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76" r:id="rId2"/>
    <p:sldId id="277" r:id="rId3"/>
    <p:sldId id="278" r:id="rId4"/>
    <p:sldId id="308" r:id="rId5"/>
    <p:sldId id="307" r:id="rId6"/>
    <p:sldId id="295" r:id="rId7"/>
    <p:sldId id="306" r:id="rId8"/>
    <p:sldId id="305" r:id="rId9"/>
    <p:sldId id="297" r:id="rId10"/>
    <p:sldId id="298" r:id="rId11"/>
    <p:sldId id="299" r:id="rId12"/>
    <p:sldId id="287" r:id="rId13"/>
    <p:sldId id="288" r:id="rId14"/>
    <p:sldId id="289" r:id="rId15"/>
    <p:sldId id="300" r:id="rId16"/>
    <p:sldId id="302" r:id="rId17"/>
    <p:sldId id="303" r:id="rId18"/>
    <p:sldId id="291" r:id="rId19"/>
    <p:sldId id="292" r:id="rId20"/>
    <p:sldId id="309" r:id="rId21"/>
    <p:sldId id="310" r:id="rId2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74348D-FCDA-4D45-91CA-E7A3C8B2C912}" v="3" dt="2026-09-23T07:39:03.6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2" d="100"/>
          <a:sy n="92" d="100"/>
        </p:scale>
        <p:origin x="9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8035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56378F-67B9-4968-E413-FB510D777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861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976BE3-2FBB-0FAA-0394-D9A50D491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806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237A74-F355-373B-AB33-60514C5CC14B}"/>
              </a:ext>
            </a:extLst>
          </p:cNvPr>
          <p:cNvSpPr txBox="1"/>
          <p:nvPr/>
        </p:nvSpPr>
        <p:spPr>
          <a:xfrm>
            <a:off x="3047134" y="3244334"/>
            <a:ext cx="60942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F47941-D2A5-BBC8-ABC0-24084424D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8ED91A-164A-9852-7028-DE6D75418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097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D2B012-55E3-8248-3FA2-C715CAE87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16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3B097A-0015-14C3-D752-DFD5C20CF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CE8B956-79AF-635A-ED3D-BE53BE6A7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8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F82BA3C-2E0A-7D38-EBF1-2AAFFD3BE6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36E2BD-0C20-BD5B-97AA-E03194836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017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7F2EF1C-24DA-A18A-B151-DABD21A4B9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F4599CE-20C7-2176-AEB3-105481643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123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9601A5-E376-279E-C67A-0F160B2FCC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79751B-0859-AE5C-4C4B-4D10F0D2E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9CCC11-2950-CA03-D58D-AB0CB285E8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297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F0411CA-C0E7-1385-0042-149CB550E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51E94B-A78B-95F3-9B7F-DDD4F3249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9CB10B9-78C9-240D-24DD-E594EFB7B1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522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43D1B6-FC09-C1AA-89A1-8C69CD786B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7303"/>
          <a:stretch>
            <a:fillRect/>
          </a:stretch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144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7C8E4BC-BBE4-4DC6-5ACB-861FB2325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54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AB0CD2-9778-A77B-C98E-6D2C4AC525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3B067E-EDA2-0753-9A48-3E2D678F3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017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6E5D3F-23C6-1D50-CBA9-18854E921C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7303"/>
          <a:stretch>
            <a:fillRect/>
          </a:stretch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219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AD282E-74A2-BFE9-D28E-90C577F402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7303"/>
          <a:stretch>
            <a:fillRect/>
          </a:stretch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207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44E8BB-796E-3008-FC96-B77C3D7EC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581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0F87C7-50AE-6E3E-6544-579E0F01F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F872D0-D0CD-661D-CE01-EBDAB489B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070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025A51-C03F-76C7-2E99-AE627A052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D13C41-8AB6-3FA9-7F49-8C33023D7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F7BD51-A6D7-A98F-4E52-64A0CCE896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957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E90D85-D8F1-E360-3A84-C6AEFF11C5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1524" y="0"/>
            <a:ext cx="12191980" cy="68567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6DFE91-7107-1146-B04B-C4DCFB22D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F21716-339B-454B-16F2-E25BB94059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B81ACF-352C-B795-BE23-10EF9D58EE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9790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AB8FDC5-220E-82AD-A19B-04C2DB5FB72C}"/>
              </a:ext>
            </a:extLst>
          </p:cNvPr>
          <p:cNvSpPr txBox="1"/>
          <p:nvPr/>
        </p:nvSpPr>
        <p:spPr>
          <a:xfrm>
            <a:off x="3048778" y="3244334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6E749C-1CFB-3980-78BF-154CFD660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355DBD8-68A0-8844-C583-DC30AD7DA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767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9DE013-CB7B-C9A8-D74D-18DA2F8FE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2874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75919D-0A33-45F2-77A5-4C16734A6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8230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Chris Meletis</cp:lastModifiedBy>
  <cp:revision>3</cp:revision>
  <dcterms:created xsi:type="dcterms:W3CDTF">2026-07-14T05:43:20Z</dcterms:created>
  <dcterms:modified xsi:type="dcterms:W3CDTF">2026-09-28T14:04:01Z</dcterms:modified>
</cp:coreProperties>
</file>