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18"/>
  </p:notesMasterIdLst>
  <p:handoutMasterIdLst>
    <p:handoutMasterId r:id="rId19"/>
  </p:handoutMasterIdLst>
  <p:sldIdLst>
    <p:sldId id="748" r:id="rId2"/>
    <p:sldId id="738" r:id="rId3"/>
    <p:sldId id="739" r:id="rId4"/>
    <p:sldId id="741" r:id="rId5"/>
    <p:sldId id="740" r:id="rId6"/>
    <p:sldId id="742" r:id="rId7"/>
    <p:sldId id="747" r:id="rId8"/>
    <p:sldId id="732" r:id="rId9"/>
    <p:sldId id="315" r:id="rId10"/>
    <p:sldId id="386" r:id="rId11"/>
    <p:sldId id="261" r:id="rId12"/>
    <p:sldId id="270" r:id="rId13"/>
    <p:sldId id="268" r:id="rId14"/>
    <p:sldId id="735" r:id="rId15"/>
    <p:sldId id="382" r:id="rId16"/>
    <p:sldId id="74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64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0B5"/>
    <a:srgbClr val="77C4E4"/>
    <a:srgbClr val="D883FF"/>
    <a:srgbClr val="51E3F8"/>
    <a:srgbClr val="73FDD6"/>
    <a:srgbClr val="113474"/>
    <a:srgbClr val="77C5E4"/>
    <a:srgbClr val="5BC6E8"/>
    <a:srgbClr val="007AC9"/>
    <a:srgbClr val="00F4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33"/>
    <p:restoredTop sz="91764"/>
  </p:normalViewPr>
  <p:slideViewPr>
    <p:cSldViewPr snapToGrid="0" snapToObjects="1">
      <p:cViewPr varScale="1">
        <p:scale>
          <a:sx n="80" d="100"/>
          <a:sy n="80" d="100"/>
        </p:scale>
        <p:origin x="1072" y="176"/>
      </p:cViewPr>
      <p:guideLst>
        <p:guide orient="horz" pos="436"/>
        <p:guide pos="642"/>
      </p:guideLst>
    </p:cSldViewPr>
  </p:slideViewPr>
  <p:outlineViewPr>
    <p:cViewPr>
      <p:scale>
        <a:sx n="33" d="100"/>
        <a:sy n="33" d="100"/>
      </p:scale>
      <p:origin x="0" y="-9528"/>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orgekokkinis/Dropbox%20(Tech)/Products/CPO%20COMPRESSIBLE%20POWDERED%20OILS/CPO%20Astaxanthin/Studies%20Astaxanthin%20CPO/Pilot%20PK%20Study%20graph.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rgbClr val="941100"/>
                </a:solidFill>
                <a:latin typeface="+mn-lt"/>
                <a:ea typeface="+mn-ea"/>
                <a:cs typeface="+mn-cs"/>
              </a:defRPr>
            </a:pPr>
            <a:r>
              <a:rPr lang="en-GB" sz="1800" dirty="0">
                <a:solidFill>
                  <a:srgbClr val="941100"/>
                </a:solidFill>
              </a:rPr>
              <a:t>PK Study</a:t>
            </a:r>
          </a:p>
        </c:rich>
      </c:tx>
      <c:layout>
        <c:manualLayout>
          <c:xMode val="edge"/>
          <c:yMode val="edge"/>
          <c:x val="0.14958024790692426"/>
          <c:y val="2.5870120452231433E-2"/>
        </c:manualLayout>
      </c:layout>
      <c:overlay val="0"/>
      <c:spPr>
        <a:noFill/>
        <a:ln>
          <a:noFill/>
        </a:ln>
        <a:effectLst/>
      </c:spPr>
      <c:txPr>
        <a:bodyPr rot="0" spcFirstLastPara="1" vertOverflow="ellipsis" vert="horz" wrap="square" anchor="ctr" anchorCtr="1"/>
        <a:lstStyle/>
        <a:p>
          <a:pPr>
            <a:defRPr sz="1800" b="1" i="0" u="none" strike="noStrike" kern="1200" baseline="0">
              <a:solidFill>
                <a:srgbClr val="941100"/>
              </a:solidFill>
              <a:latin typeface="+mn-lt"/>
              <a:ea typeface="+mn-ea"/>
              <a:cs typeface="+mn-cs"/>
            </a:defRPr>
          </a:pPr>
          <a:endParaRPr lang="en-US"/>
        </a:p>
      </c:txPr>
    </c:title>
    <c:autoTitleDeleted val="0"/>
    <c:plotArea>
      <c:layout/>
      <c:lineChart>
        <c:grouping val="standard"/>
        <c:varyColors val="0"/>
        <c:ser>
          <c:idx val="0"/>
          <c:order val="0"/>
          <c:tx>
            <c:strRef>
              <c:f>Sheet1!$C$6</c:f>
              <c:strCache>
                <c:ptCount val="1"/>
                <c:pt idx="0">
                  <c:v>CPO-D Astaxanthin</c:v>
                </c:pt>
              </c:strCache>
            </c:strRef>
          </c:tx>
          <c:spPr>
            <a:ln w="34925" cap="rnd">
              <a:solidFill>
                <a:srgbClr val="941100"/>
              </a:solidFill>
              <a:round/>
            </a:ln>
            <a:effectLst>
              <a:outerShdw blurRad="57150" dist="19050" dir="5400000" algn="ctr" rotWithShape="0">
                <a:srgbClr val="000000">
                  <a:alpha val="63000"/>
                </a:srgbClr>
              </a:outerShdw>
            </a:effectLst>
          </c:spPr>
          <c:marker>
            <c:symbol val="none"/>
          </c:marker>
          <c:cat>
            <c:numRef>
              <c:f>Sheet1!$D$5:$L$5</c:f>
              <c:numCache>
                <c:formatCode>General</c:formatCode>
                <c:ptCount val="9"/>
                <c:pt idx="0">
                  <c:v>0</c:v>
                </c:pt>
                <c:pt idx="1">
                  <c:v>1</c:v>
                </c:pt>
                <c:pt idx="2">
                  <c:v>2</c:v>
                </c:pt>
                <c:pt idx="3">
                  <c:v>3</c:v>
                </c:pt>
                <c:pt idx="4">
                  <c:v>4</c:v>
                </c:pt>
                <c:pt idx="5">
                  <c:v>5</c:v>
                </c:pt>
                <c:pt idx="6">
                  <c:v>6</c:v>
                </c:pt>
                <c:pt idx="7">
                  <c:v>7</c:v>
                </c:pt>
                <c:pt idx="8">
                  <c:v>8</c:v>
                </c:pt>
              </c:numCache>
            </c:numRef>
          </c:cat>
          <c:val>
            <c:numRef>
              <c:f>Sheet1!$D$6:$L$6</c:f>
              <c:numCache>
                <c:formatCode>General</c:formatCode>
                <c:ptCount val="9"/>
                <c:pt idx="0">
                  <c:v>0</c:v>
                </c:pt>
                <c:pt idx="1">
                  <c:v>3.25</c:v>
                </c:pt>
                <c:pt idx="2">
                  <c:v>3.2</c:v>
                </c:pt>
                <c:pt idx="3">
                  <c:v>7.6</c:v>
                </c:pt>
                <c:pt idx="4">
                  <c:v>10.1</c:v>
                </c:pt>
                <c:pt idx="5">
                  <c:v>10</c:v>
                </c:pt>
                <c:pt idx="6">
                  <c:v>13.95</c:v>
                </c:pt>
                <c:pt idx="7">
                  <c:v>17.2</c:v>
                </c:pt>
                <c:pt idx="8">
                  <c:v>16.2</c:v>
                </c:pt>
              </c:numCache>
            </c:numRef>
          </c:val>
          <c:smooth val="0"/>
          <c:extLst>
            <c:ext xmlns:c16="http://schemas.microsoft.com/office/drawing/2014/chart" uri="{C3380CC4-5D6E-409C-BE32-E72D297353CC}">
              <c16:uniqueId val="{00000000-1A8E-D343-ABAF-C56389003959}"/>
            </c:ext>
          </c:extLst>
        </c:ser>
        <c:ser>
          <c:idx val="1"/>
          <c:order val="1"/>
          <c:tx>
            <c:strRef>
              <c:f>Sheet1!$C$7</c:f>
              <c:strCache>
                <c:ptCount val="1"/>
                <c:pt idx="0">
                  <c:v>Control</c:v>
                </c:pt>
              </c:strCache>
            </c:strRef>
          </c:tx>
          <c:spPr>
            <a:ln w="34925" cap="rnd">
              <a:solidFill>
                <a:schemeClr val="accent1">
                  <a:lumMod val="75000"/>
                </a:schemeClr>
              </a:solidFill>
              <a:round/>
            </a:ln>
            <a:effectLst>
              <a:outerShdw blurRad="57150" dist="19050" dir="5400000" algn="ctr" rotWithShape="0">
                <a:srgbClr val="000000">
                  <a:alpha val="63000"/>
                </a:srgbClr>
              </a:outerShdw>
            </a:effectLst>
          </c:spPr>
          <c:marker>
            <c:symbol val="none"/>
          </c:marker>
          <c:cat>
            <c:numRef>
              <c:f>Sheet1!$D$5:$L$5</c:f>
              <c:numCache>
                <c:formatCode>General</c:formatCode>
                <c:ptCount val="9"/>
                <c:pt idx="0">
                  <c:v>0</c:v>
                </c:pt>
                <c:pt idx="1">
                  <c:v>1</c:v>
                </c:pt>
                <c:pt idx="2">
                  <c:v>2</c:v>
                </c:pt>
                <c:pt idx="3">
                  <c:v>3</c:v>
                </c:pt>
                <c:pt idx="4">
                  <c:v>4</c:v>
                </c:pt>
                <c:pt idx="5">
                  <c:v>5</c:v>
                </c:pt>
                <c:pt idx="6">
                  <c:v>6</c:v>
                </c:pt>
                <c:pt idx="7">
                  <c:v>7</c:v>
                </c:pt>
                <c:pt idx="8">
                  <c:v>8</c:v>
                </c:pt>
              </c:numCache>
            </c:numRef>
          </c:cat>
          <c:val>
            <c:numRef>
              <c:f>Sheet1!$D$7:$L$7</c:f>
              <c:numCache>
                <c:formatCode>General</c:formatCode>
                <c:ptCount val="9"/>
                <c:pt idx="0">
                  <c:v>0</c:v>
                </c:pt>
                <c:pt idx="1">
                  <c:v>1.1000000000000001</c:v>
                </c:pt>
                <c:pt idx="2">
                  <c:v>0.98</c:v>
                </c:pt>
                <c:pt idx="3">
                  <c:v>2.8</c:v>
                </c:pt>
                <c:pt idx="4">
                  <c:v>4.05</c:v>
                </c:pt>
                <c:pt idx="5">
                  <c:v>5</c:v>
                </c:pt>
                <c:pt idx="6">
                  <c:v>6.9</c:v>
                </c:pt>
                <c:pt idx="7">
                  <c:v>9.1999999999999993</c:v>
                </c:pt>
                <c:pt idx="8">
                  <c:v>5</c:v>
                </c:pt>
              </c:numCache>
            </c:numRef>
          </c:val>
          <c:smooth val="0"/>
          <c:extLst>
            <c:ext xmlns:c16="http://schemas.microsoft.com/office/drawing/2014/chart" uri="{C3380CC4-5D6E-409C-BE32-E72D297353CC}">
              <c16:uniqueId val="{00000001-1A8E-D343-ABAF-C56389003959}"/>
            </c:ext>
          </c:extLst>
        </c:ser>
        <c:dLbls>
          <c:showLegendKey val="0"/>
          <c:showVal val="0"/>
          <c:showCatName val="0"/>
          <c:showSerName val="0"/>
          <c:showPercent val="0"/>
          <c:showBubbleSize val="0"/>
        </c:dLbls>
        <c:smooth val="0"/>
        <c:axId val="1129204271"/>
        <c:axId val="1044750719"/>
      </c:lineChart>
      <c:catAx>
        <c:axId val="1129204271"/>
        <c:scaling>
          <c:orientation val="minMax"/>
        </c:scaling>
        <c:delete val="0"/>
        <c:axPos val="b"/>
        <c:title>
          <c:tx>
            <c:rich>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r>
                  <a:rPr lang="en-GB" sz="1050" b="1">
                    <a:solidFill>
                      <a:schemeClr val="tx1"/>
                    </a:solidFill>
                  </a:rPr>
                  <a:t>Time</a:t>
                </a:r>
                <a:r>
                  <a:rPr lang="en-GB" sz="1050" b="1" baseline="0">
                    <a:solidFill>
                      <a:schemeClr val="tx1"/>
                    </a:solidFill>
                  </a:rPr>
                  <a:t> (hours)</a:t>
                </a:r>
                <a:endParaRPr lang="en-GB" sz="1050" b="1">
                  <a:solidFill>
                    <a:schemeClr val="tx1"/>
                  </a:solidFill>
                </a:endParaRPr>
              </a:p>
            </c:rich>
          </c:tx>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GB"/>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4750719"/>
        <c:crosses val="autoZero"/>
        <c:auto val="1"/>
        <c:lblAlgn val="ctr"/>
        <c:lblOffset val="100"/>
        <c:noMultiLvlLbl val="0"/>
      </c:catAx>
      <c:valAx>
        <c:axId val="104475071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chemeClr val="tx1"/>
                    </a:solidFill>
                    <a:latin typeface="+mn-lt"/>
                    <a:ea typeface="+mn-ea"/>
                    <a:cs typeface="+mn-cs"/>
                  </a:defRPr>
                </a:pPr>
                <a:r>
                  <a:rPr lang="en-GB" sz="1050" b="1">
                    <a:solidFill>
                      <a:schemeClr val="tx1"/>
                    </a:solidFill>
                  </a:rPr>
                  <a:t>Concentration</a:t>
                </a:r>
                <a:r>
                  <a:rPr lang="en-GB" sz="1050" b="1" baseline="0">
                    <a:solidFill>
                      <a:schemeClr val="tx1"/>
                    </a:solidFill>
                  </a:rPr>
                  <a:t> (ng/mL)</a:t>
                </a:r>
                <a:endParaRPr lang="en-GB" sz="1050" b="1">
                  <a:solidFill>
                    <a:schemeClr val="tx1"/>
                  </a:solidFill>
                </a:endParaRPr>
              </a:p>
            </c:rich>
          </c:tx>
          <c:overlay val="0"/>
          <c:spPr>
            <a:noFill/>
            <a:ln>
              <a:noFill/>
            </a:ln>
            <a:effectLst/>
          </c:spPr>
          <c:txPr>
            <a:bodyPr rot="-54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GB"/>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2042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C1359CA-13EF-C143-9060-D018ABA101AB}" type="doc">
      <dgm:prSet loTypeId="urn:microsoft.com/office/officeart/2005/8/layout/cycle1" loCatId="" qsTypeId="urn:microsoft.com/office/officeart/2005/8/quickstyle/simple1" qsCatId="simple" csTypeId="urn:microsoft.com/office/officeart/2005/8/colors/colorful4" csCatId="colorful" phldr="1"/>
      <dgm:spPr/>
      <dgm:t>
        <a:bodyPr/>
        <a:lstStyle/>
        <a:p>
          <a:endParaRPr lang="en-GB"/>
        </a:p>
      </dgm:t>
    </dgm:pt>
    <dgm:pt modelId="{1EC6C290-D377-B148-9D24-F39AD17EC4AC}">
      <dgm:prSet phldrT="[Text]" custT="1"/>
      <dgm:spPr/>
      <dgm:t>
        <a:bodyPr/>
        <a:lstStyle/>
        <a:p>
          <a:r>
            <a:rPr lang="en-GB" sz="1600" dirty="0"/>
            <a:t>PRODUCT</a:t>
          </a:r>
        </a:p>
      </dgm:t>
    </dgm:pt>
    <dgm:pt modelId="{31A2B6AD-60B5-264A-AB6F-5645526C6C5A}" type="parTrans" cxnId="{8433C3D1-374F-E641-A071-6203D0CEBD3B}">
      <dgm:prSet/>
      <dgm:spPr/>
      <dgm:t>
        <a:bodyPr/>
        <a:lstStyle/>
        <a:p>
          <a:endParaRPr lang="en-GB"/>
        </a:p>
      </dgm:t>
    </dgm:pt>
    <dgm:pt modelId="{918A76AC-9738-C248-8328-E7C0080182C2}" type="sibTrans" cxnId="{8433C3D1-374F-E641-A071-6203D0CEBD3B}">
      <dgm:prSet/>
      <dgm:spPr/>
      <dgm:t>
        <a:bodyPr/>
        <a:lstStyle/>
        <a:p>
          <a:endParaRPr lang="en-GB"/>
        </a:p>
      </dgm:t>
    </dgm:pt>
    <dgm:pt modelId="{50A44D4E-09E0-7740-B4BB-D468EAD14A96}">
      <dgm:prSet phldrT="[Text]" custT="1"/>
      <dgm:spPr/>
      <dgm:t>
        <a:bodyPr/>
        <a:lstStyle/>
        <a:p>
          <a:r>
            <a:rPr lang="en-GB" sz="1800" dirty="0"/>
            <a:t>OPERATIONS</a:t>
          </a:r>
        </a:p>
      </dgm:t>
    </dgm:pt>
    <dgm:pt modelId="{02F4A0C0-BE7F-4143-9E60-1E862EFF7B72}" type="parTrans" cxnId="{3D286B3C-482F-674C-B341-677F368F2CF1}">
      <dgm:prSet/>
      <dgm:spPr/>
      <dgm:t>
        <a:bodyPr/>
        <a:lstStyle/>
        <a:p>
          <a:endParaRPr lang="en-GB"/>
        </a:p>
      </dgm:t>
    </dgm:pt>
    <dgm:pt modelId="{FF08ED4C-CDA9-224B-84D4-F539A6925CC4}" type="sibTrans" cxnId="{3D286B3C-482F-674C-B341-677F368F2CF1}">
      <dgm:prSet/>
      <dgm:spPr/>
      <dgm:t>
        <a:bodyPr/>
        <a:lstStyle/>
        <a:p>
          <a:endParaRPr lang="en-GB"/>
        </a:p>
      </dgm:t>
    </dgm:pt>
    <dgm:pt modelId="{35C3CA2C-67FA-1743-A319-AC246FE07A5C}">
      <dgm:prSet phldrT="[Text]" custT="1"/>
      <dgm:spPr/>
      <dgm:t>
        <a:bodyPr/>
        <a:lstStyle/>
        <a:p>
          <a:r>
            <a:rPr lang="en-GB" sz="1800" dirty="0"/>
            <a:t>MARKET</a:t>
          </a:r>
        </a:p>
      </dgm:t>
    </dgm:pt>
    <dgm:pt modelId="{D40ABEA7-4C07-BF44-AE3C-DD9FF3527B70}" type="parTrans" cxnId="{84BAACAC-E465-3243-A3F0-3F5A26F5FDAF}">
      <dgm:prSet/>
      <dgm:spPr/>
      <dgm:t>
        <a:bodyPr/>
        <a:lstStyle/>
        <a:p>
          <a:endParaRPr lang="en-GB"/>
        </a:p>
      </dgm:t>
    </dgm:pt>
    <dgm:pt modelId="{234E229B-56F5-5B41-9120-A6AB191E0819}" type="sibTrans" cxnId="{84BAACAC-E465-3243-A3F0-3F5A26F5FDAF}">
      <dgm:prSet/>
      <dgm:spPr/>
      <dgm:t>
        <a:bodyPr/>
        <a:lstStyle/>
        <a:p>
          <a:endParaRPr lang="en-GB"/>
        </a:p>
      </dgm:t>
    </dgm:pt>
    <dgm:pt modelId="{EA9A4A86-EDB3-4347-8BA7-A105FF902474}">
      <dgm:prSet phldrT="[Text]" custT="1"/>
      <dgm:spPr/>
      <dgm:t>
        <a:bodyPr/>
        <a:lstStyle/>
        <a:p>
          <a:pPr>
            <a:buSzPts val="1000"/>
            <a:buFont typeface="Symbol" pitchFamily="2" charset="2"/>
            <a:buChar char=""/>
          </a:pPr>
          <a:r>
            <a:rPr lang="en-AU" sz="1400" dirty="0"/>
            <a:t>Improved formulation potential</a:t>
          </a:r>
          <a:endParaRPr lang="en-GB" sz="1400" dirty="0"/>
        </a:p>
      </dgm:t>
    </dgm:pt>
    <dgm:pt modelId="{4E7E3EF4-D585-E44F-9486-53C7659E7E7D}" type="parTrans" cxnId="{AC3B56D2-A8BE-5349-BE80-A4EDDDC45433}">
      <dgm:prSet/>
      <dgm:spPr/>
      <dgm:t>
        <a:bodyPr/>
        <a:lstStyle/>
        <a:p>
          <a:endParaRPr lang="en-GB"/>
        </a:p>
      </dgm:t>
    </dgm:pt>
    <dgm:pt modelId="{54A4AD46-D4B4-B74D-B033-117277C4C8A7}" type="sibTrans" cxnId="{AC3B56D2-A8BE-5349-BE80-A4EDDDC45433}">
      <dgm:prSet/>
      <dgm:spPr/>
      <dgm:t>
        <a:bodyPr/>
        <a:lstStyle/>
        <a:p>
          <a:endParaRPr lang="en-GB"/>
        </a:p>
      </dgm:t>
    </dgm:pt>
    <dgm:pt modelId="{2533F58F-3542-C148-B133-C0C72CDD5FDA}">
      <dgm:prSet custT="1"/>
      <dgm:spPr/>
      <dgm:t>
        <a:bodyPr/>
        <a:lstStyle/>
        <a:p>
          <a:pPr>
            <a:buSzPts val="1000"/>
            <a:buFont typeface="Symbol" pitchFamily="2" charset="2"/>
            <a:buChar char=""/>
          </a:pPr>
          <a:r>
            <a:rPr lang="en-AU" sz="1400" dirty="0"/>
            <a:t>Distinctive market proposition</a:t>
          </a:r>
        </a:p>
      </dgm:t>
    </dgm:pt>
    <dgm:pt modelId="{E3FE486D-EB8A-C443-B47F-22F9E03A0370}" type="parTrans" cxnId="{2497E5FA-0895-7B46-9BBD-487A84975D5F}">
      <dgm:prSet/>
      <dgm:spPr/>
      <dgm:t>
        <a:bodyPr/>
        <a:lstStyle/>
        <a:p>
          <a:endParaRPr lang="en-GB"/>
        </a:p>
      </dgm:t>
    </dgm:pt>
    <dgm:pt modelId="{8DC0CBA9-C5C0-9A4B-B940-28C4D6BAB5A5}" type="sibTrans" cxnId="{2497E5FA-0895-7B46-9BBD-487A84975D5F}">
      <dgm:prSet/>
      <dgm:spPr/>
      <dgm:t>
        <a:bodyPr/>
        <a:lstStyle/>
        <a:p>
          <a:endParaRPr lang="en-GB"/>
        </a:p>
      </dgm:t>
    </dgm:pt>
    <dgm:pt modelId="{BE8B9319-4998-2A46-9CF9-A8E7F7408CE2}">
      <dgm:prSet phldrT="[Text]" custT="1"/>
      <dgm:spPr/>
      <dgm:t>
        <a:bodyPr/>
        <a:lstStyle/>
        <a:p>
          <a:pPr>
            <a:buSzPts val="1000"/>
            <a:buFont typeface="Symbol" pitchFamily="2" charset="2"/>
            <a:buChar char=""/>
          </a:pPr>
          <a:r>
            <a:rPr lang="en-AU" sz="1400" dirty="0"/>
            <a:t>Development efficiency</a:t>
          </a:r>
          <a:endParaRPr lang="en-GB" sz="1400" dirty="0"/>
        </a:p>
      </dgm:t>
    </dgm:pt>
    <dgm:pt modelId="{FF913B35-60E3-BD44-A06A-526EBD9E7DEE}" type="parTrans" cxnId="{F3DBF2B6-2222-8545-9C60-FC4888048F34}">
      <dgm:prSet/>
      <dgm:spPr/>
      <dgm:t>
        <a:bodyPr/>
        <a:lstStyle/>
        <a:p>
          <a:endParaRPr lang="en-GB"/>
        </a:p>
      </dgm:t>
    </dgm:pt>
    <dgm:pt modelId="{3347FF4C-C39C-CC47-B662-F4CF3F55BD1F}" type="sibTrans" cxnId="{F3DBF2B6-2222-8545-9C60-FC4888048F34}">
      <dgm:prSet/>
      <dgm:spPr/>
      <dgm:t>
        <a:bodyPr/>
        <a:lstStyle/>
        <a:p>
          <a:endParaRPr lang="en-GB"/>
        </a:p>
      </dgm:t>
    </dgm:pt>
    <dgm:pt modelId="{06BD72EB-E503-2A45-8F0C-2C03EA4D97FC}">
      <dgm:prSet custT="1"/>
      <dgm:spPr/>
      <dgm:t>
        <a:bodyPr/>
        <a:lstStyle/>
        <a:p>
          <a:pPr>
            <a:buSzPts val="1000"/>
            <a:buFont typeface="Symbol" pitchFamily="2" charset="2"/>
            <a:buChar char=""/>
          </a:pPr>
          <a:r>
            <a:rPr lang="en-AU" sz="1400" dirty="0"/>
            <a:t>Manufacturing and scale considerations</a:t>
          </a:r>
        </a:p>
      </dgm:t>
    </dgm:pt>
    <dgm:pt modelId="{F27E8260-66C9-FC4E-A83C-56284FE126C4}" type="parTrans" cxnId="{EC40D8D2-1315-6F40-BD89-AA10D72DADC0}">
      <dgm:prSet/>
      <dgm:spPr/>
      <dgm:t>
        <a:bodyPr/>
        <a:lstStyle/>
        <a:p>
          <a:endParaRPr lang="en-GB"/>
        </a:p>
      </dgm:t>
    </dgm:pt>
    <dgm:pt modelId="{6E61C5B0-5E98-9B48-89A6-757010E35233}" type="sibTrans" cxnId="{EC40D8D2-1315-6F40-BD89-AA10D72DADC0}">
      <dgm:prSet/>
      <dgm:spPr/>
      <dgm:t>
        <a:bodyPr/>
        <a:lstStyle/>
        <a:p>
          <a:endParaRPr lang="en-GB"/>
        </a:p>
      </dgm:t>
    </dgm:pt>
    <dgm:pt modelId="{CCDB7F5D-ACF8-B943-B506-2BD5EBA99089}">
      <dgm:prSet phldrT="[Text]" custT="1"/>
      <dgm:spPr/>
      <dgm:t>
        <a:bodyPr/>
        <a:lstStyle/>
        <a:p>
          <a:pPr>
            <a:buSzPts val="1000"/>
            <a:buFont typeface="Symbol" pitchFamily="2" charset="2"/>
            <a:buChar char=""/>
          </a:pPr>
          <a:r>
            <a:rPr lang="en-AU" sz="1400" dirty="0"/>
            <a:t>Clearer differentiation</a:t>
          </a:r>
          <a:endParaRPr lang="en-GB" sz="1400" dirty="0"/>
        </a:p>
      </dgm:t>
    </dgm:pt>
    <dgm:pt modelId="{DBCCF3E2-C8E0-1E4C-99D0-E91417D12B95}" type="parTrans" cxnId="{926BFD4A-3BA9-A146-BA67-5465C4D64C78}">
      <dgm:prSet/>
      <dgm:spPr/>
      <dgm:t>
        <a:bodyPr/>
        <a:lstStyle/>
        <a:p>
          <a:endParaRPr lang="en-GB"/>
        </a:p>
      </dgm:t>
    </dgm:pt>
    <dgm:pt modelId="{FEA5539D-4339-CE44-BBE6-8850D9EB94C6}" type="sibTrans" cxnId="{926BFD4A-3BA9-A146-BA67-5465C4D64C78}">
      <dgm:prSet/>
      <dgm:spPr/>
      <dgm:t>
        <a:bodyPr/>
        <a:lstStyle/>
        <a:p>
          <a:endParaRPr lang="en-GB"/>
        </a:p>
      </dgm:t>
    </dgm:pt>
    <dgm:pt modelId="{C2946268-3015-374A-9533-95F154E48032}">
      <dgm:prSet custT="1"/>
      <dgm:spPr/>
      <dgm:t>
        <a:bodyPr/>
        <a:lstStyle/>
        <a:p>
          <a:pPr>
            <a:buSzPts val="1000"/>
            <a:buFont typeface="Symbol" pitchFamily="2" charset="2"/>
            <a:buChar char=""/>
          </a:pPr>
          <a:r>
            <a:rPr lang="en-AU" sz="1400" dirty="0"/>
            <a:t>Greater commercial potential</a:t>
          </a:r>
        </a:p>
      </dgm:t>
    </dgm:pt>
    <dgm:pt modelId="{D934B649-70BC-B945-921E-89651FF68F28}" type="parTrans" cxnId="{3928BEF8-9093-0F48-8E74-93E38149E1D9}">
      <dgm:prSet/>
      <dgm:spPr/>
      <dgm:t>
        <a:bodyPr/>
        <a:lstStyle/>
        <a:p>
          <a:endParaRPr lang="en-GB"/>
        </a:p>
      </dgm:t>
    </dgm:pt>
    <dgm:pt modelId="{1BC80BF7-2B33-BD46-A855-E1389830F4B8}" type="sibTrans" cxnId="{3928BEF8-9093-0F48-8E74-93E38149E1D9}">
      <dgm:prSet/>
      <dgm:spPr/>
      <dgm:t>
        <a:bodyPr/>
        <a:lstStyle/>
        <a:p>
          <a:endParaRPr lang="en-GB"/>
        </a:p>
      </dgm:t>
    </dgm:pt>
    <dgm:pt modelId="{E3E33A97-337F-FB49-96A2-8B50CD71C853}" type="pres">
      <dgm:prSet presAssocID="{7C1359CA-13EF-C143-9060-D018ABA101AB}" presName="cycle" presStyleCnt="0">
        <dgm:presLayoutVars>
          <dgm:dir/>
          <dgm:resizeHandles val="exact"/>
        </dgm:presLayoutVars>
      </dgm:prSet>
      <dgm:spPr/>
    </dgm:pt>
    <dgm:pt modelId="{12CF45A9-14AC-9241-9EDB-5F9E5E360C8C}" type="pres">
      <dgm:prSet presAssocID="{1EC6C290-D377-B148-9D24-F39AD17EC4AC}" presName="dummy" presStyleCnt="0"/>
      <dgm:spPr/>
    </dgm:pt>
    <dgm:pt modelId="{592502C0-2EA9-F848-A1DA-BC73D2B9BDB4}" type="pres">
      <dgm:prSet presAssocID="{1EC6C290-D377-B148-9D24-F39AD17EC4AC}" presName="node" presStyleLbl="revTx" presStyleIdx="0" presStyleCnt="3">
        <dgm:presLayoutVars>
          <dgm:bulletEnabled val="1"/>
        </dgm:presLayoutVars>
      </dgm:prSet>
      <dgm:spPr/>
    </dgm:pt>
    <dgm:pt modelId="{B5B50E08-79EC-ED4D-9078-7C05D15A5AF1}" type="pres">
      <dgm:prSet presAssocID="{918A76AC-9738-C248-8328-E7C0080182C2}" presName="sibTrans" presStyleLbl="node1" presStyleIdx="0" presStyleCnt="3"/>
      <dgm:spPr/>
    </dgm:pt>
    <dgm:pt modelId="{5ADB62D5-956C-694B-95A6-86E61EFC09E5}" type="pres">
      <dgm:prSet presAssocID="{50A44D4E-09E0-7740-B4BB-D468EAD14A96}" presName="dummy" presStyleCnt="0"/>
      <dgm:spPr/>
    </dgm:pt>
    <dgm:pt modelId="{909E700F-30DA-3D4E-BBF0-7DF885878492}" type="pres">
      <dgm:prSet presAssocID="{50A44D4E-09E0-7740-B4BB-D468EAD14A96}" presName="node" presStyleLbl="revTx" presStyleIdx="1" presStyleCnt="3">
        <dgm:presLayoutVars>
          <dgm:bulletEnabled val="1"/>
        </dgm:presLayoutVars>
      </dgm:prSet>
      <dgm:spPr/>
    </dgm:pt>
    <dgm:pt modelId="{004B1EFF-207F-0E40-9D30-6F0BDA2B6D94}" type="pres">
      <dgm:prSet presAssocID="{FF08ED4C-CDA9-224B-84D4-F539A6925CC4}" presName="sibTrans" presStyleLbl="node1" presStyleIdx="1" presStyleCnt="3"/>
      <dgm:spPr/>
    </dgm:pt>
    <dgm:pt modelId="{B0FE97A5-1AC0-D547-971C-0EF360F92B5B}" type="pres">
      <dgm:prSet presAssocID="{35C3CA2C-67FA-1743-A319-AC246FE07A5C}" presName="dummy" presStyleCnt="0"/>
      <dgm:spPr/>
    </dgm:pt>
    <dgm:pt modelId="{BA519B35-879B-164C-8E52-537872563B22}" type="pres">
      <dgm:prSet presAssocID="{35C3CA2C-67FA-1743-A319-AC246FE07A5C}" presName="node" presStyleLbl="revTx" presStyleIdx="2" presStyleCnt="3">
        <dgm:presLayoutVars>
          <dgm:bulletEnabled val="1"/>
        </dgm:presLayoutVars>
      </dgm:prSet>
      <dgm:spPr/>
    </dgm:pt>
    <dgm:pt modelId="{84606BE6-E4E1-1747-B43D-F91E21D8AE4D}" type="pres">
      <dgm:prSet presAssocID="{234E229B-56F5-5B41-9120-A6AB191E0819}" presName="sibTrans" presStyleLbl="node1" presStyleIdx="2" presStyleCnt="3"/>
      <dgm:spPr/>
    </dgm:pt>
  </dgm:ptLst>
  <dgm:cxnLst>
    <dgm:cxn modelId="{B00EC516-1A27-A447-89D3-0927B459736E}" type="presOf" srcId="{2533F58F-3542-C148-B133-C0C72CDD5FDA}" destId="{592502C0-2EA9-F848-A1DA-BC73D2B9BDB4}" srcOrd="0" destOrd="2" presId="urn:microsoft.com/office/officeart/2005/8/layout/cycle1"/>
    <dgm:cxn modelId="{3D286B3C-482F-674C-B341-677F368F2CF1}" srcId="{7C1359CA-13EF-C143-9060-D018ABA101AB}" destId="{50A44D4E-09E0-7740-B4BB-D468EAD14A96}" srcOrd="1" destOrd="0" parTransId="{02F4A0C0-BE7F-4143-9E60-1E862EFF7B72}" sibTransId="{FF08ED4C-CDA9-224B-84D4-F539A6925CC4}"/>
    <dgm:cxn modelId="{5995E24A-E123-9A4B-A817-1A4349134601}" type="presOf" srcId="{C2946268-3015-374A-9533-95F154E48032}" destId="{BA519B35-879B-164C-8E52-537872563B22}" srcOrd="0" destOrd="2" presId="urn:microsoft.com/office/officeart/2005/8/layout/cycle1"/>
    <dgm:cxn modelId="{926BFD4A-3BA9-A146-BA67-5465C4D64C78}" srcId="{35C3CA2C-67FA-1743-A319-AC246FE07A5C}" destId="{CCDB7F5D-ACF8-B943-B506-2BD5EBA99089}" srcOrd="0" destOrd="0" parTransId="{DBCCF3E2-C8E0-1E4C-99D0-E91417D12B95}" sibTransId="{FEA5539D-4339-CE44-BBE6-8850D9EB94C6}"/>
    <dgm:cxn modelId="{8D865159-51C9-2A4D-9AA2-0A19D280D2F5}" type="presOf" srcId="{1EC6C290-D377-B148-9D24-F39AD17EC4AC}" destId="{592502C0-2EA9-F848-A1DA-BC73D2B9BDB4}" srcOrd="0" destOrd="0" presId="urn:microsoft.com/office/officeart/2005/8/layout/cycle1"/>
    <dgm:cxn modelId="{A013B770-1B80-054F-AA26-19E623ECA291}" type="presOf" srcId="{234E229B-56F5-5B41-9120-A6AB191E0819}" destId="{84606BE6-E4E1-1747-B43D-F91E21D8AE4D}" srcOrd="0" destOrd="0" presId="urn:microsoft.com/office/officeart/2005/8/layout/cycle1"/>
    <dgm:cxn modelId="{D6F56C71-465A-9D42-946D-5040A2609281}" type="presOf" srcId="{06BD72EB-E503-2A45-8F0C-2C03EA4D97FC}" destId="{909E700F-30DA-3D4E-BBF0-7DF885878492}" srcOrd="0" destOrd="2" presId="urn:microsoft.com/office/officeart/2005/8/layout/cycle1"/>
    <dgm:cxn modelId="{9768569F-49EF-4A45-9F37-8234B6655A15}" type="presOf" srcId="{7C1359CA-13EF-C143-9060-D018ABA101AB}" destId="{E3E33A97-337F-FB49-96A2-8B50CD71C853}" srcOrd="0" destOrd="0" presId="urn:microsoft.com/office/officeart/2005/8/layout/cycle1"/>
    <dgm:cxn modelId="{84BAACAC-E465-3243-A3F0-3F5A26F5FDAF}" srcId="{7C1359CA-13EF-C143-9060-D018ABA101AB}" destId="{35C3CA2C-67FA-1743-A319-AC246FE07A5C}" srcOrd="2" destOrd="0" parTransId="{D40ABEA7-4C07-BF44-AE3C-DD9FF3527B70}" sibTransId="{234E229B-56F5-5B41-9120-A6AB191E0819}"/>
    <dgm:cxn modelId="{DA4B38AF-F7C5-544D-A74C-311876C5D9F2}" type="presOf" srcId="{FF08ED4C-CDA9-224B-84D4-F539A6925CC4}" destId="{004B1EFF-207F-0E40-9D30-6F0BDA2B6D94}" srcOrd="0" destOrd="0" presId="urn:microsoft.com/office/officeart/2005/8/layout/cycle1"/>
    <dgm:cxn modelId="{DD4249B5-7B93-EA4F-AC68-9D6A06CCE40F}" type="presOf" srcId="{BE8B9319-4998-2A46-9CF9-A8E7F7408CE2}" destId="{909E700F-30DA-3D4E-BBF0-7DF885878492}" srcOrd="0" destOrd="1" presId="urn:microsoft.com/office/officeart/2005/8/layout/cycle1"/>
    <dgm:cxn modelId="{F3DBF2B6-2222-8545-9C60-FC4888048F34}" srcId="{50A44D4E-09E0-7740-B4BB-D468EAD14A96}" destId="{BE8B9319-4998-2A46-9CF9-A8E7F7408CE2}" srcOrd="0" destOrd="0" parTransId="{FF913B35-60E3-BD44-A06A-526EBD9E7DEE}" sibTransId="{3347FF4C-C39C-CC47-B662-F4CF3F55BD1F}"/>
    <dgm:cxn modelId="{A025E4C7-2E83-1D4E-88F7-AE3B78AE4E65}" type="presOf" srcId="{35C3CA2C-67FA-1743-A319-AC246FE07A5C}" destId="{BA519B35-879B-164C-8E52-537872563B22}" srcOrd="0" destOrd="0" presId="urn:microsoft.com/office/officeart/2005/8/layout/cycle1"/>
    <dgm:cxn modelId="{FAC3BACB-9186-D943-8021-1503A0451C5D}" type="presOf" srcId="{CCDB7F5D-ACF8-B943-B506-2BD5EBA99089}" destId="{BA519B35-879B-164C-8E52-537872563B22}" srcOrd="0" destOrd="1" presId="urn:microsoft.com/office/officeart/2005/8/layout/cycle1"/>
    <dgm:cxn modelId="{8433C3D1-374F-E641-A071-6203D0CEBD3B}" srcId="{7C1359CA-13EF-C143-9060-D018ABA101AB}" destId="{1EC6C290-D377-B148-9D24-F39AD17EC4AC}" srcOrd="0" destOrd="0" parTransId="{31A2B6AD-60B5-264A-AB6F-5645526C6C5A}" sibTransId="{918A76AC-9738-C248-8328-E7C0080182C2}"/>
    <dgm:cxn modelId="{AC3B56D2-A8BE-5349-BE80-A4EDDDC45433}" srcId="{1EC6C290-D377-B148-9D24-F39AD17EC4AC}" destId="{EA9A4A86-EDB3-4347-8BA7-A105FF902474}" srcOrd="0" destOrd="0" parTransId="{4E7E3EF4-D585-E44F-9486-53C7659E7E7D}" sibTransId="{54A4AD46-D4B4-B74D-B033-117277C4C8A7}"/>
    <dgm:cxn modelId="{EC40D8D2-1315-6F40-BD89-AA10D72DADC0}" srcId="{50A44D4E-09E0-7740-B4BB-D468EAD14A96}" destId="{06BD72EB-E503-2A45-8F0C-2C03EA4D97FC}" srcOrd="1" destOrd="0" parTransId="{F27E8260-66C9-FC4E-A83C-56284FE126C4}" sibTransId="{6E61C5B0-5E98-9B48-89A6-757010E35233}"/>
    <dgm:cxn modelId="{9C1EE9D8-E254-DB45-B615-FB18501F823C}" type="presOf" srcId="{918A76AC-9738-C248-8328-E7C0080182C2}" destId="{B5B50E08-79EC-ED4D-9078-7C05D15A5AF1}" srcOrd="0" destOrd="0" presId="urn:microsoft.com/office/officeart/2005/8/layout/cycle1"/>
    <dgm:cxn modelId="{A6F7FEE5-7AE4-D14F-955C-7255051BB225}" type="presOf" srcId="{50A44D4E-09E0-7740-B4BB-D468EAD14A96}" destId="{909E700F-30DA-3D4E-BBF0-7DF885878492}" srcOrd="0" destOrd="0" presId="urn:microsoft.com/office/officeart/2005/8/layout/cycle1"/>
    <dgm:cxn modelId="{62DDD5E7-F5D0-954C-81D5-843E9C9AAB33}" type="presOf" srcId="{EA9A4A86-EDB3-4347-8BA7-A105FF902474}" destId="{592502C0-2EA9-F848-A1DA-BC73D2B9BDB4}" srcOrd="0" destOrd="1" presId="urn:microsoft.com/office/officeart/2005/8/layout/cycle1"/>
    <dgm:cxn modelId="{3928BEF8-9093-0F48-8E74-93E38149E1D9}" srcId="{35C3CA2C-67FA-1743-A319-AC246FE07A5C}" destId="{C2946268-3015-374A-9533-95F154E48032}" srcOrd="1" destOrd="0" parTransId="{D934B649-70BC-B945-921E-89651FF68F28}" sibTransId="{1BC80BF7-2B33-BD46-A855-E1389830F4B8}"/>
    <dgm:cxn modelId="{2497E5FA-0895-7B46-9BBD-487A84975D5F}" srcId="{1EC6C290-D377-B148-9D24-F39AD17EC4AC}" destId="{2533F58F-3542-C148-B133-C0C72CDD5FDA}" srcOrd="1" destOrd="0" parTransId="{E3FE486D-EB8A-C443-B47F-22F9E03A0370}" sibTransId="{8DC0CBA9-C5C0-9A4B-B940-28C4D6BAB5A5}"/>
    <dgm:cxn modelId="{C97BFCEB-910A-2847-9249-49D61FBE3CD2}" type="presParOf" srcId="{E3E33A97-337F-FB49-96A2-8B50CD71C853}" destId="{12CF45A9-14AC-9241-9EDB-5F9E5E360C8C}" srcOrd="0" destOrd="0" presId="urn:microsoft.com/office/officeart/2005/8/layout/cycle1"/>
    <dgm:cxn modelId="{4271D5B8-E95B-984A-97F4-8CE354D41252}" type="presParOf" srcId="{E3E33A97-337F-FB49-96A2-8B50CD71C853}" destId="{592502C0-2EA9-F848-A1DA-BC73D2B9BDB4}" srcOrd="1" destOrd="0" presId="urn:microsoft.com/office/officeart/2005/8/layout/cycle1"/>
    <dgm:cxn modelId="{D383265E-75ED-BC46-B029-50A93A1CFA98}" type="presParOf" srcId="{E3E33A97-337F-FB49-96A2-8B50CD71C853}" destId="{B5B50E08-79EC-ED4D-9078-7C05D15A5AF1}" srcOrd="2" destOrd="0" presId="urn:microsoft.com/office/officeart/2005/8/layout/cycle1"/>
    <dgm:cxn modelId="{4426D0C6-DD43-9940-97F2-23C03A3BEEBF}" type="presParOf" srcId="{E3E33A97-337F-FB49-96A2-8B50CD71C853}" destId="{5ADB62D5-956C-694B-95A6-86E61EFC09E5}" srcOrd="3" destOrd="0" presId="urn:microsoft.com/office/officeart/2005/8/layout/cycle1"/>
    <dgm:cxn modelId="{021ED93F-92B7-734F-9B18-4422796FE0BD}" type="presParOf" srcId="{E3E33A97-337F-FB49-96A2-8B50CD71C853}" destId="{909E700F-30DA-3D4E-BBF0-7DF885878492}" srcOrd="4" destOrd="0" presId="urn:microsoft.com/office/officeart/2005/8/layout/cycle1"/>
    <dgm:cxn modelId="{DC68CDEA-C220-0644-94D3-610BFFCF1D26}" type="presParOf" srcId="{E3E33A97-337F-FB49-96A2-8B50CD71C853}" destId="{004B1EFF-207F-0E40-9D30-6F0BDA2B6D94}" srcOrd="5" destOrd="0" presId="urn:microsoft.com/office/officeart/2005/8/layout/cycle1"/>
    <dgm:cxn modelId="{0E19F630-5A92-5746-999F-17EFB19C96A8}" type="presParOf" srcId="{E3E33A97-337F-FB49-96A2-8B50CD71C853}" destId="{B0FE97A5-1AC0-D547-971C-0EF360F92B5B}" srcOrd="6" destOrd="0" presId="urn:microsoft.com/office/officeart/2005/8/layout/cycle1"/>
    <dgm:cxn modelId="{94A2D7C4-754C-B54B-99F2-D8C75443A19B}" type="presParOf" srcId="{E3E33A97-337F-FB49-96A2-8B50CD71C853}" destId="{BA519B35-879B-164C-8E52-537872563B22}" srcOrd="7" destOrd="0" presId="urn:microsoft.com/office/officeart/2005/8/layout/cycle1"/>
    <dgm:cxn modelId="{FD8F2699-9517-FB4A-8F46-525ED14ED6AB}" type="presParOf" srcId="{E3E33A97-337F-FB49-96A2-8B50CD71C853}" destId="{84606BE6-E4E1-1747-B43D-F91E21D8AE4D}"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502C0-2EA9-F848-A1DA-BC73D2B9BDB4}">
      <dsp:nvSpPr>
        <dsp:cNvPr id="0" name=""/>
        <dsp:cNvSpPr/>
      </dsp:nvSpPr>
      <dsp:spPr>
        <a:xfrm>
          <a:off x="6094573" y="310205"/>
          <a:ext cx="1576398" cy="1576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l" defTabSz="711200">
            <a:lnSpc>
              <a:spcPct val="90000"/>
            </a:lnSpc>
            <a:spcBef>
              <a:spcPct val="0"/>
            </a:spcBef>
            <a:spcAft>
              <a:spcPct val="35000"/>
            </a:spcAft>
            <a:buNone/>
          </a:pPr>
          <a:r>
            <a:rPr lang="en-GB" sz="1600" kern="1200" dirty="0"/>
            <a:t>PRODUCT</a:t>
          </a:r>
        </a:p>
        <a:p>
          <a:pPr marL="114300" lvl="1" indent="-114300" algn="l" defTabSz="622300">
            <a:lnSpc>
              <a:spcPct val="90000"/>
            </a:lnSpc>
            <a:spcBef>
              <a:spcPct val="0"/>
            </a:spcBef>
            <a:spcAft>
              <a:spcPct val="15000"/>
            </a:spcAft>
            <a:buSzPts val="1000"/>
            <a:buFont typeface="Symbol" pitchFamily="2" charset="2"/>
            <a:buChar char=""/>
          </a:pPr>
          <a:r>
            <a:rPr lang="en-AU" sz="1400" kern="1200" dirty="0"/>
            <a:t>Improved formulation potential</a:t>
          </a:r>
          <a:endParaRPr lang="en-GB" sz="1400" kern="1200" dirty="0"/>
        </a:p>
        <a:p>
          <a:pPr marL="114300" lvl="1" indent="-114300" algn="l" defTabSz="622300">
            <a:lnSpc>
              <a:spcPct val="90000"/>
            </a:lnSpc>
            <a:spcBef>
              <a:spcPct val="0"/>
            </a:spcBef>
            <a:spcAft>
              <a:spcPct val="15000"/>
            </a:spcAft>
            <a:buSzPts val="1000"/>
            <a:buFont typeface="Symbol" pitchFamily="2" charset="2"/>
            <a:buChar char=""/>
          </a:pPr>
          <a:r>
            <a:rPr lang="en-AU" sz="1400" kern="1200" dirty="0"/>
            <a:t>Distinctive market proposition</a:t>
          </a:r>
        </a:p>
      </dsp:txBody>
      <dsp:txXfrm>
        <a:off x="6094573" y="310205"/>
        <a:ext cx="1576398" cy="1576398"/>
      </dsp:txXfrm>
    </dsp:sp>
    <dsp:sp modelId="{B5B50E08-79EC-ED4D-9078-7C05D15A5AF1}">
      <dsp:nvSpPr>
        <dsp:cNvPr id="0" name=""/>
        <dsp:cNvSpPr/>
      </dsp:nvSpPr>
      <dsp:spPr>
        <a:xfrm>
          <a:off x="3692550" y="-196"/>
          <a:ext cx="3728374" cy="3728374"/>
        </a:xfrm>
        <a:prstGeom prst="circularArrow">
          <a:avLst>
            <a:gd name="adj1" fmla="val 8245"/>
            <a:gd name="adj2" fmla="val 575807"/>
            <a:gd name="adj3" fmla="val 2965275"/>
            <a:gd name="adj4" fmla="val 50771"/>
            <a:gd name="adj5" fmla="val 9619"/>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9E700F-30DA-3D4E-BBF0-7DF885878492}">
      <dsp:nvSpPr>
        <dsp:cNvPr id="0" name=""/>
        <dsp:cNvSpPr/>
      </dsp:nvSpPr>
      <dsp:spPr>
        <a:xfrm>
          <a:off x="4768538" y="2606964"/>
          <a:ext cx="1576398" cy="1576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r>
            <a:rPr lang="en-GB" sz="1800" kern="1200" dirty="0"/>
            <a:t>OPERATIONS</a:t>
          </a:r>
        </a:p>
        <a:p>
          <a:pPr marL="114300" lvl="1" indent="-114300" algn="l" defTabSz="622300">
            <a:lnSpc>
              <a:spcPct val="90000"/>
            </a:lnSpc>
            <a:spcBef>
              <a:spcPct val="0"/>
            </a:spcBef>
            <a:spcAft>
              <a:spcPct val="15000"/>
            </a:spcAft>
            <a:buSzPts val="1000"/>
            <a:buFont typeface="Symbol" pitchFamily="2" charset="2"/>
            <a:buChar char=""/>
          </a:pPr>
          <a:r>
            <a:rPr lang="en-AU" sz="1400" kern="1200" dirty="0"/>
            <a:t>Development efficiency</a:t>
          </a:r>
          <a:endParaRPr lang="en-GB" sz="1400" kern="1200" dirty="0"/>
        </a:p>
        <a:p>
          <a:pPr marL="114300" lvl="1" indent="-114300" algn="l" defTabSz="622300">
            <a:lnSpc>
              <a:spcPct val="90000"/>
            </a:lnSpc>
            <a:spcBef>
              <a:spcPct val="0"/>
            </a:spcBef>
            <a:spcAft>
              <a:spcPct val="15000"/>
            </a:spcAft>
            <a:buSzPts val="1000"/>
            <a:buFont typeface="Symbol" pitchFamily="2" charset="2"/>
            <a:buChar char=""/>
          </a:pPr>
          <a:r>
            <a:rPr lang="en-AU" sz="1400" kern="1200" dirty="0"/>
            <a:t>Manufacturing and scale considerations</a:t>
          </a:r>
        </a:p>
      </dsp:txBody>
      <dsp:txXfrm>
        <a:off x="4768538" y="2606964"/>
        <a:ext cx="1576398" cy="1576398"/>
      </dsp:txXfrm>
    </dsp:sp>
    <dsp:sp modelId="{004B1EFF-207F-0E40-9D30-6F0BDA2B6D94}">
      <dsp:nvSpPr>
        <dsp:cNvPr id="0" name=""/>
        <dsp:cNvSpPr/>
      </dsp:nvSpPr>
      <dsp:spPr>
        <a:xfrm>
          <a:off x="3692550" y="-196"/>
          <a:ext cx="3728374" cy="3728374"/>
        </a:xfrm>
        <a:prstGeom prst="circularArrow">
          <a:avLst>
            <a:gd name="adj1" fmla="val 8245"/>
            <a:gd name="adj2" fmla="val 575807"/>
            <a:gd name="adj3" fmla="val 10173422"/>
            <a:gd name="adj4" fmla="val 7258918"/>
            <a:gd name="adj5" fmla="val 9619"/>
          </a:avLst>
        </a:prstGeom>
        <a:solidFill>
          <a:schemeClr val="accent4">
            <a:hueOff val="-324053"/>
            <a:satOff val="0"/>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519B35-879B-164C-8E52-537872563B22}">
      <dsp:nvSpPr>
        <dsp:cNvPr id="0" name=""/>
        <dsp:cNvSpPr/>
      </dsp:nvSpPr>
      <dsp:spPr>
        <a:xfrm>
          <a:off x="3442503" y="310205"/>
          <a:ext cx="1576398" cy="1576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l" defTabSz="800100">
            <a:lnSpc>
              <a:spcPct val="90000"/>
            </a:lnSpc>
            <a:spcBef>
              <a:spcPct val="0"/>
            </a:spcBef>
            <a:spcAft>
              <a:spcPct val="35000"/>
            </a:spcAft>
            <a:buNone/>
          </a:pPr>
          <a:r>
            <a:rPr lang="en-GB" sz="1800" kern="1200" dirty="0"/>
            <a:t>MARKET</a:t>
          </a:r>
        </a:p>
        <a:p>
          <a:pPr marL="114300" lvl="1" indent="-114300" algn="l" defTabSz="622300">
            <a:lnSpc>
              <a:spcPct val="90000"/>
            </a:lnSpc>
            <a:spcBef>
              <a:spcPct val="0"/>
            </a:spcBef>
            <a:spcAft>
              <a:spcPct val="15000"/>
            </a:spcAft>
            <a:buSzPts val="1000"/>
            <a:buFont typeface="Symbol" pitchFamily="2" charset="2"/>
            <a:buChar char=""/>
          </a:pPr>
          <a:r>
            <a:rPr lang="en-AU" sz="1400" kern="1200" dirty="0"/>
            <a:t>Clearer differentiation</a:t>
          </a:r>
          <a:endParaRPr lang="en-GB" sz="1400" kern="1200" dirty="0"/>
        </a:p>
        <a:p>
          <a:pPr marL="114300" lvl="1" indent="-114300" algn="l" defTabSz="622300">
            <a:lnSpc>
              <a:spcPct val="90000"/>
            </a:lnSpc>
            <a:spcBef>
              <a:spcPct val="0"/>
            </a:spcBef>
            <a:spcAft>
              <a:spcPct val="15000"/>
            </a:spcAft>
            <a:buSzPts val="1000"/>
            <a:buFont typeface="Symbol" pitchFamily="2" charset="2"/>
            <a:buChar char=""/>
          </a:pPr>
          <a:r>
            <a:rPr lang="en-AU" sz="1400" kern="1200" dirty="0"/>
            <a:t>Greater commercial potential</a:t>
          </a:r>
        </a:p>
      </dsp:txBody>
      <dsp:txXfrm>
        <a:off x="3442503" y="310205"/>
        <a:ext cx="1576398" cy="1576398"/>
      </dsp:txXfrm>
    </dsp:sp>
    <dsp:sp modelId="{84606BE6-E4E1-1747-B43D-F91E21D8AE4D}">
      <dsp:nvSpPr>
        <dsp:cNvPr id="0" name=""/>
        <dsp:cNvSpPr/>
      </dsp:nvSpPr>
      <dsp:spPr>
        <a:xfrm>
          <a:off x="3692550" y="-196"/>
          <a:ext cx="3728374" cy="3728374"/>
        </a:xfrm>
        <a:prstGeom prst="circularArrow">
          <a:avLst>
            <a:gd name="adj1" fmla="val 8245"/>
            <a:gd name="adj2" fmla="val 575807"/>
            <a:gd name="adj3" fmla="val 16858047"/>
            <a:gd name="adj4" fmla="val 14966146"/>
            <a:gd name="adj5" fmla="val 9619"/>
          </a:avLst>
        </a:prstGeom>
        <a:solidFill>
          <a:schemeClr val="accent4">
            <a:hueOff val="-648105"/>
            <a:satOff val="0"/>
            <a:lumOff val="1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36BB87-F1B5-B34E-8E70-BEE3AB4A8B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BF79D4-86F0-3042-ABEA-1AA62628D1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15199F1-1C38-A142-81DB-9DC3047B26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5D2690-A65B-F84F-AEE2-C17FF707D164}" type="slidenum">
              <a:rPr lang="en-US" smtClean="0"/>
              <a:t>‹#›</a:t>
            </a:fld>
            <a:endParaRPr lang="en-US"/>
          </a:p>
        </p:txBody>
      </p:sp>
    </p:spTree>
    <p:extLst>
      <p:ext uri="{BB962C8B-B14F-4D97-AF65-F5344CB8AC3E}">
        <p14:creationId xmlns:p14="http://schemas.microsoft.com/office/powerpoint/2010/main" val="27385340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144E94-E63B-8343-A4F4-07BDF430C603}" type="datetimeFigureOut">
              <a:rPr lang="en-US" smtClean="0"/>
              <a:t>9/18/26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E1E6DE-2C51-9246-9B96-231CA81E079B}" type="slidenum">
              <a:rPr lang="en-US" smtClean="0"/>
              <a:t>‹#›</a:t>
            </a:fld>
            <a:endParaRPr lang="en-US"/>
          </a:p>
        </p:txBody>
      </p:sp>
    </p:spTree>
    <p:extLst>
      <p:ext uri="{BB962C8B-B14F-4D97-AF65-F5344CB8AC3E}">
        <p14:creationId xmlns:p14="http://schemas.microsoft.com/office/powerpoint/2010/main" val="213156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Innovation is often treated as a product-development function</a:t>
            </a:r>
          </a:p>
          <a:p>
            <a:r>
              <a:rPr lang="en-AU" sz="1200" kern="1200" dirty="0">
                <a:solidFill>
                  <a:schemeClr val="tx1"/>
                </a:solidFill>
                <a:effectLst/>
                <a:latin typeface="+mn-lt"/>
                <a:ea typeface="+mn-ea"/>
                <a:cs typeface="+mn-cs"/>
              </a:rPr>
              <a:t>in reality, it is now a business-survival issue. </a:t>
            </a:r>
          </a:p>
          <a:p>
            <a:r>
              <a:rPr lang="en-AU" sz="1200" kern="1200" dirty="0">
                <a:solidFill>
                  <a:schemeClr val="tx1"/>
                </a:solidFill>
                <a:effectLst/>
                <a:latin typeface="+mn-lt"/>
                <a:ea typeface="+mn-ea"/>
                <a:cs typeface="+mn-cs"/>
              </a:rPr>
              <a:t>In a crowded market, having a recognised ingredient or an attractive label is no longer enough.</a:t>
            </a:r>
            <a:r>
              <a:rPr lang="en-AU" dirty="0">
                <a:effectLst/>
              </a:rPr>
              <a:t> </a:t>
            </a:r>
            <a:endParaRPr lang="en-US" dirty="0"/>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0</a:t>
            </a:fld>
            <a:endParaRPr lang="en-US"/>
          </a:p>
        </p:txBody>
      </p:sp>
    </p:spTree>
    <p:extLst>
      <p:ext uri="{BB962C8B-B14F-4D97-AF65-F5344CB8AC3E}">
        <p14:creationId xmlns:p14="http://schemas.microsoft.com/office/powerpoint/2010/main" val="1171553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Consumers have more information and more products to choose from.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Brands are competing not only for attention, but for credibility, repeat purchase and relevance.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Products that do not offer a meaningful reason to choose them become interchangeable.</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1</a:t>
            </a:fld>
            <a:endParaRPr lang="en-US"/>
          </a:p>
        </p:txBody>
      </p:sp>
    </p:spTree>
    <p:extLst>
      <p:ext uri="{BB962C8B-B14F-4D97-AF65-F5344CB8AC3E}">
        <p14:creationId xmlns:p14="http://schemas.microsoft.com/office/powerpoint/2010/main" val="1096228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Two products can feature the same active ingredient yet deliver very different experiences and outcomes.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Solubility, stability, absorption, dose format and ease of use all influence whether the product fulfils its intended purpose.</a:t>
            </a:r>
            <a:r>
              <a:rPr lang="en-AU" dirty="0">
                <a:effectLst/>
              </a:rPr>
              <a:t> </a:t>
            </a:r>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2</a:t>
            </a:fld>
            <a:endParaRPr lang="en-US"/>
          </a:p>
        </p:txBody>
      </p:sp>
    </p:spTree>
    <p:extLst>
      <p:ext uri="{BB962C8B-B14F-4D97-AF65-F5344CB8AC3E}">
        <p14:creationId xmlns:p14="http://schemas.microsoft.com/office/powerpoint/2010/main" val="1247272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3ED30-DC6D-B312-E9DA-01C6F5247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4A577-A148-C6A9-6A61-F81A0A372B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081D8-1FC1-FCD2-B4AE-0A7E68E1D0EA}"/>
              </a:ext>
            </a:extLst>
          </p:cNvPr>
          <p:cNvSpPr>
            <a:spLocks noGrp="1"/>
          </p:cNvSpPr>
          <p:nvPr>
            <p:ph type="body" idx="1"/>
          </p:nvPr>
        </p:nvSpPr>
        <p:spPr/>
        <p:txBody>
          <a:bodyPr/>
          <a:lstStyle/>
          <a:p>
            <a:endParaRPr lang="en-US" dirty="0"/>
          </a:p>
          <a:p>
            <a:pPr marL="342900" lvl="2" indent="-342900">
              <a:lnSpc>
                <a:spcPct val="100000"/>
              </a:lnSpc>
              <a:buFont typeface="Arial" panose="020B0604020202020204" pitchFamily="34" charset="0"/>
              <a:buChar char="•"/>
            </a:pPr>
            <a:r>
              <a:rPr lang="en-AU" sz="2400" dirty="0">
                <a:solidFill>
                  <a:schemeClr val="tx1"/>
                </a:solidFill>
              </a:rPr>
              <a:t>Performance</a:t>
            </a:r>
          </a:p>
          <a:p>
            <a:pPr marL="342900" lvl="2" indent="-342900">
              <a:lnSpc>
                <a:spcPct val="100000"/>
              </a:lnSpc>
              <a:buFont typeface="Arial" panose="020B0604020202020204" pitchFamily="34" charset="0"/>
              <a:buChar char="•"/>
            </a:pPr>
            <a:r>
              <a:rPr lang="en-AU" sz="2400" dirty="0">
                <a:solidFill>
                  <a:schemeClr val="tx1"/>
                </a:solidFill>
              </a:rPr>
              <a:t>Differentiation</a:t>
            </a:r>
          </a:p>
          <a:p>
            <a:pPr marL="342900" lvl="2" indent="-342900">
              <a:lnSpc>
                <a:spcPct val="100000"/>
              </a:lnSpc>
              <a:buFont typeface="Arial" panose="020B0604020202020204" pitchFamily="34" charset="0"/>
              <a:buChar char="•"/>
            </a:pPr>
            <a:r>
              <a:rPr lang="en-AU" sz="2400" dirty="0">
                <a:solidFill>
                  <a:schemeClr val="tx1"/>
                </a:solidFill>
              </a:rPr>
              <a:t>Consumer experience</a:t>
            </a:r>
          </a:p>
          <a:p>
            <a:pPr marL="342900" lvl="2" indent="-342900">
              <a:lnSpc>
                <a:spcPct val="100000"/>
              </a:lnSpc>
              <a:buFont typeface="Arial" panose="020B0604020202020204" pitchFamily="34" charset="0"/>
              <a:buChar char="•"/>
            </a:pPr>
            <a:r>
              <a:rPr lang="en-AU" sz="2400" dirty="0">
                <a:solidFill>
                  <a:schemeClr val="tx1"/>
                </a:solidFill>
              </a:rPr>
              <a:t>Scalability</a:t>
            </a:r>
          </a:p>
          <a:p>
            <a:pPr marL="342900" lvl="2" indent="-342900">
              <a:lnSpc>
                <a:spcPct val="100000"/>
              </a:lnSpc>
              <a:buFont typeface="Arial" panose="020B0604020202020204" pitchFamily="34" charset="0"/>
              <a:buChar char="•"/>
            </a:pPr>
            <a:endParaRPr lang="en-AU" sz="24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Delivery technology should not be selected after the commercial concept has already been defined.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 needs to be considered early because it influences product positioning, format, claims strategy, manufacturing and the consumer proposition.</a:t>
            </a:r>
          </a:p>
          <a:p>
            <a:endParaRPr lang="en-US" dirty="0"/>
          </a:p>
        </p:txBody>
      </p:sp>
      <p:sp>
        <p:nvSpPr>
          <p:cNvPr id="4" name="Slide Number Placeholder 3">
            <a:extLst>
              <a:ext uri="{FF2B5EF4-FFF2-40B4-BE49-F238E27FC236}">
                <a16:creationId xmlns:a16="http://schemas.microsoft.com/office/drawing/2014/main" id="{31672043-9D06-0056-8DFD-236E0B44AEFF}"/>
              </a:ext>
            </a:extLst>
          </p:cNvPr>
          <p:cNvSpPr>
            <a:spLocks noGrp="1"/>
          </p:cNvSpPr>
          <p:nvPr>
            <p:ph type="sldNum" sz="quarter" idx="5"/>
          </p:nvPr>
        </p:nvSpPr>
        <p:spPr/>
        <p:txBody>
          <a:bodyPr/>
          <a:lstStyle/>
          <a:p>
            <a:fld id="{A8E1E6DE-2C51-9246-9B96-231CA81E079B}" type="slidenum">
              <a:rPr lang="en-US" smtClean="0"/>
              <a:t>3</a:t>
            </a:fld>
            <a:endParaRPr lang="en-US"/>
          </a:p>
        </p:txBody>
      </p:sp>
    </p:spTree>
    <p:extLst>
      <p:ext uri="{BB962C8B-B14F-4D97-AF65-F5344CB8AC3E}">
        <p14:creationId xmlns:p14="http://schemas.microsoft.com/office/powerpoint/2010/main" val="3802323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Innovation is not valuable simply because it is novel.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 must solve a scientific, consumer or commercial problem.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best technology decisions create value across more than one part of the business.</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4</a:t>
            </a:fld>
            <a:endParaRPr lang="en-US"/>
          </a:p>
        </p:txBody>
      </p:sp>
    </p:spTree>
    <p:extLst>
      <p:ext uri="{BB962C8B-B14F-4D97-AF65-F5344CB8AC3E}">
        <p14:creationId xmlns:p14="http://schemas.microsoft.com/office/powerpoint/2010/main" val="4241359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Companies sometimes begin with a tricky format or technology and then attempt to build a product around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process should start with the intended outcome. Technology is the tool, not the strategy.</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5</a:t>
            </a:fld>
            <a:endParaRPr lang="en-US"/>
          </a:p>
        </p:txBody>
      </p:sp>
    </p:spTree>
    <p:extLst>
      <p:ext uri="{BB962C8B-B14F-4D97-AF65-F5344CB8AC3E}">
        <p14:creationId xmlns:p14="http://schemas.microsoft.com/office/powerpoint/2010/main" val="266865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A technology may perform well in principle, but commercialisation requires far more than access to an ingredient or platform.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Brands need partners who understand the interaction between science, formulation, compliance, scale and market positioning.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wrong partner can cost more than money. It can cost time, relevance, credibility and market opportunity.”</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6</a:t>
            </a:fld>
            <a:endParaRPr lang="en-US"/>
          </a:p>
        </p:txBody>
      </p:sp>
    </p:spTree>
    <p:extLst>
      <p:ext uri="{BB962C8B-B14F-4D97-AF65-F5344CB8AC3E}">
        <p14:creationId xmlns:p14="http://schemas.microsoft.com/office/powerpoint/2010/main" val="2010708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strongest products are not those using the newest delivery technology for its own sake. </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They are products where the consumer need, scientific rationale, delivery system and commercial proposition reinforce one another.</a:t>
            </a:r>
            <a:r>
              <a:rPr lang="en-AU" dirty="0">
                <a:effectLst/>
              </a:rPr>
              <a:t> </a:t>
            </a:r>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7</a:t>
            </a:fld>
            <a:endParaRPr lang="en-US"/>
          </a:p>
        </p:txBody>
      </p:sp>
    </p:spTree>
    <p:extLst>
      <p:ext uri="{BB962C8B-B14F-4D97-AF65-F5344CB8AC3E}">
        <p14:creationId xmlns:p14="http://schemas.microsoft.com/office/powerpoint/2010/main" val="1994405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0" i="0" u="none" strike="noStrike" dirty="0">
                <a:solidFill>
                  <a:srgbClr val="4D5156"/>
                </a:solidFill>
                <a:effectLst/>
                <a:latin typeface="arial" panose="020B0604020202020204" pitchFamily="34" charset="0"/>
              </a:rPr>
              <a:t>Innovation is the practical implementation of ideas that result in the introduction of new goods or services or improvement in offering goods or services. </a:t>
            </a:r>
            <a:endParaRPr lang="en-US" dirty="0"/>
          </a:p>
          <a:p>
            <a:endParaRPr lang="en-US" dirty="0"/>
          </a:p>
          <a:p>
            <a:r>
              <a:rPr lang="en-US" dirty="0"/>
              <a:t>There are various forms of innovation and all are valid depending on your company’s direction. Some forms are basic while others are more advanced. Today, we are here to discuss delivery systems and advanced delivery systems, in particular.</a:t>
            </a:r>
          </a:p>
          <a:p>
            <a:endParaRPr lang="en-US" dirty="0"/>
          </a:p>
          <a:p>
            <a:r>
              <a:rPr lang="en-US" dirty="0"/>
              <a:t>Delivery systems range from the ordinary capsule to the more sophisticated nanomedicine. It is this radical innovation that we are going to concentrate on today.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Incremental innovation is the most common form. It utilizes existing technology and increases value to the customer within an existing market. Almost everybody does this to a degree. The example here is a calcium tablet that later on has vitamin D3 added to it and a new line extension is created. Very basic, but nonetheless it is still a form of innovation. Important thing is to find which innovation type suits your company and turn it into a success.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Architectural innovation – taking lessons, skills and overall technology and applying them within a different market. In this example, the humble plain gummy bear is now supercharged with vitamins, minerals and other ingredients. Another example is memory foam: this was developed by NASA to improve the safety of aircraft cushions but it had bigger success being applied to bed mattresses.</a:t>
            </a:r>
          </a:p>
          <a:p>
            <a:endParaRPr lang="en-US" dirty="0"/>
          </a:p>
          <a:p>
            <a:r>
              <a:rPr lang="en-US" dirty="0"/>
              <a:t>Disruptive innovation – this is when you’re not the first to do something but you add benefits/functionality and do it very well – the example here is a krill oil capsule that was a second generation source of omega-3 which had the better absorption story due to its phospholipid content. Another example from the phone industry is the Apple iPhone – this was not the first ‘smart’ phone but they did it much better than anyone else.</a:t>
            </a:r>
          </a:p>
          <a:p>
            <a:endParaRPr lang="en-US" dirty="0"/>
          </a:p>
          <a:p>
            <a:r>
              <a:rPr lang="en-US" dirty="0"/>
              <a:t>Radical innovation – creating revolutionary technology. Imagine being able to deliver an active ingredient directly to the cells thereby reducing side effects and dose size. This is where advanced delivery systems come into play.</a:t>
            </a:r>
          </a:p>
        </p:txBody>
      </p:sp>
      <p:sp>
        <p:nvSpPr>
          <p:cNvPr id="4" name="Slide Number Placeholder 3"/>
          <p:cNvSpPr>
            <a:spLocks noGrp="1"/>
          </p:cNvSpPr>
          <p:nvPr>
            <p:ph type="sldNum" sz="quarter" idx="5"/>
          </p:nvPr>
        </p:nvSpPr>
        <p:spPr/>
        <p:txBody>
          <a:bodyPr/>
          <a:lstStyle/>
          <a:p>
            <a:fld id="{A8E1E6DE-2C51-9246-9B96-231CA81E079B}" type="slidenum">
              <a:rPr lang="en-US" smtClean="0"/>
              <a:t>8</a:t>
            </a:fld>
            <a:endParaRPr lang="en-US"/>
          </a:p>
        </p:txBody>
      </p:sp>
    </p:spTree>
    <p:extLst>
      <p:ext uri="{BB962C8B-B14F-4D97-AF65-F5344CB8AC3E}">
        <p14:creationId xmlns:p14="http://schemas.microsoft.com/office/powerpoint/2010/main" val="2744020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AquaCelle is our micellar/Nanoemulsion technology or Self Micro Emulsifying Delivery System. This structure forms instantaneously when it comes into contact with water.</a:t>
            </a:r>
          </a:p>
          <a:p>
            <a:endParaRPr lang="en-US" dirty="0"/>
          </a:p>
          <a:p>
            <a:r>
              <a:rPr lang="en-US" dirty="0"/>
              <a:t>It is suitable for liquid lipophilic substances (</a:t>
            </a:r>
            <a:r>
              <a:rPr lang="en-US" dirty="0" err="1"/>
              <a:t>eg</a:t>
            </a:r>
            <a:r>
              <a:rPr lang="en-US" dirty="0"/>
              <a:t> any omega-3 oils, lavender oil, astaxanthin, </a:t>
            </a:r>
            <a:r>
              <a:rPr lang="en-US" dirty="0" err="1"/>
              <a:t>etc</a:t>
            </a:r>
            <a:r>
              <a:rPr lang="en-US" dirty="0"/>
              <a:t> which are housed in the core of the structure. </a:t>
            </a:r>
          </a:p>
          <a:p>
            <a:endParaRPr lang="en-US" dirty="0"/>
          </a:p>
          <a:p>
            <a:r>
              <a:rPr lang="en-US" dirty="0"/>
              <a:t>AquaCelle enhances absorption and/or increases functionality by allowing you to easily mix lipids with water phases.</a:t>
            </a:r>
          </a:p>
          <a:p>
            <a:endParaRPr lang="en-US" dirty="0"/>
          </a:p>
          <a:p>
            <a:r>
              <a:rPr lang="en-US" dirty="0"/>
              <a:t>Another feature of AquaCelle is that the active content is high, for example you can get 85% fish oil mixed in with only 15% AquaCelle and bioavailability is significantly enhanced – our clinical study showed that it was up to 6 times better absorbed.</a:t>
            </a:r>
          </a:p>
        </p:txBody>
      </p:sp>
      <p:sp>
        <p:nvSpPr>
          <p:cNvPr id="4" name="Slide Number Placeholder 3"/>
          <p:cNvSpPr>
            <a:spLocks noGrp="1"/>
          </p:cNvSpPr>
          <p:nvPr>
            <p:ph type="sldNum" sz="quarter" idx="5"/>
          </p:nvPr>
        </p:nvSpPr>
        <p:spPr/>
        <p:txBody>
          <a:bodyPr/>
          <a:lstStyle/>
          <a:p>
            <a:fld id="{A8E1E6DE-2C51-9246-9B96-231CA81E079B}" type="slidenum">
              <a:rPr lang="en-US" smtClean="0"/>
              <a:t>9</a:t>
            </a:fld>
            <a:endParaRPr lang="en-US"/>
          </a:p>
        </p:txBody>
      </p:sp>
    </p:spTree>
    <p:extLst>
      <p:ext uri="{BB962C8B-B14F-4D97-AF65-F5344CB8AC3E}">
        <p14:creationId xmlns:p14="http://schemas.microsoft.com/office/powerpoint/2010/main" val="1316539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i="0" dirty="0">
                <a:effectLst/>
              </a:rPr>
              <a:t>You may have already seen this video however I find it a great way to show how </a:t>
            </a:r>
            <a:r>
              <a:rPr lang="en-AU" i="0" dirty="0" err="1">
                <a:effectLst/>
              </a:rPr>
              <a:t>AquCelle</a:t>
            </a:r>
            <a:r>
              <a:rPr lang="en-AU" i="0" dirty="0">
                <a:effectLst/>
              </a:rPr>
              <a:t> delivers its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i="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i="0" dirty="0">
                <a:effectLst/>
              </a:rPr>
              <a:t>What you’ll see here is how Fish Oil with </a:t>
            </a:r>
            <a:r>
              <a:rPr lang="en-AU" i="0" dirty="0" err="1">
                <a:effectLst/>
              </a:rPr>
              <a:t>AquaCelle</a:t>
            </a:r>
            <a:r>
              <a:rPr lang="en-AU" i="0" dirty="0">
                <a:effectLst/>
              </a:rPr>
              <a:t> performs in water compared to Fish oil without </a:t>
            </a:r>
            <a:r>
              <a:rPr lang="en-AU" i="0" dirty="0" err="1">
                <a:effectLst/>
              </a:rPr>
              <a:t>AquaCelle</a:t>
            </a:r>
            <a:r>
              <a:rPr lang="en-AU" i="0" dirty="0">
                <a:effectLst/>
              </a:rPr>
              <a:t>. </a:t>
            </a:r>
          </a:p>
          <a:p>
            <a:r>
              <a:rPr lang="en-AU" i="0" dirty="0">
                <a:effectLst/>
              </a:rPr>
              <a:t>PRESS PLAY</a:t>
            </a:r>
          </a:p>
          <a:p>
            <a:endParaRPr lang="en-AU" i="0" dirty="0">
              <a:effectLst/>
            </a:endParaRPr>
          </a:p>
          <a:p>
            <a:r>
              <a:rPr lang="en-AU" sz="1200" i="0" kern="1200" dirty="0">
                <a:solidFill>
                  <a:schemeClr val="tx1"/>
                </a:solidFill>
                <a:effectLst/>
                <a:latin typeface="+mn-lt"/>
                <a:ea typeface="+mn-ea"/>
                <a:cs typeface="+mn-cs"/>
              </a:rPr>
              <a:t>You’ll notice the fish oil blobs sit on top of the water and can’t mix or emulsify. Now, imagine the water as being the aqueous environment of our GI Tract. This explains the absorption and fishy reflux challenges of standard fish oil formulations.</a:t>
            </a:r>
          </a:p>
          <a:p>
            <a:endParaRPr lang="en-AU" sz="1200" i="0" kern="1200" dirty="0">
              <a:solidFill>
                <a:schemeClr val="tx1"/>
              </a:solidFill>
              <a:effectLst/>
              <a:latin typeface="+mn-lt"/>
              <a:ea typeface="+mn-ea"/>
              <a:cs typeface="+mn-cs"/>
            </a:endParaRPr>
          </a:p>
          <a:p>
            <a:r>
              <a:rPr lang="en-AU" sz="1200" i="0" kern="1200" dirty="0">
                <a:solidFill>
                  <a:schemeClr val="tx1"/>
                </a:solidFill>
                <a:effectLst/>
                <a:latin typeface="+mn-lt"/>
                <a:ea typeface="+mn-ea"/>
                <a:cs typeface="+mn-cs"/>
              </a:rPr>
              <a:t>Now here Fish Oil with </a:t>
            </a:r>
            <a:r>
              <a:rPr lang="en-AU" sz="1200" i="0" kern="1200" dirty="0" err="1">
                <a:solidFill>
                  <a:schemeClr val="tx1"/>
                </a:solidFill>
                <a:effectLst/>
                <a:latin typeface="+mn-lt"/>
                <a:ea typeface="+mn-ea"/>
                <a:cs typeface="+mn-cs"/>
              </a:rPr>
              <a:t>AquaCelle</a:t>
            </a:r>
            <a:r>
              <a:rPr lang="en-AU" sz="1200" i="0" kern="1200" dirty="0">
                <a:solidFill>
                  <a:schemeClr val="tx1"/>
                </a:solidFill>
                <a:effectLst/>
                <a:latin typeface="+mn-lt"/>
                <a:ea typeface="+mn-ea"/>
                <a:cs typeface="+mn-cs"/>
              </a:rPr>
              <a:t> emulsifies immediately on contact with water. This is the mechanism behind its positive impact on absorption and its ability to remove fishy reflux and digestion issues often associated with Fish Oil supplementation. The body does this naturally – but not very well. </a:t>
            </a:r>
            <a:r>
              <a:rPr lang="en-AU" sz="1200" i="0" kern="1200" dirty="0" err="1">
                <a:solidFill>
                  <a:schemeClr val="tx1"/>
                </a:solidFill>
                <a:effectLst/>
                <a:latin typeface="+mn-lt"/>
                <a:ea typeface="+mn-ea"/>
                <a:cs typeface="+mn-cs"/>
              </a:rPr>
              <a:t>AquaCelle</a:t>
            </a:r>
            <a:r>
              <a:rPr lang="en-AU" sz="1200" i="0" kern="1200" dirty="0">
                <a:solidFill>
                  <a:schemeClr val="tx1"/>
                </a:solidFill>
                <a:effectLst/>
                <a:latin typeface="+mn-lt"/>
                <a:ea typeface="+mn-ea"/>
                <a:cs typeface="+mn-cs"/>
              </a:rPr>
              <a:t> helps the body do this more efficiently and without the need for food.</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10</a:t>
            </a:fld>
            <a:endParaRPr lang="en-US"/>
          </a:p>
        </p:txBody>
      </p:sp>
    </p:spTree>
    <p:extLst>
      <p:ext uri="{BB962C8B-B14F-4D97-AF65-F5344CB8AC3E}">
        <p14:creationId xmlns:p14="http://schemas.microsoft.com/office/powerpoint/2010/main" val="2999604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technology is CPO, which converts liquids to free flowing powders. This is very important, as we can now use our liquid technologies and convert them to a powder without altering their bioavailability characteristics.</a:t>
            </a:r>
          </a:p>
          <a:p>
            <a:endParaRPr lang="en-US" dirty="0"/>
          </a:p>
          <a:p>
            <a:r>
              <a:rPr lang="en-US" dirty="0"/>
              <a:t>CPO is not a spray drying technology, which is common across the industry. CPO is based on a specially engineered silica that absorbs liquids at up to two times its weight. One gram of our CPO technology has a surface area of 300 square </a:t>
            </a:r>
            <a:r>
              <a:rPr lang="en-US" dirty="0" err="1"/>
              <a:t>metres</a:t>
            </a:r>
            <a:r>
              <a:rPr lang="en-US" dirty="0"/>
              <a:t>, which gives it this massive capacity to absorb liquids.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resists pressure, heat and it doesn’t leak, which makes it ideal for tableting and ready to mix powders. The silica beads are approximately 50 microns in diameter, so you don’t get any mouth feel or quick settling in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the perfect companion system for AquaCelle and PlexoZome charged liquids, as absorption is significantly enhanced with this combination.</a:t>
            </a:r>
          </a:p>
        </p:txBody>
      </p:sp>
      <p:sp>
        <p:nvSpPr>
          <p:cNvPr id="4" name="Slide Number Placeholder 3"/>
          <p:cNvSpPr>
            <a:spLocks noGrp="1"/>
          </p:cNvSpPr>
          <p:nvPr>
            <p:ph type="sldNum" sz="quarter" idx="5"/>
          </p:nvPr>
        </p:nvSpPr>
        <p:spPr/>
        <p:txBody>
          <a:bodyPr/>
          <a:lstStyle/>
          <a:p>
            <a:fld id="{A8E1E6DE-2C51-9246-9B96-231CA81E079B}" type="slidenum">
              <a:rPr lang="en-US" smtClean="0"/>
              <a:t>11</a:t>
            </a:fld>
            <a:endParaRPr lang="en-US"/>
          </a:p>
        </p:txBody>
      </p:sp>
    </p:spTree>
    <p:extLst>
      <p:ext uri="{BB962C8B-B14F-4D97-AF65-F5344CB8AC3E}">
        <p14:creationId xmlns:p14="http://schemas.microsoft.com/office/powerpoint/2010/main" val="2226234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technology is LipiSperse. LipiSperse is suitable for solid lipophilic actives (</a:t>
            </a:r>
            <a:r>
              <a:rPr lang="en-US" dirty="0" err="1"/>
              <a:t>eg</a:t>
            </a:r>
            <a:r>
              <a:rPr lang="en-US" dirty="0"/>
              <a:t> curcumin, resveratrol, PEA, quercetin, </a:t>
            </a:r>
            <a:r>
              <a:rPr lang="en-US" dirty="0" err="1"/>
              <a:t>etc</a:t>
            </a:r>
            <a:r>
              <a:rPr lang="en-US" dirty="0"/>
              <a:t>). Solid lipophilics don’t disperse in water and hence their bioavailability is significantly compromised.</a:t>
            </a:r>
          </a:p>
          <a:p>
            <a:endParaRPr lang="en-US" dirty="0"/>
          </a:p>
          <a:p>
            <a:r>
              <a:rPr lang="en-US" dirty="0"/>
              <a:t>When the lipophilic solid is combined with LipiSperse, the resultant product is still a solid, only now it freely disperses in water and, as a consequence, it now has increased bioavailability</a:t>
            </a:r>
          </a:p>
          <a:p>
            <a:endParaRPr lang="en-US" dirty="0"/>
          </a:p>
          <a:p>
            <a:r>
              <a:rPr lang="en-US" dirty="0"/>
              <a:t>Only 10% of LipiSperse is generally required to convert a hydrophobic powder into a hydrophilic one. </a:t>
            </a:r>
          </a:p>
          <a:p>
            <a:endParaRPr lang="en-US" dirty="0"/>
          </a:p>
          <a:p>
            <a:r>
              <a:rPr lang="en-US" dirty="0"/>
              <a:t>LipiSperse works by coating the surface of the crystals and converting this surface into a hydrophilic one. Lipophilic crystals now  disperse when they come in contact with water, increasing the surface area available to the body and allowing the body to process it as it would normally do.</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12</a:t>
            </a:fld>
            <a:endParaRPr lang="en-US"/>
          </a:p>
        </p:txBody>
      </p:sp>
    </p:spTree>
    <p:extLst>
      <p:ext uri="{BB962C8B-B14F-4D97-AF65-F5344CB8AC3E}">
        <p14:creationId xmlns:p14="http://schemas.microsoft.com/office/powerpoint/2010/main" val="960892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13</a:t>
            </a:fld>
            <a:endParaRPr lang="en-US"/>
          </a:p>
        </p:txBody>
      </p:sp>
    </p:spTree>
    <p:extLst>
      <p:ext uri="{BB962C8B-B14F-4D97-AF65-F5344CB8AC3E}">
        <p14:creationId xmlns:p14="http://schemas.microsoft.com/office/powerpoint/2010/main" val="520006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Liposomes rely on electrostatic charge between the lipid molecules to keep the membrane in place. They also rely on the subsequent electric potential (referred to as zeta potential) at the interface of the lipid bilayer and the liquid carrier (in our case, water). The higher the zeta potential the more stable the liposome becomes. As a consequence of this, a liposome cannot exist without it being present in water – that is, no water equals no liposome.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When making liposomes, you need to hydrate the phospholipids (usually from lecithin) in order for them to start arranging themselves into a bilayer structure. The hydrophilic head faces the water while the lipophilic tails face each other. This process only creates the flat bilayer membrane which does not have any shape. The spherical shape of the liposome is created by expending a lot of energy. Unlike Self Micro-Emulsifying Delivery Systems, the formation of a liposomal structure is not spontaneous, and it requires a lot of energy to create it.</a:t>
            </a:r>
          </a:p>
        </p:txBody>
      </p:sp>
      <p:sp>
        <p:nvSpPr>
          <p:cNvPr id="4" name="Slide Number Placeholder 3"/>
          <p:cNvSpPr>
            <a:spLocks noGrp="1"/>
          </p:cNvSpPr>
          <p:nvPr>
            <p:ph type="sldNum" sz="quarter" idx="5"/>
          </p:nvPr>
        </p:nvSpPr>
        <p:spPr/>
        <p:txBody>
          <a:bodyPr/>
          <a:lstStyle/>
          <a:p>
            <a:fld id="{A8E1E6DE-2C51-9246-9B96-231CA81E079B}" type="slidenum">
              <a:rPr lang="en-US" smtClean="0"/>
              <a:t>14</a:t>
            </a:fld>
            <a:endParaRPr lang="en-US"/>
          </a:p>
        </p:txBody>
      </p:sp>
    </p:spTree>
    <p:extLst>
      <p:ext uri="{BB962C8B-B14F-4D97-AF65-F5344CB8AC3E}">
        <p14:creationId xmlns:p14="http://schemas.microsoft.com/office/powerpoint/2010/main" val="3042950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 back to </a:t>
            </a:r>
            <a:r>
              <a:rPr lang="en-AU" sz="1200" b="1" kern="1200" dirty="0">
                <a:solidFill>
                  <a:schemeClr val="tx1"/>
                </a:solidFill>
                <a:effectLst/>
                <a:latin typeface="+mn-lt"/>
                <a:ea typeface="+mn-ea"/>
                <a:cs typeface="+mn-cs"/>
              </a:rPr>
              <a:t>Innovate or Evaporate</a:t>
            </a:r>
            <a:r>
              <a:rPr lang="en-AU"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message is not that every company needs to chase every emerging technology.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 is that companies must make informed, strategic innovation decisions if they want to create differentiated products and sustainable commercial value.</a:t>
            </a:r>
          </a:p>
          <a:p>
            <a:endParaRPr lang="en-US" dirty="0"/>
          </a:p>
        </p:txBody>
      </p:sp>
      <p:sp>
        <p:nvSpPr>
          <p:cNvPr id="4" name="Slide Number Placeholder 3"/>
          <p:cNvSpPr>
            <a:spLocks noGrp="1"/>
          </p:cNvSpPr>
          <p:nvPr>
            <p:ph type="sldNum" sz="quarter" idx="5"/>
          </p:nvPr>
        </p:nvSpPr>
        <p:spPr/>
        <p:txBody>
          <a:bodyPr/>
          <a:lstStyle/>
          <a:p>
            <a:fld id="{A8E1E6DE-2C51-9246-9B96-231CA81E079B}" type="slidenum">
              <a:rPr lang="en-US" smtClean="0"/>
              <a:t>15</a:t>
            </a:fld>
            <a:endParaRPr lang="en-US"/>
          </a:p>
        </p:txBody>
      </p:sp>
    </p:spTree>
    <p:extLst>
      <p:ext uri="{BB962C8B-B14F-4D97-AF65-F5344CB8AC3E}">
        <p14:creationId xmlns:p14="http://schemas.microsoft.com/office/powerpoint/2010/main" val="1144897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41131583-D54B-534B-BC09-554AAD06A45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858934"/>
            <a:ext cx="12192000" cy="999066"/>
          </a:xfrm>
          <a:prstGeom prst="rect">
            <a:avLst/>
          </a:prstGeom>
        </p:spPr>
      </p:pic>
      <p:pic>
        <p:nvPicPr>
          <p:cNvPr id="4" name="Graphic 3">
            <a:extLst>
              <a:ext uri="{FF2B5EF4-FFF2-40B4-BE49-F238E27FC236}">
                <a16:creationId xmlns:a16="http://schemas.microsoft.com/office/drawing/2014/main" id="{689E99AA-5E26-2649-9DC2-D09EBF331F1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598145" y="1580346"/>
            <a:ext cx="6995709" cy="2913380"/>
          </a:xfrm>
          <a:prstGeom prst="rect">
            <a:avLst/>
          </a:prstGeom>
        </p:spPr>
      </p:pic>
      <p:sp>
        <p:nvSpPr>
          <p:cNvPr id="5" name="Rectangle 4">
            <a:extLst>
              <a:ext uri="{FF2B5EF4-FFF2-40B4-BE49-F238E27FC236}">
                <a16:creationId xmlns:a16="http://schemas.microsoft.com/office/drawing/2014/main" id="{A04292E2-2DD7-AB43-8D62-A5F989513BA0}"/>
              </a:ext>
            </a:extLst>
          </p:cNvPr>
          <p:cNvSpPr/>
          <p:nvPr userDrawn="1"/>
        </p:nvSpPr>
        <p:spPr>
          <a:xfrm>
            <a:off x="0" y="5776332"/>
            <a:ext cx="12192000" cy="108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914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with detail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FCDFDB2-2F4C-6B4B-86D1-512135B788C0}"/>
              </a:ext>
            </a:extLst>
          </p:cNvPr>
          <p:cNvSpPr/>
          <p:nvPr userDrawn="1"/>
        </p:nvSpPr>
        <p:spPr>
          <a:xfrm>
            <a:off x="0" y="4398269"/>
            <a:ext cx="12192000" cy="14839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9" name="Rectangle 8">
            <a:extLst>
              <a:ext uri="{FF2B5EF4-FFF2-40B4-BE49-F238E27FC236}">
                <a16:creationId xmlns:a16="http://schemas.microsoft.com/office/drawing/2014/main" id="{2C3B26CF-92BC-CC43-93E3-B538F459A1BB}"/>
              </a:ext>
            </a:extLst>
          </p:cNvPr>
          <p:cNvSpPr/>
          <p:nvPr userDrawn="1"/>
        </p:nvSpPr>
        <p:spPr>
          <a:xfrm>
            <a:off x="0" y="5776332"/>
            <a:ext cx="12192000" cy="10816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76EA937D-D36A-5949-9199-6DB3FE62871B}"/>
              </a:ext>
            </a:extLst>
          </p:cNvPr>
          <p:cNvSpPr>
            <a:spLocks noGrp="1"/>
          </p:cNvSpPr>
          <p:nvPr>
            <p:ph type="body" sz="quarter" idx="10" hasCustomPrompt="1"/>
          </p:nvPr>
        </p:nvSpPr>
        <p:spPr>
          <a:xfrm>
            <a:off x="904008" y="4671254"/>
            <a:ext cx="4075043" cy="895828"/>
          </a:xfrm>
          <a:prstGeom prst="rect">
            <a:avLst/>
          </a:prstGeom>
          <a:ln>
            <a:noFill/>
          </a:ln>
        </p:spPr>
        <p:txBody>
          <a:bodyPr anchor="ctr"/>
          <a:lstStyle>
            <a:lvl1pPr algn="l">
              <a:defRPr b="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GB" dirty="0"/>
              <a:t>Presentation for</a:t>
            </a:r>
            <a:endParaRPr lang="en-US" dirty="0"/>
          </a:p>
        </p:txBody>
      </p:sp>
      <p:sp>
        <p:nvSpPr>
          <p:cNvPr id="14" name="Text Placeholder 12">
            <a:extLst>
              <a:ext uri="{FF2B5EF4-FFF2-40B4-BE49-F238E27FC236}">
                <a16:creationId xmlns:a16="http://schemas.microsoft.com/office/drawing/2014/main" id="{DB2D2F7E-36C5-7946-B87E-19BABE1B8BC8}"/>
              </a:ext>
            </a:extLst>
          </p:cNvPr>
          <p:cNvSpPr>
            <a:spLocks noGrp="1"/>
          </p:cNvSpPr>
          <p:nvPr>
            <p:ph type="body" sz="quarter" idx="11" hasCustomPrompt="1"/>
          </p:nvPr>
        </p:nvSpPr>
        <p:spPr>
          <a:xfrm>
            <a:off x="4021778" y="4671254"/>
            <a:ext cx="4148442" cy="895828"/>
          </a:xfrm>
          <a:prstGeom prst="rect">
            <a:avLst/>
          </a:prstGeom>
          <a:ln>
            <a:noFill/>
          </a:ln>
        </p:spPr>
        <p:txBody>
          <a:bodyPr anchor="ctr"/>
          <a:lstStyle>
            <a:lvl1pPr algn="ctr">
              <a:defRPr b="1">
                <a:solidFill>
                  <a:schemeClr val="accent3">
                    <a:lumMod val="60000"/>
                    <a:lumOff val="40000"/>
                  </a:schemeClr>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GB" dirty="0"/>
              <a:t>Company Name</a:t>
            </a:r>
            <a:endParaRPr lang="en-US" dirty="0"/>
          </a:p>
        </p:txBody>
      </p:sp>
      <p:sp>
        <p:nvSpPr>
          <p:cNvPr id="15" name="Text Placeholder 12">
            <a:extLst>
              <a:ext uri="{FF2B5EF4-FFF2-40B4-BE49-F238E27FC236}">
                <a16:creationId xmlns:a16="http://schemas.microsoft.com/office/drawing/2014/main" id="{6F768A31-B73F-8743-A237-4DDDAF6F11AD}"/>
              </a:ext>
            </a:extLst>
          </p:cNvPr>
          <p:cNvSpPr>
            <a:spLocks noGrp="1"/>
          </p:cNvSpPr>
          <p:nvPr>
            <p:ph type="body" sz="quarter" idx="12" hasCustomPrompt="1"/>
          </p:nvPr>
        </p:nvSpPr>
        <p:spPr>
          <a:xfrm>
            <a:off x="7251740" y="4671254"/>
            <a:ext cx="4148442" cy="895828"/>
          </a:xfrm>
          <a:prstGeom prst="rect">
            <a:avLst/>
          </a:prstGeom>
          <a:ln>
            <a:noFill/>
          </a:ln>
        </p:spPr>
        <p:txBody>
          <a:bodyPr anchor="ctr"/>
          <a:lstStyle>
            <a:lvl1pPr algn="r">
              <a:defRPr b="0">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GB" dirty="0"/>
              <a:t>Month Year</a:t>
            </a:r>
            <a:endParaRPr lang="en-US" dirty="0"/>
          </a:p>
        </p:txBody>
      </p:sp>
      <p:pic>
        <p:nvPicPr>
          <p:cNvPr id="8" name="Graphic 7">
            <a:extLst>
              <a:ext uri="{FF2B5EF4-FFF2-40B4-BE49-F238E27FC236}">
                <a16:creationId xmlns:a16="http://schemas.microsoft.com/office/drawing/2014/main" id="{952158CB-B51F-544C-9160-148E2580D7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598144" y="847742"/>
            <a:ext cx="6995709" cy="2913380"/>
          </a:xfrm>
          <a:prstGeom prst="rect">
            <a:avLst/>
          </a:prstGeom>
        </p:spPr>
      </p:pic>
    </p:spTree>
    <p:extLst>
      <p:ext uri="{BB962C8B-B14F-4D97-AF65-F5344CB8AC3E}">
        <p14:creationId xmlns:p14="http://schemas.microsoft.com/office/powerpoint/2010/main" val="118848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0" fill="hold"/>
                                        <p:tgtEl>
                                          <p:spTgt spid="8"/>
                                        </p:tgtEl>
                                        <p:attrNameLst>
                                          <p:attrName>ppt_w</p:attrName>
                                        </p:attrNameLst>
                                      </p:cBhvr>
                                      <p:tavLst>
                                        <p:tav tm="0">
                                          <p:val>
                                            <p:fltVal val="0"/>
                                          </p:val>
                                        </p:tav>
                                        <p:tav tm="100000">
                                          <p:val>
                                            <p:strVal val="#ppt_w"/>
                                          </p:val>
                                        </p:tav>
                                      </p:tavLst>
                                    </p:anim>
                                    <p:anim calcmode="lin" valueType="num">
                                      <p:cBhvr>
                                        <p:cTn id="8" dur="2000" fill="hold"/>
                                        <p:tgtEl>
                                          <p:spTgt spid="8"/>
                                        </p:tgtEl>
                                        <p:attrNameLst>
                                          <p:attrName>ppt_h</p:attrName>
                                        </p:attrNameLst>
                                      </p:cBhvr>
                                      <p:tavLst>
                                        <p:tav tm="0">
                                          <p:val>
                                            <p:fltVal val="0"/>
                                          </p:val>
                                        </p:tav>
                                        <p:tav tm="100000">
                                          <p:val>
                                            <p:strVal val="#ppt_h"/>
                                          </p:val>
                                        </p:tav>
                                      </p:tavLst>
                                    </p:anim>
                                    <p:animEffect transition="in" filter="fade">
                                      <p:cBhvr>
                                        <p:cTn id="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lumn Left alighned">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52788" y="215685"/>
            <a:ext cx="10140949"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6" name="Text Placeholder 5">
            <a:extLst>
              <a:ext uri="{FF2B5EF4-FFF2-40B4-BE49-F238E27FC236}">
                <a16:creationId xmlns:a16="http://schemas.microsoft.com/office/drawing/2014/main" id="{A90EA638-41D0-6A44-9AD6-73F957B0761B}"/>
              </a:ext>
            </a:extLst>
          </p:cNvPr>
          <p:cNvSpPr>
            <a:spLocks noGrp="1"/>
          </p:cNvSpPr>
          <p:nvPr>
            <p:ph type="body" sz="quarter" idx="25" hasCustomPrompt="1"/>
          </p:nvPr>
        </p:nvSpPr>
        <p:spPr>
          <a:xfrm>
            <a:off x="952788" y="1560513"/>
            <a:ext cx="8167511" cy="529784"/>
          </a:xfrm>
          <a:prstGeom prst="rect">
            <a:avLst/>
          </a:prstGeom>
        </p:spPr>
        <p:txBody>
          <a:bodyPr/>
          <a:lstStyle>
            <a:lvl1pPr>
              <a:defRPr>
                <a:solidFill>
                  <a:schemeClr val="accent1"/>
                </a:solidFill>
              </a:defRPr>
            </a:lvl1pPr>
          </a:lstStyle>
          <a:p>
            <a:pPr lvl="0"/>
            <a:r>
              <a:rPr lang="en-GB" dirty="0"/>
              <a:t>Subheading</a:t>
            </a:r>
          </a:p>
        </p:txBody>
      </p:sp>
      <p:sp>
        <p:nvSpPr>
          <p:cNvPr id="7" name="Text Placeholder 7">
            <a:extLst>
              <a:ext uri="{FF2B5EF4-FFF2-40B4-BE49-F238E27FC236}">
                <a16:creationId xmlns:a16="http://schemas.microsoft.com/office/drawing/2014/main" id="{723762C1-6EE5-794F-BCF2-D0248D08BFF4}"/>
              </a:ext>
            </a:extLst>
          </p:cNvPr>
          <p:cNvSpPr>
            <a:spLocks noGrp="1"/>
          </p:cNvSpPr>
          <p:nvPr>
            <p:ph type="body" sz="quarter" idx="26" hasCustomPrompt="1"/>
          </p:nvPr>
        </p:nvSpPr>
        <p:spPr>
          <a:xfrm>
            <a:off x="946438" y="2223879"/>
            <a:ext cx="8177679" cy="3046798"/>
          </a:xfrm>
          <a:prstGeom prst="rect">
            <a:avLst/>
          </a:prstGeom>
        </p:spPr>
        <p:txBody>
          <a:bodyPr/>
          <a:lstStyle>
            <a:lvl1pPr>
              <a:spcBef>
                <a:spcPts val="0"/>
              </a:spcBef>
              <a:spcAft>
                <a:spcPts val="700"/>
              </a:spcAft>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cxnSp>
        <p:nvCxnSpPr>
          <p:cNvPr id="13" name="Straight Connector 12">
            <a:extLst>
              <a:ext uri="{FF2B5EF4-FFF2-40B4-BE49-F238E27FC236}">
                <a16:creationId xmlns:a16="http://schemas.microsoft.com/office/drawing/2014/main" id="{466624A3-C796-EB4B-A5AD-67D9269F077B}"/>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24115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4" userDrawn="1">
          <p15:clr>
            <a:srgbClr val="FBAE40"/>
          </p15:clr>
        </p15:guide>
        <p15:guide id="4" pos="383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Centre aligned">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46437" y="215685"/>
            <a:ext cx="10213687"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8" name="Text Placeholder 5">
            <a:extLst>
              <a:ext uri="{FF2B5EF4-FFF2-40B4-BE49-F238E27FC236}">
                <a16:creationId xmlns:a16="http://schemas.microsoft.com/office/drawing/2014/main" id="{C61C02C2-1BE6-2E47-B57A-3F18A0381803}"/>
              </a:ext>
            </a:extLst>
          </p:cNvPr>
          <p:cNvSpPr>
            <a:spLocks noGrp="1"/>
          </p:cNvSpPr>
          <p:nvPr>
            <p:ph type="body" sz="quarter" idx="25" hasCustomPrompt="1"/>
          </p:nvPr>
        </p:nvSpPr>
        <p:spPr>
          <a:xfrm>
            <a:off x="2124634" y="1560513"/>
            <a:ext cx="8243048" cy="529784"/>
          </a:xfrm>
          <a:prstGeom prst="rect">
            <a:avLst/>
          </a:prstGeom>
        </p:spPr>
        <p:txBody>
          <a:bodyPr/>
          <a:lstStyle>
            <a:lvl1pPr algn="ctr">
              <a:defRPr>
                <a:solidFill>
                  <a:schemeClr val="accent1"/>
                </a:solidFill>
              </a:defRPr>
            </a:lvl1pPr>
          </a:lstStyle>
          <a:p>
            <a:pPr lvl="0"/>
            <a:r>
              <a:rPr lang="en-GB" dirty="0"/>
              <a:t>Subheading</a:t>
            </a:r>
          </a:p>
        </p:txBody>
      </p:sp>
      <p:sp>
        <p:nvSpPr>
          <p:cNvPr id="10" name="Text Placeholder 7">
            <a:extLst>
              <a:ext uri="{FF2B5EF4-FFF2-40B4-BE49-F238E27FC236}">
                <a16:creationId xmlns:a16="http://schemas.microsoft.com/office/drawing/2014/main" id="{E429AD33-305E-8041-83CE-A7F1876E8470}"/>
              </a:ext>
            </a:extLst>
          </p:cNvPr>
          <p:cNvSpPr>
            <a:spLocks noGrp="1"/>
          </p:cNvSpPr>
          <p:nvPr>
            <p:ph type="body" sz="quarter" idx="26" hasCustomPrompt="1"/>
          </p:nvPr>
        </p:nvSpPr>
        <p:spPr>
          <a:xfrm>
            <a:off x="2124634" y="2223879"/>
            <a:ext cx="8236697" cy="3046798"/>
          </a:xfrm>
          <a:prstGeom prst="rect">
            <a:avLst/>
          </a:prstGeom>
        </p:spPr>
        <p:txBody>
          <a:bodyPr/>
          <a:lstStyle>
            <a:lvl1pPr algn="ct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cxnSp>
        <p:nvCxnSpPr>
          <p:cNvPr id="7" name="Straight Connector 6">
            <a:extLst>
              <a:ext uri="{FF2B5EF4-FFF2-40B4-BE49-F238E27FC236}">
                <a16:creationId xmlns:a16="http://schemas.microsoft.com/office/drawing/2014/main" id="{0B2F26DF-8FDD-F945-8D66-2576A6F0C1FE}"/>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61667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4" userDrawn="1">
          <p15:clr>
            <a:srgbClr val="FBAE40"/>
          </p15:clr>
        </p15:guide>
        <p15:guide id="4"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56DF-FDA8-6A41-BC08-34A14E0E39F5}"/>
              </a:ext>
            </a:extLst>
          </p:cNvPr>
          <p:cNvSpPr>
            <a:spLocks noGrp="1"/>
          </p:cNvSpPr>
          <p:nvPr>
            <p:ph type="title" hasCustomPrompt="1"/>
          </p:nvPr>
        </p:nvSpPr>
        <p:spPr>
          <a:xfrm>
            <a:off x="946439" y="215685"/>
            <a:ext cx="10146344"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6" name="Text Placeholder 5">
            <a:extLst>
              <a:ext uri="{FF2B5EF4-FFF2-40B4-BE49-F238E27FC236}">
                <a16:creationId xmlns:a16="http://schemas.microsoft.com/office/drawing/2014/main" id="{9E86A770-D40E-974C-BC06-3FF7A6AF0D92}"/>
              </a:ext>
            </a:extLst>
          </p:cNvPr>
          <p:cNvSpPr>
            <a:spLocks noGrp="1"/>
          </p:cNvSpPr>
          <p:nvPr>
            <p:ph type="body" sz="quarter" idx="25" hasCustomPrompt="1"/>
          </p:nvPr>
        </p:nvSpPr>
        <p:spPr>
          <a:xfrm>
            <a:off x="952554" y="1560513"/>
            <a:ext cx="4986195" cy="529784"/>
          </a:xfrm>
          <a:prstGeom prst="rect">
            <a:avLst/>
          </a:prstGeom>
        </p:spPr>
        <p:txBody>
          <a:bodyPr/>
          <a:lstStyle>
            <a:lvl1pPr>
              <a:defRPr>
                <a:solidFill>
                  <a:schemeClr val="accent1"/>
                </a:solidFill>
              </a:defRPr>
            </a:lvl1pPr>
          </a:lstStyle>
          <a:p>
            <a:pPr lvl="0"/>
            <a:r>
              <a:rPr lang="en-GB" dirty="0"/>
              <a:t>Subheading</a:t>
            </a:r>
          </a:p>
        </p:txBody>
      </p:sp>
      <p:sp>
        <p:nvSpPr>
          <p:cNvPr id="10" name="Text Placeholder 7">
            <a:extLst>
              <a:ext uri="{FF2B5EF4-FFF2-40B4-BE49-F238E27FC236}">
                <a16:creationId xmlns:a16="http://schemas.microsoft.com/office/drawing/2014/main" id="{B92A3A1C-E607-FA4B-9D9D-84C9C925DB6A}"/>
              </a:ext>
            </a:extLst>
          </p:cNvPr>
          <p:cNvSpPr>
            <a:spLocks noGrp="1"/>
          </p:cNvSpPr>
          <p:nvPr>
            <p:ph type="body" sz="quarter" idx="26" hasCustomPrompt="1"/>
          </p:nvPr>
        </p:nvSpPr>
        <p:spPr>
          <a:xfrm>
            <a:off x="946437" y="2223878"/>
            <a:ext cx="4992402" cy="3046785"/>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cxnSp>
        <p:nvCxnSpPr>
          <p:cNvPr id="15" name="Straight Connector 14">
            <a:extLst>
              <a:ext uri="{FF2B5EF4-FFF2-40B4-BE49-F238E27FC236}">
                <a16:creationId xmlns:a16="http://schemas.microsoft.com/office/drawing/2014/main" id="{432AD8FB-20D3-6947-867C-0FEF75A21506}"/>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
        <p:nvSpPr>
          <p:cNvPr id="9" name="Text Placeholder 5">
            <a:extLst>
              <a:ext uri="{FF2B5EF4-FFF2-40B4-BE49-F238E27FC236}">
                <a16:creationId xmlns:a16="http://schemas.microsoft.com/office/drawing/2014/main" id="{527F4040-D69E-AA49-8B62-F85AED56755B}"/>
              </a:ext>
            </a:extLst>
          </p:cNvPr>
          <p:cNvSpPr>
            <a:spLocks noGrp="1"/>
          </p:cNvSpPr>
          <p:nvPr>
            <p:ph type="body" sz="quarter" idx="27" hasCustomPrompt="1"/>
          </p:nvPr>
        </p:nvSpPr>
        <p:spPr>
          <a:xfrm>
            <a:off x="6259254" y="1560513"/>
            <a:ext cx="4913546" cy="529784"/>
          </a:xfrm>
          <a:prstGeom prst="rect">
            <a:avLst/>
          </a:prstGeom>
        </p:spPr>
        <p:txBody>
          <a:bodyPr/>
          <a:lstStyle>
            <a:lvl1pPr>
              <a:defRPr>
                <a:solidFill>
                  <a:schemeClr val="accent1"/>
                </a:solidFill>
              </a:defRPr>
            </a:lvl1pPr>
          </a:lstStyle>
          <a:p>
            <a:pPr lvl="0"/>
            <a:r>
              <a:rPr lang="en-GB" dirty="0"/>
              <a:t>Subheading</a:t>
            </a:r>
          </a:p>
        </p:txBody>
      </p:sp>
      <p:sp>
        <p:nvSpPr>
          <p:cNvPr id="13" name="Text Placeholder 7">
            <a:extLst>
              <a:ext uri="{FF2B5EF4-FFF2-40B4-BE49-F238E27FC236}">
                <a16:creationId xmlns:a16="http://schemas.microsoft.com/office/drawing/2014/main" id="{CBF9C69E-1CA9-254B-AAAD-60E94ECE8216}"/>
              </a:ext>
            </a:extLst>
          </p:cNvPr>
          <p:cNvSpPr>
            <a:spLocks noGrp="1"/>
          </p:cNvSpPr>
          <p:nvPr>
            <p:ph type="body" sz="quarter" idx="28" hasCustomPrompt="1"/>
          </p:nvPr>
        </p:nvSpPr>
        <p:spPr>
          <a:xfrm>
            <a:off x="6253162" y="2223878"/>
            <a:ext cx="4919663" cy="3046785"/>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1674753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7038" userDrawn="1">
          <p15:clr>
            <a:srgbClr val="FBAE40"/>
          </p15:clr>
        </p15:guide>
        <p15:guide id="3" pos="634" userDrawn="1">
          <p15:clr>
            <a:srgbClr val="FBAE40"/>
          </p15:clr>
        </p15:guide>
        <p15:guide id="4"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bject with caption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56DF-FDA8-6A41-BC08-34A14E0E39F5}"/>
              </a:ext>
            </a:extLst>
          </p:cNvPr>
          <p:cNvSpPr>
            <a:spLocks noGrp="1"/>
          </p:cNvSpPr>
          <p:nvPr>
            <p:ph type="title" hasCustomPrompt="1"/>
          </p:nvPr>
        </p:nvSpPr>
        <p:spPr>
          <a:xfrm>
            <a:off x="946438" y="215685"/>
            <a:ext cx="10220270"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6" name="Text Placeholder 5">
            <a:extLst>
              <a:ext uri="{FF2B5EF4-FFF2-40B4-BE49-F238E27FC236}">
                <a16:creationId xmlns:a16="http://schemas.microsoft.com/office/drawing/2014/main" id="{9E86A770-D40E-974C-BC06-3FF7A6AF0D92}"/>
              </a:ext>
            </a:extLst>
          </p:cNvPr>
          <p:cNvSpPr>
            <a:spLocks noGrp="1"/>
          </p:cNvSpPr>
          <p:nvPr>
            <p:ph type="body" sz="quarter" idx="25" hasCustomPrompt="1"/>
          </p:nvPr>
        </p:nvSpPr>
        <p:spPr>
          <a:xfrm>
            <a:off x="952555" y="1560513"/>
            <a:ext cx="4990950" cy="529784"/>
          </a:xfrm>
          <a:prstGeom prst="rect">
            <a:avLst/>
          </a:prstGeom>
        </p:spPr>
        <p:txBody>
          <a:bodyPr/>
          <a:lstStyle>
            <a:lvl1pPr>
              <a:defRPr>
                <a:solidFill>
                  <a:schemeClr val="accent1"/>
                </a:solidFill>
              </a:defRPr>
            </a:lvl1pPr>
          </a:lstStyle>
          <a:p>
            <a:pPr lvl="0"/>
            <a:r>
              <a:rPr lang="en-GB" dirty="0"/>
              <a:t>Subheading</a:t>
            </a:r>
          </a:p>
        </p:txBody>
      </p:sp>
      <p:sp>
        <p:nvSpPr>
          <p:cNvPr id="10" name="Text Placeholder 7">
            <a:extLst>
              <a:ext uri="{FF2B5EF4-FFF2-40B4-BE49-F238E27FC236}">
                <a16:creationId xmlns:a16="http://schemas.microsoft.com/office/drawing/2014/main" id="{B92A3A1C-E607-FA4B-9D9D-84C9C925DB6A}"/>
              </a:ext>
            </a:extLst>
          </p:cNvPr>
          <p:cNvSpPr>
            <a:spLocks noGrp="1"/>
          </p:cNvSpPr>
          <p:nvPr>
            <p:ph type="body" sz="quarter" idx="26" hasCustomPrompt="1"/>
          </p:nvPr>
        </p:nvSpPr>
        <p:spPr>
          <a:xfrm>
            <a:off x="946437" y="2223878"/>
            <a:ext cx="4997163" cy="2447509"/>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
        <p:nvSpPr>
          <p:cNvPr id="4" name="Content Placeholder 3">
            <a:extLst>
              <a:ext uri="{FF2B5EF4-FFF2-40B4-BE49-F238E27FC236}">
                <a16:creationId xmlns:a16="http://schemas.microsoft.com/office/drawing/2014/main" id="{B6436C8B-825B-0D4D-8FD9-FD476C167CC3}"/>
              </a:ext>
            </a:extLst>
          </p:cNvPr>
          <p:cNvSpPr>
            <a:spLocks noGrp="1"/>
          </p:cNvSpPr>
          <p:nvPr>
            <p:ph sz="quarter" idx="27"/>
          </p:nvPr>
        </p:nvSpPr>
        <p:spPr>
          <a:xfrm>
            <a:off x="6096000" y="1560513"/>
            <a:ext cx="5070708" cy="4157259"/>
          </a:xfrm>
          <a:prstGeom prst="rect">
            <a:avLst/>
          </a:prstGeom>
        </p:spPr>
        <p:txBody>
          <a:bodyPr/>
          <a:lstStyle/>
          <a:p>
            <a:pPr lvl="0"/>
            <a:endParaRPr lang="en-US" dirty="0"/>
          </a:p>
        </p:txBody>
      </p:sp>
      <p:sp>
        <p:nvSpPr>
          <p:cNvPr id="13" name="Text Placeholder 7">
            <a:extLst>
              <a:ext uri="{FF2B5EF4-FFF2-40B4-BE49-F238E27FC236}">
                <a16:creationId xmlns:a16="http://schemas.microsoft.com/office/drawing/2014/main" id="{7BAE5A01-83DC-0D4F-B434-AEF3030DD5E7}"/>
              </a:ext>
            </a:extLst>
          </p:cNvPr>
          <p:cNvSpPr>
            <a:spLocks noGrp="1"/>
          </p:cNvSpPr>
          <p:nvPr>
            <p:ph type="body" sz="quarter" idx="28" hasCustomPrompt="1"/>
          </p:nvPr>
        </p:nvSpPr>
        <p:spPr>
          <a:xfrm>
            <a:off x="946437" y="4890053"/>
            <a:ext cx="4997163" cy="827724"/>
          </a:xfrm>
          <a:prstGeom prst="rect">
            <a:avLst/>
          </a:prstGeom>
        </p:spPr>
        <p:txBody>
          <a:bodyPr/>
          <a:lstStyle>
            <a:lvl1pPr>
              <a:defRPr sz="12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CAPTION: </a:t>
            </a:r>
          </a:p>
        </p:txBody>
      </p:sp>
      <p:cxnSp>
        <p:nvCxnSpPr>
          <p:cNvPr id="15" name="Straight Connector 14">
            <a:extLst>
              <a:ext uri="{FF2B5EF4-FFF2-40B4-BE49-F238E27FC236}">
                <a16:creationId xmlns:a16="http://schemas.microsoft.com/office/drawing/2014/main" id="{7D03C4CC-F761-6843-AAAF-009FF5C3C063}"/>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69092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27" userDrawn="1">
          <p15:clr>
            <a:srgbClr val="FBAE40"/>
          </p15:clr>
        </p15:guide>
        <p15:guide id="4" pos="383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Objects with captions &amp;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356DF-FDA8-6A41-BC08-34A14E0E39F5}"/>
              </a:ext>
            </a:extLst>
          </p:cNvPr>
          <p:cNvSpPr>
            <a:spLocks noGrp="1"/>
          </p:cNvSpPr>
          <p:nvPr>
            <p:ph type="title" hasCustomPrompt="1"/>
          </p:nvPr>
        </p:nvSpPr>
        <p:spPr>
          <a:xfrm>
            <a:off x="946436" y="215685"/>
            <a:ext cx="10499389"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6" name="Text Placeholder 5">
            <a:extLst>
              <a:ext uri="{FF2B5EF4-FFF2-40B4-BE49-F238E27FC236}">
                <a16:creationId xmlns:a16="http://schemas.microsoft.com/office/drawing/2014/main" id="{9E86A770-D40E-974C-BC06-3FF7A6AF0D92}"/>
              </a:ext>
            </a:extLst>
          </p:cNvPr>
          <p:cNvSpPr>
            <a:spLocks noGrp="1"/>
          </p:cNvSpPr>
          <p:nvPr>
            <p:ph type="body" sz="quarter" idx="25" hasCustomPrompt="1"/>
          </p:nvPr>
        </p:nvSpPr>
        <p:spPr>
          <a:xfrm>
            <a:off x="952555" y="1560513"/>
            <a:ext cx="2383997" cy="529784"/>
          </a:xfrm>
          <a:prstGeom prst="rect">
            <a:avLst/>
          </a:prstGeom>
        </p:spPr>
        <p:txBody>
          <a:bodyPr/>
          <a:lstStyle>
            <a:lvl1pPr>
              <a:defRPr>
                <a:solidFill>
                  <a:schemeClr val="accent1"/>
                </a:solidFill>
              </a:defRPr>
            </a:lvl1pPr>
          </a:lstStyle>
          <a:p>
            <a:pPr lvl="0"/>
            <a:r>
              <a:rPr lang="en-GB" dirty="0"/>
              <a:t>Subheading</a:t>
            </a:r>
          </a:p>
        </p:txBody>
      </p:sp>
      <p:sp>
        <p:nvSpPr>
          <p:cNvPr id="10" name="Text Placeholder 7">
            <a:extLst>
              <a:ext uri="{FF2B5EF4-FFF2-40B4-BE49-F238E27FC236}">
                <a16:creationId xmlns:a16="http://schemas.microsoft.com/office/drawing/2014/main" id="{B92A3A1C-E607-FA4B-9D9D-84C9C925DB6A}"/>
              </a:ext>
            </a:extLst>
          </p:cNvPr>
          <p:cNvSpPr>
            <a:spLocks noGrp="1"/>
          </p:cNvSpPr>
          <p:nvPr>
            <p:ph type="body" sz="quarter" idx="26" hasCustomPrompt="1"/>
          </p:nvPr>
        </p:nvSpPr>
        <p:spPr>
          <a:xfrm>
            <a:off x="946437" y="2223878"/>
            <a:ext cx="2386965" cy="2447509"/>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cxnSp>
        <p:nvCxnSpPr>
          <p:cNvPr id="14" name="Straight Connector 13">
            <a:extLst>
              <a:ext uri="{FF2B5EF4-FFF2-40B4-BE49-F238E27FC236}">
                <a16:creationId xmlns:a16="http://schemas.microsoft.com/office/drawing/2014/main" id="{DFA97735-5AEA-5042-AE8D-295EB2F6AAD8}"/>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
        <p:nvSpPr>
          <p:cNvPr id="4" name="Content Placeholder 3">
            <a:extLst>
              <a:ext uri="{FF2B5EF4-FFF2-40B4-BE49-F238E27FC236}">
                <a16:creationId xmlns:a16="http://schemas.microsoft.com/office/drawing/2014/main" id="{B6436C8B-825B-0D4D-8FD9-FD476C167CC3}"/>
              </a:ext>
            </a:extLst>
          </p:cNvPr>
          <p:cNvSpPr>
            <a:spLocks noGrp="1"/>
          </p:cNvSpPr>
          <p:nvPr>
            <p:ph sz="quarter" idx="27"/>
          </p:nvPr>
        </p:nvSpPr>
        <p:spPr>
          <a:xfrm>
            <a:off x="3636960" y="1560513"/>
            <a:ext cx="2306639" cy="4157259"/>
          </a:xfrm>
          <a:prstGeom prst="rect">
            <a:avLst/>
          </a:prstGeom>
        </p:spPr>
        <p:txBody>
          <a:bodyPr/>
          <a:lstStyle/>
          <a:p>
            <a:pPr lvl="0"/>
            <a:endParaRPr lang="en-US" dirty="0"/>
          </a:p>
        </p:txBody>
      </p:sp>
      <p:sp>
        <p:nvSpPr>
          <p:cNvPr id="13" name="Text Placeholder 7">
            <a:extLst>
              <a:ext uri="{FF2B5EF4-FFF2-40B4-BE49-F238E27FC236}">
                <a16:creationId xmlns:a16="http://schemas.microsoft.com/office/drawing/2014/main" id="{7BAE5A01-83DC-0D4F-B434-AEF3030DD5E7}"/>
              </a:ext>
            </a:extLst>
          </p:cNvPr>
          <p:cNvSpPr>
            <a:spLocks noGrp="1"/>
          </p:cNvSpPr>
          <p:nvPr>
            <p:ph type="body" sz="quarter" idx="28" hasCustomPrompt="1"/>
          </p:nvPr>
        </p:nvSpPr>
        <p:spPr>
          <a:xfrm>
            <a:off x="946437" y="4890053"/>
            <a:ext cx="2386965" cy="827724"/>
          </a:xfrm>
          <a:prstGeom prst="rect">
            <a:avLst/>
          </a:prstGeom>
        </p:spPr>
        <p:txBody>
          <a:bodyPr/>
          <a:lstStyle>
            <a:lvl1pPr>
              <a:defRPr sz="12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CAPTION: </a:t>
            </a:r>
          </a:p>
        </p:txBody>
      </p:sp>
      <p:sp>
        <p:nvSpPr>
          <p:cNvPr id="8" name="Text Placeholder 5">
            <a:extLst>
              <a:ext uri="{FF2B5EF4-FFF2-40B4-BE49-F238E27FC236}">
                <a16:creationId xmlns:a16="http://schemas.microsoft.com/office/drawing/2014/main" id="{2B3AC34E-EAAE-F641-B594-DD062138BAA9}"/>
              </a:ext>
            </a:extLst>
          </p:cNvPr>
          <p:cNvSpPr>
            <a:spLocks noGrp="1"/>
          </p:cNvSpPr>
          <p:nvPr>
            <p:ph type="body" sz="quarter" idx="29" hasCustomPrompt="1"/>
          </p:nvPr>
        </p:nvSpPr>
        <p:spPr>
          <a:xfrm>
            <a:off x="8864949" y="1560513"/>
            <a:ext cx="2303771" cy="529784"/>
          </a:xfrm>
          <a:prstGeom prst="rect">
            <a:avLst/>
          </a:prstGeom>
        </p:spPr>
        <p:txBody>
          <a:bodyPr/>
          <a:lstStyle>
            <a:lvl1pPr>
              <a:defRPr>
                <a:solidFill>
                  <a:schemeClr val="accent1"/>
                </a:solidFill>
              </a:defRPr>
            </a:lvl1pPr>
          </a:lstStyle>
          <a:p>
            <a:pPr lvl="0"/>
            <a:r>
              <a:rPr lang="en-GB" dirty="0"/>
              <a:t>Subheading</a:t>
            </a:r>
          </a:p>
        </p:txBody>
      </p:sp>
      <p:sp>
        <p:nvSpPr>
          <p:cNvPr id="9" name="Text Placeholder 7">
            <a:extLst>
              <a:ext uri="{FF2B5EF4-FFF2-40B4-BE49-F238E27FC236}">
                <a16:creationId xmlns:a16="http://schemas.microsoft.com/office/drawing/2014/main" id="{4CEDAC93-8AC6-BA43-8278-04543C4695ED}"/>
              </a:ext>
            </a:extLst>
          </p:cNvPr>
          <p:cNvSpPr>
            <a:spLocks noGrp="1"/>
          </p:cNvSpPr>
          <p:nvPr>
            <p:ph type="body" sz="quarter" idx="30" hasCustomPrompt="1"/>
          </p:nvPr>
        </p:nvSpPr>
        <p:spPr>
          <a:xfrm>
            <a:off x="8858599" y="2223878"/>
            <a:ext cx="2306639" cy="2447509"/>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
        <p:nvSpPr>
          <p:cNvPr id="11" name="Content Placeholder 3">
            <a:extLst>
              <a:ext uri="{FF2B5EF4-FFF2-40B4-BE49-F238E27FC236}">
                <a16:creationId xmlns:a16="http://schemas.microsoft.com/office/drawing/2014/main" id="{4C0CC9BD-1971-7D4A-8BE3-68F0B880D035}"/>
              </a:ext>
            </a:extLst>
          </p:cNvPr>
          <p:cNvSpPr>
            <a:spLocks noGrp="1"/>
          </p:cNvSpPr>
          <p:nvPr>
            <p:ph sz="quarter" idx="31"/>
          </p:nvPr>
        </p:nvSpPr>
        <p:spPr>
          <a:xfrm>
            <a:off x="6248402" y="1560513"/>
            <a:ext cx="2306639" cy="4157259"/>
          </a:xfrm>
          <a:prstGeom prst="rect">
            <a:avLst/>
          </a:prstGeom>
        </p:spPr>
        <p:txBody>
          <a:bodyPr/>
          <a:lstStyle/>
          <a:p>
            <a:pPr lvl="0"/>
            <a:endParaRPr lang="en-US" dirty="0"/>
          </a:p>
        </p:txBody>
      </p:sp>
      <p:sp>
        <p:nvSpPr>
          <p:cNvPr id="12" name="Text Placeholder 7">
            <a:extLst>
              <a:ext uri="{FF2B5EF4-FFF2-40B4-BE49-F238E27FC236}">
                <a16:creationId xmlns:a16="http://schemas.microsoft.com/office/drawing/2014/main" id="{4794766E-6AA6-E240-982E-7C77E37B8280}"/>
              </a:ext>
            </a:extLst>
          </p:cNvPr>
          <p:cNvSpPr>
            <a:spLocks noGrp="1"/>
          </p:cNvSpPr>
          <p:nvPr>
            <p:ph type="body" sz="quarter" idx="32" hasCustomPrompt="1"/>
          </p:nvPr>
        </p:nvSpPr>
        <p:spPr>
          <a:xfrm>
            <a:off x="8858599" y="4890053"/>
            <a:ext cx="2306639" cy="827724"/>
          </a:xfrm>
          <a:prstGeom prst="rect">
            <a:avLst/>
          </a:prstGeom>
        </p:spPr>
        <p:txBody>
          <a:bodyPr/>
          <a:lstStyle>
            <a:lvl1pPr>
              <a:defRPr sz="1200" b="0" i="0">
                <a:solidFill>
                  <a:schemeClr val="tx1">
                    <a:lumMod val="65000"/>
                    <a:lumOff val="35000"/>
                  </a:schemeClr>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CAPTION: </a:t>
            </a:r>
          </a:p>
        </p:txBody>
      </p:sp>
    </p:spTree>
    <p:extLst>
      <p:ext uri="{BB962C8B-B14F-4D97-AF65-F5344CB8AC3E}">
        <p14:creationId xmlns:p14="http://schemas.microsoft.com/office/powerpoint/2010/main" val="2538665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27" userDrawn="1">
          <p15:clr>
            <a:srgbClr val="FBAE40"/>
          </p15:clr>
        </p15:guide>
        <p15:guide id="4" pos="38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with DOT BACKGROUND">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6A3D7F58-51A1-1A43-AA90-ABE7387BD8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23337" y="0"/>
            <a:ext cx="13915337" cy="5882193"/>
          </a:xfrm>
          <a:prstGeom prst="rect">
            <a:avLst/>
          </a:prstGeom>
        </p:spPr>
      </p:pic>
      <p:cxnSp>
        <p:nvCxnSpPr>
          <p:cNvPr id="11" name="Straight Connector 10">
            <a:extLst>
              <a:ext uri="{FF2B5EF4-FFF2-40B4-BE49-F238E27FC236}">
                <a16:creationId xmlns:a16="http://schemas.microsoft.com/office/drawing/2014/main" id="{EBD0F614-BB19-3343-82CC-26A04CA93278}"/>
              </a:ext>
            </a:extLst>
          </p:cNvPr>
          <p:cNvCxnSpPr>
            <a:cxnSpLocks/>
          </p:cNvCxnSpPr>
          <p:nvPr userDrawn="1"/>
        </p:nvCxnSpPr>
        <p:spPr>
          <a:xfrm>
            <a:off x="-41277" y="1140220"/>
            <a:ext cx="10196945" cy="0"/>
          </a:xfrm>
          <a:prstGeom prst="line">
            <a:avLst/>
          </a:prstGeom>
          <a:ln w="50800">
            <a:gradFill>
              <a:gsLst>
                <a:gs pos="0">
                  <a:schemeClr val="bg1"/>
                </a:gs>
                <a:gs pos="100000">
                  <a:schemeClr val="accent3"/>
                </a:gs>
              </a:gsLst>
              <a:lin ang="10800000" scaled="0"/>
            </a:gradFill>
          </a:ln>
        </p:spPr>
        <p:style>
          <a:lnRef idx="1">
            <a:schemeClr val="dk1"/>
          </a:lnRef>
          <a:fillRef idx="0">
            <a:schemeClr val="dk1"/>
          </a:fillRef>
          <a:effectRef idx="0">
            <a:schemeClr val="dk1"/>
          </a:effectRef>
          <a:fontRef idx="minor">
            <a:schemeClr val="tx1"/>
          </a:fontRef>
        </p:style>
      </p:cxnSp>
      <p:sp>
        <p:nvSpPr>
          <p:cNvPr id="10" name="Title 1">
            <a:extLst>
              <a:ext uri="{FF2B5EF4-FFF2-40B4-BE49-F238E27FC236}">
                <a16:creationId xmlns:a16="http://schemas.microsoft.com/office/drawing/2014/main" id="{F664FD55-DD38-CC49-89FA-CD7E38CB09A0}"/>
              </a:ext>
            </a:extLst>
          </p:cNvPr>
          <p:cNvSpPr>
            <a:spLocks noGrp="1"/>
          </p:cNvSpPr>
          <p:nvPr>
            <p:ph type="title" hasCustomPrompt="1"/>
          </p:nvPr>
        </p:nvSpPr>
        <p:spPr>
          <a:xfrm>
            <a:off x="946439" y="215685"/>
            <a:ext cx="10306916"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12" name="Text Placeholder 5">
            <a:extLst>
              <a:ext uri="{FF2B5EF4-FFF2-40B4-BE49-F238E27FC236}">
                <a16:creationId xmlns:a16="http://schemas.microsoft.com/office/drawing/2014/main" id="{29C395A3-785E-074F-ADC4-94E5D7A25B4E}"/>
              </a:ext>
            </a:extLst>
          </p:cNvPr>
          <p:cNvSpPr>
            <a:spLocks noGrp="1"/>
          </p:cNvSpPr>
          <p:nvPr>
            <p:ph type="body" sz="quarter" idx="25" hasCustomPrompt="1"/>
          </p:nvPr>
        </p:nvSpPr>
        <p:spPr>
          <a:xfrm>
            <a:off x="952555" y="1560513"/>
            <a:ext cx="8253094" cy="529784"/>
          </a:xfrm>
          <a:prstGeom prst="rect">
            <a:avLst/>
          </a:prstGeom>
        </p:spPr>
        <p:txBody>
          <a:bodyPr/>
          <a:lstStyle>
            <a:lvl1pPr>
              <a:defRPr>
                <a:solidFill>
                  <a:schemeClr val="accent3"/>
                </a:solidFill>
              </a:defRPr>
            </a:lvl1pPr>
          </a:lstStyle>
          <a:p>
            <a:pPr lvl="0"/>
            <a:r>
              <a:rPr lang="en-GB" dirty="0"/>
              <a:t>Subheading</a:t>
            </a:r>
          </a:p>
        </p:txBody>
      </p:sp>
      <p:sp>
        <p:nvSpPr>
          <p:cNvPr id="13" name="Text Placeholder 7">
            <a:extLst>
              <a:ext uri="{FF2B5EF4-FFF2-40B4-BE49-F238E27FC236}">
                <a16:creationId xmlns:a16="http://schemas.microsoft.com/office/drawing/2014/main" id="{ED7FB2C5-E598-7342-8765-2D3CA828477A}"/>
              </a:ext>
            </a:extLst>
          </p:cNvPr>
          <p:cNvSpPr>
            <a:spLocks noGrp="1"/>
          </p:cNvSpPr>
          <p:nvPr>
            <p:ph type="body" sz="quarter" idx="26" hasCustomPrompt="1"/>
          </p:nvPr>
        </p:nvSpPr>
        <p:spPr>
          <a:xfrm>
            <a:off x="946438" y="2223879"/>
            <a:ext cx="8263369" cy="3046798"/>
          </a:xfrm>
          <a:prstGeom prst="rect">
            <a:avLst/>
          </a:prstGeom>
        </p:spPr>
        <p:txBody>
          <a:bodyPr/>
          <a:lstStyle>
            <a:lvl1pP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3817590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0" userDrawn="1">
          <p15:clr>
            <a:srgbClr val="FBAE40"/>
          </p15:clr>
        </p15:guide>
        <p15:guide id="4" pos="384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x LOGO PAGE with copy">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46437" y="215685"/>
            <a:ext cx="10213687"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8" name="Text Placeholder 5">
            <a:extLst>
              <a:ext uri="{FF2B5EF4-FFF2-40B4-BE49-F238E27FC236}">
                <a16:creationId xmlns:a16="http://schemas.microsoft.com/office/drawing/2014/main" id="{C61C02C2-1BE6-2E47-B57A-3F18A0381803}"/>
              </a:ext>
            </a:extLst>
          </p:cNvPr>
          <p:cNvSpPr>
            <a:spLocks noGrp="1"/>
          </p:cNvSpPr>
          <p:nvPr>
            <p:ph type="body" sz="quarter" idx="25" hasCustomPrompt="1"/>
          </p:nvPr>
        </p:nvSpPr>
        <p:spPr>
          <a:xfrm>
            <a:off x="1019175" y="1560513"/>
            <a:ext cx="4928222" cy="529784"/>
          </a:xfrm>
          <a:prstGeom prst="rect">
            <a:avLst/>
          </a:prstGeom>
        </p:spPr>
        <p:txBody>
          <a:bodyPr/>
          <a:lstStyle>
            <a:lvl1pPr algn="l">
              <a:defRPr>
                <a:solidFill>
                  <a:schemeClr val="accent1"/>
                </a:solidFill>
              </a:defRPr>
            </a:lvl1pPr>
          </a:lstStyle>
          <a:p>
            <a:pPr lvl="0"/>
            <a:r>
              <a:rPr lang="en-GB" dirty="0"/>
              <a:t>Subheading</a:t>
            </a:r>
          </a:p>
        </p:txBody>
      </p:sp>
      <p:sp>
        <p:nvSpPr>
          <p:cNvPr id="10" name="Text Placeholder 7">
            <a:extLst>
              <a:ext uri="{FF2B5EF4-FFF2-40B4-BE49-F238E27FC236}">
                <a16:creationId xmlns:a16="http://schemas.microsoft.com/office/drawing/2014/main" id="{E429AD33-305E-8041-83CE-A7F1876E8470}"/>
              </a:ext>
            </a:extLst>
          </p:cNvPr>
          <p:cNvSpPr>
            <a:spLocks noGrp="1"/>
          </p:cNvSpPr>
          <p:nvPr>
            <p:ph type="body" sz="quarter" idx="26" hasCustomPrompt="1"/>
          </p:nvPr>
        </p:nvSpPr>
        <p:spPr>
          <a:xfrm>
            <a:off x="1019175" y="2223878"/>
            <a:ext cx="4924425" cy="3182381"/>
          </a:xfrm>
          <a:prstGeom prst="rect">
            <a:avLst/>
          </a:prstGeom>
        </p:spPr>
        <p:txBody>
          <a:bodyPr/>
          <a:lstStyle>
            <a:lvl1pPr algn="l">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cxnSp>
        <p:nvCxnSpPr>
          <p:cNvPr id="7" name="Straight Connector 6">
            <a:extLst>
              <a:ext uri="{FF2B5EF4-FFF2-40B4-BE49-F238E27FC236}">
                <a16:creationId xmlns:a16="http://schemas.microsoft.com/office/drawing/2014/main" id="{0B2F26DF-8FDD-F945-8D66-2576A6F0C1FE}"/>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
        <p:nvSpPr>
          <p:cNvPr id="11" name="Content Placeholder 3">
            <a:extLst>
              <a:ext uri="{FF2B5EF4-FFF2-40B4-BE49-F238E27FC236}">
                <a16:creationId xmlns:a16="http://schemas.microsoft.com/office/drawing/2014/main" id="{AE5F9B0B-F065-2245-A395-FC45C2901A79}"/>
              </a:ext>
            </a:extLst>
          </p:cNvPr>
          <p:cNvSpPr>
            <a:spLocks noGrp="1"/>
          </p:cNvSpPr>
          <p:nvPr>
            <p:ph sz="quarter" idx="27" hasCustomPrompt="1"/>
          </p:nvPr>
        </p:nvSpPr>
        <p:spPr>
          <a:xfrm>
            <a:off x="6096000" y="1560512"/>
            <a:ext cx="2438400" cy="1899717"/>
          </a:xfrm>
          <a:prstGeom prst="rect">
            <a:avLst/>
          </a:prstGeom>
        </p:spPr>
        <p:txBody>
          <a:bodyPr anchor="ctr"/>
          <a:lstStyle>
            <a:lvl1pPr algn="ctr">
              <a:defRPr>
                <a:solidFill>
                  <a:schemeClr val="bg1">
                    <a:lumMod val="75000"/>
                  </a:schemeClr>
                </a:solidFill>
                <a:effectLst/>
              </a:defRPr>
            </a:lvl1pPr>
          </a:lstStyle>
          <a:p>
            <a:pPr lvl="0"/>
            <a:r>
              <a:rPr lang="en-US" dirty="0"/>
              <a:t>INSERT LOGO</a:t>
            </a:r>
          </a:p>
        </p:txBody>
      </p:sp>
      <p:sp>
        <p:nvSpPr>
          <p:cNvPr id="12" name="Content Placeholder 3">
            <a:extLst>
              <a:ext uri="{FF2B5EF4-FFF2-40B4-BE49-F238E27FC236}">
                <a16:creationId xmlns:a16="http://schemas.microsoft.com/office/drawing/2014/main" id="{45A4B9BA-7E40-FB49-B3A5-3B48E2606C83}"/>
              </a:ext>
            </a:extLst>
          </p:cNvPr>
          <p:cNvSpPr>
            <a:spLocks noGrp="1"/>
          </p:cNvSpPr>
          <p:nvPr>
            <p:ph sz="quarter" idx="28" hasCustomPrompt="1"/>
          </p:nvPr>
        </p:nvSpPr>
        <p:spPr>
          <a:xfrm>
            <a:off x="8733692" y="1560512"/>
            <a:ext cx="2438400" cy="1899717"/>
          </a:xfrm>
          <a:prstGeom prst="rect">
            <a:avLst/>
          </a:prstGeom>
        </p:spPr>
        <p:txBody>
          <a:bodyPr anchor="ctr"/>
          <a:lstStyle>
            <a:lvl1pPr algn="ctr">
              <a:defRPr>
                <a:solidFill>
                  <a:schemeClr val="bg1">
                    <a:lumMod val="75000"/>
                  </a:schemeClr>
                </a:solidFill>
                <a:effectLst/>
              </a:defRPr>
            </a:lvl1pPr>
          </a:lstStyle>
          <a:p>
            <a:pPr lvl="0"/>
            <a:r>
              <a:rPr lang="en-US" dirty="0"/>
              <a:t>INSERT LOGO</a:t>
            </a:r>
          </a:p>
        </p:txBody>
      </p:sp>
      <p:sp>
        <p:nvSpPr>
          <p:cNvPr id="13" name="Content Placeholder 3">
            <a:extLst>
              <a:ext uri="{FF2B5EF4-FFF2-40B4-BE49-F238E27FC236}">
                <a16:creationId xmlns:a16="http://schemas.microsoft.com/office/drawing/2014/main" id="{7028176A-86F0-E348-A905-48C74A85CAF2}"/>
              </a:ext>
            </a:extLst>
          </p:cNvPr>
          <p:cNvSpPr>
            <a:spLocks noGrp="1"/>
          </p:cNvSpPr>
          <p:nvPr>
            <p:ph sz="quarter" idx="29" hasCustomPrompt="1"/>
          </p:nvPr>
        </p:nvSpPr>
        <p:spPr>
          <a:xfrm>
            <a:off x="6096000" y="3705835"/>
            <a:ext cx="2438400" cy="1899717"/>
          </a:xfrm>
          <a:prstGeom prst="rect">
            <a:avLst/>
          </a:prstGeom>
        </p:spPr>
        <p:txBody>
          <a:bodyPr anchor="ctr"/>
          <a:lstStyle>
            <a:lvl1pPr algn="ctr">
              <a:defRPr>
                <a:solidFill>
                  <a:schemeClr val="bg1">
                    <a:lumMod val="75000"/>
                  </a:schemeClr>
                </a:solidFill>
                <a:effectLst/>
              </a:defRPr>
            </a:lvl1pPr>
          </a:lstStyle>
          <a:p>
            <a:pPr lvl="0"/>
            <a:r>
              <a:rPr lang="en-US" dirty="0"/>
              <a:t>INSERT LOGO</a:t>
            </a:r>
          </a:p>
        </p:txBody>
      </p:sp>
      <p:sp>
        <p:nvSpPr>
          <p:cNvPr id="14" name="Content Placeholder 3">
            <a:extLst>
              <a:ext uri="{FF2B5EF4-FFF2-40B4-BE49-F238E27FC236}">
                <a16:creationId xmlns:a16="http://schemas.microsoft.com/office/drawing/2014/main" id="{C07FF007-6F1F-7544-8E9C-9A7E4CEB28EC}"/>
              </a:ext>
            </a:extLst>
          </p:cNvPr>
          <p:cNvSpPr>
            <a:spLocks noGrp="1"/>
          </p:cNvSpPr>
          <p:nvPr>
            <p:ph sz="quarter" idx="30" hasCustomPrompt="1"/>
          </p:nvPr>
        </p:nvSpPr>
        <p:spPr>
          <a:xfrm>
            <a:off x="8733692" y="3705835"/>
            <a:ext cx="2438400" cy="1899717"/>
          </a:xfrm>
          <a:prstGeom prst="rect">
            <a:avLst/>
          </a:prstGeom>
        </p:spPr>
        <p:txBody>
          <a:bodyPr anchor="ctr"/>
          <a:lstStyle>
            <a:lvl1pPr algn="ctr">
              <a:defRPr>
                <a:solidFill>
                  <a:schemeClr val="bg1">
                    <a:lumMod val="75000"/>
                  </a:schemeClr>
                </a:solidFill>
                <a:effectLst/>
              </a:defRPr>
            </a:lvl1pPr>
          </a:lstStyle>
          <a:p>
            <a:pPr lvl="0"/>
            <a:r>
              <a:rPr lang="en-US" dirty="0"/>
              <a:t>INSERT LOGO</a:t>
            </a:r>
          </a:p>
        </p:txBody>
      </p:sp>
      <p:cxnSp>
        <p:nvCxnSpPr>
          <p:cNvPr id="5" name="Straight Connector 4">
            <a:extLst>
              <a:ext uri="{FF2B5EF4-FFF2-40B4-BE49-F238E27FC236}">
                <a16:creationId xmlns:a16="http://schemas.microsoft.com/office/drawing/2014/main" id="{288A4D94-16F0-414F-918F-89DBFB054F8F}"/>
              </a:ext>
            </a:extLst>
          </p:cNvPr>
          <p:cNvCxnSpPr>
            <a:cxnSpLocks/>
          </p:cNvCxnSpPr>
          <p:nvPr userDrawn="1"/>
        </p:nvCxnSpPr>
        <p:spPr>
          <a:xfrm>
            <a:off x="6096000" y="3587262"/>
            <a:ext cx="2438400"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4CFA47-EE6C-944F-A8B6-0789FB62F95A}"/>
              </a:ext>
            </a:extLst>
          </p:cNvPr>
          <p:cNvCxnSpPr>
            <a:cxnSpLocks/>
          </p:cNvCxnSpPr>
          <p:nvPr userDrawn="1"/>
        </p:nvCxnSpPr>
        <p:spPr>
          <a:xfrm>
            <a:off x="8622200" y="1560512"/>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63314CF-3173-3C45-8217-9DC6795F9572}"/>
              </a:ext>
            </a:extLst>
          </p:cNvPr>
          <p:cNvCxnSpPr>
            <a:cxnSpLocks/>
          </p:cNvCxnSpPr>
          <p:nvPr userDrawn="1"/>
        </p:nvCxnSpPr>
        <p:spPr>
          <a:xfrm>
            <a:off x="8622200" y="3705835"/>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3470CCD-568F-DF4C-B1A2-3AF2C6492272}"/>
              </a:ext>
            </a:extLst>
          </p:cNvPr>
          <p:cNvCxnSpPr>
            <a:cxnSpLocks/>
          </p:cNvCxnSpPr>
          <p:nvPr userDrawn="1"/>
        </p:nvCxnSpPr>
        <p:spPr>
          <a:xfrm>
            <a:off x="8710246" y="3587262"/>
            <a:ext cx="2438400"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90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4" userDrawn="1">
          <p15:clr>
            <a:srgbClr val="FBAE40"/>
          </p15:clr>
        </p15:guide>
        <p15:guide id="4"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 x LOGO PAGE no copy">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46437" y="215685"/>
            <a:ext cx="10213687"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cxnSp>
        <p:nvCxnSpPr>
          <p:cNvPr id="7" name="Straight Connector 6">
            <a:extLst>
              <a:ext uri="{FF2B5EF4-FFF2-40B4-BE49-F238E27FC236}">
                <a16:creationId xmlns:a16="http://schemas.microsoft.com/office/drawing/2014/main" id="{0B2F26DF-8FDD-F945-8D66-2576A6F0C1FE}"/>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
        <p:nvSpPr>
          <p:cNvPr id="15" name="Content Placeholder 3">
            <a:extLst>
              <a:ext uri="{FF2B5EF4-FFF2-40B4-BE49-F238E27FC236}">
                <a16:creationId xmlns:a16="http://schemas.microsoft.com/office/drawing/2014/main" id="{49BC78F4-65BE-A940-B93C-7D632018EEBF}"/>
              </a:ext>
            </a:extLst>
          </p:cNvPr>
          <p:cNvSpPr>
            <a:spLocks noGrp="1"/>
          </p:cNvSpPr>
          <p:nvPr>
            <p:ph sz="quarter" idx="31" hasCustomPrompt="1"/>
          </p:nvPr>
        </p:nvSpPr>
        <p:spPr>
          <a:xfrm>
            <a:off x="1019907" y="1560512"/>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6" name="Content Placeholder 3">
            <a:extLst>
              <a:ext uri="{FF2B5EF4-FFF2-40B4-BE49-F238E27FC236}">
                <a16:creationId xmlns:a16="http://schemas.microsoft.com/office/drawing/2014/main" id="{6D194689-2C66-4342-94CF-80E0B4EB6014}"/>
              </a:ext>
            </a:extLst>
          </p:cNvPr>
          <p:cNvSpPr>
            <a:spLocks noGrp="1"/>
          </p:cNvSpPr>
          <p:nvPr>
            <p:ph sz="quarter" idx="32" hasCustomPrompt="1"/>
          </p:nvPr>
        </p:nvSpPr>
        <p:spPr>
          <a:xfrm>
            <a:off x="3657599" y="1560512"/>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7" name="Content Placeholder 3">
            <a:extLst>
              <a:ext uri="{FF2B5EF4-FFF2-40B4-BE49-F238E27FC236}">
                <a16:creationId xmlns:a16="http://schemas.microsoft.com/office/drawing/2014/main" id="{38457421-2F94-9746-ACD8-D9F1AAC29807}"/>
              </a:ext>
            </a:extLst>
          </p:cNvPr>
          <p:cNvSpPr>
            <a:spLocks noGrp="1"/>
          </p:cNvSpPr>
          <p:nvPr>
            <p:ph sz="quarter" idx="33" hasCustomPrompt="1"/>
          </p:nvPr>
        </p:nvSpPr>
        <p:spPr>
          <a:xfrm>
            <a:off x="1019907" y="3670666"/>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8" name="Content Placeholder 3">
            <a:extLst>
              <a:ext uri="{FF2B5EF4-FFF2-40B4-BE49-F238E27FC236}">
                <a16:creationId xmlns:a16="http://schemas.microsoft.com/office/drawing/2014/main" id="{9AD057B1-FF61-A84B-A02A-088926E19E0A}"/>
              </a:ext>
            </a:extLst>
          </p:cNvPr>
          <p:cNvSpPr>
            <a:spLocks noGrp="1"/>
          </p:cNvSpPr>
          <p:nvPr>
            <p:ph sz="quarter" idx="34" hasCustomPrompt="1"/>
          </p:nvPr>
        </p:nvSpPr>
        <p:spPr>
          <a:xfrm>
            <a:off x="3657599" y="3670666"/>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9" name="Content Placeholder 3">
            <a:extLst>
              <a:ext uri="{FF2B5EF4-FFF2-40B4-BE49-F238E27FC236}">
                <a16:creationId xmlns:a16="http://schemas.microsoft.com/office/drawing/2014/main" id="{B3BF322B-6D86-9B40-B4BC-3E815CD81C4A}"/>
              </a:ext>
            </a:extLst>
          </p:cNvPr>
          <p:cNvSpPr>
            <a:spLocks noGrp="1"/>
          </p:cNvSpPr>
          <p:nvPr>
            <p:ph sz="quarter" idx="35" hasCustomPrompt="1"/>
          </p:nvPr>
        </p:nvSpPr>
        <p:spPr>
          <a:xfrm>
            <a:off x="6271845" y="1560512"/>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0" name="Content Placeholder 3">
            <a:extLst>
              <a:ext uri="{FF2B5EF4-FFF2-40B4-BE49-F238E27FC236}">
                <a16:creationId xmlns:a16="http://schemas.microsoft.com/office/drawing/2014/main" id="{8E1A2D6E-3847-CE41-BA66-A1519363898C}"/>
              </a:ext>
            </a:extLst>
          </p:cNvPr>
          <p:cNvSpPr>
            <a:spLocks noGrp="1"/>
          </p:cNvSpPr>
          <p:nvPr>
            <p:ph sz="quarter" idx="36" hasCustomPrompt="1"/>
          </p:nvPr>
        </p:nvSpPr>
        <p:spPr>
          <a:xfrm>
            <a:off x="8909537" y="1560512"/>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1" name="Content Placeholder 3">
            <a:extLst>
              <a:ext uri="{FF2B5EF4-FFF2-40B4-BE49-F238E27FC236}">
                <a16:creationId xmlns:a16="http://schemas.microsoft.com/office/drawing/2014/main" id="{12AAB83C-EF58-7B4A-9F62-6742C9160206}"/>
              </a:ext>
            </a:extLst>
          </p:cNvPr>
          <p:cNvSpPr>
            <a:spLocks noGrp="1"/>
          </p:cNvSpPr>
          <p:nvPr>
            <p:ph sz="quarter" idx="37" hasCustomPrompt="1"/>
          </p:nvPr>
        </p:nvSpPr>
        <p:spPr>
          <a:xfrm>
            <a:off x="6271845" y="3670666"/>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2" name="Content Placeholder 3">
            <a:extLst>
              <a:ext uri="{FF2B5EF4-FFF2-40B4-BE49-F238E27FC236}">
                <a16:creationId xmlns:a16="http://schemas.microsoft.com/office/drawing/2014/main" id="{DD5B80C3-29CF-4945-B873-25559410A789}"/>
              </a:ext>
            </a:extLst>
          </p:cNvPr>
          <p:cNvSpPr>
            <a:spLocks noGrp="1"/>
          </p:cNvSpPr>
          <p:nvPr>
            <p:ph sz="quarter" idx="38" hasCustomPrompt="1"/>
          </p:nvPr>
        </p:nvSpPr>
        <p:spPr>
          <a:xfrm>
            <a:off x="8909537" y="3670666"/>
            <a:ext cx="2262555" cy="1899717"/>
          </a:xfrm>
          <a:prstGeom prst="rect">
            <a:avLst/>
          </a:prstGeom>
        </p:spPr>
        <p:txBody>
          <a:bodyPr anchor="ctr"/>
          <a:lstStyle>
            <a:lvl1pPr algn="ctr">
              <a:defRPr>
                <a:solidFill>
                  <a:schemeClr val="bg1">
                    <a:lumMod val="75000"/>
                  </a:schemeClr>
                </a:solidFill>
              </a:defRPr>
            </a:lvl1pPr>
          </a:lstStyle>
          <a:p>
            <a:pPr lvl="0"/>
            <a:r>
              <a:rPr lang="en-US" dirty="0"/>
              <a:t>INSERT LOGO</a:t>
            </a:r>
          </a:p>
        </p:txBody>
      </p:sp>
      <p:cxnSp>
        <p:nvCxnSpPr>
          <p:cNvPr id="24" name="Straight Connector 23">
            <a:extLst>
              <a:ext uri="{FF2B5EF4-FFF2-40B4-BE49-F238E27FC236}">
                <a16:creationId xmlns:a16="http://schemas.microsoft.com/office/drawing/2014/main" id="{173D73D3-39FF-9147-992C-D3912D9B2DC3}"/>
              </a:ext>
            </a:extLst>
          </p:cNvPr>
          <p:cNvCxnSpPr>
            <a:cxnSpLocks/>
          </p:cNvCxnSpPr>
          <p:nvPr userDrawn="1"/>
        </p:nvCxnSpPr>
        <p:spPr>
          <a:xfrm>
            <a:off x="6271845" y="3554014"/>
            <a:ext cx="2262555"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AD301BC-250E-754C-8B4D-9880FCCBDCE9}"/>
              </a:ext>
            </a:extLst>
          </p:cNvPr>
          <p:cNvCxnSpPr>
            <a:cxnSpLocks/>
          </p:cNvCxnSpPr>
          <p:nvPr userDrawn="1"/>
        </p:nvCxnSpPr>
        <p:spPr>
          <a:xfrm>
            <a:off x="8692538"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658DE09-9C20-354A-9787-94DD043B4D16}"/>
              </a:ext>
            </a:extLst>
          </p:cNvPr>
          <p:cNvCxnSpPr>
            <a:cxnSpLocks/>
          </p:cNvCxnSpPr>
          <p:nvPr userDrawn="1"/>
        </p:nvCxnSpPr>
        <p:spPr>
          <a:xfrm>
            <a:off x="8692538"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E73CA9A-2466-DC4D-867D-8BA691D97C31}"/>
              </a:ext>
            </a:extLst>
          </p:cNvPr>
          <p:cNvCxnSpPr>
            <a:cxnSpLocks/>
          </p:cNvCxnSpPr>
          <p:nvPr userDrawn="1"/>
        </p:nvCxnSpPr>
        <p:spPr>
          <a:xfrm>
            <a:off x="8909537" y="3554014"/>
            <a:ext cx="2250587"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1F025AC-942B-DB47-BA41-CFA1125528C8}"/>
              </a:ext>
            </a:extLst>
          </p:cNvPr>
          <p:cNvCxnSpPr>
            <a:cxnSpLocks/>
          </p:cNvCxnSpPr>
          <p:nvPr userDrawn="1"/>
        </p:nvCxnSpPr>
        <p:spPr>
          <a:xfrm>
            <a:off x="1008063" y="3554014"/>
            <a:ext cx="2274399"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58E63BF-D087-4947-9DAF-266CF2784D1E}"/>
              </a:ext>
            </a:extLst>
          </p:cNvPr>
          <p:cNvCxnSpPr>
            <a:cxnSpLocks/>
          </p:cNvCxnSpPr>
          <p:nvPr userDrawn="1"/>
        </p:nvCxnSpPr>
        <p:spPr>
          <a:xfrm>
            <a:off x="3464046"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768B3E3-5313-864B-91F5-E11BB7D5A6E9}"/>
              </a:ext>
            </a:extLst>
          </p:cNvPr>
          <p:cNvCxnSpPr>
            <a:cxnSpLocks/>
          </p:cNvCxnSpPr>
          <p:nvPr userDrawn="1"/>
        </p:nvCxnSpPr>
        <p:spPr>
          <a:xfrm>
            <a:off x="3464046"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056CA0-21F0-984B-A9F9-1B398741125B}"/>
              </a:ext>
            </a:extLst>
          </p:cNvPr>
          <p:cNvCxnSpPr>
            <a:cxnSpLocks/>
          </p:cNvCxnSpPr>
          <p:nvPr userDrawn="1"/>
        </p:nvCxnSpPr>
        <p:spPr>
          <a:xfrm>
            <a:off x="3657599" y="3554014"/>
            <a:ext cx="2297724"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421DC3D-DE8D-C342-ADE8-815DCB884897}"/>
              </a:ext>
            </a:extLst>
          </p:cNvPr>
          <p:cNvCxnSpPr>
            <a:cxnSpLocks/>
          </p:cNvCxnSpPr>
          <p:nvPr userDrawn="1"/>
        </p:nvCxnSpPr>
        <p:spPr>
          <a:xfrm>
            <a:off x="6101738"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6B99B28-E2B1-8344-9B19-89BBA126D30A}"/>
              </a:ext>
            </a:extLst>
          </p:cNvPr>
          <p:cNvCxnSpPr>
            <a:cxnSpLocks/>
          </p:cNvCxnSpPr>
          <p:nvPr userDrawn="1"/>
        </p:nvCxnSpPr>
        <p:spPr>
          <a:xfrm>
            <a:off x="6101738"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5299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4" userDrawn="1">
          <p15:clr>
            <a:srgbClr val="FBAE40"/>
          </p15:clr>
        </p15:guide>
        <p15:guide id="4"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x LOGO PAGE no copy">
    <p:bg>
      <p:bgPr>
        <a:solidFill>
          <a:schemeClr val="bg1"/>
        </a:solidFill>
        <a:effectLst/>
      </p:bgPr>
    </p:bg>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46437" y="215685"/>
            <a:ext cx="10213687"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cxnSp>
        <p:nvCxnSpPr>
          <p:cNvPr id="7" name="Straight Connector 6">
            <a:extLst>
              <a:ext uri="{FF2B5EF4-FFF2-40B4-BE49-F238E27FC236}">
                <a16:creationId xmlns:a16="http://schemas.microsoft.com/office/drawing/2014/main" id="{0B2F26DF-8FDD-F945-8D66-2576A6F0C1FE}"/>
              </a:ext>
            </a:extLst>
          </p:cNvPr>
          <p:cNvCxnSpPr>
            <a:cxnSpLocks/>
          </p:cNvCxnSpPr>
          <p:nvPr userDrawn="1"/>
        </p:nvCxnSpPr>
        <p:spPr>
          <a:xfrm>
            <a:off x="0" y="1140224"/>
            <a:ext cx="12192000" cy="0"/>
          </a:xfrm>
          <a:prstGeom prst="line">
            <a:avLst/>
          </a:prstGeom>
          <a:ln w="50800">
            <a:gradFill>
              <a:gsLst>
                <a:gs pos="0">
                  <a:schemeClr val="bg1"/>
                </a:gs>
                <a:gs pos="100000">
                  <a:schemeClr val="accent1"/>
                </a:gs>
              </a:gsLst>
              <a:lin ang="10800000" scaled="0"/>
            </a:gradFill>
          </a:ln>
        </p:spPr>
        <p:style>
          <a:lnRef idx="1">
            <a:schemeClr val="dk1"/>
          </a:lnRef>
          <a:fillRef idx="0">
            <a:schemeClr val="dk1"/>
          </a:fillRef>
          <a:effectRef idx="0">
            <a:schemeClr val="dk1"/>
          </a:effectRef>
          <a:fontRef idx="minor">
            <a:schemeClr val="tx1"/>
          </a:fontRef>
        </p:style>
      </p:cxnSp>
      <p:sp>
        <p:nvSpPr>
          <p:cNvPr id="15" name="Content Placeholder 3">
            <a:extLst>
              <a:ext uri="{FF2B5EF4-FFF2-40B4-BE49-F238E27FC236}">
                <a16:creationId xmlns:a16="http://schemas.microsoft.com/office/drawing/2014/main" id="{49BC78F4-65BE-A940-B93C-7D632018EEBF}"/>
              </a:ext>
            </a:extLst>
          </p:cNvPr>
          <p:cNvSpPr>
            <a:spLocks noGrp="1"/>
          </p:cNvSpPr>
          <p:nvPr>
            <p:ph sz="quarter" idx="31" hasCustomPrompt="1"/>
          </p:nvPr>
        </p:nvSpPr>
        <p:spPr>
          <a:xfrm>
            <a:off x="1019907" y="1560512"/>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6" name="Content Placeholder 3">
            <a:extLst>
              <a:ext uri="{FF2B5EF4-FFF2-40B4-BE49-F238E27FC236}">
                <a16:creationId xmlns:a16="http://schemas.microsoft.com/office/drawing/2014/main" id="{6D194689-2C66-4342-94CF-80E0B4EB6014}"/>
              </a:ext>
            </a:extLst>
          </p:cNvPr>
          <p:cNvSpPr>
            <a:spLocks noGrp="1"/>
          </p:cNvSpPr>
          <p:nvPr>
            <p:ph sz="quarter" idx="32" hasCustomPrompt="1"/>
          </p:nvPr>
        </p:nvSpPr>
        <p:spPr>
          <a:xfrm>
            <a:off x="3657599" y="1560512"/>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9" name="Content Placeholder 3">
            <a:extLst>
              <a:ext uri="{FF2B5EF4-FFF2-40B4-BE49-F238E27FC236}">
                <a16:creationId xmlns:a16="http://schemas.microsoft.com/office/drawing/2014/main" id="{B3BF322B-6D86-9B40-B4BC-3E815CD81C4A}"/>
              </a:ext>
            </a:extLst>
          </p:cNvPr>
          <p:cNvSpPr>
            <a:spLocks noGrp="1"/>
          </p:cNvSpPr>
          <p:nvPr>
            <p:ph sz="quarter" idx="35" hasCustomPrompt="1"/>
          </p:nvPr>
        </p:nvSpPr>
        <p:spPr>
          <a:xfrm>
            <a:off x="6271845" y="1560512"/>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0" name="Content Placeholder 3">
            <a:extLst>
              <a:ext uri="{FF2B5EF4-FFF2-40B4-BE49-F238E27FC236}">
                <a16:creationId xmlns:a16="http://schemas.microsoft.com/office/drawing/2014/main" id="{8E1A2D6E-3847-CE41-BA66-A1519363898C}"/>
              </a:ext>
            </a:extLst>
          </p:cNvPr>
          <p:cNvSpPr>
            <a:spLocks noGrp="1"/>
          </p:cNvSpPr>
          <p:nvPr>
            <p:ph sz="quarter" idx="36" hasCustomPrompt="1"/>
          </p:nvPr>
        </p:nvSpPr>
        <p:spPr>
          <a:xfrm>
            <a:off x="8909537" y="1560512"/>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3" name="Content Placeholder 3">
            <a:extLst>
              <a:ext uri="{FF2B5EF4-FFF2-40B4-BE49-F238E27FC236}">
                <a16:creationId xmlns:a16="http://schemas.microsoft.com/office/drawing/2014/main" id="{4446FBDD-F3CC-1D49-812C-D6F966D8516B}"/>
              </a:ext>
            </a:extLst>
          </p:cNvPr>
          <p:cNvSpPr>
            <a:spLocks noGrp="1"/>
          </p:cNvSpPr>
          <p:nvPr>
            <p:ph sz="quarter" idx="39" hasCustomPrompt="1"/>
          </p:nvPr>
        </p:nvSpPr>
        <p:spPr>
          <a:xfrm>
            <a:off x="1019907" y="2697650"/>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14" name="Content Placeholder 3">
            <a:extLst>
              <a:ext uri="{FF2B5EF4-FFF2-40B4-BE49-F238E27FC236}">
                <a16:creationId xmlns:a16="http://schemas.microsoft.com/office/drawing/2014/main" id="{6F239538-AE25-A94B-964B-AC4762641619}"/>
              </a:ext>
            </a:extLst>
          </p:cNvPr>
          <p:cNvSpPr>
            <a:spLocks noGrp="1"/>
          </p:cNvSpPr>
          <p:nvPr>
            <p:ph sz="quarter" idx="40" hasCustomPrompt="1"/>
          </p:nvPr>
        </p:nvSpPr>
        <p:spPr>
          <a:xfrm>
            <a:off x="3657599" y="2697650"/>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4" name="Content Placeholder 3">
            <a:extLst>
              <a:ext uri="{FF2B5EF4-FFF2-40B4-BE49-F238E27FC236}">
                <a16:creationId xmlns:a16="http://schemas.microsoft.com/office/drawing/2014/main" id="{2AA96B5A-53D5-404E-8377-0E0D036DB6DF}"/>
              </a:ext>
            </a:extLst>
          </p:cNvPr>
          <p:cNvSpPr>
            <a:spLocks noGrp="1"/>
          </p:cNvSpPr>
          <p:nvPr>
            <p:ph sz="quarter" idx="41" hasCustomPrompt="1"/>
          </p:nvPr>
        </p:nvSpPr>
        <p:spPr>
          <a:xfrm>
            <a:off x="6271845" y="2697650"/>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5" name="Content Placeholder 3">
            <a:extLst>
              <a:ext uri="{FF2B5EF4-FFF2-40B4-BE49-F238E27FC236}">
                <a16:creationId xmlns:a16="http://schemas.microsoft.com/office/drawing/2014/main" id="{71B59CCC-AAE1-1B43-9515-779E01418A2E}"/>
              </a:ext>
            </a:extLst>
          </p:cNvPr>
          <p:cNvSpPr>
            <a:spLocks noGrp="1"/>
          </p:cNvSpPr>
          <p:nvPr>
            <p:ph sz="quarter" idx="42" hasCustomPrompt="1"/>
          </p:nvPr>
        </p:nvSpPr>
        <p:spPr>
          <a:xfrm>
            <a:off x="8909537" y="2697650"/>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6" name="Content Placeholder 3">
            <a:extLst>
              <a:ext uri="{FF2B5EF4-FFF2-40B4-BE49-F238E27FC236}">
                <a16:creationId xmlns:a16="http://schemas.microsoft.com/office/drawing/2014/main" id="{E79150C0-6512-A246-932D-177BB7A84C99}"/>
              </a:ext>
            </a:extLst>
          </p:cNvPr>
          <p:cNvSpPr>
            <a:spLocks noGrp="1"/>
          </p:cNvSpPr>
          <p:nvPr>
            <p:ph sz="quarter" idx="43" hasCustomPrompt="1"/>
          </p:nvPr>
        </p:nvSpPr>
        <p:spPr>
          <a:xfrm>
            <a:off x="1019907" y="3858234"/>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7" name="Content Placeholder 3">
            <a:extLst>
              <a:ext uri="{FF2B5EF4-FFF2-40B4-BE49-F238E27FC236}">
                <a16:creationId xmlns:a16="http://schemas.microsoft.com/office/drawing/2014/main" id="{C5EF26D3-2010-3B48-8722-F73E5DAF713F}"/>
              </a:ext>
            </a:extLst>
          </p:cNvPr>
          <p:cNvSpPr>
            <a:spLocks noGrp="1"/>
          </p:cNvSpPr>
          <p:nvPr>
            <p:ph sz="quarter" idx="44" hasCustomPrompt="1"/>
          </p:nvPr>
        </p:nvSpPr>
        <p:spPr>
          <a:xfrm>
            <a:off x="3657599" y="3858234"/>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8" name="Content Placeholder 3">
            <a:extLst>
              <a:ext uri="{FF2B5EF4-FFF2-40B4-BE49-F238E27FC236}">
                <a16:creationId xmlns:a16="http://schemas.microsoft.com/office/drawing/2014/main" id="{3506FD86-887A-734B-9E65-17E8AAA80992}"/>
              </a:ext>
            </a:extLst>
          </p:cNvPr>
          <p:cNvSpPr>
            <a:spLocks noGrp="1"/>
          </p:cNvSpPr>
          <p:nvPr>
            <p:ph sz="quarter" idx="45" hasCustomPrompt="1"/>
          </p:nvPr>
        </p:nvSpPr>
        <p:spPr>
          <a:xfrm>
            <a:off x="6271845" y="3858234"/>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sp>
        <p:nvSpPr>
          <p:cNvPr id="29" name="Content Placeholder 3">
            <a:extLst>
              <a:ext uri="{FF2B5EF4-FFF2-40B4-BE49-F238E27FC236}">
                <a16:creationId xmlns:a16="http://schemas.microsoft.com/office/drawing/2014/main" id="{B025A2CF-ECE1-B441-B53A-744A30E4929A}"/>
              </a:ext>
            </a:extLst>
          </p:cNvPr>
          <p:cNvSpPr>
            <a:spLocks noGrp="1"/>
          </p:cNvSpPr>
          <p:nvPr>
            <p:ph sz="quarter" idx="46" hasCustomPrompt="1"/>
          </p:nvPr>
        </p:nvSpPr>
        <p:spPr>
          <a:xfrm>
            <a:off x="8909537" y="3858234"/>
            <a:ext cx="2262555" cy="1616433"/>
          </a:xfrm>
          <a:prstGeom prst="rect">
            <a:avLst/>
          </a:prstGeom>
        </p:spPr>
        <p:txBody>
          <a:bodyPr anchor="ctr"/>
          <a:lstStyle>
            <a:lvl1pPr algn="ctr">
              <a:defRPr>
                <a:solidFill>
                  <a:schemeClr val="bg1">
                    <a:lumMod val="75000"/>
                  </a:schemeClr>
                </a:solidFill>
              </a:defRPr>
            </a:lvl1pPr>
          </a:lstStyle>
          <a:p>
            <a:pPr lvl="0"/>
            <a:r>
              <a:rPr lang="en-US" dirty="0"/>
              <a:t>INSERT LOGO</a:t>
            </a:r>
          </a:p>
        </p:txBody>
      </p:sp>
      <p:cxnSp>
        <p:nvCxnSpPr>
          <p:cNvPr id="30" name="Straight Connector 29">
            <a:extLst>
              <a:ext uri="{FF2B5EF4-FFF2-40B4-BE49-F238E27FC236}">
                <a16:creationId xmlns:a16="http://schemas.microsoft.com/office/drawing/2014/main" id="{AC7713E8-320B-E24C-B031-120472EC90C8}"/>
              </a:ext>
            </a:extLst>
          </p:cNvPr>
          <p:cNvCxnSpPr>
            <a:cxnSpLocks/>
          </p:cNvCxnSpPr>
          <p:nvPr userDrawn="1"/>
        </p:nvCxnSpPr>
        <p:spPr>
          <a:xfrm>
            <a:off x="6271845" y="2932691"/>
            <a:ext cx="2262555"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1E2F0A4-618E-C642-A9D6-803D372C7545}"/>
              </a:ext>
            </a:extLst>
          </p:cNvPr>
          <p:cNvCxnSpPr>
            <a:cxnSpLocks/>
          </p:cNvCxnSpPr>
          <p:nvPr userDrawn="1"/>
        </p:nvCxnSpPr>
        <p:spPr>
          <a:xfrm>
            <a:off x="8692538"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B29F81-AA7A-AA42-911E-19E57ECCA3AC}"/>
              </a:ext>
            </a:extLst>
          </p:cNvPr>
          <p:cNvCxnSpPr>
            <a:cxnSpLocks/>
          </p:cNvCxnSpPr>
          <p:nvPr userDrawn="1"/>
        </p:nvCxnSpPr>
        <p:spPr>
          <a:xfrm>
            <a:off x="8692538"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7746F90-C8F8-634C-A4E5-D9DFE75C4695}"/>
              </a:ext>
            </a:extLst>
          </p:cNvPr>
          <p:cNvCxnSpPr>
            <a:cxnSpLocks/>
          </p:cNvCxnSpPr>
          <p:nvPr userDrawn="1"/>
        </p:nvCxnSpPr>
        <p:spPr>
          <a:xfrm>
            <a:off x="8909537" y="2932691"/>
            <a:ext cx="2250587"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649A6BB-799F-8643-99F0-0A814BDE8411}"/>
              </a:ext>
            </a:extLst>
          </p:cNvPr>
          <p:cNvCxnSpPr>
            <a:cxnSpLocks/>
          </p:cNvCxnSpPr>
          <p:nvPr userDrawn="1"/>
        </p:nvCxnSpPr>
        <p:spPr>
          <a:xfrm>
            <a:off x="1008063" y="2932691"/>
            <a:ext cx="2274399"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6C3255B-331C-4C4B-8A0D-DFEA2D14AD54}"/>
              </a:ext>
            </a:extLst>
          </p:cNvPr>
          <p:cNvCxnSpPr>
            <a:cxnSpLocks/>
          </p:cNvCxnSpPr>
          <p:nvPr userDrawn="1"/>
        </p:nvCxnSpPr>
        <p:spPr>
          <a:xfrm>
            <a:off x="3464046"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C21FA07-2BF8-E54D-A89B-715E373DB4C1}"/>
              </a:ext>
            </a:extLst>
          </p:cNvPr>
          <p:cNvCxnSpPr>
            <a:cxnSpLocks/>
          </p:cNvCxnSpPr>
          <p:nvPr userDrawn="1"/>
        </p:nvCxnSpPr>
        <p:spPr>
          <a:xfrm>
            <a:off x="3464046"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78787F9-1793-D746-8A83-02681391A14F}"/>
              </a:ext>
            </a:extLst>
          </p:cNvPr>
          <p:cNvCxnSpPr>
            <a:cxnSpLocks/>
          </p:cNvCxnSpPr>
          <p:nvPr userDrawn="1"/>
        </p:nvCxnSpPr>
        <p:spPr>
          <a:xfrm>
            <a:off x="3657599" y="2932691"/>
            <a:ext cx="2297724"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E5E4190-C3C4-7D42-BBC2-A4560EF8CBCE}"/>
              </a:ext>
            </a:extLst>
          </p:cNvPr>
          <p:cNvCxnSpPr>
            <a:cxnSpLocks/>
          </p:cNvCxnSpPr>
          <p:nvPr userDrawn="1"/>
        </p:nvCxnSpPr>
        <p:spPr>
          <a:xfrm>
            <a:off x="6101738" y="1527264"/>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DDB7B85-A435-B24C-AC05-7DCDC9A5C025}"/>
              </a:ext>
            </a:extLst>
          </p:cNvPr>
          <p:cNvCxnSpPr>
            <a:cxnSpLocks/>
          </p:cNvCxnSpPr>
          <p:nvPr userDrawn="1"/>
        </p:nvCxnSpPr>
        <p:spPr>
          <a:xfrm>
            <a:off x="6101738" y="3672587"/>
            <a:ext cx="0" cy="1899717"/>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395D300-92AB-634B-B1A9-654E544B2E1A}"/>
              </a:ext>
            </a:extLst>
          </p:cNvPr>
          <p:cNvCxnSpPr>
            <a:cxnSpLocks/>
          </p:cNvCxnSpPr>
          <p:nvPr userDrawn="1"/>
        </p:nvCxnSpPr>
        <p:spPr>
          <a:xfrm>
            <a:off x="6271845" y="4081553"/>
            <a:ext cx="2262555"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A64D1FD-B073-224B-892B-C2C49EE41890}"/>
              </a:ext>
            </a:extLst>
          </p:cNvPr>
          <p:cNvCxnSpPr>
            <a:cxnSpLocks/>
          </p:cNvCxnSpPr>
          <p:nvPr userDrawn="1"/>
        </p:nvCxnSpPr>
        <p:spPr>
          <a:xfrm>
            <a:off x="8909537" y="4081553"/>
            <a:ext cx="2250587"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ECA410A-071F-1147-BF9E-BF0B396ABF4C}"/>
              </a:ext>
            </a:extLst>
          </p:cNvPr>
          <p:cNvCxnSpPr>
            <a:cxnSpLocks/>
          </p:cNvCxnSpPr>
          <p:nvPr userDrawn="1"/>
        </p:nvCxnSpPr>
        <p:spPr>
          <a:xfrm>
            <a:off x="1008063" y="4081553"/>
            <a:ext cx="2274399"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8A510D4-FDED-7D4A-9A29-9DFB2D8E9776}"/>
              </a:ext>
            </a:extLst>
          </p:cNvPr>
          <p:cNvCxnSpPr>
            <a:cxnSpLocks/>
          </p:cNvCxnSpPr>
          <p:nvPr userDrawn="1"/>
        </p:nvCxnSpPr>
        <p:spPr>
          <a:xfrm>
            <a:off x="3657599" y="4081553"/>
            <a:ext cx="2297724" cy="0"/>
          </a:xfrm>
          <a:prstGeom prst="line">
            <a:avLst/>
          </a:prstGeom>
          <a:ln w="1905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197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4" userDrawn="1">
          <p15:clr>
            <a:srgbClr val="FBAE40"/>
          </p15:clr>
        </p15:guide>
        <p15:guide id="4"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gagonal Background left aligne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A9DB1D8C-7608-9F4B-A2B0-EC83349D2E86}"/>
              </a:ext>
            </a:extLst>
          </p:cNvPr>
          <p:cNvSpPr>
            <a:spLocks noGrp="1"/>
          </p:cNvSpPr>
          <p:nvPr>
            <p:ph type="title" hasCustomPrompt="1"/>
          </p:nvPr>
        </p:nvSpPr>
        <p:spPr>
          <a:xfrm>
            <a:off x="951995" y="215685"/>
            <a:ext cx="10142536" cy="924535"/>
          </a:xfrm>
          <a:prstGeom prst="rect">
            <a:avLst/>
          </a:prstGeom>
        </p:spPr>
        <p:txBody>
          <a:bodyPr anchor="b"/>
          <a:lstStyle>
            <a:lvl1pPr>
              <a:defRPr b="1">
                <a:solidFill>
                  <a:schemeClr val="bg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31" name="Text Placeholder 5">
            <a:extLst>
              <a:ext uri="{FF2B5EF4-FFF2-40B4-BE49-F238E27FC236}">
                <a16:creationId xmlns:a16="http://schemas.microsoft.com/office/drawing/2014/main" id="{2AFE5C63-D641-144E-BDC8-23C7B5610B5F}"/>
              </a:ext>
            </a:extLst>
          </p:cNvPr>
          <p:cNvSpPr>
            <a:spLocks noGrp="1"/>
          </p:cNvSpPr>
          <p:nvPr>
            <p:ph type="body" sz="quarter" idx="25" hasCustomPrompt="1"/>
          </p:nvPr>
        </p:nvSpPr>
        <p:spPr>
          <a:xfrm>
            <a:off x="958155" y="1292755"/>
            <a:ext cx="4950013" cy="529784"/>
          </a:xfrm>
          <a:prstGeom prst="rect">
            <a:avLst/>
          </a:prstGeom>
        </p:spPr>
        <p:txBody>
          <a:bodyPr/>
          <a:lstStyle>
            <a:lvl1pPr>
              <a:defRPr sz="3200">
                <a:solidFill>
                  <a:schemeClr val="tx2"/>
                </a:solidFill>
              </a:defRPr>
            </a:lvl1pPr>
          </a:lstStyle>
          <a:p>
            <a:pPr lvl="0"/>
            <a:r>
              <a:rPr lang="en-GB" dirty="0"/>
              <a:t>Subheading</a:t>
            </a:r>
          </a:p>
        </p:txBody>
      </p:sp>
      <p:sp>
        <p:nvSpPr>
          <p:cNvPr id="32" name="Text Placeholder 7">
            <a:extLst>
              <a:ext uri="{FF2B5EF4-FFF2-40B4-BE49-F238E27FC236}">
                <a16:creationId xmlns:a16="http://schemas.microsoft.com/office/drawing/2014/main" id="{79698873-EEA8-8F42-926E-E983F4EADD72}"/>
              </a:ext>
            </a:extLst>
          </p:cNvPr>
          <p:cNvSpPr>
            <a:spLocks noGrp="1"/>
          </p:cNvSpPr>
          <p:nvPr>
            <p:ph type="body" sz="quarter" idx="26" hasCustomPrompt="1"/>
          </p:nvPr>
        </p:nvSpPr>
        <p:spPr>
          <a:xfrm>
            <a:off x="951993" y="1956121"/>
            <a:ext cx="4956175" cy="3046798"/>
          </a:xfrm>
          <a:prstGeom prst="rect">
            <a:avLst/>
          </a:prstGeom>
        </p:spPr>
        <p:txBody>
          <a:bodyPr/>
          <a:lstStyle>
            <a:lvl1pPr>
              <a:defRPr sz="1800" b="0"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292790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19" userDrawn="1">
          <p15:clr>
            <a:srgbClr val="FBAE40"/>
          </p15:clr>
        </p15:guide>
        <p15:guide id="3" pos="7030" userDrawn="1">
          <p15:clr>
            <a:srgbClr val="FBAE40"/>
          </p15:clr>
        </p15:guide>
        <p15:guide id="4" pos="382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gagonal Background Centre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A9DB1D8C-7608-9F4B-A2B0-EC83349D2E86}"/>
              </a:ext>
            </a:extLst>
          </p:cNvPr>
          <p:cNvSpPr>
            <a:spLocks noGrp="1"/>
          </p:cNvSpPr>
          <p:nvPr>
            <p:ph type="title" hasCustomPrompt="1"/>
          </p:nvPr>
        </p:nvSpPr>
        <p:spPr>
          <a:xfrm>
            <a:off x="946438" y="215685"/>
            <a:ext cx="10140950" cy="924535"/>
          </a:xfrm>
          <a:prstGeom prst="rect">
            <a:avLst/>
          </a:prstGeom>
        </p:spPr>
        <p:txBody>
          <a:bodyPr anchor="b"/>
          <a:lstStyle>
            <a:lvl1pPr>
              <a:defRPr b="1">
                <a:solidFill>
                  <a:schemeClr val="bg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31" name="Text Placeholder 5">
            <a:extLst>
              <a:ext uri="{FF2B5EF4-FFF2-40B4-BE49-F238E27FC236}">
                <a16:creationId xmlns:a16="http://schemas.microsoft.com/office/drawing/2014/main" id="{2AFE5C63-D641-144E-BDC8-23C7B5610B5F}"/>
              </a:ext>
            </a:extLst>
          </p:cNvPr>
          <p:cNvSpPr>
            <a:spLocks noGrp="1"/>
          </p:cNvSpPr>
          <p:nvPr>
            <p:ph type="body" sz="quarter" idx="25" hasCustomPrompt="1"/>
          </p:nvPr>
        </p:nvSpPr>
        <p:spPr>
          <a:xfrm>
            <a:off x="2064480" y="1292755"/>
            <a:ext cx="8138785" cy="529784"/>
          </a:xfrm>
          <a:prstGeom prst="rect">
            <a:avLst/>
          </a:prstGeom>
        </p:spPr>
        <p:txBody>
          <a:bodyPr/>
          <a:lstStyle>
            <a:lvl1pPr algn="ctr">
              <a:defRPr sz="3200">
                <a:solidFill>
                  <a:schemeClr val="tx2"/>
                </a:solidFill>
              </a:defRPr>
            </a:lvl1pPr>
          </a:lstStyle>
          <a:p>
            <a:pPr lvl="0"/>
            <a:r>
              <a:rPr lang="en-GB" dirty="0"/>
              <a:t>Subheading</a:t>
            </a:r>
          </a:p>
        </p:txBody>
      </p:sp>
      <p:sp>
        <p:nvSpPr>
          <p:cNvPr id="32" name="Text Placeholder 7">
            <a:extLst>
              <a:ext uri="{FF2B5EF4-FFF2-40B4-BE49-F238E27FC236}">
                <a16:creationId xmlns:a16="http://schemas.microsoft.com/office/drawing/2014/main" id="{79698873-EEA8-8F42-926E-E983F4EADD72}"/>
              </a:ext>
            </a:extLst>
          </p:cNvPr>
          <p:cNvSpPr>
            <a:spLocks noGrp="1"/>
          </p:cNvSpPr>
          <p:nvPr>
            <p:ph type="body" sz="quarter" idx="26" hasCustomPrompt="1"/>
          </p:nvPr>
        </p:nvSpPr>
        <p:spPr>
          <a:xfrm>
            <a:off x="2057400" y="1956121"/>
            <a:ext cx="8148918" cy="3046798"/>
          </a:xfrm>
          <a:prstGeom prst="rect">
            <a:avLst/>
          </a:prstGeom>
        </p:spPr>
        <p:txBody>
          <a:bodyPr/>
          <a:lstStyle>
            <a:lvl1pPr algn="ctr">
              <a:defRPr sz="1800" b="0"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1092438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0" userDrawn="1">
          <p15:clr>
            <a:srgbClr val="FBAE40"/>
          </p15:clr>
        </p15:guide>
        <p15:guide id="4" pos="382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dient Background">
    <p:bg>
      <p:bgPr>
        <a:gradFill>
          <a:gsLst>
            <a:gs pos="63000">
              <a:schemeClr val="bg1"/>
            </a:gs>
            <a:gs pos="100000">
              <a:schemeClr val="accent3">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804558BD-3BA4-4E49-A320-FE45001A0AFC}"/>
              </a:ext>
            </a:extLst>
          </p:cNvPr>
          <p:cNvSpPr>
            <a:spLocks noGrp="1"/>
          </p:cNvSpPr>
          <p:nvPr>
            <p:ph type="title" hasCustomPrompt="1"/>
          </p:nvPr>
        </p:nvSpPr>
        <p:spPr>
          <a:xfrm>
            <a:off x="946438" y="215685"/>
            <a:ext cx="10140950"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22" name="Text Placeholder 5">
            <a:extLst>
              <a:ext uri="{FF2B5EF4-FFF2-40B4-BE49-F238E27FC236}">
                <a16:creationId xmlns:a16="http://schemas.microsoft.com/office/drawing/2014/main" id="{B1119125-E6AE-6543-81ED-09FB0738547D}"/>
              </a:ext>
            </a:extLst>
          </p:cNvPr>
          <p:cNvSpPr>
            <a:spLocks noGrp="1"/>
          </p:cNvSpPr>
          <p:nvPr>
            <p:ph type="body" sz="quarter" idx="25" hasCustomPrompt="1"/>
          </p:nvPr>
        </p:nvSpPr>
        <p:spPr>
          <a:xfrm>
            <a:off x="1977651" y="1560513"/>
            <a:ext cx="8243048" cy="529784"/>
          </a:xfrm>
          <a:prstGeom prst="rect">
            <a:avLst/>
          </a:prstGeom>
        </p:spPr>
        <p:txBody>
          <a:bodyPr/>
          <a:lstStyle>
            <a:lvl1pPr algn="ctr">
              <a:defRPr>
                <a:solidFill>
                  <a:schemeClr val="accent3"/>
                </a:solidFill>
              </a:defRPr>
            </a:lvl1pPr>
          </a:lstStyle>
          <a:p>
            <a:pPr lvl="0"/>
            <a:r>
              <a:rPr lang="en-GB" dirty="0"/>
              <a:t>Subheading</a:t>
            </a:r>
          </a:p>
        </p:txBody>
      </p:sp>
      <p:cxnSp>
        <p:nvCxnSpPr>
          <p:cNvPr id="23" name="Straight Connector 22">
            <a:extLst>
              <a:ext uri="{FF2B5EF4-FFF2-40B4-BE49-F238E27FC236}">
                <a16:creationId xmlns:a16="http://schemas.microsoft.com/office/drawing/2014/main" id="{12D231CA-B90B-4D4D-8B0B-EBCDEC661594}"/>
              </a:ext>
            </a:extLst>
          </p:cNvPr>
          <p:cNvCxnSpPr>
            <a:cxnSpLocks/>
            <a:endCxn id="21" idx="2"/>
          </p:cNvCxnSpPr>
          <p:nvPr userDrawn="1"/>
        </p:nvCxnSpPr>
        <p:spPr>
          <a:xfrm flipV="1">
            <a:off x="-72737" y="1140220"/>
            <a:ext cx="6089650" cy="4"/>
          </a:xfrm>
          <a:prstGeom prst="line">
            <a:avLst/>
          </a:prstGeom>
          <a:ln w="50800">
            <a:gradFill>
              <a:gsLst>
                <a:gs pos="0">
                  <a:schemeClr val="bg1"/>
                </a:gs>
                <a:gs pos="100000">
                  <a:schemeClr val="accent3"/>
                </a:gs>
              </a:gsLst>
              <a:lin ang="10800000" scaled="0"/>
            </a:gradFill>
          </a:ln>
        </p:spPr>
        <p:style>
          <a:lnRef idx="1">
            <a:schemeClr val="dk1"/>
          </a:lnRef>
          <a:fillRef idx="0">
            <a:schemeClr val="dk1"/>
          </a:fillRef>
          <a:effectRef idx="0">
            <a:schemeClr val="dk1"/>
          </a:effectRef>
          <a:fontRef idx="minor">
            <a:schemeClr val="tx1"/>
          </a:fontRef>
        </p:style>
      </p:cxnSp>
      <p:sp>
        <p:nvSpPr>
          <p:cNvPr id="24" name="Text Placeholder 7">
            <a:extLst>
              <a:ext uri="{FF2B5EF4-FFF2-40B4-BE49-F238E27FC236}">
                <a16:creationId xmlns:a16="http://schemas.microsoft.com/office/drawing/2014/main" id="{CC617AD3-60AA-544C-A938-CB578BB519EF}"/>
              </a:ext>
            </a:extLst>
          </p:cNvPr>
          <p:cNvSpPr>
            <a:spLocks noGrp="1"/>
          </p:cNvSpPr>
          <p:nvPr>
            <p:ph type="body" sz="quarter" idx="26" hasCustomPrompt="1"/>
          </p:nvPr>
        </p:nvSpPr>
        <p:spPr>
          <a:xfrm>
            <a:off x="1977651" y="2223879"/>
            <a:ext cx="8236697" cy="3046798"/>
          </a:xfrm>
          <a:prstGeom prst="rect">
            <a:avLst/>
          </a:prstGeom>
        </p:spPr>
        <p:txBody>
          <a:bodyPr/>
          <a:lstStyle>
            <a:lvl1pPr algn="ctr">
              <a:defRPr sz="1800" b="0" i="0">
                <a:solidFill>
                  <a:schemeClr val="tx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534119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642" userDrawn="1">
          <p15:clr>
            <a:srgbClr val="FBAE40"/>
          </p15:clr>
        </p15:guide>
        <p15:guide id="3" pos="7030" userDrawn="1">
          <p15:clr>
            <a:srgbClr val="FBAE40"/>
          </p15:clr>
        </p15:guide>
        <p15:guide id="4" pos="384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VORTEX 1 Column">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night sky&#10;&#10;Description automatically generated">
            <a:extLst>
              <a:ext uri="{FF2B5EF4-FFF2-40B4-BE49-F238E27FC236}">
                <a16:creationId xmlns:a16="http://schemas.microsoft.com/office/drawing/2014/main" id="{1FDA9BAB-97AB-9749-B83F-6B376C8F1886}"/>
              </a:ext>
            </a:extLst>
          </p:cNvPr>
          <p:cNvPicPr>
            <a:picLocks noChangeAspect="1"/>
          </p:cNvPicPr>
          <p:nvPr userDrawn="1"/>
        </p:nvPicPr>
        <p:blipFill>
          <a:blip r:embed="rId2"/>
          <a:stretch>
            <a:fillRect/>
          </a:stretch>
        </p:blipFill>
        <p:spPr>
          <a:xfrm>
            <a:off x="0" y="2090297"/>
            <a:ext cx="12192000" cy="3784466"/>
          </a:xfrm>
          <a:prstGeom prst="rect">
            <a:avLst/>
          </a:prstGeom>
        </p:spPr>
      </p:pic>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62539" y="215685"/>
            <a:ext cx="10301205"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SLIDE TITLE</a:t>
            </a:r>
            <a:endParaRPr lang="en-US" dirty="0"/>
          </a:p>
        </p:txBody>
      </p:sp>
      <p:sp>
        <p:nvSpPr>
          <p:cNvPr id="6" name="Text Placeholder 5">
            <a:extLst>
              <a:ext uri="{FF2B5EF4-FFF2-40B4-BE49-F238E27FC236}">
                <a16:creationId xmlns:a16="http://schemas.microsoft.com/office/drawing/2014/main" id="{A90EA638-41D0-6A44-9AD6-73F957B0761B}"/>
              </a:ext>
            </a:extLst>
          </p:cNvPr>
          <p:cNvSpPr>
            <a:spLocks noGrp="1"/>
          </p:cNvSpPr>
          <p:nvPr>
            <p:ph type="body" sz="quarter" idx="25" hasCustomPrompt="1"/>
          </p:nvPr>
        </p:nvSpPr>
        <p:spPr>
          <a:xfrm>
            <a:off x="962540" y="1560513"/>
            <a:ext cx="4939004" cy="529784"/>
          </a:xfrm>
          <a:prstGeom prst="rect">
            <a:avLst/>
          </a:prstGeom>
        </p:spPr>
        <p:txBody>
          <a:bodyPr/>
          <a:lstStyle>
            <a:lvl1pPr>
              <a:defRPr>
                <a:solidFill>
                  <a:schemeClr val="accent3"/>
                </a:solidFill>
              </a:defRPr>
            </a:lvl1pPr>
          </a:lstStyle>
          <a:p>
            <a:pPr lvl="0"/>
            <a:r>
              <a:rPr lang="en-GB" dirty="0"/>
              <a:t>Subheading</a:t>
            </a:r>
          </a:p>
        </p:txBody>
      </p:sp>
      <p:cxnSp>
        <p:nvCxnSpPr>
          <p:cNvPr id="11" name="Straight Connector 10">
            <a:extLst>
              <a:ext uri="{FF2B5EF4-FFF2-40B4-BE49-F238E27FC236}">
                <a16:creationId xmlns:a16="http://schemas.microsoft.com/office/drawing/2014/main" id="{27CD5B34-828B-9A42-AA25-B1C179519B87}"/>
              </a:ext>
            </a:extLst>
          </p:cNvPr>
          <p:cNvCxnSpPr>
            <a:cxnSpLocks/>
          </p:cNvCxnSpPr>
          <p:nvPr userDrawn="1"/>
        </p:nvCxnSpPr>
        <p:spPr>
          <a:xfrm>
            <a:off x="0" y="1140224"/>
            <a:ext cx="12192000" cy="0"/>
          </a:xfrm>
          <a:prstGeom prst="line">
            <a:avLst/>
          </a:prstGeom>
          <a:ln w="50800">
            <a:gradFill>
              <a:gsLst>
                <a:gs pos="0">
                  <a:schemeClr val="bg1"/>
                </a:gs>
                <a:gs pos="100000">
                  <a:schemeClr val="accent3"/>
                </a:gs>
              </a:gsLst>
              <a:lin ang="10800000" scaled="0"/>
            </a:gradFill>
          </a:ln>
        </p:spPr>
        <p:style>
          <a:lnRef idx="1">
            <a:schemeClr val="dk1"/>
          </a:lnRef>
          <a:fillRef idx="0">
            <a:schemeClr val="dk1"/>
          </a:fillRef>
          <a:effectRef idx="0">
            <a:schemeClr val="dk1"/>
          </a:effectRef>
          <a:fontRef idx="minor">
            <a:schemeClr val="tx1"/>
          </a:fontRef>
        </p:style>
      </p:cxnSp>
      <p:sp>
        <p:nvSpPr>
          <p:cNvPr id="7" name="Text Placeholder 7">
            <a:extLst>
              <a:ext uri="{FF2B5EF4-FFF2-40B4-BE49-F238E27FC236}">
                <a16:creationId xmlns:a16="http://schemas.microsoft.com/office/drawing/2014/main" id="{723762C1-6EE5-794F-BCF2-D0248D08BFF4}"/>
              </a:ext>
            </a:extLst>
          </p:cNvPr>
          <p:cNvSpPr>
            <a:spLocks noGrp="1"/>
          </p:cNvSpPr>
          <p:nvPr>
            <p:ph type="body" sz="quarter" idx="26" hasCustomPrompt="1"/>
          </p:nvPr>
        </p:nvSpPr>
        <p:spPr>
          <a:xfrm>
            <a:off x="956190" y="2370999"/>
            <a:ext cx="4945153" cy="3046798"/>
          </a:xfrm>
          <a:prstGeom prst="rect">
            <a:avLst/>
          </a:prstGeom>
        </p:spPr>
        <p:txBody>
          <a:bodyPr/>
          <a:lstStyle>
            <a:lvl1pPr>
              <a:defRPr sz="1800" b="0"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Body copy here</a:t>
            </a:r>
          </a:p>
        </p:txBody>
      </p:sp>
    </p:spTree>
    <p:extLst>
      <p:ext uri="{BB962C8B-B14F-4D97-AF65-F5344CB8AC3E}">
        <p14:creationId xmlns:p14="http://schemas.microsoft.com/office/powerpoint/2010/main" val="4024265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642" userDrawn="1">
          <p15:clr>
            <a:srgbClr val="FBAE40"/>
          </p15:clr>
        </p15:guide>
        <p15:guide id="4" pos="703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PAGE">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black, outdoor, dark, night&#10;&#10;Description automatically generated">
            <a:extLst>
              <a:ext uri="{FF2B5EF4-FFF2-40B4-BE49-F238E27FC236}">
                <a16:creationId xmlns:a16="http://schemas.microsoft.com/office/drawing/2014/main" id="{9404C93A-BAB4-E746-854F-EA1E467288AE}"/>
              </a:ext>
            </a:extLst>
          </p:cNvPr>
          <p:cNvPicPr>
            <a:picLocks noChangeAspect="1"/>
          </p:cNvPicPr>
          <p:nvPr userDrawn="1"/>
        </p:nvPicPr>
        <p:blipFill>
          <a:blip r:embed="rId2"/>
          <a:stretch>
            <a:fillRect/>
          </a:stretch>
        </p:blipFill>
        <p:spPr>
          <a:xfrm>
            <a:off x="0" y="2090296"/>
            <a:ext cx="12192000" cy="4767703"/>
          </a:xfrm>
          <a:prstGeom prst="rect">
            <a:avLst/>
          </a:prstGeom>
        </p:spPr>
      </p:pic>
      <p:sp>
        <p:nvSpPr>
          <p:cNvPr id="9" name="Footer Placeholder 8">
            <a:extLst>
              <a:ext uri="{FF2B5EF4-FFF2-40B4-BE49-F238E27FC236}">
                <a16:creationId xmlns:a16="http://schemas.microsoft.com/office/drawing/2014/main" id="{9335B22C-2D49-FB49-B25E-91985E177BE6}"/>
              </a:ext>
            </a:extLst>
          </p:cNvPr>
          <p:cNvSpPr>
            <a:spLocks noGrp="1"/>
          </p:cNvSpPr>
          <p:nvPr>
            <p:ph type="ftr" sz="quarter" idx="10"/>
          </p:nvPr>
        </p:nvSpPr>
        <p:spPr>
          <a:xfrm>
            <a:off x="4038600" y="6356350"/>
            <a:ext cx="4114800" cy="365125"/>
          </a:xfrm>
          <a:prstGeom prst="rect">
            <a:avLst/>
          </a:prstGeom>
        </p:spPr>
        <p:txBody>
          <a:bodyPr/>
          <a:lstStyle/>
          <a:p>
            <a:endParaRPr lang="en-US" dirty="0"/>
          </a:p>
        </p:txBody>
      </p:sp>
      <p:sp>
        <p:nvSpPr>
          <p:cNvPr id="23" name="Title 1">
            <a:extLst>
              <a:ext uri="{FF2B5EF4-FFF2-40B4-BE49-F238E27FC236}">
                <a16:creationId xmlns:a16="http://schemas.microsoft.com/office/drawing/2014/main" id="{A5B1DC9F-D29E-A94F-9ACE-64A8F9B60AA2}"/>
              </a:ext>
            </a:extLst>
          </p:cNvPr>
          <p:cNvSpPr>
            <a:spLocks noGrp="1"/>
          </p:cNvSpPr>
          <p:nvPr>
            <p:ph type="title" hasCustomPrompt="1"/>
          </p:nvPr>
        </p:nvSpPr>
        <p:spPr>
          <a:xfrm>
            <a:off x="943263" y="215685"/>
            <a:ext cx="10310092" cy="924535"/>
          </a:xfrm>
          <a:prstGeom prst="rect">
            <a:avLst/>
          </a:prstGeom>
        </p:spPr>
        <p:txBody>
          <a:bodyPr anchor="b"/>
          <a:lstStyle>
            <a:lvl1pPr>
              <a:defRPr>
                <a:solidFill>
                  <a:schemeClr val="tx1"/>
                </a:solidFill>
                <a:latin typeface="Century Gothic" panose="020B0502020202020204" pitchFamily="34" charset="0"/>
              </a:defRPr>
            </a:lvl1pPr>
          </a:lstStyle>
          <a:p>
            <a:r>
              <a:rPr lang="en-GB" dirty="0"/>
              <a:t> </a:t>
            </a:r>
            <a:br>
              <a:rPr lang="en-GB" dirty="0"/>
            </a:br>
            <a:r>
              <a:rPr lang="en-GB" dirty="0"/>
              <a:t>CONTACT HEADING</a:t>
            </a:r>
            <a:endParaRPr lang="en-US" dirty="0"/>
          </a:p>
        </p:txBody>
      </p:sp>
      <p:sp>
        <p:nvSpPr>
          <p:cNvPr id="6" name="Text Placeholder 5">
            <a:extLst>
              <a:ext uri="{FF2B5EF4-FFF2-40B4-BE49-F238E27FC236}">
                <a16:creationId xmlns:a16="http://schemas.microsoft.com/office/drawing/2014/main" id="{A90EA638-41D0-6A44-9AD6-73F957B0761B}"/>
              </a:ext>
            </a:extLst>
          </p:cNvPr>
          <p:cNvSpPr>
            <a:spLocks noGrp="1"/>
          </p:cNvSpPr>
          <p:nvPr>
            <p:ph type="body" sz="quarter" idx="25" hasCustomPrompt="1"/>
          </p:nvPr>
        </p:nvSpPr>
        <p:spPr>
          <a:xfrm>
            <a:off x="949384" y="1560513"/>
            <a:ext cx="4825854" cy="529784"/>
          </a:xfrm>
          <a:prstGeom prst="rect">
            <a:avLst/>
          </a:prstGeom>
        </p:spPr>
        <p:txBody>
          <a:bodyPr/>
          <a:lstStyle>
            <a:lvl1pPr>
              <a:defRPr>
                <a:solidFill>
                  <a:schemeClr val="accent3"/>
                </a:solidFill>
              </a:defRPr>
            </a:lvl1pPr>
          </a:lstStyle>
          <a:p>
            <a:pPr lvl="0"/>
            <a:r>
              <a:rPr lang="en-GB" dirty="0"/>
              <a:t>Email address</a:t>
            </a:r>
          </a:p>
        </p:txBody>
      </p:sp>
      <p:cxnSp>
        <p:nvCxnSpPr>
          <p:cNvPr id="11" name="Straight Connector 10">
            <a:extLst>
              <a:ext uri="{FF2B5EF4-FFF2-40B4-BE49-F238E27FC236}">
                <a16:creationId xmlns:a16="http://schemas.microsoft.com/office/drawing/2014/main" id="{27CD5B34-828B-9A42-AA25-B1C179519B87}"/>
              </a:ext>
            </a:extLst>
          </p:cNvPr>
          <p:cNvCxnSpPr>
            <a:cxnSpLocks/>
          </p:cNvCxnSpPr>
          <p:nvPr userDrawn="1"/>
        </p:nvCxnSpPr>
        <p:spPr>
          <a:xfrm>
            <a:off x="0" y="1140224"/>
            <a:ext cx="12192000" cy="0"/>
          </a:xfrm>
          <a:prstGeom prst="line">
            <a:avLst/>
          </a:prstGeom>
          <a:ln w="50800">
            <a:gradFill>
              <a:gsLst>
                <a:gs pos="0">
                  <a:schemeClr val="bg1"/>
                </a:gs>
                <a:gs pos="100000">
                  <a:schemeClr val="accent3"/>
                </a:gs>
              </a:gsLst>
              <a:lin ang="10800000" scaled="0"/>
            </a:gradFill>
          </a:ln>
        </p:spPr>
        <p:style>
          <a:lnRef idx="1">
            <a:schemeClr val="dk1"/>
          </a:lnRef>
          <a:fillRef idx="0">
            <a:schemeClr val="dk1"/>
          </a:fillRef>
          <a:effectRef idx="0">
            <a:schemeClr val="dk1"/>
          </a:effectRef>
          <a:fontRef idx="minor">
            <a:schemeClr val="tx1"/>
          </a:fontRef>
        </p:style>
      </p:cxnSp>
      <p:sp>
        <p:nvSpPr>
          <p:cNvPr id="7" name="Text Placeholder 7">
            <a:extLst>
              <a:ext uri="{FF2B5EF4-FFF2-40B4-BE49-F238E27FC236}">
                <a16:creationId xmlns:a16="http://schemas.microsoft.com/office/drawing/2014/main" id="{723762C1-6EE5-794F-BCF2-D0248D08BFF4}"/>
              </a:ext>
            </a:extLst>
          </p:cNvPr>
          <p:cNvSpPr>
            <a:spLocks noGrp="1"/>
          </p:cNvSpPr>
          <p:nvPr>
            <p:ph type="body" sz="quarter" idx="26" hasCustomPrompt="1"/>
          </p:nvPr>
        </p:nvSpPr>
        <p:spPr>
          <a:xfrm>
            <a:off x="952789" y="2370999"/>
            <a:ext cx="355600" cy="529784"/>
          </a:xfrm>
          <a:prstGeom prst="rect">
            <a:avLst/>
          </a:prstGeom>
        </p:spPr>
        <p:txBody>
          <a:bodyPr/>
          <a:lstStyle>
            <a:lvl1pPr>
              <a:defRPr sz="2600" b="1" i="0">
                <a:solidFill>
                  <a:schemeClr val="accent3"/>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P </a:t>
            </a:r>
          </a:p>
        </p:txBody>
      </p:sp>
      <p:sp>
        <p:nvSpPr>
          <p:cNvPr id="19" name="Text Placeholder 7">
            <a:extLst>
              <a:ext uri="{FF2B5EF4-FFF2-40B4-BE49-F238E27FC236}">
                <a16:creationId xmlns:a16="http://schemas.microsoft.com/office/drawing/2014/main" id="{620409EC-D3FC-8046-86B5-562C3EAFBB4F}"/>
              </a:ext>
            </a:extLst>
          </p:cNvPr>
          <p:cNvSpPr>
            <a:spLocks noGrp="1"/>
          </p:cNvSpPr>
          <p:nvPr>
            <p:ph type="body" sz="quarter" idx="27" hasCustomPrompt="1"/>
          </p:nvPr>
        </p:nvSpPr>
        <p:spPr>
          <a:xfrm>
            <a:off x="952789" y="5020070"/>
            <a:ext cx="4822336" cy="529784"/>
          </a:xfrm>
          <a:prstGeom prst="rect">
            <a:avLst/>
          </a:prstGeom>
        </p:spPr>
        <p:txBody>
          <a:bodyPr/>
          <a:lstStyle>
            <a:lvl1pPr>
              <a:defRPr sz="2600" b="1" i="0">
                <a:solidFill>
                  <a:schemeClr val="accent3"/>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company website</a:t>
            </a:r>
          </a:p>
        </p:txBody>
      </p:sp>
      <p:sp>
        <p:nvSpPr>
          <p:cNvPr id="20" name="Text Placeholder 7">
            <a:extLst>
              <a:ext uri="{FF2B5EF4-FFF2-40B4-BE49-F238E27FC236}">
                <a16:creationId xmlns:a16="http://schemas.microsoft.com/office/drawing/2014/main" id="{81429851-7748-4E47-8BA9-2DFC84963CB6}"/>
              </a:ext>
            </a:extLst>
          </p:cNvPr>
          <p:cNvSpPr>
            <a:spLocks noGrp="1"/>
          </p:cNvSpPr>
          <p:nvPr>
            <p:ph type="body" sz="quarter" idx="28" hasCustomPrompt="1"/>
          </p:nvPr>
        </p:nvSpPr>
        <p:spPr>
          <a:xfrm>
            <a:off x="6334611" y="5020070"/>
            <a:ext cx="4831863" cy="529784"/>
          </a:xfrm>
          <a:prstGeom prst="rect">
            <a:avLst/>
          </a:prstGeom>
        </p:spPr>
        <p:txBody>
          <a:bodyPr/>
          <a:lstStyle>
            <a:lvl1pPr algn="r">
              <a:defRPr sz="2600" b="1"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ingredient website</a:t>
            </a:r>
          </a:p>
        </p:txBody>
      </p:sp>
      <p:sp>
        <p:nvSpPr>
          <p:cNvPr id="21" name="Text Placeholder 7">
            <a:extLst>
              <a:ext uri="{FF2B5EF4-FFF2-40B4-BE49-F238E27FC236}">
                <a16:creationId xmlns:a16="http://schemas.microsoft.com/office/drawing/2014/main" id="{E2AA43BC-A3F6-5A4F-BE1E-B65B851535D2}"/>
              </a:ext>
            </a:extLst>
          </p:cNvPr>
          <p:cNvSpPr>
            <a:spLocks noGrp="1"/>
          </p:cNvSpPr>
          <p:nvPr>
            <p:ph type="body" sz="quarter" idx="29" hasCustomPrompt="1"/>
          </p:nvPr>
        </p:nvSpPr>
        <p:spPr>
          <a:xfrm>
            <a:off x="952789" y="3040368"/>
            <a:ext cx="4822336" cy="1843178"/>
          </a:xfrm>
          <a:prstGeom prst="rect">
            <a:avLst/>
          </a:prstGeom>
        </p:spPr>
        <p:txBody>
          <a:bodyPr anchor="ctr"/>
          <a:lstStyle>
            <a:lvl1pPr>
              <a:defRPr sz="1800" b="0"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Address</a:t>
            </a:r>
          </a:p>
        </p:txBody>
      </p:sp>
      <p:sp>
        <p:nvSpPr>
          <p:cNvPr id="18" name="Text Placeholder 7">
            <a:extLst>
              <a:ext uri="{FF2B5EF4-FFF2-40B4-BE49-F238E27FC236}">
                <a16:creationId xmlns:a16="http://schemas.microsoft.com/office/drawing/2014/main" id="{3B0C8D12-DB30-4A42-897B-FA7E912C903D}"/>
              </a:ext>
            </a:extLst>
          </p:cNvPr>
          <p:cNvSpPr>
            <a:spLocks noGrp="1"/>
          </p:cNvSpPr>
          <p:nvPr>
            <p:ph type="body" sz="quarter" idx="30" hasCustomPrompt="1"/>
          </p:nvPr>
        </p:nvSpPr>
        <p:spPr>
          <a:xfrm>
            <a:off x="1308389" y="2370999"/>
            <a:ext cx="4822336" cy="529784"/>
          </a:xfrm>
          <a:prstGeom prst="rect">
            <a:avLst/>
          </a:prstGeom>
        </p:spPr>
        <p:txBody>
          <a:bodyPr/>
          <a:lstStyle>
            <a:lvl1pPr>
              <a:defRPr sz="2600" b="0" i="0">
                <a:solidFill>
                  <a:schemeClr val="bg1"/>
                </a:solidFill>
                <a:latin typeface="Century Gothic" panose="020B0502020202020204" pitchFamily="34" charset="0"/>
              </a:defRPr>
            </a:lvl1pPr>
            <a:lvl2pPr>
              <a:defRPr sz="1800" b="0" i="0">
                <a:solidFill>
                  <a:schemeClr val="tx1">
                    <a:lumMod val="65000"/>
                    <a:lumOff val="35000"/>
                  </a:schemeClr>
                </a:solidFill>
                <a:latin typeface="Century Gothic" panose="020B0502020202020204" pitchFamily="34" charset="0"/>
              </a:defRPr>
            </a:lvl2pPr>
            <a:lvl3pPr>
              <a:defRPr sz="1800" b="0" i="0">
                <a:solidFill>
                  <a:schemeClr val="tx1">
                    <a:lumMod val="65000"/>
                    <a:lumOff val="35000"/>
                  </a:schemeClr>
                </a:solidFill>
                <a:latin typeface="Century Gothic" panose="020B0502020202020204" pitchFamily="34" charset="0"/>
              </a:defRPr>
            </a:lvl3pPr>
            <a:lvl4pPr>
              <a:defRPr sz="1800" b="0" i="0">
                <a:solidFill>
                  <a:schemeClr val="tx1">
                    <a:lumMod val="65000"/>
                    <a:lumOff val="35000"/>
                  </a:schemeClr>
                </a:solidFill>
                <a:latin typeface="Century Gothic" panose="020B0502020202020204" pitchFamily="34" charset="0"/>
              </a:defRPr>
            </a:lvl4pPr>
            <a:lvl5pPr>
              <a:defRPr sz="1800" b="0" i="0">
                <a:solidFill>
                  <a:schemeClr val="tx1">
                    <a:lumMod val="65000"/>
                    <a:lumOff val="35000"/>
                  </a:schemeClr>
                </a:solidFill>
                <a:latin typeface="Century Gothic" panose="020B0502020202020204" pitchFamily="34" charset="0"/>
              </a:defRPr>
            </a:lvl5pPr>
          </a:lstStyle>
          <a:p>
            <a:pPr lvl="0"/>
            <a:r>
              <a:rPr lang="en-GB" dirty="0"/>
              <a:t>0000 000 000</a:t>
            </a:r>
          </a:p>
        </p:txBody>
      </p:sp>
      <p:pic>
        <p:nvPicPr>
          <p:cNvPr id="13" name="Graphic 12">
            <a:extLst>
              <a:ext uri="{FF2B5EF4-FFF2-40B4-BE49-F238E27FC236}">
                <a16:creationId xmlns:a16="http://schemas.microsoft.com/office/drawing/2014/main" id="{8D72834A-D777-EF4B-835A-92BC53B1FC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858934"/>
            <a:ext cx="12192000" cy="999066"/>
          </a:xfrm>
          <a:prstGeom prst="rect">
            <a:avLst/>
          </a:prstGeom>
        </p:spPr>
      </p:pic>
    </p:spTree>
    <p:extLst>
      <p:ext uri="{BB962C8B-B14F-4D97-AF65-F5344CB8AC3E}">
        <p14:creationId xmlns:p14="http://schemas.microsoft.com/office/powerpoint/2010/main" val="16522296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640" userDrawn="1">
          <p15:clr>
            <a:srgbClr val="FBAE40"/>
          </p15:clr>
        </p15:guide>
        <p15:guide id="4" pos="703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37207BA0-5564-A346-A1DB-0121ECD276F5}"/>
              </a:ext>
            </a:extLst>
          </p:cNvPr>
          <p:cNvSpPr>
            <a:spLocks noGrp="1"/>
          </p:cNvSpPr>
          <p:nvPr>
            <p:ph type="body" idx="1"/>
          </p:nvPr>
        </p:nvSpPr>
        <p:spPr>
          <a:xfrm>
            <a:off x="921328" y="1825625"/>
            <a:ext cx="10515600" cy="3847952"/>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Placeholder 1">
            <a:extLst>
              <a:ext uri="{FF2B5EF4-FFF2-40B4-BE49-F238E27FC236}">
                <a16:creationId xmlns:a16="http://schemas.microsoft.com/office/drawing/2014/main" id="{905E15A5-CC0D-2040-B82A-F6F4AE51944C}"/>
              </a:ext>
            </a:extLst>
          </p:cNvPr>
          <p:cNvSpPr>
            <a:spLocks noGrp="1"/>
          </p:cNvSpPr>
          <p:nvPr>
            <p:ph type="title"/>
          </p:nvPr>
        </p:nvSpPr>
        <p:spPr>
          <a:xfrm>
            <a:off x="921328"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pic>
        <p:nvPicPr>
          <p:cNvPr id="5" name="Graphic 4">
            <a:extLst>
              <a:ext uri="{FF2B5EF4-FFF2-40B4-BE49-F238E27FC236}">
                <a16:creationId xmlns:a16="http://schemas.microsoft.com/office/drawing/2014/main" id="{2E8F42A3-0C92-3642-909C-1BAB3A80B969}"/>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0" y="5858934"/>
            <a:ext cx="12192000" cy="999066"/>
          </a:xfrm>
          <a:prstGeom prst="rect">
            <a:avLst/>
          </a:prstGeom>
        </p:spPr>
      </p:pic>
    </p:spTree>
    <p:extLst>
      <p:ext uri="{BB962C8B-B14F-4D97-AF65-F5344CB8AC3E}">
        <p14:creationId xmlns:p14="http://schemas.microsoft.com/office/powerpoint/2010/main" val="2223990903"/>
      </p:ext>
    </p:extLst>
  </p:cSld>
  <p:clrMap bg1="lt1" tx1="dk1" bg2="lt2" tx2="dk2" accent1="accent1" accent2="accent2" accent3="accent3" accent4="accent4" accent5="accent5" accent6="accent6" hlink="hlink" folHlink="folHlink"/>
  <p:sldLayoutIdLst>
    <p:sldLayoutId id="2147483674" r:id="rId1"/>
    <p:sldLayoutId id="2147483677" r:id="rId2"/>
    <p:sldLayoutId id="2147483676" r:id="rId3"/>
    <p:sldLayoutId id="2147483683" r:id="rId4"/>
    <p:sldLayoutId id="2147483662" r:id="rId5"/>
    <p:sldLayoutId id="2147483687" r:id="rId6"/>
    <p:sldLayoutId id="2147483688" r:id="rId7"/>
    <p:sldLayoutId id="2147483678" r:id="rId8"/>
    <p:sldLayoutId id="2147483691" r:id="rId9"/>
    <p:sldLayoutId id="2147483692" r:id="rId10"/>
    <p:sldLayoutId id="2147483693" r:id="rId11"/>
    <p:sldLayoutId id="2147483679" r:id="rId12"/>
    <p:sldLayoutId id="2147483685" r:id="rId13"/>
    <p:sldLayoutId id="2147483681" r:id="rId14"/>
    <p:sldLayoutId id="2147483682" r:id="rId15"/>
    <p:sldLayoutId id="2147483684" r:id="rId16"/>
  </p:sldLayoutIdLst>
  <p:hf sldNum="0" hdr="0" dt="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600" b="1" kern="1200">
          <a:solidFill>
            <a:schemeClr val="accent1"/>
          </a:solidFill>
          <a:latin typeface="Century Gothic" panose="020B0502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Century Gothic" panose="020B0502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Century Gothic" panose="020B0502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b="1" kern="1200">
          <a:solidFill>
            <a:schemeClr val="tx1">
              <a:lumMod val="65000"/>
              <a:lumOff val="35000"/>
            </a:schemeClr>
          </a:solidFill>
          <a:latin typeface="Century Gothic" panose="020B0502020202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635" userDrawn="1">
          <p15:clr>
            <a:srgbClr val="F26B43"/>
          </p15:clr>
        </p15:guide>
        <p15:guide id="4" pos="70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1.jpe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2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7.sv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5C5882-BD6B-9D32-6915-772F2B24F891}"/>
              </a:ext>
            </a:extLst>
          </p:cNvPr>
          <p:cNvSpPr>
            <a:spLocks noGrp="1"/>
          </p:cNvSpPr>
          <p:nvPr>
            <p:ph type="title"/>
          </p:nvPr>
        </p:nvSpPr>
        <p:spPr>
          <a:xfrm>
            <a:off x="946437" y="254978"/>
            <a:ext cx="10213687" cy="924535"/>
          </a:xfrm>
        </p:spPr>
        <p:txBody>
          <a:bodyPr/>
          <a:lstStyle/>
          <a:p>
            <a:r>
              <a:rPr lang="en-US" dirty="0"/>
              <a:t>	INNOVATE OR EVAPORATE</a:t>
            </a:r>
          </a:p>
        </p:txBody>
      </p:sp>
      <p:pic>
        <p:nvPicPr>
          <p:cNvPr id="6" name="Picture 5">
            <a:extLst>
              <a:ext uri="{FF2B5EF4-FFF2-40B4-BE49-F238E27FC236}">
                <a16:creationId xmlns:a16="http://schemas.microsoft.com/office/drawing/2014/main" id="{FA0780A3-F286-EDD6-689A-B9A8CBE3C7C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0800000">
            <a:off x="7683500" y="1825405"/>
            <a:ext cx="4360836" cy="4321524"/>
          </a:xfrm>
          <a:prstGeom prst="rect">
            <a:avLst/>
          </a:prstGeom>
        </p:spPr>
      </p:pic>
      <p:sp>
        <p:nvSpPr>
          <p:cNvPr id="7" name="Text Placeholder 3">
            <a:extLst>
              <a:ext uri="{FF2B5EF4-FFF2-40B4-BE49-F238E27FC236}">
                <a16:creationId xmlns:a16="http://schemas.microsoft.com/office/drawing/2014/main" id="{424266EA-E126-5568-2E3E-490018787884}"/>
              </a:ext>
            </a:extLst>
          </p:cNvPr>
          <p:cNvSpPr>
            <a:spLocks noGrp="1"/>
          </p:cNvSpPr>
          <p:nvPr>
            <p:ph type="body" sz="quarter" idx="25"/>
          </p:nvPr>
        </p:nvSpPr>
        <p:spPr>
          <a:xfrm>
            <a:off x="1652954" y="1560513"/>
            <a:ext cx="9507170" cy="529784"/>
          </a:xfrm>
        </p:spPr>
        <p:txBody>
          <a:bodyPr>
            <a:noAutofit/>
          </a:bodyPr>
          <a:lstStyle/>
          <a:p>
            <a:r>
              <a:rPr lang="en-AU" sz="2400" dirty="0"/>
              <a:t>Why delivery systems are becoming a commercial imperative </a:t>
            </a:r>
            <a:endParaRPr lang="en-US" sz="2400" dirty="0"/>
          </a:p>
        </p:txBody>
      </p:sp>
      <p:sp>
        <p:nvSpPr>
          <p:cNvPr id="8" name="Text Placeholder 3">
            <a:extLst>
              <a:ext uri="{FF2B5EF4-FFF2-40B4-BE49-F238E27FC236}">
                <a16:creationId xmlns:a16="http://schemas.microsoft.com/office/drawing/2014/main" id="{E16C2236-A70A-7DD1-C44D-ABAC7E25E87C}"/>
              </a:ext>
            </a:extLst>
          </p:cNvPr>
          <p:cNvSpPr>
            <a:spLocks noGrp="1"/>
          </p:cNvSpPr>
          <p:nvPr>
            <p:ph type="body" sz="quarter" idx="26"/>
          </p:nvPr>
        </p:nvSpPr>
        <p:spPr>
          <a:xfrm>
            <a:off x="1754221" y="2871531"/>
            <a:ext cx="8236697" cy="3046798"/>
          </a:xfrm>
        </p:spPr>
        <p:txBody>
          <a:bodyPr>
            <a:normAutofit/>
          </a:bodyPr>
          <a:lstStyle/>
          <a:p>
            <a:pPr lvl="0" algn="l"/>
            <a:r>
              <a:rPr lang="en-AU" sz="2400" dirty="0"/>
              <a:t>George Kokkinis, CEO, </a:t>
            </a:r>
          </a:p>
          <a:p>
            <a:pPr lvl="0" algn="l"/>
            <a:endParaRPr lang="en-AU" sz="2400" dirty="0"/>
          </a:p>
          <a:p>
            <a:pPr lvl="0" algn="l"/>
            <a:r>
              <a:rPr lang="en-AU" sz="2400" dirty="0"/>
              <a:t>Pharmako Biotechnologies</a:t>
            </a:r>
          </a:p>
          <a:p>
            <a:pPr lvl="0" algn="l"/>
            <a:endParaRPr lang="en-AU" sz="2400" dirty="0"/>
          </a:p>
          <a:p>
            <a:pPr lvl="0" algn="l"/>
            <a:r>
              <a:rPr lang="en-AU" sz="2400" dirty="0"/>
              <a:t>Naturally Informed | Mastering the Market</a:t>
            </a:r>
          </a:p>
        </p:txBody>
      </p:sp>
    </p:spTree>
    <p:extLst>
      <p:ext uri="{BB962C8B-B14F-4D97-AF65-F5344CB8AC3E}">
        <p14:creationId xmlns:p14="http://schemas.microsoft.com/office/powerpoint/2010/main" val="3747556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818415-AE10-5084-91CC-88DCFD60A0D9}"/>
              </a:ext>
            </a:extLst>
          </p:cNvPr>
          <p:cNvSpPr>
            <a:spLocks noGrp="1"/>
          </p:cNvSpPr>
          <p:nvPr>
            <p:ph type="title"/>
          </p:nvPr>
        </p:nvSpPr>
        <p:spPr/>
        <p:txBody>
          <a:bodyPr/>
          <a:lstStyle/>
          <a:p>
            <a:r>
              <a:rPr lang="en-US" dirty="0"/>
              <a:t>THE MARKET HAS CHANGED</a:t>
            </a:r>
          </a:p>
        </p:txBody>
      </p:sp>
      <p:sp>
        <p:nvSpPr>
          <p:cNvPr id="4" name="Text Placeholder 3">
            <a:extLst>
              <a:ext uri="{FF2B5EF4-FFF2-40B4-BE49-F238E27FC236}">
                <a16:creationId xmlns:a16="http://schemas.microsoft.com/office/drawing/2014/main" id="{F49C4408-A0EB-7BAB-FA53-29837CE2E287}"/>
              </a:ext>
            </a:extLst>
          </p:cNvPr>
          <p:cNvSpPr>
            <a:spLocks noGrp="1"/>
          </p:cNvSpPr>
          <p:nvPr>
            <p:ph type="body" sz="quarter" idx="25"/>
          </p:nvPr>
        </p:nvSpPr>
        <p:spPr>
          <a:xfrm>
            <a:off x="946437" y="1560513"/>
            <a:ext cx="10011373" cy="529784"/>
          </a:xfrm>
        </p:spPr>
        <p:txBody>
          <a:bodyPr>
            <a:noAutofit/>
          </a:bodyPr>
          <a:lstStyle/>
          <a:p>
            <a:r>
              <a:rPr lang="en-AU" sz="2400" dirty="0"/>
              <a:t>More choice. Greater scrutiny. Less room for mediocracy.</a:t>
            </a:r>
          </a:p>
          <a:p>
            <a:endParaRPr lang="en-US" sz="2400" dirty="0"/>
          </a:p>
        </p:txBody>
      </p:sp>
      <p:sp>
        <p:nvSpPr>
          <p:cNvPr id="5" name="Text Placeholder 4">
            <a:extLst>
              <a:ext uri="{FF2B5EF4-FFF2-40B4-BE49-F238E27FC236}">
                <a16:creationId xmlns:a16="http://schemas.microsoft.com/office/drawing/2014/main" id="{F0344F40-4FB9-8D47-09E5-3DAA0BAA2C14}"/>
              </a:ext>
            </a:extLst>
          </p:cNvPr>
          <p:cNvSpPr>
            <a:spLocks noGrp="1"/>
          </p:cNvSpPr>
          <p:nvPr>
            <p:ph type="body" sz="quarter" idx="26"/>
          </p:nvPr>
        </p:nvSpPr>
        <p:spPr>
          <a:xfrm>
            <a:off x="2124634" y="2510590"/>
            <a:ext cx="8236697" cy="3046798"/>
          </a:xfrm>
        </p:spPr>
        <p:txBody>
          <a:bodyPr>
            <a:normAutofit/>
          </a:bodyPr>
          <a:lstStyle/>
          <a:p>
            <a:r>
              <a:rPr lang="en-US" sz="2400" dirty="0"/>
              <a:t>The market pressures</a:t>
            </a:r>
          </a:p>
          <a:p>
            <a:endParaRPr lang="en-US" sz="2400" dirty="0"/>
          </a:p>
          <a:p>
            <a:pPr lvl="0"/>
            <a:r>
              <a:rPr lang="en-AU" sz="2800" b="1" dirty="0"/>
              <a:t>Crowded</a:t>
            </a:r>
            <a:r>
              <a:rPr lang="en-AU" sz="2400" b="1" dirty="0"/>
              <a:t> categories</a:t>
            </a:r>
          </a:p>
          <a:p>
            <a:r>
              <a:rPr lang="en-AU" sz="2800" b="1" dirty="0"/>
              <a:t>Demand</a:t>
            </a:r>
            <a:r>
              <a:rPr lang="en-AU" sz="2400" b="1" dirty="0"/>
              <a:t> from consumers</a:t>
            </a:r>
            <a:endParaRPr lang="en-AU" sz="2400" dirty="0"/>
          </a:p>
          <a:p>
            <a:pPr lvl="0"/>
            <a:r>
              <a:rPr lang="en-AU" sz="2400" b="1" dirty="0"/>
              <a:t>Rising </a:t>
            </a:r>
            <a:r>
              <a:rPr lang="en-AU" sz="2800" b="1" dirty="0"/>
              <a:t>expectations</a:t>
            </a:r>
            <a:r>
              <a:rPr lang="en-AU" sz="2400" b="1" dirty="0"/>
              <a:t> of performance</a:t>
            </a:r>
            <a:endParaRPr lang="en-AU" sz="2400" dirty="0"/>
          </a:p>
          <a:p>
            <a:endParaRPr lang="en-US" sz="2400" dirty="0"/>
          </a:p>
        </p:txBody>
      </p:sp>
      <p:sp>
        <p:nvSpPr>
          <p:cNvPr id="6" name="TextBox 5">
            <a:extLst>
              <a:ext uri="{FF2B5EF4-FFF2-40B4-BE49-F238E27FC236}">
                <a16:creationId xmlns:a16="http://schemas.microsoft.com/office/drawing/2014/main" id="{4659D39D-7A32-125E-2B88-9DA3D0078B83}"/>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1321046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BBEB-3AB4-5D56-D8FB-A58617F4D3FC}"/>
              </a:ext>
            </a:extLst>
          </p:cNvPr>
          <p:cNvSpPr>
            <a:spLocks noGrp="1"/>
          </p:cNvSpPr>
          <p:nvPr>
            <p:ph type="title"/>
          </p:nvPr>
        </p:nvSpPr>
        <p:spPr/>
        <p:txBody>
          <a:bodyPr/>
          <a:lstStyle/>
          <a:p>
            <a:r>
              <a:rPr lang="en-US" dirty="0"/>
              <a:t>INGREDIENTS ARE ONLY THE BEGINNING</a:t>
            </a:r>
          </a:p>
        </p:txBody>
      </p:sp>
      <p:sp>
        <p:nvSpPr>
          <p:cNvPr id="3" name="Text Placeholder 2">
            <a:extLst>
              <a:ext uri="{FF2B5EF4-FFF2-40B4-BE49-F238E27FC236}">
                <a16:creationId xmlns:a16="http://schemas.microsoft.com/office/drawing/2014/main" id="{07850D45-B075-2EBE-DF67-E03DECC7BE84}"/>
              </a:ext>
            </a:extLst>
          </p:cNvPr>
          <p:cNvSpPr>
            <a:spLocks noGrp="1"/>
          </p:cNvSpPr>
          <p:nvPr>
            <p:ph type="body" sz="quarter" idx="25"/>
          </p:nvPr>
        </p:nvSpPr>
        <p:spPr>
          <a:xfrm>
            <a:off x="1977651" y="1560512"/>
            <a:ext cx="8243048" cy="924535"/>
          </a:xfrm>
        </p:spPr>
        <p:txBody>
          <a:bodyPr>
            <a:normAutofit/>
          </a:bodyPr>
          <a:lstStyle/>
          <a:p>
            <a:r>
              <a:rPr lang="en-AU" sz="2400" dirty="0"/>
              <a:t>An ingredient may create the promise. </a:t>
            </a:r>
          </a:p>
          <a:p>
            <a:r>
              <a:rPr lang="en-AU" sz="2400" dirty="0"/>
              <a:t>Delivery determines how that promise is realised.</a:t>
            </a:r>
          </a:p>
          <a:p>
            <a:endParaRPr lang="en-US" sz="2400" dirty="0"/>
          </a:p>
        </p:txBody>
      </p:sp>
      <p:sp>
        <p:nvSpPr>
          <p:cNvPr id="4" name="Text Placeholder 3">
            <a:extLst>
              <a:ext uri="{FF2B5EF4-FFF2-40B4-BE49-F238E27FC236}">
                <a16:creationId xmlns:a16="http://schemas.microsoft.com/office/drawing/2014/main" id="{96662412-AA9E-55B5-AC55-E5B2041AAA78}"/>
              </a:ext>
            </a:extLst>
          </p:cNvPr>
          <p:cNvSpPr>
            <a:spLocks noGrp="1"/>
          </p:cNvSpPr>
          <p:nvPr>
            <p:ph type="body" sz="quarter" idx="26"/>
          </p:nvPr>
        </p:nvSpPr>
        <p:spPr>
          <a:xfrm>
            <a:off x="946438" y="2791039"/>
            <a:ext cx="9832931" cy="2365337"/>
          </a:xfrm>
        </p:spPr>
        <p:txBody>
          <a:bodyPr>
            <a:normAutofit/>
          </a:bodyPr>
          <a:lstStyle/>
          <a:p>
            <a:endParaRPr lang="en-US" sz="2400" dirty="0"/>
          </a:p>
          <a:p>
            <a:r>
              <a:rPr lang="en-AU" sz="2400" dirty="0"/>
              <a:t>Ingredient → </a:t>
            </a:r>
            <a:r>
              <a:rPr lang="en-AU" sz="2600" dirty="0"/>
              <a:t>Formulation</a:t>
            </a:r>
            <a:r>
              <a:rPr lang="en-AU" sz="2400" dirty="0"/>
              <a:t> → </a:t>
            </a:r>
            <a:r>
              <a:rPr lang="en-AU" sz="2800" dirty="0"/>
              <a:t>Delivery</a:t>
            </a:r>
            <a:r>
              <a:rPr lang="en-AU" sz="2400" dirty="0"/>
              <a:t> → </a:t>
            </a:r>
          </a:p>
          <a:p>
            <a:endParaRPr lang="en-AU" sz="2400" dirty="0"/>
          </a:p>
          <a:p>
            <a:r>
              <a:rPr lang="en-AU" sz="3000" dirty="0"/>
              <a:t>Consumer experience </a:t>
            </a:r>
            <a:r>
              <a:rPr lang="en-AU" sz="2400" dirty="0"/>
              <a:t>→ </a:t>
            </a:r>
            <a:r>
              <a:rPr lang="en-AU" sz="3200" dirty="0"/>
              <a:t>Commercial</a:t>
            </a:r>
            <a:r>
              <a:rPr lang="en-AU" sz="2400" dirty="0"/>
              <a:t> </a:t>
            </a:r>
            <a:r>
              <a:rPr lang="en-AU" sz="3200" dirty="0"/>
              <a:t>outcome</a:t>
            </a:r>
          </a:p>
          <a:p>
            <a:endParaRPr lang="en-US" sz="2400" dirty="0"/>
          </a:p>
        </p:txBody>
      </p:sp>
      <p:sp>
        <p:nvSpPr>
          <p:cNvPr id="8" name="TextBox 7">
            <a:extLst>
              <a:ext uri="{FF2B5EF4-FFF2-40B4-BE49-F238E27FC236}">
                <a16:creationId xmlns:a16="http://schemas.microsoft.com/office/drawing/2014/main" id="{E46DC75D-17F6-BE36-267F-3873B7F65D5D}"/>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254150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9B457-0F18-A98A-66F3-6CDC8236D215}"/>
            </a:ext>
          </a:extLst>
        </p:cNvPr>
        <p:cNvGrpSpPr/>
        <p:nvPr/>
      </p:nvGrpSpPr>
      <p:grpSpPr>
        <a:xfrm>
          <a:off x="0" y="0"/>
          <a:ext cx="0" cy="0"/>
          <a:chOff x="0" y="0"/>
          <a:chExt cx="0" cy="0"/>
        </a:xfrm>
      </p:grpSpPr>
      <p:sp>
        <p:nvSpPr>
          <p:cNvPr id="21" name="Title 2">
            <a:extLst>
              <a:ext uri="{FF2B5EF4-FFF2-40B4-BE49-F238E27FC236}">
                <a16:creationId xmlns:a16="http://schemas.microsoft.com/office/drawing/2014/main" id="{AA94BA4F-336C-765F-3BC4-887A55A63E0F}"/>
              </a:ext>
            </a:extLst>
          </p:cNvPr>
          <p:cNvSpPr txBox="1">
            <a:spLocks/>
          </p:cNvSpPr>
          <p:nvPr/>
        </p:nvSpPr>
        <p:spPr>
          <a:xfrm>
            <a:off x="952789" y="215685"/>
            <a:ext cx="8760838" cy="92453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Century Gothic" panose="020B0502020202020204" pitchFamily="34" charset="0"/>
                <a:ea typeface="+mj-ea"/>
                <a:cs typeface="+mj-cs"/>
              </a:defRPr>
            </a:lvl1pPr>
          </a:lstStyle>
          <a:p>
            <a:r>
              <a:rPr lang="en-US" dirty="0"/>
              <a:t>DELIVERY IS A STRATEGIC POSITON</a:t>
            </a:r>
          </a:p>
        </p:txBody>
      </p:sp>
      <p:sp>
        <p:nvSpPr>
          <p:cNvPr id="25" name="TextBox 24">
            <a:extLst>
              <a:ext uri="{FF2B5EF4-FFF2-40B4-BE49-F238E27FC236}">
                <a16:creationId xmlns:a16="http://schemas.microsoft.com/office/drawing/2014/main" id="{76757E63-259E-2769-5BC3-DD678EE1BF34}"/>
              </a:ext>
            </a:extLst>
          </p:cNvPr>
          <p:cNvSpPr txBox="1"/>
          <p:nvPr/>
        </p:nvSpPr>
        <p:spPr>
          <a:xfrm>
            <a:off x="813637" y="1478189"/>
            <a:ext cx="10578887" cy="830997"/>
          </a:xfrm>
          <a:prstGeom prst="rect">
            <a:avLst/>
          </a:prstGeom>
          <a:noFill/>
        </p:spPr>
        <p:txBody>
          <a:bodyPr wrap="square">
            <a:spAutoFit/>
          </a:bodyPr>
          <a:lstStyle/>
          <a:p>
            <a:pPr algn="ctr"/>
            <a:r>
              <a:rPr lang="en-AU" sz="2400" b="1" dirty="0">
                <a:solidFill>
                  <a:schemeClr val="accent1"/>
                </a:solidFill>
              </a:rPr>
              <a:t>The right delivery system connects science with </a:t>
            </a:r>
          </a:p>
          <a:p>
            <a:pPr algn="ctr"/>
            <a:r>
              <a:rPr lang="en-AU" sz="2400" b="1" dirty="0">
                <a:solidFill>
                  <a:schemeClr val="accent1"/>
                </a:solidFill>
              </a:rPr>
              <a:t>commercial performance</a:t>
            </a:r>
            <a:endParaRPr lang="en-US" b="1" dirty="0">
              <a:solidFill>
                <a:schemeClr val="accent1"/>
              </a:solidFill>
            </a:endParaRPr>
          </a:p>
        </p:txBody>
      </p:sp>
      <p:sp>
        <p:nvSpPr>
          <p:cNvPr id="29" name="TextBox 28">
            <a:extLst>
              <a:ext uri="{FF2B5EF4-FFF2-40B4-BE49-F238E27FC236}">
                <a16:creationId xmlns:a16="http://schemas.microsoft.com/office/drawing/2014/main" id="{6C25AEBC-0512-F1CB-FB0C-79CFB9A3B0BC}"/>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pic>
        <p:nvPicPr>
          <p:cNvPr id="3" name="Picture 2">
            <a:extLst>
              <a:ext uri="{FF2B5EF4-FFF2-40B4-BE49-F238E27FC236}">
                <a16:creationId xmlns:a16="http://schemas.microsoft.com/office/drawing/2014/main" id="{B08C673C-0A0E-3819-E8D0-4ED2DB94F5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1361536" y="2412190"/>
            <a:ext cx="9207500" cy="3303190"/>
          </a:xfrm>
          <a:prstGeom prst="rect">
            <a:avLst/>
          </a:prstGeom>
        </p:spPr>
      </p:pic>
    </p:spTree>
    <p:extLst>
      <p:ext uri="{BB962C8B-B14F-4D97-AF65-F5344CB8AC3E}">
        <p14:creationId xmlns:p14="http://schemas.microsoft.com/office/powerpoint/2010/main" val="3383066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4563A-74E1-5675-C22D-0C189CF27DCD}"/>
              </a:ext>
            </a:extLst>
          </p:cNvPr>
          <p:cNvSpPr>
            <a:spLocks noGrp="1"/>
          </p:cNvSpPr>
          <p:nvPr>
            <p:ph type="title"/>
          </p:nvPr>
        </p:nvSpPr>
        <p:spPr>
          <a:xfrm>
            <a:off x="952788" y="215685"/>
            <a:ext cx="10140949" cy="924535"/>
          </a:xfrm>
        </p:spPr>
        <p:txBody>
          <a:bodyPr/>
          <a:lstStyle/>
          <a:p>
            <a:r>
              <a:rPr lang="en-US" dirty="0"/>
              <a:t>WHERE INNOVATION CREATES VALUE</a:t>
            </a:r>
          </a:p>
        </p:txBody>
      </p:sp>
      <p:sp>
        <p:nvSpPr>
          <p:cNvPr id="4" name="Text Placeholder 3">
            <a:extLst>
              <a:ext uri="{FF2B5EF4-FFF2-40B4-BE49-F238E27FC236}">
                <a16:creationId xmlns:a16="http://schemas.microsoft.com/office/drawing/2014/main" id="{67CC3B46-F521-DE4F-8735-0BB556883FB4}"/>
              </a:ext>
            </a:extLst>
          </p:cNvPr>
          <p:cNvSpPr>
            <a:spLocks noGrp="1"/>
          </p:cNvSpPr>
          <p:nvPr>
            <p:ph type="body" sz="quarter" idx="25"/>
          </p:nvPr>
        </p:nvSpPr>
        <p:spPr>
          <a:xfrm>
            <a:off x="952788" y="1560513"/>
            <a:ext cx="10304825" cy="529784"/>
          </a:xfrm>
        </p:spPr>
        <p:txBody>
          <a:bodyPr>
            <a:noAutofit/>
          </a:bodyPr>
          <a:lstStyle/>
          <a:p>
            <a:pPr algn="ctr"/>
            <a:r>
              <a:rPr lang="en-AU" sz="2400" dirty="0"/>
              <a:t>Better technology creates value across the product lifecycle</a:t>
            </a:r>
          </a:p>
          <a:p>
            <a:pPr algn="ctr"/>
            <a:endParaRPr lang="en-AU" sz="2400" dirty="0"/>
          </a:p>
          <a:p>
            <a:endParaRPr lang="en-US" sz="2400" dirty="0"/>
          </a:p>
        </p:txBody>
      </p:sp>
      <p:graphicFrame>
        <p:nvGraphicFramePr>
          <p:cNvPr id="6" name="Diagram 5">
            <a:extLst>
              <a:ext uri="{FF2B5EF4-FFF2-40B4-BE49-F238E27FC236}">
                <a16:creationId xmlns:a16="http://schemas.microsoft.com/office/drawing/2014/main" id="{DB008F49-1901-F776-3A3F-2B09E16EDA69}"/>
              </a:ext>
            </a:extLst>
          </p:cNvPr>
          <p:cNvGraphicFramePr/>
          <p:nvPr>
            <p:extLst>
              <p:ext uri="{D42A27DB-BD31-4B8C-83A1-F6EECF244321}">
                <p14:modId xmlns:p14="http://schemas.microsoft.com/office/powerpoint/2010/main" val="765387551"/>
              </p:ext>
            </p:extLst>
          </p:nvPr>
        </p:nvGraphicFramePr>
        <p:xfrm>
          <a:off x="633047" y="1881554"/>
          <a:ext cx="11113476" cy="4185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C780342C-8C93-D618-4871-F67F64C0A944}"/>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1898702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E7D22D-A461-8118-C4F1-4DD06B21E7BE}"/>
              </a:ext>
            </a:extLst>
          </p:cNvPr>
          <p:cNvSpPr>
            <a:spLocks noGrp="1"/>
          </p:cNvSpPr>
          <p:nvPr>
            <p:ph type="title"/>
          </p:nvPr>
        </p:nvSpPr>
        <p:spPr/>
        <p:txBody>
          <a:bodyPr>
            <a:normAutofit/>
          </a:bodyPr>
          <a:lstStyle/>
          <a:p>
            <a:r>
              <a:rPr lang="en-AU" dirty="0"/>
              <a:t>THE SYSTEM MUST FIT THE OPPORTUNITY</a:t>
            </a:r>
            <a:endParaRPr lang="en-US" dirty="0"/>
          </a:p>
        </p:txBody>
      </p:sp>
      <p:sp>
        <p:nvSpPr>
          <p:cNvPr id="4" name="Text Placeholder 3">
            <a:extLst>
              <a:ext uri="{FF2B5EF4-FFF2-40B4-BE49-F238E27FC236}">
                <a16:creationId xmlns:a16="http://schemas.microsoft.com/office/drawing/2014/main" id="{FC6DF1AF-342A-BD49-87B2-980A1F095836}"/>
              </a:ext>
            </a:extLst>
          </p:cNvPr>
          <p:cNvSpPr>
            <a:spLocks noGrp="1"/>
          </p:cNvSpPr>
          <p:nvPr>
            <p:ph type="body" sz="quarter" idx="25"/>
          </p:nvPr>
        </p:nvSpPr>
        <p:spPr>
          <a:xfrm>
            <a:off x="1064301" y="1560513"/>
            <a:ext cx="9983449" cy="924534"/>
          </a:xfrm>
        </p:spPr>
        <p:txBody>
          <a:bodyPr>
            <a:normAutofit/>
          </a:bodyPr>
          <a:lstStyle/>
          <a:p>
            <a:r>
              <a:rPr lang="en-AU" sz="2400" dirty="0"/>
              <a:t>There is no universally “best” delivery system. </a:t>
            </a:r>
          </a:p>
          <a:p>
            <a:r>
              <a:rPr lang="en-AU" sz="2400" dirty="0"/>
              <a:t>There is a right one for the objective.</a:t>
            </a:r>
          </a:p>
          <a:p>
            <a:endParaRPr lang="en-US" sz="2400" dirty="0"/>
          </a:p>
        </p:txBody>
      </p:sp>
      <p:sp>
        <p:nvSpPr>
          <p:cNvPr id="5" name="Text Placeholder 4">
            <a:extLst>
              <a:ext uri="{FF2B5EF4-FFF2-40B4-BE49-F238E27FC236}">
                <a16:creationId xmlns:a16="http://schemas.microsoft.com/office/drawing/2014/main" id="{D9382A52-D079-8C91-14F6-8E97DCDE1434}"/>
              </a:ext>
            </a:extLst>
          </p:cNvPr>
          <p:cNvSpPr>
            <a:spLocks noGrp="1"/>
          </p:cNvSpPr>
          <p:nvPr>
            <p:ph type="body" sz="quarter" idx="26"/>
          </p:nvPr>
        </p:nvSpPr>
        <p:spPr>
          <a:xfrm>
            <a:off x="2379467" y="2669943"/>
            <a:ext cx="8668283" cy="3046798"/>
          </a:xfrm>
        </p:spPr>
        <p:txBody>
          <a:bodyPr>
            <a:normAutofit/>
          </a:bodyPr>
          <a:lstStyle/>
          <a:p>
            <a:pPr marL="342900" lvl="0" indent="-342900" algn="l">
              <a:buFont typeface="Arial" panose="020B0604020202020204" pitchFamily="34" charset="0"/>
              <a:buChar char="•"/>
            </a:pPr>
            <a:r>
              <a:rPr lang="en-AU" sz="2400" dirty="0"/>
              <a:t>What problem are we solving?</a:t>
            </a:r>
          </a:p>
          <a:p>
            <a:pPr marL="342900" lvl="0" indent="-342900" algn="l">
              <a:buFont typeface="Arial" panose="020B0604020202020204" pitchFamily="34" charset="0"/>
              <a:buChar char="•"/>
            </a:pPr>
            <a:r>
              <a:rPr lang="en-AU" sz="2400" dirty="0"/>
              <a:t>Who is the product for?</a:t>
            </a:r>
          </a:p>
          <a:p>
            <a:pPr marL="342900" lvl="0" indent="-342900" algn="l">
              <a:buFont typeface="Arial" panose="020B0604020202020204" pitchFamily="34" charset="0"/>
              <a:buChar char="•"/>
            </a:pPr>
            <a:r>
              <a:rPr lang="en-AU" sz="2400" dirty="0"/>
              <a:t>What must the formulation achieve?</a:t>
            </a:r>
          </a:p>
          <a:p>
            <a:pPr marL="342900" lvl="0" indent="-342900" algn="l">
              <a:buFont typeface="Arial" panose="020B0604020202020204" pitchFamily="34" charset="0"/>
              <a:buChar char="•"/>
            </a:pPr>
            <a:r>
              <a:rPr lang="en-AU" sz="2400" dirty="0"/>
              <a:t>What format supports the proposition?</a:t>
            </a:r>
          </a:p>
          <a:p>
            <a:pPr marL="342900" lvl="0" indent="-342900" algn="l">
              <a:buFont typeface="Arial" panose="020B0604020202020204" pitchFamily="34" charset="0"/>
              <a:buChar char="•"/>
            </a:pPr>
            <a:r>
              <a:rPr lang="en-AU" sz="2400" dirty="0"/>
              <a:t>Can it be manufactured and scaled effectively?</a:t>
            </a:r>
          </a:p>
          <a:p>
            <a:pPr marL="342900" lvl="0" indent="-342900" algn="l">
              <a:buFont typeface="Arial" panose="020B0604020202020204" pitchFamily="34" charset="0"/>
              <a:buChar char="•"/>
            </a:pPr>
            <a:r>
              <a:rPr lang="en-AU" sz="2400" dirty="0"/>
              <a:t>Is the evidence appropriate to the intended claims?</a:t>
            </a:r>
          </a:p>
          <a:p>
            <a:pPr marL="342900" indent="-342900" algn="l">
              <a:buFont typeface="Arial" panose="020B0604020202020204" pitchFamily="34" charset="0"/>
              <a:buChar char="•"/>
            </a:pPr>
            <a:endParaRPr lang="en-US" sz="2400" dirty="0"/>
          </a:p>
        </p:txBody>
      </p:sp>
      <p:sp>
        <p:nvSpPr>
          <p:cNvPr id="6" name="TextBox 5">
            <a:extLst>
              <a:ext uri="{FF2B5EF4-FFF2-40B4-BE49-F238E27FC236}">
                <a16:creationId xmlns:a16="http://schemas.microsoft.com/office/drawing/2014/main" id="{D4EB098B-3038-AC9C-6BF0-6A212227FD16}"/>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3852502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908444-D769-0DDF-D7B4-F8282F66EB56}"/>
              </a:ext>
            </a:extLst>
          </p:cNvPr>
          <p:cNvSpPr>
            <a:spLocks noGrp="1"/>
          </p:cNvSpPr>
          <p:nvPr>
            <p:ph type="title"/>
          </p:nvPr>
        </p:nvSpPr>
        <p:spPr/>
        <p:txBody>
          <a:bodyPr>
            <a:normAutofit/>
          </a:bodyPr>
          <a:lstStyle/>
          <a:p>
            <a:r>
              <a:rPr lang="en-AU" dirty="0"/>
              <a:t>THE PARTNER IS PART OF THE TECHNOLOGY</a:t>
            </a:r>
            <a:endParaRPr lang="en-US" dirty="0"/>
          </a:p>
        </p:txBody>
      </p:sp>
      <p:sp>
        <p:nvSpPr>
          <p:cNvPr id="4" name="Text Placeholder 3">
            <a:extLst>
              <a:ext uri="{FF2B5EF4-FFF2-40B4-BE49-F238E27FC236}">
                <a16:creationId xmlns:a16="http://schemas.microsoft.com/office/drawing/2014/main" id="{D3380AD9-8B4A-E278-6307-BC6E9F1BF419}"/>
              </a:ext>
            </a:extLst>
          </p:cNvPr>
          <p:cNvSpPr>
            <a:spLocks noGrp="1"/>
          </p:cNvSpPr>
          <p:nvPr>
            <p:ph type="body" sz="quarter" idx="25"/>
          </p:nvPr>
        </p:nvSpPr>
        <p:spPr>
          <a:xfrm>
            <a:off x="1169233" y="1560513"/>
            <a:ext cx="9698636" cy="529784"/>
          </a:xfrm>
        </p:spPr>
        <p:txBody>
          <a:bodyPr>
            <a:normAutofit/>
          </a:bodyPr>
          <a:lstStyle/>
          <a:p>
            <a:r>
              <a:rPr lang="en-AU" sz="2400" dirty="0"/>
              <a:t>Technology alone does not deliver a successful product</a:t>
            </a:r>
          </a:p>
          <a:p>
            <a:endParaRPr lang="en-US" sz="2400" dirty="0"/>
          </a:p>
        </p:txBody>
      </p:sp>
      <p:sp>
        <p:nvSpPr>
          <p:cNvPr id="5" name="Text Placeholder 4">
            <a:extLst>
              <a:ext uri="{FF2B5EF4-FFF2-40B4-BE49-F238E27FC236}">
                <a16:creationId xmlns:a16="http://schemas.microsoft.com/office/drawing/2014/main" id="{B58D4554-0E98-6A6D-F34A-D9A53A6E81E8}"/>
              </a:ext>
            </a:extLst>
          </p:cNvPr>
          <p:cNvSpPr>
            <a:spLocks noGrp="1"/>
          </p:cNvSpPr>
          <p:nvPr>
            <p:ph type="body" sz="quarter" idx="26"/>
          </p:nvPr>
        </p:nvSpPr>
        <p:spPr>
          <a:xfrm>
            <a:off x="1169233" y="2176410"/>
            <a:ext cx="8236697" cy="3487373"/>
          </a:xfrm>
        </p:spPr>
        <p:txBody>
          <a:bodyPr>
            <a:noAutofit/>
          </a:bodyPr>
          <a:lstStyle/>
          <a:p>
            <a:r>
              <a:rPr lang="en-AU" sz="2400" dirty="0"/>
              <a:t>The right development partner brings:</a:t>
            </a:r>
          </a:p>
          <a:p>
            <a:endParaRPr lang="en-AU" sz="2400" dirty="0"/>
          </a:p>
          <a:p>
            <a:pPr marL="457200" lvl="4" indent="-457200">
              <a:buFont typeface="+mj-lt"/>
              <a:buAutoNum type="arabicPeriod"/>
            </a:pPr>
            <a:r>
              <a:rPr lang="en-AU" sz="2400" dirty="0">
                <a:solidFill>
                  <a:schemeClr val="tx1"/>
                </a:solidFill>
              </a:rPr>
              <a:t>Scientific depth</a:t>
            </a:r>
          </a:p>
          <a:p>
            <a:pPr marL="457200" lvl="4" indent="-457200">
              <a:buFont typeface="+mj-lt"/>
              <a:buAutoNum type="arabicPeriod"/>
            </a:pPr>
            <a:r>
              <a:rPr lang="en-AU" sz="2400" dirty="0">
                <a:solidFill>
                  <a:schemeClr val="tx1"/>
                </a:solidFill>
              </a:rPr>
              <a:t>Delivery system platform expertise</a:t>
            </a:r>
          </a:p>
          <a:p>
            <a:pPr marL="457200" lvl="4" indent="-457200">
              <a:buFont typeface="+mj-lt"/>
              <a:buAutoNum type="arabicPeriod"/>
            </a:pPr>
            <a:r>
              <a:rPr lang="en-AU" sz="2400" dirty="0">
                <a:solidFill>
                  <a:schemeClr val="tx1"/>
                </a:solidFill>
              </a:rPr>
              <a:t>Formulation capability</a:t>
            </a:r>
          </a:p>
          <a:p>
            <a:pPr marL="457200" lvl="4" indent="-457200">
              <a:buFont typeface="+mj-lt"/>
              <a:buAutoNum type="arabicPeriod"/>
            </a:pPr>
            <a:r>
              <a:rPr lang="en-AU" sz="2400" dirty="0">
                <a:solidFill>
                  <a:schemeClr val="tx1"/>
                </a:solidFill>
              </a:rPr>
              <a:t>Regulatory awareness</a:t>
            </a:r>
          </a:p>
          <a:p>
            <a:pPr marL="457200" lvl="4" indent="-457200">
              <a:buFont typeface="+mj-lt"/>
              <a:buAutoNum type="arabicPeriod"/>
            </a:pPr>
            <a:r>
              <a:rPr lang="en-AU" sz="2400" dirty="0">
                <a:solidFill>
                  <a:schemeClr val="tx1"/>
                </a:solidFill>
              </a:rPr>
              <a:t>Manufacturing understanding</a:t>
            </a:r>
          </a:p>
          <a:p>
            <a:pPr marL="457200" lvl="4" indent="-457200">
              <a:buFont typeface="+mj-lt"/>
              <a:buAutoNum type="arabicPeriod"/>
            </a:pPr>
            <a:r>
              <a:rPr lang="en-AU" sz="2400" dirty="0">
                <a:solidFill>
                  <a:schemeClr val="tx1"/>
                </a:solidFill>
              </a:rPr>
              <a:t>Commercial perspective</a:t>
            </a:r>
          </a:p>
          <a:p>
            <a:endParaRPr lang="en-US" sz="2400" dirty="0"/>
          </a:p>
        </p:txBody>
      </p:sp>
      <p:sp>
        <p:nvSpPr>
          <p:cNvPr id="7" name="TextBox 6">
            <a:extLst>
              <a:ext uri="{FF2B5EF4-FFF2-40B4-BE49-F238E27FC236}">
                <a16:creationId xmlns:a16="http://schemas.microsoft.com/office/drawing/2014/main" id="{906CF244-C6F0-9DF2-924B-347182373B42}"/>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pic>
        <p:nvPicPr>
          <p:cNvPr id="6" name="Picture 5">
            <a:extLst>
              <a:ext uri="{FF2B5EF4-FFF2-40B4-BE49-F238E27FC236}">
                <a16:creationId xmlns:a16="http://schemas.microsoft.com/office/drawing/2014/main" id="{535003D1-8DB4-C695-3192-17591CFFA01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16569" y="2625496"/>
            <a:ext cx="5384800" cy="3253987"/>
          </a:xfrm>
          <a:prstGeom prst="rect">
            <a:avLst/>
          </a:prstGeom>
        </p:spPr>
      </p:pic>
    </p:spTree>
    <p:extLst>
      <p:ext uri="{BB962C8B-B14F-4D97-AF65-F5344CB8AC3E}">
        <p14:creationId xmlns:p14="http://schemas.microsoft.com/office/powerpoint/2010/main" val="3006280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8DA0F84-F930-9417-E2CC-0FE910C72F14}"/>
              </a:ext>
            </a:extLst>
          </p:cNvPr>
          <p:cNvSpPr>
            <a:spLocks noGrp="1"/>
          </p:cNvSpPr>
          <p:nvPr>
            <p:ph type="title"/>
          </p:nvPr>
        </p:nvSpPr>
        <p:spPr/>
        <p:txBody>
          <a:bodyPr>
            <a:normAutofit/>
          </a:bodyPr>
          <a:lstStyle/>
          <a:p>
            <a:r>
              <a:rPr lang="en-AU" dirty="0"/>
              <a:t>FROM TECHNOLOGY TO MARKET ADVANTAGE </a:t>
            </a:r>
          </a:p>
        </p:txBody>
      </p:sp>
      <p:sp>
        <p:nvSpPr>
          <p:cNvPr id="9" name="Text Placeholder 4">
            <a:extLst>
              <a:ext uri="{FF2B5EF4-FFF2-40B4-BE49-F238E27FC236}">
                <a16:creationId xmlns:a16="http://schemas.microsoft.com/office/drawing/2014/main" id="{729B297C-0F71-735F-CC4E-76C1EDE8C262}"/>
              </a:ext>
            </a:extLst>
          </p:cNvPr>
          <p:cNvSpPr txBox="1">
            <a:spLocks noGrp="1"/>
          </p:cNvSpPr>
          <p:nvPr>
            <p:ph type="body" sz="quarter" idx="26"/>
          </p:nvPr>
        </p:nvSpPr>
        <p:spPr>
          <a:xfrm>
            <a:off x="2875008" y="2219288"/>
            <a:ext cx="6956746" cy="3398401"/>
          </a:xfrm>
          <a:prstGeom prst="rect">
            <a:avLst/>
          </a:prstGeom>
        </p:spPr>
        <p:txBody>
          <a:bodyPr vert="horz" lIns="91440" tIns="45720" rIns="91440" bIns="45720" rtlCol="0">
            <a:noAutofit/>
          </a:bodyPr>
          <a:lstStyle>
            <a:lvl1pPr marL="285750" indent="-285750" algn="l" defTabSz="914400" rtl="0" eaLnBrk="1" latinLnBrk="0" hangingPunct="1">
              <a:lnSpc>
                <a:spcPct val="110000"/>
              </a:lnSpc>
              <a:spcBef>
                <a:spcPts val="0"/>
              </a:spcBef>
              <a:spcAft>
                <a:spcPts val="700"/>
              </a:spcAft>
              <a:buFont typeface="Arial" panose="020B0604020202020204" pitchFamily="34" charset="0"/>
              <a:buChar char="•"/>
              <a:defRPr sz="1800" b="0" i="0" kern="1200">
                <a:solidFill>
                  <a:schemeClr val="tx1"/>
                </a:solidFill>
                <a:latin typeface="Century Gothic" panose="020B0502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b="0" i="0" kern="1200">
                <a:solidFill>
                  <a:schemeClr val="tx1">
                    <a:lumMod val="65000"/>
                    <a:lumOff val="35000"/>
                  </a:schemeClr>
                </a:solidFill>
                <a:latin typeface="Century Gothic" panose="020B0502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800" b="0" i="0" kern="1200">
                <a:solidFill>
                  <a:schemeClr val="tx1">
                    <a:lumMod val="65000"/>
                    <a:lumOff val="35000"/>
                  </a:schemeClr>
                </a:solidFill>
                <a:latin typeface="Century Gothic" panose="020B0502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b="0" i="0" kern="1200">
                <a:solidFill>
                  <a:schemeClr val="tx1">
                    <a:lumMod val="65000"/>
                    <a:lumOff val="35000"/>
                  </a:schemeClr>
                </a:solidFill>
                <a:latin typeface="Century Gothic" panose="020B0502020202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800" b="0" i="0" kern="1200">
                <a:solidFill>
                  <a:schemeClr val="tx1">
                    <a:lumMod val="65000"/>
                    <a:lumOff val="35000"/>
                  </a:schemeClr>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buFont typeface="Wingdings" pitchFamily="2" charset="2"/>
              <a:buChar char="ü"/>
            </a:pPr>
            <a:r>
              <a:rPr lang="en-AU" sz="2400" dirty="0"/>
              <a:t>Consumer need</a:t>
            </a:r>
          </a:p>
          <a:p>
            <a:pPr lvl="0" algn="ctr">
              <a:buFont typeface="Wingdings" pitchFamily="2" charset="2"/>
              <a:buChar char="ü"/>
            </a:pPr>
            <a:r>
              <a:rPr lang="en-AU" sz="2400" dirty="0"/>
              <a:t>Relevant science</a:t>
            </a:r>
          </a:p>
          <a:p>
            <a:pPr lvl="0" algn="ctr">
              <a:buFont typeface="Wingdings" pitchFamily="2" charset="2"/>
              <a:buChar char="ü"/>
            </a:pPr>
            <a:r>
              <a:rPr lang="en-AU" sz="2400" dirty="0"/>
              <a:t>Right delivery technology</a:t>
            </a:r>
          </a:p>
          <a:p>
            <a:pPr lvl="0" algn="ctr">
              <a:buFont typeface="Wingdings" pitchFamily="2" charset="2"/>
              <a:buChar char="ü"/>
            </a:pPr>
            <a:r>
              <a:rPr lang="en-AU" sz="2400" dirty="0"/>
              <a:t>Capable development partner</a:t>
            </a:r>
          </a:p>
          <a:p>
            <a:pPr marL="0" lvl="0" indent="0" algn="ctr">
              <a:buNone/>
            </a:pPr>
            <a:br>
              <a:rPr lang="en-AU" sz="2400" dirty="0"/>
            </a:br>
            <a:r>
              <a:rPr lang="en-AU" sz="2400" dirty="0"/>
              <a:t>= A PRODUCT WITH A REASON TO EXIST</a:t>
            </a:r>
          </a:p>
        </p:txBody>
      </p:sp>
      <p:sp>
        <p:nvSpPr>
          <p:cNvPr id="5" name="TextBox 4">
            <a:extLst>
              <a:ext uri="{FF2B5EF4-FFF2-40B4-BE49-F238E27FC236}">
                <a16:creationId xmlns:a16="http://schemas.microsoft.com/office/drawing/2014/main" id="{BEC32E52-0102-C9C3-9BF4-6A9FE9F1F8CF}"/>
              </a:ext>
            </a:extLst>
          </p:cNvPr>
          <p:cNvSpPr txBox="1"/>
          <p:nvPr/>
        </p:nvSpPr>
        <p:spPr>
          <a:xfrm>
            <a:off x="946438" y="1422749"/>
            <a:ext cx="10148554" cy="461665"/>
          </a:xfrm>
          <a:prstGeom prst="rect">
            <a:avLst/>
          </a:prstGeom>
          <a:noFill/>
        </p:spPr>
        <p:txBody>
          <a:bodyPr wrap="square">
            <a:spAutoFit/>
          </a:bodyPr>
          <a:lstStyle/>
          <a:p>
            <a:pPr>
              <a:lnSpc>
                <a:spcPct val="100000"/>
              </a:lnSpc>
              <a:buNone/>
            </a:pPr>
            <a:r>
              <a:rPr lang="en-AU" sz="2400" b="1" dirty="0">
                <a:solidFill>
                  <a:schemeClr val="accent1"/>
                </a:solidFill>
              </a:rPr>
              <a:t>Competitive advantage comes from alignment, not novelty alone</a:t>
            </a:r>
            <a:endParaRPr lang="en-AU" sz="2400" b="1" dirty="0">
              <a:solidFill>
                <a:schemeClr val="accent1"/>
              </a:solidFill>
              <a:effectLst/>
              <a:latin typeface="Century Gothic" panose="020B0502020202020204" pitchFamily="34" charset="0"/>
              <a:ea typeface="Aptos" panose="020B0004020202020204" pitchFamily="34" charset="0"/>
              <a:cs typeface="Segoe UI" panose="020B0502040204020203" pitchFamily="34" charset="0"/>
            </a:endParaRPr>
          </a:p>
        </p:txBody>
      </p:sp>
      <p:sp>
        <p:nvSpPr>
          <p:cNvPr id="12" name="TextBox 11">
            <a:extLst>
              <a:ext uri="{FF2B5EF4-FFF2-40B4-BE49-F238E27FC236}">
                <a16:creationId xmlns:a16="http://schemas.microsoft.com/office/drawing/2014/main" id="{F9FE4E42-0CD0-49EF-45F3-D45723FF8FB2}"/>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218763693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A822D4-0E68-5D46-80BC-0BAE8EB9EDC4}"/>
              </a:ext>
            </a:extLst>
          </p:cNvPr>
          <p:cNvSpPr>
            <a:spLocks noGrp="1"/>
          </p:cNvSpPr>
          <p:nvPr>
            <p:ph type="title"/>
          </p:nvPr>
        </p:nvSpPr>
        <p:spPr/>
        <p:txBody>
          <a:bodyPr/>
          <a:lstStyle/>
          <a:p>
            <a:r>
              <a:rPr lang="en-US" dirty="0"/>
              <a:t>TYPES OF INNOVATION</a:t>
            </a:r>
          </a:p>
        </p:txBody>
      </p:sp>
      <p:grpSp>
        <p:nvGrpSpPr>
          <p:cNvPr id="16" name="Group 15">
            <a:extLst>
              <a:ext uri="{FF2B5EF4-FFF2-40B4-BE49-F238E27FC236}">
                <a16:creationId xmlns:a16="http://schemas.microsoft.com/office/drawing/2014/main" id="{6E4FAB3A-BACD-AA49-BCF1-7E62E7B36E09}"/>
              </a:ext>
            </a:extLst>
          </p:cNvPr>
          <p:cNvGrpSpPr/>
          <p:nvPr/>
        </p:nvGrpSpPr>
        <p:grpSpPr>
          <a:xfrm>
            <a:off x="3940533" y="1218834"/>
            <a:ext cx="4727478" cy="4004793"/>
            <a:chOff x="3940533" y="1140220"/>
            <a:chExt cx="4727478" cy="4004793"/>
          </a:xfrm>
        </p:grpSpPr>
        <p:sp>
          <p:nvSpPr>
            <p:cNvPr id="6" name="Rectangle 5">
              <a:extLst>
                <a:ext uri="{FF2B5EF4-FFF2-40B4-BE49-F238E27FC236}">
                  <a16:creationId xmlns:a16="http://schemas.microsoft.com/office/drawing/2014/main" id="{EA7A3BA5-AF59-7F4A-8D54-C75D70F9CE04}"/>
                </a:ext>
              </a:extLst>
            </p:cNvPr>
            <p:cNvSpPr/>
            <p:nvPr/>
          </p:nvSpPr>
          <p:spPr>
            <a:xfrm>
              <a:off x="3963497" y="1484334"/>
              <a:ext cx="2105526" cy="18167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Architectural</a:t>
              </a:r>
            </a:p>
            <a:p>
              <a:pPr algn="ctr"/>
              <a:r>
                <a:rPr lang="en-US" dirty="0"/>
                <a:t>Innovation</a:t>
              </a:r>
            </a:p>
          </p:txBody>
        </p:sp>
        <p:sp>
          <p:nvSpPr>
            <p:cNvPr id="7" name="Rectangle 6">
              <a:extLst>
                <a:ext uri="{FF2B5EF4-FFF2-40B4-BE49-F238E27FC236}">
                  <a16:creationId xmlns:a16="http://schemas.microsoft.com/office/drawing/2014/main" id="{B86ADF58-743F-F344-A422-92DD540E05F3}"/>
                </a:ext>
              </a:extLst>
            </p:cNvPr>
            <p:cNvSpPr/>
            <p:nvPr/>
          </p:nvSpPr>
          <p:spPr>
            <a:xfrm>
              <a:off x="6069023" y="3301102"/>
              <a:ext cx="2105526" cy="18167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Disruptive</a:t>
              </a:r>
            </a:p>
            <a:p>
              <a:pPr algn="ctr"/>
              <a:r>
                <a:rPr lang="en-US" dirty="0"/>
                <a:t>Innovation</a:t>
              </a:r>
            </a:p>
          </p:txBody>
        </p:sp>
        <p:sp>
          <p:nvSpPr>
            <p:cNvPr id="8" name="Rectangle 7">
              <a:extLst>
                <a:ext uri="{FF2B5EF4-FFF2-40B4-BE49-F238E27FC236}">
                  <a16:creationId xmlns:a16="http://schemas.microsoft.com/office/drawing/2014/main" id="{88FC45C7-F95E-5347-B31D-D54E4DC15967}"/>
                </a:ext>
              </a:extLst>
            </p:cNvPr>
            <p:cNvSpPr/>
            <p:nvPr/>
          </p:nvSpPr>
          <p:spPr>
            <a:xfrm>
              <a:off x="3963497" y="3289968"/>
              <a:ext cx="2105526" cy="1816768"/>
            </a:xfrm>
            <a:prstGeom prst="rect">
              <a:avLst/>
            </a:prstGeom>
            <a:solidFill>
              <a:srgbClr val="77C4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Incremental</a:t>
              </a:r>
            </a:p>
            <a:p>
              <a:pPr algn="ctr"/>
              <a:r>
                <a:rPr lang="en-US" dirty="0"/>
                <a:t>Innovation</a:t>
              </a:r>
            </a:p>
          </p:txBody>
        </p:sp>
        <p:sp>
          <p:nvSpPr>
            <p:cNvPr id="9" name="Rectangle 8">
              <a:extLst>
                <a:ext uri="{FF2B5EF4-FFF2-40B4-BE49-F238E27FC236}">
                  <a16:creationId xmlns:a16="http://schemas.microsoft.com/office/drawing/2014/main" id="{19246C44-9676-AC47-A6B5-38CE912EC7D6}"/>
                </a:ext>
              </a:extLst>
            </p:cNvPr>
            <p:cNvSpPr/>
            <p:nvPr/>
          </p:nvSpPr>
          <p:spPr>
            <a:xfrm>
              <a:off x="6069023" y="1495468"/>
              <a:ext cx="2105526" cy="1816768"/>
            </a:xfrm>
            <a:prstGeom prst="rect">
              <a:avLst/>
            </a:prstGeom>
            <a:solidFill>
              <a:srgbClr val="77C4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Radical</a:t>
              </a:r>
            </a:p>
            <a:p>
              <a:pPr algn="ctr"/>
              <a:r>
                <a:rPr lang="en-US" dirty="0"/>
                <a:t>Innovation</a:t>
              </a:r>
            </a:p>
          </p:txBody>
        </p:sp>
        <p:cxnSp>
          <p:nvCxnSpPr>
            <p:cNvPr id="11" name="Straight Arrow Connector 10">
              <a:extLst>
                <a:ext uri="{FF2B5EF4-FFF2-40B4-BE49-F238E27FC236}">
                  <a16:creationId xmlns:a16="http://schemas.microsoft.com/office/drawing/2014/main" id="{22295D51-A08D-DD47-991A-E109AB6F7BB9}"/>
                </a:ext>
              </a:extLst>
            </p:cNvPr>
            <p:cNvCxnSpPr>
              <a:cxnSpLocks/>
            </p:cNvCxnSpPr>
            <p:nvPr/>
          </p:nvCxnSpPr>
          <p:spPr>
            <a:xfrm flipV="1">
              <a:off x="3963497" y="1140220"/>
              <a:ext cx="0" cy="3977651"/>
            </a:xfrm>
            <a:prstGeom prst="straightConnector1">
              <a:avLst/>
            </a:prstGeom>
            <a:ln w="635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1208C74-F936-514D-A8F5-D2A676163887}"/>
                </a:ext>
              </a:extLst>
            </p:cNvPr>
            <p:cNvCxnSpPr>
              <a:cxnSpLocks/>
            </p:cNvCxnSpPr>
            <p:nvPr/>
          </p:nvCxnSpPr>
          <p:spPr>
            <a:xfrm flipV="1">
              <a:off x="3940533" y="5145012"/>
              <a:ext cx="4727478" cy="1"/>
            </a:xfrm>
            <a:prstGeom prst="straightConnector1">
              <a:avLst/>
            </a:prstGeom>
            <a:ln w="63500">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9BFEC834-67DB-7A40-B9F3-A88AE4E4A935}"/>
              </a:ext>
            </a:extLst>
          </p:cNvPr>
          <p:cNvSpPr txBox="1"/>
          <p:nvPr/>
        </p:nvSpPr>
        <p:spPr>
          <a:xfrm>
            <a:off x="5302686" y="5563123"/>
            <a:ext cx="1734770" cy="369332"/>
          </a:xfrm>
          <a:prstGeom prst="rect">
            <a:avLst/>
          </a:prstGeom>
          <a:noFill/>
        </p:spPr>
        <p:txBody>
          <a:bodyPr wrap="none" rtlCol="0">
            <a:spAutoFit/>
          </a:bodyPr>
          <a:lstStyle/>
          <a:p>
            <a:r>
              <a:rPr lang="en-US" b="1" dirty="0"/>
              <a:t>TECHNOLOGY</a:t>
            </a:r>
          </a:p>
        </p:txBody>
      </p:sp>
      <p:sp>
        <p:nvSpPr>
          <p:cNvPr id="18" name="TextBox 17">
            <a:extLst>
              <a:ext uri="{FF2B5EF4-FFF2-40B4-BE49-F238E27FC236}">
                <a16:creationId xmlns:a16="http://schemas.microsoft.com/office/drawing/2014/main" id="{09FB115E-5030-9046-B4F5-6C594056EFE5}"/>
              </a:ext>
            </a:extLst>
          </p:cNvPr>
          <p:cNvSpPr txBox="1"/>
          <p:nvPr/>
        </p:nvSpPr>
        <p:spPr>
          <a:xfrm rot="16200000">
            <a:off x="2705370" y="3131289"/>
            <a:ext cx="1058303" cy="369332"/>
          </a:xfrm>
          <a:prstGeom prst="rect">
            <a:avLst/>
          </a:prstGeom>
          <a:noFill/>
        </p:spPr>
        <p:txBody>
          <a:bodyPr wrap="none" rtlCol="0">
            <a:spAutoFit/>
          </a:bodyPr>
          <a:lstStyle/>
          <a:p>
            <a:r>
              <a:rPr lang="en-US" b="1" dirty="0"/>
              <a:t>MARKET</a:t>
            </a:r>
          </a:p>
        </p:txBody>
      </p:sp>
      <p:sp>
        <p:nvSpPr>
          <p:cNvPr id="19" name="TextBox 18">
            <a:extLst>
              <a:ext uri="{FF2B5EF4-FFF2-40B4-BE49-F238E27FC236}">
                <a16:creationId xmlns:a16="http://schemas.microsoft.com/office/drawing/2014/main" id="{676E460B-A4D6-7F4F-BC5B-F536B4AF0FF9}"/>
              </a:ext>
            </a:extLst>
          </p:cNvPr>
          <p:cNvSpPr txBox="1"/>
          <p:nvPr/>
        </p:nvSpPr>
        <p:spPr>
          <a:xfrm rot="16200000">
            <a:off x="3225094" y="2332475"/>
            <a:ext cx="699230" cy="369332"/>
          </a:xfrm>
          <a:prstGeom prst="rect">
            <a:avLst/>
          </a:prstGeom>
          <a:noFill/>
        </p:spPr>
        <p:txBody>
          <a:bodyPr wrap="none" rtlCol="0">
            <a:spAutoFit/>
          </a:bodyPr>
          <a:lstStyle/>
          <a:p>
            <a:r>
              <a:rPr lang="en-US" dirty="0"/>
              <a:t>New</a:t>
            </a:r>
          </a:p>
        </p:txBody>
      </p:sp>
      <p:sp>
        <p:nvSpPr>
          <p:cNvPr id="20" name="TextBox 19">
            <a:extLst>
              <a:ext uri="{FF2B5EF4-FFF2-40B4-BE49-F238E27FC236}">
                <a16:creationId xmlns:a16="http://schemas.microsoft.com/office/drawing/2014/main" id="{540B6C9F-A53F-114A-B827-90CB8B4B2E97}"/>
              </a:ext>
            </a:extLst>
          </p:cNvPr>
          <p:cNvSpPr txBox="1"/>
          <p:nvPr/>
        </p:nvSpPr>
        <p:spPr>
          <a:xfrm rot="16200000">
            <a:off x="3115580" y="4065092"/>
            <a:ext cx="976549" cy="369332"/>
          </a:xfrm>
          <a:prstGeom prst="rect">
            <a:avLst/>
          </a:prstGeom>
          <a:noFill/>
        </p:spPr>
        <p:txBody>
          <a:bodyPr wrap="none" rtlCol="0">
            <a:spAutoFit/>
          </a:bodyPr>
          <a:lstStyle/>
          <a:p>
            <a:r>
              <a:rPr lang="en-US" dirty="0"/>
              <a:t>Existing</a:t>
            </a:r>
          </a:p>
        </p:txBody>
      </p:sp>
      <p:sp>
        <p:nvSpPr>
          <p:cNvPr id="21" name="TextBox 20">
            <a:extLst>
              <a:ext uri="{FF2B5EF4-FFF2-40B4-BE49-F238E27FC236}">
                <a16:creationId xmlns:a16="http://schemas.microsoft.com/office/drawing/2014/main" id="{D60CEB1A-F1F7-684C-9CF5-312970A9A583}"/>
              </a:ext>
            </a:extLst>
          </p:cNvPr>
          <p:cNvSpPr txBox="1"/>
          <p:nvPr/>
        </p:nvSpPr>
        <p:spPr>
          <a:xfrm>
            <a:off x="4527985" y="5253137"/>
            <a:ext cx="976549" cy="369332"/>
          </a:xfrm>
          <a:prstGeom prst="rect">
            <a:avLst/>
          </a:prstGeom>
          <a:noFill/>
        </p:spPr>
        <p:txBody>
          <a:bodyPr wrap="none" rtlCol="0">
            <a:spAutoFit/>
          </a:bodyPr>
          <a:lstStyle/>
          <a:p>
            <a:r>
              <a:rPr lang="en-US" dirty="0"/>
              <a:t>Existing</a:t>
            </a:r>
          </a:p>
        </p:txBody>
      </p:sp>
      <p:sp>
        <p:nvSpPr>
          <p:cNvPr id="22" name="TextBox 21">
            <a:extLst>
              <a:ext uri="{FF2B5EF4-FFF2-40B4-BE49-F238E27FC236}">
                <a16:creationId xmlns:a16="http://schemas.microsoft.com/office/drawing/2014/main" id="{4FDF2A4B-CFDF-5642-B101-B0677D9FF98B}"/>
              </a:ext>
            </a:extLst>
          </p:cNvPr>
          <p:cNvSpPr txBox="1"/>
          <p:nvPr/>
        </p:nvSpPr>
        <p:spPr>
          <a:xfrm>
            <a:off x="6889315" y="5224861"/>
            <a:ext cx="699230" cy="369332"/>
          </a:xfrm>
          <a:prstGeom prst="rect">
            <a:avLst/>
          </a:prstGeom>
          <a:noFill/>
        </p:spPr>
        <p:txBody>
          <a:bodyPr wrap="none" rtlCol="0">
            <a:spAutoFit/>
          </a:bodyPr>
          <a:lstStyle/>
          <a:p>
            <a:r>
              <a:rPr lang="en-US" dirty="0"/>
              <a:t>New</a:t>
            </a:r>
          </a:p>
        </p:txBody>
      </p:sp>
      <p:grpSp>
        <p:nvGrpSpPr>
          <p:cNvPr id="12" name="Group 11">
            <a:extLst>
              <a:ext uri="{FF2B5EF4-FFF2-40B4-BE49-F238E27FC236}">
                <a16:creationId xmlns:a16="http://schemas.microsoft.com/office/drawing/2014/main" id="{E0DFCAB4-DF95-7D41-B2F1-3AA25AC91B9F}"/>
              </a:ext>
            </a:extLst>
          </p:cNvPr>
          <p:cNvGrpSpPr/>
          <p:nvPr/>
        </p:nvGrpSpPr>
        <p:grpSpPr>
          <a:xfrm>
            <a:off x="8532631" y="1857280"/>
            <a:ext cx="2963143" cy="1214823"/>
            <a:chOff x="8753851" y="1754044"/>
            <a:chExt cx="2963143" cy="1214823"/>
          </a:xfrm>
        </p:grpSpPr>
        <p:pic>
          <p:nvPicPr>
            <p:cNvPr id="34" name="Picture 33" descr="A picture containing shape&#10;&#10;Description automatically generated">
              <a:extLst>
                <a:ext uri="{FF2B5EF4-FFF2-40B4-BE49-F238E27FC236}">
                  <a16:creationId xmlns:a16="http://schemas.microsoft.com/office/drawing/2014/main" id="{DC948E7C-78DC-BA48-AD90-7E734471E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4219182">
              <a:off x="8786168" y="1721727"/>
              <a:ext cx="1214823" cy="1279457"/>
            </a:xfrm>
            <a:prstGeom prst="rect">
              <a:avLst/>
            </a:prstGeom>
          </p:spPr>
        </p:pic>
        <p:sp>
          <p:nvSpPr>
            <p:cNvPr id="5" name="TextBox 4">
              <a:extLst>
                <a:ext uri="{FF2B5EF4-FFF2-40B4-BE49-F238E27FC236}">
                  <a16:creationId xmlns:a16="http://schemas.microsoft.com/office/drawing/2014/main" id="{962CD6AB-01D0-3442-9A6B-A5632B5D63A5}"/>
                </a:ext>
              </a:extLst>
            </p:cNvPr>
            <p:cNvSpPr txBox="1"/>
            <p:nvPr/>
          </p:nvSpPr>
          <p:spPr>
            <a:xfrm>
              <a:off x="10317252" y="1879600"/>
              <a:ext cx="1399742" cy="923330"/>
            </a:xfrm>
            <a:prstGeom prst="rect">
              <a:avLst/>
            </a:prstGeom>
            <a:noFill/>
          </p:spPr>
          <p:txBody>
            <a:bodyPr wrap="none" rtlCol="0">
              <a:spAutoFit/>
            </a:bodyPr>
            <a:lstStyle/>
            <a:p>
              <a:r>
                <a:rPr lang="en-US" dirty="0"/>
                <a:t>Advanced</a:t>
              </a:r>
            </a:p>
            <a:p>
              <a:r>
                <a:rPr lang="en-US" dirty="0"/>
                <a:t>Delivery</a:t>
              </a:r>
            </a:p>
            <a:p>
              <a:r>
                <a:rPr lang="en-US" dirty="0"/>
                <a:t>Systems</a:t>
              </a:r>
            </a:p>
          </p:txBody>
        </p:sp>
      </p:grpSp>
      <p:grpSp>
        <p:nvGrpSpPr>
          <p:cNvPr id="28" name="Group 27">
            <a:extLst>
              <a:ext uri="{FF2B5EF4-FFF2-40B4-BE49-F238E27FC236}">
                <a16:creationId xmlns:a16="http://schemas.microsoft.com/office/drawing/2014/main" id="{237E774E-6033-ADB7-F98F-36CA75041855}"/>
              </a:ext>
            </a:extLst>
          </p:cNvPr>
          <p:cNvGrpSpPr/>
          <p:nvPr/>
        </p:nvGrpSpPr>
        <p:grpSpPr>
          <a:xfrm>
            <a:off x="135963" y="3429000"/>
            <a:ext cx="2581558" cy="1816768"/>
            <a:chOff x="22550" y="3429000"/>
            <a:chExt cx="2581558" cy="1816768"/>
          </a:xfrm>
        </p:grpSpPr>
        <p:pic>
          <p:nvPicPr>
            <p:cNvPr id="1026" name="Picture 2" descr="Caltrate 600mg Tablets 120 - Your Discount Chemist">
              <a:extLst>
                <a:ext uri="{FF2B5EF4-FFF2-40B4-BE49-F238E27FC236}">
                  <a16:creationId xmlns:a16="http://schemas.microsoft.com/office/drawing/2014/main" id="{06F21D23-FEB2-3F4D-B524-C2E5CB3282A8}"/>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2550" y="3429000"/>
              <a:ext cx="1041565" cy="18167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mazon.com: Caltrate 600+D3 (60 Count) Calcium and Vitamin D Supplement  Tablet, 600 mg: Health &amp; Personal Care">
              <a:extLst>
                <a:ext uri="{FF2B5EF4-FFF2-40B4-BE49-F238E27FC236}">
                  <a16:creationId xmlns:a16="http://schemas.microsoft.com/office/drawing/2014/main" id="{84799139-5776-024E-A3D0-3831D135933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876261" y="3522627"/>
              <a:ext cx="727847" cy="1631706"/>
            </a:xfrm>
            <a:prstGeom prst="rect">
              <a:avLst/>
            </a:prstGeom>
            <a:noFill/>
            <a:extLst>
              <a:ext uri="{909E8E84-426E-40DD-AFC4-6F175D3DCCD1}">
                <a14:hiddenFill xmlns:a14="http://schemas.microsoft.com/office/drawing/2010/main">
                  <a:solidFill>
                    <a:srgbClr val="FFFFFF"/>
                  </a:solidFill>
                </a14:hiddenFill>
              </a:ext>
            </a:extLst>
          </p:spPr>
        </p:pic>
        <p:sp>
          <p:nvSpPr>
            <p:cNvPr id="26" name="Right Arrow 25">
              <a:extLst>
                <a:ext uri="{FF2B5EF4-FFF2-40B4-BE49-F238E27FC236}">
                  <a16:creationId xmlns:a16="http://schemas.microsoft.com/office/drawing/2014/main" id="{E0FF48CC-4BC9-F3E0-4270-CD14CB249B47}"/>
                </a:ext>
              </a:extLst>
            </p:cNvPr>
            <p:cNvSpPr/>
            <p:nvPr/>
          </p:nvSpPr>
          <p:spPr>
            <a:xfrm>
              <a:off x="1151633" y="4212270"/>
              <a:ext cx="625990" cy="484632"/>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17522D3-73E1-D864-E7AE-1EF352A34B24}"/>
              </a:ext>
            </a:extLst>
          </p:cNvPr>
          <p:cNvGrpSpPr/>
          <p:nvPr/>
        </p:nvGrpSpPr>
        <p:grpSpPr>
          <a:xfrm>
            <a:off x="262730" y="1584002"/>
            <a:ext cx="2562777" cy="1536745"/>
            <a:chOff x="142230" y="1584002"/>
            <a:chExt cx="2562777" cy="1536745"/>
          </a:xfrm>
        </p:grpSpPr>
        <p:pic>
          <p:nvPicPr>
            <p:cNvPr id="1030" name="Picture 6" descr="The Dangers of Gummy Bears. My brother introduced me to the dangers… | by  Leor Grebler | Medium">
              <a:extLst>
                <a:ext uri="{FF2B5EF4-FFF2-40B4-BE49-F238E27FC236}">
                  <a16:creationId xmlns:a16="http://schemas.microsoft.com/office/drawing/2014/main" id="{A778F707-E1DE-A640-A801-84C8F0D0F6E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42230" y="1584002"/>
              <a:ext cx="945547" cy="1526102"/>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B89BCD92-F6E9-4443-947D-CE873A4679E6}"/>
                </a:ext>
              </a:extLst>
            </p:cNvPr>
            <p:cNvGrpSpPr/>
            <p:nvPr/>
          </p:nvGrpSpPr>
          <p:grpSpPr>
            <a:xfrm>
              <a:off x="1759460" y="1594645"/>
              <a:ext cx="945547" cy="1526102"/>
              <a:chOff x="1729964" y="1594645"/>
              <a:chExt cx="945547" cy="1526102"/>
            </a:xfrm>
          </p:grpSpPr>
          <p:pic>
            <p:nvPicPr>
              <p:cNvPr id="29" name="Picture 6" descr="The Dangers of Gummy Bears. My brother introduced me to the dangers… | by  Leor Grebler | Medium">
                <a:extLst>
                  <a:ext uri="{FF2B5EF4-FFF2-40B4-BE49-F238E27FC236}">
                    <a16:creationId xmlns:a16="http://schemas.microsoft.com/office/drawing/2014/main" id="{A89744A6-A20E-594E-AE09-BC8696A155EF}"/>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729964" y="1594645"/>
                <a:ext cx="945547" cy="152610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C Comics Won't Allow Superman Logo on Jeffrey Baldwin Memorial | The Mary  Sue">
                <a:extLst>
                  <a:ext uri="{FF2B5EF4-FFF2-40B4-BE49-F238E27FC236}">
                    <a16:creationId xmlns:a16="http://schemas.microsoft.com/office/drawing/2014/main" id="{898580D3-D1D8-5947-8B25-6C4EC3EBCB6D}"/>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l="34909" t="27536" r="36020" b="27147"/>
              <a:stretch/>
            </p:blipFill>
            <p:spPr bwMode="auto">
              <a:xfrm>
                <a:off x="1942474" y="2303504"/>
                <a:ext cx="442508" cy="289383"/>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Right Arrow 29">
              <a:extLst>
                <a:ext uri="{FF2B5EF4-FFF2-40B4-BE49-F238E27FC236}">
                  <a16:creationId xmlns:a16="http://schemas.microsoft.com/office/drawing/2014/main" id="{19969B92-23A4-2782-62D7-875F8918300C}"/>
                </a:ext>
              </a:extLst>
            </p:cNvPr>
            <p:cNvSpPr/>
            <p:nvPr/>
          </p:nvSpPr>
          <p:spPr>
            <a:xfrm>
              <a:off x="1166421" y="2115380"/>
              <a:ext cx="625990" cy="484632"/>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B30ED33B-B2A3-6F20-5C89-7C74731E2598}"/>
              </a:ext>
            </a:extLst>
          </p:cNvPr>
          <p:cNvGrpSpPr/>
          <p:nvPr/>
        </p:nvGrpSpPr>
        <p:grpSpPr>
          <a:xfrm>
            <a:off x="8494986" y="3674221"/>
            <a:ext cx="2802280" cy="1270800"/>
            <a:chOff x="8494986" y="3674221"/>
            <a:chExt cx="2802280" cy="1270800"/>
          </a:xfrm>
        </p:grpSpPr>
        <p:pic>
          <p:nvPicPr>
            <p:cNvPr id="1034" name="Picture 10" descr="Can Vegetarians Take Fish Oil Capsules?">
              <a:extLst>
                <a:ext uri="{FF2B5EF4-FFF2-40B4-BE49-F238E27FC236}">
                  <a16:creationId xmlns:a16="http://schemas.microsoft.com/office/drawing/2014/main" id="{0D8FBC40-0D7A-E342-95A4-0C02123C3D82}"/>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8494986" y="3674221"/>
              <a:ext cx="1411957" cy="12708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hat is the difference between krill oil and fish oil | Norway Omega">
              <a:extLst>
                <a:ext uri="{FF2B5EF4-FFF2-40B4-BE49-F238E27FC236}">
                  <a16:creationId xmlns:a16="http://schemas.microsoft.com/office/drawing/2014/main" id="{FCD63DBD-D6CF-2C4D-A5CF-C15EBFBC86A2}"/>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0783194" y="4100461"/>
              <a:ext cx="514072" cy="386492"/>
            </a:xfrm>
            <a:prstGeom prst="rect">
              <a:avLst/>
            </a:prstGeom>
            <a:noFill/>
            <a:extLst>
              <a:ext uri="{909E8E84-426E-40DD-AFC4-6F175D3DCCD1}">
                <a14:hiddenFill xmlns:a14="http://schemas.microsoft.com/office/drawing/2010/main">
                  <a:solidFill>
                    <a:srgbClr val="FFFFFF"/>
                  </a:solidFill>
                </a14:hiddenFill>
              </a:ext>
            </a:extLst>
          </p:spPr>
        </p:pic>
        <p:sp>
          <p:nvSpPr>
            <p:cNvPr id="35" name="Right Arrow 34">
              <a:extLst>
                <a:ext uri="{FF2B5EF4-FFF2-40B4-BE49-F238E27FC236}">
                  <a16:creationId xmlns:a16="http://schemas.microsoft.com/office/drawing/2014/main" id="{1AA7E014-3280-C17C-91B0-5A8C916C8DB8}"/>
                </a:ext>
              </a:extLst>
            </p:cNvPr>
            <p:cNvSpPr/>
            <p:nvPr/>
          </p:nvSpPr>
          <p:spPr>
            <a:xfrm>
              <a:off x="10044563" y="4034650"/>
              <a:ext cx="625990" cy="484632"/>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7B19A6F6-89B2-C775-DD30-90A24AD114B3}"/>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42025675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shape&#10;&#10;Description automatically generated">
            <a:extLst>
              <a:ext uri="{FF2B5EF4-FFF2-40B4-BE49-F238E27FC236}">
                <a16:creationId xmlns:a16="http://schemas.microsoft.com/office/drawing/2014/main" id="{D29B6708-72AF-E748-8F34-16B4C7C81E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3903135">
            <a:off x="7572844" y="1913223"/>
            <a:ext cx="3085228" cy="3249375"/>
          </a:xfrm>
          <a:prstGeom prst="rect">
            <a:avLst/>
          </a:prstGeom>
        </p:spPr>
      </p:pic>
      <p:sp>
        <p:nvSpPr>
          <p:cNvPr id="9" name="Text Placeholder 4">
            <a:extLst>
              <a:ext uri="{FF2B5EF4-FFF2-40B4-BE49-F238E27FC236}">
                <a16:creationId xmlns:a16="http://schemas.microsoft.com/office/drawing/2014/main" id="{3FF7054E-92C3-444A-A471-993FC93F55E5}"/>
              </a:ext>
            </a:extLst>
          </p:cNvPr>
          <p:cNvSpPr>
            <a:spLocks noGrp="1"/>
          </p:cNvSpPr>
          <p:nvPr>
            <p:ph type="body" sz="quarter" idx="26"/>
          </p:nvPr>
        </p:nvSpPr>
        <p:spPr>
          <a:xfrm>
            <a:off x="937779" y="1730006"/>
            <a:ext cx="8177679" cy="3397988"/>
          </a:xfrm>
        </p:spPr>
        <p:txBody>
          <a:bodyPr>
            <a:normAutofit/>
          </a:bodyPr>
          <a:lstStyle/>
          <a:p>
            <a:pPr marL="0" indent="0">
              <a:buNone/>
            </a:pPr>
            <a:r>
              <a:rPr lang="en-US" dirty="0"/>
              <a:t>Pharmacokinetic studies</a:t>
            </a:r>
          </a:p>
          <a:p>
            <a:pPr marL="285750" indent="-285750">
              <a:buFont typeface="Arial" panose="020B0604020202020204" pitchFamily="34" charset="0"/>
              <a:buChar char="•"/>
            </a:pPr>
            <a:r>
              <a:rPr lang="en-US" dirty="0"/>
              <a:t>Omega-3s fish, algal &amp; krill oils</a:t>
            </a:r>
          </a:p>
          <a:p>
            <a:pPr marL="285750" indent="-285750">
              <a:buFont typeface="Arial" panose="020B0604020202020204" pitchFamily="34" charset="0"/>
              <a:buChar char="•"/>
            </a:pPr>
            <a:r>
              <a:rPr lang="en-US" dirty="0"/>
              <a:t>CoQ</a:t>
            </a:r>
            <a:r>
              <a:rPr lang="en-US" baseline="-25000" dirty="0"/>
              <a:t>10</a:t>
            </a:r>
          </a:p>
          <a:p>
            <a:pPr marL="285750" indent="-285750">
              <a:buFont typeface="Arial" panose="020B0604020202020204" pitchFamily="34" charset="0"/>
              <a:buChar char="•"/>
            </a:pPr>
            <a:r>
              <a:rPr lang="en-US" dirty="0"/>
              <a:t>Lutein</a:t>
            </a:r>
          </a:p>
          <a:p>
            <a:pPr marL="285750" indent="-285750">
              <a:buFont typeface="Arial" panose="020B0604020202020204" pitchFamily="34" charset="0"/>
              <a:buChar char="•"/>
            </a:pPr>
            <a:r>
              <a:rPr lang="en-US" dirty="0"/>
              <a:t>Lavender oil</a:t>
            </a:r>
          </a:p>
          <a:p>
            <a:endParaRPr lang="en-US" dirty="0"/>
          </a:p>
          <a:p>
            <a:pPr marL="0" indent="0">
              <a:buNone/>
            </a:pPr>
            <a:r>
              <a:rPr lang="en-US" dirty="0"/>
              <a:t>Clinical studies</a:t>
            </a:r>
          </a:p>
          <a:p>
            <a:pPr marL="285750" indent="-285750">
              <a:buFont typeface="Arial" panose="020B0604020202020204" pitchFamily="34" charset="0"/>
              <a:buChar char="•"/>
            </a:pPr>
            <a:r>
              <a:rPr lang="en-US" dirty="0"/>
              <a:t>Change in </a:t>
            </a:r>
            <a:r>
              <a:rPr lang="en-US"/>
              <a:t>Omega-3 index</a:t>
            </a:r>
            <a:endParaRPr lang="en-US" dirty="0"/>
          </a:p>
        </p:txBody>
      </p:sp>
      <p:pic>
        <p:nvPicPr>
          <p:cNvPr id="3" name="Graphic 2">
            <a:extLst>
              <a:ext uri="{FF2B5EF4-FFF2-40B4-BE49-F238E27FC236}">
                <a16:creationId xmlns:a16="http://schemas.microsoft.com/office/drawing/2014/main" id="{9669F69B-F27B-BB90-E62B-D7EE2E0E13F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399070" y="434831"/>
            <a:ext cx="2286413" cy="614507"/>
          </a:xfrm>
          <a:prstGeom prst="rect">
            <a:avLst/>
          </a:prstGeom>
        </p:spPr>
      </p:pic>
      <p:sp>
        <p:nvSpPr>
          <p:cNvPr id="5" name="Text Placeholder 3">
            <a:extLst>
              <a:ext uri="{FF2B5EF4-FFF2-40B4-BE49-F238E27FC236}">
                <a16:creationId xmlns:a16="http://schemas.microsoft.com/office/drawing/2014/main" id="{D5FC5592-85C9-D895-4BD4-F1EC922D19B9}"/>
              </a:ext>
            </a:extLst>
          </p:cNvPr>
          <p:cNvSpPr txBox="1">
            <a:spLocks/>
          </p:cNvSpPr>
          <p:nvPr/>
        </p:nvSpPr>
        <p:spPr>
          <a:xfrm>
            <a:off x="977483" y="568413"/>
            <a:ext cx="8167511" cy="529784"/>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sz="2600" b="1" kern="1200">
                <a:solidFill>
                  <a:schemeClr val="accent1"/>
                </a:solidFill>
                <a:latin typeface="Century Gothic" panose="020B0502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Century Gothic" panose="020B0502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Century Gothic" panose="020B0502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b="1" kern="1200">
                <a:solidFill>
                  <a:schemeClr val="tx1">
                    <a:lumMod val="65000"/>
                    <a:lumOff val="35000"/>
                  </a:schemeClr>
                </a:solidFill>
                <a:latin typeface="Century Gothic" panose="020B0502020202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0" dirty="0">
                <a:solidFill>
                  <a:schemeClr val="tx1"/>
                </a:solidFill>
              </a:rPr>
              <a:t>MICELLAR / MICROEMULSION TECHNOLOGY</a:t>
            </a:r>
          </a:p>
        </p:txBody>
      </p:sp>
      <p:sp>
        <p:nvSpPr>
          <p:cNvPr id="2" name="TextBox 1">
            <a:extLst>
              <a:ext uri="{FF2B5EF4-FFF2-40B4-BE49-F238E27FC236}">
                <a16:creationId xmlns:a16="http://schemas.microsoft.com/office/drawing/2014/main" id="{88FE00AE-F6B3-8E22-FCD5-0347E88869F1}"/>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2809409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7A736F-AEA0-634D-B75C-E9D4462FE559}"/>
              </a:ext>
            </a:extLst>
          </p:cNvPr>
          <p:cNvSpPr>
            <a:spLocks noGrp="1"/>
          </p:cNvSpPr>
          <p:nvPr>
            <p:ph type="title"/>
          </p:nvPr>
        </p:nvSpPr>
        <p:spPr/>
        <p:txBody>
          <a:bodyPr>
            <a:normAutofit fontScale="90000"/>
          </a:bodyPr>
          <a:lstStyle/>
          <a:p>
            <a:r>
              <a:rPr lang="en-US" dirty="0"/>
              <a:t>AQUACELLE</a:t>
            </a:r>
            <a:r>
              <a:rPr lang="en-US" baseline="30000" dirty="0"/>
              <a:t>®</a:t>
            </a:r>
            <a:r>
              <a:rPr lang="en-US" dirty="0"/>
              <a:t> FISH OIL INSTANTLY EMULSIFIES IN WATER</a:t>
            </a:r>
          </a:p>
        </p:txBody>
      </p:sp>
      <p:pic>
        <p:nvPicPr>
          <p:cNvPr id="6" name="My Movie 3 - Medium" descr="My Movie 3 - Medium">
            <a:hlinkClick r:id="" action="ppaction://media"/>
            <a:extLst>
              <a:ext uri="{FF2B5EF4-FFF2-40B4-BE49-F238E27FC236}">
                <a16:creationId xmlns:a16="http://schemas.microsoft.com/office/drawing/2014/main" id="{A9CEC9D3-79D1-9843-ACAA-E8C50A99DD3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77481" y="1210938"/>
            <a:ext cx="8561473" cy="4628754"/>
          </a:xfrm>
          <a:prstGeom prst="rect">
            <a:avLst/>
          </a:prstGeom>
        </p:spPr>
      </p:pic>
      <p:sp>
        <p:nvSpPr>
          <p:cNvPr id="7" name="TextBox 6">
            <a:extLst>
              <a:ext uri="{FF2B5EF4-FFF2-40B4-BE49-F238E27FC236}">
                <a16:creationId xmlns:a16="http://schemas.microsoft.com/office/drawing/2014/main" id="{8F554C15-0860-1647-9619-99E32ED12FAE}"/>
              </a:ext>
            </a:extLst>
          </p:cNvPr>
          <p:cNvSpPr txBox="1"/>
          <p:nvPr/>
        </p:nvSpPr>
        <p:spPr>
          <a:xfrm>
            <a:off x="1853046" y="1549271"/>
            <a:ext cx="2078458" cy="584775"/>
          </a:xfrm>
          <a:prstGeom prst="rect">
            <a:avLst/>
          </a:prstGeom>
          <a:noFill/>
        </p:spPr>
        <p:txBody>
          <a:bodyPr wrap="square" rtlCol="0">
            <a:spAutoFit/>
          </a:bodyPr>
          <a:lstStyle/>
          <a:p>
            <a:r>
              <a:rPr lang="en-AU" sz="1600" dirty="0">
                <a:solidFill>
                  <a:schemeClr val="bg2"/>
                </a:solidFill>
              </a:rPr>
              <a:t>Omega 3 Fish Oil </a:t>
            </a:r>
          </a:p>
          <a:p>
            <a:r>
              <a:rPr lang="en-AU" sz="1600" dirty="0">
                <a:solidFill>
                  <a:schemeClr val="bg2"/>
                </a:solidFill>
              </a:rPr>
              <a:t>in water</a:t>
            </a:r>
          </a:p>
        </p:txBody>
      </p:sp>
      <p:sp>
        <p:nvSpPr>
          <p:cNvPr id="8" name="TextBox 7">
            <a:extLst>
              <a:ext uri="{FF2B5EF4-FFF2-40B4-BE49-F238E27FC236}">
                <a16:creationId xmlns:a16="http://schemas.microsoft.com/office/drawing/2014/main" id="{77CA26EC-D6EE-454F-A93C-773E303884F5}"/>
              </a:ext>
            </a:extLst>
          </p:cNvPr>
          <p:cNvSpPr txBox="1"/>
          <p:nvPr/>
        </p:nvSpPr>
        <p:spPr>
          <a:xfrm>
            <a:off x="8260496" y="1549271"/>
            <a:ext cx="2078458" cy="830997"/>
          </a:xfrm>
          <a:prstGeom prst="rect">
            <a:avLst/>
          </a:prstGeom>
          <a:noFill/>
        </p:spPr>
        <p:txBody>
          <a:bodyPr wrap="square" rtlCol="0">
            <a:spAutoFit/>
          </a:bodyPr>
          <a:lstStyle/>
          <a:p>
            <a:pPr algn="r"/>
            <a:r>
              <a:rPr lang="en-AU" sz="1600" dirty="0">
                <a:solidFill>
                  <a:schemeClr val="bg2"/>
                </a:solidFill>
              </a:rPr>
              <a:t>Omega 3 Fish Oil </a:t>
            </a:r>
          </a:p>
          <a:p>
            <a:pPr algn="r"/>
            <a:r>
              <a:rPr lang="en-AU" sz="1600" b="1" dirty="0">
                <a:solidFill>
                  <a:schemeClr val="bg2"/>
                </a:solidFill>
              </a:rPr>
              <a:t>with </a:t>
            </a:r>
            <a:r>
              <a:rPr lang="en-AU" sz="1600" b="1" dirty="0" err="1">
                <a:solidFill>
                  <a:schemeClr val="bg2"/>
                </a:solidFill>
              </a:rPr>
              <a:t>AquaCelle</a:t>
            </a:r>
            <a:r>
              <a:rPr lang="en-AU" sz="1600" b="1" baseline="30000" dirty="0">
                <a:solidFill>
                  <a:schemeClr val="bg2"/>
                </a:solidFill>
              </a:rPr>
              <a:t>®</a:t>
            </a:r>
            <a:r>
              <a:rPr lang="en-AU" sz="1600" b="1" dirty="0">
                <a:solidFill>
                  <a:schemeClr val="bg2"/>
                </a:solidFill>
              </a:rPr>
              <a:t> </a:t>
            </a:r>
          </a:p>
          <a:p>
            <a:pPr algn="r"/>
            <a:r>
              <a:rPr lang="en-AU" sz="1600" dirty="0">
                <a:solidFill>
                  <a:schemeClr val="bg2"/>
                </a:solidFill>
              </a:rPr>
              <a:t>in water</a:t>
            </a:r>
          </a:p>
        </p:txBody>
      </p:sp>
      <p:sp>
        <p:nvSpPr>
          <p:cNvPr id="2" name="TextBox 1">
            <a:extLst>
              <a:ext uri="{FF2B5EF4-FFF2-40B4-BE49-F238E27FC236}">
                <a16:creationId xmlns:a16="http://schemas.microsoft.com/office/drawing/2014/main" id="{47240DCB-986B-0FCE-2F89-52246749C64B}"/>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1230745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77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6">
            <a:extLst>
              <a:ext uri="{FF2B5EF4-FFF2-40B4-BE49-F238E27FC236}">
                <a16:creationId xmlns:a16="http://schemas.microsoft.com/office/drawing/2014/main" id="{1D21A39C-9E78-D740-B29D-8EEC8CA482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2549" y="1504335"/>
            <a:ext cx="5743013" cy="4104119"/>
          </a:xfrm>
          <a:prstGeom prst="rect">
            <a:avLst/>
          </a:prstGeom>
        </p:spPr>
      </p:pic>
      <p:sp>
        <p:nvSpPr>
          <p:cNvPr id="4" name="Text Placeholder 3">
            <a:extLst>
              <a:ext uri="{FF2B5EF4-FFF2-40B4-BE49-F238E27FC236}">
                <a16:creationId xmlns:a16="http://schemas.microsoft.com/office/drawing/2014/main" id="{02402C0C-10E3-1E43-9E95-1E104882232B}"/>
              </a:ext>
            </a:extLst>
          </p:cNvPr>
          <p:cNvSpPr>
            <a:spLocks noGrp="1"/>
          </p:cNvSpPr>
          <p:nvPr>
            <p:ph type="body" sz="quarter" idx="25"/>
          </p:nvPr>
        </p:nvSpPr>
        <p:spPr>
          <a:xfrm>
            <a:off x="977483" y="568413"/>
            <a:ext cx="8167511" cy="529784"/>
          </a:xfrm>
        </p:spPr>
        <p:txBody>
          <a:bodyPr>
            <a:normAutofit lnSpcReduction="10000"/>
          </a:bodyPr>
          <a:lstStyle/>
          <a:p>
            <a:r>
              <a:rPr lang="en-US" sz="3200" b="0" dirty="0">
                <a:solidFill>
                  <a:schemeClr val="tx1"/>
                </a:solidFill>
              </a:rPr>
              <a:t>COMPRESSIBLE</a:t>
            </a:r>
            <a:r>
              <a:rPr lang="en-US" b="0" dirty="0">
                <a:solidFill>
                  <a:schemeClr val="tx1"/>
                </a:solidFill>
              </a:rPr>
              <a:t> </a:t>
            </a:r>
            <a:r>
              <a:rPr lang="en-US" sz="3200" b="0" dirty="0">
                <a:solidFill>
                  <a:schemeClr val="tx1"/>
                </a:solidFill>
              </a:rPr>
              <a:t>POWDERED OILS</a:t>
            </a:r>
          </a:p>
        </p:txBody>
      </p:sp>
      <p:sp>
        <p:nvSpPr>
          <p:cNvPr id="9" name="Text Placeholder 4">
            <a:extLst>
              <a:ext uri="{FF2B5EF4-FFF2-40B4-BE49-F238E27FC236}">
                <a16:creationId xmlns:a16="http://schemas.microsoft.com/office/drawing/2014/main" id="{2DCD61E6-3FFE-E446-8358-F016BD94305E}"/>
              </a:ext>
            </a:extLst>
          </p:cNvPr>
          <p:cNvSpPr>
            <a:spLocks noGrp="1"/>
          </p:cNvSpPr>
          <p:nvPr>
            <p:ph type="body" sz="quarter" idx="26"/>
          </p:nvPr>
        </p:nvSpPr>
        <p:spPr>
          <a:xfrm>
            <a:off x="1149765" y="1658991"/>
            <a:ext cx="4114801" cy="817495"/>
          </a:xfrm>
        </p:spPr>
        <p:txBody>
          <a:bodyPr/>
          <a:lstStyle/>
          <a:p>
            <a:pPr marL="0" indent="0">
              <a:buNone/>
            </a:pPr>
            <a:r>
              <a:rPr lang="en-US" dirty="0"/>
              <a:t>Pharmacokinetic study</a:t>
            </a:r>
          </a:p>
          <a:p>
            <a:r>
              <a:rPr lang="en-US" dirty="0"/>
              <a:t>CPO</a:t>
            </a:r>
            <a:r>
              <a:rPr lang="en-US" baseline="30000" dirty="0"/>
              <a:t>®</a:t>
            </a:r>
            <a:r>
              <a:rPr lang="en-US" dirty="0"/>
              <a:t> +AquaCelle</a:t>
            </a:r>
            <a:r>
              <a:rPr lang="en-US" baseline="30000" dirty="0"/>
              <a:t>®</a:t>
            </a:r>
            <a:r>
              <a:rPr lang="en-US" dirty="0"/>
              <a:t> Astaxanthin</a:t>
            </a:r>
          </a:p>
        </p:txBody>
      </p:sp>
      <p:graphicFrame>
        <p:nvGraphicFramePr>
          <p:cNvPr id="10" name="Chart 9">
            <a:extLst>
              <a:ext uri="{FF2B5EF4-FFF2-40B4-BE49-F238E27FC236}">
                <a16:creationId xmlns:a16="http://schemas.microsoft.com/office/drawing/2014/main" id="{EF8BBACA-9440-CF40-80FE-3B448839F310}"/>
              </a:ext>
            </a:extLst>
          </p:cNvPr>
          <p:cNvGraphicFramePr>
            <a:graphicFrameLocks/>
          </p:cNvGraphicFramePr>
          <p:nvPr>
            <p:extLst>
              <p:ext uri="{D42A27DB-BD31-4B8C-83A1-F6EECF244321}">
                <p14:modId xmlns:p14="http://schemas.microsoft.com/office/powerpoint/2010/main" val="3284447803"/>
              </p:ext>
            </p:extLst>
          </p:nvPr>
        </p:nvGraphicFramePr>
        <p:xfrm>
          <a:off x="1149765" y="2322689"/>
          <a:ext cx="3430239" cy="2945483"/>
        </p:xfrm>
        <a:graphic>
          <a:graphicData uri="http://schemas.openxmlformats.org/drawingml/2006/chart">
            <c:chart xmlns:c="http://schemas.openxmlformats.org/drawingml/2006/chart" xmlns:r="http://schemas.openxmlformats.org/officeDocument/2006/relationships" r:id="rId4"/>
          </a:graphicData>
        </a:graphic>
      </p:graphicFrame>
      <p:pic>
        <p:nvPicPr>
          <p:cNvPr id="3" name="Picture 2" descr="A blue and white logo&#10;&#10;Description automatically generated">
            <a:extLst>
              <a:ext uri="{FF2B5EF4-FFF2-40B4-BE49-F238E27FC236}">
                <a16:creationId xmlns:a16="http://schemas.microsoft.com/office/drawing/2014/main" id="{F496D746-3290-F278-4969-4B2A1CDCA61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603127" y="561093"/>
            <a:ext cx="1401277" cy="382799"/>
          </a:xfrm>
          <a:prstGeom prst="rect">
            <a:avLst/>
          </a:prstGeom>
        </p:spPr>
      </p:pic>
      <p:sp>
        <p:nvSpPr>
          <p:cNvPr id="2" name="TextBox 1">
            <a:extLst>
              <a:ext uri="{FF2B5EF4-FFF2-40B4-BE49-F238E27FC236}">
                <a16:creationId xmlns:a16="http://schemas.microsoft.com/office/drawing/2014/main" id="{3F9EF9A6-5654-F45F-A2BA-2CF55CD89818}"/>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1049640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ell division&#10;&#10;Description automatically generated">
            <a:extLst>
              <a:ext uri="{FF2B5EF4-FFF2-40B4-BE49-F238E27FC236}">
                <a16:creationId xmlns:a16="http://schemas.microsoft.com/office/drawing/2014/main" id="{45162686-8EB5-D67D-1CC4-552AA8D06C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1947353">
            <a:off x="6217370" y="2118465"/>
            <a:ext cx="4790780" cy="3046052"/>
          </a:xfrm>
          <a:prstGeom prst="rect">
            <a:avLst/>
          </a:prstGeom>
        </p:spPr>
      </p:pic>
      <p:pic>
        <p:nvPicPr>
          <p:cNvPr id="5" name="Graphic 4">
            <a:extLst>
              <a:ext uri="{FF2B5EF4-FFF2-40B4-BE49-F238E27FC236}">
                <a16:creationId xmlns:a16="http://schemas.microsoft.com/office/drawing/2014/main" id="{36A9C074-544E-F8DB-05AB-862D3D7F21D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8431247" y="376046"/>
            <a:ext cx="2286413" cy="727197"/>
          </a:xfrm>
          <a:prstGeom prst="rect">
            <a:avLst/>
          </a:prstGeom>
        </p:spPr>
      </p:pic>
      <p:sp>
        <p:nvSpPr>
          <p:cNvPr id="7" name="Text Placeholder 3">
            <a:extLst>
              <a:ext uri="{FF2B5EF4-FFF2-40B4-BE49-F238E27FC236}">
                <a16:creationId xmlns:a16="http://schemas.microsoft.com/office/drawing/2014/main" id="{12C95668-5103-FE11-89D6-7F63A7A701C2}"/>
              </a:ext>
            </a:extLst>
          </p:cNvPr>
          <p:cNvSpPr txBox="1">
            <a:spLocks/>
          </p:cNvSpPr>
          <p:nvPr/>
        </p:nvSpPr>
        <p:spPr>
          <a:xfrm>
            <a:off x="977483" y="568413"/>
            <a:ext cx="8167511" cy="529784"/>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600" b="1" kern="1200">
                <a:solidFill>
                  <a:schemeClr val="accent1"/>
                </a:solidFill>
                <a:latin typeface="Century Gothic" panose="020B0502020202020204" pitchFamily="34" charset="0"/>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Century Gothic" panose="020B0502020202020204" pitchFamily="34" charset="0"/>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Century Gothic" panose="020B0502020202020204" pitchFamily="34" charset="0"/>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200" b="1" kern="1200">
                <a:solidFill>
                  <a:schemeClr val="tx1">
                    <a:lumMod val="65000"/>
                    <a:lumOff val="35000"/>
                  </a:schemeClr>
                </a:solidFill>
                <a:latin typeface="Century Gothic" panose="020B0502020202020204" pitchFamily="34" charset="0"/>
                <a:ea typeface="+mn-ea"/>
                <a:cs typeface="+mn-cs"/>
              </a:defRPr>
            </a:lvl4pPr>
            <a:lvl5pPr marL="0" indent="0" algn="l" defTabSz="914400" rtl="0" eaLnBrk="1" latinLnBrk="0" hangingPunct="1">
              <a:lnSpc>
                <a:spcPct val="90000"/>
              </a:lnSpc>
              <a:spcBef>
                <a:spcPts val="500"/>
              </a:spcBef>
              <a:buFont typeface="Arial" panose="020B0604020202020204" pitchFamily="34" charset="0"/>
              <a:buNone/>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b="0" dirty="0">
                <a:solidFill>
                  <a:schemeClr val="tx1"/>
                </a:solidFill>
              </a:rPr>
              <a:t>SOLID DISPERSION TECHNOLOGY</a:t>
            </a:r>
          </a:p>
        </p:txBody>
      </p:sp>
      <p:sp>
        <p:nvSpPr>
          <p:cNvPr id="12" name="Text Placeholder 4">
            <a:extLst>
              <a:ext uri="{FF2B5EF4-FFF2-40B4-BE49-F238E27FC236}">
                <a16:creationId xmlns:a16="http://schemas.microsoft.com/office/drawing/2014/main" id="{769E4999-FFDB-F74C-A0C3-FAB47DCB6CF9}"/>
              </a:ext>
            </a:extLst>
          </p:cNvPr>
          <p:cNvSpPr>
            <a:spLocks noGrp="1"/>
          </p:cNvSpPr>
          <p:nvPr>
            <p:ph type="body" sz="quarter" idx="26"/>
          </p:nvPr>
        </p:nvSpPr>
        <p:spPr>
          <a:xfrm>
            <a:off x="967315" y="1905601"/>
            <a:ext cx="8177679" cy="3046798"/>
          </a:xfrm>
        </p:spPr>
        <p:txBody>
          <a:bodyPr/>
          <a:lstStyle/>
          <a:p>
            <a:pPr marL="0" indent="0">
              <a:buNone/>
            </a:pPr>
            <a:r>
              <a:rPr lang="en-US" dirty="0"/>
              <a:t>Pharmacokinetic studies</a:t>
            </a:r>
          </a:p>
          <a:p>
            <a:pPr marL="285750" indent="-285750">
              <a:buFont typeface="Arial" panose="020B0604020202020204" pitchFamily="34" charset="0"/>
              <a:buChar char="•"/>
            </a:pPr>
            <a:r>
              <a:rPr lang="en-US" dirty="0"/>
              <a:t>Curcuminoids</a:t>
            </a:r>
          </a:p>
          <a:p>
            <a:pPr marL="285750" indent="-285750">
              <a:buFont typeface="Arial" panose="020B0604020202020204" pitchFamily="34" charset="0"/>
              <a:buChar char="•"/>
            </a:pPr>
            <a:r>
              <a:rPr lang="en-US" dirty="0"/>
              <a:t>Palmidrol (PEA)</a:t>
            </a:r>
          </a:p>
          <a:p>
            <a:pPr marL="285750" indent="-285750">
              <a:buFont typeface="Arial" panose="020B0604020202020204" pitchFamily="34" charset="0"/>
              <a:buChar char="•"/>
            </a:pPr>
            <a:r>
              <a:rPr lang="en-US" dirty="0"/>
              <a:t>Resveratrol</a:t>
            </a:r>
          </a:p>
          <a:p>
            <a:pPr marL="285750" indent="-285750">
              <a:buFont typeface="Arial" panose="020B0604020202020204" pitchFamily="34" charset="0"/>
              <a:buChar char="•"/>
            </a:pPr>
            <a:endParaRPr lang="en-US" dirty="0"/>
          </a:p>
          <a:p>
            <a:endParaRPr lang="en-US" dirty="0"/>
          </a:p>
          <a:p>
            <a:pPr marL="0" indent="0">
              <a:buNone/>
            </a:pPr>
            <a:r>
              <a:rPr lang="en-US" dirty="0"/>
              <a:t>Clinical studies</a:t>
            </a:r>
          </a:p>
          <a:p>
            <a:pPr marL="285750" indent="-285750">
              <a:buFont typeface="Arial" panose="020B0604020202020204" pitchFamily="34" charset="0"/>
              <a:buChar char="•"/>
            </a:pPr>
            <a:r>
              <a:rPr lang="en-US" dirty="0"/>
              <a:t>HydroCurc</a:t>
            </a:r>
            <a:r>
              <a:rPr lang="en-US" baseline="30000" dirty="0"/>
              <a:t>®</a:t>
            </a:r>
            <a:r>
              <a:rPr lang="en-US" dirty="0"/>
              <a:t> in joint pain; DOMS; BDNF &amp; iron</a:t>
            </a:r>
          </a:p>
          <a:p>
            <a:pPr marL="285750" indent="-285750">
              <a:buFont typeface="Arial" panose="020B0604020202020204" pitchFamily="34" charset="0"/>
              <a:buChar char="•"/>
            </a:pPr>
            <a:r>
              <a:rPr lang="en-US" dirty="0" err="1"/>
              <a:t>Levagen</a:t>
            </a:r>
            <a:r>
              <a:rPr lang="en-US" baseline="30000" dirty="0"/>
              <a:t>®</a:t>
            </a:r>
            <a:r>
              <a:rPr lang="en-US" dirty="0"/>
              <a:t>+ in headache; arthritis; exercise; </a:t>
            </a:r>
          </a:p>
        </p:txBody>
      </p:sp>
      <p:sp>
        <p:nvSpPr>
          <p:cNvPr id="2" name="TextBox 1">
            <a:extLst>
              <a:ext uri="{FF2B5EF4-FFF2-40B4-BE49-F238E27FC236}">
                <a16:creationId xmlns:a16="http://schemas.microsoft.com/office/drawing/2014/main" id="{318B19CF-B778-5F94-9ADB-2EE84DDECE91}"/>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3771477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7860B6-22CC-B9CF-B371-5CE12E1E77B7}"/>
              </a:ext>
            </a:extLst>
          </p:cNvPr>
          <p:cNvSpPr>
            <a:spLocks noGrp="1"/>
          </p:cNvSpPr>
          <p:nvPr>
            <p:ph type="title"/>
          </p:nvPr>
        </p:nvSpPr>
        <p:spPr/>
        <p:txBody>
          <a:bodyPr>
            <a:normAutofit/>
          </a:bodyPr>
          <a:lstStyle/>
          <a:p>
            <a:r>
              <a:rPr lang="en-US" sz="2800" dirty="0"/>
              <a:t>LIPISPERSE</a:t>
            </a:r>
            <a:r>
              <a:rPr lang="en-US" sz="2800" baseline="30000" dirty="0"/>
              <a:t>®</a:t>
            </a:r>
            <a:r>
              <a:rPr lang="en-US" sz="2800" dirty="0"/>
              <a:t> WITH CURCUMIN DISPERSES IN WATER</a:t>
            </a:r>
          </a:p>
        </p:txBody>
      </p:sp>
      <p:pic>
        <p:nvPicPr>
          <p:cNvPr id="6" name="HydroCurc comparison - Medium">
            <a:hlinkClick r:id="" action="ppaction://media"/>
            <a:extLst>
              <a:ext uri="{FF2B5EF4-FFF2-40B4-BE49-F238E27FC236}">
                <a16:creationId xmlns:a16="http://schemas.microsoft.com/office/drawing/2014/main" id="{28BFF021-5756-A8AA-A5CA-B8ED7A31D4D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1051" y="1150440"/>
            <a:ext cx="8280066" cy="4653902"/>
          </a:xfrm>
          <a:prstGeom prst="rect">
            <a:avLst/>
          </a:prstGeom>
        </p:spPr>
      </p:pic>
      <p:sp>
        <p:nvSpPr>
          <p:cNvPr id="7" name="TextBox 6">
            <a:extLst>
              <a:ext uri="{FF2B5EF4-FFF2-40B4-BE49-F238E27FC236}">
                <a16:creationId xmlns:a16="http://schemas.microsoft.com/office/drawing/2014/main" id="{78EF2188-1E85-724B-79DC-79F09A67E134}"/>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
        <p:nvSpPr>
          <p:cNvPr id="8" name="TextBox 7">
            <a:extLst>
              <a:ext uri="{FF2B5EF4-FFF2-40B4-BE49-F238E27FC236}">
                <a16:creationId xmlns:a16="http://schemas.microsoft.com/office/drawing/2014/main" id="{1665EC42-F292-4EEC-586B-4C9F24A8A750}"/>
              </a:ext>
            </a:extLst>
          </p:cNvPr>
          <p:cNvSpPr txBox="1"/>
          <p:nvPr/>
        </p:nvSpPr>
        <p:spPr>
          <a:xfrm>
            <a:off x="2238058" y="1901247"/>
            <a:ext cx="2078458" cy="584775"/>
          </a:xfrm>
          <a:prstGeom prst="rect">
            <a:avLst/>
          </a:prstGeom>
          <a:noFill/>
        </p:spPr>
        <p:txBody>
          <a:bodyPr wrap="square" rtlCol="0">
            <a:spAutoFit/>
          </a:bodyPr>
          <a:lstStyle/>
          <a:p>
            <a:r>
              <a:rPr lang="en-AU" sz="1600" dirty="0">
                <a:solidFill>
                  <a:schemeClr val="bg1"/>
                </a:solidFill>
              </a:rPr>
              <a:t>Curcumin</a:t>
            </a:r>
          </a:p>
          <a:p>
            <a:r>
              <a:rPr lang="en-AU" sz="1600" dirty="0">
                <a:solidFill>
                  <a:schemeClr val="bg1"/>
                </a:solidFill>
              </a:rPr>
              <a:t>in water</a:t>
            </a:r>
          </a:p>
        </p:txBody>
      </p:sp>
      <p:sp>
        <p:nvSpPr>
          <p:cNvPr id="9" name="TextBox 8">
            <a:extLst>
              <a:ext uri="{FF2B5EF4-FFF2-40B4-BE49-F238E27FC236}">
                <a16:creationId xmlns:a16="http://schemas.microsoft.com/office/drawing/2014/main" id="{8FCBF3BE-1DBB-146A-E9FE-7A50DD8AD169}"/>
              </a:ext>
            </a:extLst>
          </p:cNvPr>
          <p:cNvSpPr txBox="1"/>
          <p:nvPr/>
        </p:nvSpPr>
        <p:spPr>
          <a:xfrm>
            <a:off x="8252659" y="1901248"/>
            <a:ext cx="2078458" cy="584775"/>
          </a:xfrm>
          <a:prstGeom prst="rect">
            <a:avLst/>
          </a:prstGeom>
          <a:noFill/>
        </p:spPr>
        <p:txBody>
          <a:bodyPr wrap="square" rtlCol="0">
            <a:spAutoFit/>
          </a:bodyPr>
          <a:lstStyle/>
          <a:p>
            <a:pPr algn="r"/>
            <a:r>
              <a:rPr lang="en-AU" sz="1600" dirty="0">
                <a:solidFill>
                  <a:schemeClr val="bg1"/>
                </a:solidFill>
              </a:rPr>
              <a:t>HydroCurc®</a:t>
            </a:r>
          </a:p>
          <a:p>
            <a:pPr algn="r"/>
            <a:r>
              <a:rPr lang="en-AU" sz="1600" dirty="0">
                <a:solidFill>
                  <a:schemeClr val="bg1"/>
                </a:solidFill>
              </a:rPr>
              <a:t>in water</a:t>
            </a:r>
          </a:p>
        </p:txBody>
      </p:sp>
    </p:spTree>
    <p:extLst>
      <p:ext uri="{BB962C8B-B14F-4D97-AF65-F5344CB8AC3E}">
        <p14:creationId xmlns:p14="http://schemas.microsoft.com/office/powerpoint/2010/main" val="11506008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B52A-D671-2E4B-ADA1-0DCE6F08F503}"/>
              </a:ext>
            </a:extLst>
          </p:cNvPr>
          <p:cNvSpPr>
            <a:spLocks noGrp="1"/>
          </p:cNvSpPr>
          <p:nvPr>
            <p:ph type="title"/>
          </p:nvPr>
        </p:nvSpPr>
        <p:spPr/>
        <p:txBody>
          <a:bodyPr/>
          <a:lstStyle/>
          <a:p>
            <a:r>
              <a:rPr lang="en-US" dirty="0"/>
              <a:t>LIPOSOMES</a:t>
            </a:r>
          </a:p>
        </p:txBody>
      </p:sp>
      <p:pic>
        <p:nvPicPr>
          <p:cNvPr id="10" name="Picture 9">
            <a:extLst>
              <a:ext uri="{FF2B5EF4-FFF2-40B4-BE49-F238E27FC236}">
                <a16:creationId xmlns:a16="http://schemas.microsoft.com/office/drawing/2014/main" id="{73FF1D93-5ABE-BE8B-A3EC-BAF7FCF6330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46439" y="1991671"/>
            <a:ext cx="5199665" cy="2924458"/>
          </a:xfrm>
          <a:prstGeom prst="rect">
            <a:avLst/>
          </a:prstGeom>
        </p:spPr>
      </p:pic>
      <p:sp>
        <p:nvSpPr>
          <p:cNvPr id="13" name="Text Placeholder 3">
            <a:extLst>
              <a:ext uri="{FF2B5EF4-FFF2-40B4-BE49-F238E27FC236}">
                <a16:creationId xmlns:a16="http://schemas.microsoft.com/office/drawing/2014/main" id="{F563B2F8-BA1D-E370-E499-44378B3343C8}"/>
              </a:ext>
            </a:extLst>
          </p:cNvPr>
          <p:cNvSpPr>
            <a:spLocks noGrp="1"/>
          </p:cNvSpPr>
          <p:nvPr>
            <p:ph type="body" sz="quarter" idx="28"/>
          </p:nvPr>
        </p:nvSpPr>
        <p:spPr>
          <a:xfrm>
            <a:off x="6795655" y="1585074"/>
            <a:ext cx="4297128" cy="1205122"/>
          </a:xfrm>
        </p:spPr>
        <p:txBody>
          <a:bodyPr>
            <a:normAutofit/>
          </a:bodyPr>
          <a:lstStyle/>
          <a:p>
            <a:pPr marL="0" indent="0">
              <a:buNone/>
            </a:pPr>
            <a:r>
              <a:rPr lang="en-US" sz="2000" dirty="0"/>
              <a:t>Phospholipids can be used to create a spherical lipid bilayer around a hydrophilic compound to form a liposome.</a:t>
            </a:r>
          </a:p>
          <a:p>
            <a:endParaRPr lang="en-US" sz="2000" dirty="0"/>
          </a:p>
        </p:txBody>
      </p:sp>
      <p:pic>
        <p:nvPicPr>
          <p:cNvPr id="4" name="Picture 3" descr="A picture containing diagram&#10;&#10;Description automatically generated">
            <a:extLst>
              <a:ext uri="{FF2B5EF4-FFF2-40B4-BE49-F238E27FC236}">
                <a16:creationId xmlns:a16="http://schemas.microsoft.com/office/drawing/2014/main" id="{B8A7B952-ED87-CCA1-5051-15E4FA4F3AB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4512293">
            <a:off x="7925235" y="2777146"/>
            <a:ext cx="2757988" cy="2895617"/>
          </a:xfrm>
          <a:prstGeom prst="rect">
            <a:avLst/>
          </a:prstGeom>
        </p:spPr>
      </p:pic>
      <p:sp>
        <p:nvSpPr>
          <p:cNvPr id="5" name="TextBox 4">
            <a:extLst>
              <a:ext uri="{FF2B5EF4-FFF2-40B4-BE49-F238E27FC236}">
                <a16:creationId xmlns:a16="http://schemas.microsoft.com/office/drawing/2014/main" id="{9310E4CE-3115-068E-5CCC-22D7278AE3C1}"/>
              </a:ext>
            </a:extLst>
          </p:cNvPr>
          <p:cNvSpPr txBox="1"/>
          <p:nvPr/>
        </p:nvSpPr>
        <p:spPr>
          <a:xfrm>
            <a:off x="7116927" y="4847253"/>
            <a:ext cx="768159" cy="523220"/>
          </a:xfrm>
          <a:prstGeom prst="rect">
            <a:avLst/>
          </a:prstGeom>
          <a:noFill/>
        </p:spPr>
        <p:txBody>
          <a:bodyPr wrap="none" rtlCol="0">
            <a:spAutoFit/>
          </a:bodyPr>
          <a:lstStyle/>
          <a:p>
            <a:r>
              <a:rPr lang="en-US" sz="1400" dirty="0"/>
              <a:t>Lipid</a:t>
            </a:r>
          </a:p>
          <a:p>
            <a:r>
              <a:rPr lang="en-US" sz="1400" dirty="0"/>
              <a:t>bilayer</a:t>
            </a:r>
          </a:p>
        </p:txBody>
      </p:sp>
      <p:sp>
        <p:nvSpPr>
          <p:cNvPr id="6" name="TextBox 5">
            <a:extLst>
              <a:ext uri="{FF2B5EF4-FFF2-40B4-BE49-F238E27FC236}">
                <a16:creationId xmlns:a16="http://schemas.microsoft.com/office/drawing/2014/main" id="{563A50E5-9B98-1663-17E7-D3339CE486E9}"/>
              </a:ext>
            </a:extLst>
          </p:cNvPr>
          <p:cNvSpPr txBox="1"/>
          <p:nvPr/>
        </p:nvSpPr>
        <p:spPr>
          <a:xfrm>
            <a:off x="7152976" y="3415234"/>
            <a:ext cx="689612" cy="307777"/>
          </a:xfrm>
          <a:prstGeom prst="rect">
            <a:avLst/>
          </a:prstGeom>
          <a:noFill/>
        </p:spPr>
        <p:txBody>
          <a:bodyPr wrap="none" rtlCol="0">
            <a:spAutoFit/>
          </a:bodyPr>
          <a:lstStyle/>
          <a:p>
            <a:r>
              <a:rPr lang="en-US" sz="1400" dirty="0"/>
              <a:t>water</a:t>
            </a:r>
          </a:p>
        </p:txBody>
      </p:sp>
      <p:cxnSp>
        <p:nvCxnSpPr>
          <p:cNvPr id="9" name="Elbow Connector 8">
            <a:extLst>
              <a:ext uri="{FF2B5EF4-FFF2-40B4-BE49-F238E27FC236}">
                <a16:creationId xmlns:a16="http://schemas.microsoft.com/office/drawing/2014/main" id="{76CA3093-EBA1-E542-0C0A-EC0EE80130F4}"/>
              </a:ext>
            </a:extLst>
          </p:cNvPr>
          <p:cNvCxnSpPr>
            <a:cxnSpLocks/>
          </p:cNvCxnSpPr>
          <p:nvPr/>
        </p:nvCxnSpPr>
        <p:spPr>
          <a:xfrm>
            <a:off x="7850458" y="3578194"/>
            <a:ext cx="1059365" cy="323179"/>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cxnSp>
        <p:nvCxnSpPr>
          <p:cNvPr id="16" name="Elbow Connector 15">
            <a:extLst>
              <a:ext uri="{FF2B5EF4-FFF2-40B4-BE49-F238E27FC236}">
                <a16:creationId xmlns:a16="http://schemas.microsoft.com/office/drawing/2014/main" id="{8A6B11DF-D778-0A6C-0111-D1EA09FF2B1B}"/>
              </a:ext>
            </a:extLst>
          </p:cNvPr>
          <p:cNvCxnSpPr>
            <a:cxnSpLocks/>
          </p:cNvCxnSpPr>
          <p:nvPr/>
        </p:nvCxnSpPr>
        <p:spPr>
          <a:xfrm rot="5400000" flipH="1" flipV="1">
            <a:off x="8182536" y="4050369"/>
            <a:ext cx="198121" cy="1389457"/>
          </a:xfrm>
          <a:prstGeom prst="bentConnector2">
            <a:avLst/>
          </a:prstGeom>
        </p:spPr>
        <p:style>
          <a:lnRef idx="3">
            <a:schemeClr val="dk1"/>
          </a:lnRef>
          <a:fillRef idx="0">
            <a:schemeClr val="dk1"/>
          </a:fillRef>
          <a:effectRef idx="2">
            <a:schemeClr val="dk1"/>
          </a:effectRef>
          <a:fontRef idx="minor">
            <a:schemeClr val="tx1"/>
          </a:fontRef>
        </p:style>
      </p:cxnSp>
      <p:cxnSp>
        <p:nvCxnSpPr>
          <p:cNvPr id="17" name="Elbow Connector 16">
            <a:extLst>
              <a:ext uri="{FF2B5EF4-FFF2-40B4-BE49-F238E27FC236}">
                <a16:creationId xmlns:a16="http://schemas.microsoft.com/office/drawing/2014/main" id="{16BFA492-AFA4-EF47-A08D-8389F05C5610}"/>
              </a:ext>
            </a:extLst>
          </p:cNvPr>
          <p:cNvCxnSpPr>
            <a:cxnSpLocks/>
          </p:cNvCxnSpPr>
          <p:nvPr/>
        </p:nvCxnSpPr>
        <p:spPr>
          <a:xfrm flipV="1">
            <a:off x="7694340" y="5270112"/>
            <a:ext cx="1371600" cy="84754"/>
          </a:xfrm>
          <a:prstGeom prst="bentConnector3">
            <a:avLst>
              <a:gd name="adj1" fmla="val 50000"/>
            </a:avLst>
          </a:prstGeom>
        </p:spPr>
        <p:style>
          <a:lnRef idx="3">
            <a:schemeClr val="dk1"/>
          </a:lnRef>
          <a:fillRef idx="0">
            <a:schemeClr val="dk1"/>
          </a:fillRef>
          <a:effectRef idx="2">
            <a:schemeClr val="dk1"/>
          </a:effectRef>
          <a:fontRef idx="minor">
            <a:schemeClr val="tx1"/>
          </a:fontRef>
        </p:style>
      </p:cxnSp>
      <p:pic>
        <p:nvPicPr>
          <p:cNvPr id="8" name="Graphic 7">
            <a:extLst>
              <a:ext uri="{FF2B5EF4-FFF2-40B4-BE49-F238E27FC236}">
                <a16:creationId xmlns:a16="http://schemas.microsoft.com/office/drawing/2014/main" id="{7CB065A3-6726-F7D6-CA33-B61A80DE120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914351" y="6053396"/>
            <a:ext cx="2179386" cy="594378"/>
          </a:xfrm>
          <a:prstGeom prst="rect">
            <a:avLst/>
          </a:prstGeom>
        </p:spPr>
      </p:pic>
      <p:sp>
        <p:nvSpPr>
          <p:cNvPr id="7" name="TextBox 6">
            <a:extLst>
              <a:ext uri="{FF2B5EF4-FFF2-40B4-BE49-F238E27FC236}">
                <a16:creationId xmlns:a16="http://schemas.microsoft.com/office/drawing/2014/main" id="{DDB5BDAA-5C24-8436-F80A-26D1A080B68F}"/>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60790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20D64-0D82-1729-5B26-E756BEDF14EB}"/>
              </a:ext>
            </a:extLst>
          </p:cNvPr>
          <p:cNvSpPr>
            <a:spLocks noGrp="1"/>
          </p:cNvSpPr>
          <p:nvPr>
            <p:ph type="title"/>
          </p:nvPr>
        </p:nvSpPr>
        <p:spPr/>
        <p:txBody>
          <a:bodyPr/>
          <a:lstStyle/>
          <a:p>
            <a:r>
              <a:rPr lang="en-US" dirty="0"/>
              <a:t>INNOVATE WITH PURPOSE</a:t>
            </a:r>
          </a:p>
        </p:txBody>
      </p:sp>
      <p:sp>
        <p:nvSpPr>
          <p:cNvPr id="3" name="Text Placeholder 2">
            <a:extLst>
              <a:ext uri="{FF2B5EF4-FFF2-40B4-BE49-F238E27FC236}">
                <a16:creationId xmlns:a16="http://schemas.microsoft.com/office/drawing/2014/main" id="{666F2B6F-5D29-CFD4-F319-E7AC3FAB9F50}"/>
              </a:ext>
            </a:extLst>
          </p:cNvPr>
          <p:cNvSpPr>
            <a:spLocks noGrp="1"/>
          </p:cNvSpPr>
          <p:nvPr>
            <p:ph type="body" sz="quarter" idx="25"/>
          </p:nvPr>
        </p:nvSpPr>
        <p:spPr>
          <a:xfrm>
            <a:off x="946438" y="1560513"/>
            <a:ext cx="9921431" cy="529784"/>
          </a:xfrm>
        </p:spPr>
        <p:txBody>
          <a:bodyPr>
            <a:normAutofit/>
          </a:bodyPr>
          <a:lstStyle/>
          <a:p>
            <a:r>
              <a:rPr lang="en-AU" dirty="0"/>
              <a:t>Innovation is not an option. It is how brands remain relevant.</a:t>
            </a:r>
          </a:p>
        </p:txBody>
      </p:sp>
      <p:sp>
        <p:nvSpPr>
          <p:cNvPr id="4" name="Text Placeholder 3">
            <a:extLst>
              <a:ext uri="{FF2B5EF4-FFF2-40B4-BE49-F238E27FC236}">
                <a16:creationId xmlns:a16="http://schemas.microsoft.com/office/drawing/2014/main" id="{137F59A9-9FC9-149B-90D4-3C6D7C76157C}"/>
              </a:ext>
            </a:extLst>
          </p:cNvPr>
          <p:cNvSpPr>
            <a:spLocks noGrp="1"/>
          </p:cNvSpPr>
          <p:nvPr>
            <p:ph type="body" sz="quarter" idx="26"/>
          </p:nvPr>
        </p:nvSpPr>
        <p:spPr>
          <a:xfrm>
            <a:off x="1109272" y="2223879"/>
            <a:ext cx="9978115" cy="3046798"/>
          </a:xfrm>
        </p:spPr>
        <p:txBody>
          <a:bodyPr>
            <a:noAutofit/>
          </a:bodyPr>
          <a:lstStyle/>
          <a:p>
            <a:endParaRPr lang="en-US" sz="2400" dirty="0"/>
          </a:p>
          <a:p>
            <a:r>
              <a:rPr lang="en-AU" sz="2400" dirty="0"/>
              <a:t>The future of the industry will not be defined by ingredients alone, </a:t>
            </a:r>
          </a:p>
          <a:p>
            <a:r>
              <a:rPr lang="en-AU" sz="2400" dirty="0"/>
              <a:t>but by how intelligently and effectively we deliver them.</a:t>
            </a:r>
          </a:p>
          <a:p>
            <a:endParaRPr lang="en-AU" sz="2400" dirty="0"/>
          </a:p>
          <a:p>
            <a:r>
              <a:rPr lang="en-AU" sz="2400" b="1" dirty="0"/>
              <a:t>Choose the right technology. Choose the right partner. </a:t>
            </a:r>
          </a:p>
          <a:p>
            <a:endParaRPr lang="en-AU" sz="2400" b="1" dirty="0"/>
          </a:p>
          <a:p>
            <a:r>
              <a:rPr lang="en-AU" sz="2400" b="1" dirty="0"/>
              <a:t>Create a product that matters.</a:t>
            </a:r>
            <a:endParaRPr lang="en-AU" sz="2400" dirty="0"/>
          </a:p>
          <a:p>
            <a:endParaRPr lang="en-AU" sz="2400" dirty="0"/>
          </a:p>
          <a:p>
            <a:endParaRPr lang="en-US" sz="2400" dirty="0"/>
          </a:p>
        </p:txBody>
      </p:sp>
      <p:sp>
        <p:nvSpPr>
          <p:cNvPr id="5" name="TextBox 4">
            <a:extLst>
              <a:ext uri="{FF2B5EF4-FFF2-40B4-BE49-F238E27FC236}">
                <a16:creationId xmlns:a16="http://schemas.microsoft.com/office/drawing/2014/main" id="{B8C33276-8850-8528-55D4-BB4C8FE716BD}"/>
              </a:ext>
            </a:extLst>
          </p:cNvPr>
          <p:cNvSpPr txBox="1"/>
          <p:nvPr/>
        </p:nvSpPr>
        <p:spPr>
          <a:xfrm>
            <a:off x="2773181" y="6272983"/>
            <a:ext cx="6115986" cy="369332"/>
          </a:xfrm>
          <a:prstGeom prst="rect">
            <a:avLst/>
          </a:prstGeom>
          <a:noFill/>
        </p:spPr>
        <p:txBody>
          <a:bodyPr wrap="square">
            <a:spAutoFit/>
          </a:bodyPr>
          <a:lstStyle/>
          <a:p>
            <a:pPr algn="ctr"/>
            <a:r>
              <a:rPr lang="en-US" sz="1800" i="1" dirty="0">
                <a:solidFill>
                  <a:schemeClr val="bg2"/>
                </a:solidFill>
              </a:rPr>
              <a:t>Innovate or Evaporate</a:t>
            </a:r>
          </a:p>
        </p:txBody>
      </p:sp>
    </p:spTree>
    <p:extLst>
      <p:ext uri="{BB962C8B-B14F-4D97-AF65-F5344CB8AC3E}">
        <p14:creationId xmlns:p14="http://schemas.microsoft.com/office/powerpoint/2010/main" val="28140690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ustom Design">
  <a:themeElements>
    <a:clrScheme name="Custom 1">
      <a:dk1>
        <a:srgbClr val="58595B"/>
      </a:dk1>
      <a:lt1>
        <a:srgbClr val="FFFFFF"/>
      </a:lt1>
      <a:dk2>
        <a:srgbClr val="FFFFFF"/>
      </a:dk2>
      <a:lt2>
        <a:srgbClr val="003378"/>
      </a:lt2>
      <a:accent1>
        <a:srgbClr val="0078C8"/>
      </a:accent1>
      <a:accent2>
        <a:srgbClr val="003378"/>
      </a:accent2>
      <a:accent3>
        <a:srgbClr val="0078C8"/>
      </a:accent3>
      <a:accent4>
        <a:srgbClr val="003378"/>
      </a:accent4>
      <a:accent5>
        <a:srgbClr val="0079C8"/>
      </a:accent5>
      <a:accent6>
        <a:srgbClr val="003378"/>
      </a:accent6>
      <a:hlink>
        <a:srgbClr val="0078C8"/>
      </a:hlink>
      <a:folHlink>
        <a:srgbClr val="00337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26812</TotalTime>
  <Words>2053</Words>
  <Application>Microsoft Macintosh PowerPoint</Application>
  <PresentationFormat>Widescreen</PresentationFormat>
  <Paragraphs>246</Paragraphs>
  <Slides>16</Slides>
  <Notes>16</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vt:lpstr>
      <vt:lpstr>Calibri</vt:lpstr>
      <vt:lpstr>Century Gothic</vt:lpstr>
      <vt:lpstr>Symbol</vt:lpstr>
      <vt:lpstr>Wingdings</vt:lpstr>
      <vt:lpstr>Custom Design</vt:lpstr>
      <vt:lpstr> INNOVATE OR EVAPORATE</vt:lpstr>
      <vt:lpstr>THE MARKET HAS CHANGED</vt:lpstr>
      <vt:lpstr>INGREDIENTS ARE ONLY THE BEGINNING</vt:lpstr>
      <vt:lpstr>PowerPoint Presentation</vt:lpstr>
      <vt:lpstr>WHERE INNOVATION CREATES VALUE</vt:lpstr>
      <vt:lpstr>THE SYSTEM MUST FIT THE OPPORTUNITY</vt:lpstr>
      <vt:lpstr>THE PARTNER IS PART OF THE TECHNOLOGY</vt:lpstr>
      <vt:lpstr>FROM TECHNOLOGY TO MARKET ADVANTAGE </vt:lpstr>
      <vt:lpstr>TYPES OF INNOVATION</vt:lpstr>
      <vt:lpstr>PowerPoint Presentation</vt:lpstr>
      <vt:lpstr>AQUACELLE® FISH OIL INSTANTLY EMULSIFIES IN WATER</vt:lpstr>
      <vt:lpstr>PowerPoint Presentation</vt:lpstr>
      <vt:lpstr>PowerPoint Presentation</vt:lpstr>
      <vt:lpstr>LIPISPERSE® WITH CURCUMIN DISPERSES IN WATER</vt:lpstr>
      <vt:lpstr>LIPOSOMES</vt:lpstr>
      <vt:lpstr>INNOVATE WITH PURPOSE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Fragar</dc:creator>
  <cp:lastModifiedBy>George Kokkinis</cp:lastModifiedBy>
  <cp:revision>263</cp:revision>
  <cp:lastPrinted>2020-12-10T03:07:10Z</cp:lastPrinted>
  <dcterms:created xsi:type="dcterms:W3CDTF">2020-09-17T00:08:28Z</dcterms:created>
  <dcterms:modified xsi:type="dcterms:W3CDTF">2026-09-18T15:52:28Z</dcterms:modified>
</cp:coreProperties>
</file>