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notesMasterIdLst>
    <p:notesMasterId r:id="rId13"/>
  </p:notesMasterIdLst>
  <p:handoutMasterIdLst>
    <p:handoutMasterId r:id="rId14"/>
  </p:handoutMasterIdLst>
  <p:sldIdLst>
    <p:sldId id="449" r:id="rId5"/>
    <p:sldId id="450" r:id="rId6"/>
    <p:sldId id="451" r:id="rId7"/>
    <p:sldId id="452" r:id="rId8"/>
    <p:sldId id="453" r:id="rId9"/>
    <p:sldId id="454" r:id="rId10"/>
    <p:sldId id="455" r:id="rId11"/>
    <p:sldId id="43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0BD6C"/>
    <a:srgbClr val="8ABB91"/>
    <a:srgbClr val="2D4C60"/>
    <a:srgbClr val="48A447"/>
    <a:srgbClr val="2F9762"/>
    <a:srgbClr val="87DA95"/>
    <a:srgbClr val="319763"/>
    <a:srgbClr val="71C37D"/>
    <a:srgbClr val="D1E6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88889" autoAdjust="0"/>
  </p:normalViewPr>
  <p:slideViewPr>
    <p:cSldViewPr snapToGrid="0">
      <p:cViewPr varScale="1">
        <p:scale>
          <a:sx n="73" d="100"/>
          <a:sy n="73" d="100"/>
        </p:scale>
        <p:origin x="1387" y="58"/>
      </p:cViewPr>
      <p:guideLst/>
    </p:cSldViewPr>
  </p:slideViewPr>
  <p:outlineViewPr>
    <p:cViewPr>
      <p:scale>
        <a:sx n="33" d="100"/>
        <a:sy n="33" d="100"/>
      </p:scale>
      <p:origin x="0" y="-171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1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636891-90EA-4FB4-8765-79F4101AF0E5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1B41AB-1489-4B9A-938A-1F35E305EF39}">
      <dgm:prSet phldrT="[Text]" phldr="0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Tools</a:t>
          </a:r>
        </a:p>
      </dgm:t>
    </dgm:pt>
    <dgm:pt modelId="{EA205C3C-6D12-4035-B537-CEA5C6FC6A0A}" type="parTrans" cxnId="{6F4B6DCD-0C7D-4C3A-958C-77A9B00BA5F8}">
      <dgm:prSet/>
      <dgm:spPr/>
      <dgm:t>
        <a:bodyPr/>
        <a:lstStyle/>
        <a:p>
          <a:endParaRPr lang="en-US"/>
        </a:p>
      </dgm:t>
    </dgm:pt>
    <dgm:pt modelId="{99F661D0-66C2-407A-A653-24B1F842FD94}" type="sibTrans" cxnId="{6F4B6DCD-0C7D-4C3A-958C-77A9B00BA5F8}">
      <dgm:prSet/>
      <dgm:spPr/>
      <dgm:t>
        <a:bodyPr/>
        <a:lstStyle/>
        <a:p>
          <a:endParaRPr lang="en-US"/>
        </a:p>
      </dgm:t>
    </dgm:pt>
    <dgm:pt modelId="{07717E3A-ADAF-4CDE-88B3-A33A15DA80F5}">
      <dgm:prSet phldrT="[Text]" phldr="0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Systems</a:t>
          </a:r>
        </a:p>
      </dgm:t>
    </dgm:pt>
    <dgm:pt modelId="{B00AB551-AB85-47A4-B639-24AC88FA422A}" type="parTrans" cxnId="{B6AD713D-2DB6-4B63-82AA-95AA0F71FBC5}">
      <dgm:prSet/>
      <dgm:spPr/>
      <dgm:t>
        <a:bodyPr/>
        <a:lstStyle/>
        <a:p>
          <a:endParaRPr lang="en-US"/>
        </a:p>
      </dgm:t>
    </dgm:pt>
    <dgm:pt modelId="{C0DEB294-9E4E-4AC5-90A0-1062F8358A1C}" type="sibTrans" cxnId="{B6AD713D-2DB6-4B63-82AA-95AA0F71FBC5}">
      <dgm:prSet/>
      <dgm:spPr/>
      <dgm:t>
        <a:bodyPr/>
        <a:lstStyle/>
        <a:p>
          <a:endParaRPr lang="en-US"/>
        </a:p>
      </dgm:t>
    </dgm:pt>
    <dgm:pt modelId="{79695835-27AD-4CAA-9D0B-B878F3AE1E17}">
      <dgm:prSet phldrT="[Text]" phldr="0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Intelligence</a:t>
          </a:r>
        </a:p>
      </dgm:t>
    </dgm:pt>
    <dgm:pt modelId="{EF003071-BC2B-4894-A10E-5E7B5CBF3DD5}" type="parTrans" cxnId="{37E34002-CA7C-41CB-A5D0-18F9D5FA9256}">
      <dgm:prSet/>
      <dgm:spPr/>
      <dgm:t>
        <a:bodyPr/>
        <a:lstStyle/>
        <a:p>
          <a:endParaRPr lang="en-US"/>
        </a:p>
      </dgm:t>
    </dgm:pt>
    <dgm:pt modelId="{C88D6D43-21F6-4ACD-9836-ED0DE7E58423}" type="sibTrans" cxnId="{37E34002-CA7C-41CB-A5D0-18F9D5FA9256}">
      <dgm:prSet/>
      <dgm:spPr/>
      <dgm:t>
        <a:bodyPr/>
        <a:lstStyle/>
        <a:p>
          <a:endParaRPr lang="en-US"/>
        </a:p>
      </dgm:t>
    </dgm:pt>
    <dgm:pt modelId="{C9C61AE6-C551-4652-80E0-2B558CB4EBAC}" type="pres">
      <dgm:prSet presAssocID="{AD636891-90EA-4FB4-8765-79F4101AF0E5}" presName="Name0" presStyleCnt="0">
        <dgm:presLayoutVars>
          <dgm:dir/>
          <dgm:resizeHandles val="exact"/>
        </dgm:presLayoutVars>
      </dgm:prSet>
      <dgm:spPr/>
    </dgm:pt>
    <dgm:pt modelId="{CBEF170C-66F9-4822-93AF-BBED3A9ECF2E}" type="pres">
      <dgm:prSet presAssocID="{031B41AB-1489-4B9A-938A-1F35E305EF39}" presName="node" presStyleLbl="node1" presStyleIdx="0" presStyleCnt="3">
        <dgm:presLayoutVars>
          <dgm:bulletEnabled val="1"/>
        </dgm:presLayoutVars>
      </dgm:prSet>
      <dgm:spPr/>
    </dgm:pt>
    <dgm:pt modelId="{88AA4CBB-2CC5-45FA-9934-FA9C4712D389}" type="pres">
      <dgm:prSet presAssocID="{99F661D0-66C2-407A-A653-24B1F842FD94}" presName="sibTrans" presStyleLbl="sibTrans2D1" presStyleIdx="0" presStyleCnt="2"/>
      <dgm:spPr/>
    </dgm:pt>
    <dgm:pt modelId="{71C19E51-DCAF-4AD4-A416-B5DCA4706647}" type="pres">
      <dgm:prSet presAssocID="{99F661D0-66C2-407A-A653-24B1F842FD94}" presName="connectorText" presStyleLbl="sibTrans2D1" presStyleIdx="0" presStyleCnt="2"/>
      <dgm:spPr/>
    </dgm:pt>
    <dgm:pt modelId="{BBB8A911-A874-4227-A54E-82FCC3B94026}" type="pres">
      <dgm:prSet presAssocID="{07717E3A-ADAF-4CDE-88B3-A33A15DA80F5}" presName="node" presStyleLbl="node1" presStyleIdx="1" presStyleCnt="3">
        <dgm:presLayoutVars>
          <dgm:bulletEnabled val="1"/>
        </dgm:presLayoutVars>
      </dgm:prSet>
      <dgm:spPr/>
    </dgm:pt>
    <dgm:pt modelId="{314D26B2-6A08-4273-B2D0-145A24EAD1CD}" type="pres">
      <dgm:prSet presAssocID="{C0DEB294-9E4E-4AC5-90A0-1062F8358A1C}" presName="sibTrans" presStyleLbl="sibTrans2D1" presStyleIdx="1" presStyleCnt="2"/>
      <dgm:spPr/>
    </dgm:pt>
    <dgm:pt modelId="{70564C6E-6113-401E-A5AE-3B48A7182958}" type="pres">
      <dgm:prSet presAssocID="{C0DEB294-9E4E-4AC5-90A0-1062F8358A1C}" presName="connectorText" presStyleLbl="sibTrans2D1" presStyleIdx="1" presStyleCnt="2"/>
      <dgm:spPr/>
    </dgm:pt>
    <dgm:pt modelId="{652C77F4-F404-4024-AFB4-EA3BBD24CBD2}" type="pres">
      <dgm:prSet presAssocID="{79695835-27AD-4CAA-9D0B-B878F3AE1E17}" presName="node" presStyleLbl="node1" presStyleIdx="2" presStyleCnt="3">
        <dgm:presLayoutVars>
          <dgm:bulletEnabled val="1"/>
        </dgm:presLayoutVars>
      </dgm:prSet>
      <dgm:spPr/>
    </dgm:pt>
  </dgm:ptLst>
  <dgm:cxnLst>
    <dgm:cxn modelId="{37E34002-CA7C-41CB-A5D0-18F9D5FA9256}" srcId="{AD636891-90EA-4FB4-8765-79F4101AF0E5}" destId="{79695835-27AD-4CAA-9D0B-B878F3AE1E17}" srcOrd="2" destOrd="0" parTransId="{EF003071-BC2B-4894-A10E-5E7B5CBF3DD5}" sibTransId="{C88D6D43-21F6-4ACD-9836-ED0DE7E58423}"/>
    <dgm:cxn modelId="{82EFFB19-FEDE-4315-905F-2802F7BEA4D0}" type="presOf" srcId="{99F661D0-66C2-407A-A653-24B1F842FD94}" destId="{71C19E51-DCAF-4AD4-A416-B5DCA4706647}" srcOrd="1" destOrd="0" presId="urn:microsoft.com/office/officeart/2005/8/layout/process1"/>
    <dgm:cxn modelId="{B6AD713D-2DB6-4B63-82AA-95AA0F71FBC5}" srcId="{AD636891-90EA-4FB4-8765-79F4101AF0E5}" destId="{07717E3A-ADAF-4CDE-88B3-A33A15DA80F5}" srcOrd="1" destOrd="0" parTransId="{B00AB551-AB85-47A4-B639-24AC88FA422A}" sibTransId="{C0DEB294-9E4E-4AC5-90A0-1062F8358A1C}"/>
    <dgm:cxn modelId="{0BFCD35B-6E97-4063-9F36-2EFB353EA566}" type="presOf" srcId="{79695835-27AD-4CAA-9D0B-B878F3AE1E17}" destId="{652C77F4-F404-4024-AFB4-EA3BBD24CBD2}" srcOrd="0" destOrd="0" presId="urn:microsoft.com/office/officeart/2005/8/layout/process1"/>
    <dgm:cxn modelId="{4CFD675C-81D7-4B29-83D2-3F3CAECC8F81}" type="presOf" srcId="{AD636891-90EA-4FB4-8765-79F4101AF0E5}" destId="{C9C61AE6-C551-4652-80E0-2B558CB4EBAC}" srcOrd="0" destOrd="0" presId="urn:microsoft.com/office/officeart/2005/8/layout/process1"/>
    <dgm:cxn modelId="{21758194-1A1E-41C8-8ABD-9DE845BD4BF1}" type="presOf" srcId="{C0DEB294-9E4E-4AC5-90A0-1062F8358A1C}" destId="{70564C6E-6113-401E-A5AE-3B48A7182958}" srcOrd="1" destOrd="0" presId="urn:microsoft.com/office/officeart/2005/8/layout/process1"/>
    <dgm:cxn modelId="{94DD7399-5F7C-49C6-B3A5-2B77AA9AE5FF}" type="presOf" srcId="{99F661D0-66C2-407A-A653-24B1F842FD94}" destId="{88AA4CBB-2CC5-45FA-9934-FA9C4712D389}" srcOrd="0" destOrd="0" presId="urn:microsoft.com/office/officeart/2005/8/layout/process1"/>
    <dgm:cxn modelId="{0C43A0A7-D862-4505-9E38-B92F24B72DC1}" type="presOf" srcId="{C0DEB294-9E4E-4AC5-90A0-1062F8358A1C}" destId="{314D26B2-6A08-4273-B2D0-145A24EAD1CD}" srcOrd="0" destOrd="0" presId="urn:microsoft.com/office/officeart/2005/8/layout/process1"/>
    <dgm:cxn modelId="{EC5886CA-DAC8-4235-8F7C-8BE3C4699BC1}" type="presOf" srcId="{07717E3A-ADAF-4CDE-88B3-A33A15DA80F5}" destId="{BBB8A911-A874-4227-A54E-82FCC3B94026}" srcOrd="0" destOrd="0" presId="urn:microsoft.com/office/officeart/2005/8/layout/process1"/>
    <dgm:cxn modelId="{6F4B6DCD-0C7D-4C3A-958C-77A9B00BA5F8}" srcId="{AD636891-90EA-4FB4-8765-79F4101AF0E5}" destId="{031B41AB-1489-4B9A-938A-1F35E305EF39}" srcOrd="0" destOrd="0" parTransId="{EA205C3C-6D12-4035-B537-CEA5C6FC6A0A}" sibTransId="{99F661D0-66C2-407A-A653-24B1F842FD94}"/>
    <dgm:cxn modelId="{4C5D77DF-790F-47E9-8468-3CE58624480E}" type="presOf" srcId="{031B41AB-1489-4B9A-938A-1F35E305EF39}" destId="{CBEF170C-66F9-4822-93AF-BBED3A9ECF2E}" srcOrd="0" destOrd="0" presId="urn:microsoft.com/office/officeart/2005/8/layout/process1"/>
    <dgm:cxn modelId="{C7D726D3-5255-4AD1-A82E-D19D71424D94}" type="presParOf" srcId="{C9C61AE6-C551-4652-80E0-2B558CB4EBAC}" destId="{CBEF170C-66F9-4822-93AF-BBED3A9ECF2E}" srcOrd="0" destOrd="0" presId="urn:microsoft.com/office/officeart/2005/8/layout/process1"/>
    <dgm:cxn modelId="{9C625DCD-CC09-4F58-86EE-88B864055456}" type="presParOf" srcId="{C9C61AE6-C551-4652-80E0-2B558CB4EBAC}" destId="{88AA4CBB-2CC5-45FA-9934-FA9C4712D389}" srcOrd="1" destOrd="0" presId="urn:microsoft.com/office/officeart/2005/8/layout/process1"/>
    <dgm:cxn modelId="{D9ED2A30-50B6-430F-B2BC-64347381EE92}" type="presParOf" srcId="{88AA4CBB-2CC5-45FA-9934-FA9C4712D389}" destId="{71C19E51-DCAF-4AD4-A416-B5DCA4706647}" srcOrd="0" destOrd="0" presId="urn:microsoft.com/office/officeart/2005/8/layout/process1"/>
    <dgm:cxn modelId="{5E0348A7-A1EA-42D1-8E1A-A7708A1FF815}" type="presParOf" srcId="{C9C61AE6-C551-4652-80E0-2B558CB4EBAC}" destId="{BBB8A911-A874-4227-A54E-82FCC3B94026}" srcOrd="2" destOrd="0" presId="urn:microsoft.com/office/officeart/2005/8/layout/process1"/>
    <dgm:cxn modelId="{5924C29D-9C73-46E1-9A5D-21EF946442A9}" type="presParOf" srcId="{C9C61AE6-C551-4652-80E0-2B558CB4EBAC}" destId="{314D26B2-6A08-4273-B2D0-145A24EAD1CD}" srcOrd="3" destOrd="0" presId="urn:microsoft.com/office/officeart/2005/8/layout/process1"/>
    <dgm:cxn modelId="{8C36D743-E110-4342-B6AA-BE4E82148D01}" type="presParOf" srcId="{314D26B2-6A08-4273-B2D0-145A24EAD1CD}" destId="{70564C6E-6113-401E-A5AE-3B48A7182958}" srcOrd="0" destOrd="0" presId="urn:microsoft.com/office/officeart/2005/8/layout/process1"/>
    <dgm:cxn modelId="{4E16ACA0-A71C-43E5-BE72-7537C06F53C8}" type="presParOf" srcId="{C9C61AE6-C551-4652-80E0-2B558CB4EBAC}" destId="{652C77F4-F404-4024-AFB4-EA3BBD24CBD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7E5106-9805-486F-BA70-7B925B592BFB}" type="doc">
      <dgm:prSet loTypeId="urn:microsoft.com/office/officeart/2005/8/layout/hProcess7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BCD208-F406-46C8-863D-7567CFD742EF}">
      <dgm:prSet phldrT="[Text]" phldr="0"/>
      <dgm:spPr/>
      <dgm:t>
        <a:bodyPr/>
        <a:lstStyle/>
        <a:p>
          <a:r>
            <a:rPr lang="en-US" b="0" dirty="0">
              <a:solidFill>
                <a:schemeClr val="tx1"/>
              </a:solidFill>
            </a:rPr>
            <a:t>Data</a:t>
          </a:r>
        </a:p>
      </dgm:t>
    </dgm:pt>
    <dgm:pt modelId="{41B76492-DE76-40A9-9C0C-B57E386F903C}" type="parTrans" cxnId="{57A84B91-342F-4E6E-B73D-18BBD40861E2}">
      <dgm:prSet/>
      <dgm:spPr/>
      <dgm:t>
        <a:bodyPr/>
        <a:lstStyle/>
        <a:p>
          <a:endParaRPr lang="en-US"/>
        </a:p>
      </dgm:t>
    </dgm:pt>
    <dgm:pt modelId="{176A2C41-CAAE-4BBF-878D-C97440A43386}" type="sibTrans" cxnId="{57A84B91-342F-4E6E-B73D-18BBD40861E2}">
      <dgm:prSet/>
      <dgm:spPr/>
      <dgm:t>
        <a:bodyPr/>
        <a:lstStyle/>
        <a:p>
          <a:endParaRPr lang="en-US"/>
        </a:p>
      </dgm:t>
    </dgm:pt>
    <dgm:pt modelId="{4F35DC14-A5F6-4222-B12A-003A255204EF}">
      <dgm:prSet phldrT="[Text]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Scientific research </a:t>
          </a:r>
        </a:p>
      </dgm:t>
    </dgm:pt>
    <dgm:pt modelId="{43257D91-46BF-4DC0-A1CC-F4D47B2A296F}" type="parTrans" cxnId="{F3DF5EE8-513E-4EC1-864A-CF9DAE6FDB32}">
      <dgm:prSet/>
      <dgm:spPr/>
      <dgm:t>
        <a:bodyPr/>
        <a:lstStyle/>
        <a:p>
          <a:endParaRPr lang="en-US"/>
        </a:p>
      </dgm:t>
    </dgm:pt>
    <dgm:pt modelId="{EA2B4AF7-F2E7-4683-B029-6329B352BD35}" type="sibTrans" cxnId="{F3DF5EE8-513E-4EC1-864A-CF9DAE6FDB32}">
      <dgm:prSet/>
      <dgm:spPr/>
      <dgm:t>
        <a:bodyPr/>
        <a:lstStyle/>
        <a:p>
          <a:endParaRPr lang="en-US"/>
        </a:p>
      </dgm:t>
    </dgm:pt>
    <dgm:pt modelId="{52B911CE-465F-4777-AACD-7F76D4508ADF}">
      <dgm:prSet phldrT="[Text]" phldr="0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Evidence</a:t>
          </a:r>
        </a:p>
      </dgm:t>
    </dgm:pt>
    <dgm:pt modelId="{12FF9B63-AF59-4B45-A056-9C31247E2129}" type="parTrans" cxnId="{15928D56-D76D-4F71-A932-C895BAFDF5FF}">
      <dgm:prSet/>
      <dgm:spPr/>
      <dgm:t>
        <a:bodyPr/>
        <a:lstStyle/>
        <a:p>
          <a:endParaRPr lang="en-US"/>
        </a:p>
      </dgm:t>
    </dgm:pt>
    <dgm:pt modelId="{0CA10CA1-0F45-49A4-B8BE-B932E306E102}" type="sibTrans" cxnId="{15928D56-D76D-4F71-A932-C895BAFDF5FF}">
      <dgm:prSet/>
      <dgm:spPr/>
      <dgm:t>
        <a:bodyPr/>
        <a:lstStyle/>
        <a:p>
          <a:endParaRPr lang="en-US"/>
        </a:p>
      </dgm:t>
    </dgm:pt>
    <dgm:pt modelId="{D840748B-A0BA-485F-8685-EEAF67E51050}">
      <dgm:prSet phldrT="[Text]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Evidence evaluation </a:t>
          </a:r>
        </a:p>
      </dgm:t>
    </dgm:pt>
    <dgm:pt modelId="{2FC844BB-6376-4829-AB96-22991A9A6337}" type="parTrans" cxnId="{53A5FCED-50C6-4173-8689-0345866955FD}">
      <dgm:prSet/>
      <dgm:spPr/>
      <dgm:t>
        <a:bodyPr/>
        <a:lstStyle/>
        <a:p>
          <a:endParaRPr lang="en-US"/>
        </a:p>
      </dgm:t>
    </dgm:pt>
    <dgm:pt modelId="{923AC997-379F-441B-8DB6-A559D50D1A58}" type="sibTrans" cxnId="{53A5FCED-50C6-4173-8689-0345866955FD}">
      <dgm:prSet/>
      <dgm:spPr/>
      <dgm:t>
        <a:bodyPr/>
        <a:lstStyle/>
        <a:p>
          <a:endParaRPr lang="en-US"/>
        </a:p>
      </dgm:t>
    </dgm:pt>
    <dgm:pt modelId="{EC7DA3A6-CF1A-406A-A510-2FA3DFC87D59}">
      <dgm:prSet phldrT="[Text]" phldr="0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Intelligence</a:t>
          </a:r>
        </a:p>
      </dgm:t>
    </dgm:pt>
    <dgm:pt modelId="{6E9C68B3-5819-4586-929A-53880ACCB13D}" type="parTrans" cxnId="{A3180F24-1151-46C0-B252-D9617DF2F7AE}">
      <dgm:prSet/>
      <dgm:spPr/>
      <dgm:t>
        <a:bodyPr/>
        <a:lstStyle/>
        <a:p>
          <a:endParaRPr lang="en-US"/>
        </a:p>
      </dgm:t>
    </dgm:pt>
    <dgm:pt modelId="{5190AF81-7B48-47AD-BFCF-4BA5F39BF899}" type="sibTrans" cxnId="{A3180F24-1151-46C0-B252-D9617DF2F7AE}">
      <dgm:prSet/>
      <dgm:spPr/>
      <dgm:t>
        <a:bodyPr/>
        <a:lstStyle/>
        <a:p>
          <a:endParaRPr lang="en-US"/>
        </a:p>
      </dgm:t>
    </dgm:pt>
    <dgm:pt modelId="{9E561E0C-E465-431C-92DF-EE6C92A84029}">
      <dgm:prSet phldrT="[Text]"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b="1" dirty="0" err="1">
              <a:solidFill>
                <a:schemeClr val="tx1"/>
              </a:solidFill>
            </a:rPr>
            <a:t>NScore</a:t>
          </a:r>
          <a:r>
            <a:rPr lang="en-US" b="1" dirty="0">
              <a:solidFill>
                <a:schemeClr val="tx1"/>
              </a:solidFill>
            </a:rPr>
            <a:t>™</a:t>
          </a:r>
          <a:r>
            <a:rPr lang="en-US" dirty="0">
              <a:solidFill>
                <a:schemeClr val="tx1"/>
              </a:solidFill>
            </a:rPr>
            <a:t> </a:t>
          </a:r>
        </a:p>
      </dgm:t>
    </dgm:pt>
    <dgm:pt modelId="{365FEADD-96D9-4DCC-B78B-3CC27DB80B29}" type="parTrans" cxnId="{0729761F-A3F6-4A41-A44D-B19903FF5BAE}">
      <dgm:prSet/>
      <dgm:spPr/>
      <dgm:t>
        <a:bodyPr/>
        <a:lstStyle/>
        <a:p>
          <a:endParaRPr lang="en-US"/>
        </a:p>
      </dgm:t>
    </dgm:pt>
    <dgm:pt modelId="{2BA0402A-D9A4-41C1-8F3C-3F79702A2107}" type="sibTrans" cxnId="{0729761F-A3F6-4A41-A44D-B19903FF5BAE}">
      <dgm:prSet/>
      <dgm:spPr/>
      <dgm:t>
        <a:bodyPr/>
        <a:lstStyle/>
        <a:p>
          <a:endParaRPr lang="en-US"/>
        </a:p>
      </dgm:t>
    </dgm:pt>
    <dgm:pt modelId="{7B719B27-3E51-4EF3-9457-5BCB029AF0A6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Ingredient data </a:t>
          </a:r>
        </a:p>
      </dgm:t>
    </dgm:pt>
    <dgm:pt modelId="{3B09D5D2-2396-4D65-B2E9-05F099C01EEA}" type="parTrans" cxnId="{864007F1-849C-4754-8C7A-B672D9A72B4E}">
      <dgm:prSet/>
      <dgm:spPr/>
      <dgm:t>
        <a:bodyPr/>
        <a:lstStyle/>
        <a:p>
          <a:endParaRPr lang="en-US"/>
        </a:p>
      </dgm:t>
    </dgm:pt>
    <dgm:pt modelId="{515FCB3C-3E12-4769-9836-A080037FC10A}" type="sibTrans" cxnId="{864007F1-849C-4754-8C7A-B672D9A72B4E}">
      <dgm:prSet/>
      <dgm:spPr/>
      <dgm:t>
        <a:bodyPr/>
        <a:lstStyle/>
        <a:p>
          <a:endParaRPr lang="en-US"/>
        </a:p>
      </dgm:t>
    </dgm:pt>
    <dgm:pt modelId="{B53A3197-6D59-4005-BE5E-BAB4193D8104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Product data </a:t>
          </a:r>
        </a:p>
      </dgm:t>
    </dgm:pt>
    <dgm:pt modelId="{4DAFA077-692A-4A78-82E7-798A44B87292}" type="parTrans" cxnId="{D1F5D16A-D808-48A1-845B-375018A0D06C}">
      <dgm:prSet/>
      <dgm:spPr/>
      <dgm:t>
        <a:bodyPr/>
        <a:lstStyle/>
        <a:p>
          <a:endParaRPr lang="en-US"/>
        </a:p>
      </dgm:t>
    </dgm:pt>
    <dgm:pt modelId="{9CF7B458-5B36-4EC4-B03D-A32A947396E6}" type="sibTrans" cxnId="{D1F5D16A-D808-48A1-845B-375018A0D06C}">
      <dgm:prSet/>
      <dgm:spPr/>
      <dgm:t>
        <a:bodyPr/>
        <a:lstStyle/>
        <a:p>
          <a:endParaRPr lang="en-US"/>
        </a:p>
      </dgm:t>
    </dgm:pt>
    <dgm:pt modelId="{16D25A10-CB87-430D-8A24-9B40D46AC329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Quality &amp; regulatory information </a:t>
          </a:r>
        </a:p>
      </dgm:t>
    </dgm:pt>
    <dgm:pt modelId="{5B22FF84-F280-4ACC-93A0-73443873E76F}" type="parTrans" cxnId="{BA7F344E-46FA-4A3A-852D-ED76D51ADB44}">
      <dgm:prSet/>
      <dgm:spPr/>
      <dgm:t>
        <a:bodyPr/>
        <a:lstStyle/>
        <a:p>
          <a:endParaRPr lang="en-US"/>
        </a:p>
      </dgm:t>
    </dgm:pt>
    <dgm:pt modelId="{5142FB62-F539-41A5-95D4-97159EB5BEEB}" type="sibTrans" cxnId="{BA7F344E-46FA-4A3A-852D-ED76D51ADB44}">
      <dgm:prSet/>
      <dgm:spPr/>
      <dgm:t>
        <a:bodyPr/>
        <a:lstStyle/>
        <a:p>
          <a:endParaRPr lang="en-US"/>
        </a:p>
      </dgm:t>
    </dgm:pt>
    <dgm:pt modelId="{85257CB6-D1AE-4E8B-95B4-DDB13B077DCE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Real-world evidence</a:t>
          </a:r>
        </a:p>
      </dgm:t>
    </dgm:pt>
    <dgm:pt modelId="{87DBDEC1-05E4-4D44-A418-B4B0C329B1ED}" type="parTrans" cxnId="{1584EA57-9B59-4448-9C13-7EFFEEE1BD29}">
      <dgm:prSet/>
      <dgm:spPr/>
      <dgm:t>
        <a:bodyPr/>
        <a:lstStyle/>
        <a:p>
          <a:endParaRPr lang="en-US"/>
        </a:p>
      </dgm:t>
    </dgm:pt>
    <dgm:pt modelId="{CE4BE4D3-FE86-458C-B442-F9F3FAF50EEE}" type="sibTrans" cxnId="{1584EA57-9B59-4448-9C13-7EFFEEE1BD29}">
      <dgm:prSet/>
      <dgm:spPr/>
      <dgm:t>
        <a:bodyPr/>
        <a:lstStyle/>
        <a:p>
          <a:endParaRPr lang="en-US"/>
        </a:p>
      </dgm:t>
    </dgm:pt>
    <dgm:pt modelId="{D6B2C37D-0420-46F7-BE41-A6648CA6E357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Scientific governance </a:t>
          </a:r>
        </a:p>
      </dgm:t>
    </dgm:pt>
    <dgm:pt modelId="{951288E9-0E09-4094-A16B-1838AC4EFC12}" type="parTrans" cxnId="{108FD2C5-9D4D-494C-A505-AA9E10B6D841}">
      <dgm:prSet/>
      <dgm:spPr/>
      <dgm:t>
        <a:bodyPr/>
        <a:lstStyle/>
        <a:p>
          <a:endParaRPr lang="en-US"/>
        </a:p>
      </dgm:t>
    </dgm:pt>
    <dgm:pt modelId="{BFDAE4D4-3844-4B03-82DF-720AA7FC0B8E}" type="sibTrans" cxnId="{108FD2C5-9D4D-494C-A505-AA9E10B6D841}">
      <dgm:prSet/>
      <dgm:spPr/>
      <dgm:t>
        <a:bodyPr/>
        <a:lstStyle/>
        <a:p>
          <a:endParaRPr lang="en-US"/>
        </a:p>
      </dgm:t>
    </dgm:pt>
    <dgm:pt modelId="{F1E4BF20-842C-48C2-B435-C05B0109DFD3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Relevance &amp; applicability </a:t>
          </a:r>
        </a:p>
      </dgm:t>
    </dgm:pt>
    <dgm:pt modelId="{37918607-483E-447F-9DE9-0991792D60A8}" type="parTrans" cxnId="{152FF89B-6CB6-4C25-9D78-6AC57E54E640}">
      <dgm:prSet/>
      <dgm:spPr/>
      <dgm:t>
        <a:bodyPr/>
        <a:lstStyle/>
        <a:p>
          <a:endParaRPr lang="en-US"/>
        </a:p>
      </dgm:t>
    </dgm:pt>
    <dgm:pt modelId="{B4CF3339-B8C1-48CF-8F22-C7120C07DAF4}" type="sibTrans" cxnId="{152FF89B-6CB6-4C25-9D78-6AC57E54E640}">
      <dgm:prSet/>
      <dgm:spPr/>
      <dgm:t>
        <a:bodyPr/>
        <a:lstStyle/>
        <a:p>
          <a:endParaRPr lang="en-US"/>
        </a:p>
      </dgm:t>
    </dgm:pt>
    <dgm:pt modelId="{58DCEA5B-E15B-4174-9CA1-A701C5D489EB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Transparency</a:t>
          </a:r>
        </a:p>
      </dgm:t>
    </dgm:pt>
    <dgm:pt modelId="{C908E527-DB72-457C-AEDA-C9B6F5E36A84}" type="parTrans" cxnId="{F96E2DF9-3A13-4648-8A4F-7FD2D1DB4A01}">
      <dgm:prSet/>
      <dgm:spPr/>
      <dgm:t>
        <a:bodyPr/>
        <a:lstStyle/>
        <a:p>
          <a:endParaRPr lang="en-US"/>
        </a:p>
      </dgm:t>
    </dgm:pt>
    <dgm:pt modelId="{95E16CFE-6641-4454-AA4B-78BA7579C399}" type="sibTrans" cxnId="{F96E2DF9-3A13-4648-8A4F-7FD2D1DB4A01}">
      <dgm:prSet/>
      <dgm:spPr/>
      <dgm:t>
        <a:bodyPr/>
        <a:lstStyle/>
        <a:p>
          <a:endParaRPr lang="en-US"/>
        </a:p>
      </dgm:t>
    </dgm:pt>
    <dgm:pt modelId="{06E0993A-13D6-4C0B-ADAC-D0A3B271F39B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Scientific confidence </a:t>
          </a:r>
        </a:p>
      </dgm:t>
    </dgm:pt>
    <dgm:pt modelId="{E47DB37E-EA19-49AE-A613-D2CC66DB074A}" type="parTrans" cxnId="{B9EEFB3B-584B-4326-A3D3-3A39914C1744}">
      <dgm:prSet/>
      <dgm:spPr/>
      <dgm:t>
        <a:bodyPr/>
        <a:lstStyle/>
        <a:p>
          <a:endParaRPr lang="en-US"/>
        </a:p>
      </dgm:t>
    </dgm:pt>
    <dgm:pt modelId="{8FA7BD0C-6E71-4F77-A030-872291191B4A}" type="sibTrans" cxnId="{B9EEFB3B-584B-4326-A3D3-3A39914C1744}">
      <dgm:prSet/>
      <dgm:spPr/>
      <dgm:t>
        <a:bodyPr/>
        <a:lstStyle/>
        <a:p>
          <a:endParaRPr lang="en-US"/>
        </a:p>
      </dgm:t>
    </dgm:pt>
    <dgm:pt modelId="{4F8A0B16-6516-4183-9FE5-0FD0583BEE22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Contextual interpretation </a:t>
          </a:r>
        </a:p>
      </dgm:t>
    </dgm:pt>
    <dgm:pt modelId="{5D0A739A-1A30-41A7-BA58-F2A1025032A4}" type="parTrans" cxnId="{5954DFCD-BDEB-4983-9336-6BDFEF696BD8}">
      <dgm:prSet/>
      <dgm:spPr/>
      <dgm:t>
        <a:bodyPr/>
        <a:lstStyle/>
        <a:p>
          <a:endParaRPr lang="en-US"/>
        </a:p>
      </dgm:t>
    </dgm:pt>
    <dgm:pt modelId="{5BE88274-142A-4C7B-84E2-A8982284EA50}" type="sibTrans" cxnId="{5954DFCD-BDEB-4983-9336-6BDFEF696BD8}">
      <dgm:prSet/>
      <dgm:spPr/>
      <dgm:t>
        <a:bodyPr/>
        <a:lstStyle/>
        <a:p>
          <a:endParaRPr lang="en-US"/>
        </a:p>
      </dgm:t>
    </dgm:pt>
    <dgm:pt modelId="{E871B599-B9A9-4B62-AA04-047020E5FA9D}">
      <dgm:prSet/>
      <dgm:spPr/>
      <dgm:t>
        <a:bodyPr/>
        <a:lstStyle/>
        <a:p>
          <a:pPr algn="r"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</a:rPr>
            <a:t>Continuous learning</a:t>
          </a:r>
        </a:p>
      </dgm:t>
    </dgm:pt>
    <dgm:pt modelId="{BF268415-C766-470B-A299-C3943EE23EC8}" type="parTrans" cxnId="{CF396957-76F3-4392-9D6B-B7EB5DE2EDCA}">
      <dgm:prSet/>
      <dgm:spPr/>
      <dgm:t>
        <a:bodyPr/>
        <a:lstStyle/>
        <a:p>
          <a:endParaRPr lang="en-US"/>
        </a:p>
      </dgm:t>
    </dgm:pt>
    <dgm:pt modelId="{DD8370EE-AD03-426D-AE05-B7EDAC5EFFC0}" type="sibTrans" cxnId="{CF396957-76F3-4392-9D6B-B7EB5DE2EDCA}">
      <dgm:prSet/>
      <dgm:spPr/>
      <dgm:t>
        <a:bodyPr/>
        <a:lstStyle/>
        <a:p>
          <a:endParaRPr lang="en-US"/>
        </a:p>
      </dgm:t>
    </dgm:pt>
    <dgm:pt modelId="{29A58A2E-7E48-4933-8B92-9AC2B7A180B7}">
      <dgm:prSet phldrT="[Text]" phldr="0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Decision</a:t>
          </a:r>
        </a:p>
      </dgm:t>
    </dgm:pt>
    <dgm:pt modelId="{BAE1DF2C-CE5E-4DC0-B050-45CE80A28285}" type="parTrans" cxnId="{08B2762F-FF6A-4E2C-AFBA-95C546CBE872}">
      <dgm:prSet/>
      <dgm:spPr/>
      <dgm:t>
        <a:bodyPr/>
        <a:lstStyle/>
        <a:p>
          <a:endParaRPr lang="en-US"/>
        </a:p>
      </dgm:t>
    </dgm:pt>
    <dgm:pt modelId="{4C955D05-CB66-42EE-8A6B-C4FFD4EE0ACB}" type="sibTrans" cxnId="{08B2762F-FF6A-4E2C-AFBA-95C546CBE872}">
      <dgm:prSet/>
      <dgm:spPr/>
      <dgm:t>
        <a:bodyPr/>
        <a:lstStyle/>
        <a:p>
          <a:endParaRPr lang="en-US"/>
        </a:p>
      </dgm:t>
    </dgm:pt>
    <dgm:pt modelId="{505EF871-70EE-4395-A021-A0CFD86B8E91}" type="pres">
      <dgm:prSet presAssocID="{247E5106-9805-486F-BA70-7B925B592BFB}" presName="Name0" presStyleCnt="0">
        <dgm:presLayoutVars>
          <dgm:dir/>
          <dgm:animLvl val="lvl"/>
          <dgm:resizeHandles val="exact"/>
        </dgm:presLayoutVars>
      </dgm:prSet>
      <dgm:spPr/>
    </dgm:pt>
    <dgm:pt modelId="{84C1C1B5-C6A6-4D11-81F9-10217FC223DC}" type="pres">
      <dgm:prSet presAssocID="{82BCD208-F406-46C8-863D-7567CFD742EF}" presName="compositeNode" presStyleCnt="0">
        <dgm:presLayoutVars>
          <dgm:bulletEnabled val="1"/>
        </dgm:presLayoutVars>
      </dgm:prSet>
      <dgm:spPr/>
    </dgm:pt>
    <dgm:pt modelId="{4C57DDCD-B121-46C3-9439-2D6C93722AB8}" type="pres">
      <dgm:prSet presAssocID="{82BCD208-F406-46C8-863D-7567CFD742EF}" presName="bgRect" presStyleLbl="node1" presStyleIdx="0" presStyleCnt="4" custScaleY="125557"/>
      <dgm:spPr/>
    </dgm:pt>
    <dgm:pt modelId="{BB361B00-BA1E-43A4-A160-CFDB2A7CCACA}" type="pres">
      <dgm:prSet presAssocID="{82BCD208-F406-46C8-863D-7567CFD742EF}" presName="parentNode" presStyleLbl="node1" presStyleIdx="0" presStyleCnt="4">
        <dgm:presLayoutVars>
          <dgm:chMax val="0"/>
          <dgm:bulletEnabled val="1"/>
        </dgm:presLayoutVars>
      </dgm:prSet>
      <dgm:spPr/>
    </dgm:pt>
    <dgm:pt modelId="{72B8DC7F-7AB1-4F85-B1E3-82E8BE45A7ED}" type="pres">
      <dgm:prSet presAssocID="{82BCD208-F406-46C8-863D-7567CFD742EF}" presName="childNode" presStyleLbl="node1" presStyleIdx="0" presStyleCnt="4">
        <dgm:presLayoutVars>
          <dgm:bulletEnabled val="1"/>
        </dgm:presLayoutVars>
      </dgm:prSet>
      <dgm:spPr/>
    </dgm:pt>
    <dgm:pt modelId="{396CE235-910D-4158-8B75-1E440B2D4A33}" type="pres">
      <dgm:prSet presAssocID="{176A2C41-CAAE-4BBF-878D-C97440A43386}" presName="hSp" presStyleCnt="0"/>
      <dgm:spPr/>
    </dgm:pt>
    <dgm:pt modelId="{20D71964-0285-4FD8-AEB5-1A2822C0B10B}" type="pres">
      <dgm:prSet presAssocID="{176A2C41-CAAE-4BBF-878D-C97440A43386}" presName="vProcSp" presStyleCnt="0"/>
      <dgm:spPr/>
    </dgm:pt>
    <dgm:pt modelId="{2323C2FF-3BF2-4917-ACB4-CF6699F44BDB}" type="pres">
      <dgm:prSet presAssocID="{176A2C41-CAAE-4BBF-878D-C97440A43386}" presName="vSp1" presStyleCnt="0"/>
      <dgm:spPr/>
    </dgm:pt>
    <dgm:pt modelId="{61B8082A-036C-47CE-AB0A-74A02C06F2AF}" type="pres">
      <dgm:prSet presAssocID="{176A2C41-CAAE-4BBF-878D-C97440A43386}" presName="simulatedConn" presStyleLbl="solidFgAcc1" presStyleIdx="0" presStyleCnt="3"/>
      <dgm:spPr/>
    </dgm:pt>
    <dgm:pt modelId="{BBE79540-EF05-4B91-B429-650AB4BFE19C}" type="pres">
      <dgm:prSet presAssocID="{176A2C41-CAAE-4BBF-878D-C97440A43386}" presName="vSp2" presStyleCnt="0"/>
      <dgm:spPr/>
    </dgm:pt>
    <dgm:pt modelId="{D8EA8869-D017-48E2-AFA8-9C6812ECD5B6}" type="pres">
      <dgm:prSet presAssocID="{176A2C41-CAAE-4BBF-878D-C97440A43386}" presName="sibTrans" presStyleCnt="0"/>
      <dgm:spPr/>
    </dgm:pt>
    <dgm:pt modelId="{6C76EDEB-B198-4947-B745-128CDF60EEDA}" type="pres">
      <dgm:prSet presAssocID="{52B911CE-465F-4777-AACD-7F76D4508ADF}" presName="compositeNode" presStyleCnt="0">
        <dgm:presLayoutVars>
          <dgm:bulletEnabled val="1"/>
        </dgm:presLayoutVars>
      </dgm:prSet>
      <dgm:spPr/>
    </dgm:pt>
    <dgm:pt modelId="{3F7DDF99-5C0B-4973-BE7C-BE195E436BCC}" type="pres">
      <dgm:prSet presAssocID="{52B911CE-465F-4777-AACD-7F76D4508ADF}" presName="bgRect" presStyleLbl="node1" presStyleIdx="1" presStyleCnt="4" custScaleY="125557"/>
      <dgm:spPr/>
    </dgm:pt>
    <dgm:pt modelId="{84392290-4E04-4E42-93C0-FAF6908D22F5}" type="pres">
      <dgm:prSet presAssocID="{52B911CE-465F-4777-AACD-7F76D4508ADF}" presName="parentNode" presStyleLbl="node1" presStyleIdx="1" presStyleCnt="4">
        <dgm:presLayoutVars>
          <dgm:chMax val="0"/>
          <dgm:bulletEnabled val="1"/>
        </dgm:presLayoutVars>
      </dgm:prSet>
      <dgm:spPr/>
    </dgm:pt>
    <dgm:pt modelId="{E6AE2A28-400D-4DE2-A3E1-D5BAA9747EAD}" type="pres">
      <dgm:prSet presAssocID="{52B911CE-465F-4777-AACD-7F76D4508ADF}" presName="childNode" presStyleLbl="node1" presStyleIdx="1" presStyleCnt="4">
        <dgm:presLayoutVars>
          <dgm:bulletEnabled val="1"/>
        </dgm:presLayoutVars>
      </dgm:prSet>
      <dgm:spPr/>
    </dgm:pt>
    <dgm:pt modelId="{B517E238-3A59-4F9C-947E-663DCF4FE2FC}" type="pres">
      <dgm:prSet presAssocID="{0CA10CA1-0F45-49A4-B8BE-B932E306E102}" presName="hSp" presStyleCnt="0"/>
      <dgm:spPr/>
    </dgm:pt>
    <dgm:pt modelId="{E8CB9377-55D0-4962-A096-0A27011E8A9D}" type="pres">
      <dgm:prSet presAssocID="{0CA10CA1-0F45-49A4-B8BE-B932E306E102}" presName="vProcSp" presStyleCnt="0"/>
      <dgm:spPr/>
    </dgm:pt>
    <dgm:pt modelId="{EE81F230-A211-42ED-8961-17724C186D8B}" type="pres">
      <dgm:prSet presAssocID="{0CA10CA1-0F45-49A4-B8BE-B932E306E102}" presName="vSp1" presStyleCnt="0"/>
      <dgm:spPr/>
    </dgm:pt>
    <dgm:pt modelId="{85821246-24C3-45B7-87C6-75C9588E0440}" type="pres">
      <dgm:prSet presAssocID="{0CA10CA1-0F45-49A4-B8BE-B932E306E102}" presName="simulatedConn" presStyleLbl="solidFgAcc1" presStyleIdx="1" presStyleCnt="3"/>
      <dgm:spPr/>
    </dgm:pt>
    <dgm:pt modelId="{DDFAC6E6-7AD6-418F-9986-0A7C694E26C0}" type="pres">
      <dgm:prSet presAssocID="{0CA10CA1-0F45-49A4-B8BE-B932E306E102}" presName="vSp2" presStyleCnt="0"/>
      <dgm:spPr/>
    </dgm:pt>
    <dgm:pt modelId="{62968E83-F333-4360-9F3F-D7884652CCC2}" type="pres">
      <dgm:prSet presAssocID="{0CA10CA1-0F45-49A4-B8BE-B932E306E102}" presName="sibTrans" presStyleCnt="0"/>
      <dgm:spPr/>
    </dgm:pt>
    <dgm:pt modelId="{83F685D2-9F03-410D-A569-DE84510E566F}" type="pres">
      <dgm:prSet presAssocID="{EC7DA3A6-CF1A-406A-A510-2FA3DFC87D59}" presName="compositeNode" presStyleCnt="0">
        <dgm:presLayoutVars>
          <dgm:bulletEnabled val="1"/>
        </dgm:presLayoutVars>
      </dgm:prSet>
      <dgm:spPr/>
    </dgm:pt>
    <dgm:pt modelId="{DEB0DF57-F762-4175-BA17-E6D9EB78B96A}" type="pres">
      <dgm:prSet presAssocID="{EC7DA3A6-CF1A-406A-A510-2FA3DFC87D59}" presName="bgRect" presStyleLbl="node1" presStyleIdx="2" presStyleCnt="4" custScaleY="125557"/>
      <dgm:spPr/>
    </dgm:pt>
    <dgm:pt modelId="{6206C9C1-7BB6-4688-BCB6-E69876358143}" type="pres">
      <dgm:prSet presAssocID="{EC7DA3A6-CF1A-406A-A510-2FA3DFC87D59}" presName="parentNode" presStyleLbl="node1" presStyleIdx="2" presStyleCnt="4">
        <dgm:presLayoutVars>
          <dgm:chMax val="0"/>
          <dgm:bulletEnabled val="1"/>
        </dgm:presLayoutVars>
      </dgm:prSet>
      <dgm:spPr/>
    </dgm:pt>
    <dgm:pt modelId="{754EA321-D6D6-4285-BE92-1C264A5B7497}" type="pres">
      <dgm:prSet presAssocID="{EC7DA3A6-CF1A-406A-A510-2FA3DFC87D59}" presName="childNode" presStyleLbl="node1" presStyleIdx="2" presStyleCnt="4">
        <dgm:presLayoutVars>
          <dgm:bulletEnabled val="1"/>
        </dgm:presLayoutVars>
      </dgm:prSet>
      <dgm:spPr/>
    </dgm:pt>
    <dgm:pt modelId="{15DEC37D-17BE-4AD7-BAA4-73850FD6B5BD}" type="pres">
      <dgm:prSet presAssocID="{5190AF81-7B48-47AD-BFCF-4BA5F39BF899}" presName="hSp" presStyleCnt="0"/>
      <dgm:spPr/>
    </dgm:pt>
    <dgm:pt modelId="{44E8F989-4DFA-4D3B-9150-6478F620EAD6}" type="pres">
      <dgm:prSet presAssocID="{5190AF81-7B48-47AD-BFCF-4BA5F39BF899}" presName="vProcSp" presStyleCnt="0"/>
      <dgm:spPr/>
    </dgm:pt>
    <dgm:pt modelId="{1D69BBD4-0913-46BB-B240-B3C27681CC20}" type="pres">
      <dgm:prSet presAssocID="{5190AF81-7B48-47AD-BFCF-4BA5F39BF899}" presName="vSp1" presStyleCnt="0"/>
      <dgm:spPr/>
    </dgm:pt>
    <dgm:pt modelId="{2DE3020C-0479-42E1-B72D-36980D788B80}" type="pres">
      <dgm:prSet presAssocID="{5190AF81-7B48-47AD-BFCF-4BA5F39BF899}" presName="simulatedConn" presStyleLbl="solidFgAcc1" presStyleIdx="2" presStyleCnt="3"/>
      <dgm:spPr/>
    </dgm:pt>
    <dgm:pt modelId="{3AC7A245-B1CE-4B3D-803E-B766914D952D}" type="pres">
      <dgm:prSet presAssocID="{5190AF81-7B48-47AD-BFCF-4BA5F39BF899}" presName="vSp2" presStyleCnt="0"/>
      <dgm:spPr/>
    </dgm:pt>
    <dgm:pt modelId="{E1096C58-7282-4DA3-8ACD-483DCBE1C61B}" type="pres">
      <dgm:prSet presAssocID="{5190AF81-7B48-47AD-BFCF-4BA5F39BF899}" presName="sibTrans" presStyleCnt="0"/>
      <dgm:spPr/>
    </dgm:pt>
    <dgm:pt modelId="{5BCE79B3-F461-41EA-ACF5-5B6388968517}" type="pres">
      <dgm:prSet presAssocID="{29A58A2E-7E48-4933-8B92-9AC2B7A180B7}" presName="compositeNode" presStyleCnt="0">
        <dgm:presLayoutVars>
          <dgm:bulletEnabled val="1"/>
        </dgm:presLayoutVars>
      </dgm:prSet>
      <dgm:spPr/>
    </dgm:pt>
    <dgm:pt modelId="{C6A8F1CE-38E0-467A-B9DE-C2A2BE390EFC}" type="pres">
      <dgm:prSet presAssocID="{29A58A2E-7E48-4933-8B92-9AC2B7A180B7}" presName="bgRect" presStyleLbl="node1" presStyleIdx="3" presStyleCnt="4" custScaleY="125557"/>
      <dgm:spPr/>
    </dgm:pt>
    <dgm:pt modelId="{CD15ACF7-5A4B-43A3-91CC-01E8B1FF6710}" type="pres">
      <dgm:prSet presAssocID="{29A58A2E-7E48-4933-8B92-9AC2B7A180B7}" presName="parentNode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53C9F05-F63E-4366-B740-D6EB6DDB3860}" type="presOf" srcId="{F1E4BF20-842C-48C2-B435-C05B0109DFD3}" destId="{E6AE2A28-400D-4DE2-A3E1-D5BAA9747EAD}" srcOrd="0" destOrd="2" presId="urn:microsoft.com/office/officeart/2005/8/layout/hProcess7"/>
    <dgm:cxn modelId="{509BB40A-9DA6-46DB-9398-E9A6E347C19A}" type="presOf" srcId="{82BCD208-F406-46C8-863D-7567CFD742EF}" destId="{4C57DDCD-B121-46C3-9439-2D6C93722AB8}" srcOrd="0" destOrd="0" presId="urn:microsoft.com/office/officeart/2005/8/layout/hProcess7"/>
    <dgm:cxn modelId="{608F8715-E081-4B23-BAC0-8E7D79F479D9}" type="presOf" srcId="{29A58A2E-7E48-4933-8B92-9AC2B7A180B7}" destId="{CD15ACF7-5A4B-43A3-91CC-01E8B1FF6710}" srcOrd="1" destOrd="0" presId="urn:microsoft.com/office/officeart/2005/8/layout/hProcess7"/>
    <dgm:cxn modelId="{0729761F-A3F6-4A41-A44D-B19903FF5BAE}" srcId="{EC7DA3A6-CF1A-406A-A510-2FA3DFC87D59}" destId="{9E561E0C-E465-431C-92DF-EE6C92A84029}" srcOrd="0" destOrd="0" parTransId="{365FEADD-96D9-4DCC-B78B-3CC27DB80B29}" sibTransId="{2BA0402A-D9A4-41C1-8F3C-3F79702A2107}"/>
    <dgm:cxn modelId="{52F7D923-A0D1-45EB-931E-B1408970251D}" type="presOf" srcId="{247E5106-9805-486F-BA70-7B925B592BFB}" destId="{505EF871-70EE-4395-A021-A0CFD86B8E91}" srcOrd="0" destOrd="0" presId="urn:microsoft.com/office/officeart/2005/8/layout/hProcess7"/>
    <dgm:cxn modelId="{A3180F24-1151-46C0-B252-D9617DF2F7AE}" srcId="{247E5106-9805-486F-BA70-7B925B592BFB}" destId="{EC7DA3A6-CF1A-406A-A510-2FA3DFC87D59}" srcOrd="2" destOrd="0" parTransId="{6E9C68B3-5819-4586-929A-53880ACCB13D}" sibTransId="{5190AF81-7B48-47AD-BFCF-4BA5F39BF899}"/>
    <dgm:cxn modelId="{34664D26-8BF0-472E-9AC6-B75F08750350}" type="presOf" srcId="{EC7DA3A6-CF1A-406A-A510-2FA3DFC87D59}" destId="{6206C9C1-7BB6-4688-BCB6-E69876358143}" srcOrd="1" destOrd="0" presId="urn:microsoft.com/office/officeart/2005/8/layout/hProcess7"/>
    <dgm:cxn modelId="{08B2762F-FF6A-4E2C-AFBA-95C546CBE872}" srcId="{247E5106-9805-486F-BA70-7B925B592BFB}" destId="{29A58A2E-7E48-4933-8B92-9AC2B7A180B7}" srcOrd="3" destOrd="0" parTransId="{BAE1DF2C-CE5E-4DC0-B050-45CE80A28285}" sibTransId="{4C955D05-CB66-42EE-8A6B-C4FFD4EE0ACB}"/>
    <dgm:cxn modelId="{13C3EA36-AB40-4A64-AAF8-9CA1D60636EA}" type="presOf" srcId="{06E0993A-13D6-4C0B-ADAC-D0A3B271F39B}" destId="{754EA321-D6D6-4285-BE92-1C264A5B7497}" srcOrd="0" destOrd="1" presId="urn:microsoft.com/office/officeart/2005/8/layout/hProcess7"/>
    <dgm:cxn modelId="{81770A3A-ACE2-44B7-BD96-82C40C71B336}" type="presOf" srcId="{4F35DC14-A5F6-4222-B12A-003A255204EF}" destId="{72B8DC7F-7AB1-4F85-B1E3-82E8BE45A7ED}" srcOrd="0" destOrd="0" presId="urn:microsoft.com/office/officeart/2005/8/layout/hProcess7"/>
    <dgm:cxn modelId="{B9EEFB3B-584B-4326-A3D3-3A39914C1744}" srcId="{EC7DA3A6-CF1A-406A-A510-2FA3DFC87D59}" destId="{06E0993A-13D6-4C0B-ADAC-D0A3B271F39B}" srcOrd="1" destOrd="0" parTransId="{E47DB37E-EA19-49AE-A613-D2CC66DB074A}" sibTransId="{8FA7BD0C-6E71-4F77-A030-872291191B4A}"/>
    <dgm:cxn modelId="{95B8BB5F-C272-4872-8295-C4700C75C023}" type="presOf" srcId="{4F8A0B16-6516-4183-9FE5-0FD0583BEE22}" destId="{754EA321-D6D6-4285-BE92-1C264A5B7497}" srcOrd="0" destOrd="2" presId="urn:microsoft.com/office/officeart/2005/8/layout/hProcess7"/>
    <dgm:cxn modelId="{61846A45-F438-4F24-930F-63DA337CE9BD}" type="presOf" srcId="{58DCEA5B-E15B-4174-9CA1-A701C5D489EB}" destId="{E6AE2A28-400D-4DE2-A3E1-D5BAA9747EAD}" srcOrd="0" destOrd="3" presId="urn:microsoft.com/office/officeart/2005/8/layout/hProcess7"/>
    <dgm:cxn modelId="{A3439E67-0F86-4C5A-A671-84E2B4D976D0}" type="presOf" srcId="{16D25A10-CB87-430D-8A24-9B40D46AC329}" destId="{72B8DC7F-7AB1-4F85-B1E3-82E8BE45A7ED}" srcOrd="0" destOrd="3" presId="urn:microsoft.com/office/officeart/2005/8/layout/hProcess7"/>
    <dgm:cxn modelId="{D1F5D16A-D808-48A1-845B-375018A0D06C}" srcId="{82BCD208-F406-46C8-863D-7567CFD742EF}" destId="{B53A3197-6D59-4005-BE5E-BAB4193D8104}" srcOrd="2" destOrd="0" parTransId="{4DAFA077-692A-4A78-82E7-798A44B87292}" sibTransId="{9CF7B458-5B36-4EC4-B03D-A32A947396E6}"/>
    <dgm:cxn modelId="{1E5C714D-FD1C-47A6-83A1-224E691DF89C}" type="presOf" srcId="{7B719B27-3E51-4EF3-9457-5BCB029AF0A6}" destId="{72B8DC7F-7AB1-4F85-B1E3-82E8BE45A7ED}" srcOrd="0" destOrd="1" presId="urn:microsoft.com/office/officeart/2005/8/layout/hProcess7"/>
    <dgm:cxn modelId="{BA7F344E-46FA-4A3A-852D-ED76D51ADB44}" srcId="{82BCD208-F406-46C8-863D-7567CFD742EF}" destId="{16D25A10-CB87-430D-8A24-9B40D46AC329}" srcOrd="3" destOrd="0" parTransId="{5B22FF84-F280-4ACC-93A0-73443873E76F}" sibTransId="{5142FB62-F539-41A5-95D4-97159EB5BEEB}"/>
    <dgm:cxn modelId="{C7104352-38A8-4B98-936A-51C89B13F5ED}" type="presOf" srcId="{9E561E0C-E465-431C-92DF-EE6C92A84029}" destId="{754EA321-D6D6-4285-BE92-1C264A5B7497}" srcOrd="0" destOrd="0" presId="urn:microsoft.com/office/officeart/2005/8/layout/hProcess7"/>
    <dgm:cxn modelId="{32501955-2B90-4A2E-9A05-57853ACF4DC8}" type="presOf" srcId="{85257CB6-D1AE-4E8B-95B4-DDB13B077DCE}" destId="{72B8DC7F-7AB1-4F85-B1E3-82E8BE45A7ED}" srcOrd="0" destOrd="4" presId="urn:microsoft.com/office/officeart/2005/8/layout/hProcess7"/>
    <dgm:cxn modelId="{A3533476-E1B9-44D4-B059-33B7E05E8F26}" type="presOf" srcId="{D840748B-A0BA-485F-8685-EEAF67E51050}" destId="{E6AE2A28-400D-4DE2-A3E1-D5BAA9747EAD}" srcOrd="0" destOrd="0" presId="urn:microsoft.com/office/officeart/2005/8/layout/hProcess7"/>
    <dgm:cxn modelId="{15928D56-D76D-4F71-A932-C895BAFDF5FF}" srcId="{247E5106-9805-486F-BA70-7B925B592BFB}" destId="{52B911CE-465F-4777-AACD-7F76D4508ADF}" srcOrd="1" destOrd="0" parTransId="{12FF9B63-AF59-4B45-A056-9C31247E2129}" sibTransId="{0CA10CA1-0F45-49A4-B8BE-B932E306E102}"/>
    <dgm:cxn modelId="{E2ADEA56-3FDC-40F7-969D-E6234CAA7760}" type="presOf" srcId="{52B911CE-465F-4777-AACD-7F76D4508ADF}" destId="{3F7DDF99-5C0B-4973-BE7C-BE195E436BCC}" srcOrd="0" destOrd="0" presId="urn:microsoft.com/office/officeart/2005/8/layout/hProcess7"/>
    <dgm:cxn modelId="{CF396957-76F3-4392-9D6B-B7EB5DE2EDCA}" srcId="{EC7DA3A6-CF1A-406A-A510-2FA3DFC87D59}" destId="{E871B599-B9A9-4B62-AA04-047020E5FA9D}" srcOrd="3" destOrd="0" parTransId="{BF268415-C766-470B-A299-C3943EE23EC8}" sibTransId="{DD8370EE-AD03-426D-AE05-B7EDAC5EFFC0}"/>
    <dgm:cxn modelId="{1584EA57-9B59-4448-9C13-7EFFEEE1BD29}" srcId="{82BCD208-F406-46C8-863D-7567CFD742EF}" destId="{85257CB6-D1AE-4E8B-95B4-DDB13B077DCE}" srcOrd="4" destOrd="0" parTransId="{87DBDEC1-05E4-4D44-A418-B4B0C329B1ED}" sibTransId="{CE4BE4D3-FE86-458C-B442-F9F3FAF50EEE}"/>
    <dgm:cxn modelId="{012ECE7A-CEA0-40BE-8713-6F1734C9F493}" type="presOf" srcId="{52B911CE-465F-4777-AACD-7F76D4508ADF}" destId="{84392290-4E04-4E42-93C0-FAF6908D22F5}" srcOrd="1" destOrd="0" presId="urn:microsoft.com/office/officeart/2005/8/layout/hProcess7"/>
    <dgm:cxn modelId="{3E84057C-DBF2-413A-83D6-5D9E031EB7FA}" type="presOf" srcId="{D6B2C37D-0420-46F7-BE41-A6648CA6E357}" destId="{E6AE2A28-400D-4DE2-A3E1-D5BAA9747EAD}" srcOrd="0" destOrd="1" presId="urn:microsoft.com/office/officeart/2005/8/layout/hProcess7"/>
    <dgm:cxn modelId="{57A84B91-342F-4E6E-B73D-18BBD40861E2}" srcId="{247E5106-9805-486F-BA70-7B925B592BFB}" destId="{82BCD208-F406-46C8-863D-7567CFD742EF}" srcOrd="0" destOrd="0" parTransId="{41B76492-DE76-40A9-9C0C-B57E386F903C}" sibTransId="{176A2C41-CAAE-4BBF-878D-C97440A43386}"/>
    <dgm:cxn modelId="{152FF89B-6CB6-4C25-9D78-6AC57E54E640}" srcId="{52B911CE-465F-4777-AACD-7F76D4508ADF}" destId="{F1E4BF20-842C-48C2-B435-C05B0109DFD3}" srcOrd="2" destOrd="0" parTransId="{37918607-483E-447F-9DE9-0991792D60A8}" sibTransId="{B4CF3339-B8C1-48CF-8F22-C7120C07DAF4}"/>
    <dgm:cxn modelId="{898DC49C-7BED-4966-AE76-6C10CEF41238}" type="presOf" srcId="{B53A3197-6D59-4005-BE5E-BAB4193D8104}" destId="{72B8DC7F-7AB1-4F85-B1E3-82E8BE45A7ED}" srcOrd="0" destOrd="2" presId="urn:microsoft.com/office/officeart/2005/8/layout/hProcess7"/>
    <dgm:cxn modelId="{7DE603B0-ED81-40A5-963E-5A03671CFC11}" type="presOf" srcId="{EC7DA3A6-CF1A-406A-A510-2FA3DFC87D59}" destId="{DEB0DF57-F762-4175-BA17-E6D9EB78B96A}" srcOrd="0" destOrd="0" presId="urn:microsoft.com/office/officeart/2005/8/layout/hProcess7"/>
    <dgm:cxn modelId="{108FD2C5-9D4D-494C-A505-AA9E10B6D841}" srcId="{52B911CE-465F-4777-AACD-7F76D4508ADF}" destId="{D6B2C37D-0420-46F7-BE41-A6648CA6E357}" srcOrd="1" destOrd="0" parTransId="{951288E9-0E09-4094-A16B-1838AC4EFC12}" sibTransId="{BFDAE4D4-3844-4B03-82DF-720AA7FC0B8E}"/>
    <dgm:cxn modelId="{5954DFCD-BDEB-4983-9336-6BDFEF696BD8}" srcId="{EC7DA3A6-CF1A-406A-A510-2FA3DFC87D59}" destId="{4F8A0B16-6516-4183-9FE5-0FD0583BEE22}" srcOrd="2" destOrd="0" parTransId="{5D0A739A-1A30-41A7-BA58-F2A1025032A4}" sibTransId="{5BE88274-142A-4C7B-84E2-A8982284EA50}"/>
    <dgm:cxn modelId="{E19B4DD5-92E5-48E7-A331-634D1C632255}" type="presOf" srcId="{29A58A2E-7E48-4933-8B92-9AC2B7A180B7}" destId="{C6A8F1CE-38E0-467A-B9DE-C2A2BE390EFC}" srcOrd="0" destOrd="0" presId="urn:microsoft.com/office/officeart/2005/8/layout/hProcess7"/>
    <dgm:cxn modelId="{F3DF5EE8-513E-4EC1-864A-CF9DAE6FDB32}" srcId="{82BCD208-F406-46C8-863D-7567CFD742EF}" destId="{4F35DC14-A5F6-4222-B12A-003A255204EF}" srcOrd="0" destOrd="0" parTransId="{43257D91-46BF-4DC0-A1CC-F4D47B2A296F}" sibTransId="{EA2B4AF7-F2E7-4683-B029-6329B352BD35}"/>
    <dgm:cxn modelId="{462449ED-C51F-4052-B9C4-CF6625DF6CD3}" type="presOf" srcId="{82BCD208-F406-46C8-863D-7567CFD742EF}" destId="{BB361B00-BA1E-43A4-A160-CFDB2A7CCACA}" srcOrd="1" destOrd="0" presId="urn:microsoft.com/office/officeart/2005/8/layout/hProcess7"/>
    <dgm:cxn modelId="{53A5FCED-50C6-4173-8689-0345866955FD}" srcId="{52B911CE-465F-4777-AACD-7F76D4508ADF}" destId="{D840748B-A0BA-485F-8685-EEAF67E51050}" srcOrd="0" destOrd="0" parTransId="{2FC844BB-6376-4829-AB96-22991A9A6337}" sibTransId="{923AC997-379F-441B-8DB6-A559D50D1A58}"/>
    <dgm:cxn modelId="{864007F1-849C-4754-8C7A-B672D9A72B4E}" srcId="{82BCD208-F406-46C8-863D-7567CFD742EF}" destId="{7B719B27-3E51-4EF3-9457-5BCB029AF0A6}" srcOrd="1" destOrd="0" parTransId="{3B09D5D2-2396-4D65-B2E9-05F099C01EEA}" sibTransId="{515FCB3C-3E12-4769-9836-A080037FC10A}"/>
    <dgm:cxn modelId="{6C0772F2-E8E3-40A9-847B-135F5B3CA0ED}" type="presOf" srcId="{E871B599-B9A9-4B62-AA04-047020E5FA9D}" destId="{754EA321-D6D6-4285-BE92-1C264A5B7497}" srcOrd="0" destOrd="3" presId="urn:microsoft.com/office/officeart/2005/8/layout/hProcess7"/>
    <dgm:cxn modelId="{F96E2DF9-3A13-4648-8A4F-7FD2D1DB4A01}" srcId="{52B911CE-465F-4777-AACD-7F76D4508ADF}" destId="{58DCEA5B-E15B-4174-9CA1-A701C5D489EB}" srcOrd="3" destOrd="0" parTransId="{C908E527-DB72-457C-AEDA-C9B6F5E36A84}" sibTransId="{95E16CFE-6641-4454-AA4B-78BA7579C399}"/>
    <dgm:cxn modelId="{18FF6DDC-EEE8-4645-A1E5-D6E53A62DAB0}" type="presParOf" srcId="{505EF871-70EE-4395-A021-A0CFD86B8E91}" destId="{84C1C1B5-C6A6-4D11-81F9-10217FC223DC}" srcOrd="0" destOrd="0" presId="urn:microsoft.com/office/officeart/2005/8/layout/hProcess7"/>
    <dgm:cxn modelId="{DCE2DA6E-21BD-4886-BEE3-E4EAAD053379}" type="presParOf" srcId="{84C1C1B5-C6A6-4D11-81F9-10217FC223DC}" destId="{4C57DDCD-B121-46C3-9439-2D6C93722AB8}" srcOrd="0" destOrd="0" presId="urn:microsoft.com/office/officeart/2005/8/layout/hProcess7"/>
    <dgm:cxn modelId="{1EDBD012-C6ED-4804-9C91-54525074360C}" type="presParOf" srcId="{84C1C1B5-C6A6-4D11-81F9-10217FC223DC}" destId="{BB361B00-BA1E-43A4-A160-CFDB2A7CCACA}" srcOrd="1" destOrd="0" presId="urn:microsoft.com/office/officeart/2005/8/layout/hProcess7"/>
    <dgm:cxn modelId="{86309865-9E75-4291-9D0A-F251E54C758D}" type="presParOf" srcId="{84C1C1B5-C6A6-4D11-81F9-10217FC223DC}" destId="{72B8DC7F-7AB1-4F85-B1E3-82E8BE45A7ED}" srcOrd="2" destOrd="0" presId="urn:microsoft.com/office/officeart/2005/8/layout/hProcess7"/>
    <dgm:cxn modelId="{2D665DD9-C340-49C7-95D7-77005F021FAE}" type="presParOf" srcId="{505EF871-70EE-4395-A021-A0CFD86B8E91}" destId="{396CE235-910D-4158-8B75-1E440B2D4A33}" srcOrd="1" destOrd="0" presId="urn:microsoft.com/office/officeart/2005/8/layout/hProcess7"/>
    <dgm:cxn modelId="{6F1677DF-D2E9-4435-A492-1A7CC0710A89}" type="presParOf" srcId="{505EF871-70EE-4395-A021-A0CFD86B8E91}" destId="{20D71964-0285-4FD8-AEB5-1A2822C0B10B}" srcOrd="2" destOrd="0" presId="urn:microsoft.com/office/officeart/2005/8/layout/hProcess7"/>
    <dgm:cxn modelId="{A7A63504-2D58-4157-BBA7-F12C2E06ACC9}" type="presParOf" srcId="{20D71964-0285-4FD8-AEB5-1A2822C0B10B}" destId="{2323C2FF-3BF2-4917-ACB4-CF6699F44BDB}" srcOrd="0" destOrd="0" presId="urn:microsoft.com/office/officeart/2005/8/layout/hProcess7"/>
    <dgm:cxn modelId="{B9308AC2-42B7-4452-BFA4-6F8AF9AE1B3A}" type="presParOf" srcId="{20D71964-0285-4FD8-AEB5-1A2822C0B10B}" destId="{61B8082A-036C-47CE-AB0A-74A02C06F2AF}" srcOrd="1" destOrd="0" presId="urn:microsoft.com/office/officeart/2005/8/layout/hProcess7"/>
    <dgm:cxn modelId="{D570DE47-8E24-4DED-8316-B130B17999AD}" type="presParOf" srcId="{20D71964-0285-4FD8-AEB5-1A2822C0B10B}" destId="{BBE79540-EF05-4B91-B429-650AB4BFE19C}" srcOrd="2" destOrd="0" presId="urn:microsoft.com/office/officeart/2005/8/layout/hProcess7"/>
    <dgm:cxn modelId="{D30C0AF9-A5DA-4635-8283-E7C8B679EA42}" type="presParOf" srcId="{505EF871-70EE-4395-A021-A0CFD86B8E91}" destId="{D8EA8869-D017-48E2-AFA8-9C6812ECD5B6}" srcOrd="3" destOrd="0" presId="urn:microsoft.com/office/officeart/2005/8/layout/hProcess7"/>
    <dgm:cxn modelId="{9FC0975B-8ECD-42E4-86CB-1D3F6C332AF3}" type="presParOf" srcId="{505EF871-70EE-4395-A021-A0CFD86B8E91}" destId="{6C76EDEB-B198-4947-B745-128CDF60EEDA}" srcOrd="4" destOrd="0" presId="urn:microsoft.com/office/officeart/2005/8/layout/hProcess7"/>
    <dgm:cxn modelId="{5758CE32-4A2E-4581-9134-87E6C13704D6}" type="presParOf" srcId="{6C76EDEB-B198-4947-B745-128CDF60EEDA}" destId="{3F7DDF99-5C0B-4973-BE7C-BE195E436BCC}" srcOrd="0" destOrd="0" presId="urn:microsoft.com/office/officeart/2005/8/layout/hProcess7"/>
    <dgm:cxn modelId="{A06C9CB1-7B3B-4821-B3CD-BD04F790F67D}" type="presParOf" srcId="{6C76EDEB-B198-4947-B745-128CDF60EEDA}" destId="{84392290-4E04-4E42-93C0-FAF6908D22F5}" srcOrd="1" destOrd="0" presId="urn:microsoft.com/office/officeart/2005/8/layout/hProcess7"/>
    <dgm:cxn modelId="{95E2EBF5-3DE6-474D-A974-279402C6C465}" type="presParOf" srcId="{6C76EDEB-B198-4947-B745-128CDF60EEDA}" destId="{E6AE2A28-400D-4DE2-A3E1-D5BAA9747EAD}" srcOrd="2" destOrd="0" presId="urn:microsoft.com/office/officeart/2005/8/layout/hProcess7"/>
    <dgm:cxn modelId="{D6FF70ED-7D7E-4E18-84B1-4A141974AC68}" type="presParOf" srcId="{505EF871-70EE-4395-A021-A0CFD86B8E91}" destId="{B517E238-3A59-4F9C-947E-663DCF4FE2FC}" srcOrd="5" destOrd="0" presId="urn:microsoft.com/office/officeart/2005/8/layout/hProcess7"/>
    <dgm:cxn modelId="{A71566B9-4E4C-4C50-AE16-C48505E6B2D7}" type="presParOf" srcId="{505EF871-70EE-4395-A021-A0CFD86B8E91}" destId="{E8CB9377-55D0-4962-A096-0A27011E8A9D}" srcOrd="6" destOrd="0" presId="urn:microsoft.com/office/officeart/2005/8/layout/hProcess7"/>
    <dgm:cxn modelId="{EE691E56-0072-4824-B7FF-1AEA7261A949}" type="presParOf" srcId="{E8CB9377-55D0-4962-A096-0A27011E8A9D}" destId="{EE81F230-A211-42ED-8961-17724C186D8B}" srcOrd="0" destOrd="0" presId="urn:microsoft.com/office/officeart/2005/8/layout/hProcess7"/>
    <dgm:cxn modelId="{316AFAEF-5DDC-4C5C-B238-2CDA78F6600A}" type="presParOf" srcId="{E8CB9377-55D0-4962-A096-0A27011E8A9D}" destId="{85821246-24C3-45B7-87C6-75C9588E0440}" srcOrd="1" destOrd="0" presId="urn:microsoft.com/office/officeart/2005/8/layout/hProcess7"/>
    <dgm:cxn modelId="{6AB95D2A-8212-4CD1-878A-76ED047C6D89}" type="presParOf" srcId="{E8CB9377-55D0-4962-A096-0A27011E8A9D}" destId="{DDFAC6E6-7AD6-418F-9986-0A7C694E26C0}" srcOrd="2" destOrd="0" presId="urn:microsoft.com/office/officeart/2005/8/layout/hProcess7"/>
    <dgm:cxn modelId="{D25ECF2B-43E0-4B35-8358-98111507F606}" type="presParOf" srcId="{505EF871-70EE-4395-A021-A0CFD86B8E91}" destId="{62968E83-F333-4360-9F3F-D7884652CCC2}" srcOrd="7" destOrd="0" presId="urn:microsoft.com/office/officeart/2005/8/layout/hProcess7"/>
    <dgm:cxn modelId="{E33EA493-31D1-4F5E-B8BA-346573D93DF2}" type="presParOf" srcId="{505EF871-70EE-4395-A021-A0CFD86B8E91}" destId="{83F685D2-9F03-410D-A569-DE84510E566F}" srcOrd="8" destOrd="0" presId="urn:microsoft.com/office/officeart/2005/8/layout/hProcess7"/>
    <dgm:cxn modelId="{9B28A66D-D8BF-4C6D-8C25-D049EEC7405F}" type="presParOf" srcId="{83F685D2-9F03-410D-A569-DE84510E566F}" destId="{DEB0DF57-F762-4175-BA17-E6D9EB78B96A}" srcOrd="0" destOrd="0" presId="urn:microsoft.com/office/officeart/2005/8/layout/hProcess7"/>
    <dgm:cxn modelId="{CC00967A-8CC9-4600-8587-3A7169EEA3B6}" type="presParOf" srcId="{83F685D2-9F03-410D-A569-DE84510E566F}" destId="{6206C9C1-7BB6-4688-BCB6-E69876358143}" srcOrd="1" destOrd="0" presId="urn:microsoft.com/office/officeart/2005/8/layout/hProcess7"/>
    <dgm:cxn modelId="{116C3A40-E426-4C9F-BFE2-D8A4CD96DD2D}" type="presParOf" srcId="{83F685D2-9F03-410D-A569-DE84510E566F}" destId="{754EA321-D6D6-4285-BE92-1C264A5B7497}" srcOrd="2" destOrd="0" presId="urn:microsoft.com/office/officeart/2005/8/layout/hProcess7"/>
    <dgm:cxn modelId="{2685EE29-5F6B-423C-B94D-759D055C3EE6}" type="presParOf" srcId="{505EF871-70EE-4395-A021-A0CFD86B8E91}" destId="{15DEC37D-17BE-4AD7-BAA4-73850FD6B5BD}" srcOrd="9" destOrd="0" presId="urn:microsoft.com/office/officeart/2005/8/layout/hProcess7"/>
    <dgm:cxn modelId="{31E0E610-BAD7-4C08-809A-0DBADF255C93}" type="presParOf" srcId="{505EF871-70EE-4395-A021-A0CFD86B8E91}" destId="{44E8F989-4DFA-4D3B-9150-6478F620EAD6}" srcOrd="10" destOrd="0" presId="urn:microsoft.com/office/officeart/2005/8/layout/hProcess7"/>
    <dgm:cxn modelId="{5BBEF832-DFFF-4D0E-BE49-52C039732079}" type="presParOf" srcId="{44E8F989-4DFA-4D3B-9150-6478F620EAD6}" destId="{1D69BBD4-0913-46BB-B240-B3C27681CC20}" srcOrd="0" destOrd="0" presId="urn:microsoft.com/office/officeart/2005/8/layout/hProcess7"/>
    <dgm:cxn modelId="{509FBE06-13AB-40EF-8856-9671C03265F7}" type="presParOf" srcId="{44E8F989-4DFA-4D3B-9150-6478F620EAD6}" destId="{2DE3020C-0479-42E1-B72D-36980D788B80}" srcOrd="1" destOrd="0" presId="urn:microsoft.com/office/officeart/2005/8/layout/hProcess7"/>
    <dgm:cxn modelId="{B091A81D-0BBE-4D15-8E5A-47A85DC0F9EC}" type="presParOf" srcId="{44E8F989-4DFA-4D3B-9150-6478F620EAD6}" destId="{3AC7A245-B1CE-4B3D-803E-B766914D952D}" srcOrd="2" destOrd="0" presId="urn:microsoft.com/office/officeart/2005/8/layout/hProcess7"/>
    <dgm:cxn modelId="{CEF13379-8908-4BA8-9C90-AC25FDAAC366}" type="presParOf" srcId="{505EF871-70EE-4395-A021-A0CFD86B8E91}" destId="{E1096C58-7282-4DA3-8ACD-483DCBE1C61B}" srcOrd="11" destOrd="0" presId="urn:microsoft.com/office/officeart/2005/8/layout/hProcess7"/>
    <dgm:cxn modelId="{B659FFD7-1FDB-45C3-BFAC-9F4DD63AD1D7}" type="presParOf" srcId="{505EF871-70EE-4395-A021-A0CFD86B8E91}" destId="{5BCE79B3-F461-41EA-ACF5-5B6388968517}" srcOrd="12" destOrd="0" presId="urn:microsoft.com/office/officeart/2005/8/layout/hProcess7"/>
    <dgm:cxn modelId="{E1880B84-2293-48CC-B121-55D145A49B2D}" type="presParOf" srcId="{5BCE79B3-F461-41EA-ACF5-5B6388968517}" destId="{C6A8F1CE-38E0-467A-B9DE-C2A2BE390EFC}" srcOrd="0" destOrd="0" presId="urn:microsoft.com/office/officeart/2005/8/layout/hProcess7"/>
    <dgm:cxn modelId="{074D0546-F902-4217-B3BF-F1EA55981210}" type="presParOf" srcId="{5BCE79B3-F461-41EA-ACF5-5B6388968517}" destId="{CD15ACF7-5A4B-43A3-91CC-01E8B1FF6710}" srcOrd="1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F545EB-3948-4735-A1B8-E0698968DD73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7B1B41-3FFF-4292-BEB4-36ECB2700EAD}">
      <dgm:prSet phldrT="[Text]"/>
      <dgm:spPr/>
      <dgm:t>
        <a:bodyPr/>
        <a:lstStyle/>
        <a:p>
          <a:pPr>
            <a:buNone/>
          </a:pPr>
          <a:r>
            <a:rPr lang="en-US" i="1" dirty="0"/>
            <a:t>What information exists?</a:t>
          </a:r>
        </a:p>
      </dgm:t>
    </dgm:pt>
    <dgm:pt modelId="{6ADF1F00-61C3-4D2E-9C84-7D2027D1E0D1}" type="parTrans" cxnId="{5CC7F934-044D-448C-97AF-241987B16900}">
      <dgm:prSet/>
      <dgm:spPr/>
      <dgm:t>
        <a:bodyPr/>
        <a:lstStyle/>
        <a:p>
          <a:endParaRPr lang="en-US"/>
        </a:p>
      </dgm:t>
    </dgm:pt>
    <dgm:pt modelId="{23059122-07C5-47FB-B05A-49AB30EDEDC4}" type="sibTrans" cxnId="{5CC7F934-044D-448C-97AF-241987B16900}">
      <dgm:prSet/>
      <dgm:spPr/>
      <dgm:t>
        <a:bodyPr/>
        <a:lstStyle/>
        <a:p>
          <a:endParaRPr lang="en-US"/>
        </a:p>
      </dgm:t>
    </dgm:pt>
    <dgm:pt modelId="{66EE0E06-5321-4C9F-8B7D-A1FC987FC2BC}">
      <dgm:prSet phldrT="[Text]"/>
      <dgm:spPr/>
      <dgm:t>
        <a:bodyPr/>
        <a:lstStyle/>
        <a:p>
          <a:pPr>
            <a:buNone/>
          </a:pPr>
          <a:r>
            <a:rPr lang="en-US" i="1" dirty="0"/>
            <a:t>What does the information say?</a:t>
          </a:r>
        </a:p>
      </dgm:t>
    </dgm:pt>
    <dgm:pt modelId="{4754A557-4215-4B12-AFC9-23944BDE041E}" type="parTrans" cxnId="{4070C71B-7834-473F-88E3-CD9B1CCEAFFF}">
      <dgm:prSet/>
      <dgm:spPr/>
      <dgm:t>
        <a:bodyPr/>
        <a:lstStyle/>
        <a:p>
          <a:endParaRPr lang="en-US"/>
        </a:p>
      </dgm:t>
    </dgm:pt>
    <dgm:pt modelId="{51D63EB0-E88F-486A-A012-93971D0ED0DB}" type="sibTrans" cxnId="{4070C71B-7834-473F-88E3-CD9B1CCEAFFF}">
      <dgm:prSet/>
      <dgm:spPr/>
      <dgm:t>
        <a:bodyPr/>
        <a:lstStyle/>
        <a:p>
          <a:endParaRPr lang="en-US"/>
        </a:p>
      </dgm:t>
    </dgm:pt>
    <dgm:pt modelId="{C9437E7D-9EEE-44D5-922E-2C21E13C6B5A}">
      <dgm:prSet phldrT="[Text]"/>
      <dgm:spPr/>
      <dgm:t>
        <a:bodyPr/>
        <a:lstStyle/>
        <a:p>
          <a:pPr>
            <a:buNone/>
          </a:pPr>
          <a:r>
            <a:rPr lang="en-US" i="1" dirty="0"/>
            <a:t>How strong, relevant, and applicable is the evidence?</a:t>
          </a:r>
        </a:p>
      </dgm:t>
    </dgm:pt>
    <dgm:pt modelId="{FC5D5263-AA57-4715-BF55-7FC706F604BA}" type="parTrans" cxnId="{0EF5EB74-5E96-41BF-BFA1-38529912B8F6}">
      <dgm:prSet/>
      <dgm:spPr/>
      <dgm:t>
        <a:bodyPr/>
        <a:lstStyle/>
        <a:p>
          <a:endParaRPr lang="en-US"/>
        </a:p>
      </dgm:t>
    </dgm:pt>
    <dgm:pt modelId="{21C8FB40-568D-473D-86E3-514FFBC5F92D}" type="sibTrans" cxnId="{0EF5EB74-5E96-41BF-BFA1-38529912B8F6}">
      <dgm:prSet/>
      <dgm:spPr/>
      <dgm:t>
        <a:bodyPr/>
        <a:lstStyle/>
        <a:p>
          <a:endParaRPr lang="en-US"/>
        </a:p>
      </dgm:t>
    </dgm:pt>
    <dgm:pt modelId="{AC928E5E-5237-4A4C-8BBF-6CA80C96ACE3}">
      <dgm:prSet phldrT="[Text]"/>
      <dgm:spPr/>
      <dgm:t>
        <a:bodyPr/>
        <a:lstStyle/>
        <a:p>
          <a:pPr>
            <a:buNone/>
          </a:pPr>
          <a:r>
            <a:rPr lang="en-US" i="1" dirty="0"/>
            <a:t>What changes as new evidence and outcomes emerge?</a:t>
          </a:r>
          <a:endParaRPr lang="en-US" dirty="0"/>
        </a:p>
      </dgm:t>
    </dgm:pt>
    <dgm:pt modelId="{E059D6EE-8621-4476-8DBE-5186D8600925}" type="parTrans" cxnId="{3B498875-4C08-4958-972E-16D4700BB8E8}">
      <dgm:prSet/>
      <dgm:spPr/>
      <dgm:t>
        <a:bodyPr/>
        <a:lstStyle/>
        <a:p>
          <a:endParaRPr lang="en-US"/>
        </a:p>
      </dgm:t>
    </dgm:pt>
    <dgm:pt modelId="{29E260F4-6D14-4FA3-887E-F084AC81DBAF}" type="sibTrans" cxnId="{3B498875-4C08-4958-972E-16D4700BB8E8}">
      <dgm:prSet/>
      <dgm:spPr/>
      <dgm:t>
        <a:bodyPr/>
        <a:lstStyle/>
        <a:p>
          <a:endParaRPr lang="en-US"/>
        </a:p>
      </dgm:t>
    </dgm:pt>
    <dgm:pt modelId="{7A8779A8-ADE8-40E0-8595-31D0ED7AB51E}" type="pres">
      <dgm:prSet presAssocID="{D5F545EB-3948-4735-A1B8-E0698968DD73}" presName="rootnode" presStyleCnt="0">
        <dgm:presLayoutVars>
          <dgm:chMax/>
          <dgm:chPref/>
          <dgm:dir/>
          <dgm:animLvl val="lvl"/>
        </dgm:presLayoutVars>
      </dgm:prSet>
      <dgm:spPr/>
    </dgm:pt>
    <dgm:pt modelId="{AD3900FC-2F66-4CB3-B084-887E0B813386}" type="pres">
      <dgm:prSet presAssocID="{3E7B1B41-3FFF-4292-BEB4-36ECB2700EAD}" presName="composite" presStyleCnt="0"/>
      <dgm:spPr/>
    </dgm:pt>
    <dgm:pt modelId="{EABB1BF5-4E2F-43A6-93BF-B26F32FE1F2F}" type="pres">
      <dgm:prSet presAssocID="{3E7B1B41-3FFF-4292-BEB4-36ECB2700EAD}" presName="LShape" presStyleLbl="alignNode1" presStyleIdx="0" presStyleCnt="7"/>
      <dgm:spPr/>
    </dgm:pt>
    <dgm:pt modelId="{310882B2-BFD8-4C75-B546-4768ECB28415}" type="pres">
      <dgm:prSet presAssocID="{3E7B1B41-3FFF-4292-BEB4-36ECB2700EAD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579D4B57-D189-4C5F-8B76-7A3DB98C61ED}" type="pres">
      <dgm:prSet presAssocID="{3E7B1B41-3FFF-4292-BEB4-36ECB2700EAD}" presName="Triangle" presStyleLbl="alignNode1" presStyleIdx="1" presStyleCnt="7"/>
      <dgm:spPr/>
    </dgm:pt>
    <dgm:pt modelId="{719CF3CC-45F4-4101-921F-CBB21DD01B93}" type="pres">
      <dgm:prSet presAssocID="{23059122-07C5-47FB-B05A-49AB30EDEDC4}" presName="sibTrans" presStyleCnt="0"/>
      <dgm:spPr/>
    </dgm:pt>
    <dgm:pt modelId="{6CAD792A-D71A-463A-944D-8E883BF9D6EE}" type="pres">
      <dgm:prSet presAssocID="{23059122-07C5-47FB-B05A-49AB30EDEDC4}" presName="space" presStyleCnt="0"/>
      <dgm:spPr/>
    </dgm:pt>
    <dgm:pt modelId="{0DDDDB4E-E345-4FB4-8F1F-D866FA85AF44}" type="pres">
      <dgm:prSet presAssocID="{66EE0E06-5321-4C9F-8B7D-A1FC987FC2BC}" presName="composite" presStyleCnt="0"/>
      <dgm:spPr/>
    </dgm:pt>
    <dgm:pt modelId="{E0EAF847-5585-4341-8D54-E80069E04EA3}" type="pres">
      <dgm:prSet presAssocID="{66EE0E06-5321-4C9F-8B7D-A1FC987FC2BC}" presName="LShape" presStyleLbl="alignNode1" presStyleIdx="2" presStyleCnt="7"/>
      <dgm:spPr/>
    </dgm:pt>
    <dgm:pt modelId="{9213FA9D-2DA5-4961-B19F-757245419D16}" type="pres">
      <dgm:prSet presAssocID="{66EE0E06-5321-4C9F-8B7D-A1FC987FC2BC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DF59AB8E-6ED0-4EED-BCD8-F3F730BFD032}" type="pres">
      <dgm:prSet presAssocID="{66EE0E06-5321-4C9F-8B7D-A1FC987FC2BC}" presName="Triangle" presStyleLbl="alignNode1" presStyleIdx="3" presStyleCnt="7"/>
      <dgm:spPr/>
    </dgm:pt>
    <dgm:pt modelId="{768D98A2-F4A1-4CC2-9EBE-9AAEC8F06CB3}" type="pres">
      <dgm:prSet presAssocID="{51D63EB0-E88F-486A-A012-93971D0ED0DB}" presName="sibTrans" presStyleCnt="0"/>
      <dgm:spPr/>
    </dgm:pt>
    <dgm:pt modelId="{EA39540B-85F9-4A44-A9DA-5E6CF1617583}" type="pres">
      <dgm:prSet presAssocID="{51D63EB0-E88F-486A-A012-93971D0ED0DB}" presName="space" presStyleCnt="0"/>
      <dgm:spPr/>
    </dgm:pt>
    <dgm:pt modelId="{5EB24206-DE51-4AD8-B572-EEE3C1D3F238}" type="pres">
      <dgm:prSet presAssocID="{C9437E7D-9EEE-44D5-922E-2C21E13C6B5A}" presName="composite" presStyleCnt="0"/>
      <dgm:spPr/>
    </dgm:pt>
    <dgm:pt modelId="{801D24E2-BDC2-44D5-90EF-DA51DA90539F}" type="pres">
      <dgm:prSet presAssocID="{C9437E7D-9EEE-44D5-922E-2C21E13C6B5A}" presName="LShape" presStyleLbl="alignNode1" presStyleIdx="4" presStyleCnt="7"/>
      <dgm:spPr/>
    </dgm:pt>
    <dgm:pt modelId="{D34E0561-2D4C-4D05-AE11-AE3D31AD1BCC}" type="pres">
      <dgm:prSet presAssocID="{C9437E7D-9EEE-44D5-922E-2C21E13C6B5A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63680501-A710-4385-BC58-B6A472EE4F49}" type="pres">
      <dgm:prSet presAssocID="{C9437E7D-9EEE-44D5-922E-2C21E13C6B5A}" presName="Triangle" presStyleLbl="alignNode1" presStyleIdx="5" presStyleCnt="7"/>
      <dgm:spPr/>
    </dgm:pt>
    <dgm:pt modelId="{F998FD52-F6FB-48EA-9D7A-42BECD1F94A8}" type="pres">
      <dgm:prSet presAssocID="{21C8FB40-568D-473D-86E3-514FFBC5F92D}" presName="sibTrans" presStyleCnt="0"/>
      <dgm:spPr/>
    </dgm:pt>
    <dgm:pt modelId="{7E0F3F1E-9F6F-41A5-B328-6DDE8542F94D}" type="pres">
      <dgm:prSet presAssocID="{21C8FB40-568D-473D-86E3-514FFBC5F92D}" presName="space" presStyleCnt="0"/>
      <dgm:spPr/>
    </dgm:pt>
    <dgm:pt modelId="{207FA15C-20AD-46C0-A6CF-04AE1E81F7F9}" type="pres">
      <dgm:prSet presAssocID="{AC928E5E-5237-4A4C-8BBF-6CA80C96ACE3}" presName="composite" presStyleCnt="0"/>
      <dgm:spPr/>
    </dgm:pt>
    <dgm:pt modelId="{13973724-08E7-4582-BA7B-A8CD61E15006}" type="pres">
      <dgm:prSet presAssocID="{AC928E5E-5237-4A4C-8BBF-6CA80C96ACE3}" presName="LShape" presStyleLbl="alignNode1" presStyleIdx="6" presStyleCnt="7"/>
      <dgm:spPr/>
    </dgm:pt>
    <dgm:pt modelId="{CD0D64FB-4679-45EF-8810-95407BB79777}" type="pres">
      <dgm:prSet presAssocID="{AC928E5E-5237-4A4C-8BBF-6CA80C96ACE3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070C71B-7834-473F-88E3-CD9B1CCEAFFF}" srcId="{D5F545EB-3948-4735-A1B8-E0698968DD73}" destId="{66EE0E06-5321-4C9F-8B7D-A1FC987FC2BC}" srcOrd="1" destOrd="0" parTransId="{4754A557-4215-4B12-AFC9-23944BDE041E}" sibTransId="{51D63EB0-E88F-486A-A012-93971D0ED0DB}"/>
    <dgm:cxn modelId="{5CC7F934-044D-448C-97AF-241987B16900}" srcId="{D5F545EB-3948-4735-A1B8-E0698968DD73}" destId="{3E7B1B41-3FFF-4292-BEB4-36ECB2700EAD}" srcOrd="0" destOrd="0" parTransId="{6ADF1F00-61C3-4D2E-9C84-7D2027D1E0D1}" sibTransId="{23059122-07C5-47FB-B05A-49AB30EDEDC4}"/>
    <dgm:cxn modelId="{0EF5EB74-5E96-41BF-BFA1-38529912B8F6}" srcId="{D5F545EB-3948-4735-A1B8-E0698968DD73}" destId="{C9437E7D-9EEE-44D5-922E-2C21E13C6B5A}" srcOrd="2" destOrd="0" parTransId="{FC5D5263-AA57-4715-BF55-7FC706F604BA}" sibTransId="{21C8FB40-568D-473D-86E3-514FFBC5F92D}"/>
    <dgm:cxn modelId="{3B498875-4C08-4958-972E-16D4700BB8E8}" srcId="{D5F545EB-3948-4735-A1B8-E0698968DD73}" destId="{AC928E5E-5237-4A4C-8BBF-6CA80C96ACE3}" srcOrd="3" destOrd="0" parTransId="{E059D6EE-8621-4476-8DBE-5186D8600925}" sibTransId="{29E260F4-6D14-4FA3-887E-F084AC81DBAF}"/>
    <dgm:cxn modelId="{1B742D8D-8460-45E0-ADE6-6FD75EE1A95A}" type="presOf" srcId="{C9437E7D-9EEE-44D5-922E-2C21E13C6B5A}" destId="{D34E0561-2D4C-4D05-AE11-AE3D31AD1BCC}" srcOrd="0" destOrd="0" presId="urn:microsoft.com/office/officeart/2009/3/layout/StepUpProcess"/>
    <dgm:cxn modelId="{3E5E2596-7237-48D1-9227-5A90E842DF2A}" type="presOf" srcId="{D5F545EB-3948-4735-A1B8-E0698968DD73}" destId="{7A8779A8-ADE8-40E0-8595-31D0ED7AB51E}" srcOrd="0" destOrd="0" presId="urn:microsoft.com/office/officeart/2009/3/layout/StepUpProcess"/>
    <dgm:cxn modelId="{129D3AA8-4D4B-413F-AFFC-1FE1F4A4A56F}" type="presOf" srcId="{66EE0E06-5321-4C9F-8B7D-A1FC987FC2BC}" destId="{9213FA9D-2DA5-4961-B19F-757245419D16}" srcOrd="0" destOrd="0" presId="urn:microsoft.com/office/officeart/2009/3/layout/StepUpProcess"/>
    <dgm:cxn modelId="{5F2149AF-F362-4BA3-A52E-D02C023761A7}" type="presOf" srcId="{AC928E5E-5237-4A4C-8BBF-6CA80C96ACE3}" destId="{CD0D64FB-4679-45EF-8810-95407BB79777}" srcOrd="0" destOrd="0" presId="urn:microsoft.com/office/officeart/2009/3/layout/StepUpProcess"/>
    <dgm:cxn modelId="{EA4F16D7-39F6-45C1-8EF9-333092D9A305}" type="presOf" srcId="{3E7B1B41-3FFF-4292-BEB4-36ECB2700EAD}" destId="{310882B2-BFD8-4C75-B546-4768ECB28415}" srcOrd="0" destOrd="0" presId="urn:microsoft.com/office/officeart/2009/3/layout/StepUpProcess"/>
    <dgm:cxn modelId="{EC383464-3617-4788-9BBB-035B13F12E40}" type="presParOf" srcId="{7A8779A8-ADE8-40E0-8595-31D0ED7AB51E}" destId="{AD3900FC-2F66-4CB3-B084-887E0B813386}" srcOrd="0" destOrd="0" presId="urn:microsoft.com/office/officeart/2009/3/layout/StepUpProcess"/>
    <dgm:cxn modelId="{5D38787A-6D79-44D9-B91B-7A3E2C7DD136}" type="presParOf" srcId="{AD3900FC-2F66-4CB3-B084-887E0B813386}" destId="{EABB1BF5-4E2F-43A6-93BF-B26F32FE1F2F}" srcOrd="0" destOrd="0" presId="urn:microsoft.com/office/officeart/2009/3/layout/StepUpProcess"/>
    <dgm:cxn modelId="{FF5D6BD4-4FE2-4C27-8F25-36B14558BDBC}" type="presParOf" srcId="{AD3900FC-2F66-4CB3-B084-887E0B813386}" destId="{310882B2-BFD8-4C75-B546-4768ECB28415}" srcOrd="1" destOrd="0" presId="urn:microsoft.com/office/officeart/2009/3/layout/StepUpProcess"/>
    <dgm:cxn modelId="{4EAE263A-4A74-438C-9766-C96170379A0D}" type="presParOf" srcId="{AD3900FC-2F66-4CB3-B084-887E0B813386}" destId="{579D4B57-D189-4C5F-8B76-7A3DB98C61ED}" srcOrd="2" destOrd="0" presId="urn:microsoft.com/office/officeart/2009/3/layout/StepUpProcess"/>
    <dgm:cxn modelId="{85A178A3-9A8C-4797-B634-1CC2ABAA8167}" type="presParOf" srcId="{7A8779A8-ADE8-40E0-8595-31D0ED7AB51E}" destId="{719CF3CC-45F4-4101-921F-CBB21DD01B93}" srcOrd="1" destOrd="0" presId="urn:microsoft.com/office/officeart/2009/3/layout/StepUpProcess"/>
    <dgm:cxn modelId="{C0548382-E129-4059-A716-1314D09A3B67}" type="presParOf" srcId="{719CF3CC-45F4-4101-921F-CBB21DD01B93}" destId="{6CAD792A-D71A-463A-944D-8E883BF9D6EE}" srcOrd="0" destOrd="0" presId="urn:microsoft.com/office/officeart/2009/3/layout/StepUpProcess"/>
    <dgm:cxn modelId="{28D15F93-9E86-4CA4-8C8F-D7595237C195}" type="presParOf" srcId="{7A8779A8-ADE8-40E0-8595-31D0ED7AB51E}" destId="{0DDDDB4E-E345-4FB4-8F1F-D866FA85AF44}" srcOrd="2" destOrd="0" presId="urn:microsoft.com/office/officeart/2009/3/layout/StepUpProcess"/>
    <dgm:cxn modelId="{B80A5EC4-573D-4FD7-A9B8-93E78418BB7E}" type="presParOf" srcId="{0DDDDB4E-E345-4FB4-8F1F-D866FA85AF44}" destId="{E0EAF847-5585-4341-8D54-E80069E04EA3}" srcOrd="0" destOrd="0" presId="urn:microsoft.com/office/officeart/2009/3/layout/StepUpProcess"/>
    <dgm:cxn modelId="{3E2D24E3-CAF5-4E8D-B825-8131EF14B168}" type="presParOf" srcId="{0DDDDB4E-E345-4FB4-8F1F-D866FA85AF44}" destId="{9213FA9D-2DA5-4961-B19F-757245419D16}" srcOrd="1" destOrd="0" presId="urn:microsoft.com/office/officeart/2009/3/layout/StepUpProcess"/>
    <dgm:cxn modelId="{C690FD8E-B7AE-4C8F-B732-C619AAA0D679}" type="presParOf" srcId="{0DDDDB4E-E345-4FB4-8F1F-D866FA85AF44}" destId="{DF59AB8E-6ED0-4EED-BCD8-F3F730BFD032}" srcOrd="2" destOrd="0" presId="urn:microsoft.com/office/officeart/2009/3/layout/StepUpProcess"/>
    <dgm:cxn modelId="{BA2247FD-14CE-4558-B834-4C1780840B2F}" type="presParOf" srcId="{7A8779A8-ADE8-40E0-8595-31D0ED7AB51E}" destId="{768D98A2-F4A1-4CC2-9EBE-9AAEC8F06CB3}" srcOrd="3" destOrd="0" presId="urn:microsoft.com/office/officeart/2009/3/layout/StepUpProcess"/>
    <dgm:cxn modelId="{153281AB-E69E-408A-8628-B412EABB35E9}" type="presParOf" srcId="{768D98A2-F4A1-4CC2-9EBE-9AAEC8F06CB3}" destId="{EA39540B-85F9-4A44-A9DA-5E6CF1617583}" srcOrd="0" destOrd="0" presId="urn:microsoft.com/office/officeart/2009/3/layout/StepUpProcess"/>
    <dgm:cxn modelId="{D7EB07FC-BAB7-4C28-8CA1-6ACA562667FD}" type="presParOf" srcId="{7A8779A8-ADE8-40E0-8595-31D0ED7AB51E}" destId="{5EB24206-DE51-4AD8-B572-EEE3C1D3F238}" srcOrd="4" destOrd="0" presId="urn:microsoft.com/office/officeart/2009/3/layout/StepUpProcess"/>
    <dgm:cxn modelId="{805BEF3F-93EF-4C70-9E55-02BEDC124969}" type="presParOf" srcId="{5EB24206-DE51-4AD8-B572-EEE3C1D3F238}" destId="{801D24E2-BDC2-44D5-90EF-DA51DA90539F}" srcOrd="0" destOrd="0" presId="urn:microsoft.com/office/officeart/2009/3/layout/StepUpProcess"/>
    <dgm:cxn modelId="{6E2D45EC-9030-41EA-A988-8809C7A9CC6C}" type="presParOf" srcId="{5EB24206-DE51-4AD8-B572-EEE3C1D3F238}" destId="{D34E0561-2D4C-4D05-AE11-AE3D31AD1BCC}" srcOrd="1" destOrd="0" presId="urn:microsoft.com/office/officeart/2009/3/layout/StepUpProcess"/>
    <dgm:cxn modelId="{EFB6FDDA-9BF8-4BB6-832D-A7EB7D084A6F}" type="presParOf" srcId="{5EB24206-DE51-4AD8-B572-EEE3C1D3F238}" destId="{63680501-A710-4385-BC58-B6A472EE4F49}" srcOrd="2" destOrd="0" presId="urn:microsoft.com/office/officeart/2009/3/layout/StepUpProcess"/>
    <dgm:cxn modelId="{C03367EA-5883-432C-A9C0-C43164AC5D1F}" type="presParOf" srcId="{7A8779A8-ADE8-40E0-8595-31D0ED7AB51E}" destId="{F998FD52-F6FB-48EA-9D7A-42BECD1F94A8}" srcOrd="5" destOrd="0" presId="urn:microsoft.com/office/officeart/2009/3/layout/StepUpProcess"/>
    <dgm:cxn modelId="{B135EA3D-526F-4D71-99ED-64FD059A0D93}" type="presParOf" srcId="{F998FD52-F6FB-48EA-9D7A-42BECD1F94A8}" destId="{7E0F3F1E-9F6F-41A5-B328-6DDE8542F94D}" srcOrd="0" destOrd="0" presId="urn:microsoft.com/office/officeart/2009/3/layout/StepUpProcess"/>
    <dgm:cxn modelId="{30E3AF6D-54A7-4271-83DF-B212F205B990}" type="presParOf" srcId="{7A8779A8-ADE8-40E0-8595-31D0ED7AB51E}" destId="{207FA15C-20AD-46C0-A6CF-04AE1E81F7F9}" srcOrd="6" destOrd="0" presId="urn:microsoft.com/office/officeart/2009/3/layout/StepUpProcess"/>
    <dgm:cxn modelId="{FF034CBE-6833-4C95-9FE9-30C8F5EE6241}" type="presParOf" srcId="{207FA15C-20AD-46C0-A6CF-04AE1E81F7F9}" destId="{13973724-08E7-4582-BA7B-A8CD61E15006}" srcOrd="0" destOrd="0" presId="urn:microsoft.com/office/officeart/2009/3/layout/StepUpProcess"/>
    <dgm:cxn modelId="{12EAE9BE-3BE2-48DB-985C-1F4BE7A9FBDA}" type="presParOf" srcId="{207FA15C-20AD-46C0-A6CF-04AE1E81F7F9}" destId="{CD0D64FB-4679-45EF-8810-95407BB7977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96419A-316C-4B2A-8750-8F3FFA11AAE9}" type="doc">
      <dgm:prSet loTypeId="urn:microsoft.com/office/officeart/2005/8/layout/matrix1" loCatId="matrix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184560-A986-40A4-B08C-12E777A796B5}">
      <dgm:prSet phldrT="[Text]"/>
      <dgm:spPr/>
      <dgm:t>
        <a:bodyPr/>
        <a:lstStyle/>
        <a:p>
          <a:pPr>
            <a:buNone/>
          </a:pPr>
          <a:r>
            <a:rPr lang="en-US" b="1" dirty="0"/>
            <a:t>Precision Supplement Intelligence™</a:t>
          </a:r>
        </a:p>
      </dgm:t>
    </dgm:pt>
    <dgm:pt modelId="{5E1C02A0-284A-4A2D-B967-B4E0241526EC}" type="parTrans" cxnId="{56B8050A-349F-4112-AEA9-788E7AE8090B}">
      <dgm:prSet/>
      <dgm:spPr/>
      <dgm:t>
        <a:bodyPr/>
        <a:lstStyle/>
        <a:p>
          <a:endParaRPr lang="en-US"/>
        </a:p>
      </dgm:t>
    </dgm:pt>
    <dgm:pt modelId="{E6B04625-AA18-4A45-9083-B77FE7EC54AF}" type="sibTrans" cxnId="{56B8050A-349F-4112-AEA9-788E7AE8090B}">
      <dgm:prSet/>
      <dgm:spPr/>
      <dgm:t>
        <a:bodyPr/>
        <a:lstStyle/>
        <a:p>
          <a:endParaRPr lang="en-US"/>
        </a:p>
      </dgm:t>
    </dgm:pt>
    <dgm:pt modelId="{C6D33BA7-D506-4BC1-AD6E-1A9A663DB778}">
      <dgm:prSet phldrT="[Text]" phldr="0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CONSUMERS</a:t>
          </a:r>
        </a:p>
        <a:p>
          <a:r>
            <a:rPr lang="en-US" i="1" dirty="0">
              <a:solidFill>
                <a:schemeClr val="tx1"/>
              </a:solidFill>
            </a:rPr>
            <a:t>What should I take—and why?</a:t>
          </a:r>
        </a:p>
        <a:p>
          <a:r>
            <a:rPr lang="en-US" dirty="0">
              <a:solidFill>
                <a:schemeClr val="tx1"/>
              </a:solidFill>
            </a:rPr>
            <a:t>Personalized guidance grounded in evidence</a:t>
          </a:r>
        </a:p>
      </dgm:t>
    </dgm:pt>
    <dgm:pt modelId="{9D62D444-7816-403D-81CC-404AAF36D515}" type="parTrans" cxnId="{48DB9B10-809F-4A65-AA54-1BA1B72CC0E7}">
      <dgm:prSet/>
      <dgm:spPr/>
      <dgm:t>
        <a:bodyPr/>
        <a:lstStyle/>
        <a:p>
          <a:endParaRPr lang="en-US"/>
        </a:p>
      </dgm:t>
    </dgm:pt>
    <dgm:pt modelId="{B631F4DF-E6A6-44D3-A784-1D9A857E184F}" type="sibTrans" cxnId="{48DB9B10-809F-4A65-AA54-1BA1B72CC0E7}">
      <dgm:prSet/>
      <dgm:spPr/>
      <dgm:t>
        <a:bodyPr/>
        <a:lstStyle/>
        <a:p>
          <a:endParaRPr lang="en-US"/>
        </a:p>
      </dgm:t>
    </dgm:pt>
    <dgm:pt modelId="{491FD1C9-8A88-4E62-8691-C2C04778FC0D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BRANDS</a:t>
          </a:r>
        </a:p>
        <a:p>
          <a:r>
            <a:rPr lang="en-US" i="1" dirty="0">
              <a:solidFill>
                <a:schemeClr val="tx1"/>
              </a:solidFill>
            </a:rPr>
            <a:t>Does the product support the promise?</a:t>
          </a:r>
        </a:p>
        <a:p>
          <a:r>
            <a:rPr lang="en-US" dirty="0">
              <a:solidFill>
                <a:schemeClr val="tx1"/>
              </a:solidFill>
            </a:rPr>
            <a:t>Product science, validation &amp; differentiation</a:t>
          </a:r>
        </a:p>
      </dgm:t>
    </dgm:pt>
    <dgm:pt modelId="{4AA08AC9-60F4-453E-B0A8-5D100D55E7D4}" type="parTrans" cxnId="{96D61ECB-A84A-49D4-B572-57D59C7474BC}">
      <dgm:prSet/>
      <dgm:spPr/>
      <dgm:t>
        <a:bodyPr/>
        <a:lstStyle/>
        <a:p>
          <a:endParaRPr lang="en-US"/>
        </a:p>
      </dgm:t>
    </dgm:pt>
    <dgm:pt modelId="{0EC8B5D0-1A67-44A4-B3A9-1ABD9A4E13EF}" type="sibTrans" cxnId="{96D61ECB-A84A-49D4-B572-57D59C7474BC}">
      <dgm:prSet/>
      <dgm:spPr/>
      <dgm:t>
        <a:bodyPr/>
        <a:lstStyle/>
        <a:p>
          <a:endParaRPr lang="en-US"/>
        </a:p>
      </dgm:t>
    </dgm:pt>
    <dgm:pt modelId="{4FD1A8FC-242E-4E6F-9B53-BCA25BD104E5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INGREDIENT SUPPLIERS</a:t>
          </a:r>
        </a:p>
        <a:p>
          <a:r>
            <a:rPr lang="en-US" i="1" dirty="0">
              <a:solidFill>
                <a:schemeClr val="tx1"/>
              </a:solidFill>
            </a:rPr>
            <a:t>Does good science receive the visibility it deserves?</a:t>
          </a:r>
        </a:p>
        <a:p>
          <a:r>
            <a:rPr lang="en-US" dirty="0">
              <a:solidFill>
                <a:schemeClr val="tx1"/>
              </a:solidFill>
            </a:rPr>
            <a:t>Evidence recognition &amp; ingredient differentiation</a:t>
          </a:r>
        </a:p>
      </dgm:t>
    </dgm:pt>
    <dgm:pt modelId="{EB2819EE-E11C-40C9-BFCD-2CD0A57AEE7C}" type="parTrans" cxnId="{78662D51-3E56-47A7-A4AA-04DA9EFC76C1}">
      <dgm:prSet/>
      <dgm:spPr/>
      <dgm:t>
        <a:bodyPr/>
        <a:lstStyle/>
        <a:p>
          <a:endParaRPr lang="en-US"/>
        </a:p>
      </dgm:t>
    </dgm:pt>
    <dgm:pt modelId="{3A3F191A-967D-4EEC-9998-D1E5584F458D}" type="sibTrans" cxnId="{78662D51-3E56-47A7-A4AA-04DA9EFC76C1}">
      <dgm:prSet/>
      <dgm:spPr/>
      <dgm:t>
        <a:bodyPr/>
        <a:lstStyle/>
        <a:p>
          <a:endParaRPr lang="en-US"/>
        </a:p>
      </dgm:t>
    </dgm:pt>
    <dgm:pt modelId="{D725BB26-B9CC-41EF-B0EC-79BB248C169A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SCIENCE &amp; INDUSTRY</a:t>
          </a:r>
        </a:p>
        <a:p>
          <a:r>
            <a:rPr lang="en-US" i="1" dirty="0">
              <a:solidFill>
                <a:schemeClr val="tx1"/>
              </a:solidFill>
            </a:rPr>
            <a:t>What can we learn when evidence becomes connected?</a:t>
          </a:r>
        </a:p>
        <a:p>
          <a:r>
            <a:rPr lang="en-US" b="0" dirty="0">
              <a:solidFill>
                <a:schemeClr val="tx1"/>
              </a:solidFill>
            </a:rPr>
            <a:t>Research intelligence, real-world evidence &amp; emerging insights</a:t>
          </a:r>
        </a:p>
      </dgm:t>
    </dgm:pt>
    <dgm:pt modelId="{380F1B98-F594-4F4A-A86E-C75DA472E5F2}" type="parTrans" cxnId="{1893CA27-4B84-43B1-A2B6-3D70481CA4F3}">
      <dgm:prSet/>
      <dgm:spPr/>
      <dgm:t>
        <a:bodyPr/>
        <a:lstStyle/>
        <a:p>
          <a:endParaRPr lang="en-US"/>
        </a:p>
      </dgm:t>
    </dgm:pt>
    <dgm:pt modelId="{1B23AAD7-3818-4799-B577-6215075ABEC8}" type="sibTrans" cxnId="{1893CA27-4B84-43B1-A2B6-3D70481CA4F3}">
      <dgm:prSet/>
      <dgm:spPr/>
      <dgm:t>
        <a:bodyPr/>
        <a:lstStyle/>
        <a:p>
          <a:endParaRPr lang="en-US"/>
        </a:p>
      </dgm:t>
    </dgm:pt>
    <dgm:pt modelId="{C784E3BF-D5C4-4EB9-9C61-CED5784B38F6}" type="pres">
      <dgm:prSet presAssocID="{2796419A-316C-4B2A-8750-8F3FFA11AAE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007E447-2849-4978-AE7C-53F28798088E}" type="pres">
      <dgm:prSet presAssocID="{2796419A-316C-4B2A-8750-8F3FFA11AAE9}" presName="matrix" presStyleCnt="0"/>
      <dgm:spPr/>
    </dgm:pt>
    <dgm:pt modelId="{DA5DB3B9-7ADB-4227-A966-09500FDC7234}" type="pres">
      <dgm:prSet presAssocID="{2796419A-316C-4B2A-8750-8F3FFA11AAE9}" presName="tile1" presStyleLbl="node1" presStyleIdx="0" presStyleCnt="4"/>
      <dgm:spPr/>
    </dgm:pt>
    <dgm:pt modelId="{7F7B882B-8B06-4D88-B0BA-C3752EC0B74F}" type="pres">
      <dgm:prSet presAssocID="{2796419A-316C-4B2A-8750-8F3FFA11AAE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00A7753-2EBD-4155-A9DC-35225DC0C426}" type="pres">
      <dgm:prSet presAssocID="{2796419A-316C-4B2A-8750-8F3FFA11AAE9}" presName="tile2" presStyleLbl="node1" presStyleIdx="1" presStyleCnt="4"/>
      <dgm:spPr/>
    </dgm:pt>
    <dgm:pt modelId="{CCE6B4BF-9675-401A-9D4D-F016A74307A0}" type="pres">
      <dgm:prSet presAssocID="{2796419A-316C-4B2A-8750-8F3FFA11AAE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C56FE89-B2D0-426D-BB9F-BC2D26662507}" type="pres">
      <dgm:prSet presAssocID="{2796419A-316C-4B2A-8750-8F3FFA11AAE9}" presName="tile3" presStyleLbl="node1" presStyleIdx="2" presStyleCnt="4"/>
      <dgm:spPr/>
    </dgm:pt>
    <dgm:pt modelId="{C894E4E9-C5E2-4043-90FE-792D1AFB63CB}" type="pres">
      <dgm:prSet presAssocID="{2796419A-316C-4B2A-8750-8F3FFA11AAE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C3A0F61-E02B-41AE-B959-109355CA43B5}" type="pres">
      <dgm:prSet presAssocID="{2796419A-316C-4B2A-8750-8F3FFA11AAE9}" presName="tile4" presStyleLbl="node1" presStyleIdx="3" presStyleCnt="4"/>
      <dgm:spPr/>
    </dgm:pt>
    <dgm:pt modelId="{3350A038-7DFD-418D-80A3-21F7E344E5DC}" type="pres">
      <dgm:prSet presAssocID="{2796419A-316C-4B2A-8750-8F3FFA11AAE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61F4CD9-8AAE-439C-9934-7C7C0AFBD5B9}" type="pres">
      <dgm:prSet presAssocID="{2796419A-316C-4B2A-8750-8F3FFA11AAE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56B8050A-349F-4112-AEA9-788E7AE8090B}" srcId="{2796419A-316C-4B2A-8750-8F3FFA11AAE9}" destId="{B4184560-A986-40A4-B08C-12E777A796B5}" srcOrd="0" destOrd="0" parTransId="{5E1C02A0-284A-4A2D-B967-B4E0241526EC}" sibTransId="{E6B04625-AA18-4A45-9083-B77FE7EC54AF}"/>
    <dgm:cxn modelId="{48DB9B10-809F-4A65-AA54-1BA1B72CC0E7}" srcId="{B4184560-A986-40A4-B08C-12E777A796B5}" destId="{C6D33BA7-D506-4BC1-AD6E-1A9A663DB778}" srcOrd="0" destOrd="0" parTransId="{9D62D444-7816-403D-81CC-404AAF36D515}" sibTransId="{B631F4DF-E6A6-44D3-A784-1D9A857E184F}"/>
    <dgm:cxn modelId="{DC144620-6BA4-4989-84B2-8C2488B166FA}" type="presOf" srcId="{B4184560-A986-40A4-B08C-12E777A796B5}" destId="{961F4CD9-8AAE-439C-9934-7C7C0AFBD5B9}" srcOrd="0" destOrd="0" presId="urn:microsoft.com/office/officeart/2005/8/layout/matrix1"/>
    <dgm:cxn modelId="{1893CA27-4B84-43B1-A2B6-3D70481CA4F3}" srcId="{B4184560-A986-40A4-B08C-12E777A796B5}" destId="{D725BB26-B9CC-41EF-B0EC-79BB248C169A}" srcOrd="3" destOrd="0" parTransId="{380F1B98-F594-4F4A-A86E-C75DA472E5F2}" sibTransId="{1B23AAD7-3818-4799-B577-6215075ABEC8}"/>
    <dgm:cxn modelId="{2FA5645D-0BF7-4BBC-9FC7-8123013F3D7D}" type="presOf" srcId="{491FD1C9-8A88-4E62-8691-C2C04778FC0D}" destId="{CCE6B4BF-9675-401A-9D4D-F016A74307A0}" srcOrd="1" destOrd="0" presId="urn:microsoft.com/office/officeart/2005/8/layout/matrix1"/>
    <dgm:cxn modelId="{7B48EC6F-A8A9-4FF3-A6A8-4C46E683B2AC}" type="presOf" srcId="{D725BB26-B9CC-41EF-B0EC-79BB248C169A}" destId="{3350A038-7DFD-418D-80A3-21F7E344E5DC}" srcOrd="1" destOrd="0" presId="urn:microsoft.com/office/officeart/2005/8/layout/matrix1"/>
    <dgm:cxn modelId="{78662D51-3E56-47A7-A4AA-04DA9EFC76C1}" srcId="{B4184560-A986-40A4-B08C-12E777A796B5}" destId="{4FD1A8FC-242E-4E6F-9B53-BCA25BD104E5}" srcOrd="2" destOrd="0" parTransId="{EB2819EE-E11C-40C9-BFCD-2CD0A57AEE7C}" sibTransId="{3A3F191A-967D-4EEC-9998-D1E5584F458D}"/>
    <dgm:cxn modelId="{34C0F581-9ADF-48E2-98D3-01FA41086E68}" type="presOf" srcId="{C6D33BA7-D506-4BC1-AD6E-1A9A663DB778}" destId="{7F7B882B-8B06-4D88-B0BA-C3752EC0B74F}" srcOrd="1" destOrd="0" presId="urn:microsoft.com/office/officeart/2005/8/layout/matrix1"/>
    <dgm:cxn modelId="{90670B8D-1C94-4DDD-BEA7-9277FE7F4F34}" type="presOf" srcId="{4FD1A8FC-242E-4E6F-9B53-BCA25BD104E5}" destId="{6C56FE89-B2D0-426D-BB9F-BC2D26662507}" srcOrd="0" destOrd="0" presId="urn:microsoft.com/office/officeart/2005/8/layout/matrix1"/>
    <dgm:cxn modelId="{727F408D-8947-4C1E-821C-E16741400B94}" type="presOf" srcId="{2796419A-316C-4B2A-8750-8F3FFA11AAE9}" destId="{C784E3BF-D5C4-4EB9-9C61-CED5784B38F6}" srcOrd="0" destOrd="0" presId="urn:microsoft.com/office/officeart/2005/8/layout/matrix1"/>
    <dgm:cxn modelId="{CE7294B4-0BE1-424A-823B-E2F994038075}" type="presOf" srcId="{D725BB26-B9CC-41EF-B0EC-79BB248C169A}" destId="{4C3A0F61-E02B-41AE-B959-109355CA43B5}" srcOrd="0" destOrd="0" presId="urn:microsoft.com/office/officeart/2005/8/layout/matrix1"/>
    <dgm:cxn modelId="{96D61ECB-A84A-49D4-B572-57D59C7474BC}" srcId="{B4184560-A986-40A4-B08C-12E777A796B5}" destId="{491FD1C9-8A88-4E62-8691-C2C04778FC0D}" srcOrd="1" destOrd="0" parTransId="{4AA08AC9-60F4-453E-B0A8-5D100D55E7D4}" sibTransId="{0EC8B5D0-1A67-44A4-B3A9-1ABD9A4E13EF}"/>
    <dgm:cxn modelId="{00FFFEE5-4CA3-432D-A992-1A40EEE66777}" type="presOf" srcId="{4FD1A8FC-242E-4E6F-9B53-BCA25BD104E5}" destId="{C894E4E9-C5E2-4043-90FE-792D1AFB63CB}" srcOrd="1" destOrd="0" presId="urn:microsoft.com/office/officeart/2005/8/layout/matrix1"/>
    <dgm:cxn modelId="{EE5738EE-5DB8-41E6-A964-B700F7283BB9}" type="presOf" srcId="{C6D33BA7-D506-4BC1-AD6E-1A9A663DB778}" destId="{DA5DB3B9-7ADB-4227-A966-09500FDC7234}" srcOrd="0" destOrd="0" presId="urn:microsoft.com/office/officeart/2005/8/layout/matrix1"/>
    <dgm:cxn modelId="{0258D3F5-A0C8-4261-8DFE-94E501630FE2}" type="presOf" srcId="{491FD1C9-8A88-4E62-8691-C2C04778FC0D}" destId="{E00A7753-2EBD-4155-A9DC-35225DC0C426}" srcOrd="0" destOrd="0" presId="urn:microsoft.com/office/officeart/2005/8/layout/matrix1"/>
    <dgm:cxn modelId="{C3F6FC5E-E283-43FA-8260-BA09F3C392C9}" type="presParOf" srcId="{C784E3BF-D5C4-4EB9-9C61-CED5784B38F6}" destId="{E007E447-2849-4978-AE7C-53F28798088E}" srcOrd="0" destOrd="0" presId="urn:microsoft.com/office/officeart/2005/8/layout/matrix1"/>
    <dgm:cxn modelId="{549FAF48-5F10-461D-9D16-2F744B8C28AF}" type="presParOf" srcId="{E007E447-2849-4978-AE7C-53F28798088E}" destId="{DA5DB3B9-7ADB-4227-A966-09500FDC7234}" srcOrd="0" destOrd="0" presId="urn:microsoft.com/office/officeart/2005/8/layout/matrix1"/>
    <dgm:cxn modelId="{BFE00883-86E4-4030-9C3A-876F2FCBF9FC}" type="presParOf" srcId="{E007E447-2849-4978-AE7C-53F28798088E}" destId="{7F7B882B-8B06-4D88-B0BA-C3752EC0B74F}" srcOrd="1" destOrd="0" presId="urn:microsoft.com/office/officeart/2005/8/layout/matrix1"/>
    <dgm:cxn modelId="{BF575A60-109D-4D0D-9A07-68EA6410CDC0}" type="presParOf" srcId="{E007E447-2849-4978-AE7C-53F28798088E}" destId="{E00A7753-2EBD-4155-A9DC-35225DC0C426}" srcOrd="2" destOrd="0" presId="urn:microsoft.com/office/officeart/2005/8/layout/matrix1"/>
    <dgm:cxn modelId="{95A5C1BA-4064-40DA-B83B-D23B6DEDD05C}" type="presParOf" srcId="{E007E447-2849-4978-AE7C-53F28798088E}" destId="{CCE6B4BF-9675-401A-9D4D-F016A74307A0}" srcOrd="3" destOrd="0" presId="urn:microsoft.com/office/officeart/2005/8/layout/matrix1"/>
    <dgm:cxn modelId="{48F16351-4944-4AAD-A903-0EDF0C4C1BC4}" type="presParOf" srcId="{E007E447-2849-4978-AE7C-53F28798088E}" destId="{6C56FE89-B2D0-426D-BB9F-BC2D26662507}" srcOrd="4" destOrd="0" presId="urn:microsoft.com/office/officeart/2005/8/layout/matrix1"/>
    <dgm:cxn modelId="{416953F7-47EC-4E95-AF57-19C1BB206DA8}" type="presParOf" srcId="{E007E447-2849-4978-AE7C-53F28798088E}" destId="{C894E4E9-C5E2-4043-90FE-792D1AFB63CB}" srcOrd="5" destOrd="0" presId="urn:microsoft.com/office/officeart/2005/8/layout/matrix1"/>
    <dgm:cxn modelId="{87C543DC-459D-4461-AE38-64CD8E8CF2FD}" type="presParOf" srcId="{E007E447-2849-4978-AE7C-53F28798088E}" destId="{4C3A0F61-E02B-41AE-B959-109355CA43B5}" srcOrd="6" destOrd="0" presId="urn:microsoft.com/office/officeart/2005/8/layout/matrix1"/>
    <dgm:cxn modelId="{EA256D6E-3B4F-4731-A241-CB4760665210}" type="presParOf" srcId="{E007E447-2849-4978-AE7C-53F28798088E}" destId="{3350A038-7DFD-418D-80A3-21F7E344E5DC}" srcOrd="7" destOrd="0" presId="urn:microsoft.com/office/officeart/2005/8/layout/matrix1"/>
    <dgm:cxn modelId="{CEDE2DBC-C6C5-4029-BF04-0994FA761E27}" type="presParOf" srcId="{C784E3BF-D5C4-4EB9-9C61-CED5784B38F6}" destId="{961F4CD9-8AAE-439C-9934-7C7C0AFBD5B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06A2F8-4365-417E-AB21-EA5BAB2C1A61}" type="doc">
      <dgm:prSet loTypeId="urn:microsoft.com/office/officeart/2005/8/layout/venn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816579-2451-4135-B82A-A700F9A3AF0B}">
      <dgm:prSet phldrT="[Text]" phldr="0" custT="1"/>
      <dgm:spPr/>
      <dgm:t>
        <a:bodyPr/>
        <a:lstStyle/>
        <a:p>
          <a:r>
            <a:rPr lang="en-US" sz="3700" dirty="0"/>
            <a:t>AI</a:t>
          </a:r>
        </a:p>
      </dgm:t>
    </dgm:pt>
    <dgm:pt modelId="{F64A2B4F-0D73-425A-AE6D-8220F1A39900}" type="parTrans" cxnId="{ECEC9C0E-8563-4BF1-99B6-DE0BB85B5B34}">
      <dgm:prSet/>
      <dgm:spPr/>
      <dgm:t>
        <a:bodyPr/>
        <a:lstStyle/>
        <a:p>
          <a:endParaRPr lang="en-US"/>
        </a:p>
      </dgm:t>
    </dgm:pt>
    <dgm:pt modelId="{A830DA3D-6A15-4A6A-A754-B4F39C4E305B}" type="sibTrans" cxnId="{ECEC9C0E-8563-4BF1-99B6-DE0BB85B5B34}">
      <dgm:prSet/>
      <dgm:spPr/>
      <dgm:t>
        <a:bodyPr/>
        <a:lstStyle/>
        <a:p>
          <a:endParaRPr lang="en-US"/>
        </a:p>
      </dgm:t>
    </dgm:pt>
    <dgm:pt modelId="{E2A4294C-0ACE-4122-8A7D-7405ACDC1317}">
      <dgm:prSet phldrT="[Text]" phldr="0"/>
      <dgm:spPr/>
      <dgm:t>
        <a:bodyPr/>
        <a:lstStyle/>
        <a:p>
          <a:r>
            <a:rPr lang="en-US" dirty="0"/>
            <a:t>Human Expertise</a:t>
          </a:r>
        </a:p>
      </dgm:t>
    </dgm:pt>
    <dgm:pt modelId="{D69875C8-97BF-4FA7-89B4-8A7BB8EE4A9F}" type="parTrans" cxnId="{2C07EC4B-6689-4863-9E70-535FD3B117F6}">
      <dgm:prSet/>
      <dgm:spPr/>
      <dgm:t>
        <a:bodyPr/>
        <a:lstStyle/>
        <a:p>
          <a:endParaRPr lang="en-US"/>
        </a:p>
      </dgm:t>
    </dgm:pt>
    <dgm:pt modelId="{6126D63C-CBFB-42EF-B431-64791F50213B}" type="sibTrans" cxnId="{2C07EC4B-6689-4863-9E70-535FD3B117F6}">
      <dgm:prSet/>
      <dgm:spPr/>
      <dgm:t>
        <a:bodyPr/>
        <a:lstStyle/>
        <a:p>
          <a:endParaRPr lang="en-US"/>
        </a:p>
      </dgm:t>
    </dgm:pt>
    <dgm:pt modelId="{0853E26E-EAD6-484F-916E-869E043BCDC1}">
      <dgm:prSet phldrT="[Text]" phldr="0"/>
      <dgm:spPr/>
      <dgm:t>
        <a:bodyPr/>
        <a:lstStyle/>
        <a:p>
          <a:r>
            <a:rPr lang="en-US" dirty="0"/>
            <a:t>Science</a:t>
          </a:r>
        </a:p>
      </dgm:t>
    </dgm:pt>
    <dgm:pt modelId="{30CA41D2-617C-47C5-A455-9944573DC11A}" type="parTrans" cxnId="{3F8F339F-82D8-47E2-81E4-A6DA4284C58F}">
      <dgm:prSet/>
      <dgm:spPr/>
      <dgm:t>
        <a:bodyPr/>
        <a:lstStyle/>
        <a:p>
          <a:endParaRPr lang="en-US"/>
        </a:p>
      </dgm:t>
    </dgm:pt>
    <dgm:pt modelId="{C08E1CF3-4D2B-4217-ABF0-3E5B07D264FA}" type="sibTrans" cxnId="{3F8F339F-82D8-47E2-81E4-A6DA4284C58F}">
      <dgm:prSet/>
      <dgm:spPr/>
      <dgm:t>
        <a:bodyPr/>
        <a:lstStyle/>
        <a:p>
          <a:endParaRPr lang="en-US"/>
        </a:p>
      </dgm:t>
    </dgm:pt>
    <dgm:pt modelId="{D8F94911-E06E-4814-AA1C-39293BD828BA}" type="pres">
      <dgm:prSet presAssocID="{B006A2F8-4365-417E-AB21-EA5BAB2C1A61}" presName="compositeShape" presStyleCnt="0">
        <dgm:presLayoutVars>
          <dgm:chMax val="7"/>
          <dgm:dir/>
          <dgm:resizeHandles val="exact"/>
        </dgm:presLayoutVars>
      </dgm:prSet>
      <dgm:spPr/>
    </dgm:pt>
    <dgm:pt modelId="{FC121DBB-CA47-4512-9F97-B470B37C648C}" type="pres">
      <dgm:prSet presAssocID="{1A816579-2451-4135-B82A-A700F9A3AF0B}" presName="circ1" presStyleLbl="vennNode1" presStyleIdx="0" presStyleCnt="3"/>
      <dgm:spPr/>
    </dgm:pt>
    <dgm:pt modelId="{0862CB69-E49E-427A-8C3E-58AF53859483}" type="pres">
      <dgm:prSet presAssocID="{1A816579-2451-4135-B82A-A700F9A3AF0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10D5735-BF97-4852-A026-7B6ACDE07CEF}" type="pres">
      <dgm:prSet presAssocID="{E2A4294C-0ACE-4122-8A7D-7405ACDC1317}" presName="circ2" presStyleLbl="vennNode1" presStyleIdx="1" presStyleCnt="3"/>
      <dgm:spPr/>
    </dgm:pt>
    <dgm:pt modelId="{0D87DEB7-85EF-450C-BF4E-53671AF33A7A}" type="pres">
      <dgm:prSet presAssocID="{E2A4294C-0ACE-4122-8A7D-7405ACDC131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F9390F4-106F-45F5-957A-CDBB0952053B}" type="pres">
      <dgm:prSet presAssocID="{0853E26E-EAD6-484F-916E-869E043BCDC1}" presName="circ3" presStyleLbl="vennNode1" presStyleIdx="2" presStyleCnt="3"/>
      <dgm:spPr/>
    </dgm:pt>
    <dgm:pt modelId="{28493468-F06F-4EFC-B6C8-7890B8A062E2}" type="pres">
      <dgm:prSet presAssocID="{0853E26E-EAD6-484F-916E-869E043BCDC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CEC9C0E-8563-4BF1-99B6-DE0BB85B5B34}" srcId="{B006A2F8-4365-417E-AB21-EA5BAB2C1A61}" destId="{1A816579-2451-4135-B82A-A700F9A3AF0B}" srcOrd="0" destOrd="0" parTransId="{F64A2B4F-0D73-425A-AE6D-8220F1A39900}" sibTransId="{A830DA3D-6A15-4A6A-A754-B4F39C4E305B}"/>
    <dgm:cxn modelId="{2F094515-D6BF-4B81-BA92-B12D5069148F}" type="presOf" srcId="{1A816579-2451-4135-B82A-A700F9A3AF0B}" destId="{0862CB69-E49E-427A-8C3E-58AF53859483}" srcOrd="1" destOrd="0" presId="urn:microsoft.com/office/officeart/2005/8/layout/venn1"/>
    <dgm:cxn modelId="{2C07EC4B-6689-4863-9E70-535FD3B117F6}" srcId="{B006A2F8-4365-417E-AB21-EA5BAB2C1A61}" destId="{E2A4294C-0ACE-4122-8A7D-7405ACDC1317}" srcOrd="1" destOrd="0" parTransId="{D69875C8-97BF-4FA7-89B4-8A7BB8EE4A9F}" sibTransId="{6126D63C-CBFB-42EF-B431-64791F50213B}"/>
    <dgm:cxn modelId="{8E5E9179-B7B3-4D48-B808-F933DABA6A11}" type="presOf" srcId="{0853E26E-EAD6-484F-916E-869E043BCDC1}" destId="{0F9390F4-106F-45F5-957A-CDBB0952053B}" srcOrd="0" destOrd="0" presId="urn:microsoft.com/office/officeart/2005/8/layout/venn1"/>
    <dgm:cxn modelId="{3F8F339F-82D8-47E2-81E4-A6DA4284C58F}" srcId="{B006A2F8-4365-417E-AB21-EA5BAB2C1A61}" destId="{0853E26E-EAD6-484F-916E-869E043BCDC1}" srcOrd="2" destOrd="0" parTransId="{30CA41D2-617C-47C5-A455-9944573DC11A}" sibTransId="{C08E1CF3-4D2B-4217-ABF0-3E5B07D264FA}"/>
    <dgm:cxn modelId="{943A71B2-34C2-4132-BFD2-0161B3544D2D}" type="presOf" srcId="{B006A2F8-4365-417E-AB21-EA5BAB2C1A61}" destId="{D8F94911-E06E-4814-AA1C-39293BD828BA}" srcOrd="0" destOrd="0" presId="urn:microsoft.com/office/officeart/2005/8/layout/venn1"/>
    <dgm:cxn modelId="{9F28CEBB-0F60-4144-841C-0AEFA2D5DC07}" type="presOf" srcId="{1A816579-2451-4135-B82A-A700F9A3AF0B}" destId="{FC121DBB-CA47-4512-9F97-B470B37C648C}" srcOrd="0" destOrd="0" presId="urn:microsoft.com/office/officeart/2005/8/layout/venn1"/>
    <dgm:cxn modelId="{F639E1BD-5B84-430C-A641-3286B2B1F3B5}" type="presOf" srcId="{E2A4294C-0ACE-4122-8A7D-7405ACDC1317}" destId="{810D5735-BF97-4852-A026-7B6ACDE07CEF}" srcOrd="0" destOrd="0" presId="urn:microsoft.com/office/officeart/2005/8/layout/venn1"/>
    <dgm:cxn modelId="{C50087CC-C80F-4D10-AC7F-2E8654F856A2}" type="presOf" srcId="{E2A4294C-0ACE-4122-8A7D-7405ACDC1317}" destId="{0D87DEB7-85EF-450C-BF4E-53671AF33A7A}" srcOrd="1" destOrd="0" presId="urn:microsoft.com/office/officeart/2005/8/layout/venn1"/>
    <dgm:cxn modelId="{4D3031D7-28AA-43F3-9354-EFAEC7EA0244}" type="presOf" srcId="{0853E26E-EAD6-484F-916E-869E043BCDC1}" destId="{28493468-F06F-4EFC-B6C8-7890B8A062E2}" srcOrd="1" destOrd="0" presId="urn:microsoft.com/office/officeart/2005/8/layout/venn1"/>
    <dgm:cxn modelId="{1FC770D5-CCB6-41C0-8D43-4222581B0FB8}" type="presParOf" srcId="{D8F94911-E06E-4814-AA1C-39293BD828BA}" destId="{FC121DBB-CA47-4512-9F97-B470B37C648C}" srcOrd="0" destOrd="0" presId="urn:microsoft.com/office/officeart/2005/8/layout/venn1"/>
    <dgm:cxn modelId="{C5EC8264-907A-4BA3-96BF-C44F693BD3E8}" type="presParOf" srcId="{D8F94911-E06E-4814-AA1C-39293BD828BA}" destId="{0862CB69-E49E-427A-8C3E-58AF53859483}" srcOrd="1" destOrd="0" presId="urn:microsoft.com/office/officeart/2005/8/layout/venn1"/>
    <dgm:cxn modelId="{E3B4E438-5601-4EB4-B214-F2CFDCD12A17}" type="presParOf" srcId="{D8F94911-E06E-4814-AA1C-39293BD828BA}" destId="{810D5735-BF97-4852-A026-7B6ACDE07CEF}" srcOrd="2" destOrd="0" presId="urn:microsoft.com/office/officeart/2005/8/layout/venn1"/>
    <dgm:cxn modelId="{9813350E-4BE8-488A-B615-AE2C0B340048}" type="presParOf" srcId="{D8F94911-E06E-4814-AA1C-39293BD828BA}" destId="{0D87DEB7-85EF-450C-BF4E-53671AF33A7A}" srcOrd="3" destOrd="0" presId="urn:microsoft.com/office/officeart/2005/8/layout/venn1"/>
    <dgm:cxn modelId="{8B30B601-5867-4229-B64F-65A1A2849C9C}" type="presParOf" srcId="{D8F94911-E06E-4814-AA1C-39293BD828BA}" destId="{0F9390F4-106F-45F5-957A-CDBB0952053B}" srcOrd="4" destOrd="0" presId="urn:microsoft.com/office/officeart/2005/8/layout/venn1"/>
    <dgm:cxn modelId="{EBBC844E-B806-4FA9-9424-6C02ECA90FBF}" type="presParOf" srcId="{D8F94911-E06E-4814-AA1C-39293BD828BA}" destId="{28493468-F06F-4EFC-B6C8-7890B8A062E2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F170C-66F9-4822-93AF-BBED3A9ECF2E}">
      <dsp:nvSpPr>
        <dsp:cNvPr id="0" name=""/>
        <dsp:cNvSpPr/>
      </dsp:nvSpPr>
      <dsp:spPr>
        <a:xfrm>
          <a:off x="8714" y="674254"/>
          <a:ext cx="2604761" cy="15628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Tools</a:t>
          </a:r>
        </a:p>
      </dsp:txBody>
      <dsp:txXfrm>
        <a:off x="54489" y="720029"/>
        <a:ext cx="2513211" cy="1471307"/>
      </dsp:txXfrm>
    </dsp:sp>
    <dsp:sp modelId="{88AA4CBB-2CC5-45FA-9934-FA9C4712D389}">
      <dsp:nvSpPr>
        <dsp:cNvPr id="0" name=""/>
        <dsp:cNvSpPr/>
      </dsp:nvSpPr>
      <dsp:spPr>
        <a:xfrm>
          <a:off x="2873952" y="1132692"/>
          <a:ext cx="552209" cy="6459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2873952" y="1261888"/>
        <a:ext cx="386546" cy="387588"/>
      </dsp:txXfrm>
    </dsp:sp>
    <dsp:sp modelId="{BBB8A911-A874-4227-A54E-82FCC3B94026}">
      <dsp:nvSpPr>
        <dsp:cNvPr id="0" name=""/>
        <dsp:cNvSpPr/>
      </dsp:nvSpPr>
      <dsp:spPr>
        <a:xfrm>
          <a:off x="3655381" y="674254"/>
          <a:ext cx="2604761" cy="15628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</a:rPr>
            <a:t>Systems</a:t>
          </a:r>
        </a:p>
      </dsp:txBody>
      <dsp:txXfrm>
        <a:off x="3701156" y="720029"/>
        <a:ext cx="2513211" cy="1471307"/>
      </dsp:txXfrm>
    </dsp:sp>
    <dsp:sp modelId="{314D26B2-6A08-4273-B2D0-145A24EAD1CD}">
      <dsp:nvSpPr>
        <dsp:cNvPr id="0" name=""/>
        <dsp:cNvSpPr/>
      </dsp:nvSpPr>
      <dsp:spPr>
        <a:xfrm>
          <a:off x="6520619" y="1132692"/>
          <a:ext cx="552209" cy="6459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6520619" y="1261888"/>
        <a:ext cx="386546" cy="387588"/>
      </dsp:txXfrm>
    </dsp:sp>
    <dsp:sp modelId="{652C77F4-F404-4024-AFB4-EA3BBD24CBD2}">
      <dsp:nvSpPr>
        <dsp:cNvPr id="0" name=""/>
        <dsp:cNvSpPr/>
      </dsp:nvSpPr>
      <dsp:spPr>
        <a:xfrm>
          <a:off x="7302048" y="674254"/>
          <a:ext cx="2604761" cy="15628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Intelligence</a:t>
          </a:r>
        </a:p>
      </dsp:txBody>
      <dsp:txXfrm>
        <a:off x="7347823" y="720029"/>
        <a:ext cx="2513211" cy="14713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7DDCD-B121-46C3-9439-2D6C93722AB8}">
      <dsp:nvSpPr>
        <dsp:cNvPr id="0" name=""/>
        <dsp:cNvSpPr/>
      </dsp:nvSpPr>
      <dsp:spPr>
        <a:xfrm>
          <a:off x="4012" y="84248"/>
          <a:ext cx="2413520" cy="363641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kern="1200" dirty="0">
              <a:solidFill>
                <a:schemeClr val="tx1"/>
              </a:solidFill>
            </a:rPr>
            <a:t>Data</a:t>
          </a:r>
        </a:p>
      </dsp:txBody>
      <dsp:txXfrm rot="16200000">
        <a:off x="-1245564" y="1333825"/>
        <a:ext cx="2981857" cy="482704"/>
      </dsp:txXfrm>
    </dsp:sp>
    <dsp:sp modelId="{72B8DC7F-7AB1-4F85-B1E3-82E8BE45A7ED}">
      <dsp:nvSpPr>
        <dsp:cNvPr id="0" name=""/>
        <dsp:cNvSpPr/>
      </dsp:nvSpPr>
      <dsp:spPr>
        <a:xfrm>
          <a:off x="486716" y="84248"/>
          <a:ext cx="1798072" cy="3636412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Scientific research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Ingredient data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Product data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Quality &amp; regulatory information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Real-world evidence</a:t>
          </a:r>
        </a:p>
      </dsp:txBody>
      <dsp:txXfrm>
        <a:off x="486716" y="84248"/>
        <a:ext cx="1798072" cy="3636412"/>
      </dsp:txXfrm>
    </dsp:sp>
    <dsp:sp modelId="{3F7DDF99-5C0B-4973-BE7C-BE195E436BCC}">
      <dsp:nvSpPr>
        <dsp:cNvPr id="0" name=""/>
        <dsp:cNvSpPr/>
      </dsp:nvSpPr>
      <dsp:spPr>
        <a:xfrm>
          <a:off x="2502005" y="84248"/>
          <a:ext cx="2413520" cy="363641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Evidence</a:t>
          </a:r>
        </a:p>
      </dsp:txBody>
      <dsp:txXfrm rot="16200000">
        <a:off x="1252428" y="1333825"/>
        <a:ext cx="2981857" cy="482704"/>
      </dsp:txXfrm>
    </dsp:sp>
    <dsp:sp modelId="{61B8082A-036C-47CE-AB0A-74A02C06F2AF}">
      <dsp:nvSpPr>
        <dsp:cNvPr id="0" name=""/>
        <dsp:cNvSpPr/>
      </dsp:nvSpPr>
      <dsp:spPr>
        <a:xfrm rot="5400000">
          <a:off x="2301369" y="2384779"/>
          <a:ext cx="425407" cy="36202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AE2A28-400D-4DE2-A3E1-D5BAA9747EAD}">
      <dsp:nvSpPr>
        <dsp:cNvPr id="0" name=""/>
        <dsp:cNvSpPr/>
      </dsp:nvSpPr>
      <dsp:spPr>
        <a:xfrm>
          <a:off x="2984709" y="84248"/>
          <a:ext cx="1798072" cy="3636412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Evidence evaluation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Scientific governance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Relevance &amp; applicability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Transparency</a:t>
          </a:r>
        </a:p>
      </dsp:txBody>
      <dsp:txXfrm>
        <a:off x="2984709" y="84248"/>
        <a:ext cx="1798072" cy="3636412"/>
      </dsp:txXfrm>
    </dsp:sp>
    <dsp:sp modelId="{DEB0DF57-F762-4175-BA17-E6D9EB78B96A}">
      <dsp:nvSpPr>
        <dsp:cNvPr id="0" name=""/>
        <dsp:cNvSpPr/>
      </dsp:nvSpPr>
      <dsp:spPr>
        <a:xfrm>
          <a:off x="4999999" y="84248"/>
          <a:ext cx="2413520" cy="363641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Intelligence</a:t>
          </a:r>
        </a:p>
      </dsp:txBody>
      <dsp:txXfrm rot="16200000">
        <a:off x="3750422" y="1333825"/>
        <a:ext cx="2981857" cy="482704"/>
      </dsp:txXfrm>
    </dsp:sp>
    <dsp:sp modelId="{85821246-24C3-45B7-87C6-75C9588E0440}">
      <dsp:nvSpPr>
        <dsp:cNvPr id="0" name=""/>
        <dsp:cNvSpPr/>
      </dsp:nvSpPr>
      <dsp:spPr>
        <a:xfrm rot="5400000">
          <a:off x="4799362" y="2384779"/>
          <a:ext cx="425407" cy="36202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4EA321-D6D6-4285-BE92-1C264A5B7497}">
      <dsp:nvSpPr>
        <dsp:cNvPr id="0" name=""/>
        <dsp:cNvSpPr/>
      </dsp:nvSpPr>
      <dsp:spPr>
        <a:xfrm>
          <a:off x="5482703" y="84248"/>
          <a:ext cx="1798072" cy="3636412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b="1" kern="1200" dirty="0" err="1">
              <a:solidFill>
                <a:schemeClr val="tx1"/>
              </a:solidFill>
            </a:rPr>
            <a:t>NScore</a:t>
          </a:r>
          <a:r>
            <a:rPr lang="en-US" sz="2000" b="1" kern="1200" dirty="0">
              <a:solidFill>
                <a:schemeClr val="tx1"/>
              </a:solidFill>
            </a:rPr>
            <a:t>™</a:t>
          </a:r>
          <a:r>
            <a:rPr lang="en-US" sz="2000" kern="1200" dirty="0">
              <a:solidFill>
                <a:schemeClr val="tx1"/>
              </a:solidFill>
            </a:rPr>
            <a:t>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Scientific confidence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Contextual interpretation </a:t>
          </a:r>
        </a:p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>
              <a:solidFill>
                <a:schemeClr val="tx1"/>
              </a:solidFill>
            </a:rPr>
            <a:t>Continuous learning</a:t>
          </a:r>
        </a:p>
      </dsp:txBody>
      <dsp:txXfrm>
        <a:off x="5482703" y="84248"/>
        <a:ext cx="1798072" cy="3636412"/>
      </dsp:txXfrm>
    </dsp:sp>
    <dsp:sp modelId="{C6A8F1CE-38E0-467A-B9DE-C2A2BE390EFC}">
      <dsp:nvSpPr>
        <dsp:cNvPr id="0" name=""/>
        <dsp:cNvSpPr/>
      </dsp:nvSpPr>
      <dsp:spPr>
        <a:xfrm>
          <a:off x="7497992" y="84248"/>
          <a:ext cx="2413520" cy="363641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Decision</a:t>
          </a:r>
        </a:p>
      </dsp:txBody>
      <dsp:txXfrm rot="16200000">
        <a:off x="6248415" y="1333825"/>
        <a:ext cx="2981857" cy="482704"/>
      </dsp:txXfrm>
    </dsp:sp>
    <dsp:sp modelId="{2DE3020C-0479-42E1-B72D-36980D788B80}">
      <dsp:nvSpPr>
        <dsp:cNvPr id="0" name=""/>
        <dsp:cNvSpPr/>
      </dsp:nvSpPr>
      <dsp:spPr>
        <a:xfrm rot="5400000">
          <a:off x="7297356" y="2384779"/>
          <a:ext cx="425407" cy="36202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BB1BF5-4E2F-43A6-93BF-B26F32FE1F2F}">
      <dsp:nvSpPr>
        <dsp:cNvPr id="0" name=""/>
        <dsp:cNvSpPr/>
      </dsp:nvSpPr>
      <dsp:spPr>
        <a:xfrm rot="5400000">
          <a:off x="459853" y="1549783"/>
          <a:ext cx="1379627" cy="2295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0882B2-BFD8-4C75-B546-4768ECB28415}">
      <dsp:nvSpPr>
        <dsp:cNvPr id="0" name=""/>
        <dsp:cNvSpPr/>
      </dsp:nvSpPr>
      <dsp:spPr>
        <a:xfrm>
          <a:off x="229559" y="2235694"/>
          <a:ext cx="2072542" cy="1816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/>
            <a:t>What information exists?</a:t>
          </a:r>
        </a:p>
      </dsp:txBody>
      <dsp:txXfrm>
        <a:off x="229559" y="2235694"/>
        <a:ext cx="2072542" cy="1816704"/>
      </dsp:txXfrm>
    </dsp:sp>
    <dsp:sp modelId="{579D4B57-D189-4C5F-8B76-7A3DB98C61ED}">
      <dsp:nvSpPr>
        <dsp:cNvPr id="0" name=""/>
        <dsp:cNvSpPr/>
      </dsp:nvSpPr>
      <dsp:spPr>
        <a:xfrm>
          <a:off x="1911056" y="1380774"/>
          <a:ext cx="391045" cy="39104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AF847-5585-4341-8D54-E80069E04EA3}">
      <dsp:nvSpPr>
        <dsp:cNvPr id="0" name=""/>
        <dsp:cNvSpPr/>
      </dsp:nvSpPr>
      <dsp:spPr>
        <a:xfrm rot="5400000">
          <a:off x="2997050" y="921952"/>
          <a:ext cx="1379627" cy="2295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13FA9D-2DA5-4961-B19F-757245419D16}">
      <dsp:nvSpPr>
        <dsp:cNvPr id="0" name=""/>
        <dsp:cNvSpPr/>
      </dsp:nvSpPr>
      <dsp:spPr>
        <a:xfrm>
          <a:off x="2766756" y="1607862"/>
          <a:ext cx="2072542" cy="1816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/>
            <a:t>What does the information say?</a:t>
          </a:r>
        </a:p>
      </dsp:txBody>
      <dsp:txXfrm>
        <a:off x="2766756" y="1607862"/>
        <a:ext cx="2072542" cy="1816704"/>
      </dsp:txXfrm>
    </dsp:sp>
    <dsp:sp modelId="{DF59AB8E-6ED0-4EED-BCD8-F3F730BFD032}">
      <dsp:nvSpPr>
        <dsp:cNvPr id="0" name=""/>
        <dsp:cNvSpPr/>
      </dsp:nvSpPr>
      <dsp:spPr>
        <a:xfrm>
          <a:off x="4448252" y="752942"/>
          <a:ext cx="391045" cy="39104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1D24E2-BDC2-44D5-90EF-DA51DA90539F}">
      <dsp:nvSpPr>
        <dsp:cNvPr id="0" name=""/>
        <dsp:cNvSpPr/>
      </dsp:nvSpPr>
      <dsp:spPr>
        <a:xfrm rot="5400000">
          <a:off x="5534247" y="294120"/>
          <a:ext cx="1379627" cy="2295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4E0561-2D4C-4D05-AE11-AE3D31AD1BCC}">
      <dsp:nvSpPr>
        <dsp:cNvPr id="0" name=""/>
        <dsp:cNvSpPr/>
      </dsp:nvSpPr>
      <dsp:spPr>
        <a:xfrm>
          <a:off x="5303952" y="980030"/>
          <a:ext cx="2072542" cy="1816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/>
            <a:t>How strong, relevant, and applicable is the evidence?</a:t>
          </a:r>
        </a:p>
      </dsp:txBody>
      <dsp:txXfrm>
        <a:off x="5303952" y="980030"/>
        <a:ext cx="2072542" cy="1816704"/>
      </dsp:txXfrm>
    </dsp:sp>
    <dsp:sp modelId="{63680501-A710-4385-BC58-B6A472EE4F49}">
      <dsp:nvSpPr>
        <dsp:cNvPr id="0" name=""/>
        <dsp:cNvSpPr/>
      </dsp:nvSpPr>
      <dsp:spPr>
        <a:xfrm>
          <a:off x="6985449" y="125110"/>
          <a:ext cx="391045" cy="39104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973724-08E7-4582-BA7B-A8CD61E15006}">
      <dsp:nvSpPr>
        <dsp:cNvPr id="0" name=""/>
        <dsp:cNvSpPr/>
      </dsp:nvSpPr>
      <dsp:spPr>
        <a:xfrm rot="5400000">
          <a:off x="8071443" y="-333711"/>
          <a:ext cx="1379627" cy="229566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0D64FB-4679-45EF-8810-95407BB79777}">
      <dsp:nvSpPr>
        <dsp:cNvPr id="0" name=""/>
        <dsp:cNvSpPr/>
      </dsp:nvSpPr>
      <dsp:spPr>
        <a:xfrm>
          <a:off x="7841149" y="352198"/>
          <a:ext cx="2072542" cy="1816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/>
            <a:t>What changes as new evidence and outcomes emerge?</a:t>
          </a:r>
          <a:endParaRPr lang="en-US" sz="2100" kern="1200" dirty="0"/>
        </a:p>
      </dsp:txBody>
      <dsp:txXfrm>
        <a:off x="7841149" y="352198"/>
        <a:ext cx="2072542" cy="18167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DB3B9-7ADB-4227-A966-09500FDC7234}">
      <dsp:nvSpPr>
        <dsp:cNvPr id="0" name=""/>
        <dsp:cNvSpPr/>
      </dsp:nvSpPr>
      <dsp:spPr>
        <a:xfrm rot="16200000">
          <a:off x="1519408" y="-1519408"/>
          <a:ext cx="2204298" cy="524311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CONSUMERS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solidFill>
                <a:schemeClr val="tx1"/>
              </a:solidFill>
            </a:rPr>
            <a:t>What should I take—and why?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Personalized guidance grounded in evidence</a:t>
          </a:r>
        </a:p>
      </dsp:txBody>
      <dsp:txXfrm rot="5400000">
        <a:off x="0" y="0"/>
        <a:ext cx="5243115" cy="1653223"/>
      </dsp:txXfrm>
    </dsp:sp>
    <dsp:sp modelId="{E00A7753-2EBD-4155-A9DC-35225DC0C426}">
      <dsp:nvSpPr>
        <dsp:cNvPr id="0" name=""/>
        <dsp:cNvSpPr/>
      </dsp:nvSpPr>
      <dsp:spPr>
        <a:xfrm>
          <a:off x="5243115" y="0"/>
          <a:ext cx="5243115" cy="220429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BRANDS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solidFill>
                <a:schemeClr val="tx1"/>
              </a:solidFill>
            </a:rPr>
            <a:t>Does the product support the promise?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Product science, validation &amp; differentiation</a:t>
          </a:r>
        </a:p>
      </dsp:txBody>
      <dsp:txXfrm>
        <a:off x="5243115" y="0"/>
        <a:ext cx="5243115" cy="1653223"/>
      </dsp:txXfrm>
    </dsp:sp>
    <dsp:sp modelId="{6C56FE89-B2D0-426D-BB9F-BC2D26662507}">
      <dsp:nvSpPr>
        <dsp:cNvPr id="0" name=""/>
        <dsp:cNvSpPr/>
      </dsp:nvSpPr>
      <dsp:spPr>
        <a:xfrm rot="10800000">
          <a:off x="0" y="2204298"/>
          <a:ext cx="5243115" cy="220429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INGREDIENT SUPPLIERS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solidFill>
                <a:schemeClr val="tx1"/>
              </a:solidFill>
            </a:rPr>
            <a:t>Does good science receive the visibility it deserves?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Evidence recognition &amp; ingredient differentiation</a:t>
          </a:r>
        </a:p>
      </dsp:txBody>
      <dsp:txXfrm rot="10800000">
        <a:off x="0" y="2755372"/>
        <a:ext cx="5243115" cy="1653223"/>
      </dsp:txXfrm>
    </dsp:sp>
    <dsp:sp modelId="{4C3A0F61-E02B-41AE-B959-109355CA43B5}">
      <dsp:nvSpPr>
        <dsp:cNvPr id="0" name=""/>
        <dsp:cNvSpPr/>
      </dsp:nvSpPr>
      <dsp:spPr>
        <a:xfrm rot="5400000">
          <a:off x="6762524" y="684889"/>
          <a:ext cx="2204298" cy="524311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SCIENCE &amp; INDUSTRY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 dirty="0">
              <a:solidFill>
                <a:schemeClr val="tx1"/>
              </a:solidFill>
            </a:rPr>
            <a:t>What can we learn when evidence becomes connected?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</a:rPr>
            <a:t>Research intelligence, real-world evidence &amp; emerging insights</a:t>
          </a:r>
        </a:p>
      </dsp:txBody>
      <dsp:txXfrm rot="-5400000">
        <a:off x="5243115" y="2755372"/>
        <a:ext cx="5243115" cy="1653223"/>
      </dsp:txXfrm>
    </dsp:sp>
    <dsp:sp modelId="{961F4CD9-8AAE-439C-9934-7C7C0AFBD5B9}">
      <dsp:nvSpPr>
        <dsp:cNvPr id="0" name=""/>
        <dsp:cNvSpPr/>
      </dsp:nvSpPr>
      <dsp:spPr>
        <a:xfrm>
          <a:off x="3670180" y="1653223"/>
          <a:ext cx="3145869" cy="1102149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Precision Supplement Intelligence™</a:t>
          </a:r>
        </a:p>
      </dsp:txBody>
      <dsp:txXfrm>
        <a:off x="3723982" y="1707025"/>
        <a:ext cx="3038265" cy="9945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21DBB-CA47-4512-9F97-B470B37C648C}">
      <dsp:nvSpPr>
        <dsp:cNvPr id="0" name=""/>
        <dsp:cNvSpPr/>
      </dsp:nvSpPr>
      <dsp:spPr>
        <a:xfrm>
          <a:off x="1785880" y="70368"/>
          <a:ext cx="3377664" cy="33776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AI</a:t>
          </a:r>
        </a:p>
      </dsp:txBody>
      <dsp:txXfrm>
        <a:off x="2236235" y="661459"/>
        <a:ext cx="2476954" cy="1519949"/>
      </dsp:txXfrm>
    </dsp:sp>
    <dsp:sp modelId="{810D5735-BF97-4852-A026-7B6ACDE07CEF}">
      <dsp:nvSpPr>
        <dsp:cNvPr id="0" name=""/>
        <dsp:cNvSpPr/>
      </dsp:nvSpPr>
      <dsp:spPr>
        <a:xfrm>
          <a:off x="3004654" y="2181408"/>
          <a:ext cx="3377664" cy="33776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Human Expertise</a:t>
          </a:r>
        </a:p>
      </dsp:txBody>
      <dsp:txXfrm>
        <a:off x="4037656" y="3053971"/>
        <a:ext cx="2026598" cy="1857715"/>
      </dsp:txXfrm>
    </dsp:sp>
    <dsp:sp modelId="{0F9390F4-106F-45F5-957A-CDBB0952053B}">
      <dsp:nvSpPr>
        <dsp:cNvPr id="0" name=""/>
        <dsp:cNvSpPr/>
      </dsp:nvSpPr>
      <dsp:spPr>
        <a:xfrm>
          <a:off x="567106" y="2181408"/>
          <a:ext cx="3377664" cy="33776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Science</a:t>
          </a:r>
        </a:p>
      </dsp:txBody>
      <dsp:txXfrm>
        <a:off x="885169" y="3053971"/>
        <a:ext cx="2026598" cy="1857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4D2272-D660-A337-AEF3-BE066BD545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E5A70-71C2-F335-270C-B94537340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5A369-CA0E-4FC6-90EE-5FA969A08EF8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E1B03-0F86-16E7-11BE-81F9F4CD66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524B8-3914-99B2-2620-0F2A88D335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210F9-8331-407C-A034-F95DCB303E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05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AB06A-EEDC-421C-B5A0-5E9E5241A8E5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F9438-3EEF-4192-9815-F6F44770A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69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3638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736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3947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1870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050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097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97710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274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3924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526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05F0-2B44-47BC-86B3-58E2C70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5B5DA-7628-4AC1-8EAE-5010C2A98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4E7C3-7830-49F3-9F45-4B2F2B4C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5E328-AD12-449C-BE6E-76DF005E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F374F-390D-49D8-A7C8-5BEFA353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561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0F530-2925-4F98-89EC-95C2EC476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79366-3281-483D-8731-0D01B2B24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ED8B2-BE7F-4417-8A8A-A95C8BB7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A0D96-671F-4A85-89C6-946624CB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BA434-2E32-4719-B45C-0490D685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101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181407F-D7F6-56CB-135C-01868BC19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7" y="1088211"/>
            <a:ext cx="4602483" cy="4896019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517585-E867-BB06-B195-272DA0F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8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2D9EBD-88FB-A2C3-7EC2-46DD7B532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CB417425-9078-B6E8-97F7-BAA1536BA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D7F56B38-71B8-A745-8D9C-BBEA278F3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905999" y="4572027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E5C644-63C0-D8A4-7EF1-1681AFB1F4D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24599" y="1088210"/>
            <a:ext cx="4373564" cy="489489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bg2"/>
                </a:solidFill>
              </a:defRPr>
            </a:lvl1pPr>
            <a:lvl2pPr marL="45720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2"/>
                </a:solidFill>
              </a:defRPr>
            </a:lvl2pPr>
            <a:lvl3pPr marL="91440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2"/>
                </a:solidFill>
              </a:defRPr>
            </a:lvl3pPr>
            <a:lvl4pPr marL="13716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4pPr>
            <a:lvl5pPr marL="18288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2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13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53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3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B2B2-5B9C-16F2-CDF5-D81739566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Beyond AI Tools: The Rise of AI-Native Intelligence in Natural Products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7EA53-6185-1E1A-F50E-B4A6695AA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Naturally Informed webinar – ai everywhere: </a:t>
            </a:r>
            <a:r>
              <a:rPr lang="en-US" b="0" dirty="0"/>
              <a:t>A Selection of AI-based Tools for the Natural/Nutra Industry  |  September 29, 2026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D25D95-61F8-40F9-E0BA-1B0749FE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CCBB48-0850-645D-7558-7555D35518D7}"/>
              </a:ext>
            </a:extLst>
          </p:cNvPr>
          <p:cNvSpPr txBox="1"/>
          <p:nvPr/>
        </p:nvSpPr>
        <p:spPr>
          <a:xfrm>
            <a:off x="8954814" y="3792294"/>
            <a:ext cx="26801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tx1"/>
                </a:solidFill>
              </a:rPr>
              <a:t>Dr. Bill Clark, PhD</a:t>
            </a:r>
          </a:p>
          <a:p>
            <a:r>
              <a:rPr lang="en-US" sz="1800" i="1" dirty="0">
                <a:solidFill>
                  <a:schemeClr val="tx1"/>
                </a:solidFill>
              </a:rPr>
              <a:t>Founder &amp; CEO</a:t>
            </a:r>
          </a:p>
          <a:p>
            <a:r>
              <a:rPr lang="en-US" sz="1800" i="1" dirty="0">
                <a:solidFill>
                  <a:schemeClr val="tx1"/>
                </a:solidFill>
              </a:rPr>
              <a:t>NutriSelect.ai, Inc.</a:t>
            </a:r>
          </a:p>
        </p:txBody>
      </p:sp>
    </p:spTree>
    <p:extLst>
      <p:ext uri="{BB962C8B-B14F-4D97-AF65-F5344CB8AC3E}">
        <p14:creationId xmlns:p14="http://schemas.microsoft.com/office/powerpoint/2010/main" val="486626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0B62D-E9E3-9D24-D379-0F6A0D706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707886"/>
          </a:xfrm>
        </p:spPr>
        <p:txBody>
          <a:bodyPr/>
          <a:lstStyle/>
          <a:p>
            <a:r>
              <a:rPr lang="en-US" dirty="0"/>
              <a:t>From AI Tools to AI-Native Intelligence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E0B76-E663-529F-66D7-1013775DA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3DAAC3-3B12-6B08-FD19-591BE1C3A8DF}"/>
              </a:ext>
            </a:extLst>
          </p:cNvPr>
          <p:cNvSpPr txBox="1"/>
          <p:nvPr/>
        </p:nvSpPr>
        <p:spPr>
          <a:xfrm>
            <a:off x="914400" y="1678325"/>
            <a:ext cx="9914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What happens when AI becomes part of the intelligence infrastructure of an industry?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AB5A9BED-874C-41D5-B24D-0A7F0264E5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7708196"/>
              </p:ext>
            </p:extLst>
          </p:nvPr>
        </p:nvGraphicFramePr>
        <p:xfrm>
          <a:off x="914400" y="2469930"/>
          <a:ext cx="9915525" cy="2911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56FF033B-C00F-66AE-A6CE-BEAB4337D3A5}"/>
              </a:ext>
            </a:extLst>
          </p:cNvPr>
          <p:cNvSpPr txBox="1"/>
          <p:nvPr/>
        </p:nvSpPr>
        <p:spPr>
          <a:xfrm>
            <a:off x="7935312" y="4736769"/>
            <a:ext cx="3163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</a:t>
            </a:r>
            <a:r>
              <a:rPr lang="en-US" dirty="0" err="1"/>
              <a:t>NutriSelect</a:t>
            </a:r>
            <a:r>
              <a:rPr lang="en-US" dirty="0"/>
              <a:t> perspective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966EB87-37AD-10D3-DFF4-FCE6838913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292" y="6214943"/>
            <a:ext cx="1907757" cy="47526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EBF9BFD-171E-A0E3-6174-60A9E191CEC1}"/>
              </a:ext>
            </a:extLst>
          </p:cNvPr>
          <p:cNvSpPr txBox="1"/>
          <p:nvPr/>
        </p:nvSpPr>
        <p:spPr>
          <a:xfrm>
            <a:off x="4221726" y="6415832"/>
            <a:ext cx="3618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Precision Supplement </a:t>
            </a:r>
            <a:r>
              <a:rPr lang="en-US" sz="1600" dirty="0" err="1"/>
              <a:t>Intelligence</a:t>
            </a:r>
            <a:r>
              <a:rPr lang="en-US" sz="1600" baseline="30000" dirty="0" err="1"/>
              <a:t>TM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6134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62EFC-6B6B-15A5-2DD3-FEA73C820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D709E-D706-25F0-5D93-067ED2CFD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10824289" cy="1068826"/>
          </a:xfrm>
        </p:spPr>
        <p:txBody>
          <a:bodyPr>
            <a:normAutofit fontScale="90000"/>
          </a:bodyPr>
          <a:lstStyle/>
          <a:p>
            <a:r>
              <a:rPr lang="en-US" dirty="0"/>
              <a:t>The Natural Products Industry Doesn’t Have a Data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04C9F-1C1A-A7DF-AA32-2C0A054D1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2560C8-8CB6-092E-FC73-D4B5CAB1A336}"/>
              </a:ext>
            </a:extLst>
          </p:cNvPr>
          <p:cNvSpPr txBox="1"/>
          <p:nvPr/>
        </p:nvSpPr>
        <p:spPr>
          <a:xfrm>
            <a:off x="914401" y="1758218"/>
            <a:ext cx="4025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It has an intelligence problem.</a:t>
            </a:r>
            <a:endParaRPr lang="en-US" sz="32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52BB5B-E652-366E-1154-607B3E9FA49F}"/>
              </a:ext>
            </a:extLst>
          </p:cNvPr>
          <p:cNvSpPr/>
          <p:nvPr/>
        </p:nvSpPr>
        <p:spPr>
          <a:xfrm>
            <a:off x="4855779" y="2615805"/>
            <a:ext cx="2007475" cy="201029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Usable Intelligence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5568D4D-F234-1D66-E76F-E45E12E5D20D}"/>
              </a:ext>
            </a:extLst>
          </p:cNvPr>
          <p:cNvSpPr/>
          <p:nvPr/>
        </p:nvSpPr>
        <p:spPr>
          <a:xfrm>
            <a:off x="7097554" y="1760531"/>
            <a:ext cx="2354317" cy="7388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Scientific Literature</a:t>
            </a:r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B2DB876-A3AE-FE3B-1C15-194944A029AE}"/>
              </a:ext>
            </a:extLst>
          </p:cNvPr>
          <p:cNvSpPr/>
          <p:nvPr/>
        </p:nvSpPr>
        <p:spPr>
          <a:xfrm>
            <a:off x="7772392" y="2729548"/>
            <a:ext cx="2354317" cy="6561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Clinical Trials</a:t>
            </a:r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555442C-CE24-0859-C5E9-7F2173ED7CE7}"/>
              </a:ext>
            </a:extLst>
          </p:cNvPr>
          <p:cNvSpPr/>
          <p:nvPr/>
        </p:nvSpPr>
        <p:spPr>
          <a:xfrm>
            <a:off x="7772392" y="3703813"/>
            <a:ext cx="2354317" cy="65618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Ingredient Data</a:t>
            </a:r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314D203-E72F-E235-6AE6-F32D962ECC19}"/>
              </a:ext>
            </a:extLst>
          </p:cNvPr>
          <p:cNvSpPr/>
          <p:nvPr/>
        </p:nvSpPr>
        <p:spPr>
          <a:xfrm>
            <a:off x="1876096" y="2314649"/>
            <a:ext cx="2354317" cy="7388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Quality &amp; Regulatory Data</a:t>
            </a:r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AE5B3CB-B926-E4A8-BB83-923E81BACE47}"/>
              </a:ext>
            </a:extLst>
          </p:cNvPr>
          <p:cNvSpPr/>
          <p:nvPr/>
        </p:nvSpPr>
        <p:spPr>
          <a:xfrm>
            <a:off x="1500981" y="3251054"/>
            <a:ext cx="2354317" cy="7388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Real-World Evidence</a:t>
            </a:r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2B12525-F538-C3D5-193A-72A4C5A6EF71}"/>
              </a:ext>
            </a:extLst>
          </p:cNvPr>
          <p:cNvSpPr/>
          <p:nvPr/>
        </p:nvSpPr>
        <p:spPr>
          <a:xfrm>
            <a:off x="1876095" y="4187445"/>
            <a:ext cx="2354317" cy="7337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Individual Health Context</a:t>
            </a:r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FE55BF6-4CE1-276D-9AF9-7DB66B87BF2E}"/>
              </a:ext>
            </a:extLst>
          </p:cNvPr>
          <p:cNvSpPr/>
          <p:nvPr/>
        </p:nvSpPr>
        <p:spPr>
          <a:xfrm>
            <a:off x="7147029" y="4644012"/>
            <a:ext cx="2354317" cy="7337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Product Formulations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DCFA2A-0E07-A936-098B-B3FFFF2EF935}"/>
              </a:ext>
            </a:extLst>
          </p:cNvPr>
          <p:cNvSpPr txBox="1"/>
          <p:nvPr/>
        </p:nvSpPr>
        <p:spPr>
          <a:xfrm>
            <a:off x="2306754" y="5651977"/>
            <a:ext cx="7578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Lots of information. Very little connected intelligence.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37DA76A-61F3-7A1F-8DE8-1727EF60C187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4230413" y="2684092"/>
            <a:ext cx="415159" cy="197148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CC8F0E9-FA78-9471-E0E7-D49E1EC5D22F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3855298" y="3620497"/>
            <a:ext cx="527516" cy="16712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A7C1738-8DB1-EFBD-F4C0-C6A09438C074}"/>
              </a:ext>
            </a:extLst>
          </p:cNvPr>
          <p:cNvCxnSpPr>
            <a:cxnSpLocks/>
            <a:stCxn id="12" idx="6"/>
            <a:endCxn id="18" idx="1"/>
          </p:cNvCxnSpPr>
          <p:nvPr/>
        </p:nvCxnSpPr>
        <p:spPr>
          <a:xfrm flipV="1">
            <a:off x="6863254" y="3057643"/>
            <a:ext cx="909138" cy="56331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5F55337-4710-E9EF-9654-E9DE3D7614BA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6707138" y="4644012"/>
            <a:ext cx="439891" cy="36688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2880835-E42D-9531-4255-11F920B5EB96}"/>
              </a:ext>
            </a:extLst>
          </p:cNvPr>
          <p:cNvCxnSpPr>
            <a:cxnSpLocks/>
            <a:stCxn id="12" idx="7"/>
            <a:endCxn id="14" idx="1"/>
          </p:cNvCxnSpPr>
          <p:nvPr/>
        </p:nvCxnSpPr>
        <p:spPr>
          <a:xfrm flipV="1">
            <a:off x="6569266" y="2129974"/>
            <a:ext cx="528288" cy="780232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7419003-EAC4-82D0-26B3-6173097CD6F0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7317823" y="4031908"/>
            <a:ext cx="454569" cy="317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D164C9DE-712B-6652-DD11-C86E3FC7A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92" y="6214943"/>
            <a:ext cx="1907757" cy="475266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4C96E063-7624-4103-AF12-5D6BF1E9A0BF}"/>
              </a:ext>
            </a:extLst>
          </p:cNvPr>
          <p:cNvSpPr txBox="1"/>
          <p:nvPr/>
        </p:nvSpPr>
        <p:spPr>
          <a:xfrm>
            <a:off x="4221726" y="6415832"/>
            <a:ext cx="3618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Precision Supplement </a:t>
            </a:r>
            <a:r>
              <a:rPr lang="en-US" sz="1600" dirty="0" err="1"/>
              <a:t>Intelligence</a:t>
            </a:r>
            <a:r>
              <a:rPr lang="en-US" sz="1600" baseline="30000" dirty="0" err="1"/>
              <a:t>TM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74803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1164F-2D9A-C1DA-0E50-FC3103329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89C94-ECFA-451D-D063-A0A8E1A6B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807208"/>
          </a:xfrm>
        </p:spPr>
        <p:txBody>
          <a:bodyPr/>
          <a:lstStyle/>
          <a:p>
            <a:r>
              <a:rPr lang="en-US" dirty="0"/>
              <a:t>Precision Supplement </a:t>
            </a:r>
            <a:r>
              <a:rPr lang="en-US" dirty="0" err="1"/>
              <a:t>Intelligence</a:t>
            </a:r>
            <a:r>
              <a:rPr lang="en-US" baseline="30000" dirty="0" err="1"/>
              <a:t>TM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B5A97-3832-17E8-BFD2-8A5E923C2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CCBB65A-CA56-CD14-0864-2B1250CC75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4634403"/>
              </p:ext>
            </p:extLst>
          </p:nvPr>
        </p:nvGraphicFramePr>
        <p:xfrm>
          <a:off x="914400" y="1524000"/>
          <a:ext cx="9915525" cy="3804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1ED33A4-CC18-0061-F7D7-FC56C3DBB9A7}"/>
              </a:ext>
            </a:extLst>
          </p:cNvPr>
          <p:cNvSpPr txBox="1"/>
          <p:nvPr/>
        </p:nvSpPr>
        <p:spPr>
          <a:xfrm>
            <a:off x="8860221" y="1681656"/>
            <a:ext cx="1860331" cy="301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90000"/>
              </a:lnSpc>
            </a:pPr>
            <a:r>
              <a:rPr lang="en-US" sz="2000" dirty="0"/>
              <a:t>Consumers</a:t>
            </a:r>
          </a:p>
          <a:p>
            <a:pPr lvl="0" algn="r">
              <a:lnSpc>
                <a:spcPct val="90000"/>
              </a:lnSpc>
            </a:pPr>
            <a:endParaRPr lang="en-US" sz="800" dirty="0"/>
          </a:p>
          <a:p>
            <a:pPr lvl="0" algn="r">
              <a:lnSpc>
                <a:spcPct val="90000"/>
              </a:lnSpc>
            </a:pPr>
            <a:r>
              <a:rPr lang="en-US" sz="2000" dirty="0"/>
              <a:t>Practitioners</a:t>
            </a:r>
          </a:p>
          <a:p>
            <a:pPr lvl="0" algn="r">
              <a:lnSpc>
                <a:spcPct val="90000"/>
              </a:lnSpc>
            </a:pPr>
            <a:endParaRPr lang="en-US" sz="800" dirty="0"/>
          </a:p>
          <a:p>
            <a:pPr lvl="0" algn="r">
              <a:lnSpc>
                <a:spcPct val="90000"/>
              </a:lnSpc>
            </a:pPr>
            <a:r>
              <a:rPr lang="en-US" sz="2000" dirty="0"/>
              <a:t>Brands</a:t>
            </a:r>
          </a:p>
          <a:p>
            <a:pPr lvl="0" algn="r">
              <a:lnSpc>
                <a:spcPct val="90000"/>
              </a:lnSpc>
            </a:pPr>
            <a:endParaRPr lang="en-US" sz="800" dirty="0"/>
          </a:p>
          <a:p>
            <a:pPr lvl="0" algn="r">
              <a:lnSpc>
                <a:spcPct val="90000"/>
              </a:lnSpc>
            </a:pPr>
            <a:r>
              <a:rPr lang="en-US" sz="2000" dirty="0"/>
              <a:t>Ingredient suppliers</a:t>
            </a:r>
          </a:p>
          <a:p>
            <a:pPr lvl="0" algn="r">
              <a:lnSpc>
                <a:spcPct val="90000"/>
              </a:lnSpc>
            </a:pPr>
            <a:endParaRPr lang="en-US" sz="800" dirty="0"/>
          </a:p>
          <a:p>
            <a:pPr lvl="0" algn="r">
              <a:lnSpc>
                <a:spcPct val="90000"/>
              </a:lnSpc>
            </a:pPr>
            <a:r>
              <a:rPr lang="en-US" sz="2000" dirty="0"/>
              <a:t>Researchers &amp; industry partners</a:t>
            </a:r>
          </a:p>
          <a:p>
            <a:pPr algn="r"/>
            <a:endParaRPr lang="en-US" sz="17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DD0433-5DAF-B75F-0338-FAABD3834E50}"/>
              </a:ext>
            </a:extLst>
          </p:cNvPr>
          <p:cNvSpPr txBox="1"/>
          <p:nvPr/>
        </p:nvSpPr>
        <p:spPr>
          <a:xfrm>
            <a:off x="1334681" y="5460124"/>
            <a:ext cx="9081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AI is not the evidence. AI helps us make sense of the evidence.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3662219-B926-DAF2-39CC-1B07E15C8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292" y="6214943"/>
            <a:ext cx="1907757" cy="4752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85191F6-EF31-9E4B-C7EC-A1DA4D9C9C2F}"/>
              </a:ext>
            </a:extLst>
          </p:cNvPr>
          <p:cNvSpPr txBox="1"/>
          <p:nvPr/>
        </p:nvSpPr>
        <p:spPr>
          <a:xfrm>
            <a:off x="4221726" y="6415832"/>
            <a:ext cx="3618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Precision Supplement </a:t>
            </a:r>
            <a:r>
              <a:rPr lang="en-US" sz="1600" dirty="0" err="1"/>
              <a:t>Intelligence</a:t>
            </a:r>
            <a:r>
              <a:rPr lang="en-US" sz="1600" baseline="30000" dirty="0" err="1"/>
              <a:t>TM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28655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A4637-C620-5AD2-E41F-8922C034D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C66CA-76F4-4065-C6C2-174081F0E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10225199" cy="915386"/>
          </a:xfrm>
        </p:spPr>
        <p:txBody>
          <a:bodyPr/>
          <a:lstStyle/>
          <a:p>
            <a:r>
              <a:rPr lang="en-US" dirty="0"/>
              <a:t>AI Can Do More Than Retrieve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F4766-41FF-2942-94FF-B8A9ECF0D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081FC8-8A13-866C-FE1A-FDE81C4E08F3}"/>
              </a:ext>
            </a:extLst>
          </p:cNvPr>
          <p:cNvSpPr txBox="1"/>
          <p:nvPr/>
        </p:nvSpPr>
        <p:spPr>
          <a:xfrm>
            <a:off x="3318734" y="4975879"/>
            <a:ext cx="7202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biggest opportunity isn’t making information faster.</a:t>
            </a:r>
            <a:br>
              <a:rPr lang="en-US" sz="2000" dirty="0"/>
            </a:br>
            <a:r>
              <a:rPr lang="en-US" sz="2000" b="1" dirty="0"/>
              <a:t>It’s making decisions better.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D7BE395-4862-1C3B-8E58-35D86FDE9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7026222"/>
              </p:ext>
            </p:extLst>
          </p:nvPr>
        </p:nvGraphicFramePr>
        <p:xfrm>
          <a:off x="914400" y="1824699"/>
          <a:ext cx="9915525" cy="4176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422F7AE-A44A-5AA0-16F8-C67572F6072A}"/>
              </a:ext>
            </a:extLst>
          </p:cNvPr>
          <p:cNvSpPr txBox="1"/>
          <p:nvPr/>
        </p:nvSpPr>
        <p:spPr>
          <a:xfrm>
            <a:off x="830320" y="3376450"/>
            <a:ext cx="13067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SEARCH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F03FEC-BF9D-926E-AA62-B5F6345DB3E8}"/>
              </a:ext>
            </a:extLst>
          </p:cNvPr>
          <p:cNvSpPr txBox="1"/>
          <p:nvPr/>
        </p:nvSpPr>
        <p:spPr>
          <a:xfrm>
            <a:off x="3379076" y="2734077"/>
            <a:ext cx="17283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SYNTHESIS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8D8AC2-FE64-7ED6-0634-E6BC783097B0}"/>
              </a:ext>
            </a:extLst>
          </p:cNvPr>
          <p:cNvSpPr txBox="1"/>
          <p:nvPr/>
        </p:nvSpPr>
        <p:spPr>
          <a:xfrm>
            <a:off x="5891735" y="2101351"/>
            <a:ext cx="20569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EVALUATION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0AD0F7-6F50-9B10-6DA1-2379A2BE9FED}"/>
              </a:ext>
            </a:extLst>
          </p:cNvPr>
          <p:cNvSpPr txBox="1"/>
          <p:nvPr/>
        </p:nvSpPr>
        <p:spPr>
          <a:xfrm>
            <a:off x="8429983" y="1506054"/>
            <a:ext cx="16321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LEARNING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90F1A99-D3DC-AECD-6805-B5EB5BE637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292" y="6214943"/>
            <a:ext cx="1907757" cy="4752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A77CF48-C382-0C87-BABE-C781D969D706}"/>
              </a:ext>
            </a:extLst>
          </p:cNvPr>
          <p:cNvSpPr txBox="1"/>
          <p:nvPr/>
        </p:nvSpPr>
        <p:spPr>
          <a:xfrm>
            <a:off x="4221726" y="6415832"/>
            <a:ext cx="3618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Precision Supplement </a:t>
            </a:r>
            <a:r>
              <a:rPr lang="en-US" sz="1600" dirty="0" err="1"/>
              <a:t>Intelligence</a:t>
            </a:r>
            <a:r>
              <a:rPr lang="en-US" sz="1600" baseline="30000" dirty="0" err="1"/>
              <a:t>TM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5159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9CC0D-F6F9-1B0B-D237-183E46E2B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16F1-C3E5-D309-CD12-0B11ECCE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69" y="244157"/>
            <a:ext cx="11770220" cy="915386"/>
          </a:xfrm>
        </p:spPr>
        <p:txBody>
          <a:bodyPr>
            <a:normAutofit fontScale="90000"/>
          </a:bodyPr>
          <a:lstStyle/>
          <a:p>
            <a:r>
              <a:rPr lang="en-US" dirty="0"/>
              <a:t>One Intelligence Layer. Multiple Industry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6A8DB-2C0C-7B64-EA29-D853E2C68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891CF5-3E23-3E82-3E9A-17DF6E214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92" y="6214943"/>
            <a:ext cx="1907757" cy="4752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38ECDB-B5BA-2C92-963E-DBEEE780BCD6}"/>
              </a:ext>
            </a:extLst>
          </p:cNvPr>
          <p:cNvSpPr txBox="1"/>
          <p:nvPr/>
        </p:nvSpPr>
        <p:spPr>
          <a:xfrm>
            <a:off x="4221726" y="6415832"/>
            <a:ext cx="3618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Precision Supplement </a:t>
            </a:r>
            <a:r>
              <a:rPr lang="en-US" sz="1600" dirty="0" err="1"/>
              <a:t>Intelligence</a:t>
            </a:r>
            <a:r>
              <a:rPr lang="en-US" sz="1600" baseline="30000" dirty="0" err="1"/>
              <a:t>TM</a:t>
            </a:r>
            <a:endParaRPr lang="en-US" sz="16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0F67B32-CF7D-7A37-ABFB-5308A6CB5C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480996"/>
              </p:ext>
            </p:extLst>
          </p:nvPr>
        </p:nvGraphicFramePr>
        <p:xfrm>
          <a:off x="852884" y="1149028"/>
          <a:ext cx="10486231" cy="4408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04AD00B-31D7-100C-E515-C2EEC5FB662A}"/>
              </a:ext>
            </a:extLst>
          </p:cNvPr>
          <p:cNvSpPr txBox="1"/>
          <p:nvPr/>
        </p:nvSpPr>
        <p:spPr>
          <a:xfrm>
            <a:off x="639068" y="5709733"/>
            <a:ext cx="10783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Ingredient Science Accelerator | Product Science Accelerator | Scientific Consortium</a:t>
            </a:r>
          </a:p>
        </p:txBody>
      </p:sp>
    </p:spTree>
    <p:extLst>
      <p:ext uri="{BB962C8B-B14F-4D97-AF65-F5344CB8AC3E}">
        <p14:creationId xmlns:p14="http://schemas.microsoft.com/office/powerpoint/2010/main" val="2291685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0973A-5C4F-2322-2127-41AFC8185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55AB0-7615-ECAA-7EB0-E7767634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1" y="370120"/>
            <a:ext cx="9914859" cy="707886"/>
          </a:xfrm>
        </p:spPr>
        <p:txBody>
          <a:bodyPr/>
          <a:lstStyle/>
          <a:p>
            <a:r>
              <a:rPr lang="en-US" dirty="0"/>
              <a:t>AI-Native ≠ AI-Autonomous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31724-43C4-2EF3-DFD7-DEA801C62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12E5BCC-B5A1-FA4D-CD52-F004F18EC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92" y="6214943"/>
            <a:ext cx="1907757" cy="47526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43A9C4E-8566-EEB3-09ED-D960BB73BC81}"/>
              </a:ext>
            </a:extLst>
          </p:cNvPr>
          <p:cNvSpPr txBox="1"/>
          <p:nvPr/>
        </p:nvSpPr>
        <p:spPr>
          <a:xfrm>
            <a:off x="4221726" y="6415832"/>
            <a:ext cx="3618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Precision Supplement </a:t>
            </a:r>
            <a:r>
              <a:rPr lang="en-US" sz="1600" dirty="0" err="1"/>
              <a:t>Intelligence</a:t>
            </a:r>
            <a:r>
              <a:rPr lang="en-US" sz="1600" baseline="30000" dirty="0" err="1"/>
              <a:t>TM</a:t>
            </a:r>
            <a:endParaRPr lang="en-US" sz="16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DF43802-458F-749E-F270-55C424E162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5976842"/>
              </p:ext>
            </p:extLst>
          </p:nvPr>
        </p:nvGraphicFramePr>
        <p:xfrm>
          <a:off x="4881283" y="504496"/>
          <a:ext cx="6949425" cy="5629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BA5F984-1A39-AAC9-9DBA-7EAA5F2D94BE}"/>
              </a:ext>
            </a:extLst>
          </p:cNvPr>
          <p:cNvSpPr txBox="1"/>
          <p:nvPr/>
        </p:nvSpPr>
        <p:spPr>
          <a:xfrm>
            <a:off x="7654611" y="3461808"/>
            <a:ext cx="1561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Intelligence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8876D5-4EB6-8C7F-2482-CB0520DE3FBF}"/>
              </a:ext>
            </a:extLst>
          </p:cNvPr>
          <p:cNvSpPr txBox="1"/>
          <p:nvPr/>
        </p:nvSpPr>
        <p:spPr>
          <a:xfrm>
            <a:off x="539967" y="1566127"/>
            <a:ext cx="491490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future of the natural products industry is not humans versus AI.</a:t>
            </a:r>
          </a:p>
          <a:p>
            <a:endParaRPr lang="en-US" sz="2000" dirty="0"/>
          </a:p>
          <a:p>
            <a:r>
              <a:rPr lang="en-US" sz="2000" b="1" dirty="0"/>
              <a:t>It is what becomes possible when we combine AI with better science, better data, and better human judgment.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43786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71D8FC-E122-CABE-6FCE-615B2C34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Thank you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1F7719-973C-41CB-9EA9-DC7CEC76A0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Dr. Bill Clark, PhD</a:t>
            </a:r>
          </a:p>
          <a:p>
            <a:r>
              <a:rPr lang="en-US" sz="1800" dirty="0">
                <a:solidFill>
                  <a:schemeClr val="tx1"/>
                </a:solidFill>
              </a:rPr>
              <a:t>Founder &amp; CEO</a:t>
            </a:r>
          </a:p>
          <a:p>
            <a:r>
              <a:rPr lang="en-US" dirty="0">
                <a:solidFill>
                  <a:schemeClr val="tx1"/>
                </a:solidFill>
              </a:rPr>
              <a:t>NutriSelect.ai, Inc.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Email: drbill@nutriselect.ai </a:t>
            </a:r>
          </a:p>
          <a:p>
            <a:r>
              <a:rPr lang="en-US" dirty="0">
                <a:solidFill>
                  <a:schemeClr val="tx1"/>
                </a:solidFill>
              </a:rPr>
              <a:t>www.nutriselect.ai</a:t>
            </a:r>
          </a:p>
        </p:txBody>
      </p:sp>
    </p:spTree>
    <p:extLst>
      <p:ext uri="{BB962C8B-B14F-4D97-AF65-F5344CB8AC3E}">
        <p14:creationId xmlns:p14="http://schemas.microsoft.com/office/powerpoint/2010/main" val="2280806097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NutriSelect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60BD6C"/>
      </a:accent1>
      <a:accent2>
        <a:srgbClr val="60BD6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Custom 1">
      <a:majorFont>
        <a:latin typeface="Azo sans"/>
        <a:ea typeface=""/>
        <a:cs typeface=""/>
      </a:majorFont>
      <a:minorFont>
        <a:latin typeface="Az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5C2001-E626-4890-B405-22B5BD1CB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D7C3E5-1734-4636-9EC5-AEB06BF1FB20}">
  <ds:schemaRefs>
    <ds:schemaRef ds:uri="http://schemas.microsoft.com/office/2006/documentManagement/types"/>
    <ds:schemaRef ds:uri="http://www.w3.org/XML/1998/namespace"/>
    <ds:schemaRef ds:uri="230e9df3-be65-4c73-a93b-d1236ebd677e"/>
    <ds:schemaRef ds:uri="http://purl.org/dc/elements/1.1/"/>
    <ds:schemaRef ds:uri="http://schemas.openxmlformats.org/package/2006/metadata/core-properties"/>
    <ds:schemaRef ds:uri="71af3243-3dd4-4a8d-8c0d-dd76da1f02a5"/>
    <ds:schemaRef ds:uri="http://purl.org/dc/dcmitype/"/>
    <ds:schemaRef ds:uri="http://schemas.microsoft.com/sharepoint/v3"/>
    <ds:schemaRef ds:uri="http://schemas.microsoft.com/office/infopath/2007/PartnerControls"/>
    <ds:schemaRef ds:uri="16c05727-aa75-4e4a-9b5f-8a80a1165891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5453AF4-4FB0-4B39-9296-55DED383E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{3FF0500F-FA64-4766-A0A5-CD094A21F18A}tf89118109_win32</Template>
  <TotalTime>11332</TotalTime>
  <Words>415</Words>
  <Application>Microsoft Office PowerPoint</Application>
  <PresentationFormat>Widescreen</PresentationFormat>
  <Paragraphs>104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Azo sans</vt:lpstr>
      <vt:lpstr>Calibri</vt:lpstr>
      <vt:lpstr>ModOverlayVTI</vt:lpstr>
      <vt:lpstr>Beyond AI Tools: The Rise of AI-Native Intelligence in Natural Products</vt:lpstr>
      <vt:lpstr>From AI Tools to AI-Native Intelligence</vt:lpstr>
      <vt:lpstr>The Natural Products Industry Doesn’t Have a Data Problem</vt:lpstr>
      <vt:lpstr>Precision Supplement IntelligenceTM</vt:lpstr>
      <vt:lpstr>AI Can Do More Than Retrieve Information</vt:lpstr>
      <vt:lpstr>One Intelligence Layer. Multiple Industry Applications</vt:lpstr>
      <vt:lpstr>AI-Native ≠ AI-Autonomous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Clark</dc:creator>
  <cp:lastModifiedBy>Dr. Bill Clark</cp:lastModifiedBy>
  <cp:revision>391</cp:revision>
  <dcterms:created xsi:type="dcterms:W3CDTF">2024-10-23T23:10:10Z</dcterms:created>
  <dcterms:modified xsi:type="dcterms:W3CDTF">2026-09-22T18:26:28Z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