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453" r:id="rId3"/>
    <p:sldId id="697" r:id="rId4"/>
    <p:sldId id="696" r:id="rId5"/>
    <p:sldId id="685" r:id="rId6"/>
    <p:sldId id="700" r:id="rId7"/>
    <p:sldId id="468" r:id="rId8"/>
    <p:sldId id="469" r:id="rId9"/>
    <p:sldId id="699" r:id="rId10"/>
    <p:sldId id="396" r:id="rId11"/>
    <p:sldId id="497" r:id="rId12"/>
    <p:sldId id="680"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48"/>
    <p:restoredTop sz="94160"/>
  </p:normalViewPr>
  <p:slideViewPr>
    <p:cSldViewPr snapToGrid="0">
      <p:cViewPr varScale="1">
        <p:scale>
          <a:sx n="47" d="100"/>
          <a:sy n="47" d="100"/>
        </p:scale>
        <p:origin x="216" y="7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A6DED9-C346-8643-BC15-6378747C9591}" type="datetimeFigureOut">
              <a:rPr lang="en-US" smtClean="0"/>
              <a:t>9/23/26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B33C9F4-54FD-E942-97BB-0DBE2B17D447}" type="slidenum">
              <a:rPr lang="en-US" smtClean="0"/>
              <a:t>‹#›</a:t>
            </a:fld>
            <a:endParaRPr lang="en-US"/>
          </a:p>
        </p:txBody>
      </p:sp>
    </p:spTree>
    <p:extLst>
      <p:ext uri="{BB962C8B-B14F-4D97-AF65-F5344CB8AC3E}">
        <p14:creationId xmlns:p14="http://schemas.microsoft.com/office/powerpoint/2010/main" val="16774509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130" name="Rectangle 2">
            <a:extLst>
              <a:ext uri="{FF2B5EF4-FFF2-40B4-BE49-F238E27FC236}">
                <a16:creationId xmlns:a16="http://schemas.microsoft.com/office/drawing/2014/main" id="{C74D156B-D1BA-DC45-B07E-029AB6728364}"/>
              </a:ext>
            </a:extLst>
          </p:cNvPr>
          <p:cNvSpPr>
            <a:spLocks noGrp="1" noRot="1" noChangeAspect="1" noChangeArrowheads="1" noTextEdit="1"/>
          </p:cNvSpPr>
          <p:nvPr>
            <p:ph type="sldImg"/>
          </p:nvPr>
        </p:nvSpPr>
        <p:spPr>
          <a:xfrm>
            <a:off x="393700" y="692150"/>
            <a:ext cx="6070600" cy="3416300"/>
          </a:xfrm>
          <a:ln/>
          <a:extLst>
            <a:ext uri="{FAA26D3D-D897-4be2-8F04-BA451C77F1D7}">
              <ma14:placeholderFlag xmlns="" xmlns:ma14="http://schemas.microsoft.com/office/mac/drawingml/2011/main" val="1"/>
            </a:ext>
          </a:extLst>
        </p:spPr>
      </p:sp>
      <p:sp>
        <p:nvSpPr>
          <p:cNvPr id="432131" name="Rectangle 3">
            <a:extLst>
              <a:ext uri="{FF2B5EF4-FFF2-40B4-BE49-F238E27FC236}">
                <a16:creationId xmlns:a16="http://schemas.microsoft.com/office/drawing/2014/main" id="{E000A2F0-3C0E-E844-9A3E-77BF11155CFC}"/>
              </a:ext>
            </a:extLst>
          </p:cNvPr>
          <p:cNvSpPr>
            <a:spLocks noGrp="1" noChangeArrowheads="1"/>
          </p:cNvSpPr>
          <p:nvPr>
            <p:ph type="body" idx="1"/>
          </p:nvPr>
        </p:nvSpPr>
        <p:spPr/>
        <p:txBody>
          <a:bodyPr/>
          <a:lstStyle/>
          <a:p>
            <a:pPr>
              <a:defRPr/>
            </a:pPr>
            <a:endParaRPr lang="en-US" dirty="0">
              <a:ea typeface="ＭＳ Ｐゴシック" charset="0"/>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130" name="Rectangle 2">
            <a:extLst>
              <a:ext uri="{FF2B5EF4-FFF2-40B4-BE49-F238E27FC236}">
                <a16:creationId xmlns:a16="http://schemas.microsoft.com/office/drawing/2014/main" id="{C74D156B-D1BA-DC45-B07E-029AB6728364}"/>
              </a:ext>
            </a:extLst>
          </p:cNvPr>
          <p:cNvSpPr>
            <a:spLocks noGrp="1" noRot="1" noChangeAspect="1" noChangeArrowheads="1" noTextEdit="1"/>
          </p:cNvSpPr>
          <p:nvPr>
            <p:ph type="sldImg"/>
          </p:nvPr>
        </p:nvSpPr>
        <p:spPr>
          <a:xfrm>
            <a:off x="393700" y="692150"/>
            <a:ext cx="6070600" cy="3416300"/>
          </a:xfrm>
          <a:ln/>
          <a:extLst>
            <a:ext uri="{FAA26D3D-D897-4be2-8F04-BA451C77F1D7}">
              <ma14:placeholderFlag xmlns="" xmlns:ma14="http://schemas.microsoft.com/office/mac/drawingml/2011/main" val="1"/>
            </a:ext>
          </a:extLst>
        </p:spPr>
      </p:sp>
      <p:sp>
        <p:nvSpPr>
          <p:cNvPr id="432131" name="Rectangle 3">
            <a:extLst>
              <a:ext uri="{FF2B5EF4-FFF2-40B4-BE49-F238E27FC236}">
                <a16:creationId xmlns:a16="http://schemas.microsoft.com/office/drawing/2014/main" id="{E000A2F0-3C0E-E844-9A3E-77BF11155CFC}"/>
              </a:ext>
            </a:extLst>
          </p:cNvPr>
          <p:cNvSpPr>
            <a:spLocks noGrp="1" noChangeArrowheads="1"/>
          </p:cNvSpPr>
          <p:nvPr>
            <p:ph type="body" idx="1"/>
          </p:nvPr>
        </p:nvSpPr>
        <p:spPr/>
        <p:txBody>
          <a:bodyPr/>
          <a:lstStyle/>
          <a:p>
            <a:pPr>
              <a:defRPr/>
            </a:pPr>
            <a:endParaRPr lang="en-US" dirty="0">
              <a:ea typeface="ＭＳ Ｐゴシック" charset="0"/>
              <a:cs typeface="+mn-cs"/>
            </a:endParaRPr>
          </a:p>
        </p:txBody>
      </p:sp>
    </p:spTree>
    <p:extLst>
      <p:ext uri="{BB962C8B-B14F-4D97-AF65-F5344CB8AC3E}">
        <p14:creationId xmlns:p14="http://schemas.microsoft.com/office/powerpoint/2010/main" val="25889591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130" name="Rectangle 2">
            <a:extLst>
              <a:ext uri="{FF2B5EF4-FFF2-40B4-BE49-F238E27FC236}">
                <a16:creationId xmlns:a16="http://schemas.microsoft.com/office/drawing/2014/main" id="{C74D156B-D1BA-DC45-B07E-029AB6728364}"/>
              </a:ext>
            </a:extLst>
          </p:cNvPr>
          <p:cNvSpPr>
            <a:spLocks noGrp="1" noRot="1" noChangeAspect="1" noChangeArrowheads="1" noTextEdit="1"/>
          </p:cNvSpPr>
          <p:nvPr>
            <p:ph type="sldImg"/>
          </p:nvPr>
        </p:nvSpPr>
        <p:spPr>
          <a:xfrm>
            <a:off x="393700" y="692150"/>
            <a:ext cx="6070600" cy="3416300"/>
          </a:xfrm>
          <a:ln/>
          <a:extLst>
            <a:ext uri="{FAA26D3D-D897-4be2-8F04-BA451C77F1D7}">
              <ma14:placeholderFlag xmlns="" xmlns:ma14="http://schemas.microsoft.com/office/mac/drawingml/2011/main" val="1"/>
            </a:ext>
          </a:extLst>
        </p:spPr>
      </p:sp>
      <p:sp>
        <p:nvSpPr>
          <p:cNvPr id="432131" name="Rectangle 3">
            <a:extLst>
              <a:ext uri="{FF2B5EF4-FFF2-40B4-BE49-F238E27FC236}">
                <a16:creationId xmlns:a16="http://schemas.microsoft.com/office/drawing/2014/main" id="{E000A2F0-3C0E-E844-9A3E-77BF11155CFC}"/>
              </a:ext>
            </a:extLst>
          </p:cNvPr>
          <p:cNvSpPr>
            <a:spLocks noGrp="1" noChangeArrowheads="1"/>
          </p:cNvSpPr>
          <p:nvPr>
            <p:ph type="body" idx="1"/>
          </p:nvPr>
        </p:nvSpPr>
        <p:spPr/>
        <p:txBody>
          <a:bodyPr/>
          <a:lstStyle/>
          <a:p>
            <a:pPr>
              <a:defRPr/>
            </a:pPr>
            <a:endParaRPr lang="en-US" dirty="0">
              <a:ea typeface="ＭＳ Ｐゴシック" charset="0"/>
              <a:cs typeface="+mn-cs"/>
            </a:endParaRPr>
          </a:p>
        </p:txBody>
      </p:sp>
    </p:spTree>
    <p:extLst>
      <p:ext uri="{BB962C8B-B14F-4D97-AF65-F5344CB8AC3E}">
        <p14:creationId xmlns:p14="http://schemas.microsoft.com/office/powerpoint/2010/main" val="18138938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994" name="Rectangle 2">
            <a:extLst>
              <a:ext uri="{FF2B5EF4-FFF2-40B4-BE49-F238E27FC236}">
                <a16:creationId xmlns:a16="http://schemas.microsoft.com/office/drawing/2014/main" id="{D48403AF-8CFB-8D42-8BB0-8C69FA690166}"/>
              </a:ext>
            </a:extLst>
          </p:cNvPr>
          <p:cNvSpPr>
            <a:spLocks noGrp="1" noRot="1" noChangeAspect="1" noChangeArrowheads="1" noTextEdit="1"/>
          </p:cNvSpPr>
          <p:nvPr>
            <p:ph type="sldImg"/>
          </p:nvPr>
        </p:nvSpPr>
        <p:spPr>
          <a:xfrm>
            <a:off x="393700" y="692150"/>
            <a:ext cx="6070600" cy="3416300"/>
          </a:xfrm>
          <a:ln/>
          <a:extLst>
            <a:ext uri="{FAA26D3D-D897-4be2-8F04-BA451C77F1D7}">
              <ma14:placeholderFlag xmlns="" xmlns:ma14="http://schemas.microsoft.com/office/mac/drawingml/2011/main" val="1"/>
            </a:ext>
          </a:extLst>
        </p:spPr>
      </p:sp>
      <p:sp>
        <p:nvSpPr>
          <p:cNvPr id="468995" name="Rectangle 3">
            <a:extLst>
              <a:ext uri="{FF2B5EF4-FFF2-40B4-BE49-F238E27FC236}">
                <a16:creationId xmlns:a16="http://schemas.microsoft.com/office/drawing/2014/main" id="{514098F8-E4D1-C34E-AA2B-8334C9E53FE2}"/>
              </a:ext>
            </a:extLst>
          </p:cNvPr>
          <p:cNvSpPr>
            <a:spLocks noGrp="1" noChangeArrowheads="1"/>
          </p:cNvSpPr>
          <p:nvPr>
            <p:ph type="body" idx="1"/>
          </p:nvPr>
        </p:nvSpPr>
        <p:spPr/>
        <p:txBody>
          <a:bodyPr/>
          <a:lstStyle/>
          <a:p>
            <a:pPr>
              <a:defRPr/>
            </a:pPr>
            <a:endParaRPr lang="en-US">
              <a:ea typeface="ＭＳ Ｐゴシック" charset="0"/>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0018" name="Rectangle 1026">
            <a:extLst>
              <a:ext uri="{FF2B5EF4-FFF2-40B4-BE49-F238E27FC236}">
                <a16:creationId xmlns:a16="http://schemas.microsoft.com/office/drawing/2014/main" id="{3AE40FBF-E57B-854C-B8FE-258CD54E96BB}"/>
              </a:ext>
            </a:extLst>
          </p:cNvPr>
          <p:cNvSpPr>
            <a:spLocks noGrp="1" noRot="1" noChangeAspect="1" noChangeArrowheads="1" noTextEdit="1"/>
          </p:cNvSpPr>
          <p:nvPr>
            <p:ph type="sldImg"/>
          </p:nvPr>
        </p:nvSpPr>
        <p:spPr>
          <a:xfrm>
            <a:off x="393700" y="692150"/>
            <a:ext cx="6070600" cy="3416300"/>
          </a:xfrm>
          <a:ln/>
          <a:extLst>
            <a:ext uri="{FAA26D3D-D897-4be2-8F04-BA451C77F1D7}">
              <ma14:placeholderFlag xmlns="" xmlns:ma14="http://schemas.microsoft.com/office/mac/drawingml/2011/main" val="1"/>
            </a:ext>
          </a:extLst>
        </p:spPr>
      </p:sp>
      <p:sp>
        <p:nvSpPr>
          <p:cNvPr id="470019" name="Rectangle 1027">
            <a:extLst>
              <a:ext uri="{FF2B5EF4-FFF2-40B4-BE49-F238E27FC236}">
                <a16:creationId xmlns:a16="http://schemas.microsoft.com/office/drawing/2014/main" id="{2D4D13A4-D1DF-6843-933A-695667604C35}"/>
              </a:ext>
            </a:extLst>
          </p:cNvPr>
          <p:cNvSpPr>
            <a:spLocks noGrp="1" noChangeArrowheads="1"/>
          </p:cNvSpPr>
          <p:nvPr>
            <p:ph type="body" idx="1"/>
          </p:nvPr>
        </p:nvSpPr>
        <p:spPr/>
        <p:txBody>
          <a:bodyPr/>
          <a:lstStyle/>
          <a:p>
            <a:pPr>
              <a:defRPr/>
            </a:pPr>
            <a:endParaRPr lang="en-US">
              <a:ea typeface="ＭＳ Ｐゴシック" charset="0"/>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1154" name="Rectangle 2"/>
          <p:cNvSpPr>
            <a:spLocks noGrp="1" noRot="1" noChangeAspect="1" noChangeArrowheads="1" noTextEdit="1"/>
          </p:cNvSpPr>
          <p:nvPr>
            <p:ph type="sldImg"/>
          </p:nvPr>
        </p:nvSpPr>
        <p:spPr>
          <a:xfrm>
            <a:off x="393700" y="692150"/>
            <a:ext cx="6070600" cy="3416300"/>
          </a:xfrm>
          <a:ln/>
          <a:extLst>
            <a:ext uri="{FAA26D3D-D897-4be2-8F04-BA451C77F1D7}">
              <ma14:placeholderFlag xmlns:ma14="http://schemas.microsoft.com/office/mac/drawingml/2011/main" xmlns="" val="1"/>
            </a:ext>
          </a:extLst>
        </p:spPr>
      </p:sp>
      <p:sp>
        <p:nvSpPr>
          <p:cNvPr id="561155" name="Rectangle 3"/>
          <p:cNvSpPr>
            <a:spLocks noGrp="1" noChangeArrowheads="1"/>
          </p:cNvSpPr>
          <p:nvPr>
            <p:ph type="body" idx="1"/>
          </p:nvPr>
        </p:nvSpPr>
        <p:spPr/>
        <p:txBody>
          <a:bodyPr/>
          <a:lstStyle/>
          <a:p>
            <a:pPr>
              <a:defRPr/>
            </a:pPr>
            <a:endParaRPr lang="en-US" dirty="0">
              <a:cs typeface="+mn-cs"/>
            </a:endParaRPr>
          </a:p>
        </p:txBody>
      </p:sp>
    </p:spTree>
    <p:extLst>
      <p:ext uri="{BB962C8B-B14F-4D97-AF65-F5344CB8AC3E}">
        <p14:creationId xmlns:p14="http://schemas.microsoft.com/office/powerpoint/2010/main" val="25398617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7602" name="Rectangle 2">
            <a:extLst>
              <a:ext uri="{FF2B5EF4-FFF2-40B4-BE49-F238E27FC236}">
                <a16:creationId xmlns:a16="http://schemas.microsoft.com/office/drawing/2014/main" id="{63C34820-99E3-F046-9E01-79FBE389F962}"/>
              </a:ext>
            </a:extLst>
          </p:cNvPr>
          <p:cNvSpPr>
            <a:spLocks noGrp="1" noRot="1" noChangeAspect="1" noChangeArrowheads="1" noTextEdit="1"/>
          </p:cNvSpPr>
          <p:nvPr>
            <p:ph type="sldImg"/>
          </p:nvPr>
        </p:nvSpPr>
        <p:spPr>
          <a:xfrm>
            <a:off x="393700" y="692150"/>
            <a:ext cx="6070600" cy="3416300"/>
          </a:xfrm>
          <a:ln/>
          <a:extLst>
            <a:ext uri="{FAA26D3D-D897-4be2-8F04-BA451C77F1D7}">
              <ma14:placeholderFlag xmlns="" xmlns:ma14="http://schemas.microsoft.com/office/mac/drawingml/2011/main" val="1"/>
            </a:ext>
          </a:extLst>
        </p:spPr>
      </p:sp>
      <p:sp>
        <p:nvSpPr>
          <p:cNvPr id="537603" name="Rectangle 3">
            <a:extLst>
              <a:ext uri="{FF2B5EF4-FFF2-40B4-BE49-F238E27FC236}">
                <a16:creationId xmlns:a16="http://schemas.microsoft.com/office/drawing/2014/main" id="{135B65E6-CD5C-1647-8A70-733E5AA58DB4}"/>
              </a:ext>
            </a:extLst>
          </p:cNvPr>
          <p:cNvSpPr>
            <a:spLocks noGrp="1" noChangeArrowheads="1"/>
          </p:cNvSpPr>
          <p:nvPr>
            <p:ph type="body" idx="1"/>
          </p:nvPr>
        </p:nvSpPr>
        <p:spPr/>
        <p:txBody>
          <a:bodyPr/>
          <a:lstStyle/>
          <a:p>
            <a:pPr>
              <a:defRPr/>
            </a:pPr>
            <a:endParaRPr lang="en-US">
              <a:ea typeface="ＭＳ Ｐゴシック" charset="0"/>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418" name="Rectangle 2">
            <a:extLst>
              <a:ext uri="{FF2B5EF4-FFF2-40B4-BE49-F238E27FC236}">
                <a16:creationId xmlns:a16="http://schemas.microsoft.com/office/drawing/2014/main" id="{FC0924F5-6901-D3CA-DD65-146C18AF6B18}"/>
              </a:ext>
            </a:extLst>
          </p:cNvPr>
          <p:cNvSpPr>
            <a:spLocks noGrp="1" noRot="1" noChangeAspect="1" noChangeArrowheads="1" noTextEdit="1"/>
          </p:cNvSpPr>
          <p:nvPr>
            <p:ph type="sldImg"/>
          </p:nvPr>
        </p:nvSpPr>
        <p:spPr>
          <a:xfrm>
            <a:off x="393700" y="692150"/>
            <a:ext cx="6070600" cy="3416300"/>
          </a:xfrm>
          <a:ln/>
          <a:extLst>
            <a:ext uri="{FAA26D3D-D897-4be2-8F04-BA451C77F1D7}">
              <ma14:placeholderFlag xmlns:ma14="http://schemas.microsoft.com/office/mac/drawingml/2011/main" xmlns="" val="1"/>
            </a:ext>
          </a:extLst>
        </p:spPr>
      </p:sp>
      <p:sp>
        <p:nvSpPr>
          <p:cNvPr id="444419" name="Rectangle 3">
            <a:extLst>
              <a:ext uri="{FF2B5EF4-FFF2-40B4-BE49-F238E27FC236}">
                <a16:creationId xmlns:a16="http://schemas.microsoft.com/office/drawing/2014/main" id="{A86457D7-54C5-FC4C-8FC9-CE5767FD6669}"/>
              </a:ext>
            </a:extLst>
          </p:cNvPr>
          <p:cNvSpPr>
            <a:spLocks noGrp="1" noChangeArrowheads="1"/>
          </p:cNvSpPr>
          <p:nvPr>
            <p:ph type="body" idx="1"/>
          </p:nvPr>
        </p:nvSpPr>
        <p:spPr/>
        <p:txBody>
          <a:bodyPr/>
          <a:lstStyle/>
          <a:p>
            <a:pPr>
              <a:defRPr/>
            </a:pPr>
            <a:endParaRPr lang="en-US">
              <a:cs typeface="+mn-cs"/>
            </a:endParaRPr>
          </a:p>
        </p:txBody>
      </p:sp>
    </p:spTree>
    <p:extLst>
      <p:ext uri="{BB962C8B-B14F-4D97-AF65-F5344CB8AC3E}">
        <p14:creationId xmlns:p14="http://schemas.microsoft.com/office/powerpoint/2010/main" val="10272493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A4CA1-7F5B-F20B-F7A1-A8A6BDFD2A0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E34BB58-4ED7-1BE9-F1A8-2AC2C2BD31C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CD9BB2D-823C-F054-486C-3EDBA9358E3D}"/>
              </a:ext>
            </a:extLst>
          </p:cNvPr>
          <p:cNvSpPr>
            <a:spLocks noGrp="1"/>
          </p:cNvSpPr>
          <p:nvPr>
            <p:ph type="dt" sz="half" idx="10"/>
          </p:nvPr>
        </p:nvSpPr>
        <p:spPr/>
        <p:txBody>
          <a:bodyPr/>
          <a:lstStyle/>
          <a:p>
            <a:fld id="{EE0BB8D6-33E9-3A47-AD90-439ADCC0D250}" type="datetimeFigureOut">
              <a:rPr lang="en-US" smtClean="0"/>
              <a:t>9/23/26</a:t>
            </a:fld>
            <a:endParaRPr lang="en-US"/>
          </a:p>
        </p:txBody>
      </p:sp>
      <p:sp>
        <p:nvSpPr>
          <p:cNvPr id="5" name="Footer Placeholder 4">
            <a:extLst>
              <a:ext uri="{FF2B5EF4-FFF2-40B4-BE49-F238E27FC236}">
                <a16:creationId xmlns:a16="http://schemas.microsoft.com/office/drawing/2014/main" id="{CE60C0B6-02D2-478B-F140-A09413B7F7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796ACD-456E-2193-0B75-C5A7E09703D1}"/>
              </a:ext>
            </a:extLst>
          </p:cNvPr>
          <p:cNvSpPr>
            <a:spLocks noGrp="1"/>
          </p:cNvSpPr>
          <p:nvPr>
            <p:ph type="sldNum" sz="quarter" idx="12"/>
          </p:nvPr>
        </p:nvSpPr>
        <p:spPr/>
        <p:txBody>
          <a:bodyPr/>
          <a:lstStyle/>
          <a:p>
            <a:fld id="{25D11C62-D49E-124B-85BE-A132DBAE397A}" type="slidenum">
              <a:rPr lang="en-US" smtClean="0"/>
              <a:t>‹#›</a:t>
            </a:fld>
            <a:endParaRPr lang="en-US"/>
          </a:p>
        </p:txBody>
      </p:sp>
    </p:spTree>
    <p:extLst>
      <p:ext uri="{BB962C8B-B14F-4D97-AF65-F5344CB8AC3E}">
        <p14:creationId xmlns:p14="http://schemas.microsoft.com/office/powerpoint/2010/main" val="7925687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7B8E1-EDA3-5004-9823-999A327C84D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934BFAE-E699-81AE-D798-AEFC48EB61B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5DF31F-9E8D-E04B-B71D-D88E4A36E8F7}"/>
              </a:ext>
            </a:extLst>
          </p:cNvPr>
          <p:cNvSpPr>
            <a:spLocks noGrp="1"/>
          </p:cNvSpPr>
          <p:nvPr>
            <p:ph type="dt" sz="half" idx="10"/>
          </p:nvPr>
        </p:nvSpPr>
        <p:spPr/>
        <p:txBody>
          <a:bodyPr/>
          <a:lstStyle/>
          <a:p>
            <a:fld id="{EE0BB8D6-33E9-3A47-AD90-439ADCC0D250}" type="datetimeFigureOut">
              <a:rPr lang="en-US" smtClean="0"/>
              <a:t>9/23/26</a:t>
            </a:fld>
            <a:endParaRPr lang="en-US"/>
          </a:p>
        </p:txBody>
      </p:sp>
      <p:sp>
        <p:nvSpPr>
          <p:cNvPr id="5" name="Footer Placeholder 4">
            <a:extLst>
              <a:ext uri="{FF2B5EF4-FFF2-40B4-BE49-F238E27FC236}">
                <a16:creationId xmlns:a16="http://schemas.microsoft.com/office/drawing/2014/main" id="{F1D8B8E9-B94D-0E4E-7E2C-01557B490C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6145C4-1882-5AE8-608D-89CA4807B6F0}"/>
              </a:ext>
            </a:extLst>
          </p:cNvPr>
          <p:cNvSpPr>
            <a:spLocks noGrp="1"/>
          </p:cNvSpPr>
          <p:nvPr>
            <p:ph type="sldNum" sz="quarter" idx="12"/>
          </p:nvPr>
        </p:nvSpPr>
        <p:spPr/>
        <p:txBody>
          <a:bodyPr/>
          <a:lstStyle/>
          <a:p>
            <a:fld id="{25D11C62-D49E-124B-85BE-A132DBAE397A}" type="slidenum">
              <a:rPr lang="en-US" smtClean="0"/>
              <a:t>‹#›</a:t>
            </a:fld>
            <a:endParaRPr lang="en-US"/>
          </a:p>
        </p:txBody>
      </p:sp>
    </p:spTree>
    <p:extLst>
      <p:ext uri="{BB962C8B-B14F-4D97-AF65-F5344CB8AC3E}">
        <p14:creationId xmlns:p14="http://schemas.microsoft.com/office/powerpoint/2010/main" val="4824035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581CF-19D8-130D-E48D-7E71986F8A6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4C5116E-5DED-503F-3E47-F1F7812AA8B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378EA1A-5163-9FE3-6051-171514D4A53A}"/>
              </a:ext>
            </a:extLst>
          </p:cNvPr>
          <p:cNvSpPr>
            <a:spLocks noGrp="1"/>
          </p:cNvSpPr>
          <p:nvPr>
            <p:ph type="dt" sz="half" idx="10"/>
          </p:nvPr>
        </p:nvSpPr>
        <p:spPr/>
        <p:txBody>
          <a:bodyPr/>
          <a:lstStyle/>
          <a:p>
            <a:fld id="{EE0BB8D6-33E9-3A47-AD90-439ADCC0D250}" type="datetimeFigureOut">
              <a:rPr lang="en-US" smtClean="0"/>
              <a:t>9/23/26</a:t>
            </a:fld>
            <a:endParaRPr lang="en-US"/>
          </a:p>
        </p:txBody>
      </p:sp>
      <p:sp>
        <p:nvSpPr>
          <p:cNvPr id="5" name="Footer Placeholder 4">
            <a:extLst>
              <a:ext uri="{FF2B5EF4-FFF2-40B4-BE49-F238E27FC236}">
                <a16:creationId xmlns:a16="http://schemas.microsoft.com/office/drawing/2014/main" id="{542A7169-BD11-729E-5CC4-0904F9FA9CE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B05BF9-AF1B-D743-3CC6-305E2D9718A8}"/>
              </a:ext>
            </a:extLst>
          </p:cNvPr>
          <p:cNvSpPr>
            <a:spLocks noGrp="1"/>
          </p:cNvSpPr>
          <p:nvPr>
            <p:ph type="sldNum" sz="quarter" idx="12"/>
          </p:nvPr>
        </p:nvSpPr>
        <p:spPr/>
        <p:txBody>
          <a:bodyPr/>
          <a:lstStyle/>
          <a:p>
            <a:fld id="{25D11C62-D49E-124B-85BE-A132DBAE397A}" type="slidenum">
              <a:rPr lang="en-US" smtClean="0"/>
              <a:t>‹#›</a:t>
            </a:fld>
            <a:endParaRPr lang="en-US"/>
          </a:p>
        </p:txBody>
      </p:sp>
    </p:spTree>
    <p:extLst>
      <p:ext uri="{BB962C8B-B14F-4D97-AF65-F5344CB8AC3E}">
        <p14:creationId xmlns:p14="http://schemas.microsoft.com/office/powerpoint/2010/main" val="12678725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57FC9-E63A-FA5F-F8D8-7DAE8F0ABAA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D9BE723-C91F-62E3-8E6C-7D908961B0E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ABFA52B-9DCA-9B72-C2C5-65FD02B7642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A69FFF7-6E61-FDC3-1257-CA1E2475D305}"/>
              </a:ext>
            </a:extLst>
          </p:cNvPr>
          <p:cNvSpPr>
            <a:spLocks noGrp="1"/>
          </p:cNvSpPr>
          <p:nvPr>
            <p:ph type="dt" sz="half" idx="10"/>
          </p:nvPr>
        </p:nvSpPr>
        <p:spPr/>
        <p:txBody>
          <a:bodyPr/>
          <a:lstStyle/>
          <a:p>
            <a:fld id="{EE0BB8D6-33E9-3A47-AD90-439ADCC0D250}" type="datetimeFigureOut">
              <a:rPr lang="en-US" smtClean="0"/>
              <a:t>9/23/26</a:t>
            </a:fld>
            <a:endParaRPr lang="en-US"/>
          </a:p>
        </p:txBody>
      </p:sp>
      <p:sp>
        <p:nvSpPr>
          <p:cNvPr id="6" name="Footer Placeholder 5">
            <a:extLst>
              <a:ext uri="{FF2B5EF4-FFF2-40B4-BE49-F238E27FC236}">
                <a16:creationId xmlns:a16="http://schemas.microsoft.com/office/drawing/2014/main" id="{6C2A3B7A-9272-724E-EDA4-EABAEE14B7C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556A742-294A-2C12-5D71-7FE3D737E2AB}"/>
              </a:ext>
            </a:extLst>
          </p:cNvPr>
          <p:cNvSpPr>
            <a:spLocks noGrp="1"/>
          </p:cNvSpPr>
          <p:nvPr>
            <p:ph type="sldNum" sz="quarter" idx="12"/>
          </p:nvPr>
        </p:nvSpPr>
        <p:spPr/>
        <p:txBody>
          <a:bodyPr/>
          <a:lstStyle/>
          <a:p>
            <a:fld id="{25D11C62-D49E-124B-85BE-A132DBAE397A}" type="slidenum">
              <a:rPr lang="en-US" smtClean="0"/>
              <a:t>‹#›</a:t>
            </a:fld>
            <a:endParaRPr lang="en-US"/>
          </a:p>
        </p:txBody>
      </p:sp>
    </p:spTree>
    <p:extLst>
      <p:ext uri="{BB962C8B-B14F-4D97-AF65-F5344CB8AC3E}">
        <p14:creationId xmlns:p14="http://schemas.microsoft.com/office/powerpoint/2010/main" val="26063590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F013B-1A7B-A9A2-8373-79BE1541499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474997E-4D87-0FE5-6684-21F1AA9BB05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3528E17-C5BF-3437-21D4-A25D1730D39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94052D4-D86D-4B86-3BC1-C6D6E1F183A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E74E455-B469-03A2-B764-D4236E52A34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810EDB8-D2C3-08C7-D854-A917D961B753}"/>
              </a:ext>
            </a:extLst>
          </p:cNvPr>
          <p:cNvSpPr>
            <a:spLocks noGrp="1"/>
          </p:cNvSpPr>
          <p:nvPr>
            <p:ph type="dt" sz="half" idx="10"/>
          </p:nvPr>
        </p:nvSpPr>
        <p:spPr/>
        <p:txBody>
          <a:bodyPr/>
          <a:lstStyle/>
          <a:p>
            <a:fld id="{EE0BB8D6-33E9-3A47-AD90-439ADCC0D250}" type="datetimeFigureOut">
              <a:rPr lang="en-US" smtClean="0"/>
              <a:t>9/23/26</a:t>
            </a:fld>
            <a:endParaRPr lang="en-US"/>
          </a:p>
        </p:txBody>
      </p:sp>
      <p:sp>
        <p:nvSpPr>
          <p:cNvPr id="8" name="Footer Placeholder 7">
            <a:extLst>
              <a:ext uri="{FF2B5EF4-FFF2-40B4-BE49-F238E27FC236}">
                <a16:creationId xmlns:a16="http://schemas.microsoft.com/office/drawing/2014/main" id="{67A6667E-255C-2D6A-4762-3E9E109D013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C606BB1-0561-2161-AEC6-F5A6D8CA1052}"/>
              </a:ext>
            </a:extLst>
          </p:cNvPr>
          <p:cNvSpPr>
            <a:spLocks noGrp="1"/>
          </p:cNvSpPr>
          <p:nvPr>
            <p:ph type="sldNum" sz="quarter" idx="12"/>
          </p:nvPr>
        </p:nvSpPr>
        <p:spPr/>
        <p:txBody>
          <a:bodyPr/>
          <a:lstStyle/>
          <a:p>
            <a:fld id="{25D11C62-D49E-124B-85BE-A132DBAE397A}" type="slidenum">
              <a:rPr lang="en-US" smtClean="0"/>
              <a:t>‹#›</a:t>
            </a:fld>
            <a:endParaRPr lang="en-US"/>
          </a:p>
        </p:txBody>
      </p:sp>
    </p:spTree>
    <p:extLst>
      <p:ext uri="{BB962C8B-B14F-4D97-AF65-F5344CB8AC3E}">
        <p14:creationId xmlns:p14="http://schemas.microsoft.com/office/powerpoint/2010/main" val="14119525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D6108-77A9-6282-3AC5-8C47B1FEBCA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78CAD0D-6AB6-1C7F-EBFA-17A1C8056402}"/>
              </a:ext>
            </a:extLst>
          </p:cNvPr>
          <p:cNvSpPr>
            <a:spLocks noGrp="1"/>
          </p:cNvSpPr>
          <p:nvPr>
            <p:ph type="dt" sz="half" idx="10"/>
          </p:nvPr>
        </p:nvSpPr>
        <p:spPr/>
        <p:txBody>
          <a:bodyPr/>
          <a:lstStyle/>
          <a:p>
            <a:fld id="{EE0BB8D6-33E9-3A47-AD90-439ADCC0D250}" type="datetimeFigureOut">
              <a:rPr lang="en-US" smtClean="0"/>
              <a:t>9/23/26</a:t>
            </a:fld>
            <a:endParaRPr lang="en-US"/>
          </a:p>
        </p:txBody>
      </p:sp>
      <p:sp>
        <p:nvSpPr>
          <p:cNvPr id="4" name="Footer Placeholder 3">
            <a:extLst>
              <a:ext uri="{FF2B5EF4-FFF2-40B4-BE49-F238E27FC236}">
                <a16:creationId xmlns:a16="http://schemas.microsoft.com/office/drawing/2014/main" id="{37B55112-AF66-F41F-5679-C6CCD50C19A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CE2B61E-3683-3F3C-CE07-CCC8C09DDD38}"/>
              </a:ext>
            </a:extLst>
          </p:cNvPr>
          <p:cNvSpPr>
            <a:spLocks noGrp="1"/>
          </p:cNvSpPr>
          <p:nvPr>
            <p:ph type="sldNum" sz="quarter" idx="12"/>
          </p:nvPr>
        </p:nvSpPr>
        <p:spPr/>
        <p:txBody>
          <a:bodyPr/>
          <a:lstStyle/>
          <a:p>
            <a:fld id="{25D11C62-D49E-124B-85BE-A132DBAE397A}" type="slidenum">
              <a:rPr lang="en-US" smtClean="0"/>
              <a:t>‹#›</a:t>
            </a:fld>
            <a:endParaRPr lang="en-US"/>
          </a:p>
        </p:txBody>
      </p:sp>
    </p:spTree>
    <p:extLst>
      <p:ext uri="{BB962C8B-B14F-4D97-AF65-F5344CB8AC3E}">
        <p14:creationId xmlns:p14="http://schemas.microsoft.com/office/powerpoint/2010/main" val="11869075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82A2C22-F1F9-516A-74B4-1AEC4FF78327}"/>
              </a:ext>
            </a:extLst>
          </p:cNvPr>
          <p:cNvSpPr>
            <a:spLocks noGrp="1"/>
          </p:cNvSpPr>
          <p:nvPr>
            <p:ph type="dt" sz="half" idx="10"/>
          </p:nvPr>
        </p:nvSpPr>
        <p:spPr/>
        <p:txBody>
          <a:bodyPr/>
          <a:lstStyle/>
          <a:p>
            <a:fld id="{EE0BB8D6-33E9-3A47-AD90-439ADCC0D250}" type="datetimeFigureOut">
              <a:rPr lang="en-US" smtClean="0"/>
              <a:t>9/23/26</a:t>
            </a:fld>
            <a:endParaRPr lang="en-US"/>
          </a:p>
        </p:txBody>
      </p:sp>
      <p:sp>
        <p:nvSpPr>
          <p:cNvPr id="3" name="Footer Placeholder 2">
            <a:extLst>
              <a:ext uri="{FF2B5EF4-FFF2-40B4-BE49-F238E27FC236}">
                <a16:creationId xmlns:a16="http://schemas.microsoft.com/office/drawing/2014/main" id="{FADF8250-51FF-E0B3-F5A5-346A253222F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58E1FBD-A3EE-1955-5E0E-31FDC0FE229E}"/>
              </a:ext>
            </a:extLst>
          </p:cNvPr>
          <p:cNvSpPr>
            <a:spLocks noGrp="1"/>
          </p:cNvSpPr>
          <p:nvPr>
            <p:ph type="sldNum" sz="quarter" idx="12"/>
          </p:nvPr>
        </p:nvSpPr>
        <p:spPr/>
        <p:txBody>
          <a:bodyPr/>
          <a:lstStyle/>
          <a:p>
            <a:fld id="{25D11C62-D49E-124B-85BE-A132DBAE397A}" type="slidenum">
              <a:rPr lang="en-US" smtClean="0"/>
              <a:t>‹#›</a:t>
            </a:fld>
            <a:endParaRPr lang="en-US"/>
          </a:p>
        </p:txBody>
      </p:sp>
    </p:spTree>
    <p:extLst>
      <p:ext uri="{BB962C8B-B14F-4D97-AF65-F5344CB8AC3E}">
        <p14:creationId xmlns:p14="http://schemas.microsoft.com/office/powerpoint/2010/main" val="6983540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B6772-A525-D6A5-359F-286DD42BCC1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2DA8B28-6831-5A85-77B8-6FC529CEEEA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8469E8F-F85D-CD2C-FDC3-D4DAABBA382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F0A38E-5DE8-0CC4-A97A-C7FF510E7F8F}"/>
              </a:ext>
            </a:extLst>
          </p:cNvPr>
          <p:cNvSpPr>
            <a:spLocks noGrp="1"/>
          </p:cNvSpPr>
          <p:nvPr>
            <p:ph type="dt" sz="half" idx="10"/>
          </p:nvPr>
        </p:nvSpPr>
        <p:spPr/>
        <p:txBody>
          <a:bodyPr/>
          <a:lstStyle/>
          <a:p>
            <a:fld id="{EE0BB8D6-33E9-3A47-AD90-439ADCC0D250}" type="datetimeFigureOut">
              <a:rPr lang="en-US" smtClean="0"/>
              <a:t>9/23/26</a:t>
            </a:fld>
            <a:endParaRPr lang="en-US"/>
          </a:p>
        </p:txBody>
      </p:sp>
      <p:sp>
        <p:nvSpPr>
          <p:cNvPr id="6" name="Footer Placeholder 5">
            <a:extLst>
              <a:ext uri="{FF2B5EF4-FFF2-40B4-BE49-F238E27FC236}">
                <a16:creationId xmlns:a16="http://schemas.microsoft.com/office/drawing/2014/main" id="{E092369D-573F-8A9E-EE3C-F5EF6DB19E6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ED06502-3CA9-75DC-ACD6-D4B0427B3260}"/>
              </a:ext>
            </a:extLst>
          </p:cNvPr>
          <p:cNvSpPr>
            <a:spLocks noGrp="1"/>
          </p:cNvSpPr>
          <p:nvPr>
            <p:ph type="sldNum" sz="quarter" idx="12"/>
          </p:nvPr>
        </p:nvSpPr>
        <p:spPr/>
        <p:txBody>
          <a:bodyPr/>
          <a:lstStyle/>
          <a:p>
            <a:fld id="{25D11C62-D49E-124B-85BE-A132DBAE397A}" type="slidenum">
              <a:rPr lang="en-US" smtClean="0"/>
              <a:t>‹#›</a:t>
            </a:fld>
            <a:endParaRPr lang="en-US"/>
          </a:p>
        </p:txBody>
      </p:sp>
    </p:spTree>
    <p:extLst>
      <p:ext uri="{BB962C8B-B14F-4D97-AF65-F5344CB8AC3E}">
        <p14:creationId xmlns:p14="http://schemas.microsoft.com/office/powerpoint/2010/main" val="6703767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159A5-A766-C0F0-B926-032548F391C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B4A8675-53C3-1185-84E5-DCC52672D9A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5E632BD-BB52-0509-CF1E-503F59B865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A397B7F-A885-0B52-91F2-88086BF508EC}"/>
              </a:ext>
            </a:extLst>
          </p:cNvPr>
          <p:cNvSpPr>
            <a:spLocks noGrp="1"/>
          </p:cNvSpPr>
          <p:nvPr>
            <p:ph type="dt" sz="half" idx="10"/>
          </p:nvPr>
        </p:nvSpPr>
        <p:spPr/>
        <p:txBody>
          <a:bodyPr/>
          <a:lstStyle/>
          <a:p>
            <a:fld id="{EE0BB8D6-33E9-3A47-AD90-439ADCC0D250}" type="datetimeFigureOut">
              <a:rPr lang="en-US" smtClean="0"/>
              <a:t>9/23/26</a:t>
            </a:fld>
            <a:endParaRPr lang="en-US"/>
          </a:p>
        </p:txBody>
      </p:sp>
      <p:sp>
        <p:nvSpPr>
          <p:cNvPr id="6" name="Footer Placeholder 5">
            <a:extLst>
              <a:ext uri="{FF2B5EF4-FFF2-40B4-BE49-F238E27FC236}">
                <a16:creationId xmlns:a16="http://schemas.microsoft.com/office/drawing/2014/main" id="{BF0CB43F-089E-34C9-EF3B-78CCC1CA890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06051DB-6018-CFEA-EF70-76AB07812F2A}"/>
              </a:ext>
            </a:extLst>
          </p:cNvPr>
          <p:cNvSpPr>
            <a:spLocks noGrp="1"/>
          </p:cNvSpPr>
          <p:nvPr>
            <p:ph type="sldNum" sz="quarter" idx="12"/>
          </p:nvPr>
        </p:nvSpPr>
        <p:spPr/>
        <p:txBody>
          <a:bodyPr/>
          <a:lstStyle/>
          <a:p>
            <a:fld id="{25D11C62-D49E-124B-85BE-A132DBAE397A}" type="slidenum">
              <a:rPr lang="en-US" smtClean="0"/>
              <a:t>‹#›</a:t>
            </a:fld>
            <a:endParaRPr lang="en-US"/>
          </a:p>
        </p:txBody>
      </p:sp>
    </p:spTree>
    <p:extLst>
      <p:ext uri="{BB962C8B-B14F-4D97-AF65-F5344CB8AC3E}">
        <p14:creationId xmlns:p14="http://schemas.microsoft.com/office/powerpoint/2010/main" val="25740752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2BF7E-AB79-D2B5-5BDA-E982D180E4E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42F7BFA-D0F6-E3C3-CF18-52ADEA980FB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11A6B9-3693-4FF2-EE18-2B4A6F98BFEF}"/>
              </a:ext>
            </a:extLst>
          </p:cNvPr>
          <p:cNvSpPr>
            <a:spLocks noGrp="1"/>
          </p:cNvSpPr>
          <p:nvPr>
            <p:ph type="dt" sz="half" idx="10"/>
          </p:nvPr>
        </p:nvSpPr>
        <p:spPr/>
        <p:txBody>
          <a:bodyPr/>
          <a:lstStyle/>
          <a:p>
            <a:fld id="{EE0BB8D6-33E9-3A47-AD90-439ADCC0D250}" type="datetimeFigureOut">
              <a:rPr lang="en-US" smtClean="0"/>
              <a:t>9/23/26</a:t>
            </a:fld>
            <a:endParaRPr lang="en-US"/>
          </a:p>
        </p:txBody>
      </p:sp>
      <p:sp>
        <p:nvSpPr>
          <p:cNvPr id="5" name="Footer Placeholder 4">
            <a:extLst>
              <a:ext uri="{FF2B5EF4-FFF2-40B4-BE49-F238E27FC236}">
                <a16:creationId xmlns:a16="http://schemas.microsoft.com/office/drawing/2014/main" id="{4CC94B51-3A09-ADE5-1DE4-2914481FFC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557886-6678-0593-A1BD-BFFE247F7426}"/>
              </a:ext>
            </a:extLst>
          </p:cNvPr>
          <p:cNvSpPr>
            <a:spLocks noGrp="1"/>
          </p:cNvSpPr>
          <p:nvPr>
            <p:ph type="sldNum" sz="quarter" idx="12"/>
          </p:nvPr>
        </p:nvSpPr>
        <p:spPr/>
        <p:txBody>
          <a:bodyPr/>
          <a:lstStyle/>
          <a:p>
            <a:fld id="{25D11C62-D49E-124B-85BE-A132DBAE397A}" type="slidenum">
              <a:rPr lang="en-US" smtClean="0"/>
              <a:t>‹#›</a:t>
            </a:fld>
            <a:endParaRPr lang="en-US"/>
          </a:p>
        </p:txBody>
      </p:sp>
    </p:spTree>
    <p:extLst>
      <p:ext uri="{BB962C8B-B14F-4D97-AF65-F5344CB8AC3E}">
        <p14:creationId xmlns:p14="http://schemas.microsoft.com/office/powerpoint/2010/main" val="29690401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54FA3F3-EC23-5B9B-A7D1-34B6EFEA7CC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80E4A3C-AF21-DB21-E35A-BC00A31F213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492DD7D-731A-6395-940E-8BF4005B3339}"/>
              </a:ext>
            </a:extLst>
          </p:cNvPr>
          <p:cNvSpPr>
            <a:spLocks noGrp="1"/>
          </p:cNvSpPr>
          <p:nvPr>
            <p:ph type="dt" sz="half" idx="10"/>
          </p:nvPr>
        </p:nvSpPr>
        <p:spPr/>
        <p:txBody>
          <a:bodyPr/>
          <a:lstStyle/>
          <a:p>
            <a:fld id="{EE0BB8D6-33E9-3A47-AD90-439ADCC0D250}" type="datetimeFigureOut">
              <a:rPr lang="en-US" smtClean="0"/>
              <a:t>9/23/26</a:t>
            </a:fld>
            <a:endParaRPr lang="en-US"/>
          </a:p>
        </p:txBody>
      </p:sp>
      <p:sp>
        <p:nvSpPr>
          <p:cNvPr id="5" name="Footer Placeholder 4">
            <a:extLst>
              <a:ext uri="{FF2B5EF4-FFF2-40B4-BE49-F238E27FC236}">
                <a16:creationId xmlns:a16="http://schemas.microsoft.com/office/drawing/2014/main" id="{74D91262-D151-F6F3-8A16-0B010F1EA0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CA880C-FE5A-5D62-F1DD-3C0F924F84AB}"/>
              </a:ext>
            </a:extLst>
          </p:cNvPr>
          <p:cNvSpPr>
            <a:spLocks noGrp="1"/>
          </p:cNvSpPr>
          <p:nvPr>
            <p:ph type="sldNum" sz="quarter" idx="12"/>
          </p:nvPr>
        </p:nvSpPr>
        <p:spPr/>
        <p:txBody>
          <a:bodyPr/>
          <a:lstStyle/>
          <a:p>
            <a:fld id="{25D11C62-D49E-124B-85BE-A132DBAE397A}" type="slidenum">
              <a:rPr lang="en-US" smtClean="0"/>
              <a:t>‹#›</a:t>
            </a:fld>
            <a:endParaRPr lang="en-US"/>
          </a:p>
        </p:txBody>
      </p:sp>
    </p:spTree>
    <p:extLst>
      <p:ext uri="{BB962C8B-B14F-4D97-AF65-F5344CB8AC3E}">
        <p14:creationId xmlns:p14="http://schemas.microsoft.com/office/powerpoint/2010/main" val="33117634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029092A-398F-CDA3-EC2A-C7A370D3ECC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5FBDBBD-62D1-21C5-A663-8068377CAB0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08483B-8B76-6B92-AEFF-956D4F81A0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0BB8D6-33E9-3A47-AD90-439ADCC0D250}" type="datetimeFigureOut">
              <a:rPr lang="en-US" smtClean="0"/>
              <a:t>9/23/26</a:t>
            </a:fld>
            <a:endParaRPr lang="en-US"/>
          </a:p>
        </p:txBody>
      </p:sp>
      <p:sp>
        <p:nvSpPr>
          <p:cNvPr id="5" name="Footer Placeholder 4">
            <a:extLst>
              <a:ext uri="{FF2B5EF4-FFF2-40B4-BE49-F238E27FC236}">
                <a16:creationId xmlns:a16="http://schemas.microsoft.com/office/drawing/2014/main" id="{E12932B9-7C93-B29B-54DF-4159519449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589DAD4-195A-992B-A81B-9A36668CFAE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D11C62-D49E-124B-85BE-A132DBAE397A}" type="slidenum">
              <a:rPr lang="en-US" smtClean="0"/>
              <a:t>‹#›</a:t>
            </a:fld>
            <a:endParaRPr lang="en-US"/>
          </a:p>
        </p:txBody>
      </p:sp>
    </p:spTree>
    <p:extLst>
      <p:ext uri="{BB962C8B-B14F-4D97-AF65-F5344CB8AC3E}">
        <p14:creationId xmlns:p14="http://schemas.microsoft.com/office/powerpoint/2010/main" val="18214337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2.jpeg"/><Relationship Id="rId7"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3.jpeg"/><Relationship Id="rId9"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jpeg"/><Relationship Id="rId5" Type="http://schemas.openxmlformats.org/officeDocument/2006/relationships/image" Target="../media/image25.jpeg"/><Relationship Id="rId4" Type="http://schemas.openxmlformats.org/officeDocument/2006/relationships/image" Target="../media/image3.jpeg"/></Relationships>
</file>

<file path=ppt/slides/_rels/slide11.xml.rels><?xml version="1.0" encoding="UTF-8" standalone="yes"?>
<Relationships xmlns="http://schemas.openxmlformats.org/package/2006/relationships"><Relationship Id="rId8" Type="http://schemas.openxmlformats.org/officeDocument/2006/relationships/image" Target="../media/image31.jpeg"/><Relationship Id="rId13" Type="http://schemas.openxmlformats.org/officeDocument/2006/relationships/image" Target="../media/image36.png"/><Relationship Id="rId3" Type="http://schemas.openxmlformats.org/officeDocument/2006/relationships/image" Target="../media/image26.jpeg"/><Relationship Id="rId7" Type="http://schemas.openxmlformats.org/officeDocument/2006/relationships/image" Target="../media/image30.jpeg"/><Relationship Id="rId12" Type="http://schemas.openxmlformats.org/officeDocument/2006/relationships/image" Target="../media/image35.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9.jpeg"/><Relationship Id="rId11" Type="http://schemas.openxmlformats.org/officeDocument/2006/relationships/image" Target="../media/image34.png"/><Relationship Id="rId5" Type="http://schemas.openxmlformats.org/officeDocument/2006/relationships/image" Target="../media/image28.jpeg"/><Relationship Id="rId10" Type="http://schemas.openxmlformats.org/officeDocument/2006/relationships/image" Target="../media/image33.jpeg"/><Relationship Id="rId4" Type="http://schemas.openxmlformats.org/officeDocument/2006/relationships/image" Target="../media/image27.jpeg"/><Relationship Id="rId9" Type="http://schemas.openxmlformats.org/officeDocument/2006/relationships/image" Target="../media/image32.jpeg"/><Relationship Id="rId14" Type="http://schemas.openxmlformats.org/officeDocument/2006/relationships/image" Target="../media/image37.png"/></Relationships>
</file>

<file path=ppt/slides/_rels/slide12.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ED183-C7DF-EC02-4D89-712D58F5432D}"/>
              </a:ext>
            </a:extLst>
          </p:cNvPr>
          <p:cNvSpPr>
            <a:spLocks noGrp="1"/>
          </p:cNvSpPr>
          <p:nvPr>
            <p:ph type="ctrTitle"/>
          </p:nvPr>
        </p:nvSpPr>
        <p:spPr>
          <a:xfrm>
            <a:off x="1520032" y="2409111"/>
            <a:ext cx="9144000" cy="1274285"/>
          </a:xfrm>
        </p:spPr>
        <p:txBody>
          <a:bodyPr>
            <a:noAutofit/>
          </a:bodyPr>
          <a:lstStyle/>
          <a:p>
            <a:r>
              <a:rPr lang="en-US" sz="3600" dirty="0">
                <a:latin typeface="Times New Roman" panose="02020603050405020304" pitchFamily="18" charset="0"/>
                <a:cs typeface="Times New Roman" panose="02020603050405020304" pitchFamily="18" charset="0"/>
              </a:rPr>
              <a:t>Medicinal Mushrooms</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Traditional to Modern and Monographs</a:t>
            </a:r>
          </a:p>
        </p:txBody>
      </p:sp>
      <p:sp>
        <p:nvSpPr>
          <p:cNvPr id="3" name="Subtitle 2">
            <a:extLst>
              <a:ext uri="{FF2B5EF4-FFF2-40B4-BE49-F238E27FC236}">
                <a16:creationId xmlns:a16="http://schemas.microsoft.com/office/drawing/2014/main" id="{DA85A41A-95B6-CDB6-3F25-E34C7A044B1A}"/>
              </a:ext>
            </a:extLst>
          </p:cNvPr>
          <p:cNvSpPr>
            <a:spLocks noGrp="1"/>
          </p:cNvSpPr>
          <p:nvPr>
            <p:ph type="subTitle" idx="1"/>
          </p:nvPr>
        </p:nvSpPr>
        <p:spPr>
          <a:xfrm>
            <a:off x="1520032" y="3848297"/>
            <a:ext cx="9144000" cy="984624"/>
          </a:xfrm>
        </p:spPr>
        <p:txBody>
          <a:bodyPr>
            <a:normAutofit lnSpcReduction="10000"/>
          </a:bodyPr>
          <a:lstStyle/>
          <a:p>
            <a:r>
              <a:rPr lang="en-US" sz="2800" dirty="0">
                <a:latin typeface="Times New Roman" panose="02020603050405020304" pitchFamily="18" charset="0"/>
                <a:cs typeface="Times New Roman" panose="02020603050405020304" pitchFamily="18" charset="0"/>
              </a:rPr>
              <a:t>Roy Upton, President</a:t>
            </a:r>
          </a:p>
          <a:p>
            <a:r>
              <a:rPr lang="en-US" sz="2800" dirty="0">
                <a:latin typeface="Times New Roman" panose="02020603050405020304" pitchFamily="18" charset="0"/>
                <a:cs typeface="Times New Roman" panose="02020603050405020304" pitchFamily="18" charset="0"/>
              </a:rPr>
              <a:t>American Herbal Pharmacopoeia</a:t>
            </a:r>
          </a:p>
        </p:txBody>
      </p:sp>
      <p:pic>
        <p:nvPicPr>
          <p:cNvPr id="4" name="Picture 3">
            <a:extLst>
              <a:ext uri="{FF2B5EF4-FFF2-40B4-BE49-F238E27FC236}">
                <a16:creationId xmlns:a16="http://schemas.microsoft.com/office/drawing/2014/main" id="{56CF188D-5EBB-02D9-0247-4D4A8002D1E4}"/>
              </a:ext>
            </a:extLst>
          </p:cNvPr>
          <p:cNvPicPr>
            <a:picLocks noChangeAspect="1"/>
          </p:cNvPicPr>
          <p:nvPr/>
        </p:nvPicPr>
        <p:blipFill>
          <a:blip r:embed="rId2"/>
          <a:stretch>
            <a:fillRect/>
          </a:stretch>
        </p:blipFill>
        <p:spPr>
          <a:xfrm>
            <a:off x="3413915" y="250685"/>
            <a:ext cx="5364170" cy="1743355"/>
          </a:xfrm>
          <a:prstGeom prst="rect">
            <a:avLst/>
          </a:prstGeom>
        </p:spPr>
      </p:pic>
      <p:pic>
        <p:nvPicPr>
          <p:cNvPr id="5" name="Picture 5" descr="birchleaf Chaga ">
            <a:extLst>
              <a:ext uri="{FF2B5EF4-FFF2-40B4-BE49-F238E27FC236}">
                <a16:creationId xmlns:a16="http://schemas.microsoft.com/office/drawing/2014/main" id="{29655874-BCF7-5E44-D0B3-3C92DD87D2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79776" y="3893486"/>
            <a:ext cx="2008915" cy="27598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6C5B82A9-EC04-A761-8148-0C6D8808167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6072" y="330200"/>
            <a:ext cx="2816225" cy="172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 name="Picture 6" descr="Shiitake log">
            <a:extLst>
              <a:ext uri="{FF2B5EF4-FFF2-40B4-BE49-F238E27FC236}">
                <a16:creationId xmlns:a16="http://schemas.microsoft.com/office/drawing/2014/main" id="{A08B9F84-10A9-87D0-BC33-95F82EF0853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97636" y="224271"/>
            <a:ext cx="2037175" cy="27854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3" name="Picture 12">
            <a:extLst>
              <a:ext uri="{FF2B5EF4-FFF2-40B4-BE49-F238E27FC236}">
                <a16:creationId xmlns:a16="http://schemas.microsoft.com/office/drawing/2014/main" id="{2D549EFF-9E77-2883-3C6C-91B8F6B04A12}"/>
              </a:ext>
            </a:extLst>
          </p:cNvPr>
          <p:cNvPicPr>
            <a:picLocks noChangeAspect="1"/>
          </p:cNvPicPr>
          <p:nvPr/>
        </p:nvPicPr>
        <p:blipFill>
          <a:blip r:embed="rId6"/>
          <a:stretch>
            <a:fillRect/>
          </a:stretch>
        </p:blipFill>
        <p:spPr>
          <a:xfrm>
            <a:off x="3413915" y="5231369"/>
            <a:ext cx="1939770" cy="1333592"/>
          </a:xfrm>
          <a:prstGeom prst="rect">
            <a:avLst/>
          </a:prstGeom>
        </p:spPr>
      </p:pic>
      <p:pic>
        <p:nvPicPr>
          <p:cNvPr id="14" name="Picture 1" descr="Lanostane structure.jpg">
            <a:extLst>
              <a:ext uri="{FF2B5EF4-FFF2-40B4-BE49-F238E27FC236}">
                <a16:creationId xmlns:a16="http://schemas.microsoft.com/office/drawing/2014/main" id="{B819BAD9-A22C-5AE4-7E8A-3C59A4A805F8}"/>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911055" y="5171511"/>
            <a:ext cx="2601878" cy="1393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088AECB7-E1A2-4316-9CA4-B2FE37D22B01}"/>
              </a:ext>
            </a:extLst>
          </p:cNvPr>
          <p:cNvPicPr>
            <a:picLocks noChangeAspect="1"/>
          </p:cNvPicPr>
          <p:nvPr/>
        </p:nvPicPr>
        <p:blipFill>
          <a:blip r:embed="rId8"/>
          <a:stretch>
            <a:fillRect/>
          </a:stretch>
        </p:blipFill>
        <p:spPr>
          <a:xfrm>
            <a:off x="389540" y="2472470"/>
            <a:ext cx="1939770" cy="3438683"/>
          </a:xfrm>
          <a:prstGeom prst="rect">
            <a:avLst/>
          </a:prstGeom>
        </p:spPr>
      </p:pic>
    </p:spTree>
    <p:extLst>
      <p:ext uri="{BB962C8B-B14F-4D97-AF65-F5344CB8AC3E}">
        <p14:creationId xmlns:p14="http://schemas.microsoft.com/office/powerpoint/2010/main" val="32250573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1" name="Picture 10">
            <a:extLst>
              <a:ext uri="{FF2B5EF4-FFF2-40B4-BE49-F238E27FC236}">
                <a16:creationId xmlns:a16="http://schemas.microsoft.com/office/drawing/2014/main" id="{180552C7-24D0-97DF-5269-2E9161254FC9}"/>
              </a:ext>
            </a:extLst>
          </p:cNvPr>
          <p:cNvPicPr>
            <a:picLocks noChangeAspect="1"/>
          </p:cNvPicPr>
          <p:nvPr/>
        </p:nvPicPr>
        <p:blipFill>
          <a:blip r:embed="rId3"/>
          <a:stretch>
            <a:fillRect/>
          </a:stretch>
        </p:blipFill>
        <p:spPr>
          <a:xfrm>
            <a:off x="1446414" y="241300"/>
            <a:ext cx="9563100" cy="63754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0779DCB-F7B7-6DF8-C01C-BEF0FD111946}"/>
              </a:ext>
            </a:extLst>
          </p:cNvPr>
          <p:cNvSpPr>
            <a:spLocks noGrp="1"/>
          </p:cNvSpPr>
          <p:nvPr>
            <p:ph type="title"/>
          </p:nvPr>
        </p:nvSpPr>
        <p:spPr>
          <a:xfrm>
            <a:off x="8543671" y="382390"/>
            <a:ext cx="3352535" cy="1102218"/>
          </a:xfrm>
        </p:spPr>
        <p:txBody>
          <a:bodyPr vert="horz" lIns="91440" tIns="45720" rIns="91440" bIns="45720" rtlCol="0" anchor="ctr">
            <a:normAutofit/>
          </a:bodyPr>
          <a:lstStyle/>
          <a:p>
            <a:pPr algn="ctr"/>
            <a:r>
              <a:rPr lang="en-US" sz="3600" dirty="0">
                <a:solidFill>
                  <a:schemeClr val="tx1">
                    <a:lumMod val="85000"/>
                    <a:lumOff val="15000"/>
                  </a:schemeClr>
                </a:solidFill>
              </a:rPr>
              <a:t>Traditional Use</a:t>
            </a:r>
            <a:br>
              <a:rPr lang="en-US" sz="3600" dirty="0">
                <a:solidFill>
                  <a:schemeClr val="tx1">
                    <a:lumMod val="85000"/>
                    <a:lumOff val="15000"/>
                  </a:schemeClr>
                </a:solidFill>
              </a:rPr>
            </a:br>
            <a:r>
              <a:rPr lang="en-US" sz="3600" i="1" dirty="0" err="1">
                <a:solidFill>
                  <a:schemeClr val="tx1">
                    <a:lumMod val="85000"/>
                    <a:lumOff val="15000"/>
                  </a:schemeClr>
                </a:solidFill>
              </a:rPr>
              <a:t>Bencao</a:t>
            </a:r>
            <a:r>
              <a:rPr lang="en-US" sz="3600" i="1" dirty="0">
                <a:solidFill>
                  <a:schemeClr val="tx1">
                    <a:lumMod val="85000"/>
                    <a:lumOff val="15000"/>
                  </a:schemeClr>
                </a:solidFill>
              </a:rPr>
              <a:t> </a:t>
            </a:r>
            <a:r>
              <a:rPr lang="en-US" sz="3600" i="1" dirty="0" err="1">
                <a:solidFill>
                  <a:schemeClr val="tx1">
                    <a:lumMod val="85000"/>
                    <a:lumOff val="15000"/>
                  </a:schemeClr>
                </a:solidFill>
              </a:rPr>
              <a:t>Gangmu</a:t>
            </a:r>
            <a:endParaRPr lang="en-US" sz="3600" i="1" dirty="0">
              <a:solidFill>
                <a:schemeClr val="tx1">
                  <a:lumMod val="85000"/>
                  <a:lumOff val="15000"/>
                </a:schemeClr>
              </a:solidFill>
            </a:endParaRPr>
          </a:p>
        </p:txBody>
      </p:sp>
      <p:cxnSp>
        <p:nvCxnSpPr>
          <p:cNvPr id="11" name="Straight Connector 10">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EFA18716-21B8-0711-9F7A-2F849AE1D110}"/>
              </a:ext>
            </a:extLst>
          </p:cNvPr>
          <p:cNvPicPr>
            <a:picLocks noChangeAspect="1"/>
          </p:cNvPicPr>
          <p:nvPr/>
        </p:nvPicPr>
        <p:blipFill>
          <a:blip r:embed="rId2"/>
          <a:stretch>
            <a:fillRect/>
          </a:stretch>
        </p:blipFill>
        <p:spPr>
          <a:xfrm>
            <a:off x="11084" y="0"/>
            <a:ext cx="8236793" cy="6858000"/>
          </a:xfrm>
          <a:prstGeom prst="rect">
            <a:avLst/>
          </a:prstGeom>
        </p:spPr>
      </p:pic>
      <p:pic>
        <p:nvPicPr>
          <p:cNvPr id="6" name="Picture 5">
            <a:extLst>
              <a:ext uri="{FF2B5EF4-FFF2-40B4-BE49-F238E27FC236}">
                <a16:creationId xmlns:a16="http://schemas.microsoft.com/office/drawing/2014/main" id="{08300D72-D3E5-7D0A-128F-25451275FCBC}"/>
              </a:ext>
            </a:extLst>
          </p:cNvPr>
          <p:cNvPicPr>
            <a:picLocks noChangeAspect="1"/>
          </p:cNvPicPr>
          <p:nvPr/>
        </p:nvPicPr>
        <p:blipFill>
          <a:blip r:embed="rId3"/>
          <a:stretch>
            <a:fillRect/>
          </a:stretch>
        </p:blipFill>
        <p:spPr>
          <a:xfrm>
            <a:off x="10491255" y="1891092"/>
            <a:ext cx="1404951" cy="2108101"/>
          </a:xfrm>
          <a:prstGeom prst="rect">
            <a:avLst/>
          </a:prstGeom>
        </p:spPr>
      </p:pic>
      <p:pic>
        <p:nvPicPr>
          <p:cNvPr id="8" name="Picture 2">
            <a:extLst>
              <a:ext uri="{FF2B5EF4-FFF2-40B4-BE49-F238E27FC236}">
                <a16:creationId xmlns:a16="http://schemas.microsoft.com/office/drawing/2014/main" id="{3108B18A-7305-7EEF-1F89-5E4929F9613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375615" y="1949945"/>
            <a:ext cx="1844323" cy="2049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a:extLst>
              <a:ext uri="{FF2B5EF4-FFF2-40B4-BE49-F238E27FC236}">
                <a16:creationId xmlns:a16="http://schemas.microsoft.com/office/drawing/2014/main" id="{A8897981-2A71-7C3A-8ADC-88AC184B67E5}"/>
              </a:ext>
            </a:extLst>
          </p:cNvPr>
          <p:cNvSpPr txBox="1"/>
          <p:nvPr/>
        </p:nvSpPr>
        <p:spPr>
          <a:xfrm>
            <a:off x="8543671" y="4464531"/>
            <a:ext cx="3352535" cy="1661993"/>
          </a:xfrm>
          <a:prstGeom prst="rect">
            <a:avLst/>
          </a:prstGeom>
          <a:noFill/>
        </p:spPr>
        <p:txBody>
          <a:bodyPr wrap="square" rtlCol="0">
            <a:spAutoFit/>
          </a:bodyPr>
          <a:lstStyle/>
          <a:p>
            <a:pPr algn="ctr"/>
            <a:r>
              <a:rPr lang="en-US" sz="3400" b="1" dirty="0">
                <a:latin typeface="Lucida Handwriting" panose="03010101010101010101" pitchFamily="66" charset="77"/>
                <a:cs typeface="AkayaKanadaka" panose="02010502080401010103" pitchFamily="2" charset="77"/>
              </a:rPr>
              <a:t>The Mushroom of Immortality</a:t>
            </a:r>
          </a:p>
        </p:txBody>
      </p:sp>
    </p:spTree>
    <p:extLst>
      <p:ext uri="{BB962C8B-B14F-4D97-AF65-F5344CB8AC3E}">
        <p14:creationId xmlns:p14="http://schemas.microsoft.com/office/powerpoint/2010/main" val="4252736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F2B65841-E636-48E5-ADB7-98AF692126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2FE9394-5704-E171-AB2C-D58A716BB4D2}"/>
              </a:ext>
            </a:extLst>
          </p:cNvPr>
          <p:cNvSpPr>
            <a:spLocks noGrp="1"/>
          </p:cNvSpPr>
          <p:nvPr>
            <p:ph type="title"/>
          </p:nvPr>
        </p:nvSpPr>
        <p:spPr>
          <a:xfrm>
            <a:off x="8236792" y="269631"/>
            <a:ext cx="3650407" cy="3341765"/>
          </a:xfrm>
        </p:spPr>
        <p:txBody>
          <a:bodyPr vert="horz" lIns="91440" tIns="45720" rIns="91440" bIns="45720" rtlCol="0" anchor="b">
            <a:normAutofit/>
          </a:bodyPr>
          <a:lstStyle/>
          <a:p>
            <a:pPr algn="ctr"/>
            <a:r>
              <a:rPr lang="en-US" sz="3200" b="1" kern="1200" dirty="0">
                <a:solidFill>
                  <a:schemeClr val="tx1"/>
                </a:solidFill>
                <a:latin typeface="+mj-lt"/>
                <a:ea typeface="+mj-ea"/>
                <a:cs typeface="+mj-cs"/>
              </a:rPr>
              <a:t>Science</a:t>
            </a:r>
            <a:br>
              <a:rPr lang="en-US" sz="3200" b="1" kern="1200" dirty="0">
                <a:solidFill>
                  <a:schemeClr val="tx1"/>
                </a:solidFill>
                <a:latin typeface="+mj-lt"/>
                <a:ea typeface="+mj-ea"/>
                <a:cs typeface="+mj-cs"/>
              </a:rPr>
            </a:br>
            <a:br>
              <a:rPr lang="en-US" sz="3200" b="1" kern="1200" dirty="0">
                <a:solidFill>
                  <a:schemeClr val="tx1"/>
                </a:solidFill>
                <a:latin typeface="+mj-lt"/>
                <a:ea typeface="+mj-ea"/>
                <a:cs typeface="+mj-cs"/>
              </a:rPr>
            </a:br>
            <a:r>
              <a:rPr lang="en-US" sz="3200" b="1" kern="1200" dirty="0">
                <a:solidFill>
                  <a:schemeClr val="tx1"/>
                </a:solidFill>
                <a:latin typeface="+mj-lt"/>
                <a:ea typeface="+mj-ea"/>
                <a:cs typeface="+mj-cs"/>
              </a:rPr>
              <a:t>One of the most </a:t>
            </a:r>
            <a:r>
              <a:rPr lang="en-US" sz="3200" b="1" dirty="0"/>
              <a:t>pharmacologically</a:t>
            </a:r>
            <a:r>
              <a:rPr lang="en-US" sz="3200" b="1" kern="1200" dirty="0">
                <a:solidFill>
                  <a:schemeClr val="tx1"/>
                </a:solidFill>
                <a:latin typeface="+mj-lt"/>
                <a:ea typeface="+mj-ea"/>
                <a:cs typeface="+mj-cs"/>
              </a:rPr>
              <a:t> acting plant-based substances on earth</a:t>
            </a:r>
          </a:p>
        </p:txBody>
      </p:sp>
      <p:pic>
        <p:nvPicPr>
          <p:cNvPr id="8" name="Picture 7">
            <a:extLst>
              <a:ext uri="{FF2B5EF4-FFF2-40B4-BE49-F238E27FC236}">
                <a16:creationId xmlns:a16="http://schemas.microsoft.com/office/drawing/2014/main" id="{CAE529C1-5684-B116-94A9-797826760EAB}"/>
              </a:ext>
            </a:extLst>
          </p:cNvPr>
          <p:cNvPicPr>
            <a:picLocks noChangeAspect="1"/>
          </p:cNvPicPr>
          <p:nvPr/>
        </p:nvPicPr>
        <p:blipFill>
          <a:blip r:embed="rId2"/>
          <a:stretch>
            <a:fillRect/>
          </a:stretch>
        </p:blipFill>
        <p:spPr>
          <a:xfrm>
            <a:off x="-1" y="0"/>
            <a:ext cx="8236794" cy="6858000"/>
          </a:xfrm>
          <a:prstGeom prst="rect">
            <a:avLst/>
          </a:prstGeom>
        </p:spPr>
      </p:pic>
      <p:pic>
        <p:nvPicPr>
          <p:cNvPr id="9" name="Picture 1" descr="Lanostane structure.jpg">
            <a:extLst>
              <a:ext uri="{FF2B5EF4-FFF2-40B4-BE49-F238E27FC236}">
                <a16:creationId xmlns:a16="http://schemas.microsoft.com/office/drawing/2014/main" id="{3A4B75E6-6869-DDF8-BD9E-4535564626A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066705" y="4537973"/>
            <a:ext cx="2601878" cy="1393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4620835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94729A48-5372-E4BF-A736-A1AD94C52A6F}"/>
              </a:ext>
            </a:extLst>
          </p:cNvPr>
          <p:cNvPicPr>
            <a:picLocks noChangeAspect="1"/>
          </p:cNvPicPr>
          <p:nvPr/>
        </p:nvPicPr>
        <p:blipFill>
          <a:blip r:embed="rId3"/>
          <a:stretch>
            <a:fillRect/>
          </a:stretch>
        </p:blipFill>
        <p:spPr>
          <a:xfrm>
            <a:off x="1108268" y="214394"/>
            <a:ext cx="9631776" cy="6429211"/>
          </a:xfrm>
          <a:prstGeom prst="rect">
            <a:avLst/>
          </a:prstGeom>
        </p:spPr>
      </p:pic>
    </p:spTree>
    <p:extLst>
      <p:ext uri="{BB962C8B-B14F-4D97-AF65-F5344CB8AC3E}">
        <p14:creationId xmlns:p14="http://schemas.microsoft.com/office/powerpoint/2010/main" val="26389891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916" name="Rectangle 4">
            <a:extLst>
              <a:ext uri="{FF2B5EF4-FFF2-40B4-BE49-F238E27FC236}">
                <a16:creationId xmlns:a16="http://schemas.microsoft.com/office/drawing/2014/main" id="{EF37903C-5F67-DF43-85A6-C73CF61B65B4}"/>
              </a:ext>
            </a:extLst>
          </p:cNvPr>
          <p:cNvSpPr>
            <a:spLocks noChangeArrowheads="1"/>
          </p:cNvSpPr>
          <p:nvPr/>
        </p:nvSpPr>
        <p:spPr bwMode="auto">
          <a:xfrm>
            <a:off x="3920889" y="-1879600"/>
            <a:ext cx="184731" cy="369332"/>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defRPr/>
            </a:pPr>
            <a:endParaRPr lang="en-US">
              <a:latin typeface="Times" charset="0"/>
              <a:ea typeface="ＭＳ Ｐゴシック" charset="0"/>
            </a:endParaRPr>
          </a:p>
        </p:txBody>
      </p:sp>
      <p:pic>
        <p:nvPicPr>
          <p:cNvPr id="18436" name="Picture 5" descr="birchleaf Chaga ">
            <a:extLst>
              <a:ext uri="{FF2B5EF4-FFF2-40B4-BE49-F238E27FC236}">
                <a16:creationId xmlns:a16="http://schemas.microsoft.com/office/drawing/2014/main" id="{E4E8E9C3-C42A-8B4C-A85A-B4F10A0889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5524" y="222822"/>
            <a:ext cx="1135658" cy="15601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8438" name="Picture 5">
            <a:extLst>
              <a:ext uri="{FF2B5EF4-FFF2-40B4-BE49-F238E27FC236}">
                <a16:creationId xmlns:a16="http://schemas.microsoft.com/office/drawing/2014/main" id="{1295D1B5-A9A1-4D48-AE8B-AF60F733E24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93961" y="2332043"/>
            <a:ext cx="2179927" cy="133695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 name="Picture 5">
            <a:extLst>
              <a:ext uri="{FF2B5EF4-FFF2-40B4-BE49-F238E27FC236}">
                <a16:creationId xmlns:a16="http://schemas.microsoft.com/office/drawing/2014/main" id="{6ED26B3F-AD9A-6B40-8DFB-69D50C41D82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8081" t="8081" r="3030" b="3030"/>
          <a:stretch>
            <a:fillRect/>
          </a:stretch>
        </p:blipFill>
        <p:spPr bwMode="auto">
          <a:xfrm>
            <a:off x="7951437" y="2346263"/>
            <a:ext cx="1881446" cy="1325564"/>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pic>
        <p:nvPicPr>
          <p:cNvPr id="2" name="Picture 1">
            <a:extLst>
              <a:ext uri="{FF2B5EF4-FFF2-40B4-BE49-F238E27FC236}">
                <a16:creationId xmlns:a16="http://schemas.microsoft.com/office/drawing/2014/main" id="{FD988A6B-67C9-8E31-28CB-C787CB6F8742}"/>
              </a:ext>
            </a:extLst>
          </p:cNvPr>
          <p:cNvPicPr>
            <a:picLocks noChangeAspect="1"/>
          </p:cNvPicPr>
          <p:nvPr/>
        </p:nvPicPr>
        <p:blipFill rotWithShape="1">
          <a:blip r:embed="rId6"/>
          <a:srcRect l="25801" t="9540" r="26280" b="29412"/>
          <a:stretch/>
        </p:blipFill>
        <p:spPr>
          <a:xfrm>
            <a:off x="10302410" y="222822"/>
            <a:ext cx="1771479" cy="1692585"/>
          </a:xfrm>
          <a:prstGeom prst="rect">
            <a:avLst/>
          </a:prstGeom>
        </p:spPr>
      </p:pic>
      <p:pic>
        <p:nvPicPr>
          <p:cNvPr id="4" name="Picture 3">
            <a:extLst>
              <a:ext uri="{FF2B5EF4-FFF2-40B4-BE49-F238E27FC236}">
                <a16:creationId xmlns:a16="http://schemas.microsoft.com/office/drawing/2014/main" id="{4B8B93D1-BD12-00BB-A175-ADAFEE14288F}"/>
              </a:ext>
            </a:extLst>
          </p:cNvPr>
          <p:cNvPicPr>
            <a:picLocks noChangeAspect="1"/>
          </p:cNvPicPr>
          <p:nvPr/>
        </p:nvPicPr>
        <p:blipFill>
          <a:blip r:embed="rId7"/>
          <a:stretch>
            <a:fillRect/>
          </a:stretch>
        </p:blipFill>
        <p:spPr>
          <a:xfrm>
            <a:off x="9905963" y="4395980"/>
            <a:ext cx="2228258" cy="1336955"/>
          </a:xfrm>
          <a:prstGeom prst="rect">
            <a:avLst/>
          </a:prstGeom>
        </p:spPr>
      </p:pic>
      <p:sp>
        <p:nvSpPr>
          <p:cNvPr id="10" name="Title 1">
            <a:extLst>
              <a:ext uri="{FF2B5EF4-FFF2-40B4-BE49-F238E27FC236}">
                <a16:creationId xmlns:a16="http://schemas.microsoft.com/office/drawing/2014/main" id="{0F3E11DE-FDD0-BF1C-AB87-86D36F671E9E}"/>
              </a:ext>
            </a:extLst>
          </p:cNvPr>
          <p:cNvSpPr txBox="1">
            <a:spLocks/>
          </p:cNvSpPr>
          <p:nvPr/>
        </p:nvSpPr>
        <p:spPr>
          <a:xfrm>
            <a:off x="262678" y="97656"/>
            <a:ext cx="75934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dirty="0">
                <a:latin typeface="+mn-lt"/>
                <a:cs typeface="Times New Roman" panose="02020603050405020304" pitchFamily="18" charset="0"/>
              </a:rPr>
              <a:t>Mushroom Studies: Web of Science 2026</a:t>
            </a:r>
          </a:p>
        </p:txBody>
      </p:sp>
      <p:pic>
        <p:nvPicPr>
          <p:cNvPr id="5" name="Picture 4">
            <a:extLst>
              <a:ext uri="{FF2B5EF4-FFF2-40B4-BE49-F238E27FC236}">
                <a16:creationId xmlns:a16="http://schemas.microsoft.com/office/drawing/2014/main" id="{31E3A168-2FCF-02F6-6EFA-73E5919C8C15}"/>
              </a:ext>
            </a:extLst>
          </p:cNvPr>
          <p:cNvPicPr>
            <a:picLocks noChangeAspect="1"/>
          </p:cNvPicPr>
          <p:nvPr/>
        </p:nvPicPr>
        <p:blipFill>
          <a:blip r:embed="rId8"/>
          <a:stretch>
            <a:fillRect/>
          </a:stretch>
        </p:blipFill>
        <p:spPr>
          <a:xfrm rot="5400000">
            <a:off x="8888261" y="411381"/>
            <a:ext cx="1560176" cy="1129270"/>
          </a:xfrm>
          <a:prstGeom prst="rect">
            <a:avLst/>
          </a:prstGeom>
        </p:spPr>
      </p:pic>
      <p:pic>
        <p:nvPicPr>
          <p:cNvPr id="7" name="Picture 6">
            <a:extLst>
              <a:ext uri="{FF2B5EF4-FFF2-40B4-BE49-F238E27FC236}">
                <a16:creationId xmlns:a16="http://schemas.microsoft.com/office/drawing/2014/main" id="{BF2B8E88-511D-C763-6EFE-93D0121F004A}"/>
              </a:ext>
            </a:extLst>
          </p:cNvPr>
          <p:cNvPicPr>
            <a:picLocks noChangeAspect="1"/>
          </p:cNvPicPr>
          <p:nvPr/>
        </p:nvPicPr>
        <p:blipFill>
          <a:blip r:embed="rId9"/>
          <a:stretch>
            <a:fillRect/>
          </a:stretch>
        </p:blipFill>
        <p:spPr>
          <a:xfrm>
            <a:off x="7885672" y="4410200"/>
            <a:ext cx="1709103" cy="1325564"/>
          </a:xfrm>
          <a:prstGeom prst="rect">
            <a:avLst/>
          </a:prstGeom>
        </p:spPr>
      </p:pic>
      <p:pic>
        <p:nvPicPr>
          <p:cNvPr id="3" name="Picture 2">
            <a:extLst>
              <a:ext uri="{FF2B5EF4-FFF2-40B4-BE49-F238E27FC236}">
                <a16:creationId xmlns:a16="http://schemas.microsoft.com/office/drawing/2014/main" id="{6D733189-ED56-EFF7-2D82-C6836ADCA8BA}"/>
              </a:ext>
            </a:extLst>
          </p:cNvPr>
          <p:cNvPicPr>
            <a:picLocks noChangeAspect="1"/>
          </p:cNvPicPr>
          <p:nvPr/>
        </p:nvPicPr>
        <p:blipFill>
          <a:blip r:embed="rId10"/>
          <a:stretch>
            <a:fillRect/>
          </a:stretch>
        </p:blipFill>
        <p:spPr>
          <a:xfrm>
            <a:off x="262677" y="1915407"/>
            <a:ext cx="7002381" cy="3746029"/>
          </a:xfrm>
          <a:prstGeom prst="rect">
            <a:avLst/>
          </a:prstGeom>
        </p:spPr>
      </p:pic>
      <p:sp>
        <p:nvSpPr>
          <p:cNvPr id="11" name="TextBox 10">
            <a:extLst>
              <a:ext uri="{FF2B5EF4-FFF2-40B4-BE49-F238E27FC236}">
                <a16:creationId xmlns:a16="http://schemas.microsoft.com/office/drawing/2014/main" id="{1A200FC1-3B44-9B43-4BF3-CC3F70B64C22}"/>
              </a:ext>
            </a:extLst>
          </p:cNvPr>
          <p:cNvSpPr txBox="1"/>
          <p:nvPr/>
        </p:nvSpPr>
        <p:spPr>
          <a:xfrm>
            <a:off x="1503284" y="2147377"/>
            <a:ext cx="6104964" cy="369332"/>
          </a:xfrm>
          <a:prstGeom prst="rect">
            <a:avLst/>
          </a:prstGeom>
          <a:noFill/>
        </p:spPr>
        <p:txBody>
          <a:bodyPr wrap="square">
            <a:spAutoFit/>
          </a:bodyPr>
          <a:lstStyle/>
          <a:p>
            <a:r>
              <a:rPr lang="en-US" sz="1800" b="1" kern="0" dirty="0">
                <a:solidFill>
                  <a:srgbClr val="000000"/>
                </a:solidFill>
                <a:effectLst/>
                <a:latin typeface="Calibri" panose="020F0502020204030204" pitchFamily="34" charset="0"/>
                <a:ea typeface="DengXian" panose="02010600030101010101" pitchFamily="2" charset="-122"/>
              </a:rPr>
              <a:t>1311</a:t>
            </a:r>
            <a:r>
              <a:rPr lang="en-US" dirty="0">
                <a:effectLst/>
              </a:rPr>
              <a:t> </a:t>
            </a:r>
            <a:endParaRPr lang="en-US" dirty="0"/>
          </a:p>
        </p:txBody>
      </p:sp>
      <p:sp>
        <p:nvSpPr>
          <p:cNvPr id="13" name="TextBox 12">
            <a:extLst>
              <a:ext uri="{FF2B5EF4-FFF2-40B4-BE49-F238E27FC236}">
                <a16:creationId xmlns:a16="http://schemas.microsoft.com/office/drawing/2014/main" id="{6F9D1145-76DB-D60A-34B4-A7C5B57F93A4}"/>
              </a:ext>
            </a:extLst>
          </p:cNvPr>
          <p:cNvSpPr txBox="1"/>
          <p:nvPr/>
        </p:nvSpPr>
        <p:spPr>
          <a:xfrm>
            <a:off x="1503283" y="2564013"/>
            <a:ext cx="6104964" cy="369332"/>
          </a:xfrm>
          <a:prstGeom prst="rect">
            <a:avLst/>
          </a:prstGeom>
          <a:noFill/>
        </p:spPr>
        <p:txBody>
          <a:bodyPr wrap="square">
            <a:spAutoFit/>
          </a:bodyPr>
          <a:lstStyle/>
          <a:p>
            <a:r>
              <a:rPr lang="en-US" sz="1800" b="1" kern="0" dirty="0">
                <a:solidFill>
                  <a:srgbClr val="000000"/>
                </a:solidFill>
                <a:effectLst/>
                <a:latin typeface="Calibri" panose="020F0502020204030204" pitchFamily="34" charset="0"/>
                <a:ea typeface="DengXian" panose="02010600030101010101" pitchFamily="2" charset="-122"/>
              </a:rPr>
              <a:t>4692</a:t>
            </a:r>
            <a:r>
              <a:rPr lang="en-US" b="1" dirty="0">
                <a:effectLst/>
              </a:rPr>
              <a:t> </a:t>
            </a:r>
            <a:endParaRPr lang="en-US" b="1" dirty="0"/>
          </a:p>
        </p:txBody>
      </p:sp>
      <p:sp>
        <p:nvSpPr>
          <p:cNvPr id="15" name="TextBox 14">
            <a:extLst>
              <a:ext uri="{FF2B5EF4-FFF2-40B4-BE49-F238E27FC236}">
                <a16:creationId xmlns:a16="http://schemas.microsoft.com/office/drawing/2014/main" id="{0DD9B9CC-1C53-2DA4-BD31-5204AE2781D7}"/>
              </a:ext>
            </a:extLst>
          </p:cNvPr>
          <p:cNvSpPr txBox="1"/>
          <p:nvPr/>
        </p:nvSpPr>
        <p:spPr>
          <a:xfrm>
            <a:off x="1503283" y="3031143"/>
            <a:ext cx="6104964" cy="369332"/>
          </a:xfrm>
          <a:prstGeom prst="rect">
            <a:avLst/>
          </a:prstGeom>
          <a:noFill/>
        </p:spPr>
        <p:txBody>
          <a:bodyPr wrap="square">
            <a:spAutoFit/>
          </a:bodyPr>
          <a:lstStyle/>
          <a:p>
            <a:r>
              <a:rPr lang="en-US" sz="1800" b="1" kern="0" dirty="0">
                <a:solidFill>
                  <a:srgbClr val="000000"/>
                </a:solidFill>
                <a:effectLst/>
                <a:latin typeface="Calibri" panose="020F0502020204030204" pitchFamily="34" charset="0"/>
                <a:ea typeface="DengXian" panose="02010600030101010101" pitchFamily="2" charset="-122"/>
              </a:rPr>
              <a:t>6755</a:t>
            </a:r>
            <a:r>
              <a:rPr lang="en-US" b="1" dirty="0">
                <a:effectLst/>
              </a:rPr>
              <a:t> </a:t>
            </a:r>
            <a:endParaRPr lang="en-US" b="1" dirty="0"/>
          </a:p>
        </p:txBody>
      </p:sp>
      <p:sp>
        <p:nvSpPr>
          <p:cNvPr id="17" name="TextBox 16">
            <a:extLst>
              <a:ext uri="{FF2B5EF4-FFF2-40B4-BE49-F238E27FC236}">
                <a16:creationId xmlns:a16="http://schemas.microsoft.com/office/drawing/2014/main" id="{914D1A6C-2E4A-CCFA-09D8-E5AEF9C6199C}"/>
              </a:ext>
            </a:extLst>
          </p:cNvPr>
          <p:cNvSpPr txBox="1"/>
          <p:nvPr/>
        </p:nvSpPr>
        <p:spPr>
          <a:xfrm>
            <a:off x="1503283" y="3487459"/>
            <a:ext cx="6104964" cy="369332"/>
          </a:xfrm>
          <a:prstGeom prst="rect">
            <a:avLst/>
          </a:prstGeom>
          <a:noFill/>
        </p:spPr>
        <p:txBody>
          <a:bodyPr wrap="square">
            <a:spAutoFit/>
          </a:bodyPr>
          <a:lstStyle/>
          <a:p>
            <a:r>
              <a:rPr lang="en-US" sz="1800" b="1" kern="0" dirty="0">
                <a:solidFill>
                  <a:srgbClr val="000000"/>
                </a:solidFill>
                <a:effectLst/>
                <a:latin typeface="Calibri" panose="020F0502020204030204" pitchFamily="34" charset="0"/>
                <a:ea typeface="DengXian" panose="02010600030101010101" pitchFamily="2" charset="-122"/>
              </a:rPr>
              <a:t>8797</a:t>
            </a:r>
            <a:r>
              <a:rPr lang="en-US" b="1" dirty="0">
                <a:effectLst/>
              </a:rPr>
              <a:t> </a:t>
            </a:r>
            <a:endParaRPr lang="en-US" b="1" dirty="0"/>
          </a:p>
        </p:txBody>
      </p:sp>
      <p:sp>
        <p:nvSpPr>
          <p:cNvPr id="19" name="TextBox 18">
            <a:extLst>
              <a:ext uri="{FF2B5EF4-FFF2-40B4-BE49-F238E27FC236}">
                <a16:creationId xmlns:a16="http://schemas.microsoft.com/office/drawing/2014/main" id="{1176E89A-8ECD-80CB-3EC1-FE22E9DAC84E}"/>
              </a:ext>
            </a:extLst>
          </p:cNvPr>
          <p:cNvSpPr txBox="1"/>
          <p:nvPr/>
        </p:nvSpPr>
        <p:spPr>
          <a:xfrm>
            <a:off x="1503283" y="3933465"/>
            <a:ext cx="6104964" cy="369332"/>
          </a:xfrm>
          <a:prstGeom prst="rect">
            <a:avLst/>
          </a:prstGeom>
          <a:noFill/>
        </p:spPr>
        <p:txBody>
          <a:bodyPr wrap="square">
            <a:spAutoFit/>
          </a:bodyPr>
          <a:lstStyle/>
          <a:p>
            <a:r>
              <a:rPr lang="en-US" sz="1800" b="1" kern="0" dirty="0">
                <a:solidFill>
                  <a:srgbClr val="000000"/>
                </a:solidFill>
                <a:effectLst/>
                <a:latin typeface="Calibri" panose="020F0502020204030204" pitchFamily="34" charset="0"/>
                <a:ea typeface="DengXian" panose="02010600030101010101" pitchFamily="2" charset="-122"/>
              </a:rPr>
              <a:t>1304</a:t>
            </a:r>
            <a:r>
              <a:rPr lang="en-US" dirty="0">
                <a:effectLst/>
              </a:rPr>
              <a:t> </a:t>
            </a:r>
            <a:endParaRPr lang="en-US" dirty="0"/>
          </a:p>
        </p:txBody>
      </p:sp>
      <p:sp>
        <p:nvSpPr>
          <p:cNvPr id="21" name="TextBox 20">
            <a:extLst>
              <a:ext uri="{FF2B5EF4-FFF2-40B4-BE49-F238E27FC236}">
                <a16:creationId xmlns:a16="http://schemas.microsoft.com/office/drawing/2014/main" id="{63B8E125-3CDA-540D-8928-B5EB199ECD14}"/>
              </a:ext>
            </a:extLst>
          </p:cNvPr>
          <p:cNvSpPr txBox="1"/>
          <p:nvPr/>
        </p:nvSpPr>
        <p:spPr>
          <a:xfrm>
            <a:off x="1437008" y="4395980"/>
            <a:ext cx="6237514" cy="369332"/>
          </a:xfrm>
          <a:prstGeom prst="rect">
            <a:avLst/>
          </a:prstGeom>
          <a:noFill/>
        </p:spPr>
        <p:txBody>
          <a:bodyPr wrap="square">
            <a:spAutoFit/>
          </a:bodyPr>
          <a:lstStyle/>
          <a:p>
            <a:r>
              <a:rPr lang="en-US" sz="1800" b="1" kern="0" dirty="0">
                <a:solidFill>
                  <a:srgbClr val="000000"/>
                </a:solidFill>
                <a:effectLst/>
                <a:latin typeface="Calibri" panose="020F0502020204030204" pitchFamily="34" charset="0"/>
                <a:ea typeface="DengXian" panose="02010600030101010101" pitchFamily="2" charset="-122"/>
              </a:rPr>
              <a:t>1120</a:t>
            </a:r>
            <a:r>
              <a:rPr lang="en-US" dirty="0">
                <a:effectLst/>
              </a:rPr>
              <a:t> </a:t>
            </a:r>
            <a:endParaRPr lang="en-US" dirty="0"/>
          </a:p>
        </p:txBody>
      </p:sp>
      <p:sp>
        <p:nvSpPr>
          <p:cNvPr id="23" name="TextBox 22">
            <a:extLst>
              <a:ext uri="{FF2B5EF4-FFF2-40B4-BE49-F238E27FC236}">
                <a16:creationId xmlns:a16="http://schemas.microsoft.com/office/drawing/2014/main" id="{E6801EF5-611E-3205-63BF-E85D1DB6CDE6}"/>
              </a:ext>
            </a:extLst>
          </p:cNvPr>
          <p:cNvSpPr txBox="1"/>
          <p:nvPr/>
        </p:nvSpPr>
        <p:spPr>
          <a:xfrm>
            <a:off x="1503283" y="4853518"/>
            <a:ext cx="6104964" cy="369332"/>
          </a:xfrm>
          <a:prstGeom prst="rect">
            <a:avLst/>
          </a:prstGeom>
          <a:noFill/>
        </p:spPr>
        <p:txBody>
          <a:bodyPr wrap="square">
            <a:spAutoFit/>
          </a:bodyPr>
          <a:lstStyle/>
          <a:p>
            <a:r>
              <a:rPr lang="en-US" sz="1800" b="1" kern="0" dirty="0">
                <a:solidFill>
                  <a:srgbClr val="000000"/>
                </a:solidFill>
                <a:effectLst/>
                <a:latin typeface="Calibri" panose="020F0502020204030204" pitchFamily="34" charset="0"/>
                <a:ea typeface="DengXian" panose="02010600030101010101" pitchFamily="2" charset="-122"/>
              </a:rPr>
              <a:t>2026</a:t>
            </a:r>
            <a:r>
              <a:rPr lang="en-US" dirty="0">
                <a:effectLst/>
              </a:rPr>
              <a:t> </a:t>
            </a:r>
            <a:endParaRPr lang="en-US" dirty="0"/>
          </a:p>
        </p:txBody>
      </p:sp>
    </p:spTree>
    <p:extLst>
      <p:ext uri="{BB962C8B-B14F-4D97-AF65-F5344CB8AC3E}">
        <p14:creationId xmlns:p14="http://schemas.microsoft.com/office/powerpoint/2010/main" val="22124399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6" name="Rectangle 2">
            <a:extLst>
              <a:ext uri="{FF2B5EF4-FFF2-40B4-BE49-F238E27FC236}">
                <a16:creationId xmlns:a16="http://schemas.microsoft.com/office/drawing/2014/main" id="{781D7B0C-3B02-ED47-8AC7-110DF6805B4B}"/>
              </a:ext>
            </a:extLst>
          </p:cNvPr>
          <p:cNvSpPr>
            <a:spLocks noGrp="1" noChangeArrowheads="1"/>
          </p:cNvSpPr>
          <p:nvPr>
            <p:ph type="title"/>
          </p:nvPr>
        </p:nvSpPr>
        <p:spPr>
          <a:xfrm>
            <a:off x="222640" y="0"/>
            <a:ext cx="10632141" cy="1143000"/>
          </a:xfrm>
        </p:spPr>
        <p:txBody>
          <a:bodyPr>
            <a:noAutofit/>
          </a:bodyPr>
          <a:lstStyle/>
          <a:p>
            <a:pPr>
              <a:defRPr/>
            </a:pPr>
            <a:r>
              <a:rPr lang="en-US" sz="3200" dirty="0">
                <a:latin typeface="+mn-lt"/>
                <a:cs typeface="Times New Roman" panose="02020603050405020304" pitchFamily="18" charset="0"/>
              </a:rPr>
              <a:t>Fruiting Body vs. Mycelium Culture</a:t>
            </a:r>
          </a:p>
        </p:txBody>
      </p:sp>
      <p:pic>
        <p:nvPicPr>
          <p:cNvPr id="456709" name="Picture 5">
            <a:extLst>
              <a:ext uri="{FF2B5EF4-FFF2-40B4-BE49-F238E27FC236}">
                <a16:creationId xmlns:a16="http://schemas.microsoft.com/office/drawing/2014/main" id="{84B31ABA-DD88-3345-BD13-D0B4D94490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945" y="1182029"/>
            <a:ext cx="4371975" cy="45275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pic>
        <p:nvPicPr>
          <p:cNvPr id="456710" name="Picture 6">
            <a:extLst>
              <a:ext uri="{FF2B5EF4-FFF2-40B4-BE49-F238E27FC236}">
                <a16:creationId xmlns:a16="http://schemas.microsoft.com/office/drawing/2014/main" id="{4BD2E141-2271-4845-8BAB-EFC3CE51D1B0}"/>
              </a:ext>
            </a:extLst>
          </p:cNvPr>
          <p:cNvPicPr>
            <a:picLocks noGrp="1" noChangeAspect="1" noChangeArrowheads="1"/>
          </p:cNvPicPr>
          <p:nvPr>
            <p:ph type="body" sz="half" idx="2"/>
          </p:nvPr>
        </p:nvPicPr>
        <p:blipFill>
          <a:blip r:embed="rId4">
            <a:extLst>
              <a:ext uri="{28A0092B-C50C-407E-A947-70E740481C1C}">
                <a14:useLocalDpi xmlns:a14="http://schemas.microsoft.com/office/drawing/2010/main" val="0"/>
              </a:ext>
            </a:extLst>
          </a:blip>
          <a:srcRect l="6993" t="7007" r="9091" b="9074"/>
          <a:stretch>
            <a:fillRect/>
          </a:stretch>
        </p:blipFill>
        <p:spPr>
          <a:xfrm>
            <a:off x="5958466" y="1195387"/>
            <a:ext cx="5029200" cy="4497388"/>
          </a:xfr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754" name="Rectangle 2">
            <a:extLst>
              <a:ext uri="{FF2B5EF4-FFF2-40B4-BE49-F238E27FC236}">
                <a16:creationId xmlns:a16="http://schemas.microsoft.com/office/drawing/2014/main" id="{CE41608D-D266-E649-9DC6-9594E8010FF7}"/>
              </a:ext>
            </a:extLst>
          </p:cNvPr>
          <p:cNvSpPr>
            <a:spLocks noGrp="1" noChangeArrowheads="1"/>
          </p:cNvSpPr>
          <p:nvPr>
            <p:ph type="title"/>
          </p:nvPr>
        </p:nvSpPr>
        <p:spPr>
          <a:xfrm>
            <a:off x="349623" y="188913"/>
            <a:ext cx="11180737" cy="1143000"/>
          </a:xfrm>
        </p:spPr>
        <p:txBody>
          <a:bodyPr>
            <a:noAutofit/>
          </a:bodyPr>
          <a:lstStyle/>
          <a:p>
            <a:pPr>
              <a:defRPr/>
            </a:pPr>
            <a:r>
              <a:rPr lang="en-US" sz="3200" dirty="0">
                <a:latin typeface="+mn-lt"/>
              </a:rPr>
              <a:t>Mycelium Culture vs. Mycelium Biomass</a:t>
            </a:r>
          </a:p>
        </p:txBody>
      </p:sp>
      <p:pic>
        <p:nvPicPr>
          <p:cNvPr id="458757" name="Picture 5">
            <a:extLst>
              <a:ext uri="{FF2B5EF4-FFF2-40B4-BE49-F238E27FC236}">
                <a16:creationId xmlns:a16="http://schemas.microsoft.com/office/drawing/2014/main" id="{E924438A-E1C7-F144-88B2-2A0D53CA73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6993" t="7007" r="9091" b="9074"/>
          <a:stretch>
            <a:fillRect/>
          </a:stretch>
        </p:blipFill>
        <p:spPr bwMode="auto">
          <a:xfrm>
            <a:off x="894313" y="1981201"/>
            <a:ext cx="4572000" cy="4087813"/>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pic>
        <p:nvPicPr>
          <p:cNvPr id="3" name="Picture 2">
            <a:extLst>
              <a:ext uri="{FF2B5EF4-FFF2-40B4-BE49-F238E27FC236}">
                <a16:creationId xmlns:a16="http://schemas.microsoft.com/office/drawing/2014/main" id="{F864A6F7-D8F2-F24D-75E1-954787668B54}"/>
              </a:ext>
            </a:extLst>
          </p:cNvPr>
          <p:cNvPicPr>
            <a:picLocks noChangeAspect="1"/>
          </p:cNvPicPr>
          <p:nvPr/>
        </p:nvPicPr>
        <p:blipFill>
          <a:blip r:embed="rId4"/>
          <a:stretch>
            <a:fillRect/>
          </a:stretch>
        </p:blipFill>
        <p:spPr>
          <a:xfrm>
            <a:off x="5665818" y="1981201"/>
            <a:ext cx="5450418" cy="4087813"/>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68269-1FCC-0A0D-A49B-5492546078C1}"/>
              </a:ext>
            </a:extLst>
          </p:cNvPr>
          <p:cNvSpPr>
            <a:spLocks noGrp="1"/>
          </p:cNvSpPr>
          <p:nvPr>
            <p:ph type="title"/>
          </p:nvPr>
        </p:nvSpPr>
        <p:spPr>
          <a:xfrm>
            <a:off x="273422" y="1"/>
            <a:ext cx="11721353" cy="1021976"/>
          </a:xfrm>
        </p:spPr>
        <p:txBody>
          <a:bodyPr>
            <a:normAutofit/>
          </a:bodyPr>
          <a:lstStyle/>
          <a:p>
            <a:r>
              <a:rPr lang="en-US" sz="3200" dirty="0"/>
              <a:t>Setting Standards—Moving Target But Possible!</a:t>
            </a:r>
          </a:p>
        </p:txBody>
      </p:sp>
      <p:pic>
        <p:nvPicPr>
          <p:cNvPr id="4" name="Content Placeholder 3">
            <a:extLst>
              <a:ext uri="{FF2B5EF4-FFF2-40B4-BE49-F238E27FC236}">
                <a16:creationId xmlns:a16="http://schemas.microsoft.com/office/drawing/2014/main" id="{0A78927B-362C-9572-1AFB-7A10B78E2B0E}"/>
              </a:ext>
            </a:extLst>
          </p:cNvPr>
          <p:cNvPicPr>
            <a:picLocks noGrp="1" noChangeAspect="1"/>
          </p:cNvPicPr>
          <p:nvPr>
            <p:ph idx="1"/>
          </p:nvPr>
        </p:nvPicPr>
        <p:blipFill>
          <a:blip r:embed="rId2"/>
          <a:stretch>
            <a:fillRect/>
          </a:stretch>
        </p:blipFill>
        <p:spPr>
          <a:xfrm>
            <a:off x="8438920" y="1253331"/>
            <a:ext cx="3349668" cy="4351338"/>
          </a:xfrm>
          <a:prstGeom prst="rect">
            <a:avLst/>
          </a:prstGeom>
        </p:spPr>
      </p:pic>
      <p:sp>
        <p:nvSpPr>
          <p:cNvPr id="5" name="TextBox 4">
            <a:extLst>
              <a:ext uri="{FF2B5EF4-FFF2-40B4-BE49-F238E27FC236}">
                <a16:creationId xmlns:a16="http://schemas.microsoft.com/office/drawing/2014/main" id="{34CA087F-690B-49F4-D3DE-6AA78026B37E}"/>
              </a:ext>
            </a:extLst>
          </p:cNvPr>
          <p:cNvSpPr txBox="1"/>
          <p:nvPr/>
        </p:nvSpPr>
        <p:spPr>
          <a:xfrm>
            <a:off x="403412" y="1748118"/>
            <a:ext cx="7584141" cy="3539430"/>
          </a:xfrm>
          <a:prstGeom prst="rect">
            <a:avLst/>
          </a:prstGeom>
          <a:noFill/>
        </p:spPr>
        <p:txBody>
          <a:bodyPr wrap="square" rtlCol="0">
            <a:spAutoFit/>
          </a:bodyPr>
          <a:lstStyle/>
          <a:p>
            <a:pPr marL="238125" indent="-212725"/>
            <a:r>
              <a:rPr lang="en-US" sz="2800" dirty="0"/>
              <a:t>• </a:t>
            </a:r>
            <a:r>
              <a:rPr lang="en-US" sz="2800" dirty="0" err="1"/>
              <a:t>Reishi</a:t>
            </a:r>
            <a:r>
              <a:rPr lang="en-US" sz="2800" dirty="0"/>
              <a:t>: Triterpenoids or polysaccharides?</a:t>
            </a:r>
          </a:p>
          <a:p>
            <a:pPr marL="238125" indent="-212725"/>
            <a:r>
              <a:rPr lang="en-US" sz="2800" dirty="0"/>
              <a:t>• Cordyceps: Adenosine?</a:t>
            </a:r>
          </a:p>
          <a:p>
            <a:pPr marL="238125" indent="-212725"/>
            <a:r>
              <a:rPr lang="en-US" sz="2800" dirty="0"/>
              <a:t>• Lion’s mane: </a:t>
            </a:r>
            <a:r>
              <a:rPr lang="en-US" sz="2800" dirty="0">
                <a:solidFill>
                  <a:srgbClr val="1B1B1B"/>
                </a:solidFill>
              </a:rPr>
              <a:t>P</a:t>
            </a:r>
            <a:r>
              <a:rPr lang="en-US" sz="2800" b="0" i="0" dirty="0">
                <a:solidFill>
                  <a:srgbClr val="1B1B1B"/>
                </a:solidFill>
                <a:effectLst/>
              </a:rPr>
              <a:t>olysaccharides, terpenoids (hericenones and erinacines), phenolics?</a:t>
            </a:r>
          </a:p>
          <a:p>
            <a:pPr marL="238125" indent="-212725"/>
            <a:r>
              <a:rPr lang="en-US" sz="2800" dirty="0"/>
              <a:t>• Turkey tails: PSP, PSK?</a:t>
            </a:r>
          </a:p>
          <a:p>
            <a:pPr marL="238125" indent="-212725"/>
            <a:r>
              <a:rPr lang="en-US" sz="2800" dirty="0"/>
              <a:t>• Fruiting body, fruiting body extracts (water, solvent), mycelium, biomass, spores, spore oil?</a:t>
            </a:r>
          </a:p>
          <a:p>
            <a:pPr marL="238125" indent="-212725"/>
            <a:endParaRPr lang="en-US" sz="2800" dirty="0"/>
          </a:p>
        </p:txBody>
      </p:sp>
    </p:spTree>
    <p:extLst>
      <p:ext uri="{BB962C8B-B14F-4D97-AF65-F5344CB8AC3E}">
        <p14:creationId xmlns:p14="http://schemas.microsoft.com/office/powerpoint/2010/main" val="10408177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0914" name="Rectangle 1026"/>
          <p:cNvSpPr>
            <a:spLocks noGrp="1" noChangeArrowheads="1"/>
          </p:cNvSpPr>
          <p:nvPr>
            <p:ph type="title"/>
          </p:nvPr>
        </p:nvSpPr>
        <p:spPr>
          <a:xfrm>
            <a:off x="397184" y="376515"/>
            <a:ext cx="6908800" cy="700087"/>
          </a:xfrm>
        </p:spPr>
        <p:txBody>
          <a:bodyPr>
            <a:normAutofit/>
          </a:bodyPr>
          <a:lstStyle/>
          <a:p>
            <a:pPr>
              <a:defRPr/>
            </a:pPr>
            <a:r>
              <a:rPr lang="en-US" sz="3200" dirty="0">
                <a:latin typeface="+mn-lt"/>
                <a:cs typeface="Times New Roman" panose="02020603050405020304" pitchFamily="18" charset="0"/>
              </a:rPr>
              <a:t>Mushroom Review</a:t>
            </a:r>
          </a:p>
        </p:txBody>
      </p:sp>
      <p:sp>
        <p:nvSpPr>
          <p:cNvPr id="550915" name="Rectangle 1027"/>
          <p:cNvSpPr>
            <a:spLocks noGrp="1" noChangeArrowheads="1"/>
          </p:cNvSpPr>
          <p:nvPr>
            <p:ph type="body" idx="1"/>
          </p:nvPr>
        </p:nvSpPr>
        <p:spPr>
          <a:xfrm>
            <a:off x="352050" y="1714499"/>
            <a:ext cx="11615831" cy="3429001"/>
          </a:xfrm>
        </p:spPr>
        <p:txBody>
          <a:bodyPr/>
          <a:lstStyle/>
          <a:p>
            <a:pPr marL="0" indent="0">
              <a:lnSpc>
                <a:spcPct val="90000"/>
              </a:lnSpc>
              <a:buNone/>
              <a:defRPr/>
            </a:pPr>
            <a:r>
              <a:rPr lang="ja-JP" altLang="en-US"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…mushroom polysaccharides are not miracle drugs but can increase the quality of life of cancer patients and may offer increased survival rates for some types of cancer, especially when they are used as adjuncts to conventional forms of treatment.  Smith, Rowan, Sullivan University of Strathclyde, UK</a:t>
            </a:r>
          </a:p>
        </p:txBody>
      </p:sp>
      <p:pic>
        <p:nvPicPr>
          <p:cNvPr id="4"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03029" y="134934"/>
            <a:ext cx="1886913" cy="145731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pic>
      <p:pic>
        <p:nvPicPr>
          <p:cNvPr id="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97395" y="134933"/>
            <a:ext cx="2376174" cy="14573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Picture 2" descr="polyporus-umbelat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1022" y="134932"/>
            <a:ext cx="1943086" cy="14573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5" descr="birchleaf Chaga "/>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931561" y="134931"/>
            <a:ext cx="1060785" cy="14573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a:extLst>
              <a:ext uri="{FF2B5EF4-FFF2-40B4-BE49-F238E27FC236}">
                <a16:creationId xmlns:a16="http://schemas.microsoft.com/office/drawing/2014/main" id="{EB772E02-C946-2DE6-62AC-E9F5E87CD6C2}"/>
              </a:ext>
            </a:extLst>
          </p:cNvPr>
          <p:cNvSpPr txBox="1"/>
          <p:nvPr/>
        </p:nvSpPr>
        <p:spPr>
          <a:xfrm>
            <a:off x="554203" y="4220170"/>
            <a:ext cx="11413678" cy="2246769"/>
          </a:xfrm>
          <a:prstGeom prst="rect">
            <a:avLst/>
          </a:prstGeom>
          <a:noFill/>
        </p:spPr>
        <p:txBody>
          <a:bodyPr wrap="square">
            <a:spAutoFit/>
          </a:bodyPr>
          <a:lstStyle/>
          <a:p>
            <a:pPr marL="0" indent="0">
              <a:buNone/>
              <a:defRPr/>
            </a:pPr>
            <a:r>
              <a:rPr lang="ja-JP" altLang="en-US" sz="2800">
                <a:latin typeface="Times New Roman" panose="02020603050405020304" pitchFamily="18" charset="0"/>
                <a:cs typeface="Times New Roman" panose="02020603050405020304" pitchFamily="18" charset="0"/>
              </a:rPr>
              <a:t>“</a:t>
            </a:r>
            <a:r>
              <a:rPr lang="en-US" sz="2800" dirty="0">
                <a:latin typeface="Times New Roman" panose="02020603050405020304" pitchFamily="18" charset="0"/>
                <a:cs typeface="Times New Roman" panose="02020603050405020304" pitchFamily="18" charset="0"/>
              </a:rPr>
              <a:t>After a quarter century of trials indicating PSK can improve cancer survival, the cumulative human findings amount to a recommendation of its inclusion in standard anticancer protocols. With its risk for adverse events virtually nonexistent, PSK</a:t>
            </a:r>
            <a:r>
              <a:rPr lang="ja-JP" altLang="en-US" sz="2800">
                <a:latin typeface="Times New Roman" panose="02020603050405020304" pitchFamily="18" charset="0"/>
                <a:cs typeface="Times New Roman" panose="02020603050405020304" pitchFamily="18" charset="0"/>
              </a:rPr>
              <a:t>’</a:t>
            </a:r>
            <a:r>
              <a:rPr lang="en-US" sz="2800" dirty="0">
                <a:latin typeface="Times New Roman" panose="02020603050405020304" pitchFamily="18" charset="0"/>
                <a:cs typeface="Times New Roman" panose="02020603050405020304" pitchFamily="18" charset="0"/>
              </a:rPr>
              <a:t>s contribution to the benefit-risk profiles of these protocols can only be positive.</a:t>
            </a:r>
            <a:r>
              <a:rPr lang="ja-JP" altLang="en-US" sz="2800">
                <a:latin typeface="Times New Roman" panose="02020603050405020304" pitchFamily="18" charset="0"/>
                <a:cs typeface="Times New Roman" panose="02020603050405020304" pitchFamily="18" charset="0"/>
              </a:rPr>
              <a:t>”</a:t>
            </a:r>
            <a:r>
              <a:rPr lang="en-US" altLang="ja-JP" sz="2800" dirty="0">
                <a:latin typeface="Times New Roman" panose="02020603050405020304" pitchFamily="18" charset="0"/>
                <a:cs typeface="Times New Roman" panose="02020603050405020304" pitchFamily="18" charset="0"/>
              </a:rPr>
              <a:t> Paris Kidd, University of California, Berkley</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770485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4834" name="Rectangle 2">
            <a:extLst>
              <a:ext uri="{FF2B5EF4-FFF2-40B4-BE49-F238E27FC236}">
                <a16:creationId xmlns:a16="http://schemas.microsoft.com/office/drawing/2014/main" id="{9A4665D2-E3DD-9E4E-9837-A3B99652E2CB}"/>
              </a:ext>
            </a:extLst>
          </p:cNvPr>
          <p:cNvSpPr>
            <a:spLocks noGrp="1" noChangeArrowheads="1"/>
          </p:cNvSpPr>
          <p:nvPr>
            <p:ph type="title"/>
          </p:nvPr>
        </p:nvSpPr>
        <p:spPr>
          <a:xfrm>
            <a:off x="474113" y="89848"/>
            <a:ext cx="10648316" cy="1143000"/>
          </a:xfrm>
        </p:spPr>
        <p:txBody>
          <a:bodyPr>
            <a:normAutofit/>
          </a:bodyPr>
          <a:lstStyle/>
          <a:p>
            <a:pPr>
              <a:defRPr/>
            </a:pPr>
            <a:r>
              <a:rPr lang="en-US" sz="3200" dirty="0">
                <a:latin typeface="+mn-lt"/>
                <a:cs typeface="Times New Roman" panose="02020603050405020304" pitchFamily="18" charset="0"/>
              </a:rPr>
              <a:t>Mushroom Resources: Popular References</a:t>
            </a:r>
          </a:p>
        </p:txBody>
      </p:sp>
      <p:pic>
        <p:nvPicPr>
          <p:cNvPr id="131075" name="Picture 1" descr="Icons-of-Medicinal-Mushrooms-from-China.jpg">
            <a:extLst>
              <a:ext uri="{FF2B5EF4-FFF2-40B4-BE49-F238E27FC236}">
                <a16:creationId xmlns:a16="http://schemas.microsoft.com/office/drawing/2014/main" id="{A09B0E0E-D737-2D4F-A5CE-1E38D6B7E21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0194" y="1575197"/>
            <a:ext cx="1839912" cy="2520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31076" name="Picture 2" descr="9781580085793-us.jpg">
            <a:extLst>
              <a:ext uri="{FF2B5EF4-FFF2-40B4-BE49-F238E27FC236}">
                <a16:creationId xmlns:a16="http://schemas.microsoft.com/office/drawing/2014/main" id="{AD30B74F-EB2C-D146-83A9-849F7715D31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39725" y="4411663"/>
            <a:ext cx="1720850" cy="20875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31077" name="Picture 3" descr="51cPj1p276L._AC_US500_QL65_.jpg">
            <a:extLst>
              <a:ext uri="{FF2B5EF4-FFF2-40B4-BE49-F238E27FC236}">
                <a16:creationId xmlns:a16="http://schemas.microsoft.com/office/drawing/2014/main" id="{0AB1C411-F37A-824C-B8AB-48880E121C79}"/>
              </a:ext>
            </a:extLst>
          </p:cNvPr>
          <p:cNvPicPr>
            <a:picLocks noChangeAspect="1"/>
          </p:cNvPicPr>
          <p:nvPr/>
        </p:nvPicPr>
        <p:blipFill>
          <a:blip r:embed="rId5">
            <a:extLst>
              <a:ext uri="{28A0092B-C50C-407E-A947-70E740481C1C}">
                <a14:useLocalDpi xmlns:a14="http://schemas.microsoft.com/office/drawing/2010/main" val="0"/>
              </a:ext>
            </a:extLst>
          </a:blip>
          <a:srcRect l="12778" r="13168"/>
          <a:stretch>
            <a:fillRect/>
          </a:stretch>
        </p:blipFill>
        <p:spPr bwMode="auto">
          <a:xfrm>
            <a:off x="2303831" y="1612503"/>
            <a:ext cx="1811337" cy="24463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31078" name="Picture 4" descr="41p78T-s+fL._AC_US500_QL65_.jpg">
            <a:extLst>
              <a:ext uri="{FF2B5EF4-FFF2-40B4-BE49-F238E27FC236}">
                <a16:creationId xmlns:a16="http://schemas.microsoft.com/office/drawing/2014/main" id="{F65A710A-DA67-8E46-8992-B07F11A1C350}"/>
              </a:ext>
            </a:extLst>
          </p:cNvPr>
          <p:cNvPicPr>
            <a:picLocks noChangeAspect="1"/>
          </p:cNvPicPr>
          <p:nvPr/>
        </p:nvPicPr>
        <p:blipFill>
          <a:blip r:embed="rId6">
            <a:extLst>
              <a:ext uri="{28A0092B-C50C-407E-A947-70E740481C1C}">
                <a14:useLocalDpi xmlns:a14="http://schemas.microsoft.com/office/drawing/2010/main" val="0"/>
              </a:ext>
            </a:extLst>
          </a:blip>
          <a:srcRect l="12526" r="-11784"/>
          <a:stretch>
            <a:fillRect/>
          </a:stretch>
        </p:blipFill>
        <p:spPr bwMode="auto">
          <a:xfrm>
            <a:off x="4439289" y="4378887"/>
            <a:ext cx="1860550" cy="2095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31079" name="Picture 5" descr="510bbZIm8AL._AC_US500_QL65_.jpg">
            <a:extLst>
              <a:ext uri="{FF2B5EF4-FFF2-40B4-BE49-F238E27FC236}">
                <a16:creationId xmlns:a16="http://schemas.microsoft.com/office/drawing/2014/main" id="{911384EF-1F6A-934E-B15B-0E3BF07994CB}"/>
              </a:ext>
            </a:extLst>
          </p:cNvPr>
          <p:cNvPicPr>
            <a:picLocks noChangeAspect="1"/>
          </p:cNvPicPr>
          <p:nvPr/>
        </p:nvPicPr>
        <p:blipFill>
          <a:blip r:embed="rId7">
            <a:extLst>
              <a:ext uri="{28A0092B-C50C-407E-A947-70E740481C1C}">
                <a14:useLocalDpi xmlns:a14="http://schemas.microsoft.com/office/drawing/2010/main" val="0"/>
              </a:ext>
            </a:extLst>
          </a:blip>
          <a:srcRect l="18867" r="17133"/>
          <a:stretch>
            <a:fillRect/>
          </a:stretch>
        </p:blipFill>
        <p:spPr bwMode="auto">
          <a:xfrm>
            <a:off x="6406997" y="1687115"/>
            <a:ext cx="1470025" cy="2297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31080" name="Picture 6" descr="41cyCLrii5L._AC_US500_QL65_.jpg">
            <a:extLst>
              <a:ext uri="{FF2B5EF4-FFF2-40B4-BE49-F238E27FC236}">
                <a16:creationId xmlns:a16="http://schemas.microsoft.com/office/drawing/2014/main" id="{170C054C-3664-884C-9C31-1FD1393A8AC7}"/>
              </a:ext>
            </a:extLst>
          </p:cNvPr>
          <p:cNvPicPr>
            <a:picLocks noChangeAspect="1"/>
          </p:cNvPicPr>
          <p:nvPr/>
        </p:nvPicPr>
        <p:blipFill>
          <a:blip r:embed="rId8">
            <a:extLst>
              <a:ext uri="{28A0092B-C50C-407E-A947-70E740481C1C}">
                <a14:useLocalDpi xmlns:a14="http://schemas.microsoft.com/office/drawing/2010/main" val="0"/>
              </a:ext>
            </a:extLst>
          </a:blip>
          <a:srcRect l="11400" r="12601"/>
          <a:stretch>
            <a:fillRect/>
          </a:stretch>
        </p:blipFill>
        <p:spPr bwMode="auto">
          <a:xfrm>
            <a:off x="2429361" y="4378887"/>
            <a:ext cx="1538287" cy="20240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31081" name="Picture 7" descr="51gh9MwlhdL._AC_US500_QL65_.jpg">
            <a:extLst>
              <a:ext uri="{FF2B5EF4-FFF2-40B4-BE49-F238E27FC236}">
                <a16:creationId xmlns:a16="http://schemas.microsoft.com/office/drawing/2014/main" id="{6B727053-8400-BF46-8E92-2F551C455273}"/>
              </a:ext>
            </a:extLst>
          </p:cNvPr>
          <p:cNvPicPr>
            <a:picLocks noChangeAspect="1"/>
          </p:cNvPicPr>
          <p:nvPr/>
        </p:nvPicPr>
        <p:blipFill>
          <a:blip r:embed="rId9">
            <a:extLst>
              <a:ext uri="{28A0092B-C50C-407E-A947-70E740481C1C}">
                <a14:useLocalDpi xmlns:a14="http://schemas.microsoft.com/office/drawing/2010/main" val="0"/>
              </a:ext>
            </a:extLst>
          </a:blip>
          <a:srcRect l="13000" r="12868"/>
          <a:stretch>
            <a:fillRect/>
          </a:stretch>
        </p:blipFill>
        <p:spPr bwMode="auto">
          <a:xfrm>
            <a:off x="6352421" y="4235218"/>
            <a:ext cx="1712912" cy="2311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31082" name="Picture 9" descr="61BsAkdfDTL._AC_US500_QL65_.jpg">
            <a:extLst>
              <a:ext uri="{FF2B5EF4-FFF2-40B4-BE49-F238E27FC236}">
                <a16:creationId xmlns:a16="http://schemas.microsoft.com/office/drawing/2014/main" id="{49F546F7-47FB-8C42-84AE-1BA3E1FF2E7E}"/>
              </a:ext>
            </a:extLst>
          </p:cNvPr>
          <p:cNvPicPr>
            <a:picLocks noChangeAspect="1"/>
          </p:cNvPicPr>
          <p:nvPr/>
        </p:nvPicPr>
        <p:blipFill>
          <a:blip r:embed="rId10">
            <a:extLst>
              <a:ext uri="{28A0092B-C50C-407E-A947-70E740481C1C}">
                <a14:useLocalDpi xmlns:a14="http://schemas.microsoft.com/office/drawing/2010/main" val="0"/>
              </a:ext>
            </a:extLst>
          </a:blip>
          <a:srcRect l="9801" r="10201"/>
          <a:stretch>
            <a:fillRect/>
          </a:stretch>
        </p:blipFill>
        <p:spPr bwMode="auto">
          <a:xfrm>
            <a:off x="4360313" y="1612503"/>
            <a:ext cx="1760537" cy="2200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31083" name="Picture 13">
            <a:extLst>
              <a:ext uri="{FF2B5EF4-FFF2-40B4-BE49-F238E27FC236}">
                <a16:creationId xmlns:a16="http://schemas.microsoft.com/office/drawing/2014/main" id="{08104B1B-9CEE-D54F-925F-4779189CD75D}"/>
              </a:ext>
            </a:extLst>
          </p:cNvPr>
          <p:cNvSpPr>
            <a:spLocks noChangeAspect="1"/>
          </p:cNvSpPr>
          <p:nvPr/>
        </p:nvSpPr>
        <p:spPr bwMode="auto">
          <a:xfrm>
            <a:off x="9278939" y="4784726"/>
            <a:ext cx="1233487" cy="1806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rgbClr val="FFFFFF"/>
                </a:solidFill>
                <a:latin typeface="Times" pitchFamily="2" charset="0"/>
                <a:ea typeface="MS PGothic" panose="020B0600070205080204" pitchFamily="34" charset="-128"/>
              </a:defRPr>
            </a:lvl1pPr>
            <a:lvl2pPr marL="742950" indent="-285750">
              <a:defRPr sz="2400">
                <a:solidFill>
                  <a:srgbClr val="FFFFFF"/>
                </a:solidFill>
                <a:latin typeface="Times" pitchFamily="2" charset="0"/>
                <a:ea typeface="MS PGothic" panose="020B0600070205080204" pitchFamily="34" charset="-128"/>
              </a:defRPr>
            </a:lvl2pPr>
            <a:lvl3pPr marL="1143000" indent="-228600">
              <a:defRPr sz="2400">
                <a:solidFill>
                  <a:srgbClr val="FFFFFF"/>
                </a:solidFill>
                <a:latin typeface="Times" pitchFamily="2" charset="0"/>
                <a:ea typeface="MS PGothic" panose="020B0600070205080204" pitchFamily="34" charset="-128"/>
              </a:defRPr>
            </a:lvl3pPr>
            <a:lvl4pPr marL="1600200" indent="-228600">
              <a:defRPr sz="2400">
                <a:solidFill>
                  <a:srgbClr val="FFFFFF"/>
                </a:solidFill>
                <a:latin typeface="Times" pitchFamily="2" charset="0"/>
                <a:ea typeface="MS PGothic" panose="020B0600070205080204" pitchFamily="34" charset="-128"/>
              </a:defRPr>
            </a:lvl4pPr>
            <a:lvl5pPr marL="2057400" indent="-228600">
              <a:defRPr sz="2400">
                <a:solidFill>
                  <a:srgbClr val="FFFFFF"/>
                </a:solidFill>
                <a:latin typeface="Times" pitchFamily="2" charset="0"/>
                <a:ea typeface="MS PGothic" panose="020B0600070205080204" pitchFamily="34" charset="-128"/>
              </a:defRPr>
            </a:lvl5pPr>
            <a:lvl6pPr marL="2514600" indent="-228600" eaLnBrk="0" fontAlgn="base" hangingPunct="0">
              <a:spcBef>
                <a:spcPct val="0"/>
              </a:spcBef>
              <a:spcAft>
                <a:spcPct val="0"/>
              </a:spcAft>
              <a:defRPr sz="2400">
                <a:solidFill>
                  <a:srgbClr val="FFFFFF"/>
                </a:solidFill>
                <a:latin typeface="Times" pitchFamily="2" charset="0"/>
                <a:ea typeface="MS PGothic" panose="020B0600070205080204" pitchFamily="34" charset="-128"/>
              </a:defRPr>
            </a:lvl6pPr>
            <a:lvl7pPr marL="2971800" indent="-228600" eaLnBrk="0" fontAlgn="base" hangingPunct="0">
              <a:spcBef>
                <a:spcPct val="0"/>
              </a:spcBef>
              <a:spcAft>
                <a:spcPct val="0"/>
              </a:spcAft>
              <a:defRPr sz="2400">
                <a:solidFill>
                  <a:srgbClr val="FFFFFF"/>
                </a:solidFill>
                <a:latin typeface="Times" pitchFamily="2" charset="0"/>
                <a:ea typeface="MS PGothic" panose="020B0600070205080204" pitchFamily="34" charset="-128"/>
              </a:defRPr>
            </a:lvl7pPr>
            <a:lvl8pPr marL="3429000" indent="-228600" eaLnBrk="0" fontAlgn="base" hangingPunct="0">
              <a:spcBef>
                <a:spcPct val="0"/>
              </a:spcBef>
              <a:spcAft>
                <a:spcPct val="0"/>
              </a:spcAft>
              <a:defRPr sz="2400">
                <a:solidFill>
                  <a:srgbClr val="FFFFFF"/>
                </a:solidFill>
                <a:latin typeface="Times" pitchFamily="2" charset="0"/>
                <a:ea typeface="MS PGothic" panose="020B0600070205080204" pitchFamily="34" charset="-128"/>
              </a:defRPr>
            </a:lvl8pPr>
            <a:lvl9pPr marL="3886200" indent="-228600" eaLnBrk="0" fontAlgn="base" hangingPunct="0">
              <a:spcBef>
                <a:spcPct val="0"/>
              </a:spcBef>
              <a:spcAft>
                <a:spcPct val="0"/>
              </a:spcAft>
              <a:defRPr sz="2400">
                <a:solidFill>
                  <a:srgbClr val="FFFFFF"/>
                </a:solidFill>
                <a:latin typeface="Times" pitchFamily="2" charset="0"/>
                <a:ea typeface="MS PGothic" panose="020B0600070205080204" pitchFamily="34" charset="-128"/>
              </a:defRPr>
            </a:lvl9pPr>
          </a:lstStyle>
          <a:p>
            <a:endParaRPr lang="en-US" altLang="en-US"/>
          </a:p>
        </p:txBody>
      </p:sp>
      <p:pic>
        <p:nvPicPr>
          <p:cNvPr id="4" name="Picture 3">
            <a:extLst>
              <a:ext uri="{FF2B5EF4-FFF2-40B4-BE49-F238E27FC236}">
                <a16:creationId xmlns:a16="http://schemas.microsoft.com/office/drawing/2014/main" id="{69C9493C-54C7-4F14-534E-7C48177930D4}"/>
              </a:ext>
            </a:extLst>
          </p:cNvPr>
          <p:cNvPicPr>
            <a:picLocks noChangeAspect="1"/>
          </p:cNvPicPr>
          <p:nvPr/>
        </p:nvPicPr>
        <p:blipFill>
          <a:blip r:embed="rId11"/>
          <a:stretch>
            <a:fillRect/>
          </a:stretch>
        </p:blipFill>
        <p:spPr>
          <a:xfrm>
            <a:off x="8065333" y="1687114"/>
            <a:ext cx="1822836" cy="2345561"/>
          </a:xfrm>
          <a:prstGeom prst="rect">
            <a:avLst/>
          </a:prstGeom>
        </p:spPr>
      </p:pic>
      <p:pic>
        <p:nvPicPr>
          <p:cNvPr id="5" name="Picture 4">
            <a:extLst>
              <a:ext uri="{FF2B5EF4-FFF2-40B4-BE49-F238E27FC236}">
                <a16:creationId xmlns:a16="http://schemas.microsoft.com/office/drawing/2014/main" id="{A2E7B20D-73B7-6A4B-EA18-6602D5370F0E}"/>
              </a:ext>
            </a:extLst>
          </p:cNvPr>
          <p:cNvPicPr>
            <a:picLocks noChangeAspect="1"/>
          </p:cNvPicPr>
          <p:nvPr/>
        </p:nvPicPr>
        <p:blipFill>
          <a:blip r:embed="rId12"/>
          <a:stretch>
            <a:fillRect/>
          </a:stretch>
        </p:blipFill>
        <p:spPr>
          <a:xfrm>
            <a:off x="8259494" y="4235218"/>
            <a:ext cx="1628675" cy="2426725"/>
          </a:xfrm>
          <a:prstGeom prst="rect">
            <a:avLst/>
          </a:prstGeom>
        </p:spPr>
      </p:pic>
      <p:pic>
        <p:nvPicPr>
          <p:cNvPr id="6" name="Picture 5">
            <a:extLst>
              <a:ext uri="{FF2B5EF4-FFF2-40B4-BE49-F238E27FC236}">
                <a16:creationId xmlns:a16="http://schemas.microsoft.com/office/drawing/2014/main" id="{CCEC6858-EF10-7AD0-84AF-08A163B0BE8C}"/>
              </a:ext>
            </a:extLst>
          </p:cNvPr>
          <p:cNvPicPr>
            <a:picLocks noChangeAspect="1"/>
          </p:cNvPicPr>
          <p:nvPr/>
        </p:nvPicPr>
        <p:blipFill>
          <a:blip r:embed="rId13"/>
          <a:stretch>
            <a:fillRect/>
          </a:stretch>
        </p:blipFill>
        <p:spPr>
          <a:xfrm>
            <a:off x="10071016" y="1698615"/>
            <a:ext cx="1855690" cy="2397532"/>
          </a:xfrm>
          <a:prstGeom prst="rect">
            <a:avLst/>
          </a:prstGeom>
        </p:spPr>
      </p:pic>
      <p:pic>
        <p:nvPicPr>
          <p:cNvPr id="3" name="Picture 2">
            <a:extLst>
              <a:ext uri="{FF2B5EF4-FFF2-40B4-BE49-F238E27FC236}">
                <a16:creationId xmlns:a16="http://schemas.microsoft.com/office/drawing/2014/main" id="{8CC48BEC-328C-8784-95BE-26B785BC9ACD}"/>
              </a:ext>
            </a:extLst>
          </p:cNvPr>
          <p:cNvPicPr>
            <a:picLocks noChangeAspect="1"/>
          </p:cNvPicPr>
          <p:nvPr/>
        </p:nvPicPr>
        <p:blipFill>
          <a:blip r:embed="rId14"/>
          <a:stretch>
            <a:fillRect/>
          </a:stretch>
        </p:blipFill>
        <p:spPr>
          <a:xfrm>
            <a:off x="10071016" y="4235217"/>
            <a:ext cx="1591638" cy="2397531"/>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328711" name="Rectangle 328710">
            <a:extLst>
              <a:ext uri="{FF2B5EF4-FFF2-40B4-BE49-F238E27FC236}">
                <a16:creationId xmlns:a16="http://schemas.microsoft.com/office/drawing/2014/main" id="{5CB593EA-2F98-479F-B4C4-F366571FA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26F4A0A5-C140-B9D2-C6A2-304532D917BB}"/>
              </a:ext>
            </a:extLst>
          </p:cNvPr>
          <p:cNvPicPr>
            <a:picLocks noChangeAspect="1"/>
          </p:cNvPicPr>
          <p:nvPr/>
        </p:nvPicPr>
        <p:blipFill>
          <a:blip r:embed="rId3"/>
          <a:srcRect r="3" b="21128"/>
          <a:stretch>
            <a:fillRect/>
          </a:stretch>
        </p:blipFill>
        <p:spPr>
          <a:xfrm>
            <a:off x="3125535" y="-1"/>
            <a:ext cx="2970465" cy="3383279"/>
          </a:xfrm>
          <a:prstGeom prst="rect">
            <a:avLst/>
          </a:prstGeom>
        </p:spPr>
      </p:pic>
      <p:pic>
        <p:nvPicPr>
          <p:cNvPr id="3" name="Picture 2">
            <a:extLst>
              <a:ext uri="{FF2B5EF4-FFF2-40B4-BE49-F238E27FC236}">
                <a16:creationId xmlns:a16="http://schemas.microsoft.com/office/drawing/2014/main" id="{EDC1A177-EF4F-0878-0BD5-884AFFB0A00A}"/>
              </a:ext>
            </a:extLst>
          </p:cNvPr>
          <p:cNvPicPr>
            <a:picLocks noChangeAspect="1"/>
          </p:cNvPicPr>
          <p:nvPr/>
        </p:nvPicPr>
        <p:blipFill>
          <a:blip r:embed="rId4"/>
          <a:srcRect l="19509" r="21006" b="-3"/>
          <a:stretch>
            <a:fillRect/>
          </a:stretch>
        </p:blipFill>
        <p:spPr>
          <a:xfrm>
            <a:off x="77535" y="10"/>
            <a:ext cx="2970465" cy="3383268"/>
          </a:xfrm>
          <a:prstGeom prst="rect">
            <a:avLst/>
          </a:prstGeom>
        </p:spPr>
      </p:pic>
      <p:pic>
        <p:nvPicPr>
          <p:cNvPr id="7" name="Picture 6">
            <a:extLst>
              <a:ext uri="{FF2B5EF4-FFF2-40B4-BE49-F238E27FC236}">
                <a16:creationId xmlns:a16="http://schemas.microsoft.com/office/drawing/2014/main" id="{6CAE9BA7-F3B9-31AF-A0F3-986A8F2077D6}"/>
              </a:ext>
            </a:extLst>
          </p:cNvPr>
          <p:cNvPicPr>
            <a:picLocks noChangeAspect="1"/>
          </p:cNvPicPr>
          <p:nvPr/>
        </p:nvPicPr>
        <p:blipFill>
          <a:blip r:embed="rId5"/>
          <a:srcRect l="8058" r="37043" b="-1"/>
          <a:stretch>
            <a:fillRect/>
          </a:stretch>
        </p:blipFill>
        <p:spPr>
          <a:xfrm>
            <a:off x="3137560" y="3429011"/>
            <a:ext cx="2971800" cy="3383268"/>
          </a:xfrm>
          <a:prstGeom prst="rect">
            <a:avLst/>
          </a:prstGeom>
        </p:spPr>
      </p:pic>
      <p:pic>
        <p:nvPicPr>
          <p:cNvPr id="6" name="Picture 5">
            <a:extLst>
              <a:ext uri="{FF2B5EF4-FFF2-40B4-BE49-F238E27FC236}">
                <a16:creationId xmlns:a16="http://schemas.microsoft.com/office/drawing/2014/main" id="{C7057C9F-6344-F714-C5F9-89DB8C407B89}"/>
              </a:ext>
            </a:extLst>
          </p:cNvPr>
          <p:cNvPicPr>
            <a:picLocks noChangeAspect="1"/>
          </p:cNvPicPr>
          <p:nvPr/>
        </p:nvPicPr>
        <p:blipFill>
          <a:blip r:embed="rId6"/>
          <a:srcRect l="12566" r="16065" b="-1"/>
          <a:stretch>
            <a:fillRect/>
          </a:stretch>
        </p:blipFill>
        <p:spPr>
          <a:xfrm>
            <a:off x="9340735" y="-1"/>
            <a:ext cx="2971800" cy="3383268"/>
          </a:xfrm>
          <a:prstGeom prst="rect">
            <a:avLst/>
          </a:prstGeom>
        </p:spPr>
      </p:pic>
      <p:pic>
        <p:nvPicPr>
          <p:cNvPr id="5" name="Picture 4">
            <a:extLst>
              <a:ext uri="{FF2B5EF4-FFF2-40B4-BE49-F238E27FC236}">
                <a16:creationId xmlns:a16="http://schemas.microsoft.com/office/drawing/2014/main" id="{2DD6963A-B40B-F758-29A1-2BA21E3294D5}"/>
              </a:ext>
            </a:extLst>
          </p:cNvPr>
          <p:cNvPicPr>
            <a:picLocks noChangeAspect="1"/>
          </p:cNvPicPr>
          <p:nvPr/>
        </p:nvPicPr>
        <p:blipFill>
          <a:blip r:embed="rId7"/>
          <a:srcRect l="4851" r="7348" b="-2"/>
          <a:stretch>
            <a:fillRect/>
          </a:stretch>
        </p:blipFill>
        <p:spPr>
          <a:xfrm>
            <a:off x="6173534" y="0"/>
            <a:ext cx="2970465" cy="3383280"/>
          </a:xfrm>
          <a:prstGeom prst="rect">
            <a:avLst/>
          </a:prstGeom>
        </p:spPr>
      </p:pic>
      <p:sp>
        <p:nvSpPr>
          <p:cNvPr id="328713" name="Rectangle 328712">
            <a:extLst>
              <a:ext uri="{FF2B5EF4-FFF2-40B4-BE49-F238E27FC236}">
                <a16:creationId xmlns:a16="http://schemas.microsoft.com/office/drawing/2014/main" id="{39BEB6D0-9E4E-4221-93D1-74ABECEE9E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45910" y="3474720"/>
            <a:ext cx="6046090" cy="3383281"/>
          </a:xfrm>
          <a:prstGeom prst="rect">
            <a:avLst/>
          </a:prstGeom>
          <a:solidFill>
            <a:srgbClr val="3C3D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8706" name="Rectangle 2">
            <a:extLst>
              <a:ext uri="{FF2B5EF4-FFF2-40B4-BE49-F238E27FC236}">
                <a16:creationId xmlns:a16="http://schemas.microsoft.com/office/drawing/2014/main" id="{819811CA-5532-25DD-BAFF-8297822B08E0}"/>
              </a:ext>
            </a:extLst>
          </p:cNvPr>
          <p:cNvSpPr>
            <a:spLocks noGrp="1" noChangeArrowheads="1"/>
          </p:cNvSpPr>
          <p:nvPr>
            <p:ph type="title"/>
          </p:nvPr>
        </p:nvSpPr>
        <p:spPr>
          <a:xfrm>
            <a:off x="6393217" y="3674091"/>
            <a:ext cx="5613917" cy="637124"/>
          </a:xfrm>
          <a:extLst>
            <a:ext uri="{909E8E84-426E-40DD-AFC4-6F175D3DCCD1}">
              <a14:hiddenFill xmlns:a14="http://schemas.microsoft.com/office/drawing/2010/main">
                <a:solidFill>
                  <a:schemeClr val="accent1"/>
                </a:solidFill>
              </a14:hiddenFill>
            </a:ext>
          </a:extLst>
        </p:spPr>
        <p:txBody>
          <a:bodyPr vert="horz" lIns="91440" tIns="45720" rIns="91440" bIns="45720" rtlCol="0" anchor="ctr">
            <a:noAutofit/>
          </a:bodyPr>
          <a:lstStyle/>
          <a:p>
            <a:r>
              <a:rPr lang="en-US" altLang="en-CN" sz="2800" b="1" kern="1200" dirty="0">
                <a:solidFill>
                  <a:srgbClr val="FFFFFF"/>
                </a:solidFill>
                <a:latin typeface="+mj-lt"/>
                <a:ea typeface="+mj-ea"/>
                <a:cs typeface="+mj-cs"/>
              </a:rPr>
              <a:t>Medicinal Mushroom Pioneers (US)</a:t>
            </a:r>
          </a:p>
        </p:txBody>
      </p:sp>
      <p:pic>
        <p:nvPicPr>
          <p:cNvPr id="8" name="Picture 7">
            <a:extLst>
              <a:ext uri="{FF2B5EF4-FFF2-40B4-BE49-F238E27FC236}">
                <a16:creationId xmlns:a16="http://schemas.microsoft.com/office/drawing/2014/main" id="{96AD3B51-0B8C-8E31-363C-43BD89EF7127}"/>
              </a:ext>
            </a:extLst>
          </p:cNvPr>
          <p:cNvPicPr>
            <a:picLocks noChangeAspect="1"/>
          </p:cNvPicPr>
          <p:nvPr/>
        </p:nvPicPr>
        <p:blipFill rotWithShape="1">
          <a:blip r:embed="rId8"/>
          <a:srcRect l="8146" r="45321" b="1"/>
          <a:stretch>
            <a:fillRect/>
          </a:stretch>
        </p:blipFill>
        <p:spPr>
          <a:xfrm>
            <a:off x="77535" y="3428999"/>
            <a:ext cx="2970466" cy="3383280"/>
          </a:xfrm>
          <a:prstGeom prst="rect">
            <a:avLst/>
          </a:prstGeom>
        </p:spPr>
      </p:pic>
      <p:sp>
        <p:nvSpPr>
          <p:cNvPr id="56323" name="TextBox 1">
            <a:extLst>
              <a:ext uri="{FF2B5EF4-FFF2-40B4-BE49-F238E27FC236}">
                <a16:creationId xmlns:a16="http://schemas.microsoft.com/office/drawing/2014/main" id="{5255F627-7A57-FA8B-45E0-26D006EDA445}"/>
              </a:ext>
            </a:extLst>
          </p:cNvPr>
          <p:cNvSpPr txBox="1">
            <a:spLocks noChangeArrowheads="1"/>
          </p:cNvSpPr>
          <p:nvPr/>
        </p:nvSpPr>
        <p:spPr bwMode="auto">
          <a:xfrm>
            <a:off x="6393217" y="4241272"/>
            <a:ext cx="5366610" cy="244088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rmAutofit fontScale="92500" lnSpcReduction="20000"/>
          </a:bodyPr>
          <a:lstStyle>
            <a:lvl1pPr eaLnBrk="0" hangingPunct="0">
              <a:defRPr kumimoji="1" sz="2400">
                <a:solidFill>
                  <a:schemeClr val="tx2"/>
                </a:solidFill>
                <a:latin typeface="Times New Roman" panose="02020603050405020304" pitchFamily="18" charset="0"/>
                <a:ea typeface="ＭＳ Ｐゴシック" panose="020B0600070205080204" pitchFamily="34" charset="-128"/>
              </a:defRPr>
            </a:lvl1pPr>
            <a:lvl2pPr marL="742950" indent="-285750" eaLnBrk="0" hangingPunct="0">
              <a:defRPr kumimoji="1" sz="2400">
                <a:solidFill>
                  <a:schemeClr val="tx2"/>
                </a:solidFill>
                <a:latin typeface="Times New Roman" panose="02020603050405020304" pitchFamily="18" charset="0"/>
                <a:ea typeface="ＭＳ Ｐゴシック" panose="020B0600070205080204" pitchFamily="34" charset="-128"/>
              </a:defRPr>
            </a:lvl2pPr>
            <a:lvl3pPr marL="1143000" indent="-228600" eaLnBrk="0" hangingPunct="0">
              <a:defRPr kumimoji="1" sz="2400">
                <a:solidFill>
                  <a:schemeClr val="tx2"/>
                </a:solidFill>
                <a:latin typeface="Times New Roman" panose="02020603050405020304" pitchFamily="18" charset="0"/>
                <a:ea typeface="ＭＳ Ｐゴシック" panose="020B0600070205080204" pitchFamily="34" charset="-128"/>
              </a:defRPr>
            </a:lvl3pPr>
            <a:lvl4pPr marL="1600200" indent="-228600" eaLnBrk="0" hangingPunct="0">
              <a:defRPr kumimoji="1" sz="2400">
                <a:solidFill>
                  <a:schemeClr val="tx2"/>
                </a:solidFill>
                <a:latin typeface="Times New Roman" panose="02020603050405020304" pitchFamily="18" charset="0"/>
                <a:ea typeface="ＭＳ Ｐゴシック" panose="020B0600070205080204" pitchFamily="34" charset="-128"/>
              </a:defRPr>
            </a:lvl4pPr>
            <a:lvl5pPr marL="2057400" indent="-228600" eaLnBrk="0" hangingPunct="0">
              <a:defRPr kumimoji="1" sz="2400">
                <a:solidFill>
                  <a:schemeClr val="tx2"/>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kumimoji="1" sz="2400">
                <a:solidFill>
                  <a:schemeClr val="tx2"/>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kumimoji="1" sz="2400">
                <a:solidFill>
                  <a:schemeClr val="tx2"/>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kumimoji="1" sz="2400">
                <a:solidFill>
                  <a:schemeClr val="tx2"/>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kumimoji="1" sz="2400">
                <a:solidFill>
                  <a:schemeClr val="tx2"/>
                </a:solidFill>
                <a:latin typeface="Times New Roman" panose="02020603050405020304" pitchFamily="18" charset="0"/>
                <a:ea typeface="ＭＳ Ｐゴシック" panose="020B0600070205080204" pitchFamily="34" charset="-128"/>
              </a:defRPr>
            </a:lvl9pPr>
          </a:lstStyle>
          <a:p>
            <a:pPr indent="-228600" eaLnBrk="1" hangingPunct="1">
              <a:lnSpc>
                <a:spcPct val="90000"/>
              </a:lnSpc>
              <a:spcAft>
                <a:spcPts val="600"/>
              </a:spcAft>
              <a:buFont typeface="Arial" panose="020B0604020202020204" pitchFamily="34" charset="0"/>
              <a:buChar char="•"/>
            </a:pPr>
            <a:r>
              <a:rPr lang="en-US" altLang="en-CN" sz="2800" dirty="0">
                <a:solidFill>
                  <a:srgbClr val="FFFFFF"/>
                </a:solidFill>
                <a:latin typeface="+mn-lt"/>
                <a:ea typeface="+mn-ea"/>
              </a:rPr>
              <a:t>Andrew Weil</a:t>
            </a:r>
          </a:p>
          <a:p>
            <a:pPr indent="-228600" eaLnBrk="1" hangingPunct="1">
              <a:lnSpc>
                <a:spcPct val="90000"/>
              </a:lnSpc>
              <a:spcAft>
                <a:spcPts val="600"/>
              </a:spcAft>
              <a:buFont typeface="Arial" panose="020B0604020202020204" pitchFamily="34" charset="0"/>
              <a:buChar char="•"/>
            </a:pPr>
            <a:r>
              <a:rPr lang="en-US" altLang="en-CN" sz="2800" dirty="0">
                <a:solidFill>
                  <a:srgbClr val="FFFFFF"/>
                </a:solidFill>
                <a:latin typeface="+mn-lt"/>
                <a:ea typeface="+mn-ea"/>
              </a:rPr>
              <a:t>David Aurora</a:t>
            </a:r>
          </a:p>
          <a:p>
            <a:pPr indent="-228600" eaLnBrk="1" hangingPunct="1">
              <a:lnSpc>
                <a:spcPct val="90000"/>
              </a:lnSpc>
              <a:spcAft>
                <a:spcPts val="600"/>
              </a:spcAft>
              <a:buFont typeface="Arial" panose="020B0604020202020204" pitchFamily="34" charset="0"/>
              <a:buChar char="•"/>
            </a:pPr>
            <a:r>
              <a:rPr lang="en-US" altLang="en-CN" sz="2800" dirty="0">
                <a:solidFill>
                  <a:srgbClr val="FFFFFF"/>
                </a:solidFill>
                <a:latin typeface="+mn-lt"/>
                <a:ea typeface="+mn-ea"/>
              </a:rPr>
              <a:t>Christopher Hobbs</a:t>
            </a:r>
          </a:p>
          <a:p>
            <a:pPr indent="-228600" eaLnBrk="1" hangingPunct="1">
              <a:lnSpc>
                <a:spcPct val="90000"/>
              </a:lnSpc>
              <a:spcAft>
                <a:spcPts val="600"/>
              </a:spcAft>
              <a:buFont typeface="Arial" panose="020B0604020202020204" pitchFamily="34" charset="0"/>
              <a:buChar char="•"/>
            </a:pPr>
            <a:r>
              <a:rPr lang="en-US" altLang="en-CN" sz="2800" dirty="0">
                <a:solidFill>
                  <a:srgbClr val="FFFFFF"/>
                </a:solidFill>
                <a:latin typeface="+mn-lt"/>
                <a:ea typeface="+mn-ea"/>
              </a:rPr>
              <a:t>Paul Stamets</a:t>
            </a:r>
          </a:p>
          <a:p>
            <a:pPr indent="-228600" eaLnBrk="1" hangingPunct="1">
              <a:lnSpc>
                <a:spcPct val="90000"/>
              </a:lnSpc>
              <a:spcAft>
                <a:spcPts val="600"/>
              </a:spcAft>
              <a:buFont typeface="Arial" panose="020B0604020202020204" pitchFamily="34" charset="0"/>
              <a:buChar char="•"/>
            </a:pPr>
            <a:r>
              <a:rPr lang="en-US" altLang="en-CN" sz="2800" dirty="0">
                <a:solidFill>
                  <a:srgbClr val="FFFFFF"/>
                </a:solidFill>
                <a:latin typeface="+mn-lt"/>
                <a:ea typeface="+mn-ea"/>
              </a:rPr>
              <a:t>Jeff Chilton</a:t>
            </a:r>
          </a:p>
          <a:p>
            <a:pPr indent="-228600" eaLnBrk="1" hangingPunct="1">
              <a:lnSpc>
                <a:spcPct val="90000"/>
              </a:lnSpc>
              <a:spcAft>
                <a:spcPts val="600"/>
              </a:spcAft>
              <a:buFont typeface="Arial" panose="020B0604020202020204" pitchFamily="34" charset="0"/>
              <a:buChar char="•"/>
            </a:pPr>
            <a:r>
              <a:rPr lang="en-US" altLang="en-CN" sz="2800" dirty="0">
                <a:solidFill>
                  <a:srgbClr val="FFFFFF"/>
                </a:solidFill>
                <a:latin typeface="+mn-lt"/>
                <a:ea typeface="+mn-ea"/>
              </a:rPr>
              <a:t>David Law</a:t>
            </a:r>
          </a:p>
          <a:p>
            <a:pPr indent="-228600" eaLnBrk="1" hangingPunct="1">
              <a:lnSpc>
                <a:spcPct val="90000"/>
              </a:lnSpc>
              <a:spcAft>
                <a:spcPts val="600"/>
              </a:spcAft>
              <a:buFont typeface="Arial" panose="020B0604020202020204" pitchFamily="34" charset="0"/>
              <a:buChar char="•"/>
            </a:pPr>
            <a:endParaRPr lang="en-US" altLang="en-CN" sz="1400" dirty="0">
              <a:solidFill>
                <a:srgbClr val="FFFFFF"/>
              </a:solidFill>
              <a:latin typeface="+mn-lt"/>
              <a:ea typeface="+mn-ea"/>
            </a:endParaRPr>
          </a:p>
          <a:p>
            <a:pPr indent="-228600" eaLnBrk="1" hangingPunct="1">
              <a:lnSpc>
                <a:spcPct val="90000"/>
              </a:lnSpc>
              <a:spcAft>
                <a:spcPts val="600"/>
              </a:spcAft>
              <a:buFont typeface="Arial" panose="020B0604020202020204" pitchFamily="34" charset="0"/>
              <a:buChar char="•"/>
            </a:pPr>
            <a:endParaRPr lang="en-US" altLang="en-CN" sz="1400" dirty="0">
              <a:solidFill>
                <a:srgbClr val="FFFFFF"/>
              </a:solidFill>
              <a:latin typeface="+mn-lt"/>
              <a:ea typeface="+mn-ea"/>
            </a:endParaRPr>
          </a:p>
        </p:txBody>
      </p:sp>
    </p:spTree>
    <p:extLst>
      <p:ext uri="{BB962C8B-B14F-4D97-AF65-F5344CB8AC3E}">
        <p14:creationId xmlns:p14="http://schemas.microsoft.com/office/powerpoint/2010/main" val="3552120431"/>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3667</TotalTime>
  <Words>267</Words>
  <Application>Microsoft Macintosh PowerPoint</Application>
  <PresentationFormat>Widescreen</PresentationFormat>
  <Paragraphs>33</Paragraphs>
  <Slides>12</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Times</vt:lpstr>
      <vt:lpstr>Arial</vt:lpstr>
      <vt:lpstr>Calibri</vt:lpstr>
      <vt:lpstr>Calibri Light</vt:lpstr>
      <vt:lpstr>Lucida Handwriting</vt:lpstr>
      <vt:lpstr>Times New Roman</vt:lpstr>
      <vt:lpstr>Office Theme</vt:lpstr>
      <vt:lpstr>Medicinal Mushrooms Traditional to Modern and Monographs</vt:lpstr>
      <vt:lpstr>PowerPoint Presentation</vt:lpstr>
      <vt:lpstr>Traditional Use Bencao Gangmu</vt:lpstr>
      <vt:lpstr>Science  One of the most pharmacologically acting plant-based substances on earth</vt:lpstr>
      <vt:lpstr>PowerPoint Presentation</vt:lpstr>
      <vt:lpstr>PowerPoint Presentation</vt:lpstr>
      <vt:lpstr>Fruiting Body vs. Mycelium Culture</vt:lpstr>
      <vt:lpstr>Mycelium Culture vs. Mycelium Biomass</vt:lpstr>
      <vt:lpstr>Setting Standards—Moving Target But Possible!</vt:lpstr>
      <vt:lpstr>Mushroom Review</vt:lpstr>
      <vt:lpstr>Mushroom Resources: Popular References</vt:lpstr>
      <vt:lpstr>Medicinal Mushroom Pioneers (US)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Speaker Portal</dc:title>
  <dc:creator>Roy Upton</dc:creator>
  <cp:lastModifiedBy>Roy Upton</cp:lastModifiedBy>
  <cp:revision>789</cp:revision>
  <dcterms:created xsi:type="dcterms:W3CDTF">2024-09-17T19:18:22Z</dcterms:created>
  <dcterms:modified xsi:type="dcterms:W3CDTF">2026-09-24T03:42:27Z</dcterms:modified>
</cp:coreProperties>
</file>