
<file path=[Content_Types].xml><?xml version="1.0" encoding="utf-8"?>
<Types xmlns="http://schemas.openxmlformats.org/package/2006/content-types">
  <Default Extension="emf" ContentType="image/x-emf"/>
  <Default Extension="jpeg" ContentType="image/jpeg"/>
  <Default Extension="mov" ContentType="video/quicktime"/>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 id="2147483680" r:id="rId3"/>
  </p:sldMasterIdLst>
  <p:notesMasterIdLst>
    <p:notesMasterId r:id="rId36"/>
  </p:notesMasterIdLst>
  <p:sldIdLst>
    <p:sldId id="10321" r:id="rId4"/>
    <p:sldId id="1662" r:id="rId5"/>
    <p:sldId id="10316" r:id="rId6"/>
    <p:sldId id="10317" r:id="rId7"/>
    <p:sldId id="281" r:id="rId8"/>
    <p:sldId id="261" r:id="rId9"/>
    <p:sldId id="263" r:id="rId10"/>
    <p:sldId id="10117" r:id="rId11"/>
    <p:sldId id="10118" r:id="rId12"/>
    <p:sldId id="282" r:id="rId13"/>
    <p:sldId id="264" r:id="rId14"/>
    <p:sldId id="10311" r:id="rId15"/>
    <p:sldId id="10312" r:id="rId16"/>
    <p:sldId id="10318" r:id="rId17"/>
    <p:sldId id="10319" r:id="rId18"/>
    <p:sldId id="267" r:id="rId19"/>
    <p:sldId id="10313" r:id="rId20"/>
    <p:sldId id="269" r:id="rId21"/>
    <p:sldId id="10314" r:id="rId22"/>
    <p:sldId id="10322" r:id="rId23"/>
    <p:sldId id="10323" r:id="rId24"/>
    <p:sldId id="10324" r:id="rId25"/>
    <p:sldId id="10326" r:id="rId26"/>
    <p:sldId id="1638" r:id="rId27"/>
    <p:sldId id="274" r:id="rId28"/>
    <p:sldId id="275" r:id="rId29"/>
    <p:sldId id="276" r:id="rId30"/>
    <p:sldId id="278" r:id="rId31"/>
    <p:sldId id="277" r:id="rId32"/>
    <p:sldId id="279" r:id="rId33"/>
    <p:sldId id="10320" r:id="rId34"/>
    <p:sldId id="10327"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1D44"/>
    <a:srgbClr val="C02685"/>
    <a:srgbClr val="FAA91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1D7AC4-0E3D-394D-AD43-5784304D7211}" v="161" dt="2026-06-19T00:59:06.035"/>
    <p1510:client id="{C77AAD84-A8EC-F147-9880-C47B37E80B1D}" v="21" dt="2026-06-18T21:02:01.3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tanja\Documents\MARKETING\DESIGN%20BRIEFS\SELL%20SHEETS%20AND%20PDS\SS-Sell%20Sheets\BioBerb%20LipiSperse&#174;%20Berberine\PK%20Study\Copy%20of%20Indena%20Berbevis%20comparison.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georgekokkinis\Dropbox%20(Tech)\Products\CPO%20COMPRESSIBLE%20POWDERED%20OILS\CPO%20Astaxanthin\Studies%20Astaxanthin%20CPO\Pilot%20PK%20Study%20graph.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Century Gothic" panose="020B0502020202020204" pitchFamily="34" charset="0"/>
                <a:ea typeface="+mn-ea"/>
                <a:cs typeface="+mn-cs"/>
              </a:defRPr>
            </a:pPr>
            <a:r>
              <a:rPr lang="en-US">
                <a:solidFill>
                  <a:schemeClr val="tx1"/>
                </a:solidFill>
                <a:latin typeface="Century Gothic" panose="020B0502020202020204" pitchFamily="34" charset="0"/>
              </a:rPr>
              <a:t>Cmax (ng/mL) of total berberine</a:t>
            </a:r>
          </a:p>
          <a:p>
            <a:pPr>
              <a:defRPr>
                <a:solidFill>
                  <a:schemeClr val="tx1"/>
                </a:solidFill>
                <a:latin typeface="Century Gothic" panose="020B0502020202020204" pitchFamily="34" charset="0"/>
              </a:defRPr>
            </a:pPr>
            <a:r>
              <a:rPr lang="en-US" sz="1000">
                <a:solidFill>
                  <a:schemeClr val="tx1"/>
                </a:solidFill>
                <a:latin typeface="Century Gothic" panose="020B0502020202020204" pitchFamily="34" charset="0"/>
              </a:rPr>
              <a:t>all dosage formats delivered 188 mg </a:t>
            </a:r>
          </a:p>
          <a:p>
            <a:pPr>
              <a:defRPr>
                <a:solidFill>
                  <a:schemeClr val="tx1"/>
                </a:solidFill>
                <a:latin typeface="Century Gothic" panose="020B0502020202020204" pitchFamily="34" charset="0"/>
              </a:defRPr>
            </a:pPr>
            <a:r>
              <a:rPr lang="en-US" sz="1000">
                <a:solidFill>
                  <a:schemeClr val="tx1"/>
                </a:solidFill>
                <a:latin typeface="Century Gothic" panose="020B0502020202020204" pitchFamily="34" charset="0"/>
              </a:rPr>
              <a:t>of berberine per dose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Century Gothic" panose="020B0502020202020204" pitchFamily="34" charset="0"/>
              <a:ea typeface="+mn-ea"/>
              <a:cs typeface="+mn-cs"/>
            </a:defRPr>
          </a:pPr>
          <a:endParaRPr lang="en-US"/>
        </a:p>
      </c:txPr>
    </c:title>
    <c:autoTitleDeleted val="0"/>
    <c:plotArea>
      <c:layout/>
      <c:barChart>
        <c:barDir val="col"/>
        <c:grouping val="clustered"/>
        <c:varyColors val="0"/>
        <c:ser>
          <c:idx val="0"/>
          <c:order val="0"/>
          <c:tx>
            <c:strRef>
              <c:f>Sheet1!$B$14</c:f>
              <c:strCache>
                <c:ptCount val="1"/>
                <c:pt idx="0">
                  <c:v>Cmax (ng/ml)</c:v>
                </c:pt>
              </c:strCache>
            </c:strRef>
          </c:tx>
          <c:spPr>
            <a:solidFill>
              <a:srgbClr val="FFC000"/>
            </a:solidFill>
            <a:ln>
              <a:noFill/>
            </a:ln>
            <a:effectLst/>
          </c:spPr>
          <c:invertIfNegative val="0"/>
          <c:dPt>
            <c:idx val="1"/>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01-A8B5-EC4B-B806-D9BCF70577F3}"/>
              </c:ext>
            </c:extLst>
          </c:dPt>
          <c:dPt>
            <c:idx val="2"/>
            <c:invertIfNegative val="0"/>
            <c:bubble3D val="0"/>
            <c:spPr>
              <a:solidFill>
                <a:srgbClr val="92D050"/>
              </a:solidFill>
              <a:ln>
                <a:noFill/>
              </a:ln>
              <a:effectLst/>
            </c:spPr>
            <c:extLst>
              <c:ext xmlns:c16="http://schemas.microsoft.com/office/drawing/2014/chart" uri="{C3380CC4-5D6E-409C-BE32-E72D297353CC}">
                <c16:uniqueId val="{00000003-A8B5-EC4B-B806-D9BCF70577F3}"/>
              </c:ext>
            </c:extLst>
          </c:dPt>
          <c:dLbls>
            <c:dLbl>
              <c:idx val="0"/>
              <c:layout>
                <c:manualLayout>
                  <c:x val="-2.5462668816039986E-17"/>
                  <c:y val="5.96289856342661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8B5-EC4B-B806-D9BCF70577F3}"/>
                </c:ext>
              </c:extLst>
            </c:dLbl>
            <c:dLbl>
              <c:idx val="1"/>
              <c:layout>
                <c:manualLayout>
                  <c:x val="0"/>
                  <c:y val="6.75795170521682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8B5-EC4B-B806-D9BCF70577F3}"/>
                </c:ext>
              </c:extLst>
            </c:dLbl>
            <c:dLbl>
              <c:idx val="2"/>
              <c:layout>
                <c:manualLayout>
                  <c:x val="0"/>
                  <c:y val="6.75795170521683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8B5-EC4B-B806-D9BCF70577F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Century Gothic" panose="020B0502020202020204" pitchFamily="34" charset="0"/>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Sheet1!$A$15:$A$17</c:f>
              <c:strCache>
                <c:ptCount val="3"/>
                <c:pt idx="0">
                  <c:v>BioBerb® 
(one capsule)</c:v>
                </c:pt>
                <c:pt idx="1">
                  <c:v>Competitor
(two tablets)</c:v>
                </c:pt>
                <c:pt idx="2">
                  <c:v>Competitor
(one tablet)</c:v>
                </c:pt>
              </c:strCache>
            </c:strRef>
          </c:cat>
          <c:val>
            <c:numRef>
              <c:f>Sheet1!$B$15:$B$17</c:f>
              <c:numCache>
                <c:formatCode>General</c:formatCode>
                <c:ptCount val="3"/>
                <c:pt idx="0">
                  <c:v>0.80200000000000005</c:v>
                </c:pt>
                <c:pt idx="1">
                  <c:v>0.41</c:v>
                </c:pt>
                <c:pt idx="2">
                  <c:v>0.35</c:v>
                </c:pt>
              </c:numCache>
            </c:numRef>
          </c:val>
          <c:extLst>
            <c:ext xmlns:c16="http://schemas.microsoft.com/office/drawing/2014/chart" uri="{C3380CC4-5D6E-409C-BE32-E72D297353CC}">
              <c16:uniqueId val="{00000005-A8B5-EC4B-B806-D9BCF70577F3}"/>
            </c:ext>
          </c:extLst>
        </c:ser>
        <c:dLbls>
          <c:showLegendKey val="0"/>
          <c:showVal val="0"/>
          <c:showCatName val="0"/>
          <c:showSerName val="0"/>
          <c:showPercent val="0"/>
          <c:showBubbleSize val="0"/>
        </c:dLbls>
        <c:gapWidth val="150"/>
        <c:axId val="1073874767"/>
        <c:axId val="1040984943"/>
      </c:barChart>
      <c:catAx>
        <c:axId val="107387476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Century Gothic" panose="020B0502020202020204" pitchFamily="34" charset="0"/>
                <a:ea typeface="+mn-ea"/>
                <a:cs typeface="+mn-cs"/>
              </a:defRPr>
            </a:pPr>
            <a:endParaRPr lang="en-US"/>
          </a:p>
        </c:txPr>
        <c:crossAx val="1040984943"/>
        <c:crosses val="autoZero"/>
        <c:auto val="1"/>
        <c:lblAlgn val="ctr"/>
        <c:lblOffset val="100"/>
        <c:noMultiLvlLbl val="0"/>
      </c:catAx>
      <c:valAx>
        <c:axId val="10409849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0738747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rgbClr val="941100"/>
                </a:solidFill>
                <a:latin typeface="+mn-lt"/>
                <a:ea typeface="+mn-ea"/>
                <a:cs typeface="+mn-cs"/>
              </a:defRPr>
            </a:pPr>
            <a:r>
              <a:rPr lang="en-GB" sz="1800">
                <a:solidFill>
                  <a:srgbClr val="941100"/>
                </a:solidFill>
              </a:rPr>
              <a:t>PK Study</a:t>
            </a:r>
          </a:p>
        </c:rich>
      </c:tx>
      <c:layout>
        <c:manualLayout>
          <c:xMode val="edge"/>
          <c:yMode val="edge"/>
          <c:x val="0.14958024790692426"/>
          <c:y val="2.5870120452231433E-2"/>
        </c:manualLayout>
      </c:layout>
      <c:overlay val="0"/>
      <c:spPr>
        <a:noFill/>
        <a:ln>
          <a:noFill/>
        </a:ln>
        <a:effectLst/>
      </c:spPr>
      <c:txPr>
        <a:bodyPr rot="0" spcFirstLastPara="1" vertOverflow="ellipsis" vert="horz" wrap="square" anchor="ctr" anchorCtr="1"/>
        <a:lstStyle/>
        <a:p>
          <a:pPr>
            <a:defRPr sz="1800" b="1" i="0" u="none" strike="noStrike" kern="1200" baseline="0">
              <a:solidFill>
                <a:srgbClr val="941100"/>
              </a:solidFill>
              <a:latin typeface="+mn-lt"/>
              <a:ea typeface="+mn-ea"/>
              <a:cs typeface="+mn-cs"/>
            </a:defRPr>
          </a:pPr>
          <a:endParaRPr lang="en-US"/>
        </a:p>
      </c:txPr>
    </c:title>
    <c:autoTitleDeleted val="0"/>
    <c:plotArea>
      <c:layout/>
      <c:lineChart>
        <c:grouping val="standard"/>
        <c:varyColors val="0"/>
        <c:ser>
          <c:idx val="0"/>
          <c:order val="0"/>
          <c:tx>
            <c:strRef>
              <c:f>Sheet1!$C$6</c:f>
              <c:strCache>
                <c:ptCount val="1"/>
                <c:pt idx="0">
                  <c:v>CPO-D Astaxanthin</c:v>
                </c:pt>
              </c:strCache>
            </c:strRef>
          </c:tx>
          <c:spPr>
            <a:ln w="34925" cap="rnd">
              <a:solidFill>
                <a:srgbClr val="941100"/>
              </a:solidFill>
              <a:round/>
            </a:ln>
            <a:effectLst>
              <a:outerShdw blurRad="40000" dist="23000" dir="5400000" rotWithShape="0">
                <a:srgbClr val="000000">
                  <a:alpha val="35000"/>
                </a:srgbClr>
              </a:outerShdw>
            </a:effectLst>
          </c:spPr>
          <c:marker>
            <c:symbol val="none"/>
          </c:marker>
          <c:cat>
            <c:numRef>
              <c:f>Sheet1!$D$5:$L$5</c:f>
              <c:numCache>
                <c:formatCode>General</c:formatCode>
                <c:ptCount val="9"/>
                <c:pt idx="0">
                  <c:v>0</c:v>
                </c:pt>
                <c:pt idx="1">
                  <c:v>1</c:v>
                </c:pt>
                <c:pt idx="2">
                  <c:v>2</c:v>
                </c:pt>
                <c:pt idx="3">
                  <c:v>3</c:v>
                </c:pt>
                <c:pt idx="4">
                  <c:v>4</c:v>
                </c:pt>
                <c:pt idx="5">
                  <c:v>5</c:v>
                </c:pt>
                <c:pt idx="6">
                  <c:v>6</c:v>
                </c:pt>
                <c:pt idx="7">
                  <c:v>7</c:v>
                </c:pt>
                <c:pt idx="8">
                  <c:v>8</c:v>
                </c:pt>
              </c:numCache>
            </c:numRef>
          </c:cat>
          <c:val>
            <c:numRef>
              <c:f>Sheet1!$D$6:$L$6</c:f>
              <c:numCache>
                <c:formatCode>General</c:formatCode>
                <c:ptCount val="9"/>
                <c:pt idx="0">
                  <c:v>0</c:v>
                </c:pt>
                <c:pt idx="1">
                  <c:v>3.25</c:v>
                </c:pt>
                <c:pt idx="2">
                  <c:v>3.2</c:v>
                </c:pt>
                <c:pt idx="3">
                  <c:v>7.6</c:v>
                </c:pt>
                <c:pt idx="4">
                  <c:v>10.1</c:v>
                </c:pt>
                <c:pt idx="5">
                  <c:v>10</c:v>
                </c:pt>
                <c:pt idx="6">
                  <c:v>13.95</c:v>
                </c:pt>
                <c:pt idx="7">
                  <c:v>17.2</c:v>
                </c:pt>
                <c:pt idx="8">
                  <c:v>16.2</c:v>
                </c:pt>
              </c:numCache>
            </c:numRef>
          </c:val>
          <c:smooth val="0"/>
          <c:extLst>
            <c:ext xmlns:c16="http://schemas.microsoft.com/office/drawing/2014/chart" uri="{C3380CC4-5D6E-409C-BE32-E72D297353CC}">
              <c16:uniqueId val="{00000000-B337-BC4A-B6A2-7265D76FD976}"/>
            </c:ext>
          </c:extLst>
        </c:ser>
        <c:ser>
          <c:idx val="1"/>
          <c:order val="1"/>
          <c:tx>
            <c:strRef>
              <c:f>Sheet1!$C$7</c:f>
              <c:strCache>
                <c:ptCount val="1"/>
                <c:pt idx="0">
                  <c:v>Control</c:v>
                </c:pt>
              </c:strCache>
            </c:strRef>
          </c:tx>
          <c:spPr>
            <a:ln w="34925" cap="rnd">
              <a:solidFill>
                <a:schemeClr val="accent1">
                  <a:lumMod val="75000"/>
                </a:schemeClr>
              </a:solidFill>
              <a:round/>
            </a:ln>
            <a:effectLst>
              <a:outerShdw blurRad="40000" dist="23000" dir="5400000" rotWithShape="0">
                <a:srgbClr val="000000">
                  <a:alpha val="35000"/>
                </a:srgbClr>
              </a:outerShdw>
            </a:effectLst>
          </c:spPr>
          <c:marker>
            <c:symbol val="none"/>
          </c:marker>
          <c:cat>
            <c:numRef>
              <c:f>Sheet1!$D$5:$L$5</c:f>
              <c:numCache>
                <c:formatCode>General</c:formatCode>
                <c:ptCount val="9"/>
                <c:pt idx="0">
                  <c:v>0</c:v>
                </c:pt>
                <c:pt idx="1">
                  <c:v>1</c:v>
                </c:pt>
                <c:pt idx="2">
                  <c:v>2</c:v>
                </c:pt>
                <c:pt idx="3">
                  <c:v>3</c:v>
                </c:pt>
                <c:pt idx="4">
                  <c:v>4</c:v>
                </c:pt>
                <c:pt idx="5">
                  <c:v>5</c:v>
                </c:pt>
                <c:pt idx="6">
                  <c:v>6</c:v>
                </c:pt>
                <c:pt idx="7">
                  <c:v>7</c:v>
                </c:pt>
                <c:pt idx="8">
                  <c:v>8</c:v>
                </c:pt>
              </c:numCache>
            </c:numRef>
          </c:cat>
          <c:val>
            <c:numRef>
              <c:f>Sheet1!$D$7:$L$7</c:f>
              <c:numCache>
                <c:formatCode>General</c:formatCode>
                <c:ptCount val="9"/>
                <c:pt idx="0">
                  <c:v>0</c:v>
                </c:pt>
                <c:pt idx="1">
                  <c:v>1.1000000000000001</c:v>
                </c:pt>
                <c:pt idx="2">
                  <c:v>0.98</c:v>
                </c:pt>
                <c:pt idx="3">
                  <c:v>2.8</c:v>
                </c:pt>
                <c:pt idx="4">
                  <c:v>4.05</c:v>
                </c:pt>
                <c:pt idx="5">
                  <c:v>5</c:v>
                </c:pt>
                <c:pt idx="6">
                  <c:v>6.9</c:v>
                </c:pt>
                <c:pt idx="7">
                  <c:v>9.1999999999999993</c:v>
                </c:pt>
                <c:pt idx="8">
                  <c:v>5</c:v>
                </c:pt>
              </c:numCache>
            </c:numRef>
          </c:val>
          <c:smooth val="0"/>
          <c:extLst>
            <c:ext xmlns:c16="http://schemas.microsoft.com/office/drawing/2014/chart" uri="{C3380CC4-5D6E-409C-BE32-E72D297353CC}">
              <c16:uniqueId val="{00000001-B337-BC4A-B6A2-7265D76FD976}"/>
            </c:ext>
          </c:extLst>
        </c:ser>
        <c:dLbls>
          <c:showLegendKey val="0"/>
          <c:showVal val="0"/>
          <c:showCatName val="0"/>
          <c:showSerName val="0"/>
          <c:showPercent val="0"/>
          <c:showBubbleSize val="0"/>
        </c:dLbls>
        <c:smooth val="0"/>
        <c:axId val="1129204271"/>
        <c:axId val="1044750719"/>
      </c:lineChart>
      <c:catAx>
        <c:axId val="1129204271"/>
        <c:scaling>
          <c:orientation val="minMax"/>
        </c:scaling>
        <c:delete val="0"/>
        <c:axPos val="b"/>
        <c:title>
          <c:tx>
            <c:rich>
              <a:bodyPr rot="0" spcFirstLastPara="1" vertOverflow="ellipsis" vert="horz" wrap="square" anchor="ctr" anchorCtr="1"/>
              <a:lstStyle/>
              <a:p>
                <a:pPr>
                  <a:defRPr sz="1050" b="1" i="0" u="none" strike="noStrike" kern="1200" baseline="0">
                    <a:solidFill>
                      <a:schemeClr val="tx1"/>
                    </a:solidFill>
                    <a:latin typeface="+mn-lt"/>
                    <a:ea typeface="+mn-ea"/>
                    <a:cs typeface="+mn-cs"/>
                  </a:defRPr>
                </a:pPr>
                <a:r>
                  <a:rPr lang="en-GB" sz="1050" b="1">
                    <a:solidFill>
                      <a:schemeClr val="tx1"/>
                    </a:solidFill>
                  </a:rPr>
                  <a:t>Time</a:t>
                </a:r>
                <a:r>
                  <a:rPr lang="en-GB" sz="1050" b="1" baseline="0">
                    <a:solidFill>
                      <a:schemeClr val="tx1"/>
                    </a:solidFill>
                  </a:rPr>
                  <a:t> (hours)</a:t>
                </a:r>
                <a:endParaRPr lang="en-GB" sz="1050" b="1">
                  <a:solidFill>
                    <a:schemeClr val="tx1"/>
                  </a:solidFill>
                </a:endParaRPr>
              </a:p>
            </c:rich>
          </c:tx>
          <c:overlay val="0"/>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en-GB"/>
            </a:p>
          </c:txPr>
        </c:title>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44750719"/>
        <c:crosses val="autoZero"/>
        <c:auto val="1"/>
        <c:lblAlgn val="ctr"/>
        <c:lblOffset val="100"/>
        <c:noMultiLvlLbl val="0"/>
      </c:catAx>
      <c:valAx>
        <c:axId val="10447507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50" b="1" i="0" u="none" strike="noStrike" kern="1200" baseline="0">
                    <a:solidFill>
                      <a:schemeClr val="tx1"/>
                    </a:solidFill>
                    <a:latin typeface="+mn-lt"/>
                    <a:ea typeface="+mn-ea"/>
                    <a:cs typeface="+mn-cs"/>
                  </a:defRPr>
                </a:pPr>
                <a:r>
                  <a:rPr lang="en-GB" sz="1050" b="1">
                    <a:solidFill>
                      <a:schemeClr val="tx1"/>
                    </a:solidFill>
                  </a:rPr>
                  <a:t>Concentration</a:t>
                </a:r>
                <a:r>
                  <a:rPr lang="en-GB" sz="1050" b="1" baseline="0">
                    <a:solidFill>
                      <a:schemeClr val="tx1"/>
                    </a:solidFill>
                  </a:rPr>
                  <a:t> (ng/mL)</a:t>
                </a:r>
                <a:endParaRPr lang="en-GB" sz="1050" b="1">
                  <a:solidFill>
                    <a:schemeClr val="tx1"/>
                  </a:solidFill>
                </a:endParaRPr>
              </a:p>
            </c:rich>
          </c:tx>
          <c:overlay val="0"/>
          <c:spPr>
            <a:noFill/>
            <a:ln>
              <a:noFill/>
            </a:ln>
            <a:effectLst/>
          </c:spPr>
          <c:txPr>
            <a:bodyPr rot="-540000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en-GB"/>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2920427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9102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market for women’s health is changing.  Women are no longer looking to treat individual symptoms; they are for more holistic approaches to their challenges.  They are moving from single ingredient, single issue products to products that are working on whole systems.</a:t>
            </a:r>
          </a:p>
          <a:p>
            <a:endParaRPr lang="en-US" dirty="0"/>
          </a:p>
        </p:txBody>
      </p:sp>
    </p:spTree>
    <p:extLst>
      <p:ext uri="{BB962C8B-B14F-4D97-AF65-F5344CB8AC3E}">
        <p14:creationId xmlns:p14="http://schemas.microsoft.com/office/powerpoint/2010/main" val="2929571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28600" algn="l">
              <a:lnSpc>
                <a:spcPct val="120000"/>
              </a:lnSpc>
            </a:pPr>
            <a:r>
              <a:rPr lang="en-US">
                <a:solidFill>
                  <a:schemeClr val="tx1"/>
                </a:solidFill>
              </a:rPr>
              <a:t> The accurate way to measure absorption of bioavailable berberine is to look at </a:t>
            </a:r>
            <a:r>
              <a:rPr lang="en-US" err="1">
                <a:solidFill>
                  <a:schemeClr val="tx1"/>
                </a:solidFill>
              </a:rPr>
              <a:t>pg</a:t>
            </a:r>
            <a:r>
              <a:rPr lang="en-US">
                <a:solidFill>
                  <a:schemeClr val="tx1"/>
                </a:solidFill>
              </a:rPr>
              <a:t>/mL or ng/mL of total berberine in blood plasma</a:t>
            </a:r>
            <a:r>
              <a:rPr lang="en-US"/>
              <a:t>.</a:t>
            </a:r>
          </a:p>
          <a:p>
            <a:pPr indent="-228600" algn="l">
              <a:lnSpc>
                <a:spcPct val="120000"/>
              </a:lnSpc>
            </a:pPr>
            <a:r>
              <a:rPr lang="en-US" b="1"/>
              <a:t>How much is being absorbed in the blood?</a:t>
            </a:r>
          </a:p>
          <a:p>
            <a:pPr indent="-228600" algn="l">
              <a:lnSpc>
                <a:spcPct val="120000"/>
              </a:lnSpc>
            </a:pPr>
            <a:r>
              <a:rPr lang="en-US" b="1" err="1">
                <a:solidFill>
                  <a:schemeClr val="accent2"/>
                </a:solidFill>
              </a:rPr>
              <a:t>BioBerb</a:t>
            </a:r>
            <a:r>
              <a:rPr lang="en-US" b="1" baseline="30000">
                <a:solidFill>
                  <a:schemeClr val="accent2"/>
                </a:solidFill>
              </a:rPr>
              <a:t>®</a:t>
            </a:r>
            <a:r>
              <a:rPr lang="en-US" b="1">
                <a:solidFill>
                  <a:schemeClr val="accent2"/>
                </a:solidFill>
              </a:rPr>
              <a:t> 802 </a:t>
            </a:r>
            <a:r>
              <a:rPr lang="en-US" b="1" err="1">
                <a:solidFill>
                  <a:schemeClr val="accent2"/>
                </a:solidFill>
              </a:rPr>
              <a:t>pg</a:t>
            </a:r>
            <a:r>
              <a:rPr lang="en-US" b="1">
                <a:solidFill>
                  <a:schemeClr val="accent2"/>
                </a:solidFill>
              </a:rPr>
              <a:t>/mL</a:t>
            </a:r>
            <a:endParaRPr lang="en-US" b="1"/>
          </a:p>
          <a:p>
            <a:pPr algn="l">
              <a:lnSpc>
                <a:spcPct val="120000"/>
              </a:lnSpc>
            </a:pPr>
            <a:r>
              <a:rPr lang="en-US"/>
              <a:t>** </a:t>
            </a:r>
            <a:r>
              <a:rPr lang="en-US" sz="1050"/>
              <a:t>The next best only achieved 410 </a:t>
            </a:r>
            <a:r>
              <a:rPr lang="en-US" sz="1050" err="1"/>
              <a:t>pg</a:t>
            </a:r>
            <a:r>
              <a:rPr lang="en-US" sz="1050"/>
              <a:t>/mL in 2 tablets</a:t>
            </a:r>
            <a:endParaRPr lang="en-US">
              <a:latin typeface="Inter 18pt 18pt"/>
              <a:ea typeface="Inter 18pt 18pt" panose="02000503000000020004" pitchFamily="2" charset="0"/>
            </a:endParaRPr>
          </a:p>
          <a:p>
            <a:endParaRPr lang="en-US"/>
          </a:p>
          <a:p>
            <a:endParaRPr lang="en-US"/>
          </a:p>
        </p:txBody>
      </p:sp>
      <p:sp>
        <p:nvSpPr>
          <p:cNvPr id="4" name="Slide Number Placeholder 3"/>
          <p:cNvSpPr>
            <a:spLocks noGrp="1"/>
          </p:cNvSpPr>
          <p:nvPr>
            <p:ph type="sldNum" sz="quarter" idx="5"/>
          </p:nvPr>
        </p:nvSpPr>
        <p:spPr/>
        <p:txBody>
          <a:bodyPr/>
          <a:lstStyle/>
          <a:p>
            <a:fld id="{F6545B01-B62D-1340-AA8D-33869DA8F1E8}" type="slidenum">
              <a:rPr lang="en-US" smtClean="0"/>
              <a:t>12</a:t>
            </a:fld>
            <a:endParaRPr lang="en-US"/>
          </a:p>
        </p:txBody>
      </p:sp>
    </p:spTree>
    <p:extLst>
      <p:ext uri="{BB962C8B-B14F-4D97-AF65-F5344CB8AC3E}">
        <p14:creationId xmlns:p14="http://schemas.microsoft.com/office/powerpoint/2010/main" val="31630419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19947303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0" name="Google Shape;9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Transition into emotional wellbeing and recovery.</a:t>
            </a:r>
          </a:p>
          <a:p>
            <a:endParaRPr/>
          </a:p>
          <a:p>
            <a:r>
              <a:t>Expand with published clinical studies, proprietary data, and references where appropriate.</a:t>
            </a: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Review key clinical findings and positioning opportunities.</a:t>
            </a:r>
          </a:p>
          <a:p>
            <a:endParaRPr/>
          </a:p>
          <a:p>
            <a:r>
              <a:t>Expand with published clinical studies, proprietary data, and references where appropriate.</a:t>
            </a:r>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3959661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5B8BA-4216-98BE-7F7F-FAE6061260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0D7DE7-6AF7-F5EC-9EDE-43AB1D18C453}"/>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4EC43E3F-9A16-165C-5499-771A88826E3E}"/>
              </a:ext>
            </a:extLst>
          </p:cNvPr>
          <p:cNvSpPr>
            <a:spLocks noGrp="1"/>
          </p:cNvSpPr>
          <p:nvPr>
            <p:ph type="body" sz="quarter" idx="3"/>
          </p:nvPr>
        </p:nvSpPr>
        <p:spPr/>
        <p:txBody>
          <a:bodyPr/>
          <a:lstStyle/>
          <a:p>
            <a:r>
              <a:rPr lang="en-US" dirty="0"/>
              <a:t>Discuss evidence supporting mood and relaxation benefits.</a:t>
            </a:r>
          </a:p>
          <a:p>
            <a:endParaRPr lang="en-US" dirty="0"/>
          </a:p>
          <a:p>
            <a:r>
              <a:rPr lang="en-US" dirty="0"/>
              <a:t>Expand with published clinical studies, proprietary data, and references where appropriate.</a:t>
            </a:r>
          </a:p>
        </p:txBody>
      </p:sp>
      <p:sp>
        <p:nvSpPr>
          <p:cNvPr id="4" name="Slide Number Placeholder 3">
            <a:extLst>
              <a:ext uri="{FF2B5EF4-FFF2-40B4-BE49-F238E27FC236}">
                <a16:creationId xmlns:a16="http://schemas.microsoft.com/office/drawing/2014/main" id="{C133E8AA-BCCC-D7DA-B718-2EE7695D164B}"/>
              </a:ext>
            </a:extLst>
          </p:cNvPr>
          <p:cNvSpPr>
            <a:spLocks noGrp="1"/>
          </p:cNvSpPr>
          <p:nvPr>
            <p:ph type="sldNum" sz="quarter" idx="5"/>
          </p:nvPr>
        </p:nvSpPr>
        <p:spPr/>
      </p:sp>
    </p:spTree>
    <p:extLst>
      <p:ext uri="{BB962C8B-B14F-4D97-AF65-F5344CB8AC3E}">
        <p14:creationId xmlns:p14="http://schemas.microsoft.com/office/powerpoint/2010/main" val="19764243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C8174-A3F8-6374-2280-ED2FC03986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D04EDE-1742-6A44-0886-6EB00F5CB816}"/>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8D46D4BE-9C89-FC58-DABD-FFADB132E070}"/>
              </a:ext>
            </a:extLst>
          </p:cNvPr>
          <p:cNvSpPr>
            <a:spLocks noGrp="1"/>
          </p:cNvSpPr>
          <p:nvPr>
            <p:ph type="body" sz="quarter" idx="3"/>
          </p:nvPr>
        </p:nvSpPr>
        <p:spPr/>
        <p:txBody>
          <a:bodyPr/>
          <a:lstStyle/>
          <a:p>
            <a:r>
              <a:rPr lang="en-US" dirty="0"/>
              <a:t>Global Gener</a:t>
            </a:r>
          </a:p>
        </p:txBody>
      </p:sp>
      <p:sp>
        <p:nvSpPr>
          <p:cNvPr id="4" name="Slide Number Placeholder 3">
            <a:extLst>
              <a:ext uri="{FF2B5EF4-FFF2-40B4-BE49-F238E27FC236}">
                <a16:creationId xmlns:a16="http://schemas.microsoft.com/office/drawing/2014/main" id="{D66FB1B2-89AB-1539-F192-9461A88582FE}"/>
              </a:ext>
            </a:extLst>
          </p:cNvPr>
          <p:cNvSpPr>
            <a:spLocks noGrp="1"/>
          </p:cNvSpPr>
          <p:nvPr>
            <p:ph type="sldNum" sz="quarter" idx="5"/>
          </p:nvPr>
        </p:nvSpPr>
        <p:spPr/>
      </p:sp>
    </p:spTree>
    <p:extLst>
      <p:ext uri="{BB962C8B-B14F-4D97-AF65-F5344CB8AC3E}">
        <p14:creationId xmlns:p14="http://schemas.microsoft.com/office/powerpoint/2010/main" val="367918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26F7A-7D0E-75E0-1C00-683790CEFD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65CC12-E53E-D448-56A4-570444C4F0B7}"/>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44E77A73-8CE4-5AC3-37C2-CD6855250A83}"/>
              </a:ext>
            </a:extLst>
          </p:cNvPr>
          <p:cNvSpPr>
            <a:spLocks noGrp="1"/>
          </p:cNvSpPr>
          <p:nvPr>
            <p:ph type="body" sz="quarter" idx="3"/>
          </p:nvPr>
        </p:nvSpPr>
        <p:spPr/>
        <p:txBody>
          <a:bodyPr/>
          <a:lstStyle/>
          <a:p>
            <a:r>
              <a:rPr lang="en-US" dirty="0"/>
              <a:t>Introduce the need for advanced processing approaches.</a:t>
            </a:r>
          </a:p>
          <a:p>
            <a:endParaRPr lang="en-US" dirty="0"/>
          </a:p>
          <a:p>
            <a:r>
              <a:rPr lang="en-US" dirty="0"/>
              <a:t>Expand with published clinical studies, proprietary data, and references where appropriate.</a:t>
            </a:r>
          </a:p>
          <a:p>
            <a:endParaRPr dirty="0"/>
          </a:p>
        </p:txBody>
      </p:sp>
      <p:sp>
        <p:nvSpPr>
          <p:cNvPr id="4" name="Slide Number Placeholder 3">
            <a:extLst>
              <a:ext uri="{FF2B5EF4-FFF2-40B4-BE49-F238E27FC236}">
                <a16:creationId xmlns:a16="http://schemas.microsoft.com/office/drawing/2014/main" id="{1177A033-324A-24BD-3486-FF885FCAC338}"/>
              </a:ext>
            </a:extLst>
          </p:cNvPr>
          <p:cNvSpPr>
            <a:spLocks noGrp="1"/>
          </p:cNvSpPr>
          <p:nvPr>
            <p:ph type="sldNum" sz="quarter" idx="5"/>
          </p:nvPr>
        </p:nvSpPr>
        <p:spPr/>
      </p:sp>
    </p:spTree>
    <p:extLst>
      <p:ext uri="{BB962C8B-B14F-4D97-AF65-F5344CB8AC3E}">
        <p14:creationId xmlns:p14="http://schemas.microsoft.com/office/powerpoint/2010/main" val="29991270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4AE26-DFF2-74E7-CAA4-376ACE6645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F50719-377A-009E-ACA6-A29F6497CC15}"/>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B4D487E6-9A87-02D9-F162-F35E98E43D47}"/>
              </a:ext>
            </a:extLst>
          </p:cNvPr>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CPOs are made up of a specially designed silica bead that is a solid honeycomb structure.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 oil is adsorbed</a:t>
            </a:r>
            <a:r>
              <a:rPr lang="en-AU" baseline="0" dirty="0"/>
              <a:t> into the silica </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Once in the silica, the oil stays there until the bead comes into contact with water / or gastric juices. At that time, the oil is released / digested.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 bead has a surface area of over 350 sq metres. </a:t>
            </a:r>
            <a:endParaRPr lang="en-US" dirty="0"/>
          </a:p>
        </p:txBody>
      </p:sp>
      <p:sp>
        <p:nvSpPr>
          <p:cNvPr id="4" name="Slide Number Placeholder 3">
            <a:extLst>
              <a:ext uri="{FF2B5EF4-FFF2-40B4-BE49-F238E27FC236}">
                <a16:creationId xmlns:a16="http://schemas.microsoft.com/office/drawing/2014/main" id="{BEE79A35-A71C-1346-F12A-3C84DE4DC34F}"/>
              </a:ext>
            </a:extLst>
          </p:cNvPr>
          <p:cNvSpPr>
            <a:spLocks noGrp="1"/>
          </p:cNvSpPr>
          <p:nvPr>
            <p:ph type="sldNum" sz="quarter" idx="5"/>
          </p:nvPr>
        </p:nvSpPr>
        <p:spPr/>
      </p:sp>
    </p:spTree>
    <p:extLst>
      <p:ext uri="{BB962C8B-B14F-4D97-AF65-F5344CB8AC3E}">
        <p14:creationId xmlns:p14="http://schemas.microsoft.com/office/powerpoint/2010/main" val="3118697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 are going to take a deep dive into the science behind some ingredients that could help formulators meet women where they are going.  </a:t>
            </a:r>
          </a:p>
          <a:p>
            <a:r>
              <a:rPr lang="en-US" dirty="0"/>
              <a:t>We are going to look at </a:t>
            </a:r>
            <a:r>
              <a:rPr lang="en-US" dirty="0" err="1"/>
              <a:t>healthspan</a:t>
            </a:r>
            <a:r>
              <a:rPr lang="en-US" dirty="0"/>
              <a:t> rather than just where a woman is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1B70A9-B7D2-064B-BFCE-47393326AFB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55369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43D5C-DFF2-F79A-0537-0A0181F479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B7A87D-61F7-986B-E047-7050497DCF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8BE177-2FBE-80CB-8D7D-1C0D5E946958}"/>
              </a:ext>
            </a:extLst>
          </p:cNvPr>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a:solidFill>
                <a:srgbClr val="212529"/>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15DF21F-DA17-98C9-0483-9152A60624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F0815D-9115-8E41-8FCA-357241E5D58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51110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Frame menopause innovation beyond traditional symptom management.</a:t>
            </a:r>
          </a:p>
          <a:p>
            <a:endParaRPr/>
          </a:p>
          <a:p>
            <a:r>
              <a:t>Expand with published clinical studies, proprietary data, and references where appropriate.</a:t>
            </a:r>
          </a:p>
        </p:txBody>
      </p:sp>
      <p:sp>
        <p:nvSpPr>
          <p:cNvPr id="4" name="Slide Number Placeholder 3"/>
          <p:cNvSpPr>
            <a:spLocks noGrp="1"/>
          </p:cNvSpPr>
          <p:nvPr>
            <p:ph type="sldNum" sz="quarter" idx="5"/>
          </p:nvPr>
        </p:nvSpPr>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Explain why muscle preservation is becoming a priority.</a:t>
            </a:r>
          </a:p>
          <a:p>
            <a:endParaRPr/>
          </a:p>
          <a:p>
            <a:r>
              <a:t>Expand with published clinical studies, proprietary data, and references where appropriate.</a:t>
            </a:r>
          </a:p>
        </p:txBody>
      </p:sp>
      <p:sp>
        <p:nvSpPr>
          <p:cNvPr id="4" name="Slide Number Placeholder 3"/>
          <p:cNvSpPr>
            <a:spLocks noGrp="1"/>
          </p:cNvSpPr>
          <p:nvPr>
            <p:ph type="sldNum" sz="quarter" idx="5"/>
          </p:nvPr>
        </p:nvSpPr>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Position fenugreek as a multifunctional ingredient for midlife women.</a:t>
            </a:r>
          </a:p>
          <a:p>
            <a:endParaRPr/>
          </a:p>
          <a:p>
            <a:r>
              <a:t>Expand with published clinical studies, proprietary data, and references where appropriate.</a:t>
            </a:r>
          </a:p>
        </p:txBody>
      </p:sp>
      <p:sp>
        <p:nvSpPr>
          <p:cNvPr id="4" name="Slide Number Placeholder 3"/>
          <p:cNvSpPr>
            <a:spLocks noGrp="1"/>
          </p:cNvSpPr>
          <p:nvPr>
            <p:ph type="sldNum" sz="quarter" idx="5"/>
          </p:nvPr>
        </p:nvSpPr>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I cant find the slides from Pavitra and </a:t>
            </a:r>
            <a:r>
              <a:rPr lang="en-US" dirty="0" err="1"/>
              <a:t>Virals</a:t>
            </a:r>
            <a:r>
              <a:rPr lang="en-US" dirty="0"/>
              <a:t> presentation but there are some that should be added here if possible</a:t>
            </a: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Need Pavitra/Viral slides inserted here</a:t>
            </a: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4040508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L: </a:t>
            </a:r>
            <a:r>
              <a:rPr lang="en-US" sz="1200" kern="1200" dirty="0">
                <a:solidFill>
                  <a:schemeClr val="tx1"/>
                </a:solidFill>
                <a:effectLst/>
                <a:latin typeface="+mn-lt"/>
                <a:ea typeface="+mn-ea"/>
                <a:cs typeface="+mn-cs"/>
              </a:rPr>
              <a:t>One of the most important growth areas in healthy aging is female health — particularly peri-menopause and post-menopause.</a:t>
            </a:r>
          </a:p>
          <a:p>
            <a:r>
              <a:rPr lang="en-US" sz="1200" kern="1200" dirty="0">
                <a:solidFill>
                  <a:schemeClr val="tx1"/>
                </a:solidFill>
                <a:effectLst/>
                <a:latin typeface="+mn-lt"/>
                <a:ea typeface="+mn-ea"/>
                <a:cs typeface="+mn-cs"/>
              </a:rPr>
              <a:t>Historically, the category focused heavily on hot flashes and hormonal symptoms.</a:t>
            </a:r>
          </a:p>
          <a:p>
            <a:r>
              <a:rPr lang="en-US" sz="1200" kern="1200" dirty="0">
                <a:solidFill>
                  <a:schemeClr val="tx1"/>
                </a:solidFill>
                <a:effectLst/>
                <a:latin typeface="+mn-lt"/>
                <a:ea typeface="+mn-ea"/>
                <a:cs typeface="+mn-cs"/>
              </a:rPr>
              <a:t>But when women are asked what they actually want help with, the answers are often very different.</a:t>
            </a:r>
          </a:p>
          <a:p>
            <a:r>
              <a:rPr lang="en-US" sz="1200" kern="1200" dirty="0">
                <a:solidFill>
                  <a:schemeClr val="tx1"/>
                </a:solidFill>
                <a:effectLst/>
                <a:latin typeface="+mn-lt"/>
                <a:ea typeface="+mn-ea"/>
                <a:cs typeface="+mn-cs"/>
              </a:rPr>
              <a:t>They talk about mental fog, disrupted sleep, increased stress, low motivation, declining libido, changes in body composition, and feeling like they are no longer functioning at their best.</a:t>
            </a:r>
          </a:p>
          <a:p>
            <a:r>
              <a:rPr lang="en-US" sz="1200" kern="1200" dirty="0">
                <a:solidFill>
                  <a:schemeClr val="tx1"/>
                </a:solidFill>
                <a:effectLst/>
                <a:latin typeface="+mn-lt"/>
                <a:ea typeface="+mn-ea"/>
                <a:cs typeface="+mn-cs"/>
              </a:rPr>
              <a:t>This creates a major opportunity for more modern, multidimensional formulations that support both physiological and lifestyle-related outcomes</a:t>
            </a:r>
            <a:r>
              <a:rPr lang="en-US" dirty="0">
                <a:effectLst/>
              </a:rPr>
              <a:t> </a:t>
            </a:r>
            <a:endParaRPr lang="en-US" dirty="0"/>
          </a:p>
        </p:txBody>
      </p:sp>
      <p:sp>
        <p:nvSpPr>
          <p:cNvPr id="4" name="Slide Number Placeholder 3"/>
          <p:cNvSpPr>
            <a:spLocks noGrp="1"/>
          </p:cNvSpPr>
          <p:nvPr>
            <p:ph type="sldNum" sz="quarter" idx="5"/>
          </p:nvPr>
        </p:nvSpPr>
        <p:spPr/>
        <p:txBody>
          <a:bodyPr/>
          <a:lstStyle/>
          <a:p>
            <a:fld id="{607D9984-4167-F344-918F-602DD1D2916F}" type="slidenum">
              <a:rPr lang="en-US" smtClean="0"/>
              <a:t>3</a:t>
            </a:fld>
            <a:endParaRPr lang="en-US"/>
          </a:p>
        </p:txBody>
      </p:sp>
    </p:spTree>
    <p:extLst>
      <p:ext uri="{BB962C8B-B14F-4D97-AF65-F5344CB8AC3E}">
        <p14:creationId xmlns:p14="http://schemas.microsoft.com/office/powerpoint/2010/main" val="1356841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Goal of this slide is to connect feminine issues to ingredients that can provide proven benefits.  If we could add </a:t>
            </a:r>
            <a:r>
              <a:rPr lang="en-US" sz="1200" kern="1200" err="1">
                <a:solidFill>
                  <a:schemeClr val="tx1"/>
                </a:solidFill>
                <a:effectLst/>
                <a:latin typeface="+mn-lt"/>
                <a:ea typeface="+mn-ea"/>
                <a:cs typeface="+mn-cs"/>
              </a:rPr>
              <a:t>Saanroo</a:t>
            </a:r>
            <a:r>
              <a:rPr lang="en-US" sz="1200" kern="1200">
                <a:solidFill>
                  <a:schemeClr val="tx1"/>
                </a:solidFill>
                <a:effectLst/>
                <a:latin typeface="+mn-lt"/>
                <a:ea typeface="+mn-ea"/>
                <a:cs typeface="+mn-cs"/>
              </a:rPr>
              <a:t> ingredients to the slide around the areas of concern it would tie in well</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L: The biggest opportunity may actually be the symptoms that are less openly discussed but have enormous quality-of-life impact.</a:t>
            </a:r>
            <a:endParaRPr lang="en-US" sz="1200" kern="1200">
              <a:solidFill>
                <a:schemeClr val="tx1"/>
              </a:solidFill>
              <a:effectLst/>
              <a:latin typeface="+mn-lt"/>
            </a:endParaRPr>
          </a:p>
          <a:p>
            <a:r>
              <a:rPr lang="en-US" sz="1200" kern="1200">
                <a:solidFill>
                  <a:schemeClr val="tx1"/>
                </a:solidFill>
                <a:effectLst/>
                <a:latin typeface="+mn-lt"/>
                <a:ea typeface="+mn-ea"/>
                <a:cs typeface="+mn-cs"/>
              </a:rPr>
              <a:t>Mental fog, poor sleep, stress overload, lack of motivation, and reduced vitality directly affect productivity, relationships, and emotional wellbeing.</a:t>
            </a:r>
          </a:p>
          <a:p>
            <a:r>
              <a:rPr lang="en-US" sz="1200" kern="1200">
                <a:solidFill>
                  <a:schemeClr val="tx1"/>
                </a:solidFill>
                <a:effectLst/>
                <a:latin typeface="+mn-lt"/>
                <a:ea typeface="+mn-ea"/>
                <a:cs typeface="+mn-cs"/>
              </a:rPr>
              <a:t>This is where multifunctional ingredient systems can create very meaningful differentiation.</a:t>
            </a:r>
          </a:p>
          <a:p>
            <a:r>
              <a:rPr lang="en-US" sz="1200" kern="1200">
                <a:solidFill>
                  <a:schemeClr val="tx1"/>
                </a:solidFill>
                <a:effectLst/>
                <a:latin typeface="+mn-lt"/>
                <a:ea typeface="+mn-ea"/>
                <a:cs typeface="+mn-cs"/>
              </a:rPr>
              <a:t>Especially when formulations combine cognitive support, stress modulation, sleep optimization, metabolic health, and inflammation management into a cohesive platform</a:t>
            </a:r>
            <a:r>
              <a:rPr lang="en-US">
                <a:effectLst/>
              </a:rPr>
              <a:t> </a:t>
            </a:r>
          </a:p>
          <a:p>
            <a:endParaRPr lang="en-US">
              <a:effectLst/>
            </a:endParaRPr>
          </a:p>
          <a:p>
            <a:r>
              <a:rPr lang="en-US">
                <a:effectLst/>
              </a:rPr>
              <a:t>Ingredients like </a:t>
            </a:r>
            <a:r>
              <a:rPr lang="en-US" err="1">
                <a:effectLst/>
              </a:rPr>
              <a:t>Affron</a:t>
            </a:r>
            <a:r>
              <a:rPr lang="en-US">
                <a:effectLst/>
              </a:rPr>
              <a:t>, saffron extract are increasingly beneficial in this category because it has over 14 clinical studies showing benefits around stress, sleep, mood, cognition, nearly all of the areas of need for many women.</a:t>
            </a:r>
          </a:p>
          <a:p>
            <a:r>
              <a:rPr lang="en-US"/>
              <a:t>One area that has been woefully underserved is female libido.  If you speak to peri and post menopausal women, many of them will not even have realized how much their reduced libido has impacted their lives.  Providing an opportunity for women to go back to a time where sex didn’t just feel like an obligation, but was something that they looked forward to, initiated and truly enjoyed with ingredients like Libifem, a proprietary fenugreek extract proven to increase libido in women, doesn’t just improve their lives, it improves soiety as a whole…can you imagine if peri and post menopausal women were actually happy??!! </a:t>
            </a:r>
          </a:p>
        </p:txBody>
      </p:sp>
      <p:sp>
        <p:nvSpPr>
          <p:cNvPr id="4" name="Slide Number Placeholder 3"/>
          <p:cNvSpPr>
            <a:spLocks noGrp="1"/>
          </p:cNvSpPr>
          <p:nvPr>
            <p:ph type="sldNum" sz="quarter" idx="5"/>
          </p:nvPr>
        </p:nvSpPr>
        <p:spPr/>
        <p:txBody>
          <a:bodyPr/>
          <a:lstStyle/>
          <a:p>
            <a:fld id="{607D9984-4167-F344-918F-602DD1D2916F}" type="slidenum">
              <a:rPr lang="en-US" smtClean="0"/>
              <a:t>4</a:t>
            </a:fld>
            <a:endParaRPr lang="en-US"/>
          </a:p>
        </p:txBody>
      </p:sp>
    </p:spTree>
    <p:extLst>
      <p:ext uri="{BB962C8B-B14F-4D97-AF65-F5344CB8AC3E}">
        <p14:creationId xmlns:p14="http://schemas.microsoft.com/office/powerpoint/2010/main" val="791724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33056085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AF0815D-9115-8E41-8FCA-357241E5D583}" type="slidenum">
              <a:rPr lang="en-US" smtClean="0"/>
              <a:t>10</a:t>
            </a:fld>
            <a:endParaRPr lang="en-US"/>
          </a:p>
        </p:txBody>
      </p:sp>
    </p:spTree>
    <p:extLst>
      <p:ext uri="{BB962C8B-B14F-4D97-AF65-F5344CB8AC3E}">
        <p14:creationId xmlns:p14="http://schemas.microsoft.com/office/powerpoint/2010/main" val="29881952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Many ingredients fail to reach their full potential without delivery innovation.</a:t>
            </a:r>
          </a:p>
          <a:p>
            <a:endParaRPr/>
          </a:p>
          <a:p>
            <a:r>
              <a:t>Expand with published clinical studies, proprietary data, and references where appropriate.</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10.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14.png"/><Relationship Id="rId4" Type="http://schemas.openxmlformats.org/officeDocument/2006/relationships/image" Target="../media/image2.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11.png"/><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11.png"/><Relationship Id="rId4"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15.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16.png"/><Relationship Id="rId4" Type="http://schemas.openxmlformats.org/officeDocument/2006/relationships/image" Target="../media/image3.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wo Column Image &amp; Text">
    <p:spTree>
      <p:nvGrpSpPr>
        <p:cNvPr id="1" name=""/>
        <p:cNvGrpSpPr/>
        <p:nvPr/>
      </p:nvGrpSpPr>
      <p:grpSpPr>
        <a:xfrm>
          <a:off x="0" y="0"/>
          <a:ext cx="0" cy="0"/>
          <a:chOff x="0" y="0"/>
          <a:chExt cx="0" cy="0"/>
        </a:xfrm>
      </p:grpSpPr>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sp>
        <p:nvSpPr>
          <p:cNvPr id="8" name="Rounded Rectangle 7">
            <a:extLst>
              <a:ext uri="{FF2B5EF4-FFF2-40B4-BE49-F238E27FC236}">
                <a16:creationId xmlns:a16="http://schemas.microsoft.com/office/drawing/2014/main" id="{CAAFEFFC-A013-1F4B-ACD5-7AE44569070C}"/>
              </a:ext>
            </a:extLst>
          </p:cNvPr>
          <p:cNvSpPr/>
          <p:nvPr userDrawn="1"/>
        </p:nvSpPr>
        <p:spPr>
          <a:xfrm>
            <a:off x="372572" y="1000125"/>
            <a:ext cx="11446856" cy="5016954"/>
          </a:xfrm>
          <a:prstGeom prst="roundRect">
            <a:avLst>
              <a:gd name="adj" fmla="val 1523"/>
            </a:avLst>
          </a:prstGeom>
          <a:solidFill>
            <a:srgbClr val="FAFAFA">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377657-3EB1-C14B-3C5F-BE9DD88AA3A2}"/>
              </a:ext>
            </a:extLst>
          </p:cNvPr>
          <p:cNvSpPr>
            <a:spLocks noGrp="1"/>
          </p:cNvSpPr>
          <p:nvPr>
            <p:ph type="title"/>
          </p:nvPr>
        </p:nvSpPr>
        <p:spPr>
          <a:xfrm>
            <a:off x="372572" y="129091"/>
            <a:ext cx="9306000" cy="826513"/>
          </a:xfrm>
          <a:prstGeom prst="rect">
            <a:avLst/>
          </a:prstGeom>
        </p:spPr>
        <p:txBody>
          <a:bodyPr>
            <a:normAutofit/>
          </a:bodyPr>
          <a:lstStyle>
            <a:lvl1pPr>
              <a:defRPr sz="1900">
                <a:latin typeface="Fustat Medium" pitchFamily="2" charset="-78"/>
                <a:cs typeface="Fustat Medium" pitchFamily="2" charset="-78"/>
              </a:defRPr>
            </a:lvl1pPr>
          </a:lstStyle>
          <a:p>
            <a:endParaRPr lang="en-US"/>
          </a:p>
        </p:txBody>
      </p:sp>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9830861"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10" name="Picture Placeholder 9">
            <a:extLst>
              <a:ext uri="{FF2B5EF4-FFF2-40B4-BE49-F238E27FC236}">
                <a16:creationId xmlns:a16="http://schemas.microsoft.com/office/drawing/2014/main" id="{356E722A-D480-2FBF-BA42-FA5AE79FE240}"/>
              </a:ext>
            </a:extLst>
          </p:cNvPr>
          <p:cNvSpPr>
            <a:spLocks noGrp="1"/>
          </p:cNvSpPr>
          <p:nvPr>
            <p:ph type="pic" sz="quarter" idx="12"/>
          </p:nvPr>
        </p:nvSpPr>
        <p:spPr>
          <a:xfrm>
            <a:off x="464507" y="2204992"/>
            <a:ext cx="5415432" cy="3646944"/>
          </a:xfrm>
          <a:prstGeom prst="roundRect">
            <a:avLst>
              <a:gd name="adj" fmla="val 1685"/>
            </a:avLst>
          </a:prstGeom>
        </p:spPr>
        <p:txBody>
          <a:bodyPr/>
          <a:lstStyle/>
          <a:p>
            <a:endParaRPr lang="en-US"/>
          </a:p>
        </p:txBody>
      </p:sp>
      <p:sp>
        <p:nvSpPr>
          <p:cNvPr id="19" name="Text Placeholder 17">
            <a:extLst>
              <a:ext uri="{FF2B5EF4-FFF2-40B4-BE49-F238E27FC236}">
                <a16:creationId xmlns:a16="http://schemas.microsoft.com/office/drawing/2014/main" id="{37E06FF3-2A27-765B-EFFB-D662A462A86C}"/>
              </a:ext>
            </a:extLst>
          </p:cNvPr>
          <p:cNvSpPr>
            <a:spLocks noGrp="1"/>
          </p:cNvSpPr>
          <p:nvPr>
            <p:ph type="body" sz="quarter" idx="16"/>
          </p:nvPr>
        </p:nvSpPr>
        <p:spPr>
          <a:xfrm>
            <a:off x="392606" y="921826"/>
            <a:ext cx="5479095" cy="1020053"/>
          </a:xfrm>
          <a:prstGeom prst="rect">
            <a:avLst/>
          </a:prstGeom>
        </p:spPr>
        <p:txBody>
          <a:bodyPr>
            <a:noAutofit/>
          </a:bodyPr>
          <a:lstStyle>
            <a:lvl1pPr marL="0" indent="0" algn="l">
              <a:buNone/>
              <a:defRPr sz="950" b="0" i="0">
                <a:solidFill>
                  <a:srgbClr val="414141"/>
                </a:solidFill>
                <a:latin typeface="Inter" panose="02000503000000020004" pitchFamily="2" charset="0"/>
                <a:ea typeface="Inter"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pic>
        <p:nvPicPr>
          <p:cNvPr id="24" name="Picture 23" descr="A yellow circle with black background&#10;&#10;AI-generated content may be incorrect.">
            <a:extLst>
              <a:ext uri="{FF2B5EF4-FFF2-40B4-BE49-F238E27FC236}">
                <a16:creationId xmlns:a16="http://schemas.microsoft.com/office/drawing/2014/main" id="{BA1CAC72-2485-6B87-C965-383BF80EDD5E}"/>
              </a:ext>
            </a:extLst>
          </p:cNvPr>
          <p:cNvPicPr>
            <a:picLocks noChangeAspect="1"/>
          </p:cNvPicPr>
          <p:nvPr userDrawn="1"/>
        </p:nvPicPr>
        <p:blipFill>
          <a:blip r:embed="rId5"/>
          <a:stretch>
            <a:fillRect/>
          </a:stretch>
        </p:blipFill>
        <p:spPr>
          <a:xfrm rot="11644981">
            <a:off x="-18964" y="4431872"/>
            <a:ext cx="742317" cy="746928"/>
          </a:xfrm>
          <a:prstGeom prst="rect">
            <a:avLst/>
          </a:prstGeom>
        </p:spPr>
      </p:pic>
      <p:sp>
        <p:nvSpPr>
          <p:cNvPr id="7" name="Picture Placeholder 9">
            <a:extLst>
              <a:ext uri="{FF2B5EF4-FFF2-40B4-BE49-F238E27FC236}">
                <a16:creationId xmlns:a16="http://schemas.microsoft.com/office/drawing/2014/main" id="{85566F38-F214-9462-1E34-779C2C10B041}"/>
              </a:ext>
            </a:extLst>
          </p:cNvPr>
          <p:cNvSpPr>
            <a:spLocks noGrp="1"/>
          </p:cNvSpPr>
          <p:nvPr>
            <p:ph type="pic" sz="quarter" idx="17"/>
          </p:nvPr>
        </p:nvSpPr>
        <p:spPr>
          <a:xfrm>
            <a:off x="6224039" y="2204992"/>
            <a:ext cx="5415432" cy="3646944"/>
          </a:xfrm>
          <a:prstGeom prst="roundRect">
            <a:avLst>
              <a:gd name="adj" fmla="val 1685"/>
            </a:avLst>
          </a:prstGeom>
        </p:spPr>
        <p:txBody>
          <a:bodyPr/>
          <a:lstStyle/>
          <a:p>
            <a:endParaRPr lang="en-US"/>
          </a:p>
        </p:txBody>
      </p:sp>
      <p:sp>
        <p:nvSpPr>
          <p:cNvPr id="13" name="Text Placeholder 17">
            <a:extLst>
              <a:ext uri="{FF2B5EF4-FFF2-40B4-BE49-F238E27FC236}">
                <a16:creationId xmlns:a16="http://schemas.microsoft.com/office/drawing/2014/main" id="{D4183FBA-E66E-EBFC-36BC-B33746B88BDE}"/>
              </a:ext>
            </a:extLst>
          </p:cNvPr>
          <p:cNvSpPr>
            <a:spLocks noGrp="1"/>
          </p:cNvSpPr>
          <p:nvPr>
            <p:ph type="body" sz="quarter" idx="18"/>
          </p:nvPr>
        </p:nvSpPr>
        <p:spPr>
          <a:xfrm>
            <a:off x="6152138" y="921826"/>
            <a:ext cx="5479095" cy="1020053"/>
          </a:xfrm>
          <a:prstGeom prst="rect">
            <a:avLst/>
          </a:prstGeom>
        </p:spPr>
        <p:txBody>
          <a:bodyPr>
            <a:noAutofit/>
          </a:bodyPr>
          <a:lstStyle>
            <a:lvl1pPr marL="0" indent="0" algn="l">
              <a:buNone/>
              <a:defRPr sz="950" b="0" i="0">
                <a:solidFill>
                  <a:srgbClr val="414141"/>
                </a:solidFill>
                <a:latin typeface="Inter" panose="02000503000000020004" pitchFamily="2" charset="0"/>
                <a:ea typeface="Inter"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Tree>
    <p:extLst>
      <p:ext uri="{BB962C8B-B14F-4D97-AF65-F5344CB8AC3E}">
        <p14:creationId xmlns:p14="http://schemas.microsoft.com/office/powerpoint/2010/main" val="3070027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Logo &amp; Image in Circle">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893F836C-F4D1-1ABC-4293-FCB965190AF3}"/>
              </a:ext>
            </a:extLst>
          </p:cNvPr>
          <p:cNvSpPr>
            <a:spLocks noGrp="1"/>
          </p:cNvSpPr>
          <p:nvPr>
            <p:ph type="pic" sz="quarter" idx="11"/>
          </p:nvPr>
        </p:nvSpPr>
        <p:spPr>
          <a:xfrm>
            <a:off x="919097" y="888643"/>
            <a:ext cx="4644576" cy="4644576"/>
          </a:xfrm>
          <a:prstGeom prst="ellipse">
            <a:avLst/>
          </a:prstGeom>
        </p:spPr>
        <p:txBody>
          <a:bodyPr/>
          <a:lstStyle/>
          <a:p>
            <a:endParaRPr lang="en-US"/>
          </a:p>
        </p:txBody>
      </p:sp>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9830861"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25" name="Picture Placeholder 24">
            <a:extLst>
              <a:ext uri="{FF2B5EF4-FFF2-40B4-BE49-F238E27FC236}">
                <a16:creationId xmlns:a16="http://schemas.microsoft.com/office/drawing/2014/main" id="{232DA4BB-73D8-57E0-56A3-17A75E55252D}"/>
              </a:ext>
            </a:extLst>
          </p:cNvPr>
          <p:cNvSpPr>
            <a:spLocks noGrp="1"/>
          </p:cNvSpPr>
          <p:nvPr>
            <p:ph type="pic" sz="quarter" idx="12"/>
          </p:nvPr>
        </p:nvSpPr>
        <p:spPr>
          <a:xfrm>
            <a:off x="7058025" y="2486025"/>
            <a:ext cx="4237038" cy="1725613"/>
          </a:xfrm>
          <a:prstGeom prst="rect">
            <a:avLst/>
          </a:prstGeom>
        </p:spPr>
        <p:txBody>
          <a:bodyPr/>
          <a:lstStyle/>
          <a:p>
            <a:endParaRPr lang="en-US"/>
          </a:p>
        </p:txBody>
      </p:sp>
      <p:sp>
        <p:nvSpPr>
          <p:cNvPr id="2" name="Picture Placeholder 19">
            <a:extLst>
              <a:ext uri="{FF2B5EF4-FFF2-40B4-BE49-F238E27FC236}">
                <a16:creationId xmlns:a16="http://schemas.microsoft.com/office/drawing/2014/main" id="{74E73CC1-5C92-76A5-74C1-21C44EACD485}"/>
              </a:ext>
            </a:extLst>
          </p:cNvPr>
          <p:cNvSpPr>
            <a:spLocks noGrp="1"/>
          </p:cNvSpPr>
          <p:nvPr>
            <p:ph type="pic" sz="quarter" idx="25"/>
          </p:nvPr>
        </p:nvSpPr>
        <p:spPr>
          <a:xfrm>
            <a:off x="291934" y="257175"/>
            <a:ext cx="5877675" cy="5712182"/>
          </a:xfrm>
          <a:prstGeom prst="rect">
            <a:avLst/>
          </a:prstGeom>
          <a:blipFill>
            <a:blip r:embed="rId5"/>
            <a:stretch>
              <a:fillRect/>
            </a:stretch>
          </a:blipFill>
        </p:spPr>
        <p:txBody>
          <a:bodyPr/>
          <a:lstStyle/>
          <a:p>
            <a:endParaRPr lang="en-US"/>
          </a:p>
        </p:txBody>
      </p:sp>
    </p:spTree>
    <p:extLst>
      <p:ext uri="{BB962C8B-B14F-4D97-AF65-F5344CB8AC3E}">
        <p14:creationId xmlns:p14="http://schemas.microsoft.com/office/powerpoint/2010/main" val="41658628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and Image Right">
    <p:spTree>
      <p:nvGrpSpPr>
        <p:cNvPr id="1" name=""/>
        <p:cNvGrpSpPr/>
        <p:nvPr/>
      </p:nvGrpSpPr>
      <p:grpSpPr>
        <a:xfrm>
          <a:off x="0" y="0"/>
          <a:ext cx="0" cy="0"/>
          <a:chOff x="0" y="0"/>
          <a:chExt cx="0" cy="0"/>
        </a:xfrm>
      </p:grpSpPr>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sp>
        <p:nvSpPr>
          <p:cNvPr id="8" name="Rounded Rectangle 7">
            <a:extLst>
              <a:ext uri="{FF2B5EF4-FFF2-40B4-BE49-F238E27FC236}">
                <a16:creationId xmlns:a16="http://schemas.microsoft.com/office/drawing/2014/main" id="{CAAFEFFC-A013-1F4B-ACD5-7AE44569070C}"/>
              </a:ext>
            </a:extLst>
          </p:cNvPr>
          <p:cNvSpPr/>
          <p:nvPr userDrawn="1"/>
        </p:nvSpPr>
        <p:spPr>
          <a:xfrm>
            <a:off x="372572" y="1000125"/>
            <a:ext cx="11446856" cy="5016954"/>
          </a:xfrm>
          <a:prstGeom prst="roundRect">
            <a:avLst>
              <a:gd name="adj" fmla="val 1523"/>
            </a:avLst>
          </a:prstGeom>
          <a:solidFill>
            <a:srgbClr val="FAFAFA">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377657-3EB1-C14B-3C5F-BE9DD88AA3A2}"/>
              </a:ext>
            </a:extLst>
          </p:cNvPr>
          <p:cNvSpPr>
            <a:spLocks noGrp="1"/>
          </p:cNvSpPr>
          <p:nvPr>
            <p:ph type="title"/>
          </p:nvPr>
        </p:nvSpPr>
        <p:spPr>
          <a:xfrm>
            <a:off x="372572" y="129091"/>
            <a:ext cx="9306000" cy="826513"/>
          </a:xfrm>
          <a:prstGeom prst="rect">
            <a:avLst/>
          </a:prstGeom>
        </p:spPr>
        <p:txBody>
          <a:bodyPr>
            <a:normAutofit/>
          </a:bodyPr>
          <a:lstStyle>
            <a:lvl1pPr>
              <a:defRPr sz="1900">
                <a:latin typeface="Fustat Medium" pitchFamily="2" charset="-78"/>
                <a:cs typeface="Fustat Medium" pitchFamily="2" charset="-78"/>
              </a:defRPr>
            </a:lvl1pPr>
          </a:lstStyle>
          <a:p>
            <a:endParaRPr lang="en-US"/>
          </a:p>
        </p:txBody>
      </p:sp>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9830861"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6" name="Text Placeholder 5">
            <a:extLst>
              <a:ext uri="{FF2B5EF4-FFF2-40B4-BE49-F238E27FC236}">
                <a16:creationId xmlns:a16="http://schemas.microsoft.com/office/drawing/2014/main" id="{F1A46D9C-0AD8-09BF-ED41-96930B0CE9AC}"/>
              </a:ext>
            </a:extLst>
          </p:cNvPr>
          <p:cNvSpPr>
            <a:spLocks noGrp="1"/>
          </p:cNvSpPr>
          <p:nvPr>
            <p:ph type="body" sz="quarter" idx="11"/>
          </p:nvPr>
        </p:nvSpPr>
        <p:spPr>
          <a:xfrm>
            <a:off x="685801" y="1600199"/>
            <a:ext cx="5342118" cy="3899263"/>
          </a:xfrm>
          <a:prstGeom prst="rect">
            <a:avLst/>
          </a:prstGeom>
        </p:spPr>
        <p:txBody>
          <a:bodyPr>
            <a:normAutofit/>
          </a:bodyPr>
          <a:lstStyle>
            <a:lvl1pPr marL="285750" indent="-285750">
              <a:buFont typeface="Arial" panose="020B0604020202020204" pitchFamily="34" charset="0"/>
              <a:buChar char="•"/>
              <a:defRPr sz="1600">
                <a:latin typeface="Inter" panose="02000503000000020004" pitchFamily="2" charset="0"/>
                <a:ea typeface="Inter" panose="02000503000000020004" pitchFamily="2" charset="0"/>
              </a:defRPr>
            </a:lvl1pPr>
            <a:lvl2pPr marL="742950" indent="-285750">
              <a:buFont typeface="Arial" panose="020B0604020202020204" pitchFamily="34" charset="0"/>
              <a:buChar char="•"/>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10" name="Picture Placeholder 9">
            <a:extLst>
              <a:ext uri="{FF2B5EF4-FFF2-40B4-BE49-F238E27FC236}">
                <a16:creationId xmlns:a16="http://schemas.microsoft.com/office/drawing/2014/main" id="{356E722A-D480-2FBF-BA42-FA5AE79FE240}"/>
              </a:ext>
            </a:extLst>
          </p:cNvPr>
          <p:cNvSpPr>
            <a:spLocks noGrp="1"/>
          </p:cNvSpPr>
          <p:nvPr>
            <p:ph type="pic" sz="quarter" idx="12"/>
          </p:nvPr>
        </p:nvSpPr>
        <p:spPr>
          <a:xfrm>
            <a:off x="6189663" y="1110299"/>
            <a:ext cx="5494337" cy="4794664"/>
          </a:xfrm>
          <a:prstGeom prst="roundRect">
            <a:avLst>
              <a:gd name="adj" fmla="val 1685"/>
            </a:avLst>
          </a:prstGeom>
        </p:spPr>
        <p:txBody>
          <a:bodyPr/>
          <a:lstStyle/>
          <a:p>
            <a:endParaRPr lang="en-US"/>
          </a:p>
        </p:txBody>
      </p:sp>
      <p:pic>
        <p:nvPicPr>
          <p:cNvPr id="14" name="Picture 13" descr="A yellow circle with black background&#10;&#10;AI-generated content may be incorrect.">
            <a:extLst>
              <a:ext uri="{FF2B5EF4-FFF2-40B4-BE49-F238E27FC236}">
                <a16:creationId xmlns:a16="http://schemas.microsoft.com/office/drawing/2014/main" id="{54282D36-5FB2-DA0E-0803-A98A9E138205}"/>
              </a:ext>
            </a:extLst>
          </p:cNvPr>
          <p:cNvPicPr>
            <a:picLocks noChangeAspect="1"/>
          </p:cNvPicPr>
          <p:nvPr userDrawn="1"/>
        </p:nvPicPr>
        <p:blipFill>
          <a:blip r:embed="rId5"/>
          <a:stretch>
            <a:fillRect/>
          </a:stretch>
        </p:blipFill>
        <p:spPr>
          <a:xfrm>
            <a:off x="11081808" y="5384800"/>
            <a:ext cx="1029073" cy="1035465"/>
          </a:xfrm>
          <a:prstGeom prst="rect">
            <a:avLst/>
          </a:prstGeom>
        </p:spPr>
      </p:pic>
    </p:spTree>
    <p:extLst>
      <p:ext uri="{BB962C8B-B14F-4D97-AF65-F5344CB8AC3E}">
        <p14:creationId xmlns:p14="http://schemas.microsoft.com/office/powerpoint/2010/main" val="7543527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am_Four column Circle Image">
    <p:spTree>
      <p:nvGrpSpPr>
        <p:cNvPr id="1" name=""/>
        <p:cNvGrpSpPr/>
        <p:nvPr/>
      </p:nvGrpSpPr>
      <p:grpSpPr>
        <a:xfrm>
          <a:off x="0" y="0"/>
          <a:ext cx="0" cy="0"/>
          <a:chOff x="0" y="0"/>
          <a:chExt cx="0" cy="0"/>
        </a:xfrm>
      </p:grpSpPr>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sp>
        <p:nvSpPr>
          <p:cNvPr id="19" name="Picture Placeholder 18">
            <a:extLst>
              <a:ext uri="{FF2B5EF4-FFF2-40B4-BE49-F238E27FC236}">
                <a16:creationId xmlns:a16="http://schemas.microsoft.com/office/drawing/2014/main" id="{3FFA89C5-D7E0-451A-4C26-3593E059B2D2}"/>
              </a:ext>
            </a:extLst>
          </p:cNvPr>
          <p:cNvSpPr>
            <a:spLocks noGrp="1"/>
          </p:cNvSpPr>
          <p:nvPr>
            <p:ph type="pic" sz="quarter" idx="15"/>
          </p:nvPr>
        </p:nvSpPr>
        <p:spPr>
          <a:xfrm>
            <a:off x="1180416" y="1941620"/>
            <a:ext cx="1846813" cy="1846812"/>
          </a:xfrm>
          <a:prstGeom prst="ellipse">
            <a:avLst/>
          </a:prstGeom>
        </p:spPr>
        <p:txBody>
          <a:bodyPr/>
          <a:lstStyle/>
          <a:p>
            <a:endParaRPr lang="en-US"/>
          </a:p>
        </p:txBody>
      </p:sp>
      <p:pic>
        <p:nvPicPr>
          <p:cNvPr id="21" name="Picture 20" descr="A white circle on a black background&#10;&#10;AI-generated content may be incorrect.">
            <a:extLst>
              <a:ext uri="{FF2B5EF4-FFF2-40B4-BE49-F238E27FC236}">
                <a16:creationId xmlns:a16="http://schemas.microsoft.com/office/drawing/2014/main" id="{6871E32C-D40C-598E-600A-33A4133D5E83}"/>
              </a:ext>
            </a:extLst>
          </p:cNvPr>
          <p:cNvPicPr>
            <a:picLocks noChangeAspect="1"/>
          </p:cNvPicPr>
          <p:nvPr userDrawn="1"/>
        </p:nvPicPr>
        <p:blipFill>
          <a:blip r:embed="rId3"/>
          <a:stretch>
            <a:fillRect/>
          </a:stretch>
        </p:blipFill>
        <p:spPr>
          <a:xfrm>
            <a:off x="1098189" y="1912131"/>
            <a:ext cx="1929040" cy="1871931"/>
          </a:xfrm>
          <a:prstGeom prst="rect">
            <a:avLst/>
          </a:prstGeom>
        </p:spPr>
      </p:pic>
      <p:sp>
        <p:nvSpPr>
          <p:cNvPr id="2" name="Title 1">
            <a:extLst>
              <a:ext uri="{FF2B5EF4-FFF2-40B4-BE49-F238E27FC236}">
                <a16:creationId xmlns:a16="http://schemas.microsoft.com/office/drawing/2014/main" id="{89377657-3EB1-C14B-3C5F-BE9DD88AA3A2}"/>
              </a:ext>
            </a:extLst>
          </p:cNvPr>
          <p:cNvSpPr>
            <a:spLocks noGrp="1"/>
          </p:cNvSpPr>
          <p:nvPr>
            <p:ph type="title" hasCustomPrompt="1"/>
          </p:nvPr>
        </p:nvSpPr>
        <p:spPr>
          <a:xfrm>
            <a:off x="1443000" y="720951"/>
            <a:ext cx="9306000" cy="826513"/>
          </a:xfrm>
          <a:prstGeom prst="rect">
            <a:avLst/>
          </a:prstGeom>
        </p:spPr>
        <p:txBody>
          <a:bodyPr>
            <a:normAutofit/>
          </a:bodyPr>
          <a:lstStyle>
            <a:lvl1pPr algn="ctr">
              <a:defRPr sz="3100">
                <a:latin typeface="Fustat Medium" pitchFamily="2" charset="-78"/>
                <a:cs typeface="Fustat Medium" pitchFamily="2" charset="-78"/>
              </a:defRPr>
            </a:lvl1pPr>
          </a:lstStyle>
          <a:p>
            <a:r>
              <a:rPr lang="en-US"/>
              <a:t>This is a page title</a:t>
            </a:r>
          </a:p>
        </p:txBody>
      </p:sp>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4"/>
          <a:stretch>
            <a:fillRect/>
          </a:stretch>
        </p:blipFill>
        <p:spPr>
          <a:xfrm>
            <a:off x="9830861"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5"/>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7" name="Text Placeholder 5">
            <a:extLst>
              <a:ext uri="{FF2B5EF4-FFF2-40B4-BE49-F238E27FC236}">
                <a16:creationId xmlns:a16="http://schemas.microsoft.com/office/drawing/2014/main" id="{7367625A-D93E-8B30-73FD-EF4186086B91}"/>
              </a:ext>
            </a:extLst>
          </p:cNvPr>
          <p:cNvSpPr>
            <a:spLocks noGrp="1"/>
          </p:cNvSpPr>
          <p:nvPr>
            <p:ph type="body" sz="quarter" idx="12"/>
          </p:nvPr>
        </p:nvSpPr>
        <p:spPr>
          <a:xfrm>
            <a:off x="1031228" y="4696060"/>
            <a:ext cx="2145191" cy="1019375"/>
          </a:xfrm>
          <a:prstGeom prst="rect">
            <a:avLst/>
          </a:prstGeom>
        </p:spPr>
        <p:txBody>
          <a:bodyPr>
            <a:normAutofit/>
          </a:bodyPr>
          <a:lstStyle>
            <a:lvl1pPr marL="0" indent="0" algn="ctr">
              <a:buFont typeface="Arial" panose="020B0604020202020204" pitchFamily="34" charset="0"/>
              <a:buNone/>
              <a:defRPr sz="950">
                <a:solidFill>
                  <a:srgbClr val="414141"/>
                </a:solidFill>
                <a:latin typeface="Inter" panose="02000503000000020004" pitchFamily="2" charset="0"/>
                <a:ea typeface="Inter" panose="02000503000000020004" pitchFamily="2" charset="0"/>
              </a:defRPr>
            </a:lvl1pPr>
            <a:lvl2pPr marL="457200" indent="0">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13" name="Text Placeholder 5">
            <a:extLst>
              <a:ext uri="{FF2B5EF4-FFF2-40B4-BE49-F238E27FC236}">
                <a16:creationId xmlns:a16="http://schemas.microsoft.com/office/drawing/2014/main" id="{1D34DD33-0175-0C5C-F127-7FF7D9B13DC4}"/>
              </a:ext>
            </a:extLst>
          </p:cNvPr>
          <p:cNvSpPr>
            <a:spLocks noGrp="1"/>
          </p:cNvSpPr>
          <p:nvPr>
            <p:ph type="body" sz="quarter" idx="13"/>
          </p:nvPr>
        </p:nvSpPr>
        <p:spPr>
          <a:xfrm>
            <a:off x="1031228" y="3992974"/>
            <a:ext cx="2145190" cy="271220"/>
          </a:xfrm>
          <a:prstGeom prst="rect">
            <a:avLst/>
          </a:prstGeom>
        </p:spPr>
        <p:txBody>
          <a:bodyPr>
            <a:normAutofit/>
          </a:bodyPr>
          <a:lstStyle>
            <a:lvl1pPr marL="0" indent="0" algn="ctr">
              <a:buFont typeface="Arial" panose="020B0604020202020204" pitchFamily="34" charset="0"/>
              <a:buNone/>
              <a:defRPr sz="1200" b="1" i="0">
                <a:solidFill>
                  <a:schemeClr val="accent1"/>
                </a:solidFill>
                <a:latin typeface="Inter SemiBold" panose="02000503000000020004" pitchFamily="2" charset="0"/>
                <a:ea typeface="Inter SemiBold"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14" name="Text Placeholder 5">
            <a:extLst>
              <a:ext uri="{FF2B5EF4-FFF2-40B4-BE49-F238E27FC236}">
                <a16:creationId xmlns:a16="http://schemas.microsoft.com/office/drawing/2014/main" id="{33A20C76-FB12-F9E2-0BA6-7B0F636BD67A}"/>
              </a:ext>
            </a:extLst>
          </p:cNvPr>
          <p:cNvSpPr>
            <a:spLocks noGrp="1"/>
          </p:cNvSpPr>
          <p:nvPr>
            <p:ph type="body" sz="quarter" idx="14"/>
          </p:nvPr>
        </p:nvSpPr>
        <p:spPr>
          <a:xfrm>
            <a:off x="1031228" y="4252319"/>
            <a:ext cx="2145190" cy="359229"/>
          </a:xfrm>
          <a:prstGeom prst="rect">
            <a:avLst/>
          </a:prstGeom>
        </p:spPr>
        <p:txBody>
          <a:bodyPr>
            <a:normAutofit/>
          </a:bodyPr>
          <a:lstStyle>
            <a:lvl1pPr marL="0" indent="0" algn="ctr">
              <a:buFont typeface="Arial" panose="020B0604020202020204" pitchFamily="34" charset="0"/>
              <a:buNone/>
              <a:defRPr sz="1100" b="0" i="0">
                <a:solidFill>
                  <a:schemeClr val="tx1"/>
                </a:solidFill>
                <a:latin typeface="Inter" panose="02000503000000020004" pitchFamily="2" charset="0"/>
                <a:ea typeface="Inter"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22" name="Picture Placeholder 18">
            <a:extLst>
              <a:ext uri="{FF2B5EF4-FFF2-40B4-BE49-F238E27FC236}">
                <a16:creationId xmlns:a16="http://schemas.microsoft.com/office/drawing/2014/main" id="{62DD12F5-1521-01C2-05B8-654D295AAF26}"/>
              </a:ext>
            </a:extLst>
          </p:cNvPr>
          <p:cNvSpPr>
            <a:spLocks noGrp="1"/>
          </p:cNvSpPr>
          <p:nvPr>
            <p:ph type="pic" sz="quarter" idx="16"/>
          </p:nvPr>
        </p:nvSpPr>
        <p:spPr>
          <a:xfrm>
            <a:off x="3827364" y="1941620"/>
            <a:ext cx="1846813" cy="1846812"/>
          </a:xfrm>
          <a:prstGeom prst="ellipse">
            <a:avLst/>
          </a:prstGeom>
        </p:spPr>
        <p:txBody>
          <a:bodyPr/>
          <a:lstStyle/>
          <a:p>
            <a:endParaRPr lang="en-US"/>
          </a:p>
        </p:txBody>
      </p:sp>
      <p:pic>
        <p:nvPicPr>
          <p:cNvPr id="23" name="Picture 22" descr="A white circle on a black background&#10;&#10;AI-generated content may be incorrect.">
            <a:extLst>
              <a:ext uri="{FF2B5EF4-FFF2-40B4-BE49-F238E27FC236}">
                <a16:creationId xmlns:a16="http://schemas.microsoft.com/office/drawing/2014/main" id="{97C86021-8094-F0BD-8F23-D828DBCDD3A4}"/>
              </a:ext>
            </a:extLst>
          </p:cNvPr>
          <p:cNvPicPr>
            <a:picLocks noChangeAspect="1"/>
          </p:cNvPicPr>
          <p:nvPr userDrawn="1"/>
        </p:nvPicPr>
        <p:blipFill>
          <a:blip r:embed="rId3"/>
          <a:stretch>
            <a:fillRect/>
          </a:stretch>
        </p:blipFill>
        <p:spPr>
          <a:xfrm>
            <a:off x="3745137" y="1912131"/>
            <a:ext cx="1929040" cy="1871931"/>
          </a:xfrm>
          <a:prstGeom prst="rect">
            <a:avLst/>
          </a:prstGeom>
        </p:spPr>
      </p:pic>
      <p:sp>
        <p:nvSpPr>
          <p:cNvPr id="24" name="Text Placeholder 5">
            <a:extLst>
              <a:ext uri="{FF2B5EF4-FFF2-40B4-BE49-F238E27FC236}">
                <a16:creationId xmlns:a16="http://schemas.microsoft.com/office/drawing/2014/main" id="{143C2885-CA63-7534-9AB3-D32B5959C16A}"/>
              </a:ext>
            </a:extLst>
          </p:cNvPr>
          <p:cNvSpPr>
            <a:spLocks noGrp="1"/>
          </p:cNvSpPr>
          <p:nvPr>
            <p:ph type="body" sz="quarter" idx="17"/>
          </p:nvPr>
        </p:nvSpPr>
        <p:spPr>
          <a:xfrm>
            <a:off x="3678176" y="4696060"/>
            <a:ext cx="2145191" cy="1019375"/>
          </a:xfrm>
          <a:prstGeom prst="rect">
            <a:avLst/>
          </a:prstGeom>
        </p:spPr>
        <p:txBody>
          <a:bodyPr>
            <a:normAutofit/>
          </a:bodyPr>
          <a:lstStyle>
            <a:lvl1pPr marL="0" indent="0" algn="ctr">
              <a:buFont typeface="Arial" panose="020B0604020202020204" pitchFamily="34" charset="0"/>
              <a:buNone/>
              <a:defRPr sz="950">
                <a:solidFill>
                  <a:srgbClr val="414141"/>
                </a:solidFill>
                <a:latin typeface="Inter" panose="02000503000000020004" pitchFamily="2" charset="0"/>
                <a:ea typeface="Inter" panose="02000503000000020004" pitchFamily="2" charset="0"/>
              </a:defRPr>
            </a:lvl1pPr>
            <a:lvl2pPr marL="457200" indent="0">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25" name="Text Placeholder 5">
            <a:extLst>
              <a:ext uri="{FF2B5EF4-FFF2-40B4-BE49-F238E27FC236}">
                <a16:creationId xmlns:a16="http://schemas.microsoft.com/office/drawing/2014/main" id="{2F2C4EC4-CBDC-B286-4337-468E5AB8BBA4}"/>
              </a:ext>
            </a:extLst>
          </p:cNvPr>
          <p:cNvSpPr>
            <a:spLocks noGrp="1"/>
          </p:cNvSpPr>
          <p:nvPr>
            <p:ph type="body" sz="quarter" idx="18"/>
          </p:nvPr>
        </p:nvSpPr>
        <p:spPr>
          <a:xfrm>
            <a:off x="3678176" y="3992974"/>
            <a:ext cx="2145190" cy="271220"/>
          </a:xfrm>
          <a:prstGeom prst="rect">
            <a:avLst/>
          </a:prstGeom>
        </p:spPr>
        <p:txBody>
          <a:bodyPr>
            <a:normAutofit/>
          </a:bodyPr>
          <a:lstStyle>
            <a:lvl1pPr marL="0" indent="0" algn="ctr">
              <a:buFont typeface="Arial" panose="020B0604020202020204" pitchFamily="34" charset="0"/>
              <a:buNone/>
              <a:defRPr sz="1200" b="1" i="0">
                <a:solidFill>
                  <a:schemeClr val="accent1"/>
                </a:solidFill>
                <a:latin typeface="Inter SemiBold" panose="02000503000000020004" pitchFamily="2" charset="0"/>
                <a:ea typeface="Inter SemiBold"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26" name="Text Placeholder 5">
            <a:extLst>
              <a:ext uri="{FF2B5EF4-FFF2-40B4-BE49-F238E27FC236}">
                <a16:creationId xmlns:a16="http://schemas.microsoft.com/office/drawing/2014/main" id="{0CF992B2-11FF-AB81-8C7D-317A3ECEA4BD}"/>
              </a:ext>
            </a:extLst>
          </p:cNvPr>
          <p:cNvSpPr>
            <a:spLocks noGrp="1"/>
          </p:cNvSpPr>
          <p:nvPr>
            <p:ph type="body" sz="quarter" idx="19"/>
          </p:nvPr>
        </p:nvSpPr>
        <p:spPr>
          <a:xfrm>
            <a:off x="3678176" y="4252319"/>
            <a:ext cx="2145190" cy="359229"/>
          </a:xfrm>
          <a:prstGeom prst="rect">
            <a:avLst/>
          </a:prstGeom>
        </p:spPr>
        <p:txBody>
          <a:bodyPr>
            <a:normAutofit/>
          </a:bodyPr>
          <a:lstStyle>
            <a:lvl1pPr marL="0" indent="0" algn="ctr">
              <a:buFont typeface="Arial" panose="020B0604020202020204" pitchFamily="34" charset="0"/>
              <a:buNone/>
              <a:defRPr sz="1100" b="0" i="0">
                <a:solidFill>
                  <a:schemeClr val="tx1"/>
                </a:solidFill>
                <a:latin typeface="Inter" panose="02000503000000020004" pitchFamily="2" charset="0"/>
                <a:ea typeface="Inter"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27" name="Picture Placeholder 18">
            <a:extLst>
              <a:ext uri="{FF2B5EF4-FFF2-40B4-BE49-F238E27FC236}">
                <a16:creationId xmlns:a16="http://schemas.microsoft.com/office/drawing/2014/main" id="{1EF3656E-FBD5-832A-9101-A4A86162931F}"/>
              </a:ext>
            </a:extLst>
          </p:cNvPr>
          <p:cNvSpPr>
            <a:spLocks noGrp="1"/>
          </p:cNvSpPr>
          <p:nvPr>
            <p:ph type="pic" sz="quarter" idx="20"/>
          </p:nvPr>
        </p:nvSpPr>
        <p:spPr>
          <a:xfrm>
            <a:off x="6515562" y="1934745"/>
            <a:ext cx="1846813" cy="1846812"/>
          </a:xfrm>
          <a:prstGeom prst="ellipse">
            <a:avLst/>
          </a:prstGeom>
        </p:spPr>
        <p:txBody>
          <a:bodyPr/>
          <a:lstStyle/>
          <a:p>
            <a:endParaRPr lang="en-US"/>
          </a:p>
        </p:txBody>
      </p:sp>
      <p:pic>
        <p:nvPicPr>
          <p:cNvPr id="28" name="Picture 27" descr="A white circle on a black background&#10;&#10;AI-generated content may be incorrect.">
            <a:extLst>
              <a:ext uri="{FF2B5EF4-FFF2-40B4-BE49-F238E27FC236}">
                <a16:creationId xmlns:a16="http://schemas.microsoft.com/office/drawing/2014/main" id="{5E0D980B-7B47-94EF-76ED-5027CA0BF8B0}"/>
              </a:ext>
            </a:extLst>
          </p:cNvPr>
          <p:cNvPicPr>
            <a:picLocks noChangeAspect="1"/>
          </p:cNvPicPr>
          <p:nvPr userDrawn="1"/>
        </p:nvPicPr>
        <p:blipFill>
          <a:blip r:embed="rId3"/>
          <a:stretch>
            <a:fillRect/>
          </a:stretch>
        </p:blipFill>
        <p:spPr>
          <a:xfrm>
            <a:off x="6433335" y="1905256"/>
            <a:ext cx="1929040" cy="1871931"/>
          </a:xfrm>
          <a:prstGeom prst="rect">
            <a:avLst/>
          </a:prstGeom>
        </p:spPr>
      </p:pic>
      <p:sp>
        <p:nvSpPr>
          <p:cNvPr id="29" name="Text Placeholder 5">
            <a:extLst>
              <a:ext uri="{FF2B5EF4-FFF2-40B4-BE49-F238E27FC236}">
                <a16:creationId xmlns:a16="http://schemas.microsoft.com/office/drawing/2014/main" id="{B66218CB-590D-6232-C755-92E6AD8F8349}"/>
              </a:ext>
            </a:extLst>
          </p:cNvPr>
          <p:cNvSpPr>
            <a:spLocks noGrp="1"/>
          </p:cNvSpPr>
          <p:nvPr>
            <p:ph type="body" sz="quarter" idx="21"/>
          </p:nvPr>
        </p:nvSpPr>
        <p:spPr>
          <a:xfrm>
            <a:off x="6366374" y="4689185"/>
            <a:ext cx="2145191" cy="1019375"/>
          </a:xfrm>
          <a:prstGeom prst="rect">
            <a:avLst/>
          </a:prstGeom>
        </p:spPr>
        <p:txBody>
          <a:bodyPr>
            <a:normAutofit/>
          </a:bodyPr>
          <a:lstStyle>
            <a:lvl1pPr marL="0" indent="0" algn="ctr">
              <a:buFont typeface="Arial" panose="020B0604020202020204" pitchFamily="34" charset="0"/>
              <a:buNone/>
              <a:defRPr sz="950">
                <a:solidFill>
                  <a:srgbClr val="414141"/>
                </a:solidFill>
                <a:latin typeface="Inter" panose="02000503000000020004" pitchFamily="2" charset="0"/>
                <a:ea typeface="Inter" panose="02000503000000020004" pitchFamily="2" charset="0"/>
              </a:defRPr>
            </a:lvl1pPr>
            <a:lvl2pPr marL="457200" indent="0">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30" name="Text Placeholder 5">
            <a:extLst>
              <a:ext uri="{FF2B5EF4-FFF2-40B4-BE49-F238E27FC236}">
                <a16:creationId xmlns:a16="http://schemas.microsoft.com/office/drawing/2014/main" id="{826CABD4-89C4-7810-9CE7-D8B9995ACF46}"/>
              </a:ext>
            </a:extLst>
          </p:cNvPr>
          <p:cNvSpPr>
            <a:spLocks noGrp="1"/>
          </p:cNvSpPr>
          <p:nvPr>
            <p:ph type="body" sz="quarter" idx="22"/>
          </p:nvPr>
        </p:nvSpPr>
        <p:spPr>
          <a:xfrm>
            <a:off x="6366374" y="3986099"/>
            <a:ext cx="2145190" cy="271220"/>
          </a:xfrm>
          <a:prstGeom prst="rect">
            <a:avLst/>
          </a:prstGeom>
        </p:spPr>
        <p:txBody>
          <a:bodyPr>
            <a:normAutofit/>
          </a:bodyPr>
          <a:lstStyle>
            <a:lvl1pPr marL="0" indent="0" algn="ctr">
              <a:buFont typeface="Arial" panose="020B0604020202020204" pitchFamily="34" charset="0"/>
              <a:buNone/>
              <a:defRPr sz="1200" b="1" i="0">
                <a:solidFill>
                  <a:schemeClr val="accent1"/>
                </a:solidFill>
                <a:latin typeface="Inter SemiBold" panose="02000503000000020004" pitchFamily="2" charset="0"/>
                <a:ea typeface="Inter SemiBold"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31" name="Text Placeholder 5">
            <a:extLst>
              <a:ext uri="{FF2B5EF4-FFF2-40B4-BE49-F238E27FC236}">
                <a16:creationId xmlns:a16="http://schemas.microsoft.com/office/drawing/2014/main" id="{158DF49E-A05C-3D81-F699-24D24EE62563}"/>
              </a:ext>
            </a:extLst>
          </p:cNvPr>
          <p:cNvSpPr>
            <a:spLocks noGrp="1"/>
          </p:cNvSpPr>
          <p:nvPr>
            <p:ph type="body" sz="quarter" idx="23"/>
          </p:nvPr>
        </p:nvSpPr>
        <p:spPr>
          <a:xfrm>
            <a:off x="6366374" y="4245444"/>
            <a:ext cx="2145190" cy="359229"/>
          </a:xfrm>
          <a:prstGeom prst="rect">
            <a:avLst/>
          </a:prstGeom>
        </p:spPr>
        <p:txBody>
          <a:bodyPr>
            <a:normAutofit/>
          </a:bodyPr>
          <a:lstStyle>
            <a:lvl1pPr marL="0" indent="0" algn="ctr">
              <a:buFont typeface="Arial" panose="020B0604020202020204" pitchFamily="34" charset="0"/>
              <a:buNone/>
              <a:defRPr sz="1100" b="0" i="0">
                <a:solidFill>
                  <a:schemeClr val="tx1"/>
                </a:solidFill>
                <a:latin typeface="Inter" panose="02000503000000020004" pitchFamily="2" charset="0"/>
                <a:ea typeface="Inter"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32" name="Picture Placeholder 18">
            <a:extLst>
              <a:ext uri="{FF2B5EF4-FFF2-40B4-BE49-F238E27FC236}">
                <a16:creationId xmlns:a16="http://schemas.microsoft.com/office/drawing/2014/main" id="{BD664F77-D705-C00E-45ED-10A39D4E3391}"/>
              </a:ext>
            </a:extLst>
          </p:cNvPr>
          <p:cNvSpPr>
            <a:spLocks noGrp="1"/>
          </p:cNvSpPr>
          <p:nvPr>
            <p:ph type="pic" sz="quarter" idx="24"/>
          </p:nvPr>
        </p:nvSpPr>
        <p:spPr>
          <a:xfrm>
            <a:off x="9169385" y="1941620"/>
            <a:ext cx="1846813" cy="1846812"/>
          </a:xfrm>
          <a:prstGeom prst="ellipse">
            <a:avLst/>
          </a:prstGeom>
        </p:spPr>
        <p:txBody>
          <a:bodyPr/>
          <a:lstStyle/>
          <a:p>
            <a:endParaRPr lang="en-US"/>
          </a:p>
        </p:txBody>
      </p:sp>
      <p:pic>
        <p:nvPicPr>
          <p:cNvPr id="33" name="Picture 32" descr="A white circle on a black background&#10;&#10;AI-generated content may be incorrect.">
            <a:extLst>
              <a:ext uri="{FF2B5EF4-FFF2-40B4-BE49-F238E27FC236}">
                <a16:creationId xmlns:a16="http://schemas.microsoft.com/office/drawing/2014/main" id="{05A7306D-E3E1-BF6D-610D-94E173B5F357}"/>
              </a:ext>
            </a:extLst>
          </p:cNvPr>
          <p:cNvPicPr>
            <a:picLocks noChangeAspect="1"/>
          </p:cNvPicPr>
          <p:nvPr userDrawn="1"/>
        </p:nvPicPr>
        <p:blipFill>
          <a:blip r:embed="rId3"/>
          <a:stretch>
            <a:fillRect/>
          </a:stretch>
        </p:blipFill>
        <p:spPr>
          <a:xfrm>
            <a:off x="9087158" y="1912131"/>
            <a:ext cx="1929040" cy="1871931"/>
          </a:xfrm>
          <a:prstGeom prst="rect">
            <a:avLst/>
          </a:prstGeom>
        </p:spPr>
      </p:pic>
      <p:sp>
        <p:nvSpPr>
          <p:cNvPr id="34" name="Text Placeholder 5">
            <a:extLst>
              <a:ext uri="{FF2B5EF4-FFF2-40B4-BE49-F238E27FC236}">
                <a16:creationId xmlns:a16="http://schemas.microsoft.com/office/drawing/2014/main" id="{E88E1BD2-2A4C-5C54-7621-2368F3B07687}"/>
              </a:ext>
            </a:extLst>
          </p:cNvPr>
          <p:cNvSpPr>
            <a:spLocks noGrp="1"/>
          </p:cNvSpPr>
          <p:nvPr>
            <p:ph type="body" sz="quarter" idx="25"/>
          </p:nvPr>
        </p:nvSpPr>
        <p:spPr>
          <a:xfrm>
            <a:off x="9020197" y="4696060"/>
            <a:ext cx="2145191" cy="1019375"/>
          </a:xfrm>
          <a:prstGeom prst="rect">
            <a:avLst/>
          </a:prstGeom>
        </p:spPr>
        <p:txBody>
          <a:bodyPr>
            <a:normAutofit/>
          </a:bodyPr>
          <a:lstStyle>
            <a:lvl1pPr marL="0" indent="0" algn="ctr">
              <a:buFont typeface="Arial" panose="020B0604020202020204" pitchFamily="34" charset="0"/>
              <a:buNone/>
              <a:defRPr sz="950">
                <a:solidFill>
                  <a:srgbClr val="414141"/>
                </a:solidFill>
                <a:latin typeface="Inter" panose="02000503000000020004" pitchFamily="2" charset="0"/>
                <a:ea typeface="Inter" panose="02000503000000020004" pitchFamily="2" charset="0"/>
              </a:defRPr>
            </a:lvl1pPr>
            <a:lvl2pPr marL="457200" indent="0">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35" name="Text Placeholder 5">
            <a:extLst>
              <a:ext uri="{FF2B5EF4-FFF2-40B4-BE49-F238E27FC236}">
                <a16:creationId xmlns:a16="http://schemas.microsoft.com/office/drawing/2014/main" id="{9821C644-258E-BFE2-E0C0-031803567B12}"/>
              </a:ext>
            </a:extLst>
          </p:cNvPr>
          <p:cNvSpPr>
            <a:spLocks noGrp="1"/>
          </p:cNvSpPr>
          <p:nvPr>
            <p:ph type="body" sz="quarter" idx="26"/>
          </p:nvPr>
        </p:nvSpPr>
        <p:spPr>
          <a:xfrm>
            <a:off x="9020197" y="3992974"/>
            <a:ext cx="2145190" cy="271220"/>
          </a:xfrm>
          <a:prstGeom prst="rect">
            <a:avLst/>
          </a:prstGeom>
        </p:spPr>
        <p:txBody>
          <a:bodyPr>
            <a:normAutofit/>
          </a:bodyPr>
          <a:lstStyle>
            <a:lvl1pPr marL="0" indent="0" algn="ctr">
              <a:buFont typeface="Arial" panose="020B0604020202020204" pitchFamily="34" charset="0"/>
              <a:buNone/>
              <a:defRPr sz="1200" b="1" i="0">
                <a:solidFill>
                  <a:schemeClr val="accent1"/>
                </a:solidFill>
                <a:latin typeface="Inter SemiBold" panose="02000503000000020004" pitchFamily="2" charset="0"/>
                <a:ea typeface="Inter SemiBold"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36" name="Text Placeholder 5">
            <a:extLst>
              <a:ext uri="{FF2B5EF4-FFF2-40B4-BE49-F238E27FC236}">
                <a16:creationId xmlns:a16="http://schemas.microsoft.com/office/drawing/2014/main" id="{A9FF04C7-BBF1-BF38-351E-CCDDA61BFB39}"/>
              </a:ext>
            </a:extLst>
          </p:cNvPr>
          <p:cNvSpPr>
            <a:spLocks noGrp="1"/>
          </p:cNvSpPr>
          <p:nvPr>
            <p:ph type="body" sz="quarter" idx="27"/>
          </p:nvPr>
        </p:nvSpPr>
        <p:spPr>
          <a:xfrm>
            <a:off x="9020197" y="4252319"/>
            <a:ext cx="2145190" cy="359229"/>
          </a:xfrm>
          <a:prstGeom prst="rect">
            <a:avLst/>
          </a:prstGeom>
        </p:spPr>
        <p:txBody>
          <a:bodyPr>
            <a:normAutofit/>
          </a:bodyPr>
          <a:lstStyle>
            <a:lvl1pPr marL="0" indent="0" algn="ctr">
              <a:buFont typeface="Arial" panose="020B0604020202020204" pitchFamily="34" charset="0"/>
              <a:buNone/>
              <a:defRPr sz="1100" b="0" i="0">
                <a:solidFill>
                  <a:schemeClr val="tx1"/>
                </a:solidFill>
                <a:latin typeface="Inter" panose="02000503000000020004" pitchFamily="2" charset="0"/>
                <a:ea typeface="Inter"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Tree>
    <p:extLst>
      <p:ext uri="{BB962C8B-B14F-4D97-AF65-F5344CB8AC3E}">
        <p14:creationId xmlns:p14="http://schemas.microsoft.com/office/powerpoint/2010/main" val="29996983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E83E6979-8C2E-EE58-94B3-AC1F7F213C43}"/>
              </a:ext>
            </a:extLst>
          </p:cNvPr>
          <p:cNvSpPr/>
          <p:nvPr userDrawn="1"/>
        </p:nvSpPr>
        <p:spPr>
          <a:xfrm>
            <a:off x="372572" y="1000125"/>
            <a:ext cx="11446856" cy="5016954"/>
          </a:xfrm>
          <a:prstGeom prst="roundRect">
            <a:avLst>
              <a:gd name="adj" fmla="val 1523"/>
            </a:avLst>
          </a:prstGeom>
          <a:solidFill>
            <a:srgbClr val="FAFAFA">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sp>
        <p:nvSpPr>
          <p:cNvPr id="2" name="Title 1">
            <a:extLst>
              <a:ext uri="{FF2B5EF4-FFF2-40B4-BE49-F238E27FC236}">
                <a16:creationId xmlns:a16="http://schemas.microsoft.com/office/drawing/2014/main" id="{89377657-3EB1-C14B-3C5F-BE9DD88AA3A2}"/>
              </a:ext>
            </a:extLst>
          </p:cNvPr>
          <p:cNvSpPr>
            <a:spLocks noGrp="1"/>
          </p:cNvSpPr>
          <p:nvPr>
            <p:ph type="title"/>
          </p:nvPr>
        </p:nvSpPr>
        <p:spPr>
          <a:xfrm>
            <a:off x="372572" y="129091"/>
            <a:ext cx="9306000" cy="826513"/>
          </a:xfrm>
          <a:prstGeom prst="rect">
            <a:avLst/>
          </a:prstGeom>
        </p:spPr>
        <p:txBody>
          <a:bodyPr>
            <a:normAutofit/>
          </a:bodyPr>
          <a:lstStyle>
            <a:lvl1pPr>
              <a:defRPr sz="1900">
                <a:latin typeface="Fustat Medium" pitchFamily="2" charset="-78"/>
                <a:cs typeface="Fustat Medium" pitchFamily="2" charset="-78"/>
              </a:defRPr>
            </a:lvl1pPr>
          </a:lstStyle>
          <a:p>
            <a:endParaRPr lang="en-US"/>
          </a:p>
        </p:txBody>
      </p:sp>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9830861"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pic>
        <p:nvPicPr>
          <p:cNvPr id="18" name="Picture 17" descr="A yellow circle with black background&#10;&#10;AI-generated content may be incorrect.">
            <a:extLst>
              <a:ext uri="{FF2B5EF4-FFF2-40B4-BE49-F238E27FC236}">
                <a16:creationId xmlns:a16="http://schemas.microsoft.com/office/drawing/2014/main" id="{EA21EDEB-9EFA-34F7-1F4B-357129772656}"/>
              </a:ext>
            </a:extLst>
          </p:cNvPr>
          <p:cNvPicPr>
            <a:picLocks noChangeAspect="1"/>
          </p:cNvPicPr>
          <p:nvPr userDrawn="1"/>
        </p:nvPicPr>
        <p:blipFill>
          <a:blip r:embed="rId5"/>
          <a:stretch>
            <a:fillRect/>
          </a:stretch>
        </p:blipFill>
        <p:spPr>
          <a:xfrm>
            <a:off x="10972440" y="5451220"/>
            <a:ext cx="1022350" cy="1028700"/>
          </a:xfrm>
          <a:prstGeom prst="rect">
            <a:avLst/>
          </a:prstGeom>
        </p:spPr>
      </p:pic>
      <p:sp>
        <p:nvSpPr>
          <p:cNvPr id="20" name="Text Placeholder 19">
            <a:extLst>
              <a:ext uri="{FF2B5EF4-FFF2-40B4-BE49-F238E27FC236}">
                <a16:creationId xmlns:a16="http://schemas.microsoft.com/office/drawing/2014/main" id="{CC595C52-4213-85D0-3451-F73ED4689380}"/>
              </a:ext>
            </a:extLst>
          </p:cNvPr>
          <p:cNvSpPr>
            <a:spLocks noGrp="1"/>
          </p:cNvSpPr>
          <p:nvPr>
            <p:ph type="body" sz="quarter" idx="11"/>
          </p:nvPr>
        </p:nvSpPr>
        <p:spPr>
          <a:xfrm>
            <a:off x="623888" y="1136650"/>
            <a:ext cx="11083925" cy="4721225"/>
          </a:xfrm>
          <a:prstGeom prst="rect">
            <a:avLst/>
          </a:prstGeom>
        </p:spPr>
        <p:txBody>
          <a:bodyPr>
            <a:normAutofit/>
          </a:bodyPr>
          <a:lstStyle>
            <a:lvl1pPr marL="0" indent="0">
              <a:buNone/>
              <a:defRPr sz="1400">
                <a:latin typeface="Inter" panose="02000503000000020004" pitchFamily="2" charset="0"/>
                <a:ea typeface="Inter" panose="02000503000000020004" pitchFamily="2" charset="0"/>
              </a:defRPr>
            </a:lvl1pPr>
            <a:lvl2pPr marL="457200" indent="0">
              <a:buNone/>
              <a:defRPr sz="1200">
                <a:latin typeface="Inter" panose="02000503000000020004" pitchFamily="2" charset="0"/>
                <a:ea typeface="Inter" panose="02000503000000020004" pitchFamily="2" charset="0"/>
              </a:defRPr>
            </a:lvl2pPr>
            <a:lvl3pPr marL="914400" indent="0">
              <a:buNone/>
              <a:defRPr sz="1100">
                <a:latin typeface="Inter" panose="02000503000000020004" pitchFamily="2" charset="0"/>
                <a:ea typeface="Inter" panose="02000503000000020004" pitchFamily="2" charset="0"/>
              </a:defRPr>
            </a:lvl3pPr>
            <a:lvl4pPr marL="1371600" indent="0">
              <a:buNone/>
              <a:defRPr sz="1050">
                <a:latin typeface="Inter" panose="02000503000000020004" pitchFamily="2" charset="0"/>
                <a:ea typeface="Inter" panose="02000503000000020004" pitchFamily="2" charset="0"/>
              </a:defRPr>
            </a:lvl4pPr>
            <a:lvl5pPr marL="1828800" indent="0">
              <a:buNone/>
              <a:defRPr sz="1050">
                <a:latin typeface="Inter" panose="02000503000000020004" pitchFamily="2" charset="0"/>
                <a:ea typeface="Inter" panose="02000503000000020004" pitchFamily="2" charset="0"/>
              </a:defRPr>
            </a:lvl5pPr>
          </a:lstStyle>
          <a:p>
            <a:pPr lvl="0"/>
            <a:endParaRPr lang="en-US"/>
          </a:p>
        </p:txBody>
      </p:sp>
    </p:spTree>
    <p:extLst>
      <p:ext uri="{BB962C8B-B14F-4D97-AF65-F5344CB8AC3E}">
        <p14:creationId xmlns:p14="http://schemas.microsoft.com/office/powerpoint/2010/main" val="1856411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amp; Large Image">
    <p:spTree>
      <p:nvGrpSpPr>
        <p:cNvPr id="1" name=""/>
        <p:cNvGrpSpPr/>
        <p:nvPr/>
      </p:nvGrpSpPr>
      <p:grpSpPr>
        <a:xfrm>
          <a:off x="0" y="0"/>
          <a:ext cx="0" cy="0"/>
          <a:chOff x="0" y="0"/>
          <a:chExt cx="0" cy="0"/>
        </a:xfrm>
      </p:grpSpPr>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sp>
        <p:nvSpPr>
          <p:cNvPr id="2" name="Title 1">
            <a:extLst>
              <a:ext uri="{FF2B5EF4-FFF2-40B4-BE49-F238E27FC236}">
                <a16:creationId xmlns:a16="http://schemas.microsoft.com/office/drawing/2014/main" id="{89377657-3EB1-C14B-3C5F-BE9DD88AA3A2}"/>
              </a:ext>
            </a:extLst>
          </p:cNvPr>
          <p:cNvSpPr>
            <a:spLocks noGrp="1"/>
          </p:cNvSpPr>
          <p:nvPr>
            <p:ph type="title"/>
          </p:nvPr>
        </p:nvSpPr>
        <p:spPr>
          <a:xfrm>
            <a:off x="372572" y="129091"/>
            <a:ext cx="9306000" cy="826513"/>
          </a:xfrm>
          <a:prstGeom prst="rect">
            <a:avLst/>
          </a:prstGeom>
        </p:spPr>
        <p:txBody>
          <a:bodyPr>
            <a:normAutofit/>
          </a:bodyPr>
          <a:lstStyle>
            <a:lvl1pPr>
              <a:defRPr sz="1900">
                <a:latin typeface="Fustat Medium" pitchFamily="2" charset="-78"/>
                <a:cs typeface="Fustat Medium" pitchFamily="2" charset="-78"/>
              </a:defRPr>
            </a:lvl1pPr>
          </a:lstStyle>
          <a:p>
            <a:endParaRPr lang="en-US"/>
          </a:p>
        </p:txBody>
      </p:sp>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9830861"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10" name="Picture Placeholder 9">
            <a:extLst>
              <a:ext uri="{FF2B5EF4-FFF2-40B4-BE49-F238E27FC236}">
                <a16:creationId xmlns:a16="http://schemas.microsoft.com/office/drawing/2014/main" id="{356E722A-D480-2FBF-BA42-FA5AE79FE240}"/>
              </a:ext>
            </a:extLst>
          </p:cNvPr>
          <p:cNvSpPr>
            <a:spLocks noGrp="1"/>
          </p:cNvSpPr>
          <p:nvPr>
            <p:ph type="pic" sz="quarter" idx="12"/>
          </p:nvPr>
        </p:nvSpPr>
        <p:spPr>
          <a:xfrm>
            <a:off x="372572" y="1084694"/>
            <a:ext cx="11446856" cy="4928755"/>
          </a:xfrm>
          <a:prstGeom prst="roundRect">
            <a:avLst>
              <a:gd name="adj" fmla="val 1685"/>
            </a:avLst>
          </a:prstGeom>
        </p:spPr>
        <p:txBody>
          <a:bodyPr/>
          <a:lstStyle/>
          <a:p>
            <a:endParaRPr lang="en-US"/>
          </a:p>
        </p:txBody>
      </p:sp>
    </p:spTree>
    <p:extLst>
      <p:ext uri="{BB962C8B-B14F-4D97-AF65-F5344CB8AC3E}">
        <p14:creationId xmlns:p14="http://schemas.microsoft.com/office/powerpoint/2010/main" val="23052012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Slide Blue Background">
    <p:spTree>
      <p:nvGrpSpPr>
        <p:cNvPr id="1" name=""/>
        <p:cNvGrpSpPr/>
        <p:nvPr/>
      </p:nvGrpSpPr>
      <p:grpSpPr>
        <a:xfrm>
          <a:off x="0" y="0"/>
          <a:ext cx="0" cy="0"/>
          <a:chOff x="0" y="0"/>
          <a:chExt cx="0" cy="0"/>
        </a:xfrm>
      </p:grpSpPr>
      <p:pic>
        <p:nvPicPr>
          <p:cNvPr id="9" name="Picture 8" descr="A blue and white background&#10;&#10;AI-generated content may be incorrect.">
            <a:extLst>
              <a:ext uri="{FF2B5EF4-FFF2-40B4-BE49-F238E27FC236}">
                <a16:creationId xmlns:a16="http://schemas.microsoft.com/office/drawing/2014/main" id="{5B82C20D-9034-6152-8E33-04FFEFA2530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7" name="Picture Placeholder 16">
            <a:extLst>
              <a:ext uri="{FF2B5EF4-FFF2-40B4-BE49-F238E27FC236}">
                <a16:creationId xmlns:a16="http://schemas.microsoft.com/office/drawing/2014/main" id="{DE5E049F-1F25-3E7D-54FD-41F2ECB67A44}"/>
              </a:ext>
            </a:extLst>
          </p:cNvPr>
          <p:cNvSpPr>
            <a:spLocks noGrp="1" noChangeAspect="1"/>
          </p:cNvSpPr>
          <p:nvPr>
            <p:ph type="pic" sz="quarter" idx="10"/>
          </p:nvPr>
        </p:nvSpPr>
        <p:spPr>
          <a:xfrm>
            <a:off x="7256326" y="904239"/>
            <a:ext cx="6257967" cy="6257967"/>
          </a:xfrm>
          <a:prstGeom prst="ellipse">
            <a:avLst/>
          </a:prstGeom>
          <a:ln>
            <a:noFill/>
          </a:ln>
        </p:spPr>
        <p:txBody>
          <a:bodyPr/>
          <a:lstStyle/>
          <a:p>
            <a:r>
              <a:rPr lang="en-US"/>
              <a:t>Click icon to add picture</a:t>
            </a:r>
          </a:p>
        </p:txBody>
      </p:sp>
      <p:pic>
        <p:nvPicPr>
          <p:cNvPr id="19" name="Picture 18" descr="A black and white logo&#10;&#10;AI-generated content may be incorrect.">
            <a:extLst>
              <a:ext uri="{FF2B5EF4-FFF2-40B4-BE49-F238E27FC236}">
                <a16:creationId xmlns:a16="http://schemas.microsoft.com/office/drawing/2014/main" id="{A9EE1C03-A80A-76EC-6E2A-D5894EE5A2C3}"/>
              </a:ext>
            </a:extLst>
          </p:cNvPr>
          <p:cNvPicPr>
            <a:picLocks noChangeAspect="1"/>
          </p:cNvPicPr>
          <p:nvPr userDrawn="1"/>
        </p:nvPicPr>
        <p:blipFill>
          <a:blip r:embed="rId3"/>
          <a:stretch>
            <a:fillRect/>
          </a:stretch>
        </p:blipFill>
        <p:spPr>
          <a:xfrm>
            <a:off x="559813" y="1237217"/>
            <a:ext cx="2890037" cy="638717"/>
          </a:xfrm>
          <a:prstGeom prst="rect">
            <a:avLst/>
          </a:prstGeom>
        </p:spPr>
      </p:pic>
      <p:sp>
        <p:nvSpPr>
          <p:cNvPr id="22" name="Title Placeholder 1">
            <a:extLst>
              <a:ext uri="{FF2B5EF4-FFF2-40B4-BE49-F238E27FC236}">
                <a16:creationId xmlns:a16="http://schemas.microsoft.com/office/drawing/2014/main" id="{61FD47DD-7F03-BB49-0825-CC2769F9BF51}"/>
              </a:ext>
            </a:extLst>
          </p:cNvPr>
          <p:cNvSpPr>
            <a:spLocks noGrp="1"/>
          </p:cNvSpPr>
          <p:nvPr>
            <p:ph type="title"/>
          </p:nvPr>
        </p:nvSpPr>
        <p:spPr>
          <a:xfrm>
            <a:off x="467412" y="2358302"/>
            <a:ext cx="5051502" cy="1325563"/>
          </a:xfrm>
          <a:prstGeom prst="rect">
            <a:avLst/>
          </a:prstGeom>
        </p:spPr>
        <p:txBody>
          <a:bodyPr vert="horz" lIns="91440" tIns="45720" rIns="91440" bIns="45720" rtlCol="0" anchor="ctr">
            <a:normAutofit/>
          </a:bodyPr>
          <a:lstStyle>
            <a:lvl1pPr>
              <a:defRPr sz="4300" b="0" i="0">
                <a:solidFill>
                  <a:schemeClr val="bg1"/>
                </a:solidFill>
                <a:latin typeface="Fustat Medium" pitchFamily="2" charset="-78"/>
                <a:cs typeface="Fustat Medium" pitchFamily="2" charset="-78"/>
              </a:defRPr>
            </a:lvl1pPr>
          </a:lstStyle>
          <a:p>
            <a:r>
              <a:rPr lang="en-US"/>
              <a:t>Click to edit Master title style</a:t>
            </a:r>
          </a:p>
        </p:txBody>
      </p:sp>
      <p:sp>
        <p:nvSpPr>
          <p:cNvPr id="3" name="Text Placeholder 2">
            <a:extLst>
              <a:ext uri="{FF2B5EF4-FFF2-40B4-BE49-F238E27FC236}">
                <a16:creationId xmlns:a16="http://schemas.microsoft.com/office/drawing/2014/main" id="{FB536899-6B48-5FF9-E15C-62E963AEB4C4}"/>
              </a:ext>
            </a:extLst>
          </p:cNvPr>
          <p:cNvSpPr>
            <a:spLocks noGrp="1"/>
          </p:cNvSpPr>
          <p:nvPr>
            <p:ph type="body" sz="quarter" idx="11" hasCustomPrompt="1"/>
          </p:nvPr>
        </p:nvSpPr>
        <p:spPr>
          <a:xfrm>
            <a:off x="467412" y="3997366"/>
            <a:ext cx="1971675" cy="236870"/>
          </a:xfrm>
          <a:prstGeom prst="rect">
            <a:avLst/>
          </a:prstGeom>
        </p:spPr>
        <p:txBody>
          <a:bodyPr>
            <a:noAutofit/>
          </a:bodyPr>
          <a:lstStyle>
            <a:lvl1pPr marL="0" indent="0">
              <a:buNone/>
              <a:defRPr sz="1500">
                <a:solidFill>
                  <a:schemeClr val="bg1"/>
                </a:solidFill>
              </a:defRPr>
            </a:lvl1pPr>
          </a:lstStyle>
          <a:p>
            <a:pPr lvl="0"/>
            <a:r>
              <a:rPr lang="en-GB"/>
              <a:t>Presented for</a:t>
            </a:r>
            <a:endParaRPr lang="en-US"/>
          </a:p>
        </p:txBody>
      </p:sp>
      <p:sp>
        <p:nvSpPr>
          <p:cNvPr id="5" name="Picture Placeholder 4">
            <a:extLst>
              <a:ext uri="{FF2B5EF4-FFF2-40B4-BE49-F238E27FC236}">
                <a16:creationId xmlns:a16="http://schemas.microsoft.com/office/drawing/2014/main" id="{1B42F260-69B4-CF43-64A2-768503C10B43}"/>
              </a:ext>
            </a:extLst>
          </p:cNvPr>
          <p:cNvSpPr>
            <a:spLocks noGrp="1"/>
          </p:cNvSpPr>
          <p:nvPr>
            <p:ph type="pic" sz="quarter" idx="12"/>
          </p:nvPr>
        </p:nvSpPr>
        <p:spPr>
          <a:xfrm>
            <a:off x="582826" y="4547737"/>
            <a:ext cx="2663874" cy="1152795"/>
          </a:xfrm>
          <a:prstGeom prst="roundRect">
            <a:avLst>
              <a:gd name="adj" fmla="val 5585"/>
            </a:avLst>
          </a:prstGeom>
          <a:solidFill>
            <a:schemeClr val="bg1"/>
          </a:solidFill>
          <a:ln cap="flat">
            <a:noFill/>
          </a:ln>
        </p:spPr>
        <p:txBody>
          <a:bodyPr/>
          <a:lstStyle/>
          <a:p>
            <a:r>
              <a:rPr lang="en-US"/>
              <a:t>Click icon to add picture</a:t>
            </a:r>
          </a:p>
        </p:txBody>
      </p:sp>
      <p:sp>
        <p:nvSpPr>
          <p:cNvPr id="2" name="Picture Placeholder 19">
            <a:extLst>
              <a:ext uri="{FF2B5EF4-FFF2-40B4-BE49-F238E27FC236}">
                <a16:creationId xmlns:a16="http://schemas.microsoft.com/office/drawing/2014/main" id="{D498944D-A8EF-8FB6-218A-15B5D5307143}"/>
              </a:ext>
            </a:extLst>
          </p:cNvPr>
          <p:cNvSpPr>
            <a:spLocks noGrp="1"/>
          </p:cNvSpPr>
          <p:nvPr>
            <p:ph type="pic" sz="quarter" idx="25"/>
          </p:nvPr>
        </p:nvSpPr>
        <p:spPr>
          <a:xfrm>
            <a:off x="6580686" y="172719"/>
            <a:ext cx="5611314" cy="6685280"/>
          </a:xfrm>
          <a:prstGeom prst="rect">
            <a:avLst/>
          </a:prstGeom>
          <a:blipFill>
            <a:blip r:embed="rId4"/>
            <a:stretch>
              <a:fillRect/>
            </a:stretch>
          </a:blipFill>
        </p:spPr>
        <p:txBody>
          <a:bodyPr/>
          <a:lstStyle/>
          <a:p>
            <a:r>
              <a:rPr lang="en-US"/>
              <a:t>Click icon to add picture</a:t>
            </a:r>
          </a:p>
        </p:txBody>
      </p:sp>
    </p:spTree>
    <p:extLst>
      <p:ext uri="{BB962C8B-B14F-4D97-AF65-F5344CB8AC3E}">
        <p14:creationId xmlns:p14="http://schemas.microsoft.com/office/powerpoint/2010/main" val="39763281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ue Circle Image &amp; Text">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893F836C-F4D1-1ABC-4293-FCB965190AF3}"/>
              </a:ext>
            </a:extLst>
          </p:cNvPr>
          <p:cNvSpPr>
            <a:spLocks noGrp="1"/>
          </p:cNvSpPr>
          <p:nvPr>
            <p:ph type="pic" sz="quarter" idx="11"/>
          </p:nvPr>
        </p:nvSpPr>
        <p:spPr>
          <a:xfrm>
            <a:off x="6096000" y="567104"/>
            <a:ext cx="7364693" cy="7482387"/>
          </a:xfrm>
          <a:prstGeom prst="ellipse">
            <a:avLst/>
          </a:prstGeom>
          <a:ln w="635000">
            <a:noFill/>
          </a:ln>
        </p:spPr>
        <p:txBody>
          <a:bodyPr/>
          <a:lstStyle/>
          <a:p>
            <a:endParaRPr lang="en-US"/>
          </a:p>
        </p:txBody>
      </p:sp>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396098"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5" name="Text Placeholder 17">
            <a:extLst>
              <a:ext uri="{FF2B5EF4-FFF2-40B4-BE49-F238E27FC236}">
                <a16:creationId xmlns:a16="http://schemas.microsoft.com/office/drawing/2014/main" id="{460A9ECE-FD6A-C9B3-AB8B-9CFAED1C0ACD}"/>
              </a:ext>
            </a:extLst>
          </p:cNvPr>
          <p:cNvSpPr>
            <a:spLocks noGrp="1"/>
          </p:cNvSpPr>
          <p:nvPr>
            <p:ph type="body" sz="quarter" idx="15"/>
          </p:nvPr>
        </p:nvSpPr>
        <p:spPr>
          <a:xfrm>
            <a:off x="1079012" y="2269261"/>
            <a:ext cx="3533358" cy="302139"/>
          </a:xfrm>
          <a:prstGeom prst="rect">
            <a:avLst/>
          </a:prstGeom>
        </p:spPr>
        <p:txBody>
          <a:bodyPr>
            <a:noAutofit/>
          </a:bodyPr>
          <a:lstStyle>
            <a:lvl1pPr marL="0" indent="0" algn="l">
              <a:buNone/>
              <a:defRPr sz="1200" b="0" i="0">
                <a:latin typeface="Inter Medium" panose="02000503000000020004" pitchFamily="2" charset="0"/>
                <a:ea typeface="Inter Medium"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6" name="Text Placeholder 17">
            <a:extLst>
              <a:ext uri="{FF2B5EF4-FFF2-40B4-BE49-F238E27FC236}">
                <a16:creationId xmlns:a16="http://schemas.microsoft.com/office/drawing/2014/main" id="{E7B08A53-6DFC-FF3E-4B65-887986132125}"/>
              </a:ext>
            </a:extLst>
          </p:cNvPr>
          <p:cNvSpPr>
            <a:spLocks noGrp="1"/>
          </p:cNvSpPr>
          <p:nvPr>
            <p:ph type="body" sz="quarter" idx="16"/>
          </p:nvPr>
        </p:nvSpPr>
        <p:spPr>
          <a:xfrm>
            <a:off x="1054297" y="2605453"/>
            <a:ext cx="3558073" cy="3094632"/>
          </a:xfrm>
          <a:prstGeom prst="rect">
            <a:avLst/>
          </a:prstGeom>
        </p:spPr>
        <p:txBody>
          <a:bodyPr>
            <a:noAutofit/>
          </a:bodyPr>
          <a:lstStyle>
            <a:lvl1pPr marL="0" indent="0" algn="l">
              <a:buNone/>
              <a:defRPr sz="950" b="0" i="0">
                <a:solidFill>
                  <a:srgbClr val="414141"/>
                </a:solidFill>
                <a:latin typeface="Inter" panose="02000503000000020004" pitchFamily="2" charset="0"/>
                <a:ea typeface="Inter"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8" name="Picture Placeholder 19">
            <a:extLst>
              <a:ext uri="{FF2B5EF4-FFF2-40B4-BE49-F238E27FC236}">
                <a16:creationId xmlns:a16="http://schemas.microsoft.com/office/drawing/2014/main" id="{0022410F-F054-FC5F-FCC0-65A8452E2BC5}"/>
              </a:ext>
            </a:extLst>
          </p:cNvPr>
          <p:cNvSpPr>
            <a:spLocks noGrp="1"/>
          </p:cNvSpPr>
          <p:nvPr>
            <p:ph type="pic" sz="quarter" idx="17"/>
          </p:nvPr>
        </p:nvSpPr>
        <p:spPr>
          <a:xfrm>
            <a:off x="5615410" y="282947"/>
            <a:ext cx="6575053" cy="6575053"/>
          </a:xfrm>
          <a:prstGeom prst="rect">
            <a:avLst/>
          </a:prstGeom>
          <a:blipFill>
            <a:blip r:embed="rId5"/>
            <a:stretch>
              <a:fillRect/>
            </a:stretch>
          </a:blipFill>
        </p:spPr>
        <p:txBody>
          <a:bodyPr/>
          <a:lstStyle/>
          <a:p>
            <a:endParaRPr lang="en-US"/>
          </a:p>
        </p:txBody>
      </p:sp>
    </p:spTree>
    <p:extLst>
      <p:ext uri="{BB962C8B-B14F-4D97-AF65-F5344CB8AC3E}">
        <p14:creationId xmlns:p14="http://schemas.microsoft.com/office/powerpoint/2010/main" val="2553353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sp>
        <p:nvSpPr>
          <p:cNvPr id="2" name="Title 1">
            <a:extLst>
              <a:ext uri="{FF2B5EF4-FFF2-40B4-BE49-F238E27FC236}">
                <a16:creationId xmlns:a16="http://schemas.microsoft.com/office/drawing/2014/main" id="{89377657-3EB1-C14B-3C5F-BE9DD88AA3A2}"/>
              </a:ext>
            </a:extLst>
          </p:cNvPr>
          <p:cNvSpPr>
            <a:spLocks noGrp="1"/>
          </p:cNvSpPr>
          <p:nvPr>
            <p:ph type="title"/>
          </p:nvPr>
        </p:nvSpPr>
        <p:spPr>
          <a:xfrm>
            <a:off x="372572" y="129091"/>
            <a:ext cx="9306000" cy="826513"/>
          </a:xfrm>
          <a:prstGeom prst="rect">
            <a:avLst/>
          </a:prstGeom>
        </p:spPr>
        <p:txBody>
          <a:bodyPr>
            <a:normAutofit/>
          </a:bodyPr>
          <a:lstStyle>
            <a:lvl1pPr>
              <a:defRPr sz="1900">
                <a:latin typeface="Fustat Medium" pitchFamily="2" charset="-78"/>
                <a:cs typeface="Fustat Medium" pitchFamily="2" charset="-78"/>
              </a:defRPr>
            </a:lvl1pPr>
          </a:lstStyle>
          <a:p>
            <a:endParaRPr lang="en-US"/>
          </a:p>
        </p:txBody>
      </p:sp>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9830861"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pic>
        <p:nvPicPr>
          <p:cNvPr id="18" name="Picture 17" descr="A yellow circle with black background&#10;&#10;AI-generated content may be incorrect.">
            <a:extLst>
              <a:ext uri="{FF2B5EF4-FFF2-40B4-BE49-F238E27FC236}">
                <a16:creationId xmlns:a16="http://schemas.microsoft.com/office/drawing/2014/main" id="{EA21EDEB-9EFA-34F7-1F4B-357129772656}"/>
              </a:ext>
            </a:extLst>
          </p:cNvPr>
          <p:cNvPicPr>
            <a:picLocks noChangeAspect="1"/>
          </p:cNvPicPr>
          <p:nvPr userDrawn="1"/>
        </p:nvPicPr>
        <p:blipFill>
          <a:blip r:embed="rId5"/>
          <a:stretch>
            <a:fillRect/>
          </a:stretch>
        </p:blipFill>
        <p:spPr>
          <a:xfrm>
            <a:off x="10972440" y="5451220"/>
            <a:ext cx="1022350" cy="1028700"/>
          </a:xfrm>
          <a:prstGeom prst="rect">
            <a:avLst/>
          </a:prstGeom>
        </p:spPr>
      </p:pic>
      <p:sp>
        <p:nvSpPr>
          <p:cNvPr id="20" name="Text Placeholder 19">
            <a:extLst>
              <a:ext uri="{FF2B5EF4-FFF2-40B4-BE49-F238E27FC236}">
                <a16:creationId xmlns:a16="http://schemas.microsoft.com/office/drawing/2014/main" id="{CC595C52-4213-85D0-3451-F73ED4689380}"/>
              </a:ext>
            </a:extLst>
          </p:cNvPr>
          <p:cNvSpPr>
            <a:spLocks noGrp="1"/>
          </p:cNvSpPr>
          <p:nvPr>
            <p:ph type="body" sz="quarter" idx="11"/>
          </p:nvPr>
        </p:nvSpPr>
        <p:spPr>
          <a:xfrm>
            <a:off x="623888" y="1136650"/>
            <a:ext cx="11083925" cy="4721225"/>
          </a:xfrm>
          <a:prstGeom prst="rect">
            <a:avLst/>
          </a:prstGeom>
        </p:spPr>
        <p:txBody>
          <a:bodyPr>
            <a:normAutofit/>
          </a:bodyPr>
          <a:lstStyle>
            <a:lvl1pPr marL="0" indent="0">
              <a:buNone/>
              <a:defRPr sz="1400">
                <a:latin typeface="Inter" panose="02000503000000020004" pitchFamily="2" charset="0"/>
                <a:ea typeface="Inter" panose="02000503000000020004" pitchFamily="2" charset="0"/>
              </a:defRPr>
            </a:lvl1pPr>
            <a:lvl2pPr marL="457200" indent="0">
              <a:buNone/>
              <a:defRPr sz="1200">
                <a:latin typeface="Inter" panose="02000503000000020004" pitchFamily="2" charset="0"/>
                <a:ea typeface="Inter" panose="02000503000000020004" pitchFamily="2" charset="0"/>
              </a:defRPr>
            </a:lvl2pPr>
            <a:lvl3pPr marL="914400" indent="0">
              <a:buNone/>
              <a:defRPr sz="1100">
                <a:latin typeface="Inter" panose="02000503000000020004" pitchFamily="2" charset="0"/>
                <a:ea typeface="Inter" panose="02000503000000020004" pitchFamily="2" charset="0"/>
              </a:defRPr>
            </a:lvl3pPr>
            <a:lvl4pPr marL="1371600" indent="0">
              <a:buNone/>
              <a:defRPr sz="1050">
                <a:latin typeface="Inter" panose="02000503000000020004" pitchFamily="2" charset="0"/>
                <a:ea typeface="Inter" panose="02000503000000020004" pitchFamily="2" charset="0"/>
              </a:defRPr>
            </a:lvl4pPr>
            <a:lvl5pPr marL="1828800" indent="0">
              <a:buNone/>
              <a:defRPr sz="1050">
                <a:latin typeface="Inter" panose="02000503000000020004" pitchFamily="2" charset="0"/>
                <a:ea typeface="Inter" panose="02000503000000020004" pitchFamily="2" charset="0"/>
              </a:defRPr>
            </a:lvl5pPr>
          </a:lstStyle>
          <a:p>
            <a:pPr lvl="0"/>
            <a:endParaRPr lang="en-US" dirty="0"/>
          </a:p>
        </p:txBody>
      </p:sp>
    </p:spTree>
    <p:extLst>
      <p:ext uri="{BB962C8B-B14F-4D97-AF65-F5344CB8AC3E}">
        <p14:creationId xmlns:p14="http://schemas.microsoft.com/office/powerpoint/2010/main" val="1990193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D6D8FC-588D-DA4E-58A7-3D3AC97592C3}"/>
              </a:ext>
            </a:extLst>
          </p:cNvPr>
          <p:cNvSpPr>
            <a:spLocks noGrp="1"/>
          </p:cNvSpPr>
          <p:nvPr>
            <p:ph type="dt" sz="half" idx="10"/>
          </p:nvPr>
        </p:nvSpPr>
        <p:spPr/>
        <p:txBody>
          <a:bodyPr/>
          <a:lstStyle/>
          <a:p>
            <a:fld id="{CC6EA662-4B09-1047-AD8F-60794A545453}" type="datetimeFigureOut">
              <a:rPr lang="en-US" smtClean="0"/>
              <a:t>6/19/2026</a:t>
            </a:fld>
            <a:endParaRPr lang="en-US"/>
          </a:p>
        </p:txBody>
      </p:sp>
      <p:sp>
        <p:nvSpPr>
          <p:cNvPr id="5" name="Footer Placeholder 4">
            <a:extLst>
              <a:ext uri="{FF2B5EF4-FFF2-40B4-BE49-F238E27FC236}">
                <a16:creationId xmlns:a16="http://schemas.microsoft.com/office/drawing/2014/main" id="{A77D1097-9939-CB68-80C4-CAAC4EDE4A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149F9A-DD46-AACD-1ECF-4B3D2683DF89}"/>
              </a:ext>
            </a:extLst>
          </p:cNvPr>
          <p:cNvSpPr>
            <a:spLocks noGrp="1"/>
          </p:cNvSpPr>
          <p:nvPr>
            <p:ph type="sldNum" sz="quarter" idx="12"/>
          </p:nvPr>
        </p:nvSpPr>
        <p:spPr/>
        <p:txBody>
          <a:bodyPr/>
          <a:lstStyle/>
          <a:p>
            <a:fld id="{159CAF56-B45A-7E49-B1BF-83BB741F6572}" type="slidenum">
              <a:rPr lang="en-US" smtClean="0"/>
              <a:t>‹#›</a:t>
            </a:fld>
            <a:endParaRPr lang="en-US"/>
          </a:p>
        </p:txBody>
      </p:sp>
      <p:sp>
        <p:nvSpPr>
          <p:cNvPr id="7" name="Title 1">
            <a:extLst>
              <a:ext uri="{FF2B5EF4-FFF2-40B4-BE49-F238E27FC236}">
                <a16:creationId xmlns:a16="http://schemas.microsoft.com/office/drawing/2014/main" id="{23D5D0F5-E72C-E28E-5B11-9E3D596C7316}"/>
              </a:ext>
            </a:extLst>
          </p:cNvPr>
          <p:cNvSpPr>
            <a:spLocks noGrp="1"/>
          </p:cNvSpPr>
          <p:nvPr>
            <p:ph type="ctrTitle"/>
          </p:nvPr>
        </p:nvSpPr>
        <p:spPr>
          <a:xfrm>
            <a:off x="406400" y="401003"/>
            <a:ext cx="9144000" cy="858837"/>
          </a:xfrm>
        </p:spPr>
        <p:txBody>
          <a:bodyPr anchor="t"/>
          <a:lstStyle>
            <a:lvl1pPr algn="l">
              <a:defRPr sz="6000">
                <a:solidFill>
                  <a:schemeClr val="bg1"/>
                </a:solidFill>
              </a:defRPr>
            </a:lvl1pPr>
          </a:lstStyle>
          <a:p>
            <a:r>
              <a:rPr lang="en-US"/>
              <a:t>Click to edit Master title style</a:t>
            </a:r>
          </a:p>
        </p:txBody>
      </p:sp>
      <p:sp>
        <p:nvSpPr>
          <p:cNvPr id="8" name="Subtitle 2">
            <a:extLst>
              <a:ext uri="{FF2B5EF4-FFF2-40B4-BE49-F238E27FC236}">
                <a16:creationId xmlns:a16="http://schemas.microsoft.com/office/drawing/2014/main" id="{9AE9ECAF-7605-108F-F148-4C71726DCFC2}"/>
              </a:ext>
            </a:extLst>
          </p:cNvPr>
          <p:cNvSpPr>
            <a:spLocks noGrp="1"/>
          </p:cNvSpPr>
          <p:nvPr>
            <p:ph type="subTitle" idx="1"/>
          </p:nvPr>
        </p:nvSpPr>
        <p:spPr>
          <a:xfrm>
            <a:off x="406400" y="1412240"/>
            <a:ext cx="9144000" cy="31242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4072205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4BACD-A59A-94D9-9CDF-F0167E97863D}"/>
              </a:ext>
            </a:extLst>
          </p:cNvPr>
          <p:cNvSpPr>
            <a:spLocks noGrp="1"/>
          </p:cNvSpPr>
          <p:nvPr>
            <p:ph type="ctrTitle"/>
          </p:nvPr>
        </p:nvSpPr>
        <p:spPr>
          <a:xfrm>
            <a:off x="406400" y="401003"/>
            <a:ext cx="9144000" cy="858837"/>
          </a:xfrm>
        </p:spPr>
        <p:txBody>
          <a:bodyPr anchor="t">
            <a:noAutofit/>
          </a:bodyPr>
          <a:lstStyle>
            <a:lvl1pPr algn="l">
              <a:defRPr sz="6000"/>
            </a:lvl1pPr>
          </a:lstStyle>
          <a:p>
            <a:r>
              <a:rPr lang="en-US"/>
              <a:t>Click to edit Master title style</a:t>
            </a:r>
          </a:p>
        </p:txBody>
      </p:sp>
      <p:sp>
        <p:nvSpPr>
          <p:cNvPr id="3" name="Subtitle 2">
            <a:extLst>
              <a:ext uri="{FF2B5EF4-FFF2-40B4-BE49-F238E27FC236}">
                <a16:creationId xmlns:a16="http://schemas.microsoft.com/office/drawing/2014/main" id="{335356D2-8E1F-AF57-A4D2-C329792F6C72}"/>
              </a:ext>
            </a:extLst>
          </p:cNvPr>
          <p:cNvSpPr>
            <a:spLocks noGrp="1"/>
          </p:cNvSpPr>
          <p:nvPr>
            <p:ph type="subTitle" idx="1"/>
          </p:nvPr>
        </p:nvSpPr>
        <p:spPr>
          <a:xfrm>
            <a:off x="406400" y="1412240"/>
            <a:ext cx="9144000" cy="3124200"/>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960D2B-5467-34AA-F420-383CF9A17F4C}"/>
              </a:ext>
            </a:extLst>
          </p:cNvPr>
          <p:cNvSpPr>
            <a:spLocks noGrp="1"/>
          </p:cNvSpPr>
          <p:nvPr>
            <p:ph type="dt" sz="half" idx="10"/>
          </p:nvPr>
        </p:nvSpPr>
        <p:spPr/>
        <p:txBody>
          <a:bodyPr/>
          <a:lstStyle/>
          <a:p>
            <a:fld id="{53EB1A3A-AE93-7F4C-A809-6742C74E64DE}" type="datetimeFigureOut">
              <a:rPr lang="en-US" smtClean="0"/>
              <a:t>6/19/2026</a:t>
            </a:fld>
            <a:endParaRPr lang="en-US"/>
          </a:p>
        </p:txBody>
      </p:sp>
      <p:sp>
        <p:nvSpPr>
          <p:cNvPr id="5" name="Footer Placeholder 4">
            <a:extLst>
              <a:ext uri="{FF2B5EF4-FFF2-40B4-BE49-F238E27FC236}">
                <a16:creationId xmlns:a16="http://schemas.microsoft.com/office/drawing/2014/main" id="{1557DFA3-C7AF-547C-028B-C7ABED2B04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CD6822-0B7B-CD88-452B-88B23FCA455B}"/>
              </a:ext>
            </a:extLst>
          </p:cNvPr>
          <p:cNvSpPr>
            <a:spLocks noGrp="1"/>
          </p:cNvSpPr>
          <p:nvPr>
            <p:ph type="sldNum" sz="quarter" idx="12"/>
          </p:nvPr>
        </p:nvSpPr>
        <p:spPr/>
        <p:txBody>
          <a:bodyPr/>
          <a:lstStyle/>
          <a:p>
            <a:fld id="{0127D5DD-A620-AF49-9CB6-C45858197AC6}" type="slidenum">
              <a:rPr lang="en-US" smtClean="0"/>
              <a:t>‹#›</a:t>
            </a:fld>
            <a:endParaRPr lang="en-US"/>
          </a:p>
        </p:txBody>
      </p:sp>
    </p:spTree>
    <p:extLst>
      <p:ext uri="{BB962C8B-B14F-4D97-AF65-F5344CB8AC3E}">
        <p14:creationId xmlns:p14="http://schemas.microsoft.com/office/powerpoint/2010/main" val="12045676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3FBA3D7-FECB-9ED2-188D-E514591F4324}"/>
              </a:ext>
            </a:extLst>
          </p:cNvPr>
          <p:cNvSpPr>
            <a:spLocks noGrp="1"/>
          </p:cNvSpPr>
          <p:nvPr>
            <p:ph type="dt" sz="half" idx="10"/>
          </p:nvPr>
        </p:nvSpPr>
        <p:spPr/>
        <p:txBody>
          <a:bodyPr/>
          <a:lstStyle/>
          <a:p>
            <a:fld id="{CC6EA662-4B09-1047-AD8F-60794A545453}" type="datetimeFigureOut">
              <a:rPr lang="en-US" smtClean="0"/>
              <a:t>6/19/2026</a:t>
            </a:fld>
            <a:endParaRPr lang="en-US"/>
          </a:p>
        </p:txBody>
      </p:sp>
      <p:sp>
        <p:nvSpPr>
          <p:cNvPr id="5" name="Footer Placeholder 4">
            <a:extLst>
              <a:ext uri="{FF2B5EF4-FFF2-40B4-BE49-F238E27FC236}">
                <a16:creationId xmlns:a16="http://schemas.microsoft.com/office/drawing/2014/main" id="{9BE0CF72-69B1-1D15-83B0-DD30770A66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CA5BF2-E2FD-6E3A-912D-A3052F5071F2}"/>
              </a:ext>
            </a:extLst>
          </p:cNvPr>
          <p:cNvSpPr>
            <a:spLocks noGrp="1"/>
          </p:cNvSpPr>
          <p:nvPr>
            <p:ph type="sldNum" sz="quarter" idx="12"/>
          </p:nvPr>
        </p:nvSpPr>
        <p:spPr/>
        <p:txBody>
          <a:bodyPr/>
          <a:lstStyle/>
          <a:p>
            <a:fld id="{159CAF56-B45A-7E49-B1BF-83BB741F6572}" type="slidenum">
              <a:rPr lang="en-US" smtClean="0"/>
              <a:t>‹#›</a:t>
            </a:fld>
            <a:endParaRPr lang="en-US"/>
          </a:p>
        </p:txBody>
      </p:sp>
      <p:sp>
        <p:nvSpPr>
          <p:cNvPr id="11" name="Content Placeholder 2">
            <a:extLst>
              <a:ext uri="{FF2B5EF4-FFF2-40B4-BE49-F238E27FC236}">
                <a16:creationId xmlns:a16="http://schemas.microsoft.com/office/drawing/2014/main" id="{F2D0FD11-A51A-FECC-EEA8-59055977C1A4}"/>
              </a:ext>
            </a:extLst>
          </p:cNvPr>
          <p:cNvSpPr>
            <a:spLocks noGrp="1"/>
          </p:cNvSpPr>
          <p:nvPr>
            <p:ph idx="13"/>
          </p:nvPr>
        </p:nvSpPr>
        <p:spPr>
          <a:xfrm>
            <a:off x="367937" y="1235599"/>
            <a:ext cx="11456126" cy="4915238"/>
          </a:xfrm>
        </p:spPr>
        <p:txBody>
          <a:bodyPr/>
          <a:lstStyle>
            <a:lvl1pPr>
              <a:defRPr sz="2400" b="0" i="0">
                <a:solidFill>
                  <a:schemeClr val="bg1"/>
                </a:solidFill>
                <a:latin typeface="Inter 18pt 18pt" panose="02000503000000020004" pitchFamily="2" charset="0"/>
                <a:ea typeface="Inter 18pt 18pt" panose="02000503000000020004" pitchFamily="2" charset="0"/>
              </a:defRPr>
            </a:lvl1pPr>
            <a:lvl2pPr>
              <a:defRPr sz="2000" b="0" i="0">
                <a:solidFill>
                  <a:schemeClr val="bg1"/>
                </a:solidFill>
                <a:latin typeface="Inter 18pt 18pt" panose="02000503000000020004" pitchFamily="2" charset="0"/>
                <a:ea typeface="Inter 18pt 18pt" panose="02000503000000020004" pitchFamily="2" charset="0"/>
              </a:defRPr>
            </a:lvl2pPr>
            <a:lvl3pPr>
              <a:defRPr sz="1800" b="0" i="0">
                <a:solidFill>
                  <a:schemeClr val="bg1"/>
                </a:solidFill>
                <a:latin typeface="Inter 18pt 18pt" panose="02000503000000020004" pitchFamily="2" charset="0"/>
                <a:ea typeface="Inter 18pt 18pt" panose="02000503000000020004" pitchFamily="2" charset="0"/>
              </a:defRPr>
            </a:lvl3pPr>
            <a:lvl4pPr>
              <a:defRPr sz="1600" b="0" i="0">
                <a:solidFill>
                  <a:schemeClr val="bg1"/>
                </a:solidFill>
                <a:latin typeface="Inter 18pt 18pt" panose="02000503000000020004" pitchFamily="2" charset="0"/>
                <a:ea typeface="Inter 18pt 18pt" panose="02000503000000020004" pitchFamily="2" charset="0"/>
              </a:defRPr>
            </a:lvl4pPr>
            <a:lvl5pPr>
              <a:defRPr sz="1400" b="0" i="0">
                <a:solidFill>
                  <a:schemeClr val="bg1"/>
                </a:solidFill>
                <a:latin typeface="Inter 18pt 18pt" panose="02000503000000020004" pitchFamily="2" charset="0"/>
                <a:ea typeface="Inter 18pt 18pt" panose="02000503000000020004"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A3385659-1860-6EFF-6C77-3FA21A189273}"/>
              </a:ext>
            </a:extLst>
          </p:cNvPr>
          <p:cNvSpPr>
            <a:spLocks noGrp="1"/>
          </p:cNvSpPr>
          <p:nvPr>
            <p:ph type="title"/>
          </p:nvPr>
        </p:nvSpPr>
        <p:spPr>
          <a:xfrm>
            <a:off x="367937" y="415925"/>
            <a:ext cx="10985863" cy="456937"/>
          </a:xfrm>
        </p:spPr>
        <p:txBody>
          <a:bodyPr>
            <a:normAutofit/>
          </a:bodyPr>
          <a:lstStyle>
            <a:lvl1pPr>
              <a:defRPr sz="3600" b="0" i="0">
                <a:latin typeface="Fustat Medium" pitchFamily="2" charset="-78"/>
                <a:cs typeface="Fustat Medium" pitchFamily="2" charset="-78"/>
              </a:defRPr>
            </a:lvl1pPr>
          </a:lstStyle>
          <a:p>
            <a:r>
              <a:rPr lang="en-US"/>
              <a:t>Click to edit Master title style</a:t>
            </a:r>
          </a:p>
        </p:txBody>
      </p:sp>
    </p:spTree>
    <p:extLst>
      <p:ext uri="{BB962C8B-B14F-4D97-AF65-F5344CB8AC3E}">
        <p14:creationId xmlns:p14="http://schemas.microsoft.com/office/powerpoint/2010/main" val="12907259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DA9A8-B80E-E8F4-5E3F-1FA5AE9400E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B565B3D-3ADA-9603-8D22-1A2EB466571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CF328D-F2D7-C3E7-2677-568A468605C1}"/>
              </a:ext>
            </a:extLst>
          </p:cNvPr>
          <p:cNvSpPr>
            <a:spLocks noGrp="1"/>
          </p:cNvSpPr>
          <p:nvPr>
            <p:ph type="dt" sz="half" idx="10"/>
          </p:nvPr>
        </p:nvSpPr>
        <p:spPr/>
        <p:txBody>
          <a:bodyPr/>
          <a:lstStyle/>
          <a:p>
            <a:fld id="{CC6EA662-4B09-1047-AD8F-60794A545453}" type="datetimeFigureOut">
              <a:rPr lang="en-US" smtClean="0"/>
              <a:t>6/19/2026</a:t>
            </a:fld>
            <a:endParaRPr lang="en-US"/>
          </a:p>
        </p:txBody>
      </p:sp>
      <p:sp>
        <p:nvSpPr>
          <p:cNvPr id="5" name="Footer Placeholder 4">
            <a:extLst>
              <a:ext uri="{FF2B5EF4-FFF2-40B4-BE49-F238E27FC236}">
                <a16:creationId xmlns:a16="http://schemas.microsoft.com/office/drawing/2014/main" id="{922F35A0-F7C1-803A-2C3A-57A1241389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1E1AF1-BF27-ABDA-A6DE-9DDFBEAFEC7B}"/>
              </a:ext>
            </a:extLst>
          </p:cNvPr>
          <p:cNvSpPr>
            <a:spLocks noGrp="1"/>
          </p:cNvSpPr>
          <p:nvPr>
            <p:ph type="sldNum" sz="quarter" idx="12"/>
          </p:nvPr>
        </p:nvSpPr>
        <p:spPr/>
        <p:txBody>
          <a:bodyPr/>
          <a:lstStyle/>
          <a:p>
            <a:fld id="{159CAF56-B45A-7E49-B1BF-83BB741F6572}" type="slidenum">
              <a:rPr lang="en-US" smtClean="0"/>
              <a:t>‹#›</a:t>
            </a:fld>
            <a:endParaRPr lang="en-US"/>
          </a:p>
        </p:txBody>
      </p:sp>
    </p:spTree>
    <p:extLst>
      <p:ext uri="{BB962C8B-B14F-4D97-AF65-F5344CB8AC3E}">
        <p14:creationId xmlns:p14="http://schemas.microsoft.com/office/powerpoint/2010/main" val="37923174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08C106C-404B-CDBB-37DA-6D6B83741B65}"/>
              </a:ext>
            </a:extLst>
          </p:cNvPr>
          <p:cNvSpPr>
            <a:spLocks noGrp="1"/>
          </p:cNvSpPr>
          <p:nvPr>
            <p:ph type="dt" sz="half" idx="10"/>
          </p:nvPr>
        </p:nvSpPr>
        <p:spPr/>
        <p:txBody>
          <a:bodyPr/>
          <a:lstStyle/>
          <a:p>
            <a:fld id="{CC6EA662-4B09-1047-AD8F-60794A545453}" type="datetimeFigureOut">
              <a:rPr lang="en-US" smtClean="0"/>
              <a:t>6/19/2026</a:t>
            </a:fld>
            <a:endParaRPr lang="en-US"/>
          </a:p>
        </p:txBody>
      </p:sp>
      <p:sp>
        <p:nvSpPr>
          <p:cNvPr id="6" name="Footer Placeholder 5">
            <a:extLst>
              <a:ext uri="{FF2B5EF4-FFF2-40B4-BE49-F238E27FC236}">
                <a16:creationId xmlns:a16="http://schemas.microsoft.com/office/drawing/2014/main" id="{7112CC39-97B4-2B5C-DF54-63AFA4CA17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DBFD69-4547-43C7-49E5-D2163B2EA296}"/>
              </a:ext>
            </a:extLst>
          </p:cNvPr>
          <p:cNvSpPr>
            <a:spLocks noGrp="1"/>
          </p:cNvSpPr>
          <p:nvPr>
            <p:ph type="sldNum" sz="quarter" idx="12"/>
          </p:nvPr>
        </p:nvSpPr>
        <p:spPr/>
        <p:txBody>
          <a:bodyPr/>
          <a:lstStyle/>
          <a:p>
            <a:fld id="{159CAF56-B45A-7E49-B1BF-83BB741F6572}" type="slidenum">
              <a:rPr lang="en-US" smtClean="0"/>
              <a:t>‹#›</a:t>
            </a:fld>
            <a:endParaRPr lang="en-US"/>
          </a:p>
        </p:txBody>
      </p:sp>
      <p:sp>
        <p:nvSpPr>
          <p:cNvPr id="13" name="Content Placeholder 2">
            <a:extLst>
              <a:ext uri="{FF2B5EF4-FFF2-40B4-BE49-F238E27FC236}">
                <a16:creationId xmlns:a16="http://schemas.microsoft.com/office/drawing/2014/main" id="{90ED1329-F433-9280-55AB-FAF86677F3C6}"/>
              </a:ext>
            </a:extLst>
          </p:cNvPr>
          <p:cNvSpPr>
            <a:spLocks noGrp="1"/>
          </p:cNvSpPr>
          <p:nvPr>
            <p:ph idx="13"/>
          </p:nvPr>
        </p:nvSpPr>
        <p:spPr>
          <a:xfrm>
            <a:off x="501833" y="1402080"/>
            <a:ext cx="5418909" cy="476377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9D7DC8A0-CD61-1A1A-5E7E-D33BB31B9E21}"/>
              </a:ext>
            </a:extLst>
          </p:cNvPr>
          <p:cNvSpPr>
            <a:spLocks noGrp="1"/>
          </p:cNvSpPr>
          <p:nvPr>
            <p:ph idx="14"/>
          </p:nvPr>
        </p:nvSpPr>
        <p:spPr>
          <a:xfrm>
            <a:off x="6096000" y="1399974"/>
            <a:ext cx="5418909" cy="478810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64106AB1-C316-31F2-15AD-A356D0B46F24}"/>
              </a:ext>
            </a:extLst>
          </p:cNvPr>
          <p:cNvSpPr>
            <a:spLocks noGrp="1"/>
          </p:cNvSpPr>
          <p:nvPr>
            <p:ph type="title"/>
          </p:nvPr>
        </p:nvSpPr>
        <p:spPr>
          <a:xfrm>
            <a:off x="367937" y="415925"/>
            <a:ext cx="10985863" cy="456937"/>
          </a:xfrm>
        </p:spPr>
        <p:txBody>
          <a:bodyPr>
            <a:normAutofit/>
          </a:bodyPr>
          <a:lstStyle>
            <a:lvl1pPr>
              <a:defRPr sz="3600" b="0" i="0">
                <a:latin typeface="Fustat Medium" pitchFamily="2" charset="-78"/>
                <a:cs typeface="Fustat Medium" pitchFamily="2" charset="-78"/>
              </a:defRPr>
            </a:lvl1pPr>
          </a:lstStyle>
          <a:p>
            <a:r>
              <a:rPr lang="en-US"/>
              <a:t>Click to edit Master title style</a:t>
            </a:r>
          </a:p>
        </p:txBody>
      </p:sp>
    </p:spTree>
    <p:extLst>
      <p:ext uri="{BB962C8B-B14F-4D97-AF65-F5344CB8AC3E}">
        <p14:creationId xmlns:p14="http://schemas.microsoft.com/office/powerpoint/2010/main" val="16760536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8F7B7D75-A507-82CB-282F-3CCCEFDC9FF6}"/>
              </a:ext>
            </a:extLst>
          </p:cNvPr>
          <p:cNvSpPr>
            <a:spLocks noGrp="1"/>
          </p:cNvSpPr>
          <p:nvPr>
            <p:ph type="dt" sz="half" idx="10"/>
          </p:nvPr>
        </p:nvSpPr>
        <p:spPr/>
        <p:txBody>
          <a:bodyPr/>
          <a:lstStyle/>
          <a:p>
            <a:fld id="{CC6EA662-4B09-1047-AD8F-60794A545453}" type="datetimeFigureOut">
              <a:rPr lang="en-US" smtClean="0"/>
              <a:t>6/19/2026</a:t>
            </a:fld>
            <a:endParaRPr lang="en-US"/>
          </a:p>
        </p:txBody>
      </p:sp>
      <p:sp>
        <p:nvSpPr>
          <p:cNvPr id="8" name="Footer Placeholder 7">
            <a:extLst>
              <a:ext uri="{FF2B5EF4-FFF2-40B4-BE49-F238E27FC236}">
                <a16:creationId xmlns:a16="http://schemas.microsoft.com/office/drawing/2014/main" id="{227D0D87-B067-52D4-5EF5-580AB36836C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990F260-8200-2545-3A13-0E7C923E9845}"/>
              </a:ext>
            </a:extLst>
          </p:cNvPr>
          <p:cNvSpPr>
            <a:spLocks noGrp="1"/>
          </p:cNvSpPr>
          <p:nvPr>
            <p:ph type="sldNum" sz="quarter" idx="12"/>
          </p:nvPr>
        </p:nvSpPr>
        <p:spPr/>
        <p:txBody>
          <a:bodyPr/>
          <a:lstStyle/>
          <a:p>
            <a:fld id="{159CAF56-B45A-7E49-B1BF-83BB741F6572}" type="slidenum">
              <a:rPr lang="en-US" smtClean="0"/>
              <a:t>‹#›</a:t>
            </a:fld>
            <a:endParaRPr lang="en-US"/>
          </a:p>
        </p:txBody>
      </p:sp>
      <p:sp>
        <p:nvSpPr>
          <p:cNvPr id="11" name="Text Placeholder 2">
            <a:extLst>
              <a:ext uri="{FF2B5EF4-FFF2-40B4-BE49-F238E27FC236}">
                <a16:creationId xmlns:a16="http://schemas.microsoft.com/office/drawing/2014/main" id="{7513F878-820F-5E72-5D52-56D7C6307D48}"/>
              </a:ext>
            </a:extLst>
          </p:cNvPr>
          <p:cNvSpPr>
            <a:spLocks noGrp="1"/>
          </p:cNvSpPr>
          <p:nvPr>
            <p:ph type="body" idx="1"/>
          </p:nvPr>
        </p:nvSpPr>
        <p:spPr>
          <a:xfrm>
            <a:off x="544628" y="1690688"/>
            <a:ext cx="5418909" cy="640624"/>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4">
            <a:extLst>
              <a:ext uri="{FF2B5EF4-FFF2-40B4-BE49-F238E27FC236}">
                <a16:creationId xmlns:a16="http://schemas.microsoft.com/office/drawing/2014/main" id="{5B18BB64-250F-3839-83F7-35994FDEA35E}"/>
              </a:ext>
            </a:extLst>
          </p:cNvPr>
          <p:cNvSpPr>
            <a:spLocks noGrp="1"/>
          </p:cNvSpPr>
          <p:nvPr>
            <p:ph type="body" sz="quarter" idx="3"/>
          </p:nvPr>
        </p:nvSpPr>
        <p:spPr>
          <a:xfrm>
            <a:off x="6175853" y="1690688"/>
            <a:ext cx="5357813" cy="640624"/>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itle 1">
            <a:extLst>
              <a:ext uri="{FF2B5EF4-FFF2-40B4-BE49-F238E27FC236}">
                <a16:creationId xmlns:a16="http://schemas.microsoft.com/office/drawing/2014/main" id="{6D8353F9-05C9-BED7-789F-FFE9C43D00CE}"/>
              </a:ext>
            </a:extLst>
          </p:cNvPr>
          <p:cNvSpPr txBox="1">
            <a:spLocks/>
          </p:cNvSpPr>
          <p:nvPr userDrawn="1"/>
        </p:nvSpPr>
        <p:spPr>
          <a:xfrm>
            <a:off x="367937" y="365125"/>
            <a:ext cx="1098586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chemeClr val="bg1"/>
                </a:solidFill>
              </a:rPr>
              <a:t>Click to edit Master title style</a:t>
            </a:r>
          </a:p>
        </p:txBody>
      </p:sp>
      <p:sp>
        <p:nvSpPr>
          <p:cNvPr id="14" name="Content Placeholder 2">
            <a:extLst>
              <a:ext uri="{FF2B5EF4-FFF2-40B4-BE49-F238E27FC236}">
                <a16:creationId xmlns:a16="http://schemas.microsoft.com/office/drawing/2014/main" id="{EACEE87E-1891-A5FD-D659-DED4B6AAA693}"/>
              </a:ext>
            </a:extLst>
          </p:cNvPr>
          <p:cNvSpPr>
            <a:spLocks noGrp="1"/>
          </p:cNvSpPr>
          <p:nvPr>
            <p:ph idx="13"/>
          </p:nvPr>
        </p:nvSpPr>
        <p:spPr>
          <a:xfrm>
            <a:off x="546215" y="2514600"/>
            <a:ext cx="5418909" cy="364576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3C2AEF85-7A47-2EF8-86E9-D8A68C6749D0}"/>
              </a:ext>
            </a:extLst>
          </p:cNvPr>
          <p:cNvSpPr>
            <a:spLocks noGrp="1"/>
          </p:cNvSpPr>
          <p:nvPr>
            <p:ph idx="14"/>
          </p:nvPr>
        </p:nvSpPr>
        <p:spPr>
          <a:xfrm>
            <a:off x="6140382" y="2536825"/>
            <a:ext cx="5418909" cy="364576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702486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7C6066F-10F4-4662-C8F4-50DC7E4D1973}"/>
              </a:ext>
            </a:extLst>
          </p:cNvPr>
          <p:cNvSpPr>
            <a:spLocks noGrp="1"/>
          </p:cNvSpPr>
          <p:nvPr>
            <p:ph type="dt" sz="half" idx="10"/>
          </p:nvPr>
        </p:nvSpPr>
        <p:spPr/>
        <p:txBody>
          <a:bodyPr/>
          <a:lstStyle/>
          <a:p>
            <a:fld id="{CC6EA662-4B09-1047-AD8F-60794A545453}" type="datetimeFigureOut">
              <a:rPr lang="en-US" smtClean="0"/>
              <a:t>6/19/2026</a:t>
            </a:fld>
            <a:endParaRPr lang="en-US"/>
          </a:p>
        </p:txBody>
      </p:sp>
      <p:sp>
        <p:nvSpPr>
          <p:cNvPr id="4" name="Footer Placeholder 3">
            <a:extLst>
              <a:ext uri="{FF2B5EF4-FFF2-40B4-BE49-F238E27FC236}">
                <a16:creationId xmlns:a16="http://schemas.microsoft.com/office/drawing/2014/main" id="{9AEBB57C-6FEA-D87F-A903-074A03C3049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98A9F41-8C98-2AF5-4B81-DFEE2F04B3A6}"/>
              </a:ext>
            </a:extLst>
          </p:cNvPr>
          <p:cNvSpPr>
            <a:spLocks noGrp="1"/>
          </p:cNvSpPr>
          <p:nvPr>
            <p:ph type="sldNum" sz="quarter" idx="12"/>
          </p:nvPr>
        </p:nvSpPr>
        <p:spPr/>
        <p:txBody>
          <a:bodyPr/>
          <a:lstStyle/>
          <a:p>
            <a:fld id="{159CAF56-B45A-7E49-B1BF-83BB741F6572}" type="slidenum">
              <a:rPr lang="en-US" smtClean="0"/>
              <a:t>‹#›</a:t>
            </a:fld>
            <a:endParaRPr lang="en-US"/>
          </a:p>
        </p:txBody>
      </p:sp>
      <p:sp>
        <p:nvSpPr>
          <p:cNvPr id="2" name="Title 1">
            <a:extLst>
              <a:ext uri="{FF2B5EF4-FFF2-40B4-BE49-F238E27FC236}">
                <a16:creationId xmlns:a16="http://schemas.microsoft.com/office/drawing/2014/main" id="{4E5C6556-85D6-14BD-6C13-F31D3B420AC3}"/>
              </a:ext>
            </a:extLst>
          </p:cNvPr>
          <p:cNvSpPr>
            <a:spLocks noGrp="1"/>
          </p:cNvSpPr>
          <p:nvPr>
            <p:ph type="title"/>
          </p:nvPr>
        </p:nvSpPr>
        <p:spPr>
          <a:xfrm>
            <a:off x="367937" y="415925"/>
            <a:ext cx="10985863" cy="456937"/>
          </a:xfrm>
        </p:spPr>
        <p:txBody>
          <a:bodyPr>
            <a:normAutofit/>
          </a:bodyPr>
          <a:lstStyle>
            <a:lvl1pPr>
              <a:defRPr sz="3600" b="0" i="0">
                <a:latin typeface="Fustat Medium" pitchFamily="2" charset="-78"/>
                <a:cs typeface="Fustat Medium" pitchFamily="2" charset="-78"/>
              </a:defRPr>
            </a:lvl1pPr>
          </a:lstStyle>
          <a:p>
            <a:r>
              <a:rPr lang="en-US"/>
              <a:t>Click to edit Master title style</a:t>
            </a:r>
          </a:p>
        </p:txBody>
      </p:sp>
    </p:spTree>
    <p:extLst>
      <p:ext uri="{BB962C8B-B14F-4D97-AF65-F5344CB8AC3E}">
        <p14:creationId xmlns:p14="http://schemas.microsoft.com/office/powerpoint/2010/main" val="20350615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50D81E-995C-46A1-48E0-CACABAD1540B}"/>
              </a:ext>
            </a:extLst>
          </p:cNvPr>
          <p:cNvSpPr>
            <a:spLocks noGrp="1"/>
          </p:cNvSpPr>
          <p:nvPr>
            <p:ph type="dt" sz="half" idx="10"/>
          </p:nvPr>
        </p:nvSpPr>
        <p:spPr/>
        <p:txBody>
          <a:bodyPr/>
          <a:lstStyle/>
          <a:p>
            <a:fld id="{CC6EA662-4B09-1047-AD8F-60794A545453}" type="datetimeFigureOut">
              <a:rPr lang="en-US" smtClean="0"/>
              <a:t>6/19/2026</a:t>
            </a:fld>
            <a:endParaRPr lang="en-US"/>
          </a:p>
        </p:txBody>
      </p:sp>
      <p:sp>
        <p:nvSpPr>
          <p:cNvPr id="3" name="Footer Placeholder 2">
            <a:extLst>
              <a:ext uri="{FF2B5EF4-FFF2-40B4-BE49-F238E27FC236}">
                <a16:creationId xmlns:a16="http://schemas.microsoft.com/office/drawing/2014/main" id="{1BE0E32A-4995-07AA-E6E1-5731B779D7C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C9317B2-1B89-F4D5-D98A-A93EE9C82A2B}"/>
              </a:ext>
            </a:extLst>
          </p:cNvPr>
          <p:cNvSpPr>
            <a:spLocks noGrp="1"/>
          </p:cNvSpPr>
          <p:nvPr>
            <p:ph type="sldNum" sz="quarter" idx="12"/>
          </p:nvPr>
        </p:nvSpPr>
        <p:spPr/>
        <p:txBody>
          <a:bodyPr/>
          <a:lstStyle/>
          <a:p>
            <a:fld id="{159CAF56-B45A-7E49-B1BF-83BB741F6572}" type="slidenum">
              <a:rPr lang="en-US" smtClean="0"/>
              <a:t>‹#›</a:t>
            </a:fld>
            <a:endParaRPr lang="en-US"/>
          </a:p>
        </p:txBody>
      </p:sp>
    </p:spTree>
    <p:extLst>
      <p:ext uri="{BB962C8B-B14F-4D97-AF65-F5344CB8AC3E}">
        <p14:creationId xmlns:p14="http://schemas.microsoft.com/office/powerpoint/2010/main" val="132459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30872-F08F-1BA8-409A-E12D32644697}"/>
              </a:ext>
            </a:extLst>
          </p:cNvPr>
          <p:cNvSpPr>
            <a:spLocks noGrp="1"/>
          </p:cNvSpPr>
          <p:nvPr>
            <p:ph type="title"/>
          </p:nvPr>
        </p:nvSpPr>
        <p:spPr>
          <a:xfrm>
            <a:off x="367938" y="457200"/>
            <a:ext cx="4404088" cy="1600200"/>
          </a:xfrm>
        </p:spPr>
        <p:txBody>
          <a:bodyPr anchor="b"/>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C085518-85ED-01EC-8300-6AB6E7E3FBAB}"/>
              </a:ext>
            </a:extLst>
          </p:cNvPr>
          <p:cNvSpPr>
            <a:spLocks noGrp="1"/>
          </p:cNvSpPr>
          <p:nvPr>
            <p:ph idx="1"/>
          </p:nvPr>
        </p:nvSpPr>
        <p:spPr>
          <a:xfrm>
            <a:off x="5183188" y="987425"/>
            <a:ext cx="6172200" cy="4873625"/>
          </a:xfr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96473ED-CB16-C4C9-749A-F7EA213CBA2A}"/>
              </a:ext>
            </a:extLst>
          </p:cNvPr>
          <p:cNvSpPr>
            <a:spLocks noGrp="1"/>
          </p:cNvSpPr>
          <p:nvPr>
            <p:ph type="body" sz="half" idx="2"/>
          </p:nvPr>
        </p:nvSpPr>
        <p:spPr>
          <a:xfrm>
            <a:off x="367938" y="2057400"/>
            <a:ext cx="4404088"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0D172F-EF26-53EA-7123-EADAF5031B78}"/>
              </a:ext>
            </a:extLst>
          </p:cNvPr>
          <p:cNvSpPr>
            <a:spLocks noGrp="1"/>
          </p:cNvSpPr>
          <p:nvPr>
            <p:ph type="dt" sz="half" idx="10"/>
          </p:nvPr>
        </p:nvSpPr>
        <p:spPr/>
        <p:txBody>
          <a:bodyPr/>
          <a:lstStyle/>
          <a:p>
            <a:fld id="{CC6EA662-4B09-1047-AD8F-60794A545453}" type="datetimeFigureOut">
              <a:rPr lang="en-US" smtClean="0"/>
              <a:t>6/19/2026</a:t>
            </a:fld>
            <a:endParaRPr lang="en-US"/>
          </a:p>
        </p:txBody>
      </p:sp>
      <p:sp>
        <p:nvSpPr>
          <p:cNvPr id="6" name="Footer Placeholder 5">
            <a:extLst>
              <a:ext uri="{FF2B5EF4-FFF2-40B4-BE49-F238E27FC236}">
                <a16:creationId xmlns:a16="http://schemas.microsoft.com/office/drawing/2014/main" id="{DE3B9916-916C-09FF-1A84-D7AE8B5498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A2A620-A0EF-2C7A-34E6-1F36301F8DB5}"/>
              </a:ext>
            </a:extLst>
          </p:cNvPr>
          <p:cNvSpPr>
            <a:spLocks noGrp="1"/>
          </p:cNvSpPr>
          <p:nvPr>
            <p:ph type="sldNum" sz="quarter" idx="12"/>
          </p:nvPr>
        </p:nvSpPr>
        <p:spPr/>
        <p:txBody>
          <a:bodyPr/>
          <a:lstStyle/>
          <a:p>
            <a:fld id="{159CAF56-B45A-7E49-B1BF-83BB741F6572}" type="slidenum">
              <a:rPr lang="en-US" smtClean="0"/>
              <a:t>‹#›</a:t>
            </a:fld>
            <a:endParaRPr lang="en-US"/>
          </a:p>
        </p:txBody>
      </p:sp>
    </p:spTree>
    <p:extLst>
      <p:ext uri="{BB962C8B-B14F-4D97-AF65-F5344CB8AC3E}">
        <p14:creationId xmlns:p14="http://schemas.microsoft.com/office/powerpoint/2010/main" val="4280125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70499C5-2F84-3FA6-1B3C-7310B70C544C}"/>
              </a:ext>
            </a:extLst>
          </p:cNvPr>
          <p:cNvSpPr>
            <a:spLocks noGrp="1"/>
          </p:cNvSpPr>
          <p:nvPr>
            <p:ph type="dt" sz="half" idx="10"/>
          </p:nvPr>
        </p:nvSpPr>
        <p:spPr/>
        <p:txBody>
          <a:bodyPr/>
          <a:lstStyle/>
          <a:p>
            <a:fld id="{CC6EA662-4B09-1047-AD8F-60794A545453}" type="datetimeFigureOut">
              <a:rPr lang="en-US" smtClean="0"/>
              <a:t>6/19/2026</a:t>
            </a:fld>
            <a:endParaRPr lang="en-US"/>
          </a:p>
        </p:txBody>
      </p:sp>
      <p:sp>
        <p:nvSpPr>
          <p:cNvPr id="6" name="Footer Placeholder 5">
            <a:extLst>
              <a:ext uri="{FF2B5EF4-FFF2-40B4-BE49-F238E27FC236}">
                <a16:creationId xmlns:a16="http://schemas.microsoft.com/office/drawing/2014/main" id="{F243FA71-CD97-ED2F-D93D-134B57B3DB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F1987A-2220-4923-8035-0A5FC58E4F64}"/>
              </a:ext>
            </a:extLst>
          </p:cNvPr>
          <p:cNvSpPr>
            <a:spLocks noGrp="1"/>
          </p:cNvSpPr>
          <p:nvPr>
            <p:ph type="sldNum" sz="quarter" idx="12"/>
          </p:nvPr>
        </p:nvSpPr>
        <p:spPr/>
        <p:txBody>
          <a:bodyPr/>
          <a:lstStyle/>
          <a:p>
            <a:fld id="{159CAF56-B45A-7E49-B1BF-83BB741F6572}" type="slidenum">
              <a:rPr lang="en-US" smtClean="0"/>
              <a:t>‹#›</a:t>
            </a:fld>
            <a:endParaRPr lang="en-US"/>
          </a:p>
        </p:txBody>
      </p:sp>
      <p:sp>
        <p:nvSpPr>
          <p:cNvPr id="9" name="Picture Placeholder 2">
            <a:extLst>
              <a:ext uri="{FF2B5EF4-FFF2-40B4-BE49-F238E27FC236}">
                <a16:creationId xmlns:a16="http://schemas.microsoft.com/office/drawing/2014/main" id="{C5D90412-6091-0958-58C9-C45E1C136E86}"/>
              </a:ext>
            </a:extLst>
          </p:cNvPr>
          <p:cNvSpPr>
            <a:spLocks noGrp="1"/>
          </p:cNvSpPr>
          <p:nvPr>
            <p:ph type="pic" idx="1"/>
          </p:nvPr>
        </p:nvSpPr>
        <p:spPr>
          <a:xfrm>
            <a:off x="5183188" y="987425"/>
            <a:ext cx="6640874" cy="4873625"/>
          </a:xfr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Title 1">
            <a:extLst>
              <a:ext uri="{FF2B5EF4-FFF2-40B4-BE49-F238E27FC236}">
                <a16:creationId xmlns:a16="http://schemas.microsoft.com/office/drawing/2014/main" id="{CC4654E4-F541-02D9-E512-95377AC10095}"/>
              </a:ext>
            </a:extLst>
          </p:cNvPr>
          <p:cNvSpPr>
            <a:spLocks noGrp="1"/>
          </p:cNvSpPr>
          <p:nvPr>
            <p:ph type="title"/>
          </p:nvPr>
        </p:nvSpPr>
        <p:spPr>
          <a:xfrm>
            <a:off x="367938" y="457200"/>
            <a:ext cx="4404088" cy="1600200"/>
          </a:xfrm>
        </p:spPr>
        <p:txBody>
          <a:bodyPr anchor="b"/>
          <a:lstStyle>
            <a:lvl1pPr>
              <a:defRPr sz="3200">
                <a:solidFill>
                  <a:schemeClr val="bg1"/>
                </a:solidFill>
              </a:defRPr>
            </a:lvl1pPr>
          </a:lstStyle>
          <a:p>
            <a:r>
              <a:rPr lang="en-US"/>
              <a:t>Click to edit Master title style</a:t>
            </a:r>
          </a:p>
        </p:txBody>
      </p:sp>
      <p:sp>
        <p:nvSpPr>
          <p:cNvPr id="11" name="Text Placeholder 3">
            <a:extLst>
              <a:ext uri="{FF2B5EF4-FFF2-40B4-BE49-F238E27FC236}">
                <a16:creationId xmlns:a16="http://schemas.microsoft.com/office/drawing/2014/main" id="{1BD00537-6F98-2E98-D5CC-0F0DA31041AF}"/>
              </a:ext>
            </a:extLst>
          </p:cNvPr>
          <p:cNvSpPr>
            <a:spLocks noGrp="1"/>
          </p:cNvSpPr>
          <p:nvPr>
            <p:ph type="body" sz="half" idx="2"/>
          </p:nvPr>
        </p:nvSpPr>
        <p:spPr>
          <a:xfrm>
            <a:off x="367938" y="2057400"/>
            <a:ext cx="4404088"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8324486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2D2AF-F134-4445-D17D-4BDBC4EB257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06A1789-05E7-8AA1-97C4-3B1A6BA14F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AAC74B-DBE8-B765-64CD-E41214EC304B}"/>
              </a:ext>
            </a:extLst>
          </p:cNvPr>
          <p:cNvSpPr>
            <a:spLocks noGrp="1"/>
          </p:cNvSpPr>
          <p:nvPr>
            <p:ph type="dt" sz="half" idx="10"/>
          </p:nvPr>
        </p:nvSpPr>
        <p:spPr/>
        <p:txBody>
          <a:bodyPr/>
          <a:lstStyle/>
          <a:p>
            <a:fld id="{CC6EA662-4B09-1047-AD8F-60794A545453}" type="datetimeFigureOut">
              <a:rPr lang="en-US" smtClean="0"/>
              <a:t>6/19/2026</a:t>
            </a:fld>
            <a:endParaRPr lang="en-US"/>
          </a:p>
        </p:txBody>
      </p:sp>
      <p:sp>
        <p:nvSpPr>
          <p:cNvPr id="5" name="Footer Placeholder 4">
            <a:extLst>
              <a:ext uri="{FF2B5EF4-FFF2-40B4-BE49-F238E27FC236}">
                <a16:creationId xmlns:a16="http://schemas.microsoft.com/office/drawing/2014/main" id="{DF6954FE-D192-0E06-021E-402FD26AA5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EDEFBC-C346-DCD8-B773-97A3356D0D9A}"/>
              </a:ext>
            </a:extLst>
          </p:cNvPr>
          <p:cNvSpPr>
            <a:spLocks noGrp="1"/>
          </p:cNvSpPr>
          <p:nvPr>
            <p:ph type="sldNum" sz="quarter" idx="12"/>
          </p:nvPr>
        </p:nvSpPr>
        <p:spPr/>
        <p:txBody>
          <a:bodyPr/>
          <a:lstStyle/>
          <a:p>
            <a:fld id="{159CAF56-B45A-7E49-B1BF-83BB741F6572}" type="slidenum">
              <a:rPr lang="en-US" smtClean="0"/>
              <a:t>‹#›</a:t>
            </a:fld>
            <a:endParaRPr lang="en-US"/>
          </a:p>
        </p:txBody>
      </p:sp>
    </p:spTree>
    <p:extLst>
      <p:ext uri="{BB962C8B-B14F-4D97-AF65-F5344CB8AC3E}">
        <p14:creationId xmlns:p14="http://schemas.microsoft.com/office/powerpoint/2010/main" val="37030325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itle Slide Blue Background">
    <p:spTree>
      <p:nvGrpSpPr>
        <p:cNvPr id="1" name=""/>
        <p:cNvGrpSpPr/>
        <p:nvPr/>
      </p:nvGrpSpPr>
      <p:grpSpPr>
        <a:xfrm>
          <a:off x="0" y="0"/>
          <a:ext cx="0" cy="0"/>
          <a:chOff x="0" y="0"/>
          <a:chExt cx="0" cy="0"/>
        </a:xfrm>
      </p:grpSpPr>
      <p:pic>
        <p:nvPicPr>
          <p:cNvPr id="9" name="Picture 8" descr="A blue and white background&#10;&#10;AI-generated content may be incorrect.">
            <a:extLst>
              <a:ext uri="{FF2B5EF4-FFF2-40B4-BE49-F238E27FC236}">
                <a16:creationId xmlns:a16="http://schemas.microsoft.com/office/drawing/2014/main" id="{5B82C20D-9034-6152-8E33-04FFEFA2530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7" name="Picture Placeholder 16">
            <a:extLst>
              <a:ext uri="{FF2B5EF4-FFF2-40B4-BE49-F238E27FC236}">
                <a16:creationId xmlns:a16="http://schemas.microsoft.com/office/drawing/2014/main" id="{DE5E049F-1F25-3E7D-54FD-41F2ECB67A44}"/>
              </a:ext>
            </a:extLst>
          </p:cNvPr>
          <p:cNvSpPr>
            <a:spLocks noGrp="1" noChangeAspect="1"/>
          </p:cNvSpPr>
          <p:nvPr>
            <p:ph type="pic" sz="quarter" idx="10"/>
          </p:nvPr>
        </p:nvSpPr>
        <p:spPr>
          <a:xfrm>
            <a:off x="7256326" y="904239"/>
            <a:ext cx="6257967" cy="6257967"/>
          </a:xfrm>
          <a:prstGeom prst="ellipse">
            <a:avLst/>
          </a:prstGeom>
          <a:ln>
            <a:noFill/>
          </a:ln>
        </p:spPr>
        <p:txBody>
          <a:bodyPr/>
          <a:lstStyle/>
          <a:p>
            <a:r>
              <a:rPr lang="en-US"/>
              <a:t>Click icon to add picture</a:t>
            </a:r>
          </a:p>
        </p:txBody>
      </p:sp>
      <p:pic>
        <p:nvPicPr>
          <p:cNvPr id="19" name="Picture 18" descr="A black and white logo&#10;&#10;AI-generated content may be incorrect.">
            <a:extLst>
              <a:ext uri="{FF2B5EF4-FFF2-40B4-BE49-F238E27FC236}">
                <a16:creationId xmlns:a16="http://schemas.microsoft.com/office/drawing/2014/main" id="{A9EE1C03-A80A-76EC-6E2A-D5894EE5A2C3}"/>
              </a:ext>
            </a:extLst>
          </p:cNvPr>
          <p:cNvPicPr>
            <a:picLocks noChangeAspect="1"/>
          </p:cNvPicPr>
          <p:nvPr userDrawn="1"/>
        </p:nvPicPr>
        <p:blipFill>
          <a:blip r:embed="rId3"/>
          <a:stretch>
            <a:fillRect/>
          </a:stretch>
        </p:blipFill>
        <p:spPr>
          <a:xfrm>
            <a:off x="559813" y="1237217"/>
            <a:ext cx="2890037" cy="638717"/>
          </a:xfrm>
          <a:prstGeom prst="rect">
            <a:avLst/>
          </a:prstGeom>
        </p:spPr>
      </p:pic>
      <p:sp>
        <p:nvSpPr>
          <p:cNvPr id="22" name="Title Placeholder 1">
            <a:extLst>
              <a:ext uri="{FF2B5EF4-FFF2-40B4-BE49-F238E27FC236}">
                <a16:creationId xmlns:a16="http://schemas.microsoft.com/office/drawing/2014/main" id="{61FD47DD-7F03-BB49-0825-CC2769F9BF51}"/>
              </a:ext>
            </a:extLst>
          </p:cNvPr>
          <p:cNvSpPr>
            <a:spLocks noGrp="1"/>
          </p:cNvSpPr>
          <p:nvPr>
            <p:ph type="title"/>
          </p:nvPr>
        </p:nvSpPr>
        <p:spPr>
          <a:xfrm>
            <a:off x="467412" y="2358302"/>
            <a:ext cx="5051502" cy="1325563"/>
          </a:xfrm>
          <a:prstGeom prst="rect">
            <a:avLst/>
          </a:prstGeom>
        </p:spPr>
        <p:txBody>
          <a:bodyPr vert="horz" lIns="91440" tIns="45720" rIns="91440" bIns="45720" rtlCol="0" anchor="ctr">
            <a:normAutofit/>
          </a:bodyPr>
          <a:lstStyle>
            <a:lvl1pPr>
              <a:defRPr sz="4300" b="0" i="0">
                <a:solidFill>
                  <a:schemeClr val="bg1"/>
                </a:solidFill>
                <a:latin typeface="Fustat Medium" pitchFamily="2" charset="-78"/>
                <a:cs typeface="Fustat Medium" pitchFamily="2" charset="-78"/>
              </a:defRPr>
            </a:lvl1pPr>
          </a:lstStyle>
          <a:p>
            <a:r>
              <a:rPr lang="en-US"/>
              <a:t>Click to edit Master title style</a:t>
            </a:r>
          </a:p>
        </p:txBody>
      </p:sp>
      <p:sp>
        <p:nvSpPr>
          <p:cNvPr id="3" name="Text Placeholder 2">
            <a:extLst>
              <a:ext uri="{FF2B5EF4-FFF2-40B4-BE49-F238E27FC236}">
                <a16:creationId xmlns:a16="http://schemas.microsoft.com/office/drawing/2014/main" id="{FB536899-6B48-5FF9-E15C-62E963AEB4C4}"/>
              </a:ext>
            </a:extLst>
          </p:cNvPr>
          <p:cNvSpPr>
            <a:spLocks noGrp="1"/>
          </p:cNvSpPr>
          <p:nvPr>
            <p:ph type="body" sz="quarter" idx="11" hasCustomPrompt="1"/>
          </p:nvPr>
        </p:nvSpPr>
        <p:spPr>
          <a:xfrm>
            <a:off x="467412" y="3997366"/>
            <a:ext cx="1971675" cy="236870"/>
          </a:xfrm>
          <a:prstGeom prst="rect">
            <a:avLst/>
          </a:prstGeom>
        </p:spPr>
        <p:txBody>
          <a:bodyPr>
            <a:noAutofit/>
          </a:bodyPr>
          <a:lstStyle>
            <a:lvl1pPr marL="0" indent="0">
              <a:buNone/>
              <a:defRPr sz="1500">
                <a:solidFill>
                  <a:schemeClr val="bg1"/>
                </a:solidFill>
              </a:defRPr>
            </a:lvl1pPr>
          </a:lstStyle>
          <a:p>
            <a:pPr lvl="0"/>
            <a:r>
              <a:rPr lang="en-GB"/>
              <a:t>Presented for</a:t>
            </a:r>
            <a:endParaRPr lang="en-US"/>
          </a:p>
        </p:txBody>
      </p:sp>
      <p:sp>
        <p:nvSpPr>
          <p:cNvPr id="5" name="Picture Placeholder 4">
            <a:extLst>
              <a:ext uri="{FF2B5EF4-FFF2-40B4-BE49-F238E27FC236}">
                <a16:creationId xmlns:a16="http://schemas.microsoft.com/office/drawing/2014/main" id="{1B42F260-69B4-CF43-64A2-768503C10B43}"/>
              </a:ext>
            </a:extLst>
          </p:cNvPr>
          <p:cNvSpPr>
            <a:spLocks noGrp="1"/>
          </p:cNvSpPr>
          <p:nvPr>
            <p:ph type="pic" sz="quarter" idx="12"/>
          </p:nvPr>
        </p:nvSpPr>
        <p:spPr>
          <a:xfrm>
            <a:off x="582826" y="4547737"/>
            <a:ext cx="2663874" cy="1152795"/>
          </a:xfrm>
          <a:prstGeom prst="roundRect">
            <a:avLst>
              <a:gd name="adj" fmla="val 5585"/>
            </a:avLst>
          </a:prstGeom>
          <a:solidFill>
            <a:schemeClr val="bg1"/>
          </a:solidFill>
          <a:ln cap="flat">
            <a:noFill/>
          </a:ln>
        </p:spPr>
        <p:txBody>
          <a:bodyPr/>
          <a:lstStyle/>
          <a:p>
            <a:r>
              <a:rPr lang="en-US"/>
              <a:t>Click icon to add picture</a:t>
            </a:r>
          </a:p>
        </p:txBody>
      </p:sp>
      <p:sp>
        <p:nvSpPr>
          <p:cNvPr id="2" name="Picture Placeholder 19">
            <a:extLst>
              <a:ext uri="{FF2B5EF4-FFF2-40B4-BE49-F238E27FC236}">
                <a16:creationId xmlns:a16="http://schemas.microsoft.com/office/drawing/2014/main" id="{D498944D-A8EF-8FB6-218A-15B5D5307143}"/>
              </a:ext>
            </a:extLst>
          </p:cNvPr>
          <p:cNvSpPr>
            <a:spLocks noGrp="1"/>
          </p:cNvSpPr>
          <p:nvPr>
            <p:ph type="pic" sz="quarter" idx="25"/>
          </p:nvPr>
        </p:nvSpPr>
        <p:spPr>
          <a:xfrm>
            <a:off x="6580686" y="172719"/>
            <a:ext cx="5611314" cy="6685280"/>
          </a:xfrm>
          <a:prstGeom prst="rect">
            <a:avLst/>
          </a:prstGeom>
          <a:blipFill>
            <a:blip r:embed="rId4"/>
            <a:stretch>
              <a:fillRect/>
            </a:stretch>
          </a:blipFill>
        </p:spPr>
        <p:txBody>
          <a:bodyPr/>
          <a:lstStyle/>
          <a:p>
            <a:r>
              <a:rPr lang="en-US"/>
              <a:t>Click icon to add picture</a:t>
            </a:r>
          </a:p>
        </p:txBody>
      </p:sp>
    </p:spTree>
    <p:extLst>
      <p:ext uri="{BB962C8B-B14F-4D97-AF65-F5344CB8AC3E}">
        <p14:creationId xmlns:p14="http://schemas.microsoft.com/office/powerpoint/2010/main" val="19955531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Blue Background">
    <p:spTree>
      <p:nvGrpSpPr>
        <p:cNvPr id="1" name=""/>
        <p:cNvGrpSpPr/>
        <p:nvPr/>
      </p:nvGrpSpPr>
      <p:grpSpPr>
        <a:xfrm>
          <a:off x="0" y="0"/>
          <a:ext cx="0" cy="0"/>
          <a:chOff x="0" y="0"/>
          <a:chExt cx="0" cy="0"/>
        </a:xfrm>
      </p:grpSpPr>
      <p:pic>
        <p:nvPicPr>
          <p:cNvPr id="9" name="Picture 8" descr="A blue and white background&#10;&#10;AI-generated content may be incorrect.">
            <a:extLst>
              <a:ext uri="{FF2B5EF4-FFF2-40B4-BE49-F238E27FC236}">
                <a16:creationId xmlns:a16="http://schemas.microsoft.com/office/drawing/2014/main" id="{5B82C20D-9034-6152-8E33-04FFEFA2530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7" name="Picture Placeholder 16">
            <a:extLst>
              <a:ext uri="{FF2B5EF4-FFF2-40B4-BE49-F238E27FC236}">
                <a16:creationId xmlns:a16="http://schemas.microsoft.com/office/drawing/2014/main" id="{DE5E049F-1F25-3E7D-54FD-41F2ECB67A44}"/>
              </a:ext>
            </a:extLst>
          </p:cNvPr>
          <p:cNvSpPr>
            <a:spLocks noGrp="1" noChangeAspect="1"/>
          </p:cNvSpPr>
          <p:nvPr>
            <p:ph type="pic" sz="quarter" idx="10"/>
          </p:nvPr>
        </p:nvSpPr>
        <p:spPr>
          <a:xfrm>
            <a:off x="7256326" y="904239"/>
            <a:ext cx="6257967" cy="6257967"/>
          </a:xfrm>
          <a:prstGeom prst="ellipse">
            <a:avLst/>
          </a:prstGeom>
          <a:ln>
            <a:noFill/>
          </a:ln>
        </p:spPr>
        <p:txBody>
          <a:bodyPr/>
          <a:lstStyle/>
          <a:p>
            <a:endParaRPr lang="en-US"/>
          </a:p>
        </p:txBody>
      </p:sp>
      <p:pic>
        <p:nvPicPr>
          <p:cNvPr id="19" name="Picture 18" descr="A black and white logo&#10;&#10;AI-generated content may be incorrect.">
            <a:extLst>
              <a:ext uri="{FF2B5EF4-FFF2-40B4-BE49-F238E27FC236}">
                <a16:creationId xmlns:a16="http://schemas.microsoft.com/office/drawing/2014/main" id="{A9EE1C03-A80A-76EC-6E2A-D5894EE5A2C3}"/>
              </a:ext>
            </a:extLst>
          </p:cNvPr>
          <p:cNvPicPr>
            <a:picLocks noChangeAspect="1"/>
          </p:cNvPicPr>
          <p:nvPr userDrawn="1"/>
        </p:nvPicPr>
        <p:blipFill>
          <a:blip r:embed="rId3"/>
          <a:stretch>
            <a:fillRect/>
          </a:stretch>
        </p:blipFill>
        <p:spPr>
          <a:xfrm>
            <a:off x="559813" y="1237217"/>
            <a:ext cx="2890037" cy="638717"/>
          </a:xfrm>
          <a:prstGeom prst="rect">
            <a:avLst/>
          </a:prstGeom>
        </p:spPr>
      </p:pic>
      <p:sp>
        <p:nvSpPr>
          <p:cNvPr id="22" name="Title Placeholder 1">
            <a:extLst>
              <a:ext uri="{FF2B5EF4-FFF2-40B4-BE49-F238E27FC236}">
                <a16:creationId xmlns:a16="http://schemas.microsoft.com/office/drawing/2014/main" id="{61FD47DD-7F03-BB49-0825-CC2769F9BF51}"/>
              </a:ext>
            </a:extLst>
          </p:cNvPr>
          <p:cNvSpPr>
            <a:spLocks noGrp="1"/>
          </p:cNvSpPr>
          <p:nvPr>
            <p:ph type="title"/>
          </p:nvPr>
        </p:nvSpPr>
        <p:spPr>
          <a:xfrm>
            <a:off x="467412" y="2358302"/>
            <a:ext cx="5051502" cy="1325563"/>
          </a:xfrm>
          <a:prstGeom prst="rect">
            <a:avLst/>
          </a:prstGeom>
        </p:spPr>
        <p:txBody>
          <a:bodyPr vert="horz" lIns="91440" tIns="45720" rIns="91440" bIns="45720" rtlCol="0" anchor="ctr">
            <a:normAutofit/>
          </a:bodyPr>
          <a:lstStyle>
            <a:lvl1pPr>
              <a:defRPr sz="4300" b="0" i="0">
                <a:solidFill>
                  <a:schemeClr val="bg1"/>
                </a:solidFill>
                <a:latin typeface="Fustat Medium" pitchFamily="2" charset="-78"/>
                <a:cs typeface="Fustat Medium" pitchFamily="2" charset="-78"/>
              </a:defRPr>
            </a:lvl1pPr>
          </a:lstStyle>
          <a:p>
            <a:endParaRPr lang="en-US"/>
          </a:p>
        </p:txBody>
      </p:sp>
      <p:sp>
        <p:nvSpPr>
          <p:cNvPr id="3" name="Text Placeholder 2">
            <a:extLst>
              <a:ext uri="{FF2B5EF4-FFF2-40B4-BE49-F238E27FC236}">
                <a16:creationId xmlns:a16="http://schemas.microsoft.com/office/drawing/2014/main" id="{FB536899-6B48-5FF9-E15C-62E963AEB4C4}"/>
              </a:ext>
            </a:extLst>
          </p:cNvPr>
          <p:cNvSpPr>
            <a:spLocks noGrp="1"/>
          </p:cNvSpPr>
          <p:nvPr>
            <p:ph type="body" sz="quarter" idx="11" hasCustomPrompt="1"/>
          </p:nvPr>
        </p:nvSpPr>
        <p:spPr>
          <a:xfrm>
            <a:off x="467412" y="3997366"/>
            <a:ext cx="1971675" cy="236870"/>
          </a:xfrm>
          <a:prstGeom prst="rect">
            <a:avLst/>
          </a:prstGeom>
        </p:spPr>
        <p:txBody>
          <a:bodyPr>
            <a:noAutofit/>
          </a:bodyPr>
          <a:lstStyle>
            <a:lvl1pPr marL="0" indent="0">
              <a:buNone/>
              <a:defRPr sz="1500">
                <a:solidFill>
                  <a:schemeClr val="bg1"/>
                </a:solidFill>
              </a:defRPr>
            </a:lvl1pPr>
          </a:lstStyle>
          <a:p>
            <a:pPr lvl="0"/>
            <a:r>
              <a:rPr lang="en-GB"/>
              <a:t>Presented for</a:t>
            </a:r>
            <a:endParaRPr lang="en-US"/>
          </a:p>
        </p:txBody>
      </p:sp>
      <p:sp>
        <p:nvSpPr>
          <p:cNvPr id="5" name="Picture Placeholder 4">
            <a:extLst>
              <a:ext uri="{FF2B5EF4-FFF2-40B4-BE49-F238E27FC236}">
                <a16:creationId xmlns:a16="http://schemas.microsoft.com/office/drawing/2014/main" id="{1B42F260-69B4-CF43-64A2-768503C10B43}"/>
              </a:ext>
            </a:extLst>
          </p:cNvPr>
          <p:cNvSpPr>
            <a:spLocks noGrp="1"/>
          </p:cNvSpPr>
          <p:nvPr>
            <p:ph type="pic" sz="quarter" idx="12"/>
          </p:nvPr>
        </p:nvSpPr>
        <p:spPr>
          <a:xfrm>
            <a:off x="582826" y="4547737"/>
            <a:ext cx="2663874" cy="1152795"/>
          </a:xfrm>
          <a:prstGeom prst="roundRect">
            <a:avLst>
              <a:gd name="adj" fmla="val 5585"/>
            </a:avLst>
          </a:prstGeom>
          <a:solidFill>
            <a:schemeClr val="bg1"/>
          </a:solidFill>
          <a:ln cap="flat">
            <a:noFill/>
          </a:ln>
        </p:spPr>
        <p:txBody>
          <a:bodyPr/>
          <a:lstStyle/>
          <a:p>
            <a:endParaRPr lang="en-US"/>
          </a:p>
        </p:txBody>
      </p:sp>
      <p:sp>
        <p:nvSpPr>
          <p:cNvPr id="2" name="Picture Placeholder 19">
            <a:extLst>
              <a:ext uri="{FF2B5EF4-FFF2-40B4-BE49-F238E27FC236}">
                <a16:creationId xmlns:a16="http://schemas.microsoft.com/office/drawing/2014/main" id="{D498944D-A8EF-8FB6-218A-15B5D5307143}"/>
              </a:ext>
            </a:extLst>
          </p:cNvPr>
          <p:cNvSpPr>
            <a:spLocks noGrp="1"/>
          </p:cNvSpPr>
          <p:nvPr>
            <p:ph type="pic" sz="quarter" idx="25"/>
          </p:nvPr>
        </p:nvSpPr>
        <p:spPr>
          <a:xfrm>
            <a:off x="6580686" y="172719"/>
            <a:ext cx="5611314" cy="6685280"/>
          </a:xfrm>
          <a:prstGeom prst="rect">
            <a:avLst/>
          </a:prstGeom>
          <a:blipFill>
            <a:blip r:embed="rId4"/>
            <a:stretch>
              <a:fillRect/>
            </a:stretch>
          </a:blipFill>
        </p:spPr>
        <p:txBody>
          <a:bodyPr/>
          <a:lstStyle/>
          <a:p>
            <a:endParaRPr lang="en-US"/>
          </a:p>
        </p:txBody>
      </p:sp>
    </p:spTree>
    <p:extLst>
      <p:ext uri="{BB962C8B-B14F-4D97-AF65-F5344CB8AC3E}">
        <p14:creationId xmlns:p14="http://schemas.microsoft.com/office/powerpoint/2010/main" val="36425891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2 With logo">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DE5E049F-1F25-3E7D-54FD-41F2ECB67A44}"/>
              </a:ext>
            </a:extLst>
          </p:cNvPr>
          <p:cNvSpPr>
            <a:spLocks noGrp="1" noChangeAspect="1"/>
          </p:cNvSpPr>
          <p:nvPr>
            <p:ph type="pic" sz="quarter" idx="10"/>
          </p:nvPr>
        </p:nvSpPr>
        <p:spPr>
          <a:xfrm>
            <a:off x="7256326" y="904239"/>
            <a:ext cx="6257967" cy="6257967"/>
          </a:xfrm>
          <a:prstGeom prst="ellipse">
            <a:avLst/>
          </a:prstGeom>
          <a:ln>
            <a:noFill/>
          </a:ln>
        </p:spPr>
        <p:txBody>
          <a:bodyPr/>
          <a:lstStyle/>
          <a:p>
            <a:endParaRPr lang="en-US"/>
          </a:p>
        </p:txBody>
      </p:sp>
      <p:sp>
        <p:nvSpPr>
          <p:cNvPr id="22" name="Title Placeholder 1">
            <a:extLst>
              <a:ext uri="{FF2B5EF4-FFF2-40B4-BE49-F238E27FC236}">
                <a16:creationId xmlns:a16="http://schemas.microsoft.com/office/drawing/2014/main" id="{61FD47DD-7F03-BB49-0825-CC2769F9BF51}"/>
              </a:ext>
            </a:extLst>
          </p:cNvPr>
          <p:cNvSpPr>
            <a:spLocks noGrp="1"/>
          </p:cNvSpPr>
          <p:nvPr>
            <p:ph type="title"/>
          </p:nvPr>
        </p:nvSpPr>
        <p:spPr>
          <a:xfrm>
            <a:off x="491774" y="2640880"/>
            <a:ext cx="5051502" cy="1477718"/>
          </a:xfrm>
          <a:prstGeom prst="rect">
            <a:avLst/>
          </a:prstGeom>
        </p:spPr>
        <p:txBody>
          <a:bodyPr vert="horz" lIns="91440" tIns="45720" rIns="91440" bIns="45720" rtlCol="0" anchor="ctr">
            <a:normAutofit/>
          </a:bodyPr>
          <a:lstStyle>
            <a:lvl1pPr>
              <a:defRPr sz="4300" b="0" i="0">
                <a:solidFill>
                  <a:schemeClr val="tx1"/>
                </a:solidFill>
                <a:latin typeface="Fustat Medium" pitchFamily="2" charset="-78"/>
                <a:cs typeface="Fustat Medium" pitchFamily="2" charset="-78"/>
              </a:defRPr>
            </a:lvl1pPr>
          </a:lstStyle>
          <a:p>
            <a:endParaRPr lang="en-US"/>
          </a:p>
        </p:txBody>
      </p:sp>
      <p:sp>
        <p:nvSpPr>
          <p:cNvPr id="5" name="Picture Placeholder 4">
            <a:extLst>
              <a:ext uri="{FF2B5EF4-FFF2-40B4-BE49-F238E27FC236}">
                <a16:creationId xmlns:a16="http://schemas.microsoft.com/office/drawing/2014/main" id="{1B42F260-69B4-CF43-64A2-768503C10B43}"/>
              </a:ext>
            </a:extLst>
          </p:cNvPr>
          <p:cNvSpPr>
            <a:spLocks noGrp="1"/>
          </p:cNvSpPr>
          <p:nvPr>
            <p:ph type="pic" sz="quarter" idx="12"/>
          </p:nvPr>
        </p:nvSpPr>
        <p:spPr>
          <a:xfrm>
            <a:off x="514076" y="4332148"/>
            <a:ext cx="2663874" cy="797414"/>
          </a:xfrm>
          <a:prstGeom prst="roundRect">
            <a:avLst>
              <a:gd name="adj" fmla="val 0"/>
            </a:avLst>
          </a:prstGeom>
          <a:noFill/>
          <a:ln cap="flat">
            <a:noFill/>
          </a:ln>
        </p:spPr>
        <p:txBody>
          <a:bodyPr/>
          <a:lstStyle/>
          <a:p>
            <a:endParaRPr lang="en-US"/>
          </a:p>
        </p:txBody>
      </p:sp>
      <p:pic>
        <p:nvPicPr>
          <p:cNvPr id="6" name="Picture 5" descr="A blue text on a black background&#10;&#10;AI-generated content may be incorrect.">
            <a:extLst>
              <a:ext uri="{FF2B5EF4-FFF2-40B4-BE49-F238E27FC236}">
                <a16:creationId xmlns:a16="http://schemas.microsoft.com/office/drawing/2014/main" id="{C585B131-9522-B68C-CFCE-5A16FCF1ABFE}"/>
              </a:ext>
            </a:extLst>
          </p:cNvPr>
          <p:cNvPicPr>
            <a:picLocks noChangeAspect="1"/>
          </p:cNvPicPr>
          <p:nvPr userDrawn="1"/>
        </p:nvPicPr>
        <p:blipFill>
          <a:blip r:embed="rId2"/>
          <a:stretch>
            <a:fillRect/>
          </a:stretch>
        </p:blipFill>
        <p:spPr>
          <a:xfrm>
            <a:off x="569934" y="1452000"/>
            <a:ext cx="2909246" cy="652838"/>
          </a:xfrm>
          <a:prstGeom prst="rect">
            <a:avLst/>
          </a:prstGeom>
        </p:spPr>
      </p:pic>
      <p:sp>
        <p:nvSpPr>
          <p:cNvPr id="2" name="Picture Placeholder 19">
            <a:extLst>
              <a:ext uri="{FF2B5EF4-FFF2-40B4-BE49-F238E27FC236}">
                <a16:creationId xmlns:a16="http://schemas.microsoft.com/office/drawing/2014/main" id="{9D76645B-41DE-A3D2-6489-E5AC952C0C93}"/>
              </a:ext>
            </a:extLst>
          </p:cNvPr>
          <p:cNvSpPr>
            <a:spLocks noGrp="1"/>
          </p:cNvSpPr>
          <p:nvPr>
            <p:ph type="pic" sz="quarter" idx="25"/>
          </p:nvPr>
        </p:nvSpPr>
        <p:spPr>
          <a:xfrm>
            <a:off x="6580686" y="172719"/>
            <a:ext cx="5611314" cy="6685280"/>
          </a:xfrm>
          <a:prstGeom prst="rect">
            <a:avLst/>
          </a:prstGeom>
          <a:blipFill>
            <a:blip r:embed="rId3"/>
            <a:stretch>
              <a:fillRect/>
            </a:stretch>
          </a:blipFill>
        </p:spPr>
        <p:txBody>
          <a:bodyPr/>
          <a:lstStyle/>
          <a:p>
            <a:endParaRPr lang="en-US"/>
          </a:p>
        </p:txBody>
      </p:sp>
    </p:spTree>
    <p:extLst>
      <p:ext uri="{BB962C8B-B14F-4D97-AF65-F5344CB8AC3E}">
        <p14:creationId xmlns:p14="http://schemas.microsoft.com/office/powerpoint/2010/main" val="21824961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3 With Logo">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DE5E049F-1F25-3E7D-54FD-41F2ECB67A44}"/>
              </a:ext>
            </a:extLst>
          </p:cNvPr>
          <p:cNvSpPr>
            <a:spLocks noGrp="1" noChangeAspect="1"/>
          </p:cNvSpPr>
          <p:nvPr>
            <p:ph type="pic" sz="quarter" idx="10"/>
          </p:nvPr>
        </p:nvSpPr>
        <p:spPr>
          <a:xfrm>
            <a:off x="7256326" y="904239"/>
            <a:ext cx="6257967" cy="6257967"/>
          </a:xfrm>
          <a:prstGeom prst="ellipse">
            <a:avLst/>
          </a:prstGeom>
          <a:ln>
            <a:noFill/>
          </a:ln>
        </p:spPr>
        <p:txBody>
          <a:bodyPr/>
          <a:lstStyle/>
          <a:p>
            <a:endParaRPr lang="en-US"/>
          </a:p>
        </p:txBody>
      </p:sp>
      <p:pic>
        <p:nvPicPr>
          <p:cNvPr id="15" name="Picture 14" descr="A black and blue circle&#10;&#10;AI-generated content may be incorrect.">
            <a:extLst>
              <a:ext uri="{FF2B5EF4-FFF2-40B4-BE49-F238E27FC236}">
                <a16:creationId xmlns:a16="http://schemas.microsoft.com/office/drawing/2014/main" id="{C3CECB53-2927-2875-571F-EBC5CEB7094B}"/>
              </a:ext>
            </a:extLst>
          </p:cNvPr>
          <p:cNvPicPr>
            <a:picLocks noChangeAspect="1"/>
          </p:cNvPicPr>
          <p:nvPr userDrawn="1"/>
        </p:nvPicPr>
        <p:blipFill>
          <a:blip r:embed="rId2"/>
          <a:stretch>
            <a:fillRect/>
          </a:stretch>
        </p:blipFill>
        <p:spPr>
          <a:xfrm>
            <a:off x="6580686" y="172720"/>
            <a:ext cx="5611314" cy="6685280"/>
          </a:xfrm>
          <a:prstGeom prst="rect">
            <a:avLst/>
          </a:prstGeom>
        </p:spPr>
      </p:pic>
      <p:sp>
        <p:nvSpPr>
          <p:cNvPr id="5" name="Picture Placeholder 4">
            <a:extLst>
              <a:ext uri="{FF2B5EF4-FFF2-40B4-BE49-F238E27FC236}">
                <a16:creationId xmlns:a16="http://schemas.microsoft.com/office/drawing/2014/main" id="{1B42F260-69B4-CF43-64A2-768503C10B43}"/>
              </a:ext>
            </a:extLst>
          </p:cNvPr>
          <p:cNvSpPr>
            <a:spLocks noGrp="1"/>
          </p:cNvSpPr>
          <p:nvPr>
            <p:ph type="pic" sz="quarter" idx="12"/>
          </p:nvPr>
        </p:nvSpPr>
        <p:spPr>
          <a:xfrm>
            <a:off x="546201" y="2653150"/>
            <a:ext cx="5065114" cy="1794863"/>
          </a:xfrm>
          <a:prstGeom prst="roundRect">
            <a:avLst>
              <a:gd name="adj" fmla="val 0"/>
            </a:avLst>
          </a:prstGeom>
          <a:noFill/>
          <a:ln cap="flat">
            <a:noFill/>
          </a:ln>
        </p:spPr>
        <p:txBody>
          <a:bodyPr/>
          <a:lstStyle/>
          <a:p>
            <a:endParaRPr lang="en-US"/>
          </a:p>
        </p:txBody>
      </p:sp>
      <p:pic>
        <p:nvPicPr>
          <p:cNvPr id="6" name="Picture 5" descr="A blue text on a black background&#10;&#10;AI-generated content may be incorrect.">
            <a:extLst>
              <a:ext uri="{FF2B5EF4-FFF2-40B4-BE49-F238E27FC236}">
                <a16:creationId xmlns:a16="http://schemas.microsoft.com/office/drawing/2014/main" id="{C585B131-9522-B68C-CFCE-5A16FCF1ABFE}"/>
              </a:ext>
            </a:extLst>
          </p:cNvPr>
          <p:cNvPicPr>
            <a:picLocks noChangeAspect="1"/>
          </p:cNvPicPr>
          <p:nvPr userDrawn="1"/>
        </p:nvPicPr>
        <p:blipFill>
          <a:blip r:embed="rId3"/>
          <a:stretch>
            <a:fillRect/>
          </a:stretch>
        </p:blipFill>
        <p:spPr>
          <a:xfrm>
            <a:off x="564276" y="607495"/>
            <a:ext cx="2272507" cy="509953"/>
          </a:xfrm>
          <a:prstGeom prst="rect">
            <a:avLst/>
          </a:prstGeom>
        </p:spPr>
      </p:pic>
      <p:sp>
        <p:nvSpPr>
          <p:cNvPr id="3" name="Picture Placeholder 19">
            <a:extLst>
              <a:ext uri="{FF2B5EF4-FFF2-40B4-BE49-F238E27FC236}">
                <a16:creationId xmlns:a16="http://schemas.microsoft.com/office/drawing/2014/main" id="{EDE1BD84-82BF-00CB-CA7F-C3D64834428F}"/>
              </a:ext>
            </a:extLst>
          </p:cNvPr>
          <p:cNvSpPr>
            <a:spLocks noGrp="1"/>
          </p:cNvSpPr>
          <p:nvPr>
            <p:ph type="pic" sz="quarter" idx="25"/>
          </p:nvPr>
        </p:nvSpPr>
        <p:spPr>
          <a:xfrm>
            <a:off x="6580686" y="172719"/>
            <a:ext cx="5611314" cy="6685280"/>
          </a:xfrm>
          <a:prstGeom prst="rect">
            <a:avLst/>
          </a:prstGeom>
          <a:blipFill>
            <a:blip r:embed="rId2"/>
            <a:stretch>
              <a:fillRect/>
            </a:stretch>
          </a:blipFill>
        </p:spPr>
        <p:txBody>
          <a:bodyPr/>
          <a:lstStyle/>
          <a:p>
            <a:endParaRPr lang="en-US"/>
          </a:p>
        </p:txBody>
      </p:sp>
    </p:spTree>
    <p:extLst>
      <p:ext uri="{BB962C8B-B14F-4D97-AF65-F5344CB8AC3E}">
        <p14:creationId xmlns:p14="http://schemas.microsoft.com/office/powerpoint/2010/main" val="39883869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sp>
        <p:nvSpPr>
          <p:cNvPr id="2" name="Title 1">
            <a:extLst>
              <a:ext uri="{FF2B5EF4-FFF2-40B4-BE49-F238E27FC236}">
                <a16:creationId xmlns:a16="http://schemas.microsoft.com/office/drawing/2014/main" id="{89377657-3EB1-C14B-3C5F-BE9DD88AA3A2}"/>
              </a:ext>
            </a:extLst>
          </p:cNvPr>
          <p:cNvSpPr>
            <a:spLocks noGrp="1"/>
          </p:cNvSpPr>
          <p:nvPr>
            <p:ph type="title"/>
          </p:nvPr>
        </p:nvSpPr>
        <p:spPr>
          <a:xfrm>
            <a:off x="372572" y="129091"/>
            <a:ext cx="9306000" cy="826513"/>
          </a:xfrm>
          <a:prstGeom prst="rect">
            <a:avLst/>
          </a:prstGeom>
        </p:spPr>
        <p:txBody>
          <a:bodyPr>
            <a:normAutofit/>
          </a:bodyPr>
          <a:lstStyle>
            <a:lvl1pPr>
              <a:defRPr sz="1900">
                <a:latin typeface="Fustat Medium" pitchFamily="2" charset="-78"/>
                <a:cs typeface="Fustat Medium" pitchFamily="2" charset="-78"/>
              </a:defRPr>
            </a:lvl1pPr>
          </a:lstStyle>
          <a:p>
            <a:endParaRPr lang="en-US"/>
          </a:p>
        </p:txBody>
      </p:sp>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9830861"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pic>
        <p:nvPicPr>
          <p:cNvPr id="18" name="Picture 17" descr="A yellow circle with black background&#10;&#10;AI-generated content may be incorrect.">
            <a:extLst>
              <a:ext uri="{FF2B5EF4-FFF2-40B4-BE49-F238E27FC236}">
                <a16:creationId xmlns:a16="http://schemas.microsoft.com/office/drawing/2014/main" id="{EA21EDEB-9EFA-34F7-1F4B-357129772656}"/>
              </a:ext>
            </a:extLst>
          </p:cNvPr>
          <p:cNvPicPr>
            <a:picLocks noChangeAspect="1"/>
          </p:cNvPicPr>
          <p:nvPr userDrawn="1"/>
        </p:nvPicPr>
        <p:blipFill>
          <a:blip r:embed="rId5"/>
          <a:stretch>
            <a:fillRect/>
          </a:stretch>
        </p:blipFill>
        <p:spPr>
          <a:xfrm>
            <a:off x="10972440" y="5451220"/>
            <a:ext cx="1022350" cy="1028700"/>
          </a:xfrm>
          <a:prstGeom prst="rect">
            <a:avLst/>
          </a:prstGeom>
        </p:spPr>
      </p:pic>
      <p:sp>
        <p:nvSpPr>
          <p:cNvPr id="20" name="Text Placeholder 19">
            <a:extLst>
              <a:ext uri="{FF2B5EF4-FFF2-40B4-BE49-F238E27FC236}">
                <a16:creationId xmlns:a16="http://schemas.microsoft.com/office/drawing/2014/main" id="{CC595C52-4213-85D0-3451-F73ED4689380}"/>
              </a:ext>
            </a:extLst>
          </p:cNvPr>
          <p:cNvSpPr>
            <a:spLocks noGrp="1"/>
          </p:cNvSpPr>
          <p:nvPr>
            <p:ph type="body" sz="quarter" idx="11"/>
          </p:nvPr>
        </p:nvSpPr>
        <p:spPr>
          <a:xfrm>
            <a:off x="623888" y="1136650"/>
            <a:ext cx="11083925" cy="4721225"/>
          </a:xfrm>
          <a:prstGeom prst="rect">
            <a:avLst/>
          </a:prstGeom>
        </p:spPr>
        <p:txBody>
          <a:bodyPr>
            <a:normAutofit/>
          </a:bodyPr>
          <a:lstStyle>
            <a:lvl1pPr marL="0" indent="0">
              <a:buNone/>
              <a:defRPr sz="1400">
                <a:latin typeface="Inter" panose="02000503000000020004" pitchFamily="2" charset="0"/>
                <a:ea typeface="Inter" panose="02000503000000020004" pitchFamily="2" charset="0"/>
              </a:defRPr>
            </a:lvl1pPr>
            <a:lvl2pPr marL="457200" indent="0">
              <a:buNone/>
              <a:defRPr sz="1200">
                <a:latin typeface="Inter" panose="02000503000000020004" pitchFamily="2" charset="0"/>
                <a:ea typeface="Inter" panose="02000503000000020004" pitchFamily="2" charset="0"/>
              </a:defRPr>
            </a:lvl2pPr>
            <a:lvl3pPr marL="914400" indent="0">
              <a:buNone/>
              <a:defRPr sz="1100">
                <a:latin typeface="Inter" panose="02000503000000020004" pitchFamily="2" charset="0"/>
                <a:ea typeface="Inter" panose="02000503000000020004" pitchFamily="2" charset="0"/>
              </a:defRPr>
            </a:lvl3pPr>
            <a:lvl4pPr marL="1371600" indent="0">
              <a:buNone/>
              <a:defRPr sz="1050">
                <a:latin typeface="Inter" panose="02000503000000020004" pitchFamily="2" charset="0"/>
                <a:ea typeface="Inter" panose="02000503000000020004" pitchFamily="2" charset="0"/>
              </a:defRPr>
            </a:lvl4pPr>
            <a:lvl5pPr marL="1828800" indent="0">
              <a:buNone/>
              <a:defRPr sz="1050">
                <a:latin typeface="Inter" panose="02000503000000020004" pitchFamily="2" charset="0"/>
                <a:ea typeface="Inter" panose="02000503000000020004" pitchFamily="2" charset="0"/>
              </a:defRPr>
            </a:lvl5pPr>
          </a:lstStyle>
          <a:p>
            <a:pPr lvl="0"/>
            <a:endParaRPr lang="en-US"/>
          </a:p>
        </p:txBody>
      </p:sp>
    </p:spTree>
    <p:extLst>
      <p:ext uri="{BB962C8B-B14F-4D97-AF65-F5344CB8AC3E}">
        <p14:creationId xmlns:p14="http://schemas.microsoft.com/office/powerpoint/2010/main" val="11063017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and Image Right">
    <p:spTree>
      <p:nvGrpSpPr>
        <p:cNvPr id="1" name=""/>
        <p:cNvGrpSpPr/>
        <p:nvPr/>
      </p:nvGrpSpPr>
      <p:grpSpPr>
        <a:xfrm>
          <a:off x="0" y="0"/>
          <a:ext cx="0" cy="0"/>
          <a:chOff x="0" y="0"/>
          <a:chExt cx="0" cy="0"/>
        </a:xfrm>
      </p:grpSpPr>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sp>
        <p:nvSpPr>
          <p:cNvPr id="2" name="Title 1">
            <a:extLst>
              <a:ext uri="{FF2B5EF4-FFF2-40B4-BE49-F238E27FC236}">
                <a16:creationId xmlns:a16="http://schemas.microsoft.com/office/drawing/2014/main" id="{89377657-3EB1-C14B-3C5F-BE9DD88AA3A2}"/>
              </a:ext>
            </a:extLst>
          </p:cNvPr>
          <p:cNvSpPr>
            <a:spLocks noGrp="1"/>
          </p:cNvSpPr>
          <p:nvPr>
            <p:ph type="title"/>
          </p:nvPr>
        </p:nvSpPr>
        <p:spPr>
          <a:xfrm>
            <a:off x="372572" y="129091"/>
            <a:ext cx="9306000" cy="826513"/>
          </a:xfrm>
          <a:prstGeom prst="rect">
            <a:avLst/>
          </a:prstGeom>
        </p:spPr>
        <p:txBody>
          <a:bodyPr>
            <a:normAutofit/>
          </a:bodyPr>
          <a:lstStyle>
            <a:lvl1pPr>
              <a:defRPr sz="1900">
                <a:latin typeface="Fustat Medium" pitchFamily="2" charset="-78"/>
                <a:cs typeface="Fustat Medium" pitchFamily="2" charset="-78"/>
              </a:defRPr>
            </a:lvl1pPr>
          </a:lstStyle>
          <a:p>
            <a:endParaRPr lang="en-US"/>
          </a:p>
        </p:txBody>
      </p:sp>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9830861"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6" name="Text Placeholder 5">
            <a:extLst>
              <a:ext uri="{FF2B5EF4-FFF2-40B4-BE49-F238E27FC236}">
                <a16:creationId xmlns:a16="http://schemas.microsoft.com/office/drawing/2014/main" id="{F1A46D9C-0AD8-09BF-ED41-96930B0CE9AC}"/>
              </a:ext>
            </a:extLst>
          </p:cNvPr>
          <p:cNvSpPr>
            <a:spLocks noGrp="1"/>
          </p:cNvSpPr>
          <p:nvPr>
            <p:ph type="body" sz="quarter" idx="11"/>
          </p:nvPr>
        </p:nvSpPr>
        <p:spPr>
          <a:xfrm>
            <a:off x="685801" y="1600199"/>
            <a:ext cx="5342118" cy="3899263"/>
          </a:xfrm>
          <a:prstGeom prst="rect">
            <a:avLst/>
          </a:prstGeom>
        </p:spPr>
        <p:txBody>
          <a:bodyPr>
            <a:normAutofit/>
          </a:bodyPr>
          <a:lstStyle>
            <a:lvl1pPr marL="285750" indent="-285750">
              <a:buFont typeface="Arial" panose="020B0604020202020204" pitchFamily="34" charset="0"/>
              <a:buChar char="•"/>
              <a:defRPr sz="1600">
                <a:latin typeface="Inter" panose="02000503000000020004" pitchFamily="2" charset="0"/>
                <a:ea typeface="Inter" panose="02000503000000020004" pitchFamily="2" charset="0"/>
              </a:defRPr>
            </a:lvl1pPr>
            <a:lvl2pPr marL="742950" indent="-285750">
              <a:buFont typeface="Arial" panose="020B0604020202020204" pitchFamily="34" charset="0"/>
              <a:buChar char="•"/>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10" name="Picture Placeholder 9">
            <a:extLst>
              <a:ext uri="{FF2B5EF4-FFF2-40B4-BE49-F238E27FC236}">
                <a16:creationId xmlns:a16="http://schemas.microsoft.com/office/drawing/2014/main" id="{356E722A-D480-2FBF-BA42-FA5AE79FE240}"/>
              </a:ext>
            </a:extLst>
          </p:cNvPr>
          <p:cNvSpPr>
            <a:spLocks noGrp="1"/>
          </p:cNvSpPr>
          <p:nvPr>
            <p:ph type="pic" sz="quarter" idx="12"/>
          </p:nvPr>
        </p:nvSpPr>
        <p:spPr>
          <a:xfrm>
            <a:off x="6189663" y="1110299"/>
            <a:ext cx="5494337" cy="4794664"/>
          </a:xfrm>
          <a:prstGeom prst="roundRect">
            <a:avLst>
              <a:gd name="adj" fmla="val 1685"/>
            </a:avLst>
          </a:prstGeom>
        </p:spPr>
        <p:txBody>
          <a:bodyPr/>
          <a:lstStyle/>
          <a:p>
            <a:endParaRPr lang="en-US"/>
          </a:p>
        </p:txBody>
      </p:sp>
      <p:pic>
        <p:nvPicPr>
          <p:cNvPr id="14" name="Picture 13" descr="A yellow circle with black background&#10;&#10;AI-generated content may be incorrect.">
            <a:extLst>
              <a:ext uri="{FF2B5EF4-FFF2-40B4-BE49-F238E27FC236}">
                <a16:creationId xmlns:a16="http://schemas.microsoft.com/office/drawing/2014/main" id="{54282D36-5FB2-DA0E-0803-A98A9E138205}"/>
              </a:ext>
            </a:extLst>
          </p:cNvPr>
          <p:cNvPicPr>
            <a:picLocks noChangeAspect="1"/>
          </p:cNvPicPr>
          <p:nvPr userDrawn="1"/>
        </p:nvPicPr>
        <p:blipFill>
          <a:blip r:embed="rId5"/>
          <a:stretch>
            <a:fillRect/>
          </a:stretch>
        </p:blipFill>
        <p:spPr>
          <a:xfrm>
            <a:off x="11081808" y="5384800"/>
            <a:ext cx="1029073" cy="1035465"/>
          </a:xfrm>
          <a:prstGeom prst="rect">
            <a:avLst/>
          </a:prstGeom>
        </p:spPr>
      </p:pic>
    </p:spTree>
    <p:extLst>
      <p:ext uri="{BB962C8B-B14F-4D97-AF65-F5344CB8AC3E}">
        <p14:creationId xmlns:p14="http://schemas.microsoft.com/office/powerpoint/2010/main" val="20420342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ree column Image &amp; Text">
    <p:spTree>
      <p:nvGrpSpPr>
        <p:cNvPr id="1" name=""/>
        <p:cNvGrpSpPr/>
        <p:nvPr/>
      </p:nvGrpSpPr>
      <p:grpSpPr>
        <a:xfrm>
          <a:off x="0" y="0"/>
          <a:ext cx="0" cy="0"/>
          <a:chOff x="0" y="0"/>
          <a:chExt cx="0" cy="0"/>
        </a:xfrm>
      </p:grpSpPr>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sp>
        <p:nvSpPr>
          <p:cNvPr id="2" name="Title 1">
            <a:extLst>
              <a:ext uri="{FF2B5EF4-FFF2-40B4-BE49-F238E27FC236}">
                <a16:creationId xmlns:a16="http://schemas.microsoft.com/office/drawing/2014/main" id="{89377657-3EB1-C14B-3C5F-BE9DD88AA3A2}"/>
              </a:ext>
            </a:extLst>
          </p:cNvPr>
          <p:cNvSpPr>
            <a:spLocks noGrp="1"/>
          </p:cNvSpPr>
          <p:nvPr>
            <p:ph type="title"/>
          </p:nvPr>
        </p:nvSpPr>
        <p:spPr>
          <a:xfrm>
            <a:off x="372572" y="129091"/>
            <a:ext cx="9306000" cy="826513"/>
          </a:xfrm>
          <a:prstGeom prst="rect">
            <a:avLst/>
          </a:prstGeom>
        </p:spPr>
        <p:txBody>
          <a:bodyPr>
            <a:normAutofit/>
          </a:bodyPr>
          <a:lstStyle>
            <a:lvl1pPr>
              <a:defRPr sz="1900">
                <a:latin typeface="Fustat Medium" pitchFamily="2" charset="-78"/>
                <a:cs typeface="Fustat Medium" pitchFamily="2" charset="-78"/>
              </a:defRPr>
            </a:lvl1pPr>
          </a:lstStyle>
          <a:p>
            <a:endParaRPr lang="en-US"/>
          </a:p>
        </p:txBody>
      </p:sp>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9830861"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10" name="Picture Placeholder 9">
            <a:extLst>
              <a:ext uri="{FF2B5EF4-FFF2-40B4-BE49-F238E27FC236}">
                <a16:creationId xmlns:a16="http://schemas.microsoft.com/office/drawing/2014/main" id="{356E722A-D480-2FBF-BA42-FA5AE79FE240}"/>
              </a:ext>
            </a:extLst>
          </p:cNvPr>
          <p:cNvSpPr>
            <a:spLocks noGrp="1"/>
          </p:cNvSpPr>
          <p:nvPr>
            <p:ph type="pic" sz="quarter" idx="12"/>
          </p:nvPr>
        </p:nvSpPr>
        <p:spPr>
          <a:xfrm>
            <a:off x="1219201" y="1701801"/>
            <a:ext cx="2819400" cy="2341880"/>
          </a:xfrm>
          <a:prstGeom prst="roundRect">
            <a:avLst>
              <a:gd name="adj" fmla="val 1685"/>
            </a:avLst>
          </a:prstGeom>
        </p:spPr>
        <p:txBody>
          <a:bodyPr/>
          <a:lstStyle/>
          <a:p>
            <a:endParaRPr lang="en-US"/>
          </a:p>
        </p:txBody>
      </p:sp>
      <p:pic>
        <p:nvPicPr>
          <p:cNvPr id="7" name="Picture 6" descr="A yellow circle with black background&#10;&#10;AI-generated content may be incorrect.">
            <a:extLst>
              <a:ext uri="{FF2B5EF4-FFF2-40B4-BE49-F238E27FC236}">
                <a16:creationId xmlns:a16="http://schemas.microsoft.com/office/drawing/2014/main" id="{558DCAF5-001A-F3F5-76FF-22A1D2845C39}"/>
              </a:ext>
            </a:extLst>
          </p:cNvPr>
          <p:cNvPicPr>
            <a:picLocks noChangeAspect="1"/>
          </p:cNvPicPr>
          <p:nvPr userDrawn="1"/>
        </p:nvPicPr>
        <p:blipFill>
          <a:blip r:embed="rId5"/>
          <a:stretch>
            <a:fillRect/>
          </a:stretch>
        </p:blipFill>
        <p:spPr>
          <a:xfrm>
            <a:off x="5353050" y="6164540"/>
            <a:ext cx="1020740" cy="1027080"/>
          </a:xfrm>
          <a:prstGeom prst="rect">
            <a:avLst/>
          </a:prstGeom>
        </p:spPr>
      </p:pic>
      <p:sp>
        <p:nvSpPr>
          <p:cNvPr id="13" name="Picture Placeholder 9">
            <a:extLst>
              <a:ext uri="{FF2B5EF4-FFF2-40B4-BE49-F238E27FC236}">
                <a16:creationId xmlns:a16="http://schemas.microsoft.com/office/drawing/2014/main" id="{B416FB6B-AC3B-8258-D183-AF48451A9DF0}"/>
              </a:ext>
            </a:extLst>
          </p:cNvPr>
          <p:cNvSpPr>
            <a:spLocks noGrp="1"/>
          </p:cNvSpPr>
          <p:nvPr>
            <p:ph type="pic" sz="quarter" idx="13"/>
          </p:nvPr>
        </p:nvSpPr>
        <p:spPr>
          <a:xfrm>
            <a:off x="4686887" y="1701801"/>
            <a:ext cx="2819400" cy="2341880"/>
          </a:xfrm>
          <a:prstGeom prst="roundRect">
            <a:avLst>
              <a:gd name="adj" fmla="val 1685"/>
            </a:avLst>
          </a:prstGeom>
        </p:spPr>
        <p:txBody>
          <a:bodyPr/>
          <a:lstStyle/>
          <a:p>
            <a:endParaRPr lang="en-US"/>
          </a:p>
        </p:txBody>
      </p:sp>
      <p:sp>
        <p:nvSpPr>
          <p:cNvPr id="15" name="Picture Placeholder 9">
            <a:extLst>
              <a:ext uri="{FF2B5EF4-FFF2-40B4-BE49-F238E27FC236}">
                <a16:creationId xmlns:a16="http://schemas.microsoft.com/office/drawing/2014/main" id="{55D6467B-11C7-FEF1-527F-7F3365C490A7}"/>
              </a:ext>
            </a:extLst>
          </p:cNvPr>
          <p:cNvSpPr>
            <a:spLocks noGrp="1"/>
          </p:cNvSpPr>
          <p:nvPr>
            <p:ph type="pic" sz="quarter" idx="14"/>
          </p:nvPr>
        </p:nvSpPr>
        <p:spPr>
          <a:xfrm>
            <a:off x="8154573" y="1701801"/>
            <a:ext cx="2819400" cy="2341880"/>
          </a:xfrm>
          <a:prstGeom prst="roundRect">
            <a:avLst>
              <a:gd name="adj" fmla="val 1685"/>
            </a:avLst>
          </a:prstGeom>
        </p:spPr>
        <p:txBody>
          <a:bodyPr/>
          <a:lstStyle/>
          <a:p>
            <a:endParaRPr lang="en-US"/>
          </a:p>
        </p:txBody>
      </p:sp>
      <p:sp>
        <p:nvSpPr>
          <p:cNvPr id="18" name="Text Placeholder 17">
            <a:extLst>
              <a:ext uri="{FF2B5EF4-FFF2-40B4-BE49-F238E27FC236}">
                <a16:creationId xmlns:a16="http://schemas.microsoft.com/office/drawing/2014/main" id="{2567098A-DAC4-CA32-8517-0E6861FD3F13}"/>
              </a:ext>
            </a:extLst>
          </p:cNvPr>
          <p:cNvSpPr>
            <a:spLocks noGrp="1"/>
          </p:cNvSpPr>
          <p:nvPr>
            <p:ph type="body" sz="quarter" idx="15"/>
          </p:nvPr>
        </p:nvSpPr>
        <p:spPr>
          <a:xfrm>
            <a:off x="1219201" y="4358778"/>
            <a:ext cx="2819400" cy="292200"/>
          </a:xfrm>
          <a:prstGeom prst="rect">
            <a:avLst/>
          </a:prstGeom>
        </p:spPr>
        <p:txBody>
          <a:bodyPr>
            <a:noAutofit/>
          </a:bodyPr>
          <a:lstStyle>
            <a:lvl1pPr marL="0" indent="0" algn="ctr">
              <a:buNone/>
              <a:defRPr sz="1200" b="0" i="0">
                <a:latin typeface="Inter Medium" panose="02000503000000020004" pitchFamily="2" charset="0"/>
                <a:ea typeface="Inter Medium"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19" name="Text Placeholder 17">
            <a:extLst>
              <a:ext uri="{FF2B5EF4-FFF2-40B4-BE49-F238E27FC236}">
                <a16:creationId xmlns:a16="http://schemas.microsoft.com/office/drawing/2014/main" id="{37E06FF3-2A27-765B-EFFB-D662A462A86C}"/>
              </a:ext>
            </a:extLst>
          </p:cNvPr>
          <p:cNvSpPr>
            <a:spLocks noGrp="1"/>
          </p:cNvSpPr>
          <p:nvPr>
            <p:ph type="body" sz="quarter" idx="16"/>
          </p:nvPr>
        </p:nvSpPr>
        <p:spPr>
          <a:xfrm>
            <a:off x="1215101" y="4777022"/>
            <a:ext cx="2819400" cy="930802"/>
          </a:xfrm>
          <a:prstGeom prst="rect">
            <a:avLst/>
          </a:prstGeom>
        </p:spPr>
        <p:txBody>
          <a:bodyPr>
            <a:noAutofit/>
          </a:bodyPr>
          <a:lstStyle>
            <a:lvl1pPr marL="0" indent="0" algn="ctr">
              <a:buNone/>
              <a:defRPr sz="950" b="0" i="0">
                <a:solidFill>
                  <a:srgbClr val="414141"/>
                </a:solidFill>
                <a:latin typeface="Inter Medium" panose="02000503000000020004" pitchFamily="2" charset="0"/>
                <a:ea typeface="Inter Medium"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20" name="Text Placeholder 17">
            <a:extLst>
              <a:ext uri="{FF2B5EF4-FFF2-40B4-BE49-F238E27FC236}">
                <a16:creationId xmlns:a16="http://schemas.microsoft.com/office/drawing/2014/main" id="{BBFE32A7-203C-0A1E-4800-32A5B2DD86DC}"/>
              </a:ext>
            </a:extLst>
          </p:cNvPr>
          <p:cNvSpPr>
            <a:spLocks noGrp="1"/>
          </p:cNvSpPr>
          <p:nvPr>
            <p:ph type="body" sz="quarter" idx="17"/>
          </p:nvPr>
        </p:nvSpPr>
        <p:spPr>
          <a:xfrm>
            <a:off x="4687958" y="4358778"/>
            <a:ext cx="2819400" cy="292200"/>
          </a:xfrm>
          <a:prstGeom prst="rect">
            <a:avLst/>
          </a:prstGeom>
        </p:spPr>
        <p:txBody>
          <a:bodyPr>
            <a:noAutofit/>
          </a:bodyPr>
          <a:lstStyle>
            <a:lvl1pPr marL="0" indent="0" algn="ctr">
              <a:buNone/>
              <a:defRPr sz="1200" b="0" i="0">
                <a:latin typeface="Inter Medium" panose="02000503000000020004" pitchFamily="2" charset="0"/>
                <a:ea typeface="Inter Medium"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21" name="Text Placeholder 17">
            <a:extLst>
              <a:ext uri="{FF2B5EF4-FFF2-40B4-BE49-F238E27FC236}">
                <a16:creationId xmlns:a16="http://schemas.microsoft.com/office/drawing/2014/main" id="{2F4589D2-BF4F-09F1-A941-60B8CF7E8B4F}"/>
              </a:ext>
            </a:extLst>
          </p:cNvPr>
          <p:cNvSpPr>
            <a:spLocks noGrp="1"/>
          </p:cNvSpPr>
          <p:nvPr>
            <p:ph type="body" sz="quarter" idx="18"/>
          </p:nvPr>
        </p:nvSpPr>
        <p:spPr>
          <a:xfrm>
            <a:off x="4683858" y="4777022"/>
            <a:ext cx="2819400" cy="930802"/>
          </a:xfrm>
          <a:prstGeom prst="rect">
            <a:avLst/>
          </a:prstGeom>
        </p:spPr>
        <p:txBody>
          <a:bodyPr>
            <a:noAutofit/>
          </a:bodyPr>
          <a:lstStyle>
            <a:lvl1pPr marL="0" indent="0" algn="ctr">
              <a:buNone/>
              <a:defRPr sz="950" b="0" i="0">
                <a:solidFill>
                  <a:srgbClr val="414141"/>
                </a:solidFill>
                <a:latin typeface="Inter Medium" panose="02000503000000020004" pitchFamily="2" charset="0"/>
                <a:ea typeface="Inter Medium"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22" name="Text Placeholder 17">
            <a:extLst>
              <a:ext uri="{FF2B5EF4-FFF2-40B4-BE49-F238E27FC236}">
                <a16:creationId xmlns:a16="http://schemas.microsoft.com/office/drawing/2014/main" id="{C35CBD1C-F231-9F98-F2DF-D039F095E659}"/>
              </a:ext>
            </a:extLst>
          </p:cNvPr>
          <p:cNvSpPr>
            <a:spLocks noGrp="1"/>
          </p:cNvSpPr>
          <p:nvPr>
            <p:ph type="body" sz="quarter" idx="19"/>
          </p:nvPr>
        </p:nvSpPr>
        <p:spPr>
          <a:xfrm>
            <a:off x="8156715" y="4348839"/>
            <a:ext cx="2819400" cy="292200"/>
          </a:xfrm>
          <a:prstGeom prst="rect">
            <a:avLst/>
          </a:prstGeom>
        </p:spPr>
        <p:txBody>
          <a:bodyPr>
            <a:noAutofit/>
          </a:bodyPr>
          <a:lstStyle>
            <a:lvl1pPr marL="0" indent="0" algn="ctr">
              <a:buNone/>
              <a:defRPr sz="1200" b="0" i="0">
                <a:latin typeface="Inter Medium" panose="02000503000000020004" pitchFamily="2" charset="0"/>
                <a:ea typeface="Inter Medium"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23" name="Text Placeholder 17">
            <a:extLst>
              <a:ext uri="{FF2B5EF4-FFF2-40B4-BE49-F238E27FC236}">
                <a16:creationId xmlns:a16="http://schemas.microsoft.com/office/drawing/2014/main" id="{0B39C0B0-9474-A6C5-DC70-4F118D3329FC}"/>
              </a:ext>
            </a:extLst>
          </p:cNvPr>
          <p:cNvSpPr>
            <a:spLocks noGrp="1"/>
          </p:cNvSpPr>
          <p:nvPr>
            <p:ph type="body" sz="quarter" idx="20"/>
          </p:nvPr>
        </p:nvSpPr>
        <p:spPr>
          <a:xfrm>
            <a:off x="8152615" y="4767083"/>
            <a:ext cx="2819400" cy="930802"/>
          </a:xfrm>
          <a:prstGeom prst="rect">
            <a:avLst/>
          </a:prstGeom>
        </p:spPr>
        <p:txBody>
          <a:bodyPr>
            <a:noAutofit/>
          </a:bodyPr>
          <a:lstStyle>
            <a:lvl1pPr marL="0" indent="0" algn="ctr">
              <a:buNone/>
              <a:defRPr sz="950" b="0" i="0">
                <a:solidFill>
                  <a:srgbClr val="414141"/>
                </a:solidFill>
                <a:latin typeface="Inter Medium" panose="02000503000000020004" pitchFamily="2" charset="0"/>
                <a:ea typeface="Inter Medium"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Tree>
    <p:extLst>
      <p:ext uri="{BB962C8B-B14F-4D97-AF65-F5344CB8AC3E}">
        <p14:creationId xmlns:p14="http://schemas.microsoft.com/office/powerpoint/2010/main" val="34865260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ree Column_Title Icon">
    <p:spTree>
      <p:nvGrpSpPr>
        <p:cNvPr id="1" name=""/>
        <p:cNvGrpSpPr/>
        <p:nvPr/>
      </p:nvGrpSpPr>
      <p:grpSpPr>
        <a:xfrm>
          <a:off x="0" y="0"/>
          <a:ext cx="0" cy="0"/>
          <a:chOff x="0" y="0"/>
          <a:chExt cx="0" cy="0"/>
        </a:xfrm>
      </p:grpSpPr>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sp>
        <p:nvSpPr>
          <p:cNvPr id="2" name="Title 1">
            <a:extLst>
              <a:ext uri="{FF2B5EF4-FFF2-40B4-BE49-F238E27FC236}">
                <a16:creationId xmlns:a16="http://schemas.microsoft.com/office/drawing/2014/main" id="{89377657-3EB1-C14B-3C5F-BE9DD88AA3A2}"/>
              </a:ext>
            </a:extLst>
          </p:cNvPr>
          <p:cNvSpPr>
            <a:spLocks noGrp="1"/>
          </p:cNvSpPr>
          <p:nvPr>
            <p:ph type="title"/>
          </p:nvPr>
        </p:nvSpPr>
        <p:spPr>
          <a:xfrm>
            <a:off x="372572" y="129091"/>
            <a:ext cx="9306000" cy="826513"/>
          </a:xfrm>
          <a:prstGeom prst="rect">
            <a:avLst/>
          </a:prstGeom>
        </p:spPr>
        <p:txBody>
          <a:bodyPr>
            <a:normAutofit/>
          </a:bodyPr>
          <a:lstStyle>
            <a:lvl1pPr>
              <a:defRPr sz="1900">
                <a:latin typeface="Fustat Medium" pitchFamily="2" charset="-78"/>
                <a:cs typeface="Fustat Medium" pitchFamily="2" charset="-78"/>
              </a:defRPr>
            </a:lvl1pPr>
          </a:lstStyle>
          <a:p>
            <a:endParaRPr lang="en-US"/>
          </a:p>
        </p:txBody>
      </p:sp>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9830861"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18" name="Text Placeholder 17">
            <a:extLst>
              <a:ext uri="{FF2B5EF4-FFF2-40B4-BE49-F238E27FC236}">
                <a16:creationId xmlns:a16="http://schemas.microsoft.com/office/drawing/2014/main" id="{2567098A-DAC4-CA32-8517-0E6861FD3F13}"/>
              </a:ext>
            </a:extLst>
          </p:cNvPr>
          <p:cNvSpPr>
            <a:spLocks noGrp="1"/>
          </p:cNvSpPr>
          <p:nvPr>
            <p:ph type="body" sz="quarter" idx="15"/>
          </p:nvPr>
        </p:nvSpPr>
        <p:spPr>
          <a:xfrm>
            <a:off x="1875183" y="1876517"/>
            <a:ext cx="2161759" cy="302139"/>
          </a:xfrm>
          <a:prstGeom prst="rect">
            <a:avLst/>
          </a:prstGeom>
        </p:spPr>
        <p:txBody>
          <a:bodyPr>
            <a:noAutofit/>
          </a:bodyPr>
          <a:lstStyle>
            <a:lvl1pPr marL="0" indent="0" algn="l">
              <a:buNone/>
              <a:defRPr sz="1200" b="0" i="0">
                <a:latin typeface="Inter Medium" panose="02000503000000020004" pitchFamily="2" charset="0"/>
                <a:ea typeface="Inter Medium"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19" name="Text Placeholder 17">
            <a:extLst>
              <a:ext uri="{FF2B5EF4-FFF2-40B4-BE49-F238E27FC236}">
                <a16:creationId xmlns:a16="http://schemas.microsoft.com/office/drawing/2014/main" id="{37E06FF3-2A27-765B-EFFB-D662A462A86C}"/>
              </a:ext>
            </a:extLst>
          </p:cNvPr>
          <p:cNvSpPr>
            <a:spLocks noGrp="1"/>
          </p:cNvSpPr>
          <p:nvPr>
            <p:ph type="body" sz="quarter" idx="16"/>
          </p:nvPr>
        </p:nvSpPr>
        <p:spPr>
          <a:xfrm>
            <a:off x="1127125" y="2559481"/>
            <a:ext cx="2909818" cy="3094632"/>
          </a:xfrm>
          <a:prstGeom prst="rect">
            <a:avLst/>
          </a:prstGeom>
        </p:spPr>
        <p:txBody>
          <a:bodyPr>
            <a:noAutofit/>
          </a:bodyPr>
          <a:lstStyle>
            <a:lvl1pPr marL="0" indent="0" algn="l">
              <a:buNone/>
              <a:defRPr sz="950" b="0" i="0">
                <a:solidFill>
                  <a:srgbClr val="414141"/>
                </a:solidFill>
                <a:latin typeface="Inter" panose="02000503000000020004" pitchFamily="2" charset="0"/>
                <a:ea typeface="Inter"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21" name="Text Placeholder 17">
            <a:extLst>
              <a:ext uri="{FF2B5EF4-FFF2-40B4-BE49-F238E27FC236}">
                <a16:creationId xmlns:a16="http://schemas.microsoft.com/office/drawing/2014/main" id="{2F4589D2-BF4F-09F1-A941-60B8CF7E8B4F}"/>
              </a:ext>
            </a:extLst>
          </p:cNvPr>
          <p:cNvSpPr>
            <a:spLocks noGrp="1"/>
          </p:cNvSpPr>
          <p:nvPr>
            <p:ph type="body" sz="quarter" idx="18"/>
          </p:nvPr>
        </p:nvSpPr>
        <p:spPr>
          <a:xfrm>
            <a:off x="4595112" y="2559481"/>
            <a:ext cx="2909818" cy="3094632"/>
          </a:xfrm>
          <a:prstGeom prst="rect">
            <a:avLst/>
          </a:prstGeom>
        </p:spPr>
        <p:txBody>
          <a:bodyPr>
            <a:noAutofit/>
          </a:bodyPr>
          <a:lstStyle>
            <a:lvl1pPr marL="0" indent="0" algn="l">
              <a:buNone/>
              <a:defRPr sz="950" b="0" i="0">
                <a:solidFill>
                  <a:srgbClr val="414141"/>
                </a:solidFill>
                <a:latin typeface="Inter" panose="02000503000000020004" pitchFamily="2" charset="0"/>
                <a:ea typeface="Inter"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23" name="Text Placeholder 17">
            <a:extLst>
              <a:ext uri="{FF2B5EF4-FFF2-40B4-BE49-F238E27FC236}">
                <a16:creationId xmlns:a16="http://schemas.microsoft.com/office/drawing/2014/main" id="{0B39C0B0-9474-A6C5-DC70-4F118D3329FC}"/>
              </a:ext>
            </a:extLst>
          </p:cNvPr>
          <p:cNvSpPr>
            <a:spLocks noGrp="1"/>
          </p:cNvSpPr>
          <p:nvPr>
            <p:ph type="body" sz="quarter" idx="20"/>
          </p:nvPr>
        </p:nvSpPr>
        <p:spPr>
          <a:xfrm>
            <a:off x="8063099" y="2559481"/>
            <a:ext cx="2909818" cy="3094632"/>
          </a:xfrm>
          <a:prstGeom prst="rect">
            <a:avLst/>
          </a:prstGeom>
        </p:spPr>
        <p:txBody>
          <a:bodyPr>
            <a:noAutofit/>
          </a:bodyPr>
          <a:lstStyle>
            <a:lvl1pPr marL="0" indent="0" algn="l">
              <a:buNone/>
              <a:defRPr sz="950" b="0" i="0">
                <a:solidFill>
                  <a:srgbClr val="414141"/>
                </a:solidFill>
                <a:latin typeface="Inter" panose="02000503000000020004" pitchFamily="2" charset="0"/>
                <a:ea typeface="Inter"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4" name="Text Placeholder 17">
            <a:extLst>
              <a:ext uri="{FF2B5EF4-FFF2-40B4-BE49-F238E27FC236}">
                <a16:creationId xmlns:a16="http://schemas.microsoft.com/office/drawing/2014/main" id="{A332EE78-822C-65A3-6570-9601E1DD467A}"/>
              </a:ext>
            </a:extLst>
          </p:cNvPr>
          <p:cNvSpPr>
            <a:spLocks noGrp="1"/>
          </p:cNvSpPr>
          <p:nvPr>
            <p:ph type="body" sz="quarter" idx="21"/>
          </p:nvPr>
        </p:nvSpPr>
        <p:spPr>
          <a:xfrm>
            <a:off x="5343171" y="1871547"/>
            <a:ext cx="2161759" cy="302139"/>
          </a:xfrm>
          <a:prstGeom prst="rect">
            <a:avLst/>
          </a:prstGeom>
        </p:spPr>
        <p:txBody>
          <a:bodyPr>
            <a:noAutofit/>
          </a:bodyPr>
          <a:lstStyle>
            <a:lvl1pPr marL="0" indent="0" algn="l">
              <a:buNone/>
              <a:defRPr sz="1200" b="0" i="0">
                <a:latin typeface="Inter Medium" panose="02000503000000020004" pitchFamily="2" charset="0"/>
                <a:ea typeface="Inter Medium"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5" name="Text Placeholder 17">
            <a:extLst>
              <a:ext uri="{FF2B5EF4-FFF2-40B4-BE49-F238E27FC236}">
                <a16:creationId xmlns:a16="http://schemas.microsoft.com/office/drawing/2014/main" id="{40354FE2-880C-0B5C-D6B9-72C1568CB2E2}"/>
              </a:ext>
            </a:extLst>
          </p:cNvPr>
          <p:cNvSpPr>
            <a:spLocks noGrp="1"/>
          </p:cNvSpPr>
          <p:nvPr>
            <p:ph type="body" sz="quarter" idx="22"/>
          </p:nvPr>
        </p:nvSpPr>
        <p:spPr>
          <a:xfrm>
            <a:off x="8811158" y="1871546"/>
            <a:ext cx="2161759" cy="302139"/>
          </a:xfrm>
          <a:prstGeom prst="rect">
            <a:avLst/>
          </a:prstGeom>
        </p:spPr>
        <p:txBody>
          <a:bodyPr>
            <a:noAutofit/>
          </a:bodyPr>
          <a:lstStyle>
            <a:lvl1pPr marL="0" indent="0" algn="l">
              <a:buNone/>
              <a:defRPr sz="1200" b="0" i="0">
                <a:latin typeface="Inter Medium" panose="02000503000000020004" pitchFamily="2" charset="0"/>
                <a:ea typeface="Inter Medium"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14" name="Picture Placeholder 13">
            <a:extLst>
              <a:ext uri="{FF2B5EF4-FFF2-40B4-BE49-F238E27FC236}">
                <a16:creationId xmlns:a16="http://schemas.microsoft.com/office/drawing/2014/main" id="{092085A6-84C3-AC42-F620-FC898BF9E43D}"/>
              </a:ext>
            </a:extLst>
          </p:cNvPr>
          <p:cNvSpPr>
            <a:spLocks noGrp="1"/>
          </p:cNvSpPr>
          <p:nvPr>
            <p:ph type="pic" sz="quarter" idx="23"/>
          </p:nvPr>
        </p:nvSpPr>
        <p:spPr>
          <a:xfrm>
            <a:off x="1217543" y="1871663"/>
            <a:ext cx="565537" cy="301625"/>
          </a:xfrm>
          <a:prstGeom prst="rect">
            <a:avLst/>
          </a:prstGeom>
        </p:spPr>
        <p:txBody>
          <a:bodyPr/>
          <a:lstStyle/>
          <a:p>
            <a:endParaRPr lang="en-US"/>
          </a:p>
        </p:txBody>
      </p:sp>
      <p:sp>
        <p:nvSpPr>
          <p:cNvPr id="17" name="Picture Placeholder 13">
            <a:extLst>
              <a:ext uri="{FF2B5EF4-FFF2-40B4-BE49-F238E27FC236}">
                <a16:creationId xmlns:a16="http://schemas.microsoft.com/office/drawing/2014/main" id="{C2DFD7FF-6FF2-608C-F44D-AB8A71BD3774}"/>
              </a:ext>
            </a:extLst>
          </p:cNvPr>
          <p:cNvSpPr>
            <a:spLocks noGrp="1"/>
          </p:cNvSpPr>
          <p:nvPr>
            <p:ph type="pic" sz="quarter" idx="24"/>
          </p:nvPr>
        </p:nvSpPr>
        <p:spPr>
          <a:xfrm>
            <a:off x="4684947" y="1871663"/>
            <a:ext cx="565537" cy="301625"/>
          </a:xfrm>
          <a:prstGeom prst="rect">
            <a:avLst/>
          </a:prstGeom>
        </p:spPr>
        <p:txBody>
          <a:bodyPr/>
          <a:lstStyle/>
          <a:p>
            <a:endParaRPr lang="en-US"/>
          </a:p>
        </p:txBody>
      </p:sp>
      <p:sp>
        <p:nvSpPr>
          <p:cNvPr id="24" name="Picture Placeholder 13">
            <a:extLst>
              <a:ext uri="{FF2B5EF4-FFF2-40B4-BE49-F238E27FC236}">
                <a16:creationId xmlns:a16="http://schemas.microsoft.com/office/drawing/2014/main" id="{DFF8266A-40C4-1692-2E08-A3DC772D804B}"/>
              </a:ext>
            </a:extLst>
          </p:cNvPr>
          <p:cNvSpPr>
            <a:spLocks noGrp="1"/>
          </p:cNvSpPr>
          <p:nvPr>
            <p:ph type="pic" sz="quarter" idx="25"/>
          </p:nvPr>
        </p:nvSpPr>
        <p:spPr>
          <a:xfrm>
            <a:off x="8152351" y="1864348"/>
            <a:ext cx="565537" cy="301625"/>
          </a:xfrm>
          <a:prstGeom prst="rect">
            <a:avLst/>
          </a:prstGeom>
        </p:spPr>
        <p:txBody>
          <a:bodyPr/>
          <a:lstStyle/>
          <a:p>
            <a:endParaRPr lang="en-US"/>
          </a:p>
        </p:txBody>
      </p:sp>
    </p:spTree>
    <p:extLst>
      <p:ext uri="{BB962C8B-B14F-4D97-AF65-F5344CB8AC3E}">
        <p14:creationId xmlns:p14="http://schemas.microsoft.com/office/powerpoint/2010/main" val="733581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6/19/2026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ogo &amp; Image in Circle">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893F836C-F4D1-1ABC-4293-FCB965190AF3}"/>
              </a:ext>
            </a:extLst>
          </p:cNvPr>
          <p:cNvSpPr>
            <a:spLocks noGrp="1"/>
          </p:cNvSpPr>
          <p:nvPr>
            <p:ph type="pic" sz="quarter" idx="11"/>
          </p:nvPr>
        </p:nvSpPr>
        <p:spPr>
          <a:xfrm>
            <a:off x="919097" y="888643"/>
            <a:ext cx="4644576" cy="4644576"/>
          </a:xfrm>
          <a:prstGeom prst="ellipse">
            <a:avLst/>
          </a:prstGeom>
        </p:spPr>
        <p:txBody>
          <a:bodyPr/>
          <a:lstStyle/>
          <a:p>
            <a:endParaRPr lang="en-US"/>
          </a:p>
        </p:txBody>
      </p:sp>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9830861"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25" name="Picture Placeholder 24">
            <a:extLst>
              <a:ext uri="{FF2B5EF4-FFF2-40B4-BE49-F238E27FC236}">
                <a16:creationId xmlns:a16="http://schemas.microsoft.com/office/drawing/2014/main" id="{232DA4BB-73D8-57E0-56A3-17A75E55252D}"/>
              </a:ext>
            </a:extLst>
          </p:cNvPr>
          <p:cNvSpPr>
            <a:spLocks noGrp="1"/>
          </p:cNvSpPr>
          <p:nvPr>
            <p:ph type="pic" sz="quarter" idx="12"/>
          </p:nvPr>
        </p:nvSpPr>
        <p:spPr>
          <a:xfrm>
            <a:off x="7058025" y="2486025"/>
            <a:ext cx="4237038" cy="1725613"/>
          </a:xfrm>
          <a:prstGeom prst="rect">
            <a:avLst/>
          </a:prstGeom>
        </p:spPr>
        <p:txBody>
          <a:bodyPr/>
          <a:lstStyle/>
          <a:p>
            <a:endParaRPr lang="en-US"/>
          </a:p>
        </p:txBody>
      </p:sp>
      <p:sp>
        <p:nvSpPr>
          <p:cNvPr id="2" name="Picture Placeholder 19">
            <a:extLst>
              <a:ext uri="{FF2B5EF4-FFF2-40B4-BE49-F238E27FC236}">
                <a16:creationId xmlns:a16="http://schemas.microsoft.com/office/drawing/2014/main" id="{74E73CC1-5C92-76A5-74C1-21C44EACD485}"/>
              </a:ext>
            </a:extLst>
          </p:cNvPr>
          <p:cNvSpPr>
            <a:spLocks noGrp="1"/>
          </p:cNvSpPr>
          <p:nvPr>
            <p:ph type="pic" sz="quarter" idx="25"/>
          </p:nvPr>
        </p:nvSpPr>
        <p:spPr>
          <a:xfrm>
            <a:off x="291934" y="257175"/>
            <a:ext cx="5877675" cy="5712182"/>
          </a:xfrm>
          <a:prstGeom prst="rect">
            <a:avLst/>
          </a:prstGeom>
          <a:blipFill>
            <a:blip r:embed="rId5"/>
            <a:stretch>
              <a:fillRect/>
            </a:stretch>
          </a:blipFill>
        </p:spPr>
        <p:txBody>
          <a:bodyPr/>
          <a:lstStyle/>
          <a:p>
            <a:endParaRPr lang="en-US"/>
          </a:p>
        </p:txBody>
      </p:sp>
    </p:spTree>
    <p:extLst>
      <p:ext uri="{BB962C8B-B14F-4D97-AF65-F5344CB8AC3E}">
        <p14:creationId xmlns:p14="http://schemas.microsoft.com/office/powerpoint/2010/main" val="38914881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hree Column Picture &amp; Text">
    <p:spTree>
      <p:nvGrpSpPr>
        <p:cNvPr id="1" name=""/>
        <p:cNvGrpSpPr/>
        <p:nvPr/>
      </p:nvGrpSpPr>
      <p:grpSpPr>
        <a:xfrm>
          <a:off x="0" y="0"/>
          <a:ext cx="0" cy="0"/>
          <a:chOff x="0" y="0"/>
          <a:chExt cx="0" cy="0"/>
        </a:xfrm>
      </p:grpSpPr>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sp>
        <p:nvSpPr>
          <p:cNvPr id="2" name="Title 1">
            <a:extLst>
              <a:ext uri="{FF2B5EF4-FFF2-40B4-BE49-F238E27FC236}">
                <a16:creationId xmlns:a16="http://schemas.microsoft.com/office/drawing/2014/main" id="{89377657-3EB1-C14B-3C5F-BE9DD88AA3A2}"/>
              </a:ext>
            </a:extLst>
          </p:cNvPr>
          <p:cNvSpPr>
            <a:spLocks noGrp="1"/>
          </p:cNvSpPr>
          <p:nvPr>
            <p:ph type="title"/>
          </p:nvPr>
        </p:nvSpPr>
        <p:spPr>
          <a:xfrm>
            <a:off x="372572" y="129091"/>
            <a:ext cx="9306000" cy="826513"/>
          </a:xfrm>
          <a:prstGeom prst="rect">
            <a:avLst/>
          </a:prstGeom>
        </p:spPr>
        <p:txBody>
          <a:bodyPr>
            <a:normAutofit/>
          </a:bodyPr>
          <a:lstStyle>
            <a:lvl1pPr>
              <a:defRPr sz="1900">
                <a:latin typeface="Fustat Medium" pitchFamily="2" charset="-78"/>
                <a:cs typeface="Fustat Medium" pitchFamily="2" charset="-78"/>
              </a:defRPr>
            </a:lvl1pPr>
          </a:lstStyle>
          <a:p>
            <a:endParaRPr lang="en-US"/>
          </a:p>
        </p:txBody>
      </p:sp>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9830861"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10" name="Picture Placeholder 9">
            <a:extLst>
              <a:ext uri="{FF2B5EF4-FFF2-40B4-BE49-F238E27FC236}">
                <a16:creationId xmlns:a16="http://schemas.microsoft.com/office/drawing/2014/main" id="{356E722A-D480-2FBF-BA42-FA5AE79FE240}"/>
              </a:ext>
            </a:extLst>
          </p:cNvPr>
          <p:cNvSpPr>
            <a:spLocks noGrp="1"/>
          </p:cNvSpPr>
          <p:nvPr>
            <p:ph type="pic" sz="quarter" idx="12"/>
          </p:nvPr>
        </p:nvSpPr>
        <p:spPr>
          <a:xfrm>
            <a:off x="402336" y="1242778"/>
            <a:ext cx="3398699" cy="2097921"/>
          </a:xfrm>
          <a:prstGeom prst="roundRect">
            <a:avLst>
              <a:gd name="adj" fmla="val 1685"/>
            </a:avLst>
          </a:prstGeom>
        </p:spPr>
        <p:txBody>
          <a:bodyPr/>
          <a:lstStyle/>
          <a:p>
            <a:endParaRPr lang="en-US"/>
          </a:p>
        </p:txBody>
      </p:sp>
      <p:sp>
        <p:nvSpPr>
          <p:cNvPr id="19" name="Text Placeholder 17">
            <a:extLst>
              <a:ext uri="{FF2B5EF4-FFF2-40B4-BE49-F238E27FC236}">
                <a16:creationId xmlns:a16="http://schemas.microsoft.com/office/drawing/2014/main" id="{37E06FF3-2A27-765B-EFFB-D662A462A86C}"/>
              </a:ext>
            </a:extLst>
          </p:cNvPr>
          <p:cNvSpPr>
            <a:spLocks noGrp="1"/>
          </p:cNvSpPr>
          <p:nvPr>
            <p:ph type="body" sz="quarter" idx="16"/>
          </p:nvPr>
        </p:nvSpPr>
        <p:spPr>
          <a:xfrm>
            <a:off x="294467" y="3759953"/>
            <a:ext cx="3575857" cy="2097921"/>
          </a:xfrm>
          <a:prstGeom prst="rect">
            <a:avLst/>
          </a:prstGeom>
        </p:spPr>
        <p:txBody>
          <a:bodyPr>
            <a:noAutofit/>
          </a:bodyPr>
          <a:lstStyle>
            <a:lvl1pPr marL="0" indent="0" algn="l">
              <a:buNone/>
              <a:defRPr sz="950" b="0" i="0">
                <a:solidFill>
                  <a:srgbClr val="414141"/>
                </a:solidFill>
                <a:latin typeface="Inter" panose="02000503000000020004" pitchFamily="2" charset="0"/>
                <a:ea typeface="Inter"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4" name="Picture Placeholder 9">
            <a:extLst>
              <a:ext uri="{FF2B5EF4-FFF2-40B4-BE49-F238E27FC236}">
                <a16:creationId xmlns:a16="http://schemas.microsoft.com/office/drawing/2014/main" id="{7DDDD612-E121-0BBD-D780-C766D4DD25B5}"/>
              </a:ext>
            </a:extLst>
          </p:cNvPr>
          <p:cNvSpPr>
            <a:spLocks noGrp="1"/>
          </p:cNvSpPr>
          <p:nvPr>
            <p:ph type="pic" sz="quarter" idx="17"/>
          </p:nvPr>
        </p:nvSpPr>
        <p:spPr>
          <a:xfrm>
            <a:off x="4368546" y="1242778"/>
            <a:ext cx="3398699" cy="2097921"/>
          </a:xfrm>
          <a:prstGeom prst="roundRect">
            <a:avLst>
              <a:gd name="adj" fmla="val 1685"/>
            </a:avLst>
          </a:prstGeom>
        </p:spPr>
        <p:txBody>
          <a:bodyPr/>
          <a:lstStyle/>
          <a:p>
            <a:endParaRPr lang="en-US"/>
          </a:p>
        </p:txBody>
      </p:sp>
      <p:sp>
        <p:nvSpPr>
          <p:cNvPr id="5" name="Text Placeholder 17">
            <a:extLst>
              <a:ext uri="{FF2B5EF4-FFF2-40B4-BE49-F238E27FC236}">
                <a16:creationId xmlns:a16="http://schemas.microsoft.com/office/drawing/2014/main" id="{7AF64C26-57EE-84E0-AEC0-5C86F2A071EB}"/>
              </a:ext>
            </a:extLst>
          </p:cNvPr>
          <p:cNvSpPr>
            <a:spLocks noGrp="1"/>
          </p:cNvSpPr>
          <p:nvPr>
            <p:ph type="body" sz="quarter" idx="18"/>
          </p:nvPr>
        </p:nvSpPr>
        <p:spPr>
          <a:xfrm>
            <a:off x="4260677" y="3759953"/>
            <a:ext cx="3575857" cy="2097921"/>
          </a:xfrm>
          <a:prstGeom prst="rect">
            <a:avLst/>
          </a:prstGeom>
        </p:spPr>
        <p:txBody>
          <a:bodyPr>
            <a:noAutofit/>
          </a:bodyPr>
          <a:lstStyle>
            <a:lvl1pPr marL="0" indent="0" algn="l">
              <a:buNone/>
              <a:defRPr sz="950" b="0" i="0">
                <a:solidFill>
                  <a:srgbClr val="414141"/>
                </a:solidFill>
                <a:latin typeface="Inter" panose="02000503000000020004" pitchFamily="2" charset="0"/>
                <a:ea typeface="Inter"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6" name="Picture Placeholder 9">
            <a:extLst>
              <a:ext uri="{FF2B5EF4-FFF2-40B4-BE49-F238E27FC236}">
                <a16:creationId xmlns:a16="http://schemas.microsoft.com/office/drawing/2014/main" id="{E10BB612-A76B-4D35-EF76-96FFBD8F88E7}"/>
              </a:ext>
            </a:extLst>
          </p:cNvPr>
          <p:cNvSpPr>
            <a:spLocks noGrp="1"/>
          </p:cNvSpPr>
          <p:nvPr>
            <p:ph type="pic" sz="quarter" idx="19"/>
          </p:nvPr>
        </p:nvSpPr>
        <p:spPr>
          <a:xfrm>
            <a:off x="8254746" y="1242778"/>
            <a:ext cx="3398699" cy="2097921"/>
          </a:xfrm>
          <a:prstGeom prst="roundRect">
            <a:avLst>
              <a:gd name="adj" fmla="val 1685"/>
            </a:avLst>
          </a:prstGeom>
        </p:spPr>
        <p:txBody>
          <a:bodyPr/>
          <a:lstStyle/>
          <a:p>
            <a:endParaRPr lang="en-US"/>
          </a:p>
        </p:txBody>
      </p:sp>
      <p:sp>
        <p:nvSpPr>
          <p:cNvPr id="14" name="Text Placeholder 17">
            <a:extLst>
              <a:ext uri="{FF2B5EF4-FFF2-40B4-BE49-F238E27FC236}">
                <a16:creationId xmlns:a16="http://schemas.microsoft.com/office/drawing/2014/main" id="{3159E3C8-8541-B89A-3D33-E2820380D439}"/>
              </a:ext>
            </a:extLst>
          </p:cNvPr>
          <p:cNvSpPr>
            <a:spLocks noGrp="1"/>
          </p:cNvSpPr>
          <p:nvPr>
            <p:ph type="body" sz="quarter" idx="20"/>
          </p:nvPr>
        </p:nvSpPr>
        <p:spPr>
          <a:xfrm>
            <a:off x="8146877" y="3759953"/>
            <a:ext cx="3575857" cy="2097921"/>
          </a:xfrm>
          <a:prstGeom prst="rect">
            <a:avLst/>
          </a:prstGeom>
        </p:spPr>
        <p:txBody>
          <a:bodyPr>
            <a:noAutofit/>
          </a:bodyPr>
          <a:lstStyle>
            <a:lvl1pPr marL="0" indent="0" algn="l">
              <a:buNone/>
              <a:defRPr sz="950" b="0" i="0">
                <a:solidFill>
                  <a:srgbClr val="414141"/>
                </a:solidFill>
                <a:latin typeface="Inter" panose="02000503000000020004" pitchFamily="2" charset="0"/>
                <a:ea typeface="Inter"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pic>
        <p:nvPicPr>
          <p:cNvPr id="24" name="Picture 23" descr="A yellow circle with black background&#10;&#10;AI-generated content may be incorrect.">
            <a:extLst>
              <a:ext uri="{FF2B5EF4-FFF2-40B4-BE49-F238E27FC236}">
                <a16:creationId xmlns:a16="http://schemas.microsoft.com/office/drawing/2014/main" id="{BA1CAC72-2485-6B87-C965-383BF80EDD5E}"/>
              </a:ext>
            </a:extLst>
          </p:cNvPr>
          <p:cNvPicPr>
            <a:picLocks noChangeAspect="1"/>
          </p:cNvPicPr>
          <p:nvPr userDrawn="1"/>
        </p:nvPicPr>
        <p:blipFill>
          <a:blip r:embed="rId5"/>
          <a:stretch>
            <a:fillRect/>
          </a:stretch>
        </p:blipFill>
        <p:spPr>
          <a:xfrm>
            <a:off x="7737647" y="6152950"/>
            <a:ext cx="1020740" cy="1027080"/>
          </a:xfrm>
          <a:prstGeom prst="rect">
            <a:avLst/>
          </a:prstGeom>
        </p:spPr>
      </p:pic>
    </p:spTree>
    <p:extLst>
      <p:ext uri="{BB962C8B-B14F-4D97-AF65-F5344CB8AC3E}">
        <p14:creationId xmlns:p14="http://schemas.microsoft.com/office/powerpoint/2010/main" val="25528298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wo Column Image &amp; Text">
    <p:spTree>
      <p:nvGrpSpPr>
        <p:cNvPr id="1" name=""/>
        <p:cNvGrpSpPr/>
        <p:nvPr/>
      </p:nvGrpSpPr>
      <p:grpSpPr>
        <a:xfrm>
          <a:off x="0" y="0"/>
          <a:ext cx="0" cy="0"/>
          <a:chOff x="0" y="0"/>
          <a:chExt cx="0" cy="0"/>
        </a:xfrm>
      </p:grpSpPr>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sp>
        <p:nvSpPr>
          <p:cNvPr id="2" name="Title 1">
            <a:extLst>
              <a:ext uri="{FF2B5EF4-FFF2-40B4-BE49-F238E27FC236}">
                <a16:creationId xmlns:a16="http://schemas.microsoft.com/office/drawing/2014/main" id="{89377657-3EB1-C14B-3C5F-BE9DD88AA3A2}"/>
              </a:ext>
            </a:extLst>
          </p:cNvPr>
          <p:cNvSpPr>
            <a:spLocks noGrp="1"/>
          </p:cNvSpPr>
          <p:nvPr>
            <p:ph type="title"/>
          </p:nvPr>
        </p:nvSpPr>
        <p:spPr>
          <a:xfrm>
            <a:off x="372572" y="129091"/>
            <a:ext cx="9306000" cy="826513"/>
          </a:xfrm>
          <a:prstGeom prst="rect">
            <a:avLst/>
          </a:prstGeom>
        </p:spPr>
        <p:txBody>
          <a:bodyPr>
            <a:normAutofit/>
          </a:bodyPr>
          <a:lstStyle>
            <a:lvl1pPr>
              <a:defRPr sz="1900">
                <a:latin typeface="Fustat Medium" pitchFamily="2" charset="-78"/>
                <a:cs typeface="Fustat Medium" pitchFamily="2" charset="-78"/>
              </a:defRPr>
            </a:lvl1pPr>
          </a:lstStyle>
          <a:p>
            <a:endParaRPr lang="en-US"/>
          </a:p>
        </p:txBody>
      </p:sp>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9830861"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10" name="Picture Placeholder 9">
            <a:extLst>
              <a:ext uri="{FF2B5EF4-FFF2-40B4-BE49-F238E27FC236}">
                <a16:creationId xmlns:a16="http://schemas.microsoft.com/office/drawing/2014/main" id="{356E722A-D480-2FBF-BA42-FA5AE79FE240}"/>
              </a:ext>
            </a:extLst>
          </p:cNvPr>
          <p:cNvSpPr>
            <a:spLocks noGrp="1"/>
          </p:cNvSpPr>
          <p:nvPr>
            <p:ph type="pic" sz="quarter" idx="12"/>
          </p:nvPr>
        </p:nvSpPr>
        <p:spPr>
          <a:xfrm>
            <a:off x="464507" y="2204992"/>
            <a:ext cx="5415432" cy="3646944"/>
          </a:xfrm>
          <a:prstGeom prst="roundRect">
            <a:avLst>
              <a:gd name="adj" fmla="val 1685"/>
            </a:avLst>
          </a:prstGeom>
        </p:spPr>
        <p:txBody>
          <a:bodyPr/>
          <a:lstStyle/>
          <a:p>
            <a:endParaRPr lang="en-US"/>
          </a:p>
        </p:txBody>
      </p:sp>
      <p:sp>
        <p:nvSpPr>
          <p:cNvPr id="19" name="Text Placeholder 17">
            <a:extLst>
              <a:ext uri="{FF2B5EF4-FFF2-40B4-BE49-F238E27FC236}">
                <a16:creationId xmlns:a16="http://schemas.microsoft.com/office/drawing/2014/main" id="{37E06FF3-2A27-765B-EFFB-D662A462A86C}"/>
              </a:ext>
            </a:extLst>
          </p:cNvPr>
          <p:cNvSpPr>
            <a:spLocks noGrp="1"/>
          </p:cNvSpPr>
          <p:nvPr>
            <p:ph type="body" sz="quarter" idx="16"/>
          </p:nvPr>
        </p:nvSpPr>
        <p:spPr>
          <a:xfrm>
            <a:off x="392606" y="921826"/>
            <a:ext cx="5479095" cy="1020053"/>
          </a:xfrm>
          <a:prstGeom prst="rect">
            <a:avLst/>
          </a:prstGeom>
        </p:spPr>
        <p:txBody>
          <a:bodyPr>
            <a:noAutofit/>
          </a:bodyPr>
          <a:lstStyle>
            <a:lvl1pPr marL="0" indent="0" algn="l">
              <a:buNone/>
              <a:defRPr sz="950" b="0" i="0">
                <a:solidFill>
                  <a:srgbClr val="414141"/>
                </a:solidFill>
                <a:latin typeface="Inter" panose="02000503000000020004" pitchFamily="2" charset="0"/>
                <a:ea typeface="Inter"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pic>
        <p:nvPicPr>
          <p:cNvPr id="24" name="Picture 23" descr="A yellow circle with black background&#10;&#10;AI-generated content may be incorrect.">
            <a:extLst>
              <a:ext uri="{FF2B5EF4-FFF2-40B4-BE49-F238E27FC236}">
                <a16:creationId xmlns:a16="http://schemas.microsoft.com/office/drawing/2014/main" id="{BA1CAC72-2485-6B87-C965-383BF80EDD5E}"/>
              </a:ext>
            </a:extLst>
          </p:cNvPr>
          <p:cNvPicPr>
            <a:picLocks noChangeAspect="1"/>
          </p:cNvPicPr>
          <p:nvPr userDrawn="1"/>
        </p:nvPicPr>
        <p:blipFill>
          <a:blip r:embed="rId5"/>
          <a:stretch>
            <a:fillRect/>
          </a:stretch>
        </p:blipFill>
        <p:spPr>
          <a:xfrm rot="11644981">
            <a:off x="-18964" y="4431872"/>
            <a:ext cx="742317" cy="746928"/>
          </a:xfrm>
          <a:prstGeom prst="rect">
            <a:avLst/>
          </a:prstGeom>
        </p:spPr>
      </p:pic>
      <p:sp>
        <p:nvSpPr>
          <p:cNvPr id="7" name="Picture Placeholder 9">
            <a:extLst>
              <a:ext uri="{FF2B5EF4-FFF2-40B4-BE49-F238E27FC236}">
                <a16:creationId xmlns:a16="http://schemas.microsoft.com/office/drawing/2014/main" id="{85566F38-F214-9462-1E34-779C2C10B041}"/>
              </a:ext>
            </a:extLst>
          </p:cNvPr>
          <p:cNvSpPr>
            <a:spLocks noGrp="1"/>
          </p:cNvSpPr>
          <p:nvPr>
            <p:ph type="pic" sz="quarter" idx="17"/>
          </p:nvPr>
        </p:nvSpPr>
        <p:spPr>
          <a:xfrm>
            <a:off x="6224039" y="2204992"/>
            <a:ext cx="5415432" cy="3646944"/>
          </a:xfrm>
          <a:prstGeom prst="roundRect">
            <a:avLst>
              <a:gd name="adj" fmla="val 1685"/>
            </a:avLst>
          </a:prstGeom>
        </p:spPr>
        <p:txBody>
          <a:bodyPr/>
          <a:lstStyle/>
          <a:p>
            <a:endParaRPr lang="en-US"/>
          </a:p>
        </p:txBody>
      </p:sp>
      <p:sp>
        <p:nvSpPr>
          <p:cNvPr id="13" name="Text Placeholder 17">
            <a:extLst>
              <a:ext uri="{FF2B5EF4-FFF2-40B4-BE49-F238E27FC236}">
                <a16:creationId xmlns:a16="http://schemas.microsoft.com/office/drawing/2014/main" id="{D4183FBA-E66E-EBFC-36BC-B33746B88BDE}"/>
              </a:ext>
            </a:extLst>
          </p:cNvPr>
          <p:cNvSpPr>
            <a:spLocks noGrp="1"/>
          </p:cNvSpPr>
          <p:nvPr>
            <p:ph type="body" sz="quarter" idx="18"/>
          </p:nvPr>
        </p:nvSpPr>
        <p:spPr>
          <a:xfrm>
            <a:off x="6152138" y="921826"/>
            <a:ext cx="5479095" cy="1020053"/>
          </a:xfrm>
          <a:prstGeom prst="rect">
            <a:avLst/>
          </a:prstGeom>
        </p:spPr>
        <p:txBody>
          <a:bodyPr>
            <a:noAutofit/>
          </a:bodyPr>
          <a:lstStyle>
            <a:lvl1pPr marL="0" indent="0" algn="l">
              <a:buNone/>
              <a:defRPr sz="950" b="0" i="0">
                <a:solidFill>
                  <a:srgbClr val="414141"/>
                </a:solidFill>
                <a:latin typeface="Inter" panose="02000503000000020004" pitchFamily="2" charset="0"/>
                <a:ea typeface="Inter"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Tree>
    <p:extLst>
      <p:ext uri="{BB962C8B-B14F-4D97-AF65-F5344CB8AC3E}">
        <p14:creationId xmlns:p14="http://schemas.microsoft.com/office/powerpoint/2010/main" val="14469223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Column Title &amp; Text">
    <p:spTree>
      <p:nvGrpSpPr>
        <p:cNvPr id="1" name=""/>
        <p:cNvGrpSpPr/>
        <p:nvPr/>
      </p:nvGrpSpPr>
      <p:grpSpPr>
        <a:xfrm>
          <a:off x="0" y="0"/>
          <a:ext cx="0" cy="0"/>
          <a:chOff x="0" y="0"/>
          <a:chExt cx="0" cy="0"/>
        </a:xfrm>
      </p:grpSpPr>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sp>
        <p:nvSpPr>
          <p:cNvPr id="2" name="Title 1">
            <a:extLst>
              <a:ext uri="{FF2B5EF4-FFF2-40B4-BE49-F238E27FC236}">
                <a16:creationId xmlns:a16="http://schemas.microsoft.com/office/drawing/2014/main" id="{89377657-3EB1-C14B-3C5F-BE9DD88AA3A2}"/>
              </a:ext>
            </a:extLst>
          </p:cNvPr>
          <p:cNvSpPr>
            <a:spLocks noGrp="1"/>
          </p:cNvSpPr>
          <p:nvPr>
            <p:ph type="title"/>
          </p:nvPr>
        </p:nvSpPr>
        <p:spPr>
          <a:xfrm>
            <a:off x="372572" y="129091"/>
            <a:ext cx="9306000" cy="826513"/>
          </a:xfrm>
          <a:prstGeom prst="rect">
            <a:avLst/>
          </a:prstGeom>
        </p:spPr>
        <p:txBody>
          <a:bodyPr>
            <a:normAutofit/>
          </a:bodyPr>
          <a:lstStyle>
            <a:lvl1pPr>
              <a:defRPr sz="1900">
                <a:latin typeface="Fustat Medium" pitchFamily="2" charset="-78"/>
                <a:cs typeface="Fustat Medium" pitchFamily="2" charset="-78"/>
              </a:defRPr>
            </a:lvl1pPr>
          </a:lstStyle>
          <a:p>
            <a:endParaRPr lang="en-US"/>
          </a:p>
        </p:txBody>
      </p:sp>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9830861"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18" name="Text Placeholder 17">
            <a:extLst>
              <a:ext uri="{FF2B5EF4-FFF2-40B4-BE49-F238E27FC236}">
                <a16:creationId xmlns:a16="http://schemas.microsoft.com/office/drawing/2014/main" id="{2567098A-DAC4-CA32-8517-0E6861FD3F13}"/>
              </a:ext>
            </a:extLst>
          </p:cNvPr>
          <p:cNvSpPr>
            <a:spLocks noGrp="1"/>
          </p:cNvSpPr>
          <p:nvPr>
            <p:ph type="body" sz="quarter" idx="15"/>
          </p:nvPr>
        </p:nvSpPr>
        <p:spPr>
          <a:xfrm>
            <a:off x="336966" y="1412997"/>
            <a:ext cx="3533358" cy="302139"/>
          </a:xfrm>
          <a:prstGeom prst="rect">
            <a:avLst/>
          </a:prstGeom>
        </p:spPr>
        <p:txBody>
          <a:bodyPr>
            <a:noAutofit/>
          </a:bodyPr>
          <a:lstStyle>
            <a:lvl1pPr marL="0" indent="0" algn="l">
              <a:buNone/>
              <a:defRPr sz="1200" b="0" i="0">
                <a:latin typeface="Inter Medium" panose="02000503000000020004" pitchFamily="2" charset="0"/>
                <a:ea typeface="Inter Medium"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19" name="Text Placeholder 17">
            <a:extLst>
              <a:ext uri="{FF2B5EF4-FFF2-40B4-BE49-F238E27FC236}">
                <a16:creationId xmlns:a16="http://schemas.microsoft.com/office/drawing/2014/main" id="{37E06FF3-2A27-765B-EFFB-D662A462A86C}"/>
              </a:ext>
            </a:extLst>
          </p:cNvPr>
          <p:cNvSpPr>
            <a:spLocks noGrp="1"/>
          </p:cNvSpPr>
          <p:nvPr>
            <p:ph type="body" sz="quarter" idx="16"/>
          </p:nvPr>
        </p:nvSpPr>
        <p:spPr>
          <a:xfrm>
            <a:off x="312251" y="1749189"/>
            <a:ext cx="3558073" cy="3094632"/>
          </a:xfrm>
          <a:prstGeom prst="rect">
            <a:avLst/>
          </a:prstGeom>
        </p:spPr>
        <p:txBody>
          <a:bodyPr>
            <a:noAutofit/>
          </a:bodyPr>
          <a:lstStyle>
            <a:lvl1pPr marL="0" indent="0" algn="l">
              <a:buNone/>
              <a:defRPr sz="950" b="0" i="0">
                <a:solidFill>
                  <a:srgbClr val="414141"/>
                </a:solidFill>
                <a:latin typeface="Inter" panose="02000503000000020004" pitchFamily="2" charset="0"/>
                <a:ea typeface="Inter"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7" name="Text Placeholder 17">
            <a:extLst>
              <a:ext uri="{FF2B5EF4-FFF2-40B4-BE49-F238E27FC236}">
                <a16:creationId xmlns:a16="http://schemas.microsoft.com/office/drawing/2014/main" id="{DA4A10E4-FC79-CA46-D0FF-A264F56659C6}"/>
              </a:ext>
            </a:extLst>
          </p:cNvPr>
          <p:cNvSpPr>
            <a:spLocks noGrp="1"/>
          </p:cNvSpPr>
          <p:nvPr>
            <p:ph type="body" sz="quarter" idx="17"/>
          </p:nvPr>
        </p:nvSpPr>
        <p:spPr>
          <a:xfrm>
            <a:off x="4135814" y="1412997"/>
            <a:ext cx="3533358" cy="302139"/>
          </a:xfrm>
          <a:prstGeom prst="rect">
            <a:avLst/>
          </a:prstGeom>
        </p:spPr>
        <p:txBody>
          <a:bodyPr>
            <a:noAutofit/>
          </a:bodyPr>
          <a:lstStyle>
            <a:lvl1pPr marL="0" indent="0" algn="l">
              <a:buNone/>
              <a:defRPr sz="1200" b="0" i="0">
                <a:latin typeface="Inter Medium" panose="02000503000000020004" pitchFamily="2" charset="0"/>
                <a:ea typeface="Inter Medium"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10" name="Text Placeholder 17">
            <a:extLst>
              <a:ext uri="{FF2B5EF4-FFF2-40B4-BE49-F238E27FC236}">
                <a16:creationId xmlns:a16="http://schemas.microsoft.com/office/drawing/2014/main" id="{9A3A9D66-B597-03C9-ADB2-DDC2F1D96562}"/>
              </a:ext>
            </a:extLst>
          </p:cNvPr>
          <p:cNvSpPr>
            <a:spLocks noGrp="1"/>
          </p:cNvSpPr>
          <p:nvPr>
            <p:ph type="body" sz="quarter" idx="18"/>
          </p:nvPr>
        </p:nvSpPr>
        <p:spPr>
          <a:xfrm>
            <a:off x="4111099" y="1749189"/>
            <a:ext cx="3558073" cy="3094632"/>
          </a:xfrm>
          <a:prstGeom prst="rect">
            <a:avLst/>
          </a:prstGeom>
        </p:spPr>
        <p:txBody>
          <a:bodyPr>
            <a:noAutofit/>
          </a:bodyPr>
          <a:lstStyle>
            <a:lvl1pPr marL="0" indent="0" algn="l">
              <a:buNone/>
              <a:defRPr sz="950" b="0" i="0">
                <a:solidFill>
                  <a:srgbClr val="414141"/>
                </a:solidFill>
                <a:latin typeface="Inter" panose="02000503000000020004" pitchFamily="2" charset="0"/>
                <a:ea typeface="Inter"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13" name="Text Placeholder 17">
            <a:extLst>
              <a:ext uri="{FF2B5EF4-FFF2-40B4-BE49-F238E27FC236}">
                <a16:creationId xmlns:a16="http://schemas.microsoft.com/office/drawing/2014/main" id="{935EEC07-CFEB-BF10-30AE-3CC8EB2BCB17}"/>
              </a:ext>
            </a:extLst>
          </p:cNvPr>
          <p:cNvSpPr>
            <a:spLocks noGrp="1"/>
          </p:cNvSpPr>
          <p:nvPr>
            <p:ph type="body" sz="quarter" idx="19"/>
          </p:nvPr>
        </p:nvSpPr>
        <p:spPr>
          <a:xfrm>
            <a:off x="7991902" y="1412997"/>
            <a:ext cx="3533358" cy="302139"/>
          </a:xfrm>
          <a:prstGeom prst="rect">
            <a:avLst/>
          </a:prstGeom>
        </p:spPr>
        <p:txBody>
          <a:bodyPr>
            <a:noAutofit/>
          </a:bodyPr>
          <a:lstStyle>
            <a:lvl1pPr marL="0" indent="0" algn="l">
              <a:buNone/>
              <a:defRPr sz="1200" b="0" i="0">
                <a:latin typeface="Inter Medium" panose="02000503000000020004" pitchFamily="2" charset="0"/>
                <a:ea typeface="Inter Medium"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15" name="Text Placeholder 17">
            <a:extLst>
              <a:ext uri="{FF2B5EF4-FFF2-40B4-BE49-F238E27FC236}">
                <a16:creationId xmlns:a16="http://schemas.microsoft.com/office/drawing/2014/main" id="{64A9F09F-1CE9-FEBF-8892-270692CACA2F}"/>
              </a:ext>
            </a:extLst>
          </p:cNvPr>
          <p:cNvSpPr>
            <a:spLocks noGrp="1"/>
          </p:cNvSpPr>
          <p:nvPr>
            <p:ph type="body" sz="quarter" idx="20"/>
          </p:nvPr>
        </p:nvSpPr>
        <p:spPr>
          <a:xfrm>
            <a:off x="7967187" y="1749189"/>
            <a:ext cx="3558073" cy="3094632"/>
          </a:xfrm>
          <a:prstGeom prst="rect">
            <a:avLst/>
          </a:prstGeom>
        </p:spPr>
        <p:txBody>
          <a:bodyPr>
            <a:noAutofit/>
          </a:bodyPr>
          <a:lstStyle>
            <a:lvl1pPr marL="0" indent="0" algn="l">
              <a:buNone/>
              <a:defRPr sz="950" b="0" i="0">
                <a:solidFill>
                  <a:srgbClr val="414141"/>
                </a:solidFill>
                <a:latin typeface="Inter" panose="02000503000000020004" pitchFamily="2" charset="0"/>
                <a:ea typeface="Inter"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pic>
        <p:nvPicPr>
          <p:cNvPr id="25" name="Picture 24" descr="A yellow circle with black background&#10;&#10;AI-generated content may be incorrect.">
            <a:extLst>
              <a:ext uri="{FF2B5EF4-FFF2-40B4-BE49-F238E27FC236}">
                <a16:creationId xmlns:a16="http://schemas.microsoft.com/office/drawing/2014/main" id="{E69FEC3F-63DA-0197-7A90-8C339A35BFA5}"/>
              </a:ext>
            </a:extLst>
          </p:cNvPr>
          <p:cNvPicPr>
            <a:picLocks noChangeAspect="1"/>
          </p:cNvPicPr>
          <p:nvPr userDrawn="1"/>
        </p:nvPicPr>
        <p:blipFill>
          <a:blip r:embed="rId5"/>
          <a:stretch>
            <a:fillRect/>
          </a:stretch>
        </p:blipFill>
        <p:spPr>
          <a:xfrm rot="9759504">
            <a:off x="10990810" y="5722884"/>
            <a:ext cx="1025135" cy="1031503"/>
          </a:xfrm>
          <a:prstGeom prst="rect">
            <a:avLst/>
          </a:prstGeom>
        </p:spPr>
      </p:pic>
    </p:spTree>
    <p:extLst>
      <p:ext uri="{BB962C8B-B14F-4D97-AF65-F5344CB8AC3E}">
        <p14:creationId xmlns:p14="http://schemas.microsoft.com/office/powerpoint/2010/main" val="22978372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mp; Large Image">
    <p:spTree>
      <p:nvGrpSpPr>
        <p:cNvPr id="1" name=""/>
        <p:cNvGrpSpPr/>
        <p:nvPr/>
      </p:nvGrpSpPr>
      <p:grpSpPr>
        <a:xfrm>
          <a:off x="0" y="0"/>
          <a:ext cx="0" cy="0"/>
          <a:chOff x="0" y="0"/>
          <a:chExt cx="0" cy="0"/>
        </a:xfrm>
      </p:grpSpPr>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sp>
        <p:nvSpPr>
          <p:cNvPr id="2" name="Title 1">
            <a:extLst>
              <a:ext uri="{FF2B5EF4-FFF2-40B4-BE49-F238E27FC236}">
                <a16:creationId xmlns:a16="http://schemas.microsoft.com/office/drawing/2014/main" id="{89377657-3EB1-C14B-3C5F-BE9DD88AA3A2}"/>
              </a:ext>
            </a:extLst>
          </p:cNvPr>
          <p:cNvSpPr>
            <a:spLocks noGrp="1"/>
          </p:cNvSpPr>
          <p:nvPr>
            <p:ph type="title"/>
          </p:nvPr>
        </p:nvSpPr>
        <p:spPr>
          <a:xfrm>
            <a:off x="372572" y="129091"/>
            <a:ext cx="9306000" cy="826513"/>
          </a:xfrm>
          <a:prstGeom prst="rect">
            <a:avLst/>
          </a:prstGeom>
        </p:spPr>
        <p:txBody>
          <a:bodyPr>
            <a:normAutofit/>
          </a:bodyPr>
          <a:lstStyle>
            <a:lvl1pPr>
              <a:defRPr sz="1900">
                <a:latin typeface="Fustat Medium" pitchFamily="2" charset="-78"/>
                <a:cs typeface="Fustat Medium" pitchFamily="2" charset="-78"/>
              </a:defRPr>
            </a:lvl1pPr>
          </a:lstStyle>
          <a:p>
            <a:endParaRPr lang="en-US"/>
          </a:p>
        </p:txBody>
      </p:sp>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9830861"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10" name="Picture Placeholder 9">
            <a:extLst>
              <a:ext uri="{FF2B5EF4-FFF2-40B4-BE49-F238E27FC236}">
                <a16:creationId xmlns:a16="http://schemas.microsoft.com/office/drawing/2014/main" id="{356E722A-D480-2FBF-BA42-FA5AE79FE240}"/>
              </a:ext>
            </a:extLst>
          </p:cNvPr>
          <p:cNvSpPr>
            <a:spLocks noGrp="1"/>
          </p:cNvSpPr>
          <p:nvPr>
            <p:ph type="pic" sz="quarter" idx="12"/>
          </p:nvPr>
        </p:nvSpPr>
        <p:spPr>
          <a:xfrm>
            <a:off x="372572" y="1084694"/>
            <a:ext cx="11446856" cy="4928755"/>
          </a:xfrm>
          <a:prstGeom prst="roundRect">
            <a:avLst>
              <a:gd name="adj" fmla="val 1685"/>
            </a:avLst>
          </a:prstGeom>
        </p:spPr>
        <p:txBody>
          <a:bodyPr/>
          <a:lstStyle/>
          <a:p>
            <a:endParaRPr lang="en-US"/>
          </a:p>
        </p:txBody>
      </p:sp>
    </p:spTree>
    <p:extLst>
      <p:ext uri="{BB962C8B-B14F-4D97-AF65-F5344CB8AC3E}">
        <p14:creationId xmlns:p14="http://schemas.microsoft.com/office/powerpoint/2010/main" val="28527705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ircle Image_Title &amp; Text">
    <p:spTree>
      <p:nvGrpSpPr>
        <p:cNvPr id="1" name=""/>
        <p:cNvGrpSpPr/>
        <p:nvPr/>
      </p:nvGrpSpPr>
      <p:grpSpPr>
        <a:xfrm>
          <a:off x="0" y="0"/>
          <a:ext cx="0" cy="0"/>
          <a:chOff x="0" y="0"/>
          <a:chExt cx="0" cy="0"/>
        </a:xfrm>
      </p:grpSpPr>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2"/>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3"/>
          <a:stretch>
            <a:fillRect/>
          </a:stretch>
        </p:blipFill>
        <p:spPr>
          <a:xfrm>
            <a:off x="7726413" y="0"/>
            <a:ext cx="4464050" cy="6858000"/>
          </a:xfrm>
          <a:prstGeom prst="rect">
            <a:avLst/>
          </a:prstGeom>
        </p:spPr>
      </p:pic>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4"/>
          <a:stretch>
            <a:fillRect/>
          </a:stretch>
        </p:blipFill>
        <p:spPr>
          <a:xfrm>
            <a:off x="9830861" y="343986"/>
            <a:ext cx="1988567" cy="446236"/>
          </a:xfrm>
          <a:prstGeom prst="rect">
            <a:avLst/>
          </a:prstGeom>
        </p:spPr>
      </p:pic>
      <p:sp>
        <p:nvSpPr>
          <p:cNvPr id="5" name="Text Placeholder 17">
            <a:extLst>
              <a:ext uri="{FF2B5EF4-FFF2-40B4-BE49-F238E27FC236}">
                <a16:creationId xmlns:a16="http://schemas.microsoft.com/office/drawing/2014/main" id="{460A9ECE-FD6A-C9B3-AB8B-9CFAED1C0ACD}"/>
              </a:ext>
            </a:extLst>
          </p:cNvPr>
          <p:cNvSpPr>
            <a:spLocks noGrp="1"/>
          </p:cNvSpPr>
          <p:nvPr>
            <p:ph type="body" sz="quarter" idx="15"/>
          </p:nvPr>
        </p:nvSpPr>
        <p:spPr>
          <a:xfrm>
            <a:off x="7473712" y="2264335"/>
            <a:ext cx="3533358" cy="302139"/>
          </a:xfrm>
          <a:prstGeom prst="rect">
            <a:avLst/>
          </a:prstGeom>
        </p:spPr>
        <p:txBody>
          <a:bodyPr>
            <a:noAutofit/>
          </a:bodyPr>
          <a:lstStyle>
            <a:lvl1pPr marL="0" indent="0" algn="l">
              <a:buNone/>
              <a:defRPr sz="1200" b="0" i="0">
                <a:latin typeface="Inter Medium" panose="02000503000000020004" pitchFamily="2" charset="0"/>
                <a:ea typeface="Inter Medium"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6" name="Text Placeholder 17">
            <a:extLst>
              <a:ext uri="{FF2B5EF4-FFF2-40B4-BE49-F238E27FC236}">
                <a16:creationId xmlns:a16="http://schemas.microsoft.com/office/drawing/2014/main" id="{E7B08A53-6DFC-FF3E-4B65-887986132125}"/>
              </a:ext>
            </a:extLst>
          </p:cNvPr>
          <p:cNvSpPr>
            <a:spLocks noGrp="1"/>
          </p:cNvSpPr>
          <p:nvPr>
            <p:ph type="body" sz="quarter" idx="16"/>
          </p:nvPr>
        </p:nvSpPr>
        <p:spPr>
          <a:xfrm>
            <a:off x="7448997" y="2600527"/>
            <a:ext cx="3558073" cy="3094632"/>
          </a:xfrm>
          <a:prstGeom prst="rect">
            <a:avLst/>
          </a:prstGeom>
        </p:spPr>
        <p:txBody>
          <a:bodyPr>
            <a:noAutofit/>
          </a:bodyPr>
          <a:lstStyle>
            <a:lvl1pPr marL="0" indent="0" algn="l">
              <a:buNone/>
              <a:defRPr sz="950" b="0" i="0">
                <a:solidFill>
                  <a:srgbClr val="414141"/>
                </a:solidFill>
                <a:latin typeface="Inter" panose="02000503000000020004" pitchFamily="2" charset="0"/>
                <a:ea typeface="Inter"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19" name="Picture Placeholder 19">
            <a:extLst>
              <a:ext uri="{FF2B5EF4-FFF2-40B4-BE49-F238E27FC236}">
                <a16:creationId xmlns:a16="http://schemas.microsoft.com/office/drawing/2014/main" id="{461DF7C7-E915-F5F5-A2D7-5F57F352FA34}"/>
              </a:ext>
            </a:extLst>
          </p:cNvPr>
          <p:cNvSpPr>
            <a:spLocks noGrp="1"/>
          </p:cNvSpPr>
          <p:nvPr>
            <p:ph type="pic" sz="quarter" idx="11"/>
          </p:nvPr>
        </p:nvSpPr>
        <p:spPr>
          <a:xfrm>
            <a:off x="-1183393" y="-1390272"/>
            <a:ext cx="6981762" cy="7309214"/>
          </a:xfrm>
          <a:prstGeom prst="ellipse">
            <a:avLst/>
          </a:prstGeom>
          <a:ln w="635000">
            <a:noFill/>
          </a:ln>
        </p:spPr>
        <p:txBody>
          <a:bodyPr/>
          <a:lstStyle/>
          <a:p>
            <a:endParaRPr lang="en-US"/>
          </a:p>
        </p:txBody>
      </p:sp>
      <p:sp>
        <p:nvSpPr>
          <p:cNvPr id="21" name="Picture Placeholder 19">
            <a:extLst>
              <a:ext uri="{FF2B5EF4-FFF2-40B4-BE49-F238E27FC236}">
                <a16:creationId xmlns:a16="http://schemas.microsoft.com/office/drawing/2014/main" id="{93645B5A-18A4-275E-2829-D16429BC760D}"/>
              </a:ext>
            </a:extLst>
          </p:cNvPr>
          <p:cNvSpPr>
            <a:spLocks noGrp="1"/>
          </p:cNvSpPr>
          <p:nvPr>
            <p:ph type="pic" sz="quarter" idx="17"/>
          </p:nvPr>
        </p:nvSpPr>
        <p:spPr>
          <a:xfrm>
            <a:off x="0" y="25772"/>
            <a:ext cx="6346453" cy="6346453"/>
          </a:xfrm>
          <a:prstGeom prst="rect">
            <a:avLst/>
          </a:prstGeom>
          <a:blipFill>
            <a:blip r:embed="rId5"/>
            <a:stretch>
              <a:fillRect/>
            </a:stretch>
          </a:blipFill>
        </p:spPr>
        <p:txBody>
          <a:bodyPr/>
          <a:lstStyle/>
          <a:p>
            <a:endParaRPr lang="en-US"/>
          </a:p>
        </p:txBody>
      </p:sp>
    </p:spTree>
    <p:extLst>
      <p:ext uri="{BB962C8B-B14F-4D97-AF65-F5344CB8AC3E}">
        <p14:creationId xmlns:p14="http://schemas.microsoft.com/office/powerpoint/2010/main" val="26961635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lue Circle Image &amp; Text">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893F836C-F4D1-1ABC-4293-FCB965190AF3}"/>
              </a:ext>
            </a:extLst>
          </p:cNvPr>
          <p:cNvSpPr>
            <a:spLocks noGrp="1"/>
          </p:cNvSpPr>
          <p:nvPr>
            <p:ph type="pic" sz="quarter" idx="11"/>
          </p:nvPr>
        </p:nvSpPr>
        <p:spPr>
          <a:xfrm>
            <a:off x="6096000" y="567104"/>
            <a:ext cx="7364693" cy="7482387"/>
          </a:xfrm>
          <a:prstGeom prst="ellipse">
            <a:avLst/>
          </a:prstGeom>
          <a:ln w="635000">
            <a:noFill/>
          </a:ln>
        </p:spPr>
        <p:txBody>
          <a:bodyPr/>
          <a:lstStyle/>
          <a:p>
            <a:endParaRPr lang="en-US"/>
          </a:p>
        </p:txBody>
      </p:sp>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396098"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5" name="Text Placeholder 17">
            <a:extLst>
              <a:ext uri="{FF2B5EF4-FFF2-40B4-BE49-F238E27FC236}">
                <a16:creationId xmlns:a16="http://schemas.microsoft.com/office/drawing/2014/main" id="{460A9ECE-FD6A-C9B3-AB8B-9CFAED1C0ACD}"/>
              </a:ext>
            </a:extLst>
          </p:cNvPr>
          <p:cNvSpPr>
            <a:spLocks noGrp="1"/>
          </p:cNvSpPr>
          <p:nvPr>
            <p:ph type="body" sz="quarter" idx="15"/>
          </p:nvPr>
        </p:nvSpPr>
        <p:spPr>
          <a:xfrm>
            <a:off x="1079012" y="2269261"/>
            <a:ext cx="3533358" cy="302139"/>
          </a:xfrm>
          <a:prstGeom prst="rect">
            <a:avLst/>
          </a:prstGeom>
        </p:spPr>
        <p:txBody>
          <a:bodyPr>
            <a:noAutofit/>
          </a:bodyPr>
          <a:lstStyle>
            <a:lvl1pPr marL="0" indent="0" algn="l">
              <a:buNone/>
              <a:defRPr sz="1200" b="0" i="0">
                <a:latin typeface="Inter Medium" panose="02000503000000020004" pitchFamily="2" charset="0"/>
                <a:ea typeface="Inter Medium"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6" name="Text Placeholder 17">
            <a:extLst>
              <a:ext uri="{FF2B5EF4-FFF2-40B4-BE49-F238E27FC236}">
                <a16:creationId xmlns:a16="http://schemas.microsoft.com/office/drawing/2014/main" id="{E7B08A53-6DFC-FF3E-4B65-887986132125}"/>
              </a:ext>
            </a:extLst>
          </p:cNvPr>
          <p:cNvSpPr>
            <a:spLocks noGrp="1"/>
          </p:cNvSpPr>
          <p:nvPr>
            <p:ph type="body" sz="quarter" idx="16"/>
          </p:nvPr>
        </p:nvSpPr>
        <p:spPr>
          <a:xfrm>
            <a:off x="1054297" y="2605453"/>
            <a:ext cx="3558073" cy="3094632"/>
          </a:xfrm>
          <a:prstGeom prst="rect">
            <a:avLst/>
          </a:prstGeom>
        </p:spPr>
        <p:txBody>
          <a:bodyPr>
            <a:noAutofit/>
          </a:bodyPr>
          <a:lstStyle>
            <a:lvl1pPr marL="0" indent="0" algn="l">
              <a:buNone/>
              <a:defRPr sz="950" b="0" i="0">
                <a:solidFill>
                  <a:srgbClr val="414141"/>
                </a:solidFill>
                <a:latin typeface="Inter" panose="02000503000000020004" pitchFamily="2" charset="0"/>
                <a:ea typeface="Inter"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8" name="Picture Placeholder 19">
            <a:extLst>
              <a:ext uri="{FF2B5EF4-FFF2-40B4-BE49-F238E27FC236}">
                <a16:creationId xmlns:a16="http://schemas.microsoft.com/office/drawing/2014/main" id="{0022410F-F054-FC5F-FCC0-65A8452E2BC5}"/>
              </a:ext>
            </a:extLst>
          </p:cNvPr>
          <p:cNvSpPr>
            <a:spLocks noGrp="1"/>
          </p:cNvSpPr>
          <p:nvPr>
            <p:ph type="pic" sz="quarter" idx="17"/>
          </p:nvPr>
        </p:nvSpPr>
        <p:spPr>
          <a:xfrm>
            <a:off x="5615410" y="282947"/>
            <a:ext cx="6575053" cy="6575053"/>
          </a:xfrm>
          <a:prstGeom prst="rect">
            <a:avLst/>
          </a:prstGeom>
          <a:blipFill>
            <a:blip r:embed="rId5"/>
            <a:stretch>
              <a:fillRect/>
            </a:stretch>
          </a:blipFill>
        </p:spPr>
        <p:txBody>
          <a:bodyPr/>
          <a:lstStyle/>
          <a:p>
            <a:endParaRPr lang="en-US"/>
          </a:p>
        </p:txBody>
      </p:sp>
    </p:spTree>
    <p:extLst>
      <p:ext uri="{BB962C8B-B14F-4D97-AF65-F5344CB8AC3E}">
        <p14:creationId xmlns:p14="http://schemas.microsoft.com/office/powerpoint/2010/main" val="29895443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Blue Circle Image &amp; Text">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893F836C-F4D1-1ABC-4293-FCB965190AF3}"/>
              </a:ext>
            </a:extLst>
          </p:cNvPr>
          <p:cNvSpPr>
            <a:spLocks noGrp="1"/>
          </p:cNvSpPr>
          <p:nvPr>
            <p:ph type="pic" sz="quarter" idx="11"/>
          </p:nvPr>
        </p:nvSpPr>
        <p:spPr>
          <a:xfrm>
            <a:off x="6096000" y="567104"/>
            <a:ext cx="7364693" cy="7482387"/>
          </a:xfrm>
          <a:prstGeom prst="ellipse">
            <a:avLst/>
          </a:prstGeom>
          <a:ln w="635000">
            <a:noFill/>
          </a:ln>
        </p:spPr>
        <p:txBody>
          <a:bodyPr/>
          <a:lstStyle/>
          <a:p>
            <a:endParaRPr lang="en-US"/>
          </a:p>
        </p:txBody>
      </p:sp>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396098"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5" name="Text Placeholder 17">
            <a:extLst>
              <a:ext uri="{FF2B5EF4-FFF2-40B4-BE49-F238E27FC236}">
                <a16:creationId xmlns:a16="http://schemas.microsoft.com/office/drawing/2014/main" id="{460A9ECE-FD6A-C9B3-AB8B-9CFAED1C0ACD}"/>
              </a:ext>
            </a:extLst>
          </p:cNvPr>
          <p:cNvSpPr>
            <a:spLocks noGrp="1"/>
          </p:cNvSpPr>
          <p:nvPr>
            <p:ph type="body" sz="quarter" idx="15"/>
          </p:nvPr>
        </p:nvSpPr>
        <p:spPr>
          <a:xfrm>
            <a:off x="1079012" y="2269261"/>
            <a:ext cx="3533358" cy="302139"/>
          </a:xfrm>
          <a:prstGeom prst="rect">
            <a:avLst/>
          </a:prstGeom>
        </p:spPr>
        <p:txBody>
          <a:bodyPr>
            <a:noAutofit/>
          </a:bodyPr>
          <a:lstStyle>
            <a:lvl1pPr marL="0" indent="0" algn="l">
              <a:buNone/>
              <a:defRPr sz="1200" b="0" i="0">
                <a:latin typeface="Inter Medium" panose="02000503000000020004" pitchFamily="2" charset="0"/>
                <a:ea typeface="Inter Medium"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6" name="Text Placeholder 17">
            <a:extLst>
              <a:ext uri="{FF2B5EF4-FFF2-40B4-BE49-F238E27FC236}">
                <a16:creationId xmlns:a16="http://schemas.microsoft.com/office/drawing/2014/main" id="{E7B08A53-6DFC-FF3E-4B65-887986132125}"/>
              </a:ext>
            </a:extLst>
          </p:cNvPr>
          <p:cNvSpPr>
            <a:spLocks noGrp="1"/>
          </p:cNvSpPr>
          <p:nvPr>
            <p:ph type="body" sz="quarter" idx="16"/>
          </p:nvPr>
        </p:nvSpPr>
        <p:spPr>
          <a:xfrm>
            <a:off x="1054297" y="2605453"/>
            <a:ext cx="3558073" cy="3094632"/>
          </a:xfrm>
          <a:prstGeom prst="rect">
            <a:avLst/>
          </a:prstGeom>
        </p:spPr>
        <p:txBody>
          <a:bodyPr>
            <a:noAutofit/>
          </a:bodyPr>
          <a:lstStyle>
            <a:lvl1pPr marL="0" indent="0" algn="l">
              <a:buNone/>
              <a:defRPr sz="950" b="0" i="0">
                <a:solidFill>
                  <a:srgbClr val="414141"/>
                </a:solidFill>
                <a:latin typeface="Inter" panose="02000503000000020004" pitchFamily="2" charset="0"/>
                <a:ea typeface="Inter"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8" name="Picture Placeholder 19">
            <a:extLst>
              <a:ext uri="{FF2B5EF4-FFF2-40B4-BE49-F238E27FC236}">
                <a16:creationId xmlns:a16="http://schemas.microsoft.com/office/drawing/2014/main" id="{0022410F-F054-FC5F-FCC0-65A8452E2BC5}"/>
              </a:ext>
            </a:extLst>
          </p:cNvPr>
          <p:cNvSpPr>
            <a:spLocks noGrp="1"/>
          </p:cNvSpPr>
          <p:nvPr>
            <p:ph type="pic" sz="quarter" idx="17"/>
          </p:nvPr>
        </p:nvSpPr>
        <p:spPr>
          <a:xfrm>
            <a:off x="5615410" y="282947"/>
            <a:ext cx="6575053" cy="6575053"/>
          </a:xfrm>
          <a:prstGeom prst="rect">
            <a:avLst/>
          </a:prstGeom>
          <a:blipFill>
            <a:blip r:embed="rId5"/>
            <a:stretch>
              <a:fillRect/>
            </a:stretch>
          </a:blipFill>
        </p:spPr>
        <p:txBody>
          <a:bodyPr/>
          <a:lstStyle/>
          <a:p>
            <a:endParaRPr lang="en-US"/>
          </a:p>
        </p:txBody>
      </p:sp>
      <p:grpSp>
        <p:nvGrpSpPr>
          <p:cNvPr id="10" name="Group 9">
            <a:extLst>
              <a:ext uri="{FF2B5EF4-FFF2-40B4-BE49-F238E27FC236}">
                <a16:creationId xmlns:a16="http://schemas.microsoft.com/office/drawing/2014/main" id="{F646BBDD-71C4-A129-A5CB-CA7D42B495E0}"/>
              </a:ext>
            </a:extLst>
          </p:cNvPr>
          <p:cNvGrpSpPr/>
          <p:nvPr userDrawn="1"/>
        </p:nvGrpSpPr>
        <p:grpSpPr>
          <a:xfrm>
            <a:off x="6022260" y="635323"/>
            <a:ext cx="7605250" cy="7683577"/>
            <a:chOff x="6022260" y="635323"/>
            <a:chExt cx="7605250" cy="7683577"/>
          </a:xfrm>
        </p:grpSpPr>
        <p:sp>
          <p:nvSpPr>
            <p:cNvPr id="4" name="Oval 3">
              <a:extLst>
                <a:ext uri="{FF2B5EF4-FFF2-40B4-BE49-F238E27FC236}">
                  <a16:creationId xmlns:a16="http://schemas.microsoft.com/office/drawing/2014/main" id="{07DAFB8D-F472-1BE4-65B6-1595BDCB973D}"/>
                </a:ext>
              </a:extLst>
            </p:cNvPr>
            <p:cNvSpPr/>
            <p:nvPr userDrawn="1"/>
          </p:nvSpPr>
          <p:spPr>
            <a:xfrm>
              <a:off x="6022260" y="635323"/>
              <a:ext cx="7605250" cy="7683577"/>
            </a:xfrm>
            <a:prstGeom prst="ellipse">
              <a:avLst/>
            </a:prstGeom>
            <a:noFill/>
            <a:ln w="590550">
              <a:solidFill>
                <a:srgbClr val="AC53A5"/>
              </a:solidFill>
            </a:ln>
            <a:effectLst>
              <a:outerShdw blurRad="182917" dist="57985" dir="8460000" sx="102000" sy="102000" algn="ctr" rotWithShape="0">
                <a:srgbClr val="000000">
                  <a:alpha val="10985"/>
                </a:srgb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56B8D38-0EB8-6792-3A95-23DFB0DA87AA}"/>
                </a:ext>
              </a:extLst>
            </p:cNvPr>
            <p:cNvSpPr/>
            <p:nvPr userDrawn="1"/>
          </p:nvSpPr>
          <p:spPr>
            <a:xfrm>
              <a:off x="6641633" y="1109268"/>
              <a:ext cx="6792837" cy="6792837"/>
            </a:xfrm>
            <a:prstGeom prst="ellipse">
              <a:avLst/>
            </a:prstGeom>
            <a:noFill/>
            <a:ln w="381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137593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Blue Circle Image &amp; Text">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893F836C-F4D1-1ABC-4293-FCB965190AF3}"/>
              </a:ext>
            </a:extLst>
          </p:cNvPr>
          <p:cNvSpPr>
            <a:spLocks noGrp="1"/>
          </p:cNvSpPr>
          <p:nvPr>
            <p:ph type="pic" sz="quarter" idx="11"/>
          </p:nvPr>
        </p:nvSpPr>
        <p:spPr>
          <a:xfrm>
            <a:off x="7203316" y="1692116"/>
            <a:ext cx="6257377" cy="6357375"/>
          </a:xfrm>
          <a:prstGeom prst="ellipse">
            <a:avLst/>
          </a:prstGeom>
          <a:ln w="635000">
            <a:noFill/>
          </a:ln>
        </p:spPr>
        <p:txBody>
          <a:bodyPr/>
          <a:lstStyle/>
          <a:p>
            <a:endParaRPr lang="en-US"/>
          </a:p>
        </p:txBody>
      </p:sp>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3"/>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8" name="Picture Placeholder 19">
            <a:extLst>
              <a:ext uri="{FF2B5EF4-FFF2-40B4-BE49-F238E27FC236}">
                <a16:creationId xmlns:a16="http://schemas.microsoft.com/office/drawing/2014/main" id="{0022410F-F054-FC5F-FCC0-65A8452E2BC5}"/>
              </a:ext>
            </a:extLst>
          </p:cNvPr>
          <p:cNvSpPr>
            <a:spLocks noGrp="1"/>
          </p:cNvSpPr>
          <p:nvPr>
            <p:ph type="pic" sz="quarter" idx="17"/>
          </p:nvPr>
        </p:nvSpPr>
        <p:spPr>
          <a:xfrm>
            <a:off x="6604000" y="1271537"/>
            <a:ext cx="5586463" cy="5586463"/>
          </a:xfrm>
          <a:prstGeom prst="rect">
            <a:avLst/>
          </a:prstGeom>
          <a:blipFill>
            <a:blip r:embed="rId4"/>
            <a:stretch>
              <a:fillRect/>
            </a:stretch>
          </a:blipFill>
        </p:spPr>
        <p:txBody>
          <a:bodyPr/>
          <a:lstStyle/>
          <a:p>
            <a:endParaRPr lang="en-US"/>
          </a:p>
        </p:txBody>
      </p:sp>
      <p:pic>
        <p:nvPicPr>
          <p:cNvPr id="4" name="Picture 3">
            <a:extLst>
              <a:ext uri="{FF2B5EF4-FFF2-40B4-BE49-F238E27FC236}">
                <a16:creationId xmlns:a16="http://schemas.microsoft.com/office/drawing/2014/main" id="{90A31879-A1E4-9E92-15F7-7E22AECCCC5A}"/>
              </a:ext>
            </a:extLst>
          </p:cNvPr>
          <p:cNvPicPr>
            <a:picLocks noChangeAspect="1"/>
          </p:cNvPicPr>
          <p:nvPr userDrawn="1"/>
        </p:nvPicPr>
        <p:blipFill>
          <a:blip r:embed="rId5"/>
          <a:stretch>
            <a:fillRect/>
          </a:stretch>
        </p:blipFill>
        <p:spPr>
          <a:xfrm>
            <a:off x="9830861" y="343986"/>
            <a:ext cx="1988567" cy="446236"/>
          </a:xfrm>
          <a:prstGeom prst="rect">
            <a:avLst/>
          </a:prstGeom>
        </p:spPr>
      </p:pic>
      <p:sp>
        <p:nvSpPr>
          <p:cNvPr id="7" name="Title 1">
            <a:extLst>
              <a:ext uri="{FF2B5EF4-FFF2-40B4-BE49-F238E27FC236}">
                <a16:creationId xmlns:a16="http://schemas.microsoft.com/office/drawing/2014/main" id="{C916854B-E456-43ED-B663-403235435FC4}"/>
              </a:ext>
            </a:extLst>
          </p:cNvPr>
          <p:cNvSpPr>
            <a:spLocks noGrp="1"/>
          </p:cNvSpPr>
          <p:nvPr>
            <p:ph type="title"/>
          </p:nvPr>
        </p:nvSpPr>
        <p:spPr>
          <a:xfrm>
            <a:off x="372572" y="129091"/>
            <a:ext cx="9306000" cy="826513"/>
          </a:xfrm>
          <a:prstGeom prst="rect">
            <a:avLst/>
          </a:prstGeom>
        </p:spPr>
        <p:txBody>
          <a:bodyPr>
            <a:normAutofit/>
          </a:bodyPr>
          <a:lstStyle>
            <a:lvl1pPr>
              <a:defRPr sz="1900">
                <a:latin typeface="Fustat Medium" pitchFamily="2" charset="-78"/>
                <a:cs typeface="Fustat Medium" pitchFamily="2" charset="-78"/>
              </a:defRPr>
            </a:lvl1pPr>
          </a:lstStyle>
          <a:p>
            <a:endParaRPr lang="en-US"/>
          </a:p>
        </p:txBody>
      </p:sp>
      <p:sp>
        <p:nvSpPr>
          <p:cNvPr id="10" name="Picture Placeholder 9">
            <a:extLst>
              <a:ext uri="{FF2B5EF4-FFF2-40B4-BE49-F238E27FC236}">
                <a16:creationId xmlns:a16="http://schemas.microsoft.com/office/drawing/2014/main" id="{E6621ED4-230C-1F06-E404-6771EC0D3B6B}"/>
              </a:ext>
            </a:extLst>
          </p:cNvPr>
          <p:cNvSpPr>
            <a:spLocks noGrp="1"/>
          </p:cNvSpPr>
          <p:nvPr>
            <p:ph type="pic" sz="quarter" idx="12"/>
          </p:nvPr>
        </p:nvSpPr>
        <p:spPr>
          <a:xfrm>
            <a:off x="372572" y="1084694"/>
            <a:ext cx="11446856" cy="4928755"/>
          </a:xfrm>
          <a:prstGeom prst="roundRect">
            <a:avLst>
              <a:gd name="adj" fmla="val 1685"/>
            </a:avLst>
          </a:prstGeom>
        </p:spPr>
        <p:txBody>
          <a:bodyPr/>
          <a:lstStyle/>
          <a:p>
            <a:endParaRPr lang="en-US"/>
          </a:p>
        </p:txBody>
      </p:sp>
    </p:spTree>
    <p:extLst>
      <p:ext uri="{BB962C8B-B14F-4D97-AF65-F5344CB8AC3E}">
        <p14:creationId xmlns:p14="http://schemas.microsoft.com/office/powerpoint/2010/main" val="8712710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Orange Circle Image &amp; Text">
    <p:spTree>
      <p:nvGrpSpPr>
        <p:cNvPr id="1" name=""/>
        <p:cNvGrpSpPr/>
        <p:nvPr/>
      </p:nvGrpSpPr>
      <p:grpSpPr>
        <a:xfrm>
          <a:off x="0" y="0"/>
          <a:ext cx="0" cy="0"/>
          <a:chOff x="0" y="0"/>
          <a:chExt cx="0" cy="0"/>
        </a:xfrm>
      </p:grpSpPr>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sp>
        <p:nvSpPr>
          <p:cNvPr id="20" name="Picture Placeholder 19">
            <a:extLst>
              <a:ext uri="{FF2B5EF4-FFF2-40B4-BE49-F238E27FC236}">
                <a16:creationId xmlns:a16="http://schemas.microsoft.com/office/drawing/2014/main" id="{893F836C-F4D1-1ABC-4293-FCB965190AF3}"/>
              </a:ext>
            </a:extLst>
          </p:cNvPr>
          <p:cNvSpPr>
            <a:spLocks noGrp="1"/>
          </p:cNvSpPr>
          <p:nvPr>
            <p:ph type="pic" sz="quarter" idx="11"/>
          </p:nvPr>
        </p:nvSpPr>
        <p:spPr>
          <a:xfrm>
            <a:off x="6176611" y="783257"/>
            <a:ext cx="7058025" cy="7058025"/>
          </a:xfrm>
          <a:prstGeom prst="ellipse">
            <a:avLst/>
          </a:prstGeom>
        </p:spPr>
        <p:txBody>
          <a:bodyPr/>
          <a:lstStyle/>
          <a:p>
            <a:endParaRPr lang="en-US"/>
          </a:p>
        </p:txBody>
      </p:sp>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396098"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5" name="Text Placeholder 17">
            <a:extLst>
              <a:ext uri="{FF2B5EF4-FFF2-40B4-BE49-F238E27FC236}">
                <a16:creationId xmlns:a16="http://schemas.microsoft.com/office/drawing/2014/main" id="{460A9ECE-FD6A-C9B3-AB8B-9CFAED1C0ACD}"/>
              </a:ext>
            </a:extLst>
          </p:cNvPr>
          <p:cNvSpPr>
            <a:spLocks noGrp="1"/>
          </p:cNvSpPr>
          <p:nvPr>
            <p:ph type="body" sz="quarter" idx="15"/>
          </p:nvPr>
        </p:nvSpPr>
        <p:spPr>
          <a:xfrm>
            <a:off x="1079012" y="2269261"/>
            <a:ext cx="3533358" cy="302139"/>
          </a:xfrm>
          <a:prstGeom prst="rect">
            <a:avLst/>
          </a:prstGeom>
        </p:spPr>
        <p:txBody>
          <a:bodyPr>
            <a:noAutofit/>
          </a:bodyPr>
          <a:lstStyle>
            <a:lvl1pPr marL="0" indent="0" algn="l">
              <a:buNone/>
              <a:defRPr sz="1200" b="0" i="0">
                <a:latin typeface="Inter Medium" panose="02000503000000020004" pitchFamily="2" charset="0"/>
                <a:ea typeface="Inter Medium"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6" name="Text Placeholder 17">
            <a:extLst>
              <a:ext uri="{FF2B5EF4-FFF2-40B4-BE49-F238E27FC236}">
                <a16:creationId xmlns:a16="http://schemas.microsoft.com/office/drawing/2014/main" id="{E7B08A53-6DFC-FF3E-4B65-887986132125}"/>
              </a:ext>
            </a:extLst>
          </p:cNvPr>
          <p:cNvSpPr>
            <a:spLocks noGrp="1"/>
          </p:cNvSpPr>
          <p:nvPr>
            <p:ph type="body" sz="quarter" idx="16"/>
          </p:nvPr>
        </p:nvSpPr>
        <p:spPr>
          <a:xfrm>
            <a:off x="1054297" y="2605453"/>
            <a:ext cx="3558073" cy="3094632"/>
          </a:xfrm>
          <a:prstGeom prst="rect">
            <a:avLst/>
          </a:prstGeom>
        </p:spPr>
        <p:txBody>
          <a:bodyPr>
            <a:noAutofit/>
          </a:bodyPr>
          <a:lstStyle>
            <a:lvl1pPr marL="0" indent="0" algn="l">
              <a:buNone/>
              <a:defRPr sz="950" b="0" i="0">
                <a:solidFill>
                  <a:srgbClr val="414141"/>
                </a:solidFill>
                <a:latin typeface="Inter" panose="02000503000000020004" pitchFamily="2" charset="0"/>
                <a:ea typeface="Inter"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4" name="Picture Placeholder 19">
            <a:extLst>
              <a:ext uri="{FF2B5EF4-FFF2-40B4-BE49-F238E27FC236}">
                <a16:creationId xmlns:a16="http://schemas.microsoft.com/office/drawing/2014/main" id="{666466CE-069C-C30F-E2BC-C069EB38426A}"/>
              </a:ext>
            </a:extLst>
          </p:cNvPr>
          <p:cNvSpPr>
            <a:spLocks noGrp="1"/>
          </p:cNvSpPr>
          <p:nvPr>
            <p:ph type="pic" sz="quarter" idx="17"/>
          </p:nvPr>
        </p:nvSpPr>
        <p:spPr>
          <a:xfrm>
            <a:off x="5615410" y="282947"/>
            <a:ext cx="6575053" cy="6575053"/>
          </a:xfrm>
          <a:prstGeom prst="rect">
            <a:avLst/>
          </a:prstGeom>
          <a:blipFill>
            <a:blip r:embed="rId5"/>
            <a:stretch>
              <a:fillRect/>
            </a:stretch>
          </a:blipFill>
        </p:spPr>
        <p:txBody>
          <a:bodyPr/>
          <a:lstStyle/>
          <a:p>
            <a:endParaRPr lang="en-US"/>
          </a:p>
        </p:txBody>
      </p:sp>
    </p:spTree>
    <p:extLst>
      <p:ext uri="{BB962C8B-B14F-4D97-AF65-F5344CB8AC3E}">
        <p14:creationId xmlns:p14="http://schemas.microsoft.com/office/powerpoint/2010/main" val="1950636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6/19/2026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Green Circle Image &amp; Text">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893F836C-F4D1-1ABC-4293-FCB965190AF3}"/>
              </a:ext>
            </a:extLst>
          </p:cNvPr>
          <p:cNvSpPr>
            <a:spLocks noGrp="1"/>
          </p:cNvSpPr>
          <p:nvPr>
            <p:ph type="pic" sz="quarter" idx="11"/>
          </p:nvPr>
        </p:nvSpPr>
        <p:spPr>
          <a:xfrm>
            <a:off x="6176611" y="783257"/>
            <a:ext cx="7058025" cy="7058025"/>
          </a:xfrm>
          <a:prstGeom prst="ellipse">
            <a:avLst/>
          </a:prstGeom>
        </p:spPr>
        <p:txBody>
          <a:bodyPr/>
          <a:lstStyle/>
          <a:p>
            <a:endParaRPr lang="en-US"/>
          </a:p>
        </p:txBody>
      </p:sp>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396098"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5" name="Text Placeholder 17">
            <a:extLst>
              <a:ext uri="{FF2B5EF4-FFF2-40B4-BE49-F238E27FC236}">
                <a16:creationId xmlns:a16="http://schemas.microsoft.com/office/drawing/2014/main" id="{460A9ECE-FD6A-C9B3-AB8B-9CFAED1C0ACD}"/>
              </a:ext>
            </a:extLst>
          </p:cNvPr>
          <p:cNvSpPr>
            <a:spLocks noGrp="1"/>
          </p:cNvSpPr>
          <p:nvPr>
            <p:ph type="body" sz="quarter" idx="15"/>
          </p:nvPr>
        </p:nvSpPr>
        <p:spPr>
          <a:xfrm>
            <a:off x="1079012" y="2269261"/>
            <a:ext cx="3533358" cy="302139"/>
          </a:xfrm>
          <a:prstGeom prst="rect">
            <a:avLst/>
          </a:prstGeom>
        </p:spPr>
        <p:txBody>
          <a:bodyPr>
            <a:noAutofit/>
          </a:bodyPr>
          <a:lstStyle>
            <a:lvl1pPr marL="0" indent="0" algn="l">
              <a:buNone/>
              <a:defRPr sz="1200" b="0" i="0">
                <a:latin typeface="Inter Medium" panose="02000503000000020004" pitchFamily="2" charset="0"/>
                <a:ea typeface="Inter Medium"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6" name="Text Placeholder 17">
            <a:extLst>
              <a:ext uri="{FF2B5EF4-FFF2-40B4-BE49-F238E27FC236}">
                <a16:creationId xmlns:a16="http://schemas.microsoft.com/office/drawing/2014/main" id="{E7B08A53-6DFC-FF3E-4B65-887986132125}"/>
              </a:ext>
            </a:extLst>
          </p:cNvPr>
          <p:cNvSpPr>
            <a:spLocks noGrp="1"/>
          </p:cNvSpPr>
          <p:nvPr>
            <p:ph type="body" sz="quarter" idx="16"/>
          </p:nvPr>
        </p:nvSpPr>
        <p:spPr>
          <a:xfrm>
            <a:off x="1054297" y="2605453"/>
            <a:ext cx="3558073" cy="3094632"/>
          </a:xfrm>
          <a:prstGeom prst="rect">
            <a:avLst/>
          </a:prstGeom>
        </p:spPr>
        <p:txBody>
          <a:bodyPr>
            <a:noAutofit/>
          </a:bodyPr>
          <a:lstStyle>
            <a:lvl1pPr marL="0" indent="0" algn="l">
              <a:buNone/>
              <a:defRPr sz="950" b="0" i="0">
                <a:solidFill>
                  <a:srgbClr val="414141"/>
                </a:solidFill>
                <a:latin typeface="Inter" panose="02000503000000020004" pitchFamily="2" charset="0"/>
                <a:ea typeface="Inter"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7" name="Picture Placeholder 19">
            <a:extLst>
              <a:ext uri="{FF2B5EF4-FFF2-40B4-BE49-F238E27FC236}">
                <a16:creationId xmlns:a16="http://schemas.microsoft.com/office/drawing/2014/main" id="{E539C9BD-FB81-821C-D907-1F1DC03D378B}"/>
              </a:ext>
            </a:extLst>
          </p:cNvPr>
          <p:cNvSpPr>
            <a:spLocks noGrp="1"/>
          </p:cNvSpPr>
          <p:nvPr>
            <p:ph type="pic" sz="quarter" idx="17"/>
          </p:nvPr>
        </p:nvSpPr>
        <p:spPr>
          <a:xfrm>
            <a:off x="5615410" y="282947"/>
            <a:ext cx="6575053" cy="6575053"/>
          </a:xfrm>
          <a:prstGeom prst="rect">
            <a:avLst/>
          </a:prstGeom>
          <a:blipFill>
            <a:blip r:embed="rId5"/>
            <a:stretch>
              <a:fillRect/>
            </a:stretch>
          </a:blipFill>
        </p:spPr>
        <p:txBody>
          <a:bodyPr/>
          <a:lstStyle/>
          <a:p>
            <a:endParaRPr lang="en-US"/>
          </a:p>
        </p:txBody>
      </p:sp>
    </p:spTree>
    <p:extLst>
      <p:ext uri="{BB962C8B-B14F-4D97-AF65-F5344CB8AC3E}">
        <p14:creationId xmlns:p14="http://schemas.microsoft.com/office/powerpoint/2010/main" val="25746210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amp; Sub Heading">
    <p:spTree>
      <p:nvGrpSpPr>
        <p:cNvPr id="1" name=""/>
        <p:cNvGrpSpPr/>
        <p:nvPr/>
      </p:nvGrpSpPr>
      <p:grpSpPr>
        <a:xfrm>
          <a:off x="0" y="0"/>
          <a:ext cx="0" cy="0"/>
          <a:chOff x="0" y="0"/>
          <a:chExt cx="0" cy="0"/>
        </a:xfrm>
      </p:grpSpPr>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7950" y="0"/>
            <a:ext cx="4464050" cy="6858000"/>
          </a:xfrm>
          <a:prstGeom prst="rect">
            <a:avLst/>
          </a:prstGeom>
        </p:spPr>
      </p:pic>
      <p:sp>
        <p:nvSpPr>
          <p:cNvPr id="2" name="Title 1">
            <a:extLst>
              <a:ext uri="{FF2B5EF4-FFF2-40B4-BE49-F238E27FC236}">
                <a16:creationId xmlns:a16="http://schemas.microsoft.com/office/drawing/2014/main" id="{89377657-3EB1-C14B-3C5F-BE9DD88AA3A2}"/>
              </a:ext>
            </a:extLst>
          </p:cNvPr>
          <p:cNvSpPr>
            <a:spLocks noGrp="1"/>
          </p:cNvSpPr>
          <p:nvPr>
            <p:ph type="title" hasCustomPrompt="1"/>
          </p:nvPr>
        </p:nvSpPr>
        <p:spPr>
          <a:xfrm>
            <a:off x="1059750" y="1001033"/>
            <a:ext cx="9306000" cy="826513"/>
          </a:xfrm>
          <a:prstGeom prst="rect">
            <a:avLst/>
          </a:prstGeom>
        </p:spPr>
        <p:txBody>
          <a:bodyPr>
            <a:normAutofit/>
          </a:bodyPr>
          <a:lstStyle>
            <a:lvl1pPr>
              <a:defRPr sz="3100">
                <a:latin typeface="Fustat Medium" pitchFamily="2" charset="-78"/>
                <a:cs typeface="Fustat Medium" pitchFamily="2" charset="-78"/>
              </a:defRPr>
            </a:lvl1pPr>
          </a:lstStyle>
          <a:p>
            <a:r>
              <a:rPr lang="en-US"/>
              <a:t>This is a page title</a:t>
            </a:r>
          </a:p>
        </p:txBody>
      </p:sp>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9830861"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6" name="Text Placeholder 5">
            <a:extLst>
              <a:ext uri="{FF2B5EF4-FFF2-40B4-BE49-F238E27FC236}">
                <a16:creationId xmlns:a16="http://schemas.microsoft.com/office/drawing/2014/main" id="{F1A46D9C-0AD8-09BF-ED41-96930B0CE9AC}"/>
              </a:ext>
            </a:extLst>
          </p:cNvPr>
          <p:cNvSpPr>
            <a:spLocks noGrp="1"/>
          </p:cNvSpPr>
          <p:nvPr>
            <p:ph type="body" sz="quarter" idx="11"/>
          </p:nvPr>
        </p:nvSpPr>
        <p:spPr>
          <a:xfrm>
            <a:off x="1042853" y="1809204"/>
            <a:ext cx="3645057" cy="1019375"/>
          </a:xfrm>
          <a:prstGeom prst="rect">
            <a:avLst/>
          </a:prstGeom>
        </p:spPr>
        <p:txBody>
          <a:bodyPr>
            <a:normAutofit/>
          </a:bodyPr>
          <a:lstStyle>
            <a:lvl1pPr marL="0" indent="0">
              <a:buFont typeface="Arial" panose="020B0604020202020204" pitchFamily="34" charset="0"/>
              <a:buNone/>
              <a:defRPr sz="950">
                <a:solidFill>
                  <a:srgbClr val="414141"/>
                </a:solidFill>
                <a:latin typeface="Inter" panose="02000503000000020004" pitchFamily="2" charset="0"/>
                <a:ea typeface="Inter" panose="02000503000000020004" pitchFamily="2" charset="0"/>
              </a:defRPr>
            </a:lvl1pPr>
            <a:lvl2pPr marL="457200" indent="0">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7" name="Text Placeholder 5">
            <a:extLst>
              <a:ext uri="{FF2B5EF4-FFF2-40B4-BE49-F238E27FC236}">
                <a16:creationId xmlns:a16="http://schemas.microsoft.com/office/drawing/2014/main" id="{7367625A-D93E-8B30-73FD-EF4186086B91}"/>
              </a:ext>
            </a:extLst>
          </p:cNvPr>
          <p:cNvSpPr>
            <a:spLocks noGrp="1"/>
          </p:cNvSpPr>
          <p:nvPr>
            <p:ph type="body" sz="quarter" idx="12"/>
          </p:nvPr>
        </p:nvSpPr>
        <p:spPr>
          <a:xfrm>
            <a:off x="1042853" y="3953690"/>
            <a:ext cx="3645057" cy="1019375"/>
          </a:xfrm>
          <a:prstGeom prst="rect">
            <a:avLst/>
          </a:prstGeom>
        </p:spPr>
        <p:txBody>
          <a:bodyPr>
            <a:normAutofit/>
          </a:bodyPr>
          <a:lstStyle>
            <a:lvl1pPr marL="0" indent="0">
              <a:buFont typeface="Arial" panose="020B0604020202020204" pitchFamily="34" charset="0"/>
              <a:buNone/>
              <a:defRPr sz="950">
                <a:solidFill>
                  <a:srgbClr val="414141"/>
                </a:solidFill>
                <a:latin typeface="Inter" panose="02000503000000020004" pitchFamily="2" charset="0"/>
                <a:ea typeface="Inter" panose="02000503000000020004" pitchFamily="2" charset="0"/>
              </a:defRPr>
            </a:lvl1pPr>
            <a:lvl2pPr marL="457200" indent="0">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13" name="Text Placeholder 5">
            <a:extLst>
              <a:ext uri="{FF2B5EF4-FFF2-40B4-BE49-F238E27FC236}">
                <a16:creationId xmlns:a16="http://schemas.microsoft.com/office/drawing/2014/main" id="{1D34DD33-0175-0C5C-F127-7FF7D9B13DC4}"/>
              </a:ext>
            </a:extLst>
          </p:cNvPr>
          <p:cNvSpPr>
            <a:spLocks noGrp="1"/>
          </p:cNvSpPr>
          <p:nvPr>
            <p:ph type="body" sz="quarter" idx="13" hasCustomPrompt="1"/>
          </p:nvPr>
        </p:nvSpPr>
        <p:spPr>
          <a:xfrm>
            <a:off x="1042853" y="3579632"/>
            <a:ext cx="3645057" cy="359229"/>
          </a:xfrm>
          <a:prstGeom prst="rect">
            <a:avLst/>
          </a:prstGeom>
        </p:spPr>
        <p:txBody>
          <a:bodyPr>
            <a:normAutofit/>
          </a:bodyPr>
          <a:lstStyle>
            <a:lvl1pPr marL="0" indent="0">
              <a:buFont typeface="Arial" panose="020B0604020202020204" pitchFamily="34" charset="0"/>
              <a:buNone/>
              <a:defRPr sz="1200" b="1" i="0">
                <a:solidFill>
                  <a:schemeClr val="accent1"/>
                </a:solidFill>
                <a:latin typeface="Inter SemiBold" panose="02000503000000020004" pitchFamily="2" charset="0"/>
                <a:ea typeface="Inter SemiBold"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r>
              <a:rPr lang="en-US"/>
              <a:t>Lorem Ipsum</a:t>
            </a:r>
          </a:p>
        </p:txBody>
      </p:sp>
    </p:spTree>
    <p:extLst>
      <p:ext uri="{BB962C8B-B14F-4D97-AF65-F5344CB8AC3E}">
        <p14:creationId xmlns:p14="http://schemas.microsoft.com/office/powerpoint/2010/main" val="196199261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Grid Title with Icon &amp; Text">
    <p:spTree>
      <p:nvGrpSpPr>
        <p:cNvPr id="1" name=""/>
        <p:cNvGrpSpPr/>
        <p:nvPr/>
      </p:nvGrpSpPr>
      <p:grpSpPr>
        <a:xfrm>
          <a:off x="0" y="0"/>
          <a:ext cx="0" cy="0"/>
          <a:chOff x="0" y="0"/>
          <a:chExt cx="0" cy="0"/>
        </a:xfrm>
      </p:grpSpPr>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9830861"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18" name="Text Placeholder 17">
            <a:extLst>
              <a:ext uri="{FF2B5EF4-FFF2-40B4-BE49-F238E27FC236}">
                <a16:creationId xmlns:a16="http://schemas.microsoft.com/office/drawing/2014/main" id="{2567098A-DAC4-CA32-8517-0E6861FD3F13}"/>
              </a:ext>
            </a:extLst>
          </p:cNvPr>
          <p:cNvSpPr>
            <a:spLocks noGrp="1"/>
          </p:cNvSpPr>
          <p:nvPr>
            <p:ph type="body" sz="quarter" idx="15"/>
          </p:nvPr>
        </p:nvSpPr>
        <p:spPr>
          <a:xfrm>
            <a:off x="1791343" y="877160"/>
            <a:ext cx="2161759" cy="302139"/>
          </a:xfrm>
          <a:prstGeom prst="rect">
            <a:avLst/>
          </a:prstGeom>
        </p:spPr>
        <p:txBody>
          <a:bodyPr>
            <a:noAutofit/>
          </a:bodyPr>
          <a:lstStyle>
            <a:lvl1pPr marL="0" indent="0" algn="l">
              <a:buNone/>
              <a:defRPr sz="1200" b="0" i="0">
                <a:latin typeface="Inter Medium" panose="02000503000000020004" pitchFamily="2" charset="0"/>
                <a:ea typeface="Inter Medium"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19" name="Text Placeholder 17">
            <a:extLst>
              <a:ext uri="{FF2B5EF4-FFF2-40B4-BE49-F238E27FC236}">
                <a16:creationId xmlns:a16="http://schemas.microsoft.com/office/drawing/2014/main" id="{37E06FF3-2A27-765B-EFFB-D662A462A86C}"/>
              </a:ext>
            </a:extLst>
          </p:cNvPr>
          <p:cNvSpPr>
            <a:spLocks noGrp="1"/>
          </p:cNvSpPr>
          <p:nvPr>
            <p:ph type="body" sz="quarter" idx="16"/>
          </p:nvPr>
        </p:nvSpPr>
        <p:spPr>
          <a:xfrm>
            <a:off x="1043284" y="1555252"/>
            <a:ext cx="2909818" cy="1535081"/>
          </a:xfrm>
          <a:prstGeom prst="rect">
            <a:avLst/>
          </a:prstGeom>
        </p:spPr>
        <p:txBody>
          <a:bodyPr>
            <a:noAutofit/>
          </a:bodyPr>
          <a:lstStyle>
            <a:lvl1pPr marL="0" indent="0" algn="l">
              <a:buNone/>
              <a:defRPr sz="950" b="0" i="0">
                <a:solidFill>
                  <a:srgbClr val="414141"/>
                </a:solidFill>
                <a:latin typeface="Inter" panose="02000503000000020004" pitchFamily="2" charset="0"/>
                <a:ea typeface="Inter"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14" name="Picture Placeholder 13">
            <a:extLst>
              <a:ext uri="{FF2B5EF4-FFF2-40B4-BE49-F238E27FC236}">
                <a16:creationId xmlns:a16="http://schemas.microsoft.com/office/drawing/2014/main" id="{092085A6-84C3-AC42-F620-FC898BF9E43D}"/>
              </a:ext>
            </a:extLst>
          </p:cNvPr>
          <p:cNvSpPr>
            <a:spLocks noGrp="1"/>
          </p:cNvSpPr>
          <p:nvPr>
            <p:ph type="pic" sz="quarter" idx="23"/>
          </p:nvPr>
        </p:nvSpPr>
        <p:spPr>
          <a:xfrm>
            <a:off x="1100813" y="877160"/>
            <a:ext cx="565537" cy="301625"/>
          </a:xfrm>
          <a:prstGeom prst="rect">
            <a:avLst/>
          </a:prstGeom>
          <a:noFill/>
        </p:spPr>
        <p:txBody>
          <a:bodyPr/>
          <a:lstStyle/>
          <a:p>
            <a:endParaRPr lang="en-US"/>
          </a:p>
        </p:txBody>
      </p:sp>
      <p:sp>
        <p:nvSpPr>
          <p:cNvPr id="6" name="Text Placeholder 17">
            <a:extLst>
              <a:ext uri="{FF2B5EF4-FFF2-40B4-BE49-F238E27FC236}">
                <a16:creationId xmlns:a16="http://schemas.microsoft.com/office/drawing/2014/main" id="{B80CBD92-AEEA-F28B-BA1B-884960C890AF}"/>
              </a:ext>
            </a:extLst>
          </p:cNvPr>
          <p:cNvSpPr>
            <a:spLocks noGrp="1"/>
          </p:cNvSpPr>
          <p:nvPr>
            <p:ph type="body" sz="quarter" idx="26"/>
          </p:nvPr>
        </p:nvSpPr>
        <p:spPr>
          <a:xfrm>
            <a:off x="5254210" y="877160"/>
            <a:ext cx="2161759" cy="302139"/>
          </a:xfrm>
          <a:prstGeom prst="rect">
            <a:avLst/>
          </a:prstGeom>
        </p:spPr>
        <p:txBody>
          <a:bodyPr>
            <a:noAutofit/>
          </a:bodyPr>
          <a:lstStyle>
            <a:lvl1pPr marL="0" indent="0" algn="l">
              <a:buNone/>
              <a:defRPr sz="1200" b="0" i="0">
                <a:latin typeface="Inter Medium" panose="02000503000000020004" pitchFamily="2" charset="0"/>
                <a:ea typeface="Inter Medium"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7" name="Text Placeholder 17">
            <a:extLst>
              <a:ext uri="{FF2B5EF4-FFF2-40B4-BE49-F238E27FC236}">
                <a16:creationId xmlns:a16="http://schemas.microsoft.com/office/drawing/2014/main" id="{509215BE-D6B1-F581-1852-B6513026612A}"/>
              </a:ext>
            </a:extLst>
          </p:cNvPr>
          <p:cNvSpPr>
            <a:spLocks noGrp="1"/>
          </p:cNvSpPr>
          <p:nvPr>
            <p:ph type="body" sz="quarter" idx="27"/>
          </p:nvPr>
        </p:nvSpPr>
        <p:spPr>
          <a:xfrm>
            <a:off x="4506151" y="1555252"/>
            <a:ext cx="2909818" cy="1535081"/>
          </a:xfrm>
          <a:prstGeom prst="rect">
            <a:avLst/>
          </a:prstGeom>
        </p:spPr>
        <p:txBody>
          <a:bodyPr>
            <a:noAutofit/>
          </a:bodyPr>
          <a:lstStyle>
            <a:lvl1pPr marL="0" indent="0" algn="l">
              <a:buNone/>
              <a:defRPr sz="950" b="0" i="0">
                <a:solidFill>
                  <a:srgbClr val="414141"/>
                </a:solidFill>
                <a:latin typeface="Inter" panose="02000503000000020004" pitchFamily="2" charset="0"/>
                <a:ea typeface="Inter"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10" name="Picture Placeholder 13">
            <a:extLst>
              <a:ext uri="{FF2B5EF4-FFF2-40B4-BE49-F238E27FC236}">
                <a16:creationId xmlns:a16="http://schemas.microsoft.com/office/drawing/2014/main" id="{A909CE4C-8DBC-7E62-18DD-AEE4282C0313}"/>
              </a:ext>
            </a:extLst>
          </p:cNvPr>
          <p:cNvSpPr>
            <a:spLocks noGrp="1"/>
          </p:cNvSpPr>
          <p:nvPr>
            <p:ph type="pic" sz="quarter" idx="28"/>
          </p:nvPr>
        </p:nvSpPr>
        <p:spPr>
          <a:xfrm>
            <a:off x="4563680" y="877160"/>
            <a:ext cx="565537" cy="301625"/>
          </a:xfrm>
          <a:prstGeom prst="rect">
            <a:avLst/>
          </a:prstGeom>
          <a:noFill/>
        </p:spPr>
        <p:txBody>
          <a:bodyPr/>
          <a:lstStyle/>
          <a:p>
            <a:endParaRPr lang="en-US"/>
          </a:p>
        </p:txBody>
      </p:sp>
      <p:sp>
        <p:nvSpPr>
          <p:cNvPr id="13" name="Text Placeholder 17">
            <a:extLst>
              <a:ext uri="{FF2B5EF4-FFF2-40B4-BE49-F238E27FC236}">
                <a16:creationId xmlns:a16="http://schemas.microsoft.com/office/drawing/2014/main" id="{50D00935-0543-05BC-0A58-9345CB112E81}"/>
              </a:ext>
            </a:extLst>
          </p:cNvPr>
          <p:cNvSpPr>
            <a:spLocks noGrp="1"/>
          </p:cNvSpPr>
          <p:nvPr>
            <p:ph type="body" sz="quarter" idx="29"/>
          </p:nvPr>
        </p:nvSpPr>
        <p:spPr>
          <a:xfrm>
            <a:off x="5254210" y="3442561"/>
            <a:ext cx="2161759" cy="302139"/>
          </a:xfrm>
          <a:prstGeom prst="rect">
            <a:avLst/>
          </a:prstGeom>
        </p:spPr>
        <p:txBody>
          <a:bodyPr>
            <a:noAutofit/>
          </a:bodyPr>
          <a:lstStyle>
            <a:lvl1pPr marL="0" indent="0" algn="l">
              <a:buNone/>
              <a:defRPr sz="1200" b="0" i="0">
                <a:latin typeface="Inter Medium" panose="02000503000000020004" pitchFamily="2" charset="0"/>
                <a:ea typeface="Inter Medium"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15" name="Text Placeholder 17">
            <a:extLst>
              <a:ext uri="{FF2B5EF4-FFF2-40B4-BE49-F238E27FC236}">
                <a16:creationId xmlns:a16="http://schemas.microsoft.com/office/drawing/2014/main" id="{8BBDE977-2CA7-C10B-30D0-F64427D972C5}"/>
              </a:ext>
            </a:extLst>
          </p:cNvPr>
          <p:cNvSpPr>
            <a:spLocks noGrp="1"/>
          </p:cNvSpPr>
          <p:nvPr>
            <p:ph type="body" sz="quarter" idx="30"/>
          </p:nvPr>
        </p:nvSpPr>
        <p:spPr>
          <a:xfrm>
            <a:off x="4506151" y="4120653"/>
            <a:ext cx="2909818" cy="1535081"/>
          </a:xfrm>
          <a:prstGeom prst="rect">
            <a:avLst/>
          </a:prstGeom>
        </p:spPr>
        <p:txBody>
          <a:bodyPr>
            <a:noAutofit/>
          </a:bodyPr>
          <a:lstStyle>
            <a:lvl1pPr marL="0" indent="0" algn="l">
              <a:buNone/>
              <a:defRPr sz="950" b="0" i="0">
                <a:solidFill>
                  <a:srgbClr val="414141"/>
                </a:solidFill>
                <a:latin typeface="Inter" panose="02000503000000020004" pitchFamily="2" charset="0"/>
                <a:ea typeface="Inter"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20" name="Picture Placeholder 13">
            <a:extLst>
              <a:ext uri="{FF2B5EF4-FFF2-40B4-BE49-F238E27FC236}">
                <a16:creationId xmlns:a16="http://schemas.microsoft.com/office/drawing/2014/main" id="{68BA4294-5B52-89A8-76D7-457B48B0D312}"/>
              </a:ext>
            </a:extLst>
          </p:cNvPr>
          <p:cNvSpPr>
            <a:spLocks noGrp="1"/>
          </p:cNvSpPr>
          <p:nvPr>
            <p:ph type="pic" sz="quarter" idx="31"/>
          </p:nvPr>
        </p:nvSpPr>
        <p:spPr>
          <a:xfrm>
            <a:off x="4563680" y="3442561"/>
            <a:ext cx="565537" cy="301625"/>
          </a:xfrm>
          <a:prstGeom prst="rect">
            <a:avLst/>
          </a:prstGeom>
          <a:noFill/>
        </p:spPr>
        <p:txBody>
          <a:bodyPr/>
          <a:lstStyle/>
          <a:p>
            <a:endParaRPr lang="en-US"/>
          </a:p>
        </p:txBody>
      </p:sp>
      <p:sp>
        <p:nvSpPr>
          <p:cNvPr id="22" name="Text Placeholder 17">
            <a:extLst>
              <a:ext uri="{FF2B5EF4-FFF2-40B4-BE49-F238E27FC236}">
                <a16:creationId xmlns:a16="http://schemas.microsoft.com/office/drawing/2014/main" id="{0BF11A63-B888-A699-C8C2-038281F5E70F}"/>
              </a:ext>
            </a:extLst>
          </p:cNvPr>
          <p:cNvSpPr>
            <a:spLocks noGrp="1"/>
          </p:cNvSpPr>
          <p:nvPr>
            <p:ph type="body" sz="quarter" idx="32"/>
          </p:nvPr>
        </p:nvSpPr>
        <p:spPr>
          <a:xfrm>
            <a:off x="1791343" y="3442561"/>
            <a:ext cx="2161759" cy="302139"/>
          </a:xfrm>
          <a:prstGeom prst="rect">
            <a:avLst/>
          </a:prstGeom>
        </p:spPr>
        <p:txBody>
          <a:bodyPr>
            <a:noAutofit/>
          </a:bodyPr>
          <a:lstStyle>
            <a:lvl1pPr marL="0" indent="0" algn="l">
              <a:buNone/>
              <a:defRPr sz="1200" b="0" i="0">
                <a:latin typeface="Inter Medium" panose="02000503000000020004" pitchFamily="2" charset="0"/>
                <a:ea typeface="Inter Medium"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25" name="Text Placeholder 17">
            <a:extLst>
              <a:ext uri="{FF2B5EF4-FFF2-40B4-BE49-F238E27FC236}">
                <a16:creationId xmlns:a16="http://schemas.microsoft.com/office/drawing/2014/main" id="{2B14944E-C264-5D7B-A8DA-2F16BC0F52B2}"/>
              </a:ext>
            </a:extLst>
          </p:cNvPr>
          <p:cNvSpPr>
            <a:spLocks noGrp="1"/>
          </p:cNvSpPr>
          <p:nvPr>
            <p:ph type="body" sz="quarter" idx="33"/>
          </p:nvPr>
        </p:nvSpPr>
        <p:spPr>
          <a:xfrm>
            <a:off x="1043284" y="4120653"/>
            <a:ext cx="2909818" cy="1535081"/>
          </a:xfrm>
          <a:prstGeom prst="rect">
            <a:avLst/>
          </a:prstGeom>
        </p:spPr>
        <p:txBody>
          <a:bodyPr>
            <a:noAutofit/>
          </a:bodyPr>
          <a:lstStyle>
            <a:lvl1pPr marL="0" indent="0" algn="l">
              <a:buNone/>
              <a:defRPr sz="950" b="0" i="0">
                <a:solidFill>
                  <a:srgbClr val="414141"/>
                </a:solidFill>
                <a:latin typeface="Inter" panose="02000503000000020004" pitchFamily="2" charset="0"/>
                <a:ea typeface="Inter"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US"/>
          </a:p>
        </p:txBody>
      </p:sp>
      <p:sp>
        <p:nvSpPr>
          <p:cNvPr id="26" name="Picture Placeholder 13">
            <a:extLst>
              <a:ext uri="{FF2B5EF4-FFF2-40B4-BE49-F238E27FC236}">
                <a16:creationId xmlns:a16="http://schemas.microsoft.com/office/drawing/2014/main" id="{C2193E50-8F02-2526-04A1-1FCC139DC5AC}"/>
              </a:ext>
            </a:extLst>
          </p:cNvPr>
          <p:cNvSpPr>
            <a:spLocks noGrp="1"/>
          </p:cNvSpPr>
          <p:nvPr>
            <p:ph type="pic" sz="quarter" idx="34"/>
          </p:nvPr>
        </p:nvSpPr>
        <p:spPr>
          <a:xfrm>
            <a:off x="1100813" y="3442561"/>
            <a:ext cx="565537" cy="301625"/>
          </a:xfrm>
          <a:prstGeom prst="rect">
            <a:avLst/>
          </a:prstGeom>
          <a:noFill/>
        </p:spPr>
        <p:txBody>
          <a:bodyPr/>
          <a:lstStyle/>
          <a:p>
            <a:endParaRPr lang="en-US"/>
          </a:p>
        </p:txBody>
      </p:sp>
    </p:spTree>
    <p:extLst>
      <p:ext uri="{BB962C8B-B14F-4D97-AF65-F5344CB8AC3E}">
        <p14:creationId xmlns:p14="http://schemas.microsoft.com/office/powerpoint/2010/main" val="31813310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sp>
        <p:nvSpPr>
          <p:cNvPr id="2" name="Title 1">
            <a:extLst>
              <a:ext uri="{FF2B5EF4-FFF2-40B4-BE49-F238E27FC236}">
                <a16:creationId xmlns:a16="http://schemas.microsoft.com/office/drawing/2014/main" id="{89377657-3EB1-C14B-3C5F-BE9DD88AA3A2}"/>
              </a:ext>
            </a:extLst>
          </p:cNvPr>
          <p:cNvSpPr>
            <a:spLocks noGrp="1"/>
          </p:cNvSpPr>
          <p:nvPr>
            <p:ph type="title" hasCustomPrompt="1"/>
          </p:nvPr>
        </p:nvSpPr>
        <p:spPr>
          <a:xfrm>
            <a:off x="1059750" y="755936"/>
            <a:ext cx="9306000" cy="826513"/>
          </a:xfrm>
          <a:prstGeom prst="rect">
            <a:avLst/>
          </a:prstGeom>
        </p:spPr>
        <p:txBody>
          <a:bodyPr>
            <a:normAutofit/>
          </a:bodyPr>
          <a:lstStyle>
            <a:lvl1pPr>
              <a:defRPr sz="3100">
                <a:latin typeface="Fustat Medium" pitchFamily="2" charset="-78"/>
                <a:cs typeface="Fustat Medium" pitchFamily="2" charset="-78"/>
              </a:defRPr>
            </a:lvl1pPr>
          </a:lstStyle>
          <a:p>
            <a:r>
              <a:rPr lang="en-US"/>
              <a:t>This is a page title</a:t>
            </a:r>
          </a:p>
        </p:txBody>
      </p:sp>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9830861"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6" name="Text Placeholder 5">
            <a:extLst>
              <a:ext uri="{FF2B5EF4-FFF2-40B4-BE49-F238E27FC236}">
                <a16:creationId xmlns:a16="http://schemas.microsoft.com/office/drawing/2014/main" id="{F1A46D9C-0AD8-09BF-ED41-96930B0CE9AC}"/>
              </a:ext>
            </a:extLst>
          </p:cNvPr>
          <p:cNvSpPr>
            <a:spLocks noGrp="1"/>
          </p:cNvSpPr>
          <p:nvPr>
            <p:ph type="body" sz="quarter" idx="11"/>
          </p:nvPr>
        </p:nvSpPr>
        <p:spPr>
          <a:xfrm>
            <a:off x="1042853" y="1564107"/>
            <a:ext cx="3645057" cy="1019375"/>
          </a:xfrm>
          <a:prstGeom prst="rect">
            <a:avLst/>
          </a:prstGeom>
        </p:spPr>
        <p:txBody>
          <a:bodyPr>
            <a:normAutofit/>
          </a:bodyPr>
          <a:lstStyle>
            <a:lvl1pPr marL="0" indent="0">
              <a:buFont typeface="Arial" panose="020B0604020202020204" pitchFamily="34" charset="0"/>
              <a:buNone/>
              <a:defRPr sz="950">
                <a:solidFill>
                  <a:srgbClr val="414141"/>
                </a:solidFill>
                <a:latin typeface="Inter" panose="02000503000000020004" pitchFamily="2" charset="0"/>
                <a:ea typeface="Inter" panose="02000503000000020004" pitchFamily="2" charset="0"/>
              </a:defRPr>
            </a:lvl1pPr>
            <a:lvl2pPr marL="457200" indent="0">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pic>
        <p:nvPicPr>
          <p:cNvPr id="5" name="Picture 4" descr="A yellow circle with black background&#10;&#10;AI-generated content may be incorrect.">
            <a:extLst>
              <a:ext uri="{FF2B5EF4-FFF2-40B4-BE49-F238E27FC236}">
                <a16:creationId xmlns:a16="http://schemas.microsoft.com/office/drawing/2014/main" id="{0E409054-A16F-3AA8-B4D5-A4CD621E8E89}"/>
              </a:ext>
            </a:extLst>
          </p:cNvPr>
          <p:cNvPicPr>
            <a:picLocks noChangeAspect="1"/>
          </p:cNvPicPr>
          <p:nvPr userDrawn="1"/>
        </p:nvPicPr>
        <p:blipFill>
          <a:blip r:embed="rId5"/>
          <a:stretch>
            <a:fillRect/>
          </a:stretch>
        </p:blipFill>
        <p:spPr>
          <a:xfrm rot="21065550">
            <a:off x="7657223" y="6084780"/>
            <a:ext cx="1032143" cy="1038553"/>
          </a:xfrm>
          <a:prstGeom prst="rect">
            <a:avLst/>
          </a:prstGeom>
        </p:spPr>
      </p:pic>
      <p:sp>
        <p:nvSpPr>
          <p:cNvPr id="10" name="Table Placeholder 9">
            <a:extLst>
              <a:ext uri="{FF2B5EF4-FFF2-40B4-BE49-F238E27FC236}">
                <a16:creationId xmlns:a16="http://schemas.microsoft.com/office/drawing/2014/main" id="{38B84A86-09F5-2B40-30B3-8E918705C412}"/>
              </a:ext>
            </a:extLst>
          </p:cNvPr>
          <p:cNvSpPr>
            <a:spLocks noGrp="1"/>
          </p:cNvSpPr>
          <p:nvPr>
            <p:ph type="tbl" sz="quarter" idx="12"/>
          </p:nvPr>
        </p:nvSpPr>
        <p:spPr>
          <a:xfrm>
            <a:off x="1127125" y="3114675"/>
            <a:ext cx="5878513" cy="2273300"/>
          </a:xfrm>
          <a:prstGeom prst="rect">
            <a:avLst/>
          </a:prstGeom>
        </p:spPr>
        <p:txBody>
          <a:bodyPr/>
          <a:lstStyle/>
          <a:p>
            <a:endParaRPr lang="en-US"/>
          </a:p>
        </p:txBody>
      </p:sp>
    </p:spTree>
    <p:extLst>
      <p:ext uri="{BB962C8B-B14F-4D97-AF65-F5344CB8AC3E}">
        <p14:creationId xmlns:p14="http://schemas.microsoft.com/office/powerpoint/2010/main" val="23681607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am_Four column Circle Image">
    <p:spTree>
      <p:nvGrpSpPr>
        <p:cNvPr id="1" name=""/>
        <p:cNvGrpSpPr/>
        <p:nvPr/>
      </p:nvGrpSpPr>
      <p:grpSpPr>
        <a:xfrm>
          <a:off x="0" y="0"/>
          <a:ext cx="0" cy="0"/>
          <a:chOff x="0" y="0"/>
          <a:chExt cx="0" cy="0"/>
        </a:xfrm>
      </p:grpSpPr>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sp>
        <p:nvSpPr>
          <p:cNvPr id="19" name="Picture Placeholder 18">
            <a:extLst>
              <a:ext uri="{FF2B5EF4-FFF2-40B4-BE49-F238E27FC236}">
                <a16:creationId xmlns:a16="http://schemas.microsoft.com/office/drawing/2014/main" id="{3FFA89C5-D7E0-451A-4C26-3593E059B2D2}"/>
              </a:ext>
            </a:extLst>
          </p:cNvPr>
          <p:cNvSpPr>
            <a:spLocks noGrp="1"/>
          </p:cNvSpPr>
          <p:nvPr>
            <p:ph type="pic" sz="quarter" idx="15"/>
          </p:nvPr>
        </p:nvSpPr>
        <p:spPr>
          <a:xfrm>
            <a:off x="1180416" y="1941620"/>
            <a:ext cx="1846813" cy="1846812"/>
          </a:xfrm>
          <a:prstGeom prst="ellipse">
            <a:avLst/>
          </a:prstGeom>
        </p:spPr>
        <p:txBody>
          <a:bodyPr/>
          <a:lstStyle/>
          <a:p>
            <a:endParaRPr lang="en-US"/>
          </a:p>
        </p:txBody>
      </p:sp>
      <p:pic>
        <p:nvPicPr>
          <p:cNvPr id="21" name="Picture 20" descr="A white circle on a black background&#10;&#10;AI-generated content may be incorrect.">
            <a:extLst>
              <a:ext uri="{FF2B5EF4-FFF2-40B4-BE49-F238E27FC236}">
                <a16:creationId xmlns:a16="http://schemas.microsoft.com/office/drawing/2014/main" id="{6871E32C-D40C-598E-600A-33A4133D5E83}"/>
              </a:ext>
            </a:extLst>
          </p:cNvPr>
          <p:cNvPicPr>
            <a:picLocks noChangeAspect="1"/>
          </p:cNvPicPr>
          <p:nvPr userDrawn="1"/>
        </p:nvPicPr>
        <p:blipFill>
          <a:blip r:embed="rId3"/>
          <a:stretch>
            <a:fillRect/>
          </a:stretch>
        </p:blipFill>
        <p:spPr>
          <a:xfrm>
            <a:off x="1098189" y="1912131"/>
            <a:ext cx="1929040" cy="1871931"/>
          </a:xfrm>
          <a:prstGeom prst="rect">
            <a:avLst/>
          </a:prstGeom>
        </p:spPr>
      </p:pic>
      <p:sp>
        <p:nvSpPr>
          <p:cNvPr id="2" name="Title 1">
            <a:extLst>
              <a:ext uri="{FF2B5EF4-FFF2-40B4-BE49-F238E27FC236}">
                <a16:creationId xmlns:a16="http://schemas.microsoft.com/office/drawing/2014/main" id="{89377657-3EB1-C14B-3C5F-BE9DD88AA3A2}"/>
              </a:ext>
            </a:extLst>
          </p:cNvPr>
          <p:cNvSpPr>
            <a:spLocks noGrp="1"/>
          </p:cNvSpPr>
          <p:nvPr>
            <p:ph type="title" hasCustomPrompt="1"/>
          </p:nvPr>
        </p:nvSpPr>
        <p:spPr>
          <a:xfrm>
            <a:off x="1443000" y="720951"/>
            <a:ext cx="9306000" cy="826513"/>
          </a:xfrm>
          <a:prstGeom prst="rect">
            <a:avLst/>
          </a:prstGeom>
        </p:spPr>
        <p:txBody>
          <a:bodyPr>
            <a:normAutofit/>
          </a:bodyPr>
          <a:lstStyle>
            <a:lvl1pPr algn="ctr">
              <a:defRPr sz="3100">
                <a:latin typeface="Fustat Medium" pitchFamily="2" charset="-78"/>
                <a:cs typeface="Fustat Medium" pitchFamily="2" charset="-78"/>
              </a:defRPr>
            </a:lvl1pPr>
          </a:lstStyle>
          <a:p>
            <a:r>
              <a:rPr lang="en-US"/>
              <a:t>This is a page title</a:t>
            </a:r>
          </a:p>
        </p:txBody>
      </p:sp>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4"/>
          <a:stretch>
            <a:fillRect/>
          </a:stretch>
        </p:blipFill>
        <p:spPr>
          <a:xfrm>
            <a:off x="9830861"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5"/>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7" name="Text Placeholder 5">
            <a:extLst>
              <a:ext uri="{FF2B5EF4-FFF2-40B4-BE49-F238E27FC236}">
                <a16:creationId xmlns:a16="http://schemas.microsoft.com/office/drawing/2014/main" id="{7367625A-D93E-8B30-73FD-EF4186086B91}"/>
              </a:ext>
            </a:extLst>
          </p:cNvPr>
          <p:cNvSpPr>
            <a:spLocks noGrp="1"/>
          </p:cNvSpPr>
          <p:nvPr>
            <p:ph type="body" sz="quarter" idx="12"/>
          </p:nvPr>
        </p:nvSpPr>
        <p:spPr>
          <a:xfrm>
            <a:off x="1031228" y="4696060"/>
            <a:ext cx="2145191" cy="1019375"/>
          </a:xfrm>
          <a:prstGeom prst="rect">
            <a:avLst/>
          </a:prstGeom>
        </p:spPr>
        <p:txBody>
          <a:bodyPr>
            <a:normAutofit/>
          </a:bodyPr>
          <a:lstStyle>
            <a:lvl1pPr marL="0" indent="0" algn="ctr">
              <a:buFont typeface="Arial" panose="020B0604020202020204" pitchFamily="34" charset="0"/>
              <a:buNone/>
              <a:defRPr sz="950">
                <a:solidFill>
                  <a:srgbClr val="414141"/>
                </a:solidFill>
                <a:latin typeface="Inter" panose="02000503000000020004" pitchFamily="2" charset="0"/>
                <a:ea typeface="Inter" panose="02000503000000020004" pitchFamily="2" charset="0"/>
              </a:defRPr>
            </a:lvl1pPr>
            <a:lvl2pPr marL="457200" indent="0">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13" name="Text Placeholder 5">
            <a:extLst>
              <a:ext uri="{FF2B5EF4-FFF2-40B4-BE49-F238E27FC236}">
                <a16:creationId xmlns:a16="http://schemas.microsoft.com/office/drawing/2014/main" id="{1D34DD33-0175-0C5C-F127-7FF7D9B13DC4}"/>
              </a:ext>
            </a:extLst>
          </p:cNvPr>
          <p:cNvSpPr>
            <a:spLocks noGrp="1"/>
          </p:cNvSpPr>
          <p:nvPr>
            <p:ph type="body" sz="quarter" idx="13"/>
          </p:nvPr>
        </p:nvSpPr>
        <p:spPr>
          <a:xfrm>
            <a:off x="1031228" y="3992974"/>
            <a:ext cx="2145190" cy="271220"/>
          </a:xfrm>
          <a:prstGeom prst="rect">
            <a:avLst/>
          </a:prstGeom>
        </p:spPr>
        <p:txBody>
          <a:bodyPr>
            <a:normAutofit/>
          </a:bodyPr>
          <a:lstStyle>
            <a:lvl1pPr marL="0" indent="0" algn="ctr">
              <a:buFont typeface="Arial" panose="020B0604020202020204" pitchFamily="34" charset="0"/>
              <a:buNone/>
              <a:defRPr sz="1200" b="1" i="0">
                <a:solidFill>
                  <a:schemeClr val="accent1"/>
                </a:solidFill>
                <a:latin typeface="Inter SemiBold" panose="02000503000000020004" pitchFamily="2" charset="0"/>
                <a:ea typeface="Inter SemiBold"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14" name="Text Placeholder 5">
            <a:extLst>
              <a:ext uri="{FF2B5EF4-FFF2-40B4-BE49-F238E27FC236}">
                <a16:creationId xmlns:a16="http://schemas.microsoft.com/office/drawing/2014/main" id="{33A20C76-FB12-F9E2-0BA6-7B0F636BD67A}"/>
              </a:ext>
            </a:extLst>
          </p:cNvPr>
          <p:cNvSpPr>
            <a:spLocks noGrp="1"/>
          </p:cNvSpPr>
          <p:nvPr>
            <p:ph type="body" sz="quarter" idx="14"/>
          </p:nvPr>
        </p:nvSpPr>
        <p:spPr>
          <a:xfrm>
            <a:off x="1031228" y="4252319"/>
            <a:ext cx="2145190" cy="359229"/>
          </a:xfrm>
          <a:prstGeom prst="rect">
            <a:avLst/>
          </a:prstGeom>
        </p:spPr>
        <p:txBody>
          <a:bodyPr>
            <a:normAutofit/>
          </a:bodyPr>
          <a:lstStyle>
            <a:lvl1pPr marL="0" indent="0" algn="ctr">
              <a:buFont typeface="Arial" panose="020B0604020202020204" pitchFamily="34" charset="0"/>
              <a:buNone/>
              <a:defRPr sz="1100" b="0" i="0">
                <a:solidFill>
                  <a:schemeClr val="tx1"/>
                </a:solidFill>
                <a:latin typeface="Inter" panose="02000503000000020004" pitchFamily="2" charset="0"/>
                <a:ea typeface="Inter"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22" name="Picture Placeholder 18">
            <a:extLst>
              <a:ext uri="{FF2B5EF4-FFF2-40B4-BE49-F238E27FC236}">
                <a16:creationId xmlns:a16="http://schemas.microsoft.com/office/drawing/2014/main" id="{62DD12F5-1521-01C2-05B8-654D295AAF26}"/>
              </a:ext>
            </a:extLst>
          </p:cNvPr>
          <p:cNvSpPr>
            <a:spLocks noGrp="1"/>
          </p:cNvSpPr>
          <p:nvPr>
            <p:ph type="pic" sz="quarter" idx="16"/>
          </p:nvPr>
        </p:nvSpPr>
        <p:spPr>
          <a:xfrm>
            <a:off x="3827364" y="1941620"/>
            <a:ext cx="1846813" cy="1846812"/>
          </a:xfrm>
          <a:prstGeom prst="ellipse">
            <a:avLst/>
          </a:prstGeom>
        </p:spPr>
        <p:txBody>
          <a:bodyPr/>
          <a:lstStyle/>
          <a:p>
            <a:endParaRPr lang="en-US"/>
          </a:p>
        </p:txBody>
      </p:sp>
      <p:pic>
        <p:nvPicPr>
          <p:cNvPr id="23" name="Picture 22" descr="A white circle on a black background&#10;&#10;AI-generated content may be incorrect.">
            <a:extLst>
              <a:ext uri="{FF2B5EF4-FFF2-40B4-BE49-F238E27FC236}">
                <a16:creationId xmlns:a16="http://schemas.microsoft.com/office/drawing/2014/main" id="{97C86021-8094-F0BD-8F23-D828DBCDD3A4}"/>
              </a:ext>
            </a:extLst>
          </p:cNvPr>
          <p:cNvPicPr>
            <a:picLocks noChangeAspect="1"/>
          </p:cNvPicPr>
          <p:nvPr userDrawn="1"/>
        </p:nvPicPr>
        <p:blipFill>
          <a:blip r:embed="rId3"/>
          <a:stretch>
            <a:fillRect/>
          </a:stretch>
        </p:blipFill>
        <p:spPr>
          <a:xfrm>
            <a:off x="3745137" y="1912131"/>
            <a:ext cx="1929040" cy="1871931"/>
          </a:xfrm>
          <a:prstGeom prst="rect">
            <a:avLst/>
          </a:prstGeom>
        </p:spPr>
      </p:pic>
      <p:sp>
        <p:nvSpPr>
          <p:cNvPr id="24" name="Text Placeholder 5">
            <a:extLst>
              <a:ext uri="{FF2B5EF4-FFF2-40B4-BE49-F238E27FC236}">
                <a16:creationId xmlns:a16="http://schemas.microsoft.com/office/drawing/2014/main" id="{143C2885-CA63-7534-9AB3-D32B5959C16A}"/>
              </a:ext>
            </a:extLst>
          </p:cNvPr>
          <p:cNvSpPr>
            <a:spLocks noGrp="1"/>
          </p:cNvSpPr>
          <p:nvPr>
            <p:ph type="body" sz="quarter" idx="17"/>
          </p:nvPr>
        </p:nvSpPr>
        <p:spPr>
          <a:xfrm>
            <a:off x="3678176" y="4696060"/>
            <a:ext cx="2145191" cy="1019375"/>
          </a:xfrm>
          <a:prstGeom prst="rect">
            <a:avLst/>
          </a:prstGeom>
        </p:spPr>
        <p:txBody>
          <a:bodyPr>
            <a:normAutofit/>
          </a:bodyPr>
          <a:lstStyle>
            <a:lvl1pPr marL="0" indent="0" algn="ctr">
              <a:buFont typeface="Arial" panose="020B0604020202020204" pitchFamily="34" charset="0"/>
              <a:buNone/>
              <a:defRPr sz="950">
                <a:solidFill>
                  <a:srgbClr val="414141"/>
                </a:solidFill>
                <a:latin typeface="Inter" panose="02000503000000020004" pitchFamily="2" charset="0"/>
                <a:ea typeface="Inter" panose="02000503000000020004" pitchFamily="2" charset="0"/>
              </a:defRPr>
            </a:lvl1pPr>
            <a:lvl2pPr marL="457200" indent="0">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25" name="Text Placeholder 5">
            <a:extLst>
              <a:ext uri="{FF2B5EF4-FFF2-40B4-BE49-F238E27FC236}">
                <a16:creationId xmlns:a16="http://schemas.microsoft.com/office/drawing/2014/main" id="{2F2C4EC4-CBDC-B286-4337-468E5AB8BBA4}"/>
              </a:ext>
            </a:extLst>
          </p:cNvPr>
          <p:cNvSpPr>
            <a:spLocks noGrp="1"/>
          </p:cNvSpPr>
          <p:nvPr>
            <p:ph type="body" sz="quarter" idx="18"/>
          </p:nvPr>
        </p:nvSpPr>
        <p:spPr>
          <a:xfrm>
            <a:off x="3678176" y="3992974"/>
            <a:ext cx="2145190" cy="271220"/>
          </a:xfrm>
          <a:prstGeom prst="rect">
            <a:avLst/>
          </a:prstGeom>
        </p:spPr>
        <p:txBody>
          <a:bodyPr>
            <a:normAutofit/>
          </a:bodyPr>
          <a:lstStyle>
            <a:lvl1pPr marL="0" indent="0" algn="ctr">
              <a:buFont typeface="Arial" panose="020B0604020202020204" pitchFamily="34" charset="0"/>
              <a:buNone/>
              <a:defRPr sz="1200" b="1" i="0">
                <a:solidFill>
                  <a:schemeClr val="accent1"/>
                </a:solidFill>
                <a:latin typeface="Inter SemiBold" panose="02000503000000020004" pitchFamily="2" charset="0"/>
                <a:ea typeface="Inter SemiBold"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26" name="Text Placeholder 5">
            <a:extLst>
              <a:ext uri="{FF2B5EF4-FFF2-40B4-BE49-F238E27FC236}">
                <a16:creationId xmlns:a16="http://schemas.microsoft.com/office/drawing/2014/main" id="{0CF992B2-11FF-AB81-8C7D-317A3ECEA4BD}"/>
              </a:ext>
            </a:extLst>
          </p:cNvPr>
          <p:cNvSpPr>
            <a:spLocks noGrp="1"/>
          </p:cNvSpPr>
          <p:nvPr>
            <p:ph type="body" sz="quarter" idx="19"/>
          </p:nvPr>
        </p:nvSpPr>
        <p:spPr>
          <a:xfrm>
            <a:off x="3678176" y="4252319"/>
            <a:ext cx="2145190" cy="359229"/>
          </a:xfrm>
          <a:prstGeom prst="rect">
            <a:avLst/>
          </a:prstGeom>
        </p:spPr>
        <p:txBody>
          <a:bodyPr>
            <a:normAutofit/>
          </a:bodyPr>
          <a:lstStyle>
            <a:lvl1pPr marL="0" indent="0" algn="ctr">
              <a:buFont typeface="Arial" panose="020B0604020202020204" pitchFamily="34" charset="0"/>
              <a:buNone/>
              <a:defRPr sz="1100" b="0" i="0">
                <a:solidFill>
                  <a:schemeClr val="tx1"/>
                </a:solidFill>
                <a:latin typeface="Inter" panose="02000503000000020004" pitchFamily="2" charset="0"/>
                <a:ea typeface="Inter"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27" name="Picture Placeholder 18">
            <a:extLst>
              <a:ext uri="{FF2B5EF4-FFF2-40B4-BE49-F238E27FC236}">
                <a16:creationId xmlns:a16="http://schemas.microsoft.com/office/drawing/2014/main" id="{1EF3656E-FBD5-832A-9101-A4A86162931F}"/>
              </a:ext>
            </a:extLst>
          </p:cNvPr>
          <p:cNvSpPr>
            <a:spLocks noGrp="1"/>
          </p:cNvSpPr>
          <p:nvPr>
            <p:ph type="pic" sz="quarter" idx="20"/>
          </p:nvPr>
        </p:nvSpPr>
        <p:spPr>
          <a:xfrm>
            <a:off x="6515562" y="1934745"/>
            <a:ext cx="1846813" cy="1846812"/>
          </a:xfrm>
          <a:prstGeom prst="ellipse">
            <a:avLst/>
          </a:prstGeom>
        </p:spPr>
        <p:txBody>
          <a:bodyPr/>
          <a:lstStyle/>
          <a:p>
            <a:endParaRPr lang="en-US"/>
          </a:p>
        </p:txBody>
      </p:sp>
      <p:pic>
        <p:nvPicPr>
          <p:cNvPr id="28" name="Picture 27" descr="A white circle on a black background&#10;&#10;AI-generated content may be incorrect.">
            <a:extLst>
              <a:ext uri="{FF2B5EF4-FFF2-40B4-BE49-F238E27FC236}">
                <a16:creationId xmlns:a16="http://schemas.microsoft.com/office/drawing/2014/main" id="{5E0D980B-7B47-94EF-76ED-5027CA0BF8B0}"/>
              </a:ext>
            </a:extLst>
          </p:cNvPr>
          <p:cNvPicPr>
            <a:picLocks noChangeAspect="1"/>
          </p:cNvPicPr>
          <p:nvPr userDrawn="1"/>
        </p:nvPicPr>
        <p:blipFill>
          <a:blip r:embed="rId3"/>
          <a:stretch>
            <a:fillRect/>
          </a:stretch>
        </p:blipFill>
        <p:spPr>
          <a:xfrm>
            <a:off x="6433335" y="1905256"/>
            <a:ext cx="1929040" cy="1871931"/>
          </a:xfrm>
          <a:prstGeom prst="rect">
            <a:avLst/>
          </a:prstGeom>
        </p:spPr>
      </p:pic>
      <p:sp>
        <p:nvSpPr>
          <p:cNvPr id="29" name="Text Placeholder 5">
            <a:extLst>
              <a:ext uri="{FF2B5EF4-FFF2-40B4-BE49-F238E27FC236}">
                <a16:creationId xmlns:a16="http://schemas.microsoft.com/office/drawing/2014/main" id="{B66218CB-590D-6232-C755-92E6AD8F8349}"/>
              </a:ext>
            </a:extLst>
          </p:cNvPr>
          <p:cNvSpPr>
            <a:spLocks noGrp="1"/>
          </p:cNvSpPr>
          <p:nvPr>
            <p:ph type="body" sz="quarter" idx="21"/>
          </p:nvPr>
        </p:nvSpPr>
        <p:spPr>
          <a:xfrm>
            <a:off x="6366374" y="4689185"/>
            <a:ext cx="2145191" cy="1019375"/>
          </a:xfrm>
          <a:prstGeom prst="rect">
            <a:avLst/>
          </a:prstGeom>
        </p:spPr>
        <p:txBody>
          <a:bodyPr>
            <a:normAutofit/>
          </a:bodyPr>
          <a:lstStyle>
            <a:lvl1pPr marL="0" indent="0" algn="ctr">
              <a:buFont typeface="Arial" panose="020B0604020202020204" pitchFamily="34" charset="0"/>
              <a:buNone/>
              <a:defRPr sz="950">
                <a:solidFill>
                  <a:srgbClr val="414141"/>
                </a:solidFill>
                <a:latin typeface="Inter" panose="02000503000000020004" pitchFamily="2" charset="0"/>
                <a:ea typeface="Inter" panose="02000503000000020004" pitchFamily="2" charset="0"/>
              </a:defRPr>
            </a:lvl1pPr>
            <a:lvl2pPr marL="457200" indent="0">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30" name="Text Placeholder 5">
            <a:extLst>
              <a:ext uri="{FF2B5EF4-FFF2-40B4-BE49-F238E27FC236}">
                <a16:creationId xmlns:a16="http://schemas.microsoft.com/office/drawing/2014/main" id="{826CABD4-89C4-7810-9CE7-D8B9995ACF46}"/>
              </a:ext>
            </a:extLst>
          </p:cNvPr>
          <p:cNvSpPr>
            <a:spLocks noGrp="1"/>
          </p:cNvSpPr>
          <p:nvPr>
            <p:ph type="body" sz="quarter" idx="22"/>
          </p:nvPr>
        </p:nvSpPr>
        <p:spPr>
          <a:xfrm>
            <a:off x="6366374" y="3986099"/>
            <a:ext cx="2145190" cy="271220"/>
          </a:xfrm>
          <a:prstGeom prst="rect">
            <a:avLst/>
          </a:prstGeom>
        </p:spPr>
        <p:txBody>
          <a:bodyPr>
            <a:normAutofit/>
          </a:bodyPr>
          <a:lstStyle>
            <a:lvl1pPr marL="0" indent="0" algn="ctr">
              <a:buFont typeface="Arial" panose="020B0604020202020204" pitchFamily="34" charset="0"/>
              <a:buNone/>
              <a:defRPr sz="1200" b="1" i="0">
                <a:solidFill>
                  <a:schemeClr val="accent1"/>
                </a:solidFill>
                <a:latin typeface="Inter SemiBold" panose="02000503000000020004" pitchFamily="2" charset="0"/>
                <a:ea typeface="Inter SemiBold"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31" name="Text Placeholder 5">
            <a:extLst>
              <a:ext uri="{FF2B5EF4-FFF2-40B4-BE49-F238E27FC236}">
                <a16:creationId xmlns:a16="http://schemas.microsoft.com/office/drawing/2014/main" id="{158DF49E-A05C-3D81-F699-24D24EE62563}"/>
              </a:ext>
            </a:extLst>
          </p:cNvPr>
          <p:cNvSpPr>
            <a:spLocks noGrp="1"/>
          </p:cNvSpPr>
          <p:nvPr>
            <p:ph type="body" sz="quarter" idx="23"/>
          </p:nvPr>
        </p:nvSpPr>
        <p:spPr>
          <a:xfrm>
            <a:off x="6366374" y="4245444"/>
            <a:ext cx="2145190" cy="359229"/>
          </a:xfrm>
          <a:prstGeom prst="rect">
            <a:avLst/>
          </a:prstGeom>
        </p:spPr>
        <p:txBody>
          <a:bodyPr>
            <a:normAutofit/>
          </a:bodyPr>
          <a:lstStyle>
            <a:lvl1pPr marL="0" indent="0" algn="ctr">
              <a:buFont typeface="Arial" panose="020B0604020202020204" pitchFamily="34" charset="0"/>
              <a:buNone/>
              <a:defRPr sz="1100" b="0" i="0">
                <a:solidFill>
                  <a:schemeClr val="tx1"/>
                </a:solidFill>
                <a:latin typeface="Inter" panose="02000503000000020004" pitchFamily="2" charset="0"/>
                <a:ea typeface="Inter"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32" name="Picture Placeholder 18">
            <a:extLst>
              <a:ext uri="{FF2B5EF4-FFF2-40B4-BE49-F238E27FC236}">
                <a16:creationId xmlns:a16="http://schemas.microsoft.com/office/drawing/2014/main" id="{BD664F77-D705-C00E-45ED-10A39D4E3391}"/>
              </a:ext>
            </a:extLst>
          </p:cNvPr>
          <p:cNvSpPr>
            <a:spLocks noGrp="1"/>
          </p:cNvSpPr>
          <p:nvPr>
            <p:ph type="pic" sz="quarter" idx="24"/>
          </p:nvPr>
        </p:nvSpPr>
        <p:spPr>
          <a:xfrm>
            <a:off x="9169385" y="1941620"/>
            <a:ext cx="1846813" cy="1846812"/>
          </a:xfrm>
          <a:prstGeom prst="ellipse">
            <a:avLst/>
          </a:prstGeom>
        </p:spPr>
        <p:txBody>
          <a:bodyPr/>
          <a:lstStyle/>
          <a:p>
            <a:endParaRPr lang="en-US"/>
          </a:p>
        </p:txBody>
      </p:sp>
      <p:pic>
        <p:nvPicPr>
          <p:cNvPr id="33" name="Picture 32" descr="A white circle on a black background&#10;&#10;AI-generated content may be incorrect.">
            <a:extLst>
              <a:ext uri="{FF2B5EF4-FFF2-40B4-BE49-F238E27FC236}">
                <a16:creationId xmlns:a16="http://schemas.microsoft.com/office/drawing/2014/main" id="{05A7306D-E3E1-BF6D-610D-94E173B5F357}"/>
              </a:ext>
            </a:extLst>
          </p:cNvPr>
          <p:cNvPicPr>
            <a:picLocks noChangeAspect="1"/>
          </p:cNvPicPr>
          <p:nvPr userDrawn="1"/>
        </p:nvPicPr>
        <p:blipFill>
          <a:blip r:embed="rId3"/>
          <a:stretch>
            <a:fillRect/>
          </a:stretch>
        </p:blipFill>
        <p:spPr>
          <a:xfrm>
            <a:off x="9087158" y="1912131"/>
            <a:ext cx="1929040" cy="1871931"/>
          </a:xfrm>
          <a:prstGeom prst="rect">
            <a:avLst/>
          </a:prstGeom>
        </p:spPr>
      </p:pic>
      <p:sp>
        <p:nvSpPr>
          <p:cNvPr id="34" name="Text Placeholder 5">
            <a:extLst>
              <a:ext uri="{FF2B5EF4-FFF2-40B4-BE49-F238E27FC236}">
                <a16:creationId xmlns:a16="http://schemas.microsoft.com/office/drawing/2014/main" id="{E88E1BD2-2A4C-5C54-7621-2368F3B07687}"/>
              </a:ext>
            </a:extLst>
          </p:cNvPr>
          <p:cNvSpPr>
            <a:spLocks noGrp="1"/>
          </p:cNvSpPr>
          <p:nvPr>
            <p:ph type="body" sz="quarter" idx="25"/>
          </p:nvPr>
        </p:nvSpPr>
        <p:spPr>
          <a:xfrm>
            <a:off x="9020197" y="4696060"/>
            <a:ext cx="2145191" cy="1019375"/>
          </a:xfrm>
          <a:prstGeom prst="rect">
            <a:avLst/>
          </a:prstGeom>
        </p:spPr>
        <p:txBody>
          <a:bodyPr>
            <a:normAutofit/>
          </a:bodyPr>
          <a:lstStyle>
            <a:lvl1pPr marL="0" indent="0" algn="ctr">
              <a:buFont typeface="Arial" panose="020B0604020202020204" pitchFamily="34" charset="0"/>
              <a:buNone/>
              <a:defRPr sz="950">
                <a:solidFill>
                  <a:srgbClr val="414141"/>
                </a:solidFill>
                <a:latin typeface="Inter" panose="02000503000000020004" pitchFamily="2" charset="0"/>
                <a:ea typeface="Inter" panose="02000503000000020004" pitchFamily="2" charset="0"/>
              </a:defRPr>
            </a:lvl1pPr>
            <a:lvl2pPr marL="457200" indent="0">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35" name="Text Placeholder 5">
            <a:extLst>
              <a:ext uri="{FF2B5EF4-FFF2-40B4-BE49-F238E27FC236}">
                <a16:creationId xmlns:a16="http://schemas.microsoft.com/office/drawing/2014/main" id="{9821C644-258E-BFE2-E0C0-031803567B12}"/>
              </a:ext>
            </a:extLst>
          </p:cNvPr>
          <p:cNvSpPr>
            <a:spLocks noGrp="1"/>
          </p:cNvSpPr>
          <p:nvPr>
            <p:ph type="body" sz="quarter" idx="26"/>
          </p:nvPr>
        </p:nvSpPr>
        <p:spPr>
          <a:xfrm>
            <a:off x="9020197" y="3992974"/>
            <a:ext cx="2145190" cy="271220"/>
          </a:xfrm>
          <a:prstGeom prst="rect">
            <a:avLst/>
          </a:prstGeom>
        </p:spPr>
        <p:txBody>
          <a:bodyPr>
            <a:normAutofit/>
          </a:bodyPr>
          <a:lstStyle>
            <a:lvl1pPr marL="0" indent="0" algn="ctr">
              <a:buFont typeface="Arial" panose="020B0604020202020204" pitchFamily="34" charset="0"/>
              <a:buNone/>
              <a:defRPr sz="1200" b="1" i="0">
                <a:solidFill>
                  <a:schemeClr val="accent1"/>
                </a:solidFill>
                <a:latin typeface="Inter SemiBold" panose="02000503000000020004" pitchFamily="2" charset="0"/>
                <a:ea typeface="Inter SemiBold"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36" name="Text Placeholder 5">
            <a:extLst>
              <a:ext uri="{FF2B5EF4-FFF2-40B4-BE49-F238E27FC236}">
                <a16:creationId xmlns:a16="http://schemas.microsoft.com/office/drawing/2014/main" id="{A9FF04C7-BBF1-BF38-351E-CCDDA61BFB39}"/>
              </a:ext>
            </a:extLst>
          </p:cNvPr>
          <p:cNvSpPr>
            <a:spLocks noGrp="1"/>
          </p:cNvSpPr>
          <p:nvPr>
            <p:ph type="body" sz="quarter" idx="27"/>
          </p:nvPr>
        </p:nvSpPr>
        <p:spPr>
          <a:xfrm>
            <a:off x="9020197" y="4252319"/>
            <a:ext cx="2145190" cy="359229"/>
          </a:xfrm>
          <a:prstGeom prst="rect">
            <a:avLst/>
          </a:prstGeom>
        </p:spPr>
        <p:txBody>
          <a:bodyPr>
            <a:normAutofit/>
          </a:bodyPr>
          <a:lstStyle>
            <a:lvl1pPr marL="0" indent="0" algn="ctr">
              <a:buFont typeface="Arial" panose="020B0604020202020204" pitchFamily="34" charset="0"/>
              <a:buNone/>
              <a:defRPr sz="1100" b="0" i="0">
                <a:solidFill>
                  <a:schemeClr val="tx1"/>
                </a:solidFill>
                <a:latin typeface="Inter" panose="02000503000000020004" pitchFamily="2" charset="0"/>
                <a:ea typeface="Inter"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Tree>
    <p:extLst>
      <p:ext uri="{BB962C8B-B14F-4D97-AF65-F5344CB8AC3E}">
        <p14:creationId xmlns:p14="http://schemas.microsoft.com/office/powerpoint/2010/main" val="42826826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eam_Four column Circle Image">
    <p:spTree>
      <p:nvGrpSpPr>
        <p:cNvPr id="1" name=""/>
        <p:cNvGrpSpPr/>
        <p:nvPr/>
      </p:nvGrpSpPr>
      <p:grpSpPr>
        <a:xfrm>
          <a:off x="0" y="0"/>
          <a:ext cx="0" cy="0"/>
          <a:chOff x="0" y="0"/>
          <a:chExt cx="0" cy="0"/>
        </a:xfrm>
      </p:grpSpPr>
      <p:pic>
        <p:nvPicPr>
          <p:cNvPr id="16" name="Picture 15" descr="A black background with dots&#10;&#10;AI-generated content may be incorrect.">
            <a:extLst>
              <a:ext uri="{FF2B5EF4-FFF2-40B4-BE49-F238E27FC236}">
                <a16:creationId xmlns:a16="http://schemas.microsoft.com/office/drawing/2014/main" id="{FC1DDF68-03DA-869C-705B-AB398FC0FC28}"/>
              </a:ext>
            </a:extLst>
          </p:cNvPr>
          <p:cNvPicPr>
            <a:picLocks noChangeAspect="1"/>
          </p:cNvPicPr>
          <p:nvPr userDrawn="1"/>
        </p:nvPicPr>
        <p:blipFill>
          <a:blip r:embed="rId2"/>
          <a:stretch>
            <a:fillRect/>
          </a:stretch>
        </p:blipFill>
        <p:spPr>
          <a:xfrm>
            <a:off x="7726413" y="0"/>
            <a:ext cx="4464050" cy="6858000"/>
          </a:xfrm>
          <a:prstGeom prst="rect">
            <a:avLst/>
          </a:prstGeom>
        </p:spPr>
      </p:pic>
      <p:sp>
        <p:nvSpPr>
          <p:cNvPr id="19" name="Picture Placeholder 18">
            <a:extLst>
              <a:ext uri="{FF2B5EF4-FFF2-40B4-BE49-F238E27FC236}">
                <a16:creationId xmlns:a16="http://schemas.microsoft.com/office/drawing/2014/main" id="{3FFA89C5-D7E0-451A-4C26-3593E059B2D2}"/>
              </a:ext>
            </a:extLst>
          </p:cNvPr>
          <p:cNvSpPr>
            <a:spLocks noGrp="1"/>
          </p:cNvSpPr>
          <p:nvPr>
            <p:ph type="pic" sz="quarter" idx="15"/>
          </p:nvPr>
        </p:nvSpPr>
        <p:spPr>
          <a:xfrm>
            <a:off x="1180416" y="1941620"/>
            <a:ext cx="1846813" cy="1846812"/>
          </a:xfrm>
          <a:prstGeom prst="ellipse">
            <a:avLst/>
          </a:prstGeom>
        </p:spPr>
        <p:txBody>
          <a:bodyPr/>
          <a:lstStyle/>
          <a:p>
            <a:endParaRPr lang="en-US"/>
          </a:p>
        </p:txBody>
      </p:sp>
      <p:sp>
        <p:nvSpPr>
          <p:cNvPr id="2" name="Title 1">
            <a:extLst>
              <a:ext uri="{FF2B5EF4-FFF2-40B4-BE49-F238E27FC236}">
                <a16:creationId xmlns:a16="http://schemas.microsoft.com/office/drawing/2014/main" id="{89377657-3EB1-C14B-3C5F-BE9DD88AA3A2}"/>
              </a:ext>
            </a:extLst>
          </p:cNvPr>
          <p:cNvSpPr>
            <a:spLocks noGrp="1"/>
          </p:cNvSpPr>
          <p:nvPr>
            <p:ph type="title" hasCustomPrompt="1"/>
          </p:nvPr>
        </p:nvSpPr>
        <p:spPr>
          <a:xfrm>
            <a:off x="1443000" y="720951"/>
            <a:ext cx="9306000" cy="826513"/>
          </a:xfrm>
          <a:prstGeom prst="rect">
            <a:avLst/>
          </a:prstGeom>
        </p:spPr>
        <p:txBody>
          <a:bodyPr>
            <a:normAutofit/>
          </a:bodyPr>
          <a:lstStyle>
            <a:lvl1pPr algn="ctr">
              <a:defRPr sz="3100">
                <a:latin typeface="Fustat Medium" pitchFamily="2" charset="-78"/>
                <a:cs typeface="Fustat Medium" pitchFamily="2" charset="-78"/>
              </a:defRPr>
            </a:lvl1pPr>
          </a:lstStyle>
          <a:p>
            <a:r>
              <a:rPr lang="en-US"/>
              <a:t>This is a page title</a:t>
            </a:r>
          </a:p>
        </p:txBody>
      </p:sp>
      <p:pic>
        <p:nvPicPr>
          <p:cNvPr id="9" name="Picture 8">
            <a:extLst>
              <a:ext uri="{FF2B5EF4-FFF2-40B4-BE49-F238E27FC236}">
                <a16:creationId xmlns:a16="http://schemas.microsoft.com/office/drawing/2014/main" id="{D60D85A7-D29A-CE96-76A6-41C8DA2B3771}"/>
              </a:ext>
            </a:extLst>
          </p:cNvPr>
          <p:cNvPicPr>
            <a:picLocks noChangeAspect="1"/>
          </p:cNvPicPr>
          <p:nvPr userDrawn="1"/>
        </p:nvPicPr>
        <p:blipFill>
          <a:blip r:embed="rId3"/>
          <a:stretch>
            <a:fillRect/>
          </a:stretch>
        </p:blipFill>
        <p:spPr>
          <a:xfrm>
            <a:off x="9830861" y="343986"/>
            <a:ext cx="1988567" cy="446236"/>
          </a:xfrm>
          <a:prstGeom prst="rect">
            <a:avLst/>
          </a:prstGeom>
        </p:spPr>
      </p:pic>
      <p:pic>
        <p:nvPicPr>
          <p:cNvPr id="11" name="Picture 10" descr="A colorful dots in a line&#10;&#10;AI-generated content may be incorrect.">
            <a:extLst>
              <a:ext uri="{FF2B5EF4-FFF2-40B4-BE49-F238E27FC236}">
                <a16:creationId xmlns:a16="http://schemas.microsoft.com/office/drawing/2014/main" id="{74B19CC0-6EF2-3236-3402-F9974D3911D1}"/>
              </a:ext>
            </a:extLst>
          </p:cNvPr>
          <p:cNvPicPr>
            <a:picLocks noChangeAspect="1"/>
          </p:cNvPicPr>
          <p:nvPr userDrawn="1"/>
        </p:nvPicPr>
        <p:blipFill>
          <a:blip r:embed="rId4"/>
          <a:stretch>
            <a:fillRect/>
          </a:stretch>
        </p:blipFill>
        <p:spPr>
          <a:xfrm>
            <a:off x="446498" y="6321425"/>
            <a:ext cx="177800" cy="279400"/>
          </a:xfrm>
          <a:prstGeom prst="rect">
            <a:avLst/>
          </a:prstGeom>
        </p:spPr>
      </p:pic>
      <p:sp>
        <p:nvSpPr>
          <p:cNvPr id="12" name="Date Placeholder 11">
            <a:extLst>
              <a:ext uri="{FF2B5EF4-FFF2-40B4-BE49-F238E27FC236}">
                <a16:creationId xmlns:a16="http://schemas.microsoft.com/office/drawing/2014/main" id="{D2970E7C-8343-4336-224D-E5BC07A870F3}"/>
              </a:ext>
            </a:extLst>
          </p:cNvPr>
          <p:cNvSpPr>
            <a:spLocks noGrp="1"/>
          </p:cNvSpPr>
          <p:nvPr>
            <p:ph type="dt" sz="half" idx="10"/>
          </p:nvPr>
        </p:nvSpPr>
        <p:spPr>
          <a:xfrm>
            <a:off x="1127125" y="6372225"/>
            <a:ext cx="2743200" cy="177800"/>
          </a:xfrm>
          <a:prstGeom prst="rect">
            <a:avLst/>
          </a:prstGeom>
        </p:spPr>
        <p:txBody>
          <a:bodyPr/>
          <a:lstStyle>
            <a:lvl1pPr>
              <a:defRPr sz="400">
                <a:solidFill>
                  <a:schemeClr val="tx1"/>
                </a:solidFill>
                <a:latin typeface="Inter" panose="02000503000000020004" pitchFamily="2" charset="0"/>
                <a:ea typeface="Inter" panose="02000503000000020004" pitchFamily="2" charset="0"/>
              </a:defRPr>
            </a:lvl1pPr>
          </a:lstStyle>
          <a:p>
            <a:fld id="{CE991D25-BA24-C747-922A-7B660CF572DF}" type="datetimeFigureOut">
              <a:rPr lang="en-US" smtClean="0"/>
              <a:pPr/>
              <a:t>6/19/2026</a:t>
            </a:fld>
            <a:endParaRPr lang="en-US"/>
          </a:p>
        </p:txBody>
      </p:sp>
      <p:sp>
        <p:nvSpPr>
          <p:cNvPr id="7" name="Text Placeholder 5">
            <a:extLst>
              <a:ext uri="{FF2B5EF4-FFF2-40B4-BE49-F238E27FC236}">
                <a16:creationId xmlns:a16="http://schemas.microsoft.com/office/drawing/2014/main" id="{7367625A-D93E-8B30-73FD-EF4186086B91}"/>
              </a:ext>
            </a:extLst>
          </p:cNvPr>
          <p:cNvSpPr>
            <a:spLocks noGrp="1"/>
          </p:cNvSpPr>
          <p:nvPr>
            <p:ph type="body" sz="quarter" idx="12"/>
          </p:nvPr>
        </p:nvSpPr>
        <p:spPr>
          <a:xfrm>
            <a:off x="1031228" y="4696060"/>
            <a:ext cx="2145191" cy="1019375"/>
          </a:xfrm>
          <a:prstGeom prst="rect">
            <a:avLst/>
          </a:prstGeom>
        </p:spPr>
        <p:txBody>
          <a:bodyPr>
            <a:normAutofit/>
          </a:bodyPr>
          <a:lstStyle>
            <a:lvl1pPr marL="0" indent="0" algn="ctr">
              <a:buFont typeface="Arial" panose="020B0604020202020204" pitchFamily="34" charset="0"/>
              <a:buNone/>
              <a:defRPr sz="950">
                <a:solidFill>
                  <a:srgbClr val="414141"/>
                </a:solidFill>
                <a:latin typeface="Inter" panose="02000503000000020004" pitchFamily="2" charset="0"/>
                <a:ea typeface="Inter" panose="02000503000000020004" pitchFamily="2" charset="0"/>
              </a:defRPr>
            </a:lvl1pPr>
            <a:lvl2pPr marL="457200" indent="0">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13" name="Text Placeholder 5">
            <a:extLst>
              <a:ext uri="{FF2B5EF4-FFF2-40B4-BE49-F238E27FC236}">
                <a16:creationId xmlns:a16="http://schemas.microsoft.com/office/drawing/2014/main" id="{1D34DD33-0175-0C5C-F127-7FF7D9B13DC4}"/>
              </a:ext>
            </a:extLst>
          </p:cNvPr>
          <p:cNvSpPr>
            <a:spLocks noGrp="1"/>
          </p:cNvSpPr>
          <p:nvPr>
            <p:ph type="body" sz="quarter" idx="13"/>
          </p:nvPr>
        </p:nvSpPr>
        <p:spPr>
          <a:xfrm>
            <a:off x="1031228" y="3992974"/>
            <a:ext cx="2145190" cy="271220"/>
          </a:xfrm>
          <a:prstGeom prst="rect">
            <a:avLst/>
          </a:prstGeom>
        </p:spPr>
        <p:txBody>
          <a:bodyPr>
            <a:normAutofit/>
          </a:bodyPr>
          <a:lstStyle>
            <a:lvl1pPr marL="0" indent="0" algn="ctr">
              <a:buFont typeface="Arial" panose="020B0604020202020204" pitchFamily="34" charset="0"/>
              <a:buNone/>
              <a:defRPr sz="1200" b="1" i="0">
                <a:solidFill>
                  <a:schemeClr val="accent1"/>
                </a:solidFill>
                <a:latin typeface="Inter SemiBold" panose="02000503000000020004" pitchFamily="2" charset="0"/>
                <a:ea typeface="Inter SemiBold"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14" name="Text Placeholder 5">
            <a:extLst>
              <a:ext uri="{FF2B5EF4-FFF2-40B4-BE49-F238E27FC236}">
                <a16:creationId xmlns:a16="http://schemas.microsoft.com/office/drawing/2014/main" id="{33A20C76-FB12-F9E2-0BA6-7B0F636BD67A}"/>
              </a:ext>
            </a:extLst>
          </p:cNvPr>
          <p:cNvSpPr>
            <a:spLocks noGrp="1"/>
          </p:cNvSpPr>
          <p:nvPr>
            <p:ph type="body" sz="quarter" idx="14"/>
          </p:nvPr>
        </p:nvSpPr>
        <p:spPr>
          <a:xfrm>
            <a:off x="1031228" y="4252319"/>
            <a:ext cx="2145190" cy="359229"/>
          </a:xfrm>
          <a:prstGeom prst="rect">
            <a:avLst/>
          </a:prstGeom>
        </p:spPr>
        <p:txBody>
          <a:bodyPr>
            <a:normAutofit/>
          </a:bodyPr>
          <a:lstStyle>
            <a:lvl1pPr marL="0" indent="0" algn="ctr">
              <a:buFont typeface="Arial" panose="020B0604020202020204" pitchFamily="34" charset="0"/>
              <a:buNone/>
              <a:defRPr sz="1100" b="0" i="0">
                <a:solidFill>
                  <a:schemeClr val="tx1"/>
                </a:solidFill>
                <a:latin typeface="Inter" panose="02000503000000020004" pitchFamily="2" charset="0"/>
                <a:ea typeface="Inter"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22" name="Picture Placeholder 18">
            <a:extLst>
              <a:ext uri="{FF2B5EF4-FFF2-40B4-BE49-F238E27FC236}">
                <a16:creationId xmlns:a16="http://schemas.microsoft.com/office/drawing/2014/main" id="{62DD12F5-1521-01C2-05B8-654D295AAF26}"/>
              </a:ext>
            </a:extLst>
          </p:cNvPr>
          <p:cNvSpPr>
            <a:spLocks noGrp="1"/>
          </p:cNvSpPr>
          <p:nvPr>
            <p:ph type="pic" sz="quarter" idx="16"/>
          </p:nvPr>
        </p:nvSpPr>
        <p:spPr>
          <a:xfrm>
            <a:off x="3827364" y="1941620"/>
            <a:ext cx="1846813" cy="1846812"/>
          </a:xfrm>
          <a:prstGeom prst="ellipse">
            <a:avLst/>
          </a:prstGeom>
        </p:spPr>
        <p:txBody>
          <a:bodyPr/>
          <a:lstStyle/>
          <a:p>
            <a:endParaRPr lang="en-US"/>
          </a:p>
        </p:txBody>
      </p:sp>
      <p:sp>
        <p:nvSpPr>
          <p:cNvPr id="24" name="Text Placeholder 5">
            <a:extLst>
              <a:ext uri="{FF2B5EF4-FFF2-40B4-BE49-F238E27FC236}">
                <a16:creationId xmlns:a16="http://schemas.microsoft.com/office/drawing/2014/main" id="{143C2885-CA63-7534-9AB3-D32B5959C16A}"/>
              </a:ext>
            </a:extLst>
          </p:cNvPr>
          <p:cNvSpPr>
            <a:spLocks noGrp="1"/>
          </p:cNvSpPr>
          <p:nvPr>
            <p:ph type="body" sz="quarter" idx="17"/>
          </p:nvPr>
        </p:nvSpPr>
        <p:spPr>
          <a:xfrm>
            <a:off x="3678176" y="4696060"/>
            <a:ext cx="2145191" cy="1019375"/>
          </a:xfrm>
          <a:prstGeom prst="rect">
            <a:avLst/>
          </a:prstGeom>
        </p:spPr>
        <p:txBody>
          <a:bodyPr>
            <a:normAutofit/>
          </a:bodyPr>
          <a:lstStyle>
            <a:lvl1pPr marL="0" indent="0" algn="ctr">
              <a:buFont typeface="Arial" panose="020B0604020202020204" pitchFamily="34" charset="0"/>
              <a:buNone/>
              <a:defRPr sz="950">
                <a:solidFill>
                  <a:srgbClr val="414141"/>
                </a:solidFill>
                <a:latin typeface="Inter" panose="02000503000000020004" pitchFamily="2" charset="0"/>
                <a:ea typeface="Inter" panose="02000503000000020004" pitchFamily="2" charset="0"/>
              </a:defRPr>
            </a:lvl1pPr>
            <a:lvl2pPr marL="457200" indent="0">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25" name="Text Placeholder 5">
            <a:extLst>
              <a:ext uri="{FF2B5EF4-FFF2-40B4-BE49-F238E27FC236}">
                <a16:creationId xmlns:a16="http://schemas.microsoft.com/office/drawing/2014/main" id="{2F2C4EC4-CBDC-B286-4337-468E5AB8BBA4}"/>
              </a:ext>
            </a:extLst>
          </p:cNvPr>
          <p:cNvSpPr>
            <a:spLocks noGrp="1"/>
          </p:cNvSpPr>
          <p:nvPr>
            <p:ph type="body" sz="quarter" idx="18"/>
          </p:nvPr>
        </p:nvSpPr>
        <p:spPr>
          <a:xfrm>
            <a:off x="3678176" y="3992974"/>
            <a:ext cx="2145190" cy="271220"/>
          </a:xfrm>
          <a:prstGeom prst="rect">
            <a:avLst/>
          </a:prstGeom>
        </p:spPr>
        <p:txBody>
          <a:bodyPr>
            <a:normAutofit/>
          </a:bodyPr>
          <a:lstStyle>
            <a:lvl1pPr marL="0" indent="0" algn="ctr">
              <a:buFont typeface="Arial" panose="020B0604020202020204" pitchFamily="34" charset="0"/>
              <a:buNone/>
              <a:defRPr sz="1200" b="1" i="0">
                <a:solidFill>
                  <a:schemeClr val="accent1"/>
                </a:solidFill>
                <a:latin typeface="Inter SemiBold" panose="02000503000000020004" pitchFamily="2" charset="0"/>
                <a:ea typeface="Inter SemiBold"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26" name="Text Placeholder 5">
            <a:extLst>
              <a:ext uri="{FF2B5EF4-FFF2-40B4-BE49-F238E27FC236}">
                <a16:creationId xmlns:a16="http://schemas.microsoft.com/office/drawing/2014/main" id="{0CF992B2-11FF-AB81-8C7D-317A3ECEA4BD}"/>
              </a:ext>
            </a:extLst>
          </p:cNvPr>
          <p:cNvSpPr>
            <a:spLocks noGrp="1"/>
          </p:cNvSpPr>
          <p:nvPr>
            <p:ph type="body" sz="quarter" idx="19"/>
          </p:nvPr>
        </p:nvSpPr>
        <p:spPr>
          <a:xfrm>
            <a:off x="3678176" y="4252319"/>
            <a:ext cx="2145190" cy="359229"/>
          </a:xfrm>
          <a:prstGeom prst="rect">
            <a:avLst/>
          </a:prstGeom>
        </p:spPr>
        <p:txBody>
          <a:bodyPr>
            <a:normAutofit/>
          </a:bodyPr>
          <a:lstStyle>
            <a:lvl1pPr marL="0" indent="0" algn="ctr">
              <a:buFont typeface="Arial" panose="020B0604020202020204" pitchFamily="34" charset="0"/>
              <a:buNone/>
              <a:defRPr sz="1100" b="0" i="0">
                <a:solidFill>
                  <a:schemeClr val="tx1"/>
                </a:solidFill>
                <a:latin typeface="Inter" panose="02000503000000020004" pitchFamily="2" charset="0"/>
                <a:ea typeface="Inter"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27" name="Picture Placeholder 18">
            <a:extLst>
              <a:ext uri="{FF2B5EF4-FFF2-40B4-BE49-F238E27FC236}">
                <a16:creationId xmlns:a16="http://schemas.microsoft.com/office/drawing/2014/main" id="{1EF3656E-FBD5-832A-9101-A4A86162931F}"/>
              </a:ext>
            </a:extLst>
          </p:cNvPr>
          <p:cNvSpPr>
            <a:spLocks noGrp="1"/>
          </p:cNvSpPr>
          <p:nvPr>
            <p:ph type="pic" sz="quarter" idx="20"/>
          </p:nvPr>
        </p:nvSpPr>
        <p:spPr>
          <a:xfrm>
            <a:off x="6515562" y="1934745"/>
            <a:ext cx="1846813" cy="1846812"/>
          </a:xfrm>
          <a:prstGeom prst="ellipse">
            <a:avLst/>
          </a:prstGeom>
        </p:spPr>
        <p:txBody>
          <a:bodyPr/>
          <a:lstStyle/>
          <a:p>
            <a:endParaRPr lang="en-US"/>
          </a:p>
        </p:txBody>
      </p:sp>
      <p:sp>
        <p:nvSpPr>
          <p:cNvPr id="29" name="Text Placeholder 5">
            <a:extLst>
              <a:ext uri="{FF2B5EF4-FFF2-40B4-BE49-F238E27FC236}">
                <a16:creationId xmlns:a16="http://schemas.microsoft.com/office/drawing/2014/main" id="{B66218CB-590D-6232-C755-92E6AD8F8349}"/>
              </a:ext>
            </a:extLst>
          </p:cNvPr>
          <p:cNvSpPr>
            <a:spLocks noGrp="1"/>
          </p:cNvSpPr>
          <p:nvPr>
            <p:ph type="body" sz="quarter" idx="21"/>
          </p:nvPr>
        </p:nvSpPr>
        <p:spPr>
          <a:xfrm>
            <a:off x="6366374" y="4689185"/>
            <a:ext cx="2145191" cy="1019375"/>
          </a:xfrm>
          <a:prstGeom prst="rect">
            <a:avLst/>
          </a:prstGeom>
        </p:spPr>
        <p:txBody>
          <a:bodyPr>
            <a:normAutofit/>
          </a:bodyPr>
          <a:lstStyle>
            <a:lvl1pPr marL="0" indent="0" algn="ctr">
              <a:buFont typeface="Arial" panose="020B0604020202020204" pitchFamily="34" charset="0"/>
              <a:buNone/>
              <a:defRPr sz="950">
                <a:solidFill>
                  <a:srgbClr val="414141"/>
                </a:solidFill>
                <a:latin typeface="Inter" panose="02000503000000020004" pitchFamily="2" charset="0"/>
                <a:ea typeface="Inter" panose="02000503000000020004" pitchFamily="2" charset="0"/>
              </a:defRPr>
            </a:lvl1pPr>
            <a:lvl2pPr marL="457200" indent="0">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30" name="Text Placeholder 5">
            <a:extLst>
              <a:ext uri="{FF2B5EF4-FFF2-40B4-BE49-F238E27FC236}">
                <a16:creationId xmlns:a16="http://schemas.microsoft.com/office/drawing/2014/main" id="{826CABD4-89C4-7810-9CE7-D8B9995ACF46}"/>
              </a:ext>
            </a:extLst>
          </p:cNvPr>
          <p:cNvSpPr>
            <a:spLocks noGrp="1"/>
          </p:cNvSpPr>
          <p:nvPr>
            <p:ph type="body" sz="quarter" idx="22"/>
          </p:nvPr>
        </p:nvSpPr>
        <p:spPr>
          <a:xfrm>
            <a:off x="6366374" y="3986099"/>
            <a:ext cx="2145190" cy="271220"/>
          </a:xfrm>
          <a:prstGeom prst="rect">
            <a:avLst/>
          </a:prstGeom>
        </p:spPr>
        <p:txBody>
          <a:bodyPr>
            <a:normAutofit/>
          </a:bodyPr>
          <a:lstStyle>
            <a:lvl1pPr marL="0" indent="0" algn="ctr">
              <a:buFont typeface="Arial" panose="020B0604020202020204" pitchFamily="34" charset="0"/>
              <a:buNone/>
              <a:defRPr sz="1200" b="1" i="0">
                <a:solidFill>
                  <a:schemeClr val="accent1"/>
                </a:solidFill>
                <a:latin typeface="Inter SemiBold" panose="02000503000000020004" pitchFamily="2" charset="0"/>
                <a:ea typeface="Inter SemiBold"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31" name="Text Placeholder 5">
            <a:extLst>
              <a:ext uri="{FF2B5EF4-FFF2-40B4-BE49-F238E27FC236}">
                <a16:creationId xmlns:a16="http://schemas.microsoft.com/office/drawing/2014/main" id="{158DF49E-A05C-3D81-F699-24D24EE62563}"/>
              </a:ext>
            </a:extLst>
          </p:cNvPr>
          <p:cNvSpPr>
            <a:spLocks noGrp="1"/>
          </p:cNvSpPr>
          <p:nvPr>
            <p:ph type="body" sz="quarter" idx="23"/>
          </p:nvPr>
        </p:nvSpPr>
        <p:spPr>
          <a:xfrm>
            <a:off x="6366374" y="4245444"/>
            <a:ext cx="2145190" cy="359229"/>
          </a:xfrm>
          <a:prstGeom prst="rect">
            <a:avLst/>
          </a:prstGeom>
        </p:spPr>
        <p:txBody>
          <a:bodyPr>
            <a:normAutofit/>
          </a:bodyPr>
          <a:lstStyle>
            <a:lvl1pPr marL="0" indent="0" algn="ctr">
              <a:buFont typeface="Arial" panose="020B0604020202020204" pitchFamily="34" charset="0"/>
              <a:buNone/>
              <a:defRPr sz="1100" b="0" i="0">
                <a:solidFill>
                  <a:schemeClr val="tx1"/>
                </a:solidFill>
                <a:latin typeface="Inter" panose="02000503000000020004" pitchFamily="2" charset="0"/>
                <a:ea typeface="Inter"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32" name="Picture Placeholder 18">
            <a:extLst>
              <a:ext uri="{FF2B5EF4-FFF2-40B4-BE49-F238E27FC236}">
                <a16:creationId xmlns:a16="http://schemas.microsoft.com/office/drawing/2014/main" id="{BD664F77-D705-C00E-45ED-10A39D4E3391}"/>
              </a:ext>
            </a:extLst>
          </p:cNvPr>
          <p:cNvSpPr>
            <a:spLocks noGrp="1"/>
          </p:cNvSpPr>
          <p:nvPr>
            <p:ph type="pic" sz="quarter" idx="24"/>
          </p:nvPr>
        </p:nvSpPr>
        <p:spPr>
          <a:xfrm>
            <a:off x="9169385" y="1941620"/>
            <a:ext cx="1846813" cy="1846812"/>
          </a:xfrm>
          <a:prstGeom prst="ellipse">
            <a:avLst/>
          </a:prstGeom>
        </p:spPr>
        <p:txBody>
          <a:bodyPr/>
          <a:lstStyle/>
          <a:p>
            <a:endParaRPr lang="en-US"/>
          </a:p>
        </p:txBody>
      </p:sp>
      <p:sp>
        <p:nvSpPr>
          <p:cNvPr id="34" name="Text Placeholder 5">
            <a:extLst>
              <a:ext uri="{FF2B5EF4-FFF2-40B4-BE49-F238E27FC236}">
                <a16:creationId xmlns:a16="http://schemas.microsoft.com/office/drawing/2014/main" id="{E88E1BD2-2A4C-5C54-7621-2368F3B07687}"/>
              </a:ext>
            </a:extLst>
          </p:cNvPr>
          <p:cNvSpPr>
            <a:spLocks noGrp="1"/>
          </p:cNvSpPr>
          <p:nvPr>
            <p:ph type="body" sz="quarter" idx="25"/>
          </p:nvPr>
        </p:nvSpPr>
        <p:spPr>
          <a:xfrm>
            <a:off x="9020197" y="4696060"/>
            <a:ext cx="2145191" cy="1019375"/>
          </a:xfrm>
          <a:prstGeom prst="rect">
            <a:avLst/>
          </a:prstGeom>
        </p:spPr>
        <p:txBody>
          <a:bodyPr>
            <a:normAutofit/>
          </a:bodyPr>
          <a:lstStyle>
            <a:lvl1pPr marL="0" indent="0" algn="ctr">
              <a:buFont typeface="Arial" panose="020B0604020202020204" pitchFamily="34" charset="0"/>
              <a:buNone/>
              <a:defRPr sz="950">
                <a:solidFill>
                  <a:srgbClr val="414141"/>
                </a:solidFill>
                <a:latin typeface="Inter" panose="02000503000000020004" pitchFamily="2" charset="0"/>
                <a:ea typeface="Inter" panose="02000503000000020004" pitchFamily="2" charset="0"/>
              </a:defRPr>
            </a:lvl1pPr>
            <a:lvl2pPr marL="457200" indent="0">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35" name="Text Placeholder 5">
            <a:extLst>
              <a:ext uri="{FF2B5EF4-FFF2-40B4-BE49-F238E27FC236}">
                <a16:creationId xmlns:a16="http://schemas.microsoft.com/office/drawing/2014/main" id="{9821C644-258E-BFE2-E0C0-031803567B12}"/>
              </a:ext>
            </a:extLst>
          </p:cNvPr>
          <p:cNvSpPr>
            <a:spLocks noGrp="1"/>
          </p:cNvSpPr>
          <p:nvPr>
            <p:ph type="body" sz="quarter" idx="26"/>
          </p:nvPr>
        </p:nvSpPr>
        <p:spPr>
          <a:xfrm>
            <a:off x="9020197" y="3992974"/>
            <a:ext cx="2145190" cy="271220"/>
          </a:xfrm>
          <a:prstGeom prst="rect">
            <a:avLst/>
          </a:prstGeom>
        </p:spPr>
        <p:txBody>
          <a:bodyPr>
            <a:normAutofit/>
          </a:bodyPr>
          <a:lstStyle>
            <a:lvl1pPr marL="0" indent="0" algn="ctr">
              <a:buFont typeface="Arial" panose="020B0604020202020204" pitchFamily="34" charset="0"/>
              <a:buNone/>
              <a:defRPr sz="1200" b="1" i="0">
                <a:solidFill>
                  <a:schemeClr val="accent1"/>
                </a:solidFill>
                <a:latin typeface="Inter SemiBold" panose="02000503000000020004" pitchFamily="2" charset="0"/>
                <a:ea typeface="Inter SemiBold"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36" name="Text Placeholder 5">
            <a:extLst>
              <a:ext uri="{FF2B5EF4-FFF2-40B4-BE49-F238E27FC236}">
                <a16:creationId xmlns:a16="http://schemas.microsoft.com/office/drawing/2014/main" id="{A9FF04C7-BBF1-BF38-351E-CCDDA61BFB39}"/>
              </a:ext>
            </a:extLst>
          </p:cNvPr>
          <p:cNvSpPr>
            <a:spLocks noGrp="1"/>
          </p:cNvSpPr>
          <p:nvPr>
            <p:ph type="body" sz="quarter" idx="27"/>
          </p:nvPr>
        </p:nvSpPr>
        <p:spPr>
          <a:xfrm>
            <a:off x="9020197" y="4252319"/>
            <a:ext cx="2145190" cy="359229"/>
          </a:xfrm>
          <a:prstGeom prst="rect">
            <a:avLst/>
          </a:prstGeom>
        </p:spPr>
        <p:txBody>
          <a:bodyPr>
            <a:normAutofit/>
          </a:bodyPr>
          <a:lstStyle>
            <a:lvl1pPr marL="0" indent="0" algn="ctr">
              <a:buFont typeface="Arial" panose="020B0604020202020204" pitchFamily="34" charset="0"/>
              <a:buNone/>
              <a:defRPr sz="1100" b="0" i="0">
                <a:solidFill>
                  <a:schemeClr val="tx1"/>
                </a:solidFill>
                <a:latin typeface="Inter" panose="02000503000000020004" pitchFamily="2" charset="0"/>
                <a:ea typeface="Inter"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Tree>
    <p:extLst>
      <p:ext uri="{BB962C8B-B14F-4D97-AF65-F5344CB8AC3E}">
        <p14:creationId xmlns:p14="http://schemas.microsoft.com/office/powerpoint/2010/main" val="21923479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hank You 1">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DE5E049F-1F25-3E7D-54FD-41F2ECB67A44}"/>
              </a:ext>
            </a:extLst>
          </p:cNvPr>
          <p:cNvSpPr>
            <a:spLocks noGrp="1" noChangeAspect="1"/>
          </p:cNvSpPr>
          <p:nvPr>
            <p:ph type="pic" sz="quarter" idx="10"/>
          </p:nvPr>
        </p:nvSpPr>
        <p:spPr>
          <a:xfrm>
            <a:off x="5900167" y="684814"/>
            <a:ext cx="6630500" cy="6630500"/>
          </a:xfrm>
          <a:prstGeom prst="ellipse">
            <a:avLst/>
          </a:prstGeom>
          <a:ln>
            <a:noFill/>
          </a:ln>
        </p:spPr>
        <p:txBody>
          <a:bodyPr/>
          <a:lstStyle/>
          <a:p>
            <a:endParaRPr lang="en-US"/>
          </a:p>
        </p:txBody>
      </p:sp>
      <p:sp>
        <p:nvSpPr>
          <p:cNvPr id="22" name="Title Placeholder 1">
            <a:extLst>
              <a:ext uri="{FF2B5EF4-FFF2-40B4-BE49-F238E27FC236}">
                <a16:creationId xmlns:a16="http://schemas.microsoft.com/office/drawing/2014/main" id="{61FD47DD-7F03-BB49-0825-CC2769F9BF51}"/>
              </a:ext>
            </a:extLst>
          </p:cNvPr>
          <p:cNvSpPr>
            <a:spLocks noGrp="1"/>
          </p:cNvSpPr>
          <p:nvPr>
            <p:ph type="title" hasCustomPrompt="1"/>
          </p:nvPr>
        </p:nvSpPr>
        <p:spPr>
          <a:xfrm>
            <a:off x="352170" y="1932251"/>
            <a:ext cx="5051502" cy="797414"/>
          </a:xfrm>
          <a:prstGeom prst="rect">
            <a:avLst/>
          </a:prstGeom>
        </p:spPr>
        <p:txBody>
          <a:bodyPr vert="horz" lIns="91440" tIns="45720" rIns="91440" bIns="45720" rtlCol="0" anchor="ctr">
            <a:normAutofit/>
          </a:bodyPr>
          <a:lstStyle>
            <a:lvl1pPr>
              <a:defRPr sz="2800" b="0" i="0">
                <a:solidFill>
                  <a:schemeClr val="tx1"/>
                </a:solidFill>
                <a:latin typeface="Fustat Medium" pitchFamily="2" charset="-78"/>
                <a:cs typeface="Fustat Medium" pitchFamily="2" charset="-78"/>
              </a:defRPr>
            </a:lvl1pPr>
          </a:lstStyle>
          <a:p>
            <a:r>
              <a:rPr lang="en-US"/>
              <a:t>Thank you!</a:t>
            </a:r>
          </a:p>
        </p:txBody>
      </p:sp>
      <p:pic>
        <p:nvPicPr>
          <p:cNvPr id="6" name="Picture 5" descr="A blue text on a black background&#10;&#10;AI-generated content may be incorrect.">
            <a:extLst>
              <a:ext uri="{FF2B5EF4-FFF2-40B4-BE49-F238E27FC236}">
                <a16:creationId xmlns:a16="http://schemas.microsoft.com/office/drawing/2014/main" id="{C585B131-9522-B68C-CFCE-5A16FCF1ABFE}"/>
              </a:ext>
            </a:extLst>
          </p:cNvPr>
          <p:cNvPicPr>
            <a:picLocks noChangeAspect="1"/>
          </p:cNvPicPr>
          <p:nvPr userDrawn="1"/>
        </p:nvPicPr>
        <p:blipFill>
          <a:blip r:embed="rId2"/>
          <a:stretch>
            <a:fillRect/>
          </a:stretch>
        </p:blipFill>
        <p:spPr>
          <a:xfrm>
            <a:off x="470834" y="649914"/>
            <a:ext cx="3445031" cy="773069"/>
          </a:xfrm>
          <a:prstGeom prst="rect">
            <a:avLst/>
          </a:prstGeom>
        </p:spPr>
      </p:pic>
      <p:sp>
        <p:nvSpPr>
          <p:cNvPr id="7" name="Text Placeholder 5">
            <a:extLst>
              <a:ext uri="{FF2B5EF4-FFF2-40B4-BE49-F238E27FC236}">
                <a16:creationId xmlns:a16="http://schemas.microsoft.com/office/drawing/2014/main" id="{563B212B-710B-8335-602E-D925E1C0DB8D}"/>
              </a:ext>
            </a:extLst>
          </p:cNvPr>
          <p:cNvSpPr>
            <a:spLocks noGrp="1"/>
          </p:cNvSpPr>
          <p:nvPr>
            <p:ph type="body" sz="quarter" idx="12"/>
          </p:nvPr>
        </p:nvSpPr>
        <p:spPr>
          <a:xfrm>
            <a:off x="352171" y="3292609"/>
            <a:ext cx="1654430" cy="552952"/>
          </a:xfrm>
          <a:prstGeom prst="rect">
            <a:avLst/>
          </a:prstGeom>
        </p:spPr>
        <p:txBody>
          <a:bodyPr>
            <a:normAutofit/>
          </a:bodyPr>
          <a:lstStyle>
            <a:lvl1pPr marL="0" indent="0" algn="l">
              <a:buFont typeface="Arial" panose="020B0604020202020204" pitchFamily="34" charset="0"/>
              <a:buNone/>
              <a:defRPr sz="950">
                <a:solidFill>
                  <a:srgbClr val="414141"/>
                </a:solidFill>
                <a:latin typeface="Inter" panose="02000503000000020004" pitchFamily="2" charset="0"/>
                <a:ea typeface="Inter" panose="02000503000000020004" pitchFamily="2" charset="0"/>
              </a:defRPr>
            </a:lvl1pPr>
            <a:lvl2pPr marL="457200" indent="0">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8" name="Text Placeholder 5">
            <a:extLst>
              <a:ext uri="{FF2B5EF4-FFF2-40B4-BE49-F238E27FC236}">
                <a16:creationId xmlns:a16="http://schemas.microsoft.com/office/drawing/2014/main" id="{E795342E-F96B-43ED-487B-6EF2EFAA74CB}"/>
              </a:ext>
            </a:extLst>
          </p:cNvPr>
          <p:cNvSpPr>
            <a:spLocks noGrp="1"/>
          </p:cNvSpPr>
          <p:nvPr>
            <p:ph type="body" sz="quarter" idx="14"/>
          </p:nvPr>
        </p:nvSpPr>
        <p:spPr>
          <a:xfrm>
            <a:off x="352170" y="3027787"/>
            <a:ext cx="1654430" cy="274982"/>
          </a:xfrm>
          <a:prstGeom prst="rect">
            <a:avLst/>
          </a:prstGeom>
        </p:spPr>
        <p:txBody>
          <a:bodyPr>
            <a:normAutofit/>
          </a:bodyPr>
          <a:lstStyle>
            <a:lvl1pPr marL="0" indent="0" algn="l">
              <a:buFont typeface="Arial" panose="020B0604020202020204" pitchFamily="34" charset="0"/>
              <a:buNone/>
              <a:defRPr sz="1100" b="0" i="0">
                <a:solidFill>
                  <a:schemeClr val="tx1"/>
                </a:solidFill>
                <a:latin typeface="Inter" panose="02000503000000020004" pitchFamily="2" charset="0"/>
                <a:ea typeface="Inter"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9" name="Text Placeholder 5">
            <a:extLst>
              <a:ext uri="{FF2B5EF4-FFF2-40B4-BE49-F238E27FC236}">
                <a16:creationId xmlns:a16="http://schemas.microsoft.com/office/drawing/2014/main" id="{DFA380D0-9D41-C78B-4850-FFB16A74CB80}"/>
              </a:ext>
            </a:extLst>
          </p:cNvPr>
          <p:cNvSpPr>
            <a:spLocks noGrp="1"/>
          </p:cNvSpPr>
          <p:nvPr>
            <p:ph type="body" sz="quarter" idx="15"/>
          </p:nvPr>
        </p:nvSpPr>
        <p:spPr>
          <a:xfrm>
            <a:off x="2094611" y="3292609"/>
            <a:ext cx="1750950" cy="552952"/>
          </a:xfrm>
          <a:prstGeom prst="rect">
            <a:avLst/>
          </a:prstGeom>
        </p:spPr>
        <p:txBody>
          <a:bodyPr>
            <a:normAutofit/>
          </a:bodyPr>
          <a:lstStyle>
            <a:lvl1pPr marL="0" indent="0" algn="l">
              <a:buFont typeface="Arial" panose="020B0604020202020204" pitchFamily="34" charset="0"/>
              <a:buNone/>
              <a:defRPr sz="950">
                <a:solidFill>
                  <a:srgbClr val="414141"/>
                </a:solidFill>
                <a:latin typeface="Inter" panose="02000503000000020004" pitchFamily="2" charset="0"/>
                <a:ea typeface="Inter" panose="02000503000000020004" pitchFamily="2" charset="0"/>
              </a:defRPr>
            </a:lvl1pPr>
            <a:lvl2pPr marL="457200" indent="0">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10" name="Text Placeholder 5">
            <a:extLst>
              <a:ext uri="{FF2B5EF4-FFF2-40B4-BE49-F238E27FC236}">
                <a16:creationId xmlns:a16="http://schemas.microsoft.com/office/drawing/2014/main" id="{266664B9-E5BA-6E0B-86AE-AF9B92D28E5A}"/>
              </a:ext>
            </a:extLst>
          </p:cNvPr>
          <p:cNvSpPr>
            <a:spLocks noGrp="1"/>
          </p:cNvSpPr>
          <p:nvPr>
            <p:ph type="body" sz="quarter" idx="16"/>
          </p:nvPr>
        </p:nvSpPr>
        <p:spPr>
          <a:xfrm>
            <a:off x="2094610" y="3027787"/>
            <a:ext cx="1750950" cy="274982"/>
          </a:xfrm>
          <a:prstGeom prst="rect">
            <a:avLst/>
          </a:prstGeom>
        </p:spPr>
        <p:txBody>
          <a:bodyPr>
            <a:normAutofit/>
          </a:bodyPr>
          <a:lstStyle>
            <a:lvl1pPr marL="0" indent="0" algn="l">
              <a:buFont typeface="Arial" panose="020B0604020202020204" pitchFamily="34" charset="0"/>
              <a:buNone/>
              <a:defRPr sz="1100" b="0" i="0">
                <a:solidFill>
                  <a:schemeClr val="tx1"/>
                </a:solidFill>
                <a:latin typeface="Inter" panose="02000503000000020004" pitchFamily="2" charset="0"/>
                <a:ea typeface="Inter"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11" name="Text Placeholder 5">
            <a:extLst>
              <a:ext uri="{FF2B5EF4-FFF2-40B4-BE49-F238E27FC236}">
                <a16:creationId xmlns:a16="http://schemas.microsoft.com/office/drawing/2014/main" id="{4743E326-7C90-E053-F619-DE6795223787}"/>
              </a:ext>
            </a:extLst>
          </p:cNvPr>
          <p:cNvSpPr>
            <a:spLocks noGrp="1"/>
          </p:cNvSpPr>
          <p:nvPr>
            <p:ph type="body" sz="quarter" idx="17"/>
          </p:nvPr>
        </p:nvSpPr>
        <p:spPr>
          <a:xfrm>
            <a:off x="347091" y="4181609"/>
            <a:ext cx="1654430" cy="552952"/>
          </a:xfrm>
          <a:prstGeom prst="rect">
            <a:avLst/>
          </a:prstGeom>
        </p:spPr>
        <p:txBody>
          <a:bodyPr>
            <a:normAutofit/>
          </a:bodyPr>
          <a:lstStyle>
            <a:lvl1pPr marL="0" indent="0" algn="l">
              <a:buFont typeface="Arial" panose="020B0604020202020204" pitchFamily="34" charset="0"/>
              <a:buNone/>
              <a:defRPr sz="950">
                <a:solidFill>
                  <a:srgbClr val="414141"/>
                </a:solidFill>
                <a:latin typeface="Inter" panose="02000503000000020004" pitchFamily="2" charset="0"/>
                <a:ea typeface="Inter" panose="02000503000000020004" pitchFamily="2" charset="0"/>
              </a:defRPr>
            </a:lvl1pPr>
            <a:lvl2pPr marL="457200" indent="0">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12" name="Text Placeholder 5">
            <a:extLst>
              <a:ext uri="{FF2B5EF4-FFF2-40B4-BE49-F238E27FC236}">
                <a16:creationId xmlns:a16="http://schemas.microsoft.com/office/drawing/2014/main" id="{53EE5EDF-08C1-2B15-67FE-08D8F6AB84A5}"/>
              </a:ext>
            </a:extLst>
          </p:cNvPr>
          <p:cNvSpPr>
            <a:spLocks noGrp="1"/>
          </p:cNvSpPr>
          <p:nvPr>
            <p:ph type="body" sz="quarter" idx="18"/>
          </p:nvPr>
        </p:nvSpPr>
        <p:spPr>
          <a:xfrm>
            <a:off x="347090" y="3916787"/>
            <a:ext cx="1654430" cy="274982"/>
          </a:xfrm>
          <a:prstGeom prst="rect">
            <a:avLst/>
          </a:prstGeom>
        </p:spPr>
        <p:txBody>
          <a:bodyPr>
            <a:normAutofit/>
          </a:bodyPr>
          <a:lstStyle>
            <a:lvl1pPr marL="0" indent="0" algn="l">
              <a:buFont typeface="Arial" panose="020B0604020202020204" pitchFamily="34" charset="0"/>
              <a:buNone/>
              <a:defRPr sz="1100" b="0" i="0">
                <a:solidFill>
                  <a:schemeClr val="tx1"/>
                </a:solidFill>
                <a:latin typeface="Inter" panose="02000503000000020004" pitchFamily="2" charset="0"/>
                <a:ea typeface="Inter"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13" name="Text Placeholder 5">
            <a:extLst>
              <a:ext uri="{FF2B5EF4-FFF2-40B4-BE49-F238E27FC236}">
                <a16:creationId xmlns:a16="http://schemas.microsoft.com/office/drawing/2014/main" id="{5DC78AFE-9153-0CBB-2829-A2C6003390BC}"/>
              </a:ext>
            </a:extLst>
          </p:cNvPr>
          <p:cNvSpPr>
            <a:spLocks noGrp="1"/>
          </p:cNvSpPr>
          <p:nvPr>
            <p:ph type="body" sz="quarter" idx="19"/>
          </p:nvPr>
        </p:nvSpPr>
        <p:spPr>
          <a:xfrm>
            <a:off x="2089531" y="4181609"/>
            <a:ext cx="1750950" cy="552952"/>
          </a:xfrm>
          <a:prstGeom prst="rect">
            <a:avLst/>
          </a:prstGeom>
        </p:spPr>
        <p:txBody>
          <a:bodyPr>
            <a:normAutofit/>
          </a:bodyPr>
          <a:lstStyle>
            <a:lvl1pPr marL="0" indent="0" algn="l">
              <a:buFont typeface="Arial" panose="020B0604020202020204" pitchFamily="34" charset="0"/>
              <a:buNone/>
              <a:defRPr sz="950">
                <a:solidFill>
                  <a:srgbClr val="414141"/>
                </a:solidFill>
                <a:latin typeface="Inter" panose="02000503000000020004" pitchFamily="2" charset="0"/>
                <a:ea typeface="Inter" panose="02000503000000020004" pitchFamily="2" charset="0"/>
              </a:defRPr>
            </a:lvl1pPr>
            <a:lvl2pPr marL="457200" indent="0">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14" name="Text Placeholder 5">
            <a:extLst>
              <a:ext uri="{FF2B5EF4-FFF2-40B4-BE49-F238E27FC236}">
                <a16:creationId xmlns:a16="http://schemas.microsoft.com/office/drawing/2014/main" id="{D1B7D726-B296-316E-39B7-1192B471E539}"/>
              </a:ext>
            </a:extLst>
          </p:cNvPr>
          <p:cNvSpPr>
            <a:spLocks noGrp="1"/>
          </p:cNvSpPr>
          <p:nvPr>
            <p:ph type="body" sz="quarter" idx="20"/>
          </p:nvPr>
        </p:nvSpPr>
        <p:spPr>
          <a:xfrm>
            <a:off x="2089530" y="3916787"/>
            <a:ext cx="1750950" cy="274982"/>
          </a:xfrm>
          <a:prstGeom prst="rect">
            <a:avLst/>
          </a:prstGeom>
        </p:spPr>
        <p:txBody>
          <a:bodyPr>
            <a:normAutofit/>
          </a:bodyPr>
          <a:lstStyle>
            <a:lvl1pPr marL="0" indent="0" algn="l">
              <a:buFont typeface="Arial" panose="020B0604020202020204" pitchFamily="34" charset="0"/>
              <a:buNone/>
              <a:defRPr sz="1100" b="0" i="0">
                <a:solidFill>
                  <a:schemeClr val="tx1"/>
                </a:solidFill>
                <a:latin typeface="Inter" panose="02000503000000020004" pitchFamily="2" charset="0"/>
                <a:ea typeface="Inter"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16" name="Text Placeholder 5">
            <a:extLst>
              <a:ext uri="{FF2B5EF4-FFF2-40B4-BE49-F238E27FC236}">
                <a16:creationId xmlns:a16="http://schemas.microsoft.com/office/drawing/2014/main" id="{472D8808-43FE-B215-825F-CBC8ABC5282E}"/>
              </a:ext>
            </a:extLst>
          </p:cNvPr>
          <p:cNvSpPr>
            <a:spLocks noGrp="1"/>
          </p:cNvSpPr>
          <p:nvPr>
            <p:ph type="body" sz="quarter" idx="21"/>
          </p:nvPr>
        </p:nvSpPr>
        <p:spPr>
          <a:xfrm>
            <a:off x="342011" y="5070609"/>
            <a:ext cx="1654430" cy="552952"/>
          </a:xfrm>
          <a:prstGeom prst="rect">
            <a:avLst/>
          </a:prstGeom>
        </p:spPr>
        <p:txBody>
          <a:bodyPr>
            <a:normAutofit/>
          </a:bodyPr>
          <a:lstStyle>
            <a:lvl1pPr marL="0" indent="0" algn="l">
              <a:buFont typeface="Arial" panose="020B0604020202020204" pitchFamily="34" charset="0"/>
              <a:buNone/>
              <a:defRPr sz="950">
                <a:solidFill>
                  <a:srgbClr val="414141"/>
                </a:solidFill>
                <a:latin typeface="Inter" panose="02000503000000020004" pitchFamily="2" charset="0"/>
                <a:ea typeface="Inter" panose="02000503000000020004" pitchFamily="2" charset="0"/>
              </a:defRPr>
            </a:lvl1pPr>
            <a:lvl2pPr marL="457200" indent="0">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18" name="Text Placeholder 5">
            <a:extLst>
              <a:ext uri="{FF2B5EF4-FFF2-40B4-BE49-F238E27FC236}">
                <a16:creationId xmlns:a16="http://schemas.microsoft.com/office/drawing/2014/main" id="{01FC2960-ADA1-7615-F2CC-8482E8B8CC08}"/>
              </a:ext>
            </a:extLst>
          </p:cNvPr>
          <p:cNvSpPr>
            <a:spLocks noGrp="1"/>
          </p:cNvSpPr>
          <p:nvPr>
            <p:ph type="body" sz="quarter" idx="22"/>
          </p:nvPr>
        </p:nvSpPr>
        <p:spPr>
          <a:xfrm>
            <a:off x="342010" y="4805787"/>
            <a:ext cx="1654430" cy="274982"/>
          </a:xfrm>
          <a:prstGeom prst="rect">
            <a:avLst/>
          </a:prstGeom>
        </p:spPr>
        <p:txBody>
          <a:bodyPr>
            <a:normAutofit/>
          </a:bodyPr>
          <a:lstStyle>
            <a:lvl1pPr marL="0" indent="0" algn="l">
              <a:buFont typeface="Arial" panose="020B0604020202020204" pitchFamily="34" charset="0"/>
              <a:buNone/>
              <a:defRPr sz="1100" b="0" i="0">
                <a:solidFill>
                  <a:schemeClr val="tx1"/>
                </a:solidFill>
                <a:latin typeface="Inter" panose="02000503000000020004" pitchFamily="2" charset="0"/>
                <a:ea typeface="Inter"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19" name="Text Placeholder 5">
            <a:extLst>
              <a:ext uri="{FF2B5EF4-FFF2-40B4-BE49-F238E27FC236}">
                <a16:creationId xmlns:a16="http://schemas.microsoft.com/office/drawing/2014/main" id="{8C8BD040-5DBB-E8D3-B660-A8227C8F814B}"/>
              </a:ext>
            </a:extLst>
          </p:cNvPr>
          <p:cNvSpPr>
            <a:spLocks noGrp="1"/>
          </p:cNvSpPr>
          <p:nvPr>
            <p:ph type="body" sz="quarter" idx="23"/>
          </p:nvPr>
        </p:nvSpPr>
        <p:spPr>
          <a:xfrm>
            <a:off x="2084451" y="5070609"/>
            <a:ext cx="1750950" cy="552952"/>
          </a:xfrm>
          <a:prstGeom prst="rect">
            <a:avLst/>
          </a:prstGeom>
        </p:spPr>
        <p:txBody>
          <a:bodyPr>
            <a:normAutofit/>
          </a:bodyPr>
          <a:lstStyle>
            <a:lvl1pPr marL="0" indent="0" algn="l">
              <a:buFont typeface="Arial" panose="020B0604020202020204" pitchFamily="34" charset="0"/>
              <a:buNone/>
              <a:defRPr sz="950">
                <a:solidFill>
                  <a:srgbClr val="414141"/>
                </a:solidFill>
                <a:latin typeface="Inter" panose="02000503000000020004" pitchFamily="2" charset="0"/>
                <a:ea typeface="Inter" panose="02000503000000020004" pitchFamily="2" charset="0"/>
              </a:defRPr>
            </a:lvl1pPr>
            <a:lvl2pPr marL="457200" indent="0">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20" name="Text Placeholder 5">
            <a:extLst>
              <a:ext uri="{FF2B5EF4-FFF2-40B4-BE49-F238E27FC236}">
                <a16:creationId xmlns:a16="http://schemas.microsoft.com/office/drawing/2014/main" id="{B2BB7853-273B-B057-2F99-35D63CA284E3}"/>
              </a:ext>
            </a:extLst>
          </p:cNvPr>
          <p:cNvSpPr>
            <a:spLocks noGrp="1"/>
          </p:cNvSpPr>
          <p:nvPr>
            <p:ph type="body" sz="quarter" idx="24"/>
          </p:nvPr>
        </p:nvSpPr>
        <p:spPr>
          <a:xfrm>
            <a:off x="2084450" y="4805787"/>
            <a:ext cx="1750950" cy="274982"/>
          </a:xfrm>
          <a:prstGeom prst="rect">
            <a:avLst/>
          </a:prstGeom>
        </p:spPr>
        <p:txBody>
          <a:bodyPr>
            <a:normAutofit/>
          </a:bodyPr>
          <a:lstStyle>
            <a:lvl1pPr marL="0" indent="0" algn="l">
              <a:buFont typeface="Arial" panose="020B0604020202020204" pitchFamily="34" charset="0"/>
              <a:buNone/>
              <a:defRPr sz="1100" b="0" i="0">
                <a:solidFill>
                  <a:schemeClr val="tx1"/>
                </a:solidFill>
                <a:latin typeface="Inter" panose="02000503000000020004" pitchFamily="2" charset="0"/>
                <a:ea typeface="Inter" panose="02000503000000020004" pitchFamily="2" charset="0"/>
              </a:defRPr>
            </a:lvl1pPr>
            <a:lvl2pPr marL="457200" indent="0" algn="l">
              <a:buFont typeface="Arial" panose="020B0604020202020204" pitchFamily="34" charset="0"/>
              <a:buNone/>
              <a:defRPr sz="1400">
                <a:latin typeface="Inter" panose="02000503000000020004" pitchFamily="2" charset="0"/>
                <a:ea typeface="Inter" panose="02000503000000020004" pitchFamily="2" charset="0"/>
              </a:defRPr>
            </a:lvl2pPr>
            <a:lvl3pPr marL="914400" indent="0">
              <a:buNone/>
              <a:defRPr>
                <a:latin typeface="Inter" panose="02000503000000020004" pitchFamily="2" charset="0"/>
                <a:ea typeface="Inter" panose="02000503000000020004" pitchFamily="2" charset="0"/>
              </a:defRPr>
            </a:lvl3pPr>
            <a:lvl4pPr marL="1371600" indent="0">
              <a:buNone/>
              <a:defRPr>
                <a:latin typeface="Inter" panose="02000503000000020004" pitchFamily="2" charset="0"/>
                <a:ea typeface="Inter" panose="02000503000000020004" pitchFamily="2" charset="0"/>
              </a:defRPr>
            </a:lvl4pPr>
            <a:lvl5pPr marL="1828800" indent="0">
              <a:buNone/>
              <a:defRPr>
                <a:latin typeface="Inter" panose="02000503000000020004" pitchFamily="2" charset="0"/>
                <a:ea typeface="Inter" panose="02000503000000020004" pitchFamily="2" charset="0"/>
              </a:defRPr>
            </a:lvl5pPr>
          </a:lstStyle>
          <a:p>
            <a:pPr lvl="0"/>
            <a:endParaRPr lang="en-US"/>
          </a:p>
        </p:txBody>
      </p:sp>
      <p:sp>
        <p:nvSpPr>
          <p:cNvPr id="21" name="Picture Placeholder 19">
            <a:extLst>
              <a:ext uri="{FF2B5EF4-FFF2-40B4-BE49-F238E27FC236}">
                <a16:creationId xmlns:a16="http://schemas.microsoft.com/office/drawing/2014/main" id="{841602D7-17BC-7EBE-5020-34E4E35BBF03}"/>
              </a:ext>
            </a:extLst>
          </p:cNvPr>
          <p:cNvSpPr>
            <a:spLocks noGrp="1"/>
          </p:cNvSpPr>
          <p:nvPr>
            <p:ph type="pic" sz="quarter" idx="25"/>
          </p:nvPr>
        </p:nvSpPr>
        <p:spPr>
          <a:xfrm>
            <a:off x="5162303" y="26232"/>
            <a:ext cx="7029697" cy="6831767"/>
          </a:xfrm>
          <a:prstGeom prst="rect">
            <a:avLst/>
          </a:prstGeom>
          <a:blipFill>
            <a:blip r:embed="rId3"/>
            <a:stretch>
              <a:fillRect/>
            </a:stretch>
          </a:blipFill>
        </p:spPr>
        <p:txBody>
          <a:bodyPr/>
          <a:lstStyle/>
          <a:p>
            <a:endParaRPr lang="en-US"/>
          </a:p>
        </p:txBody>
      </p:sp>
    </p:spTree>
    <p:extLst>
      <p:ext uri="{BB962C8B-B14F-4D97-AF65-F5344CB8AC3E}">
        <p14:creationId xmlns:p14="http://schemas.microsoft.com/office/powerpoint/2010/main" val="316858048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hank You 2">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DE5E049F-1F25-3E7D-54FD-41F2ECB67A44}"/>
              </a:ext>
            </a:extLst>
          </p:cNvPr>
          <p:cNvSpPr>
            <a:spLocks noGrp="1" noChangeAspect="1"/>
          </p:cNvSpPr>
          <p:nvPr>
            <p:ph type="pic" sz="quarter" idx="10"/>
          </p:nvPr>
        </p:nvSpPr>
        <p:spPr>
          <a:xfrm>
            <a:off x="5900167" y="684814"/>
            <a:ext cx="6630500" cy="6630500"/>
          </a:xfrm>
          <a:prstGeom prst="ellipse">
            <a:avLst/>
          </a:prstGeom>
          <a:ln>
            <a:noFill/>
          </a:ln>
        </p:spPr>
        <p:txBody>
          <a:bodyPr/>
          <a:lstStyle/>
          <a:p>
            <a:endParaRPr lang="en-US"/>
          </a:p>
        </p:txBody>
      </p:sp>
      <p:sp>
        <p:nvSpPr>
          <p:cNvPr id="22" name="Title Placeholder 1">
            <a:extLst>
              <a:ext uri="{FF2B5EF4-FFF2-40B4-BE49-F238E27FC236}">
                <a16:creationId xmlns:a16="http://schemas.microsoft.com/office/drawing/2014/main" id="{61FD47DD-7F03-BB49-0825-CC2769F9BF51}"/>
              </a:ext>
            </a:extLst>
          </p:cNvPr>
          <p:cNvSpPr>
            <a:spLocks noGrp="1"/>
          </p:cNvSpPr>
          <p:nvPr>
            <p:ph type="title" hasCustomPrompt="1"/>
          </p:nvPr>
        </p:nvSpPr>
        <p:spPr>
          <a:xfrm>
            <a:off x="470834" y="3056526"/>
            <a:ext cx="4558366" cy="797414"/>
          </a:xfrm>
          <a:prstGeom prst="rect">
            <a:avLst/>
          </a:prstGeom>
        </p:spPr>
        <p:txBody>
          <a:bodyPr vert="horz" lIns="91440" tIns="45720" rIns="91440" bIns="45720" rtlCol="0" anchor="ctr">
            <a:normAutofit/>
          </a:bodyPr>
          <a:lstStyle>
            <a:lvl1pPr>
              <a:defRPr sz="2800" b="0" i="0">
                <a:solidFill>
                  <a:schemeClr val="tx1"/>
                </a:solidFill>
                <a:latin typeface="Fustat Medium" pitchFamily="2" charset="-78"/>
                <a:cs typeface="Fustat Medium" pitchFamily="2" charset="-78"/>
              </a:defRPr>
            </a:lvl1pPr>
          </a:lstStyle>
          <a:p>
            <a:r>
              <a:rPr lang="en-US"/>
              <a:t>Thank you!</a:t>
            </a:r>
          </a:p>
        </p:txBody>
      </p:sp>
      <p:pic>
        <p:nvPicPr>
          <p:cNvPr id="6" name="Picture 5" descr="A blue text on a black background&#10;&#10;AI-generated content may be incorrect.">
            <a:extLst>
              <a:ext uri="{FF2B5EF4-FFF2-40B4-BE49-F238E27FC236}">
                <a16:creationId xmlns:a16="http://schemas.microsoft.com/office/drawing/2014/main" id="{C585B131-9522-B68C-CFCE-5A16FCF1ABFE}"/>
              </a:ext>
            </a:extLst>
          </p:cNvPr>
          <p:cNvPicPr>
            <a:picLocks noChangeAspect="1"/>
          </p:cNvPicPr>
          <p:nvPr userDrawn="1"/>
        </p:nvPicPr>
        <p:blipFill>
          <a:blip r:embed="rId2"/>
          <a:stretch>
            <a:fillRect/>
          </a:stretch>
        </p:blipFill>
        <p:spPr>
          <a:xfrm>
            <a:off x="470834" y="649914"/>
            <a:ext cx="3445031" cy="773069"/>
          </a:xfrm>
          <a:prstGeom prst="rect">
            <a:avLst/>
          </a:prstGeom>
        </p:spPr>
      </p:pic>
      <p:sp>
        <p:nvSpPr>
          <p:cNvPr id="2" name="Picture Placeholder 19">
            <a:extLst>
              <a:ext uri="{FF2B5EF4-FFF2-40B4-BE49-F238E27FC236}">
                <a16:creationId xmlns:a16="http://schemas.microsoft.com/office/drawing/2014/main" id="{E6885360-9B48-BE30-6FB6-99CB9C1463FB}"/>
              </a:ext>
            </a:extLst>
          </p:cNvPr>
          <p:cNvSpPr>
            <a:spLocks noGrp="1"/>
          </p:cNvSpPr>
          <p:nvPr>
            <p:ph type="pic" sz="quarter" idx="25"/>
          </p:nvPr>
        </p:nvSpPr>
        <p:spPr>
          <a:xfrm>
            <a:off x="5162303" y="26232"/>
            <a:ext cx="7029697" cy="6831767"/>
          </a:xfrm>
          <a:prstGeom prst="rect">
            <a:avLst/>
          </a:prstGeom>
          <a:blipFill>
            <a:blip r:embed="rId3"/>
            <a:stretch>
              <a:fillRect/>
            </a:stretch>
          </a:blipFill>
        </p:spPr>
        <p:txBody>
          <a:bodyPr/>
          <a:lstStyle/>
          <a:p>
            <a:endParaRPr lang="en-US"/>
          </a:p>
        </p:txBody>
      </p:sp>
    </p:spTree>
    <p:extLst>
      <p:ext uri="{BB962C8B-B14F-4D97-AF65-F5344CB8AC3E}">
        <p14:creationId xmlns:p14="http://schemas.microsoft.com/office/powerpoint/2010/main" val="555140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6/19/2026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theme" Target="../theme/theme2.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image" Target="../media/image1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theme" Target="../theme/theme3.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6/19/2026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5" r:id="rId16"/>
    <p:sldLayoutId id="2147483666" r:id="rId17"/>
    <p:sldLayoutId id="2147483706" r:id="rId18"/>
    <p:sldLayoutId id="2147483707" r:id="rId19"/>
    <p:sldLayoutId id="2147483708" r:id="rId2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A blue background with white dots&#10;&#10;AI-generated content may be incorrect.">
            <a:extLst>
              <a:ext uri="{FF2B5EF4-FFF2-40B4-BE49-F238E27FC236}">
                <a16:creationId xmlns:a16="http://schemas.microsoft.com/office/drawing/2014/main" id="{50BA8198-C79A-7DE6-34A3-BB109A4297F2}"/>
              </a:ext>
            </a:extLst>
          </p:cNvPr>
          <p:cNvPicPr>
            <a:picLocks noChangeAspect="1"/>
          </p:cNvPicPr>
          <p:nvPr userDrawn="1"/>
        </p:nvPicPr>
        <p:blipFill>
          <a:blip r:embed="rId14" cstate="hq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D01468B8-A69B-92B2-9B53-A58B25DCAB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79F514-2B00-6570-82F6-82592F88EB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163071-7BC7-260A-93C2-67B31DE4C2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C6EA662-4B09-1047-AD8F-60794A545453}" type="datetimeFigureOut">
              <a:rPr lang="en-US" smtClean="0"/>
              <a:t>6/19/2026</a:t>
            </a:fld>
            <a:endParaRPr lang="en-US"/>
          </a:p>
        </p:txBody>
      </p:sp>
      <p:sp>
        <p:nvSpPr>
          <p:cNvPr id="5" name="Footer Placeholder 4">
            <a:extLst>
              <a:ext uri="{FF2B5EF4-FFF2-40B4-BE49-F238E27FC236}">
                <a16:creationId xmlns:a16="http://schemas.microsoft.com/office/drawing/2014/main" id="{413D66E7-BFAE-5136-1724-ADA508DA89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615F130-AE47-DEC3-6DE5-8BFACEAF3C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59CAF56-B45A-7E49-B1BF-83BB741F6572}" type="slidenum">
              <a:rPr lang="en-US" smtClean="0"/>
              <a:t>‹#›</a:t>
            </a:fld>
            <a:endParaRPr lang="en-US"/>
          </a:p>
        </p:txBody>
      </p:sp>
    </p:spTree>
    <p:extLst>
      <p:ext uri="{BB962C8B-B14F-4D97-AF65-F5344CB8AC3E}">
        <p14:creationId xmlns:p14="http://schemas.microsoft.com/office/powerpoint/2010/main" val="3060348068"/>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695159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 id="2147483701" r:id="rId21"/>
    <p:sldLayoutId id="2147483702" r:id="rId22"/>
    <p:sldLayoutId id="2147483703" r:id="rId23"/>
    <p:sldLayoutId id="2147483704" r:id="rId24"/>
    <p:sldLayoutId id="2147483705"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0" i="0" kern="1200">
          <a:solidFill>
            <a:srgbClr val="414141"/>
          </a:solidFill>
          <a:latin typeface="Inter" panose="02000503000000020004" pitchFamily="2" charset="0"/>
          <a:ea typeface="Inter" panose="02000503000000020004" pitchFamily="2"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rgbClr val="414141"/>
          </a:solidFill>
          <a:latin typeface="Inter" panose="02000503000000020004" pitchFamily="2" charset="0"/>
          <a:ea typeface="Inter" panose="02000503000000020004" pitchFamily="2"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rgbClr val="414141"/>
          </a:solidFill>
          <a:latin typeface="Inter" panose="02000503000000020004" pitchFamily="2" charset="0"/>
          <a:ea typeface="Inter" panose="02000503000000020004" pitchFamily="2"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rgbClr val="414141"/>
          </a:solidFill>
          <a:latin typeface="Inter" panose="02000503000000020004" pitchFamily="2" charset="0"/>
          <a:ea typeface="Inter" panose="02000503000000020004" pitchFamily="2"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41414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slideLayout" Target="../slideLayouts/slideLayout12.xml"/><Relationship Id="rId7" Type="http://schemas.openxmlformats.org/officeDocument/2006/relationships/image" Target="../media/image39.png"/><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notesSlide" Target="../notesSlides/notesSlide8.xml"/><Relationship Id="rId9" Type="http://schemas.openxmlformats.org/officeDocument/2006/relationships/image" Target="../media/image41.png"/></Relationships>
</file>

<file path=ppt/slides/_rels/slide1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14.xml"/><Relationship Id="rId5" Type="http://schemas.openxmlformats.org/officeDocument/2006/relationships/image" Target="../media/image4.png"/><Relationship Id="rId4" Type="http://schemas.openxmlformats.org/officeDocument/2006/relationships/chart" Target="../charts/chart1.xml"/></Relationships>
</file>

<file path=ppt/slides/_rels/slide1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openxmlformats.org/officeDocument/2006/relationships/image" Target="../media/image49.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20.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9.xml"/><Relationship Id="rId1" Type="http://schemas.openxmlformats.org/officeDocument/2006/relationships/slideLayout" Target="../slideLayouts/slideLayout16.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chart" Target="../charts/chart2.xml"/></Relationships>
</file>

<file path=ppt/slides/_rels/slide2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2.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66.png"/></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hyperlink" Target="https://trpti.net/science/" TargetMode="External"/><Relationship Id="rId3" Type="http://schemas.openxmlformats.org/officeDocument/2006/relationships/hyperlink" Target="https://www.hydrocurc.com/science" TargetMode="External"/><Relationship Id="rId7" Type="http://schemas.openxmlformats.org/officeDocument/2006/relationships/hyperlink" Target="https://libifem.net/science-and-research/" TargetMode="External"/><Relationship Id="rId2" Type="http://schemas.openxmlformats.org/officeDocument/2006/relationships/hyperlink" Target="https://www.levagenplus.com/science-research" TargetMode="External"/><Relationship Id="rId1" Type="http://schemas.openxmlformats.org/officeDocument/2006/relationships/slideLayout" Target="../slideLayouts/slideLayout2.xml"/><Relationship Id="rId6" Type="http://schemas.openxmlformats.org/officeDocument/2006/relationships/hyperlink" Target="https://www.pharmako.com.au/cpo" TargetMode="External"/><Relationship Id="rId5" Type="http://schemas.openxmlformats.org/officeDocument/2006/relationships/hyperlink" Target="https://www.affronsaffron.com/science-research" TargetMode="External"/><Relationship Id="rId4" Type="http://schemas.openxmlformats.org/officeDocument/2006/relationships/hyperlink" Target="https://www.pharmako.com.au/bioberb"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sv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 Id="rId9" Type="http://schemas.openxmlformats.org/officeDocument/2006/relationships/image" Target="../media/image30.emf"/></Relationships>
</file>

<file path=ppt/slides/_rels/slide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2.jpeg"/><Relationship Id="rId7" Type="http://schemas.openxmlformats.org/officeDocument/2006/relationships/image" Target="../media/image35.png"/><Relationship Id="rId2" Type="http://schemas.openxmlformats.org/officeDocument/2006/relationships/image" Target="../media/image31.png"/><Relationship Id="rId1" Type="http://schemas.openxmlformats.org/officeDocument/2006/relationships/slideLayout" Target="../slideLayouts/slideLayout1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18">
            <a:extLst>
              <a:ext uri="{FF2B5EF4-FFF2-40B4-BE49-F238E27FC236}">
                <a16:creationId xmlns:a16="http://schemas.microsoft.com/office/drawing/2014/main" id="{AFC7D60D-DAC6-FA42-BDA1-8866382E4455}"/>
              </a:ext>
            </a:extLst>
          </p:cNvPr>
          <p:cNvPicPr>
            <a:picLocks noChangeAspect="1"/>
          </p:cNvPicPr>
          <p:nvPr/>
        </p:nvPicPr>
        <p:blipFill>
          <a:blip r:embed="rId3"/>
          <a:srcRect t="-252" r="13625" b="252"/>
          <a:stretch>
            <a:fillRect/>
          </a:stretch>
        </p:blipFill>
        <p:spPr>
          <a:xfrm>
            <a:off x="7140498" y="904239"/>
            <a:ext cx="6722876" cy="6830313"/>
          </a:xfrm>
          <a:prstGeom prst="ellipse">
            <a:avLst/>
          </a:prstGeom>
          <a:ln w="635000">
            <a:noFill/>
          </a:ln>
        </p:spPr>
      </p:pic>
      <p:sp>
        <p:nvSpPr>
          <p:cNvPr id="3" name="Title 2">
            <a:extLst>
              <a:ext uri="{FF2B5EF4-FFF2-40B4-BE49-F238E27FC236}">
                <a16:creationId xmlns:a16="http://schemas.microsoft.com/office/drawing/2014/main" id="{3F0F851B-DFF7-B6B0-FC37-E8B7A765243D}"/>
              </a:ext>
            </a:extLst>
          </p:cNvPr>
          <p:cNvSpPr>
            <a:spLocks noGrp="1"/>
          </p:cNvSpPr>
          <p:nvPr>
            <p:ph type="title"/>
          </p:nvPr>
        </p:nvSpPr>
        <p:spPr/>
        <p:txBody>
          <a:bodyPr/>
          <a:lstStyle/>
          <a:p>
            <a:r>
              <a:rPr lang="en-US" dirty="0">
                <a:cs typeface="Fustat Medium"/>
              </a:rPr>
              <a:t>Next-Generation Women’s Wellness</a:t>
            </a:r>
            <a:endParaRPr lang="en-US" dirty="0"/>
          </a:p>
        </p:txBody>
      </p:sp>
      <p:sp>
        <p:nvSpPr>
          <p:cNvPr id="4" name="Text Placeholder 3">
            <a:extLst>
              <a:ext uri="{FF2B5EF4-FFF2-40B4-BE49-F238E27FC236}">
                <a16:creationId xmlns:a16="http://schemas.microsoft.com/office/drawing/2014/main" id="{791B2A11-D4AE-27A6-2CE6-EA1C765488F9}"/>
              </a:ext>
            </a:extLst>
          </p:cNvPr>
          <p:cNvSpPr>
            <a:spLocks noGrp="1"/>
          </p:cNvSpPr>
          <p:nvPr>
            <p:ph type="body" sz="quarter" idx="11"/>
          </p:nvPr>
        </p:nvSpPr>
        <p:spPr>
          <a:xfrm>
            <a:off x="467412" y="3806092"/>
            <a:ext cx="5611314" cy="428144"/>
          </a:xfrm>
        </p:spPr>
        <p:txBody>
          <a:bodyPr/>
          <a:lstStyle/>
          <a:p>
            <a:r>
              <a:rPr lang="en-US" sz="2400" dirty="0"/>
              <a:t>Science-Backed Ingredients &amp; Enabling Technologies for </a:t>
            </a:r>
            <a:r>
              <a:rPr lang="en-US" sz="2400" dirty="0" err="1"/>
              <a:t>Healthspan</a:t>
            </a:r>
            <a:r>
              <a:rPr lang="en-US" sz="2400" dirty="0"/>
              <a:t> Support</a:t>
            </a:r>
          </a:p>
          <a:p>
            <a:endParaRPr lang="en-US" dirty="0"/>
          </a:p>
        </p:txBody>
      </p:sp>
      <p:pic>
        <p:nvPicPr>
          <p:cNvPr id="13" name="Picture Placeholder 12">
            <a:extLst>
              <a:ext uri="{FF2B5EF4-FFF2-40B4-BE49-F238E27FC236}">
                <a16:creationId xmlns:a16="http://schemas.microsoft.com/office/drawing/2014/main" id="{55C78D79-D519-4C87-AEA1-DE95C58963A3}"/>
              </a:ext>
            </a:extLst>
          </p:cNvPr>
          <p:cNvPicPr>
            <a:picLocks noGrp="1" noChangeAspect="1"/>
          </p:cNvPicPr>
          <p:nvPr>
            <p:ph type="pic" sz="quarter" idx="12"/>
          </p:nvPr>
        </p:nvPicPr>
        <p:blipFill>
          <a:blip r:embed="rId4"/>
          <a:srcRect l="190" t="-28585" r="79" b="-28472"/>
          <a:stretch>
            <a:fillRect/>
          </a:stretch>
        </p:blipFill>
        <p:spPr>
          <a:xfrm>
            <a:off x="582613" y="4970463"/>
            <a:ext cx="2663825" cy="1152525"/>
          </a:xfrm>
          <a:prstGeom prst="roundRect">
            <a:avLst>
              <a:gd name="adj" fmla="val 5585"/>
            </a:avLst>
          </a:prstGeom>
          <a:solidFill>
            <a:prstClr val="white"/>
          </a:solidFill>
          <a:ln cap="flat">
            <a:noFill/>
          </a:ln>
        </p:spPr>
      </p:pic>
      <p:sp>
        <p:nvSpPr>
          <p:cNvPr id="8" name="Picture Placeholder 7">
            <a:extLst>
              <a:ext uri="{FF2B5EF4-FFF2-40B4-BE49-F238E27FC236}">
                <a16:creationId xmlns:a16="http://schemas.microsoft.com/office/drawing/2014/main" id="{7AEC58DB-31D6-8C7C-9A8D-D469D7E76568}"/>
              </a:ext>
            </a:extLst>
          </p:cNvPr>
          <p:cNvSpPr>
            <a:spLocks noGrp="1"/>
          </p:cNvSpPr>
          <p:nvPr>
            <p:ph type="pic" sz="quarter" idx="25"/>
          </p:nvPr>
        </p:nvSpPr>
        <p:spPr/>
        <p:txBody>
          <a:bodyPr/>
          <a:lstStyle/>
          <a:p>
            <a:endParaRPr lang="en-US"/>
          </a:p>
        </p:txBody>
      </p:sp>
      <p:sp>
        <p:nvSpPr>
          <p:cNvPr id="11" name="Picture Placeholder 10">
            <a:extLst>
              <a:ext uri="{FF2B5EF4-FFF2-40B4-BE49-F238E27FC236}">
                <a16:creationId xmlns:a16="http://schemas.microsoft.com/office/drawing/2014/main" id="{5858F198-C0A6-100D-18FE-3171BFEEF6A8}"/>
              </a:ext>
            </a:extLst>
          </p:cNvPr>
          <p:cNvSpPr>
            <a:spLocks noGrp="1"/>
          </p:cNvSpPr>
          <p:nvPr>
            <p:ph type="pic" sz="quarter" idx="10"/>
          </p:nvPr>
        </p:nvSpPr>
        <p:spPr/>
        <p:txBody>
          <a:bodyPr/>
          <a:lstStyle/>
          <a:p>
            <a:endParaRPr lang="en-US"/>
          </a:p>
        </p:txBody>
      </p:sp>
    </p:spTree>
    <p:extLst>
      <p:ext uri="{BB962C8B-B14F-4D97-AF65-F5344CB8AC3E}">
        <p14:creationId xmlns:p14="http://schemas.microsoft.com/office/powerpoint/2010/main" val="288191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BCDD17A-3A36-9EE5-F733-3E025B889A03}"/>
              </a:ext>
            </a:extLst>
          </p:cNvPr>
          <p:cNvSpPr>
            <a:spLocks noGrp="1"/>
          </p:cNvSpPr>
          <p:nvPr>
            <p:ph type="pic" sz="quarter" idx="12"/>
          </p:nvPr>
        </p:nvSpPr>
        <p:spPr>
          <a:xfrm>
            <a:off x="377916" y="2415089"/>
            <a:ext cx="5415432" cy="4103597"/>
          </a:xfrm>
        </p:spPr>
        <p:txBody>
          <a:bodyPr/>
          <a:lstStyle/>
          <a:p>
            <a:pPr marL="285750" indent="-285750">
              <a:buFont typeface="Arial" panose="020B0604020202020204" pitchFamily="34" charset="0"/>
              <a:buChar char="•"/>
            </a:pPr>
            <a:r>
              <a:rPr lang="en-US" sz="1400" dirty="0">
                <a:solidFill>
                  <a:srgbClr val="031D44"/>
                </a:solidFill>
                <a:latin typeface="Inter" panose="020B0502030000000004" pitchFamily="34" charset="0"/>
                <a:ea typeface="Inter" panose="020B0502030000000004" pitchFamily="34" charset="0"/>
              </a:rPr>
              <a:t>Natural analgesic, anti-inflammatory &amp; immuno-modulator</a:t>
            </a:r>
          </a:p>
          <a:p>
            <a:pPr marL="285750" indent="-285750">
              <a:buFont typeface="Arial" panose="020B0604020202020204" pitchFamily="34" charset="0"/>
              <a:buChar char="•"/>
            </a:pPr>
            <a:r>
              <a:rPr lang="en-US" sz="1400" dirty="0">
                <a:solidFill>
                  <a:srgbClr val="031D44"/>
                </a:solidFill>
                <a:latin typeface="Inter" panose="020B0502030000000004" pitchFamily="34" charset="0"/>
                <a:ea typeface="Inter" panose="020B0502030000000004" pitchFamily="34" charset="0"/>
              </a:rPr>
              <a:t>No risk of toxicity or adverse effects</a:t>
            </a:r>
          </a:p>
          <a:p>
            <a:pPr marL="285750" indent="-285750">
              <a:buFont typeface="Arial" panose="020B0604020202020204" pitchFamily="34" charset="0"/>
              <a:buChar char="•"/>
            </a:pPr>
            <a:r>
              <a:rPr lang="en-US" sz="1400" dirty="0">
                <a:solidFill>
                  <a:srgbClr val="031D44"/>
                </a:solidFill>
                <a:latin typeface="Inter" panose="020B0502030000000004" pitchFamily="34" charset="0"/>
                <a:ea typeface="Inter" panose="020B0502030000000004" pitchFamily="34" charset="0"/>
              </a:rPr>
              <a:t>Powered by </a:t>
            </a:r>
            <a:r>
              <a:rPr lang="en-US" sz="1400" dirty="0" err="1">
                <a:solidFill>
                  <a:srgbClr val="031D44"/>
                </a:solidFill>
                <a:latin typeface="Inter" panose="020B0502030000000004" pitchFamily="34" charset="0"/>
                <a:ea typeface="Inter" panose="020B0502030000000004" pitchFamily="34" charset="0"/>
              </a:rPr>
              <a:t>LipiSperse</a:t>
            </a:r>
            <a:r>
              <a:rPr lang="en-US" sz="1400" dirty="0">
                <a:solidFill>
                  <a:srgbClr val="031D44"/>
                </a:solidFill>
                <a:latin typeface="Inter" panose="020B0502030000000004" pitchFamily="34" charset="0"/>
                <a:ea typeface="Inter" panose="020B0502030000000004" pitchFamily="34" charset="0"/>
              </a:rPr>
              <a:t>® technology</a:t>
            </a:r>
          </a:p>
          <a:p>
            <a:pPr marL="285750" indent="-285750">
              <a:buFont typeface="Arial" panose="020B0604020202020204" pitchFamily="34" charset="0"/>
              <a:buChar char="•"/>
            </a:pPr>
            <a:r>
              <a:rPr lang="en-US" sz="1400" dirty="0">
                <a:solidFill>
                  <a:srgbClr val="031D44"/>
                </a:solidFill>
                <a:latin typeface="Inter" panose="020B0502030000000004" pitchFamily="34" charset="0"/>
                <a:ea typeface="Inter" panose="020B0502030000000004" pitchFamily="34" charset="0"/>
              </a:rPr>
              <a:t>14 published studies</a:t>
            </a:r>
          </a:p>
          <a:p>
            <a:pPr marL="285750" indent="-285750">
              <a:buFont typeface="Arial" panose="020B0604020202020204" pitchFamily="34" charset="0"/>
              <a:buChar char="•"/>
            </a:pPr>
            <a:endParaRPr lang="en-US" sz="1400" dirty="0">
              <a:solidFill>
                <a:srgbClr val="031D44"/>
              </a:solidFill>
              <a:latin typeface="Inter" panose="020B0502030000000004" pitchFamily="34" charset="0"/>
              <a:ea typeface="Inter" panose="020B0502030000000004" pitchFamily="34" charset="0"/>
            </a:endParaRPr>
          </a:p>
        </p:txBody>
      </p:sp>
      <p:sp>
        <p:nvSpPr>
          <p:cNvPr id="3" name="Text Placeholder 2">
            <a:extLst>
              <a:ext uri="{FF2B5EF4-FFF2-40B4-BE49-F238E27FC236}">
                <a16:creationId xmlns:a16="http://schemas.microsoft.com/office/drawing/2014/main" id="{41692057-69C6-D47E-731E-AB956901239C}"/>
              </a:ext>
            </a:extLst>
          </p:cNvPr>
          <p:cNvSpPr>
            <a:spLocks noGrp="1"/>
          </p:cNvSpPr>
          <p:nvPr>
            <p:ph type="body" sz="quarter" idx="16"/>
          </p:nvPr>
        </p:nvSpPr>
        <p:spPr>
          <a:xfrm>
            <a:off x="375288" y="1623212"/>
            <a:ext cx="6059255" cy="786258"/>
          </a:xfrm>
        </p:spPr>
        <p:txBody>
          <a:bodyPr lIns="91440" tIns="45720" rIns="91440" bIns="45720" anchor="t">
            <a:noAutofit/>
          </a:bodyPr>
          <a:lstStyle/>
          <a:p>
            <a:r>
              <a:rPr lang="en-US" sz="1600" dirty="0">
                <a:solidFill>
                  <a:srgbClr val="031D44"/>
                </a:solidFill>
                <a:latin typeface="Inter" panose="020B0502030000000004" pitchFamily="34" charset="0"/>
                <a:ea typeface="Inter" panose="020B0502030000000004" pitchFamily="34" charset="0"/>
              </a:rPr>
              <a:t>Endogenous fatty acid amide used in the body in response to pain, inflammation, &amp; stress</a:t>
            </a:r>
          </a:p>
        </p:txBody>
      </p:sp>
      <p:pic>
        <p:nvPicPr>
          <p:cNvPr id="12" name="LipiSperse delivery technology_Video" descr="LipiSperse delivery technology_Video">
            <a:hlinkClick r:id="" action="ppaction://media"/>
            <a:extLst>
              <a:ext uri="{FF2B5EF4-FFF2-40B4-BE49-F238E27FC236}">
                <a16:creationId xmlns:a16="http://schemas.microsoft.com/office/drawing/2014/main" id="{AB00F6B4-1261-1ACF-489C-510AA8B23F6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312063" y="1765446"/>
            <a:ext cx="5611524" cy="3154018"/>
          </a:xfrm>
          <a:prstGeom prst="roundRect">
            <a:avLst>
              <a:gd name="adj" fmla="val 2615"/>
            </a:avLst>
          </a:prstGeom>
        </p:spPr>
      </p:pic>
      <p:grpSp>
        <p:nvGrpSpPr>
          <p:cNvPr id="23" name="Group 17">
            <a:extLst>
              <a:ext uri="{FF2B5EF4-FFF2-40B4-BE49-F238E27FC236}">
                <a16:creationId xmlns:a16="http://schemas.microsoft.com/office/drawing/2014/main" id="{ED2CDBBC-FB09-6002-8301-FF0C6B11D67C}"/>
              </a:ext>
            </a:extLst>
          </p:cNvPr>
          <p:cNvGrpSpPr/>
          <p:nvPr/>
        </p:nvGrpSpPr>
        <p:grpSpPr>
          <a:xfrm>
            <a:off x="2517935" y="5291018"/>
            <a:ext cx="4558352" cy="1372917"/>
            <a:chOff x="0" y="0"/>
            <a:chExt cx="9999167" cy="3097510"/>
          </a:xfrm>
          <a:solidFill>
            <a:srgbClr val="031D44">
              <a:alpha val="66275"/>
            </a:srgbClr>
          </a:solidFill>
        </p:grpSpPr>
        <p:sp>
          <p:nvSpPr>
            <p:cNvPr id="27" name="Freeform 18">
              <a:extLst>
                <a:ext uri="{FF2B5EF4-FFF2-40B4-BE49-F238E27FC236}">
                  <a16:creationId xmlns:a16="http://schemas.microsoft.com/office/drawing/2014/main" id="{3BFD6310-8688-97D9-05DC-844BFC38144C}"/>
                </a:ext>
              </a:extLst>
            </p:cNvPr>
            <p:cNvSpPr/>
            <p:nvPr/>
          </p:nvSpPr>
          <p:spPr>
            <a:xfrm>
              <a:off x="0" y="0"/>
              <a:ext cx="9999167" cy="3097510"/>
            </a:xfrm>
            <a:custGeom>
              <a:avLst/>
              <a:gdLst/>
              <a:ahLst/>
              <a:cxnLst/>
              <a:rect l="l" t="t" r="r" b="b"/>
              <a:pathLst>
                <a:path w="9999167" h="3097511">
                  <a:moveTo>
                    <a:pt x="9874707" y="3097510"/>
                  </a:moveTo>
                  <a:lnTo>
                    <a:pt x="124460" y="3097510"/>
                  </a:lnTo>
                  <a:cubicBezTo>
                    <a:pt x="55880" y="3097510"/>
                    <a:pt x="0" y="3041630"/>
                    <a:pt x="0" y="2973050"/>
                  </a:cubicBezTo>
                  <a:lnTo>
                    <a:pt x="0" y="124460"/>
                  </a:lnTo>
                  <a:cubicBezTo>
                    <a:pt x="0" y="55880"/>
                    <a:pt x="55880" y="0"/>
                    <a:pt x="124460" y="0"/>
                  </a:cubicBezTo>
                  <a:lnTo>
                    <a:pt x="9874707" y="0"/>
                  </a:lnTo>
                  <a:cubicBezTo>
                    <a:pt x="9943287" y="0"/>
                    <a:pt x="9999167" y="55880"/>
                    <a:pt x="9999167" y="124460"/>
                  </a:cubicBezTo>
                  <a:lnTo>
                    <a:pt x="9999167" y="2973051"/>
                  </a:lnTo>
                  <a:cubicBezTo>
                    <a:pt x="9999167" y="3041630"/>
                    <a:pt x="9943287" y="3097511"/>
                    <a:pt x="9874707" y="3097511"/>
                  </a:cubicBezTo>
                  <a:close/>
                </a:path>
              </a:pathLst>
            </a:custGeom>
            <a:solidFill>
              <a:srgbClr val="031D44"/>
            </a:solidFill>
          </p:spPr>
          <p:txBody>
            <a:bodyPr/>
            <a:lstStyle/>
            <a:p>
              <a:endParaRPr lang="en-US"/>
            </a:p>
          </p:txBody>
        </p:sp>
      </p:grpSp>
      <p:pic>
        <p:nvPicPr>
          <p:cNvPr id="24" name="Picture 19">
            <a:extLst>
              <a:ext uri="{FF2B5EF4-FFF2-40B4-BE49-F238E27FC236}">
                <a16:creationId xmlns:a16="http://schemas.microsoft.com/office/drawing/2014/main" id="{8C0E64CC-94B4-FC0A-C6F0-908B7DDB401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79848" y="5273318"/>
            <a:ext cx="610848" cy="610848"/>
          </a:xfrm>
          <a:prstGeom prst="rect">
            <a:avLst/>
          </a:prstGeom>
        </p:spPr>
      </p:pic>
      <p:sp>
        <p:nvSpPr>
          <p:cNvPr id="25" name="TextBox 22">
            <a:extLst>
              <a:ext uri="{FF2B5EF4-FFF2-40B4-BE49-F238E27FC236}">
                <a16:creationId xmlns:a16="http://schemas.microsoft.com/office/drawing/2014/main" id="{B947A763-839F-7F8F-D7FF-51F85DC3A411}"/>
              </a:ext>
            </a:extLst>
          </p:cNvPr>
          <p:cNvSpPr txBox="1"/>
          <p:nvPr/>
        </p:nvSpPr>
        <p:spPr>
          <a:xfrm>
            <a:off x="1188958" y="4917921"/>
            <a:ext cx="2705891" cy="252505"/>
          </a:xfrm>
          <a:prstGeom prst="rect">
            <a:avLst/>
          </a:prstGeom>
        </p:spPr>
        <p:txBody>
          <a:bodyPr lIns="0" tIns="0" rIns="0" bIns="0" rtlCol="0" anchor="t">
            <a:spAutoFit/>
          </a:bodyPr>
          <a:lstStyle/>
          <a:p>
            <a:pPr algn="just">
              <a:lnSpc>
                <a:spcPts val="2126"/>
              </a:lnSpc>
            </a:pPr>
            <a:r>
              <a:rPr lang="en-US" sz="1648">
                <a:solidFill>
                  <a:schemeClr val="bg1"/>
                </a:solidFill>
                <a:latin typeface="Inter 18pt 18pt Medium" panose="02000503000000020004" pitchFamily="2" charset="0"/>
                <a:ea typeface="Inter 18pt 18pt Medium" panose="02000503000000020004" pitchFamily="2" charset="0"/>
              </a:rPr>
              <a:t>CHALLENGES OF PEA:</a:t>
            </a:r>
          </a:p>
        </p:txBody>
      </p:sp>
      <p:sp>
        <p:nvSpPr>
          <p:cNvPr id="26" name="TextBox 31">
            <a:extLst>
              <a:ext uri="{FF2B5EF4-FFF2-40B4-BE49-F238E27FC236}">
                <a16:creationId xmlns:a16="http://schemas.microsoft.com/office/drawing/2014/main" id="{3A9A6389-EFAE-B536-BDC8-A55A0304008D}"/>
              </a:ext>
            </a:extLst>
          </p:cNvPr>
          <p:cNvSpPr txBox="1"/>
          <p:nvPr/>
        </p:nvSpPr>
        <p:spPr>
          <a:xfrm>
            <a:off x="1926646" y="5308214"/>
            <a:ext cx="3410463" cy="678199"/>
          </a:xfrm>
          <a:prstGeom prst="rect">
            <a:avLst/>
          </a:prstGeom>
        </p:spPr>
        <p:txBody>
          <a:bodyPr wrap="square" lIns="0" tIns="0" rIns="0" bIns="0" rtlCol="0" anchor="t">
            <a:spAutoFit/>
          </a:bodyPr>
          <a:lstStyle/>
          <a:p>
            <a:pPr marL="305495" lvl="1" indent="-152747" algn="just">
              <a:lnSpc>
                <a:spcPts val="1825"/>
              </a:lnSpc>
              <a:buFont typeface="Arial"/>
              <a:buChar char="•"/>
            </a:pPr>
            <a:r>
              <a:rPr lang="en-US" sz="1415">
                <a:solidFill>
                  <a:schemeClr val="bg1"/>
                </a:solidFill>
                <a:latin typeface="Inter 18pt 18pt" panose="02000503000000020004" pitchFamily="2" charset="0"/>
                <a:ea typeface="Inter 18pt 18pt" panose="02000503000000020004" pitchFamily="2" charset="0"/>
              </a:rPr>
              <a:t>Poor bioavailability</a:t>
            </a:r>
          </a:p>
          <a:p>
            <a:pPr marL="305495" lvl="1" indent="-152747" algn="just">
              <a:lnSpc>
                <a:spcPts val="1825"/>
              </a:lnSpc>
              <a:buFont typeface="Arial"/>
              <a:buChar char="•"/>
            </a:pPr>
            <a:r>
              <a:rPr lang="en-US" sz="1415">
                <a:solidFill>
                  <a:schemeClr val="bg1"/>
                </a:solidFill>
                <a:latin typeface="Inter 18pt 18pt" panose="02000503000000020004" pitchFamily="2" charset="0"/>
                <a:ea typeface="Inter 18pt 18pt" panose="02000503000000020004" pitchFamily="2" charset="0"/>
              </a:rPr>
              <a:t>Levels decrease with age and stress</a:t>
            </a:r>
          </a:p>
          <a:p>
            <a:pPr marL="305495" lvl="1" indent="-152747" algn="just">
              <a:lnSpc>
                <a:spcPts val="1825"/>
              </a:lnSpc>
              <a:buFont typeface="Arial"/>
              <a:buChar char="•"/>
            </a:pPr>
            <a:r>
              <a:rPr lang="en-US" sz="1415">
                <a:solidFill>
                  <a:schemeClr val="bg1"/>
                </a:solidFill>
                <a:latin typeface="Inter 18pt 18pt" panose="02000503000000020004" pitchFamily="2" charset="0"/>
                <a:ea typeface="Inter 18pt 18pt" panose="02000503000000020004" pitchFamily="2" charset="0"/>
              </a:rPr>
              <a:t>Limited format options</a:t>
            </a:r>
          </a:p>
        </p:txBody>
      </p:sp>
      <p:pic>
        <p:nvPicPr>
          <p:cNvPr id="29" name="Picture 28" descr="Logo&#10;&#10;Description automatically generated">
            <a:extLst>
              <a:ext uri="{FF2B5EF4-FFF2-40B4-BE49-F238E27FC236}">
                <a16:creationId xmlns:a16="http://schemas.microsoft.com/office/drawing/2014/main" id="{F5DDE9B5-54B0-8A2C-0BB7-6CA2E344E73F}"/>
              </a:ext>
            </a:extLst>
          </p:cNvPr>
          <p:cNvPicPr>
            <a:picLocks noChangeAspect="1"/>
          </p:cNvPicPr>
          <p:nvPr/>
        </p:nvPicPr>
        <p:blipFill>
          <a:blip r:embed="rId7"/>
          <a:stretch>
            <a:fillRect/>
          </a:stretch>
        </p:blipFill>
        <p:spPr>
          <a:xfrm>
            <a:off x="3634257" y="3982442"/>
            <a:ext cx="971316" cy="982271"/>
          </a:xfrm>
          <a:prstGeom prst="rect">
            <a:avLst/>
          </a:prstGeom>
        </p:spPr>
      </p:pic>
      <p:grpSp>
        <p:nvGrpSpPr>
          <p:cNvPr id="30" name="Group 29">
            <a:extLst>
              <a:ext uri="{FF2B5EF4-FFF2-40B4-BE49-F238E27FC236}">
                <a16:creationId xmlns:a16="http://schemas.microsoft.com/office/drawing/2014/main" id="{80E43A9C-F9AE-C7A3-BDD8-1629A51F8D36}"/>
              </a:ext>
            </a:extLst>
          </p:cNvPr>
          <p:cNvGrpSpPr/>
          <p:nvPr/>
        </p:nvGrpSpPr>
        <p:grpSpPr>
          <a:xfrm>
            <a:off x="461594" y="3905296"/>
            <a:ext cx="2413361" cy="1136564"/>
            <a:chOff x="8654462" y="5641079"/>
            <a:chExt cx="2131021" cy="1009847"/>
          </a:xfrm>
        </p:grpSpPr>
        <p:pic>
          <p:nvPicPr>
            <p:cNvPr id="31" name="Picture 20">
              <a:extLst>
                <a:ext uri="{FF2B5EF4-FFF2-40B4-BE49-F238E27FC236}">
                  <a16:creationId xmlns:a16="http://schemas.microsoft.com/office/drawing/2014/main" id="{B6E13372-4C75-536E-539B-ED909651213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291950" y="5641079"/>
              <a:ext cx="837827" cy="688064"/>
            </a:xfrm>
            <a:prstGeom prst="rect">
              <a:avLst/>
            </a:prstGeom>
          </p:spPr>
        </p:pic>
        <p:sp>
          <p:nvSpPr>
            <p:cNvPr id="32" name="TextBox 31">
              <a:extLst>
                <a:ext uri="{FF2B5EF4-FFF2-40B4-BE49-F238E27FC236}">
                  <a16:creationId xmlns:a16="http://schemas.microsoft.com/office/drawing/2014/main" id="{996E2479-45D4-F52D-0B52-66EF14472F96}"/>
                </a:ext>
              </a:extLst>
            </p:cNvPr>
            <p:cNvSpPr txBox="1"/>
            <p:nvPr/>
          </p:nvSpPr>
          <p:spPr>
            <a:xfrm>
              <a:off x="8654462" y="6350118"/>
              <a:ext cx="2131021" cy="300808"/>
            </a:xfrm>
            <a:prstGeom prst="rect">
              <a:avLst/>
            </a:prstGeom>
            <a:noFill/>
          </p:spPr>
          <p:txBody>
            <a:bodyPr wrap="square">
              <a:spAutoFit/>
            </a:bodyPr>
            <a:lstStyle/>
            <a:p>
              <a:pPr marL="172737" lvl="1" algn="ctr"/>
              <a:r>
                <a:rPr lang="en-US" sz="1600" b="1">
                  <a:solidFill>
                    <a:srgbClr val="002060"/>
                  </a:solidFill>
                  <a:latin typeface="Barlow" pitchFamily="2" charset="77"/>
                  <a:cs typeface="Calibri" panose="020F0502020204030204" pitchFamily="34" charset="0"/>
                </a:rPr>
                <a:t>175% ABSORPTION</a:t>
              </a:r>
            </a:p>
          </p:txBody>
        </p:sp>
      </p:grpSp>
      <p:pic>
        <p:nvPicPr>
          <p:cNvPr id="5" name="Picture 4">
            <a:extLst>
              <a:ext uri="{FF2B5EF4-FFF2-40B4-BE49-F238E27FC236}">
                <a16:creationId xmlns:a16="http://schemas.microsoft.com/office/drawing/2014/main" id="{639F860C-7972-D5B4-A247-80873671D1F3}"/>
              </a:ext>
            </a:extLst>
          </p:cNvPr>
          <p:cNvPicPr>
            <a:picLocks noChangeAspect="1"/>
          </p:cNvPicPr>
          <p:nvPr/>
        </p:nvPicPr>
        <p:blipFill>
          <a:blip r:embed="rId9"/>
          <a:stretch>
            <a:fillRect/>
          </a:stretch>
        </p:blipFill>
        <p:spPr>
          <a:xfrm>
            <a:off x="10707511" y="6237766"/>
            <a:ext cx="1359877" cy="462937"/>
          </a:xfrm>
          <a:prstGeom prst="rect">
            <a:avLst/>
          </a:prstGeom>
        </p:spPr>
      </p:pic>
      <p:sp>
        <p:nvSpPr>
          <p:cNvPr id="8" name="TextBox 7">
            <a:extLst>
              <a:ext uri="{FF2B5EF4-FFF2-40B4-BE49-F238E27FC236}">
                <a16:creationId xmlns:a16="http://schemas.microsoft.com/office/drawing/2014/main" id="{5CC77F05-E518-111F-F1E8-7070678AAE73}"/>
              </a:ext>
            </a:extLst>
          </p:cNvPr>
          <p:cNvSpPr txBox="1"/>
          <p:nvPr/>
        </p:nvSpPr>
        <p:spPr>
          <a:xfrm>
            <a:off x="2334126" y="336884"/>
            <a:ext cx="184731" cy="369332"/>
          </a:xfrm>
          <a:prstGeom prst="rect">
            <a:avLst/>
          </a:prstGeom>
          <a:noFill/>
        </p:spPr>
        <p:txBody>
          <a:bodyPr wrap="none" rtlCol="0">
            <a:spAutoFit/>
          </a:bodyPr>
          <a:lstStyle/>
          <a:p>
            <a:endParaRPr lang="en-US" dirty="0"/>
          </a:p>
        </p:txBody>
      </p:sp>
      <p:sp>
        <p:nvSpPr>
          <p:cNvPr id="9" name="Title 1">
            <a:extLst>
              <a:ext uri="{FF2B5EF4-FFF2-40B4-BE49-F238E27FC236}">
                <a16:creationId xmlns:a16="http://schemas.microsoft.com/office/drawing/2014/main" id="{4C1E303E-5DF6-30E7-7EE9-4AE9D5DEC637}"/>
              </a:ext>
            </a:extLst>
          </p:cNvPr>
          <p:cNvSpPr txBox="1">
            <a:spLocks/>
          </p:cNvSpPr>
          <p:nvPr/>
        </p:nvSpPr>
        <p:spPr>
          <a:xfrm>
            <a:off x="372572" y="342841"/>
            <a:ext cx="9306000" cy="826513"/>
          </a:xfrm>
          <a:prstGeom prst="rect">
            <a:avLst/>
          </a:prstGeom>
        </p:spPr>
        <p:txBody>
          <a:bodyPr>
            <a:normAutofit/>
          </a:bodyPr>
          <a:lstStyle>
            <a:lvl1pPr algn="l" defTabSz="914400" rtl="0" eaLnBrk="1" latinLnBrk="0" hangingPunct="1">
              <a:lnSpc>
                <a:spcPct val="90000"/>
              </a:lnSpc>
              <a:spcBef>
                <a:spcPct val="0"/>
              </a:spcBef>
              <a:buNone/>
              <a:defRPr sz="1900" kern="1200">
                <a:solidFill>
                  <a:schemeClr val="tx1"/>
                </a:solidFill>
                <a:latin typeface="Fustat Medium" pitchFamily="2" charset="-78"/>
                <a:ea typeface="+mj-ea"/>
                <a:cs typeface="Fustat Medium" pitchFamily="2" charset="-78"/>
              </a:defRPr>
            </a:lvl1pPr>
          </a:lstStyle>
          <a:p>
            <a:r>
              <a:rPr lang="en-US" sz="3200" dirty="0" err="1"/>
              <a:t>Levagen</a:t>
            </a:r>
            <a:r>
              <a:rPr lang="en-US" sz="3200" dirty="0"/>
              <a:t>®+ | The Industry’s Most Bioavailable PEA</a:t>
            </a:r>
            <a:endParaRPr kumimoji="0" lang="en-US" sz="3200" b="0" i="0" u="none" strike="noStrike" kern="1200" cap="none" spc="0" normalizeH="0" baseline="0" noProof="0" dirty="0">
              <a:ln>
                <a:noFill/>
              </a:ln>
              <a:solidFill>
                <a:srgbClr val="031D44"/>
              </a:solidFill>
              <a:effectLst/>
              <a:uLnTx/>
              <a:uFillTx/>
              <a:latin typeface="Fustat Medium" pitchFamily="2" charset="-78"/>
              <a:ea typeface="+mj-ea"/>
              <a:cs typeface="Fustat Medium" pitchFamily="2" charset="-78"/>
            </a:endParaRPr>
          </a:p>
        </p:txBody>
      </p:sp>
    </p:spTree>
    <p:extLst>
      <p:ext uri="{BB962C8B-B14F-4D97-AF65-F5344CB8AC3E}">
        <p14:creationId xmlns:p14="http://schemas.microsoft.com/office/powerpoint/2010/main" val="25651525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495"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94895CB-AAB1-52EF-0C73-73B3C1698BAD}"/>
              </a:ext>
            </a:extLst>
          </p:cNvPr>
          <p:cNvSpPr txBox="1">
            <a:spLocks/>
          </p:cNvSpPr>
          <p:nvPr/>
        </p:nvSpPr>
        <p:spPr>
          <a:xfrm>
            <a:off x="372572" y="342841"/>
            <a:ext cx="9306000" cy="826513"/>
          </a:xfrm>
          <a:prstGeom prst="rect">
            <a:avLst/>
          </a:prstGeom>
        </p:spPr>
        <p:txBody>
          <a:bodyPr>
            <a:normAutofit/>
          </a:bodyPr>
          <a:lstStyle>
            <a:lvl1pPr algn="l" defTabSz="914400" rtl="0" eaLnBrk="1" latinLnBrk="0" hangingPunct="1">
              <a:lnSpc>
                <a:spcPct val="90000"/>
              </a:lnSpc>
              <a:spcBef>
                <a:spcPct val="0"/>
              </a:spcBef>
              <a:buNone/>
              <a:defRPr sz="1900" kern="1200">
                <a:solidFill>
                  <a:schemeClr val="tx1"/>
                </a:solidFill>
                <a:latin typeface="Fustat Medium" pitchFamily="2" charset="-78"/>
                <a:ea typeface="+mj-ea"/>
                <a:cs typeface="Fustat Medium" pitchFamily="2" charset="-78"/>
              </a:defRPr>
            </a:lvl1pPr>
          </a:lstStyle>
          <a:p>
            <a:pPr>
              <a:spcBef>
                <a:spcPts val="1000"/>
              </a:spcBef>
              <a:defRPr/>
            </a:pPr>
            <a:r>
              <a:rPr lang="en-US" sz="3200" dirty="0"/>
              <a:t>The Bioavailability Challenge</a:t>
            </a:r>
            <a:endParaRPr lang="en-US" sz="3200" dirty="0">
              <a:solidFill>
                <a:srgbClr val="031D44"/>
              </a:solidFill>
            </a:endParaRPr>
          </a:p>
        </p:txBody>
      </p:sp>
      <p:sp>
        <p:nvSpPr>
          <p:cNvPr id="3" name="Content Placeholder 2"/>
          <p:cNvSpPr>
            <a:spLocks noGrp="1"/>
          </p:cNvSpPr>
          <p:nvPr>
            <p:ph type="body" sz="quarter" idx="11"/>
          </p:nvPr>
        </p:nvSpPr>
        <p:spPr/>
        <p:txBody>
          <a:bodyPr>
            <a:normAutofit/>
          </a:bodyPr>
          <a:lstStyle/>
          <a:p>
            <a:r>
              <a:rPr sz="1800" dirty="0"/>
              <a:t>Poor solubility</a:t>
            </a:r>
          </a:p>
          <a:p>
            <a:r>
              <a:rPr sz="1800" dirty="0"/>
              <a:t>Poor absorption</a:t>
            </a:r>
          </a:p>
          <a:p>
            <a:r>
              <a:rPr sz="1800" dirty="0"/>
              <a:t>First-pass metabolism</a:t>
            </a:r>
          </a:p>
          <a:p>
            <a:r>
              <a:rPr sz="1800" dirty="0"/>
              <a:t>Variable performance</a:t>
            </a:r>
          </a:p>
        </p:txBody>
      </p:sp>
      <p:pic>
        <p:nvPicPr>
          <p:cNvPr id="2050" name="Picture 2">
            <a:extLst>
              <a:ext uri="{FF2B5EF4-FFF2-40B4-BE49-F238E27FC236}">
                <a16:creationId xmlns:a16="http://schemas.microsoft.com/office/drawing/2014/main" id="{4279C117-6D12-1497-2ECD-841E50CC96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0776" r="2302" b="3"/>
          <a:stretch>
            <a:fillRect/>
          </a:stretch>
        </p:blipFill>
        <p:spPr bwMode="auto">
          <a:xfrm>
            <a:off x="4648200" y="1600200"/>
            <a:ext cx="4038600" cy="4525963"/>
          </a:xfrm>
          <a:prstGeom prst="rect">
            <a:avLst/>
          </a:prstGeom>
          <a:solidFill>
            <a:srgbClr val="FFFFFF"/>
          </a:solid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13C67-B003-ACFD-457F-5CAE92B139B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9BF4DA9-1C83-67D5-F399-7775CE7DDB3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13936" y="853569"/>
            <a:ext cx="1510127" cy="483908"/>
          </a:xfrm>
          <a:prstGeom prst="rect">
            <a:avLst/>
          </a:prstGeom>
        </p:spPr>
      </p:pic>
      <p:sp>
        <p:nvSpPr>
          <p:cNvPr id="3" name="Text Placeholder 2">
            <a:extLst>
              <a:ext uri="{FF2B5EF4-FFF2-40B4-BE49-F238E27FC236}">
                <a16:creationId xmlns:a16="http://schemas.microsoft.com/office/drawing/2014/main" id="{8C0C05AF-62D5-F0B0-3F99-51A6F2F79D09}"/>
              </a:ext>
            </a:extLst>
          </p:cNvPr>
          <p:cNvSpPr>
            <a:spLocks noGrp="1"/>
          </p:cNvSpPr>
          <p:nvPr>
            <p:ph type="body" sz="quarter" idx="11"/>
          </p:nvPr>
        </p:nvSpPr>
        <p:spPr>
          <a:xfrm>
            <a:off x="685801" y="1337477"/>
            <a:ext cx="5342118" cy="4161985"/>
          </a:xfrm>
        </p:spPr>
        <p:txBody>
          <a:bodyPr>
            <a:noAutofit/>
          </a:bodyPr>
          <a:lstStyle/>
          <a:p>
            <a:pPr marL="0" indent="0">
              <a:lnSpc>
                <a:spcPct val="100000"/>
              </a:lnSpc>
              <a:spcBef>
                <a:spcPts val="500"/>
              </a:spcBef>
              <a:buNone/>
            </a:pPr>
            <a:r>
              <a:rPr lang="en-US" sz="1400" dirty="0"/>
              <a:t>The industry problem: Standard berberine suffers from poor dispersion and low absorption, resulting in high dosing, GI upset, and poor compliance.</a:t>
            </a:r>
          </a:p>
          <a:p>
            <a:pPr marL="0" indent="0">
              <a:lnSpc>
                <a:spcPct val="100000"/>
              </a:lnSpc>
              <a:spcBef>
                <a:spcPts val="500"/>
              </a:spcBef>
              <a:buNone/>
            </a:pPr>
            <a:endParaRPr lang="en-US" sz="1400" dirty="0"/>
          </a:p>
          <a:p>
            <a:pPr marL="0" indent="0">
              <a:lnSpc>
                <a:spcPct val="100000"/>
              </a:lnSpc>
              <a:spcBef>
                <a:spcPts val="500"/>
              </a:spcBef>
              <a:buNone/>
            </a:pPr>
            <a:r>
              <a:rPr lang="en-US" sz="1400" b="1" dirty="0" err="1"/>
              <a:t>BioBerb</a:t>
            </a:r>
            <a:r>
              <a:rPr lang="en-US" sz="1400" dirty="0"/>
              <a:t> uses </a:t>
            </a:r>
            <a:r>
              <a:rPr lang="en-US" sz="1400" dirty="0" err="1"/>
              <a:t>LipiSperse</a:t>
            </a:r>
            <a:r>
              <a:rPr lang="en-US" sz="1400" dirty="0"/>
              <a:t>, the same lipid-dispersion technology that produces ~7× improved dissolution and dramatically better dispersion for fat-soluble actives like curcumin and quercetin.</a:t>
            </a:r>
          </a:p>
          <a:p>
            <a:pPr marL="0" indent="0">
              <a:lnSpc>
                <a:spcPct val="100000"/>
              </a:lnSpc>
              <a:spcBef>
                <a:spcPts val="500"/>
              </a:spcBef>
              <a:buNone/>
            </a:pPr>
            <a:endParaRPr lang="en-US" sz="1400" dirty="0"/>
          </a:p>
          <a:p>
            <a:pPr marL="0" indent="0">
              <a:lnSpc>
                <a:spcPct val="150000"/>
              </a:lnSpc>
              <a:spcBef>
                <a:spcPts val="500"/>
              </a:spcBef>
              <a:buNone/>
            </a:pPr>
            <a:r>
              <a:rPr lang="en-US" sz="1400" dirty="0"/>
              <a:t>High active load (90% Berberis aristata)</a:t>
            </a:r>
          </a:p>
          <a:p>
            <a:pPr marL="0" indent="0">
              <a:lnSpc>
                <a:spcPct val="150000"/>
              </a:lnSpc>
              <a:spcBef>
                <a:spcPts val="500"/>
              </a:spcBef>
              <a:buNone/>
            </a:pPr>
            <a:r>
              <a:rPr lang="en-US" sz="1400" dirty="0"/>
              <a:t>Higher bioavailability (supported by PK study)</a:t>
            </a:r>
          </a:p>
          <a:p>
            <a:pPr marL="0" indent="0">
              <a:lnSpc>
                <a:spcPct val="150000"/>
              </a:lnSpc>
              <a:spcBef>
                <a:spcPts val="500"/>
              </a:spcBef>
              <a:buNone/>
            </a:pPr>
            <a:r>
              <a:rPr lang="en-US" sz="1400" dirty="0"/>
              <a:t>Lower 300 mg dose gives over 2x absorption vs top branded competitor</a:t>
            </a:r>
          </a:p>
          <a:p>
            <a:pPr marL="0" indent="0">
              <a:lnSpc>
                <a:spcPct val="150000"/>
              </a:lnSpc>
              <a:spcBef>
                <a:spcPts val="500"/>
              </a:spcBef>
              <a:buNone/>
            </a:pPr>
            <a:r>
              <a:rPr lang="en-US" sz="1400" dirty="0"/>
              <a:t>Better dispersion → more predictable efficacy</a:t>
            </a:r>
          </a:p>
          <a:p>
            <a:pPr marL="0" indent="0">
              <a:lnSpc>
                <a:spcPct val="150000"/>
              </a:lnSpc>
              <a:spcBef>
                <a:spcPts val="500"/>
              </a:spcBef>
              <a:buNone/>
            </a:pPr>
            <a:r>
              <a:rPr lang="en-US" sz="1400" dirty="0"/>
              <a:t>Better tolerability, minimizes side effects</a:t>
            </a:r>
          </a:p>
          <a:p>
            <a:pPr>
              <a:lnSpc>
                <a:spcPct val="100000"/>
              </a:lnSpc>
              <a:spcBef>
                <a:spcPts val="500"/>
              </a:spcBef>
            </a:pPr>
            <a:endParaRPr lang="en-US" sz="1400" dirty="0"/>
          </a:p>
          <a:p>
            <a:pPr>
              <a:lnSpc>
                <a:spcPct val="100000"/>
              </a:lnSpc>
              <a:spcBef>
                <a:spcPts val="500"/>
              </a:spcBef>
            </a:pPr>
            <a:endParaRPr lang="en-US" sz="1400" dirty="0"/>
          </a:p>
        </p:txBody>
      </p:sp>
      <p:sp>
        <p:nvSpPr>
          <p:cNvPr id="4" name="Picture Placeholder 3">
            <a:extLst>
              <a:ext uri="{FF2B5EF4-FFF2-40B4-BE49-F238E27FC236}">
                <a16:creationId xmlns:a16="http://schemas.microsoft.com/office/drawing/2014/main" id="{56A0BA23-A030-BFD9-5D8D-34A45B79FEDE}"/>
              </a:ext>
            </a:extLst>
          </p:cNvPr>
          <p:cNvSpPr>
            <a:spLocks noGrp="1"/>
          </p:cNvSpPr>
          <p:nvPr>
            <p:ph type="pic" sz="quarter" idx="12"/>
          </p:nvPr>
        </p:nvSpPr>
        <p:spPr>
          <a:xfrm>
            <a:off x="6189663" y="1600199"/>
            <a:ext cx="5494337" cy="4304764"/>
          </a:xfrm>
          <a:ln>
            <a:solidFill>
              <a:schemeClr val="tx1"/>
            </a:solidFill>
          </a:ln>
        </p:spPr>
        <p:txBody>
          <a:bodyPr/>
          <a:lstStyle/>
          <a:p>
            <a:endParaRPr lang="en-US"/>
          </a:p>
        </p:txBody>
      </p:sp>
      <p:graphicFrame>
        <p:nvGraphicFramePr>
          <p:cNvPr id="16" name="Chart 15">
            <a:extLst>
              <a:ext uri="{FF2B5EF4-FFF2-40B4-BE49-F238E27FC236}">
                <a16:creationId xmlns:a16="http://schemas.microsoft.com/office/drawing/2014/main" id="{7328EDE2-46DD-23B1-C0F3-5DBC6561115E}"/>
              </a:ext>
            </a:extLst>
          </p:cNvPr>
          <p:cNvGraphicFramePr>
            <a:graphicFrameLocks/>
          </p:cNvGraphicFramePr>
          <p:nvPr/>
        </p:nvGraphicFramePr>
        <p:xfrm>
          <a:off x="6563177" y="1773592"/>
          <a:ext cx="4747308" cy="3695255"/>
        </p:xfrm>
        <a:graphic>
          <a:graphicData uri="http://schemas.openxmlformats.org/drawingml/2006/chart">
            <c:chart xmlns:c="http://schemas.openxmlformats.org/drawingml/2006/chart" xmlns:r="http://schemas.openxmlformats.org/officeDocument/2006/relationships" r:id="rId4"/>
          </a:graphicData>
        </a:graphic>
      </p:graphicFrame>
      <p:pic>
        <p:nvPicPr>
          <p:cNvPr id="5" name="Picture 4" descr="A yellow circle with black background&#10;&#10;AI-generated content may be incorrect.">
            <a:extLst>
              <a:ext uri="{FF2B5EF4-FFF2-40B4-BE49-F238E27FC236}">
                <a16:creationId xmlns:a16="http://schemas.microsoft.com/office/drawing/2014/main" id="{8010386B-9939-DE71-FC54-62692B8C9D1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081808" y="5384800"/>
            <a:ext cx="1029073" cy="1035465"/>
          </a:xfrm>
          <a:prstGeom prst="rect">
            <a:avLst/>
          </a:prstGeom>
        </p:spPr>
      </p:pic>
      <p:sp>
        <p:nvSpPr>
          <p:cNvPr id="21" name="TextBox 26">
            <a:extLst>
              <a:ext uri="{FF2B5EF4-FFF2-40B4-BE49-F238E27FC236}">
                <a16:creationId xmlns:a16="http://schemas.microsoft.com/office/drawing/2014/main" id="{036353B6-F2BE-C984-8D41-89F3683E0C95}"/>
              </a:ext>
            </a:extLst>
          </p:cNvPr>
          <p:cNvSpPr txBox="1"/>
          <p:nvPr/>
        </p:nvSpPr>
        <p:spPr>
          <a:xfrm>
            <a:off x="8209280" y="6439489"/>
            <a:ext cx="3558293" cy="123111"/>
          </a:xfrm>
          <a:prstGeom prst="rect">
            <a:avLst/>
          </a:prstGeom>
        </p:spPr>
        <p:txBody>
          <a:bodyPr wrap="square" lIns="0" tIns="0" rIns="0" bIns="0" rtlCol="0" anchor="t">
            <a:spAutoFit/>
          </a:bodyPr>
          <a:lstStyle/>
          <a:p>
            <a:pPr algn="r"/>
            <a:r>
              <a:rPr lang="en-IN" sz="800" i="1" dirty="0">
                <a:solidFill>
                  <a:schemeClr val="bg2">
                    <a:lumMod val="25000"/>
                  </a:schemeClr>
                </a:solidFill>
                <a:latin typeface="Trebuchet MS" pitchFamily="34" charset="0"/>
              </a:rPr>
              <a:t>Source: https://</a:t>
            </a:r>
            <a:r>
              <a:rPr lang="en-IN" sz="800" i="1" dirty="0" err="1">
                <a:solidFill>
                  <a:schemeClr val="bg2">
                    <a:lumMod val="25000"/>
                  </a:schemeClr>
                </a:solidFill>
                <a:latin typeface="Trebuchet MS" pitchFamily="34" charset="0"/>
              </a:rPr>
              <a:t>www.futuremarketinsights.com</a:t>
            </a:r>
            <a:r>
              <a:rPr lang="en-IN" sz="800" i="1" dirty="0">
                <a:solidFill>
                  <a:schemeClr val="bg2">
                    <a:lumMod val="25000"/>
                  </a:schemeClr>
                </a:solidFill>
                <a:latin typeface="Trebuchet MS" pitchFamily="34" charset="0"/>
              </a:rPr>
              <a:t>/reports/berberine-market</a:t>
            </a:r>
          </a:p>
        </p:txBody>
      </p:sp>
      <p:sp>
        <p:nvSpPr>
          <p:cNvPr id="8" name="Title 1">
            <a:extLst>
              <a:ext uri="{FF2B5EF4-FFF2-40B4-BE49-F238E27FC236}">
                <a16:creationId xmlns:a16="http://schemas.microsoft.com/office/drawing/2014/main" id="{B38E9B33-A62F-82F2-D085-50B711F033DB}"/>
              </a:ext>
            </a:extLst>
          </p:cNvPr>
          <p:cNvSpPr txBox="1">
            <a:spLocks/>
          </p:cNvSpPr>
          <p:nvPr/>
        </p:nvSpPr>
        <p:spPr>
          <a:xfrm>
            <a:off x="372572" y="342841"/>
            <a:ext cx="9306000" cy="826513"/>
          </a:xfrm>
          <a:prstGeom prst="rect">
            <a:avLst/>
          </a:prstGeom>
        </p:spPr>
        <p:txBody>
          <a:bodyPr>
            <a:normAutofit/>
          </a:bodyPr>
          <a:lstStyle>
            <a:lvl1pPr algn="l" defTabSz="914400" rtl="0" eaLnBrk="1" latinLnBrk="0" hangingPunct="1">
              <a:lnSpc>
                <a:spcPct val="90000"/>
              </a:lnSpc>
              <a:spcBef>
                <a:spcPct val="0"/>
              </a:spcBef>
              <a:buNone/>
              <a:defRPr sz="1900" kern="1200">
                <a:solidFill>
                  <a:schemeClr val="tx1"/>
                </a:solidFill>
                <a:latin typeface="Fustat Medium" pitchFamily="2" charset="-78"/>
                <a:ea typeface="+mj-ea"/>
                <a:cs typeface="Fustat Medium" pitchFamily="2" charset="-78"/>
              </a:defRPr>
            </a:lvl1pPr>
          </a:lstStyle>
          <a:p>
            <a:pPr>
              <a:spcBef>
                <a:spcPts val="1000"/>
              </a:spcBef>
              <a:defRPr/>
            </a:pPr>
            <a:r>
              <a:rPr lang="en-US" sz="3200" dirty="0">
                <a:solidFill>
                  <a:srgbClr val="031D44"/>
                </a:solidFill>
              </a:rPr>
              <a:t>The </a:t>
            </a:r>
            <a:r>
              <a:rPr lang="en-US" sz="3200" dirty="0" err="1">
                <a:solidFill>
                  <a:srgbClr val="031D44"/>
                </a:solidFill>
              </a:rPr>
              <a:t>BioBerb</a:t>
            </a:r>
            <a:r>
              <a:rPr lang="en-US" sz="3200" dirty="0">
                <a:solidFill>
                  <a:srgbClr val="031D44"/>
                </a:solidFill>
              </a:rPr>
              <a:t>® Solution</a:t>
            </a:r>
          </a:p>
        </p:txBody>
      </p:sp>
    </p:spTree>
    <p:extLst>
      <p:ext uri="{BB962C8B-B14F-4D97-AF65-F5344CB8AC3E}">
        <p14:creationId xmlns:p14="http://schemas.microsoft.com/office/powerpoint/2010/main" val="19819570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6A1C8010-3642-B62C-DC39-13C273189AA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899"/>
          <a:stretch>
            <a:fillRect/>
          </a:stretch>
        </p:blipFill>
        <p:spPr bwMode="auto">
          <a:xfrm>
            <a:off x="770022" y="959520"/>
            <a:ext cx="9926052" cy="51645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341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ED8AB6-7498-9114-E924-E0D039D2CB5E}"/>
              </a:ext>
            </a:extLst>
          </p:cNvPr>
          <p:cNvPicPr>
            <a:picLocks noChangeAspect="1"/>
          </p:cNvPicPr>
          <p:nvPr/>
        </p:nvPicPr>
        <p:blipFill>
          <a:blip r:embed="rId3"/>
          <a:stretch>
            <a:fillRect/>
          </a:stretch>
        </p:blipFill>
        <p:spPr>
          <a:xfrm>
            <a:off x="182883" y="216568"/>
            <a:ext cx="9625262" cy="6424863"/>
          </a:xfrm>
          <a:prstGeom prst="rect">
            <a:avLst/>
          </a:prstGeom>
          <a:noFill/>
        </p:spPr>
      </p:pic>
    </p:spTree>
    <p:extLst>
      <p:ext uri="{BB962C8B-B14F-4D97-AF65-F5344CB8AC3E}">
        <p14:creationId xmlns:p14="http://schemas.microsoft.com/office/powerpoint/2010/main" val="31526306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93" name="Google Shape;93;p14" descr="image.png"/>
          <p:cNvPicPr preferRelativeResize="0"/>
          <p:nvPr/>
        </p:nvPicPr>
        <p:blipFill rotWithShape="1">
          <a:blip r:embed="rId3">
            <a:alphaModFix/>
          </a:blip>
          <a:srcRect/>
          <a:stretch/>
        </p:blipFill>
        <p:spPr>
          <a:xfrm>
            <a:off x="762000" y="1793234"/>
            <a:ext cx="2524125" cy="3613546"/>
          </a:xfrm>
          <a:prstGeom prst="rect">
            <a:avLst/>
          </a:prstGeom>
          <a:noFill/>
          <a:ln>
            <a:noFill/>
          </a:ln>
        </p:spPr>
      </p:pic>
      <p:pic>
        <p:nvPicPr>
          <p:cNvPr id="94" name="Google Shape;94;p14" descr="image.png"/>
          <p:cNvPicPr preferRelativeResize="0"/>
          <p:nvPr/>
        </p:nvPicPr>
        <p:blipFill rotWithShape="1">
          <a:blip r:embed="rId3">
            <a:alphaModFix/>
          </a:blip>
          <a:srcRect/>
          <a:stretch/>
        </p:blipFill>
        <p:spPr>
          <a:xfrm>
            <a:off x="3476625" y="1793234"/>
            <a:ext cx="2524125" cy="3613546"/>
          </a:xfrm>
          <a:prstGeom prst="rect">
            <a:avLst/>
          </a:prstGeom>
          <a:noFill/>
          <a:ln>
            <a:noFill/>
          </a:ln>
        </p:spPr>
      </p:pic>
      <p:pic>
        <p:nvPicPr>
          <p:cNvPr id="95" name="Google Shape;95;p14" descr="image.png"/>
          <p:cNvPicPr preferRelativeResize="0"/>
          <p:nvPr/>
        </p:nvPicPr>
        <p:blipFill rotWithShape="1">
          <a:blip r:embed="rId3">
            <a:alphaModFix/>
          </a:blip>
          <a:srcRect/>
          <a:stretch/>
        </p:blipFill>
        <p:spPr>
          <a:xfrm>
            <a:off x="6191250" y="1793234"/>
            <a:ext cx="2524125" cy="3613546"/>
          </a:xfrm>
          <a:prstGeom prst="rect">
            <a:avLst/>
          </a:prstGeom>
          <a:noFill/>
          <a:ln>
            <a:noFill/>
          </a:ln>
        </p:spPr>
      </p:pic>
      <p:pic>
        <p:nvPicPr>
          <p:cNvPr id="96" name="Google Shape;96;p14" descr="image.png"/>
          <p:cNvPicPr preferRelativeResize="0"/>
          <p:nvPr/>
        </p:nvPicPr>
        <p:blipFill rotWithShape="1">
          <a:blip r:embed="rId4">
            <a:alphaModFix/>
          </a:blip>
          <a:srcRect/>
          <a:stretch/>
        </p:blipFill>
        <p:spPr>
          <a:xfrm>
            <a:off x="8905875" y="1793234"/>
            <a:ext cx="2524125" cy="3613546"/>
          </a:xfrm>
          <a:prstGeom prst="rect">
            <a:avLst/>
          </a:prstGeom>
          <a:noFill/>
          <a:ln>
            <a:noFill/>
          </a:ln>
        </p:spPr>
      </p:pic>
      <p:pic>
        <p:nvPicPr>
          <p:cNvPr id="97" name="Google Shape;97;p14" descr="image.png"/>
          <p:cNvPicPr preferRelativeResize="0"/>
          <p:nvPr/>
        </p:nvPicPr>
        <p:blipFill rotWithShape="1">
          <a:blip r:embed="rId5">
            <a:alphaModFix/>
          </a:blip>
          <a:srcRect/>
          <a:stretch/>
        </p:blipFill>
        <p:spPr>
          <a:xfrm>
            <a:off x="962025" y="2031359"/>
            <a:ext cx="2124075" cy="1524000"/>
          </a:xfrm>
          <a:prstGeom prst="rect">
            <a:avLst/>
          </a:prstGeom>
          <a:noFill/>
          <a:ln>
            <a:noFill/>
          </a:ln>
        </p:spPr>
      </p:pic>
      <p:pic>
        <p:nvPicPr>
          <p:cNvPr id="98" name="Google Shape;98;p14" descr="image.png"/>
          <p:cNvPicPr preferRelativeResize="0"/>
          <p:nvPr/>
        </p:nvPicPr>
        <p:blipFill rotWithShape="1">
          <a:blip r:embed="rId5">
            <a:alphaModFix/>
          </a:blip>
          <a:srcRect/>
          <a:stretch/>
        </p:blipFill>
        <p:spPr>
          <a:xfrm>
            <a:off x="3676650" y="2031359"/>
            <a:ext cx="2124075" cy="1524000"/>
          </a:xfrm>
          <a:prstGeom prst="rect">
            <a:avLst/>
          </a:prstGeom>
          <a:noFill/>
          <a:ln>
            <a:noFill/>
          </a:ln>
        </p:spPr>
      </p:pic>
      <p:pic>
        <p:nvPicPr>
          <p:cNvPr id="99" name="Google Shape;99;p14" descr="image.png"/>
          <p:cNvPicPr preferRelativeResize="0"/>
          <p:nvPr/>
        </p:nvPicPr>
        <p:blipFill rotWithShape="1">
          <a:blip r:embed="rId5">
            <a:alphaModFix/>
          </a:blip>
          <a:srcRect/>
          <a:stretch/>
        </p:blipFill>
        <p:spPr>
          <a:xfrm>
            <a:off x="6391275" y="2031359"/>
            <a:ext cx="2124075" cy="1524000"/>
          </a:xfrm>
          <a:prstGeom prst="rect">
            <a:avLst/>
          </a:prstGeom>
          <a:noFill/>
          <a:ln>
            <a:noFill/>
          </a:ln>
        </p:spPr>
      </p:pic>
      <p:pic>
        <p:nvPicPr>
          <p:cNvPr id="100" name="Google Shape;100;p14" descr="image.png"/>
          <p:cNvPicPr preferRelativeResize="0"/>
          <p:nvPr/>
        </p:nvPicPr>
        <p:blipFill rotWithShape="1">
          <a:blip r:embed="rId5">
            <a:alphaModFix/>
          </a:blip>
          <a:srcRect/>
          <a:stretch/>
        </p:blipFill>
        <p:spPr>
          <a:xfrm>
            <a:off x="9105900" y="2031359"/>
            <a:ext cx="2124075" cy="1524000"/>
          </a:xfrm>
          <a:prstGeom prst="rect">
            <a:avLst/>
          </a:prstGeom>
          <a:noFill/>
          <a:ln>
            <a:noFill/>
          </a:ln>
        </p:spPr>
      </p:pic>
      <p:sp>
        <p:nvSpPr>
          <p:cNvPr id="101" name="Google Shape;101;p14"/>
          <p:cNvSpPr txBox="1"/>
          <p:nvPr/>
        </p:nvSpPr>
        <p:spPr>
          <a:xfrm>
            <a:off x="962025" y="3745859"/>
            <a:ext cx="2230278" cy="21929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25" b="1" i="0" u="none" strike="noStrike" cap="none" dirty="0" err="1">
                <a:solidFill>
                  <a:srgbClr val="031D44"/>
                </a:solidFill>
                <a:latin typeface="Inter" panose="020B0502030000000004" pitchFamily="34" charset="0"/>
                <a:ea typeface="Inter" panose="020B0502030000000004" pitchFamily="34" charset="0"/>
                <a:cs typeface="Poppins SemiBold"/>
                <a:sym typeface="Poppins SemiBold"/>
              </a:rPr>
              <a:t>AquaCelle</a:t>
            </a:r>
            <a:r>
              <a:rPr lang="en-US" sz="1425" b="1" i="0" u="none" strike="noStrike" cap="none" baseline="30000" dirty="0">
                <a:solidFill>
                  <a:srgbClr val="031D44"/>
                </a:solidFill>
                <a:latin typeface="Inter" panose="020B0502030000000004" pitchFamily="34" charset="0"/>
                <a:ea typeface="Inter" panose="020B0502030000000004" pitchFamily="34" charset="0"/>
                <a:cs typeface="Poppins SemiBold"/>
                <a:sym typeface="Poppins SemiBold"/>
              </a:rPr>
              <a:t>®</a:t>
            </a:r>
            <a:endParaRPr lang="en-US" b="1" baseline="30000" dirty="0">
              <a:solidFill>
                <a:srgbClr val="031D44"/>
              </a:solidFill>
              <a:latin typeface="Inter" panose="020B0502030000000004" pitchFamily="34" charset="0"/>
              <a:ea typeface="Inter" panose="020B0502030000000004" pitchFamily="34" charset="0"/>
            </a:endParaRPr>
          </a:p>
        </p:txBody>
      </p:sp>
      <p:sp>
        <p:nvSpPr>
          <p:cNvPr id="102" name="Google Shape;102;p14"/>
          <p:cNvSpPr/>
          <p:nvPr/>
        </p:nvSpPr>
        <p:spPr>
          <a:xfrm>
            <a:off x="962025" y="4098284"/>
            <a:ext cx="2124075" cy="9525"/>
          </a:xfrm>
          <a:prstGeom prst="rect">
            <a:avLst/>
          </a:prstGeom>
          <a:solidFill>
            <a:srgbClr val="EEEEE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03" name="Google Shape;103;p14"/>
          <p:cNvSpPr txBox="1"/>
          <p:nvPr/>
        </p:nvSpPr>
        <p:spPr>
          <a:xfrm>
            <a:off x="962025" y="4317359"/>
            <a:ext cx="2124075" cy="861774"/>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000" b="1" i="0" u="none" strike="noStrike" cap="none" dirty="0">
                <a:solidFill>
                  <a:srgbClr val="475569"/>
                </a:solidFill>
                <a:latin typeface="Inter" panose="020B0502030000000004" pitchFamily="34" charset="0"/>
                <a:ea typeface="Inter" panose="020B0502030000000004" pitchFamily="34" charset="0"/>
                <a:cs typeface="Lato"/>
                <a:sym typeface="Lato"/>
              </a:rPr>
              <a:t>SMEDDS:</a:t>
            </a:r>
            <a:r>
              <a:rPr lang="en-US" sz="1000" b="0" i="0" u="none" strike="noStrike" cap="none" dirty="0">
                <a:solidFill>
                  <a:srgbClr val="475569"/>
                </a:solidFill>
                <a:latin typeface="Inter" panose="020B0502030000000004" pitchFamily="34" charset="0"/>
                <a:ea typeface="Inter" panose="020B0502030000000004" pitchFamily="34" charset="0"/>
                <a:cs typeface="Lato"/>
                <a:sym typeface="Lato"/>
              </a:rPr>
              <a:t> Advanced micellar system that enhances oil absorption (Omega-3/CoQ10) up to 6x while eliminating fishy reflux.</a:t>
            </a:r>
            <a:endParaRPr lang="en-US" sz="1600" dirty="0">
              <a:latin typeface="Inter" panose="020B0502030000000004" pitchFamily="34" charset="0"/>
              <a:ea typeface="Inter" panose="020B0502030000000004" pitchFamily="34" charset="0"/>
            </a:endParaRPr>
          </a:p>
        </p:txBody>
      </p:sp>
      <p:sp>
        <p:nvSpPr>
          <p:cNvPr id="104" name="Google Shape;104;p14"/>
          <p:cNvSpPr txBox="1"/>
          <p:nvPr/>
        </p:nvSpPr>
        <p:spPr>
          <a:xfrm>
            <a:off x="3676650" y="3745859"/>
            <a:ext cx="2230278" cy="21929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25" b="1" i="0" u="none" strike="noStrike" cap="none" err="1">
                <a:solidFill>
                  <a:srgbClr val="031D44"/>
                </a:solidFill>
                <a:latin typeface="Inter" panose="020B0502030000000004" pitchFamily="34" charset="0"/>
                <a:ea typeface="Inter" panose="020B0502030000000004" pitchFamily="34" charset="0"/>
                <a:cs typeface="Poppins SemiBold"/>
                <a:sym typeface="Poppins SemiBold"/>
              </a:rPr>
              <a:t>LipiSperse</a:t>
            </a:r>
            <a:r>
              <a:rPr lang="en-US" sz="1425" b="1" i="0" u="none" strike="noStrike" cap="none" baseline="30000">
                <a:solidFill>
                  <a:srgbClr val="031D44"/>
                </a:solidFill>
                <a:latin typeface="Inter" panose="020B0502030000000004" pitchFamily="34" charset="0"/>
                <a:ea typeface="Inter" panose="020B0502030000000004" pitchFamily="34" charset="0"/>
                <a:cs typeface="Poppins SemiBold"/>
                <a:sym typeface="Poppins SemiBold"/>
              </a:rPr>
              <a:t>®</a:t>
            </a:r>
            <a:endParaRPr lang="en-US" b="1" baseline="30000">
              <a:solidFill>
                <a:srgbClr val="031D44"/>
              </a:solidFill>
              <a:latin typeface="Inter" panose="020B0502030000000004" pitchFamily="34" charset="0"/>
              <a:ea typeface="Inter" panose="020B0502030000000004" pitchFamily="34" charset="0"/>
            </a:endParaRPr>
          </a:p>
        </p:txBody>
      </p:sp>
      <p:sp>
        <p:nvSpPr>
          <p:cNvPr id="105" name="Google Shape;105;p14"/>
          <p:cNvSpPr/>
          <p:nvPr/>
        </p:nvSpPr>
        <p:spPr>
          <a:xfrm>
            <a:off x="3676650" y="4098284"/>
            <a:ext cx="2124075" cy="9525"/>
          </a:xfrm>
          <a:prstGeom prst="rect">
            <a:avLst/>
          </a:prstGeom>
          <a:solidFill>
            <a:srgbClr val="EEEEE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06" name="Google Shape;106;p14"/>
          <p:cNvSpPr txBox="1"/>
          <p:nvPr/>
        </p:nvSpPr>
        <p:spPr>
          <a:xfrm>
            <a:off x="3676650" y="4317359"/>
            <a:ext cx="2124075" cy="861774"/>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000" b="1" i="0" u="none" strike="noStrike" cap="none">
                <a:solidFill>
                  <a:srgbClr val="475569"/>
                </a:solidFill>
                <a:latin typeface="Inter" panose="020B0502030000000004" pitchFamily="34" charset="0"/>
                <a:ea typeface="Inter" panose="020B0502030000000004" pitchFamily="34" charset="0"/>
                <a:cs typeface="Lato"/>
                <a:sym typeface="Lato"/>
              </a:rPr>
              <a:t>CWD:</a:t>
            </a:r>
            <a:r>
              <a:rPr lang="en-US" sz="1000" b="0" i="0" u="none" strike="noStrike" cap="none">
                <a:solidFill>
                  <a:srgbClr val="475569"/>
                </a:solidFill>
                <a:latin typeface="Inter" panose="020B0502030000000004" pitchFamily="34" charset="0"/>
                <a:ea typeface="Inter" panose="020B0502030000000004" pitchFamily="34" charset="0"/>
                <a:cs typeface="Lato"/>
                <a:sym typeface="Lato"/>
              </a:rPr>
              <a:t> Patented dispersion technology for fat-soluble powders. Ensures 90% active load and instant cold-water dispersibility.</a:t>
            </a:r>
            <a:endParaRPr lang="en-US" sz="1600">
              <a:latin typeface="Inter" panose="020B0502030000000004" pitchFamily="34" charset="0"/>
              <a:ea typeface="Inter" panose="020B0502030000000004" pitchFamily="34" charset="0"/>
            </a:endParaRPr>
          </a:p>
        </p:txBody>
      </p:sp>
      <p:sp>
        <p:nvSpPr>
          <p:cNvPr id="107" name="Google Shape;107;p14"/>
          <p:cNvSpPr txBox="1"/>
          <p:nvPr/>
        </p:nvSpPr>
        <p:spPr>
          <a:xfrm>
            <a:off x="6391275" y="3745859"/>
            <a:ext cx="2230278" cy="21929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25" b="1" i="0" u="none" strike="noStrike" cap="none">
                <a:solidFill>
                  <a:srgbClr val="031D44"/>
                </a:solidFill>
                <a:latin typeface="Inter" panose="020B0502030000000004" pitchFamily="34" charset="0"/>
                <a:ea typeface="Inter" panose="020B0502030000000004" pitchFamily="34" charset="0"/>
                <a:cs typeface="Poppins SemiBold"/>
                <a:sym typeface="Poppins SemiBold"/>
              </a:rPr>
              <a:t>CPO</a:t>
            </a:r>
            <a:r>
              <a:rPr lang="en-US" sz="1425" b="1" i="0" u="none" strike="noStrike" cap="none" baseline="30000">
                <a:solidFill>
                  <a:srgbClr val="031D44"/>
                </a:solidFill>
                <a:latin typeface="Inter" panose="020B0502030000000004" pitchFamily="34" charset="0"/>
                <a:ea typeface="Inter" panose="020B0502030000000004" pitchFamily="34" charset="0"/>
                <a:cs typeface="Poppins SemiBold"/>
                <a:sym typeface="Poppins SemiBold"/>
              </a:rPr>
              <a:t>®</a:t>
            </a:r>
            <a:endParaRPr lang="en-US" b="1" baseline="30000">
              <a:solidFill>
                <a:srgbClr val="031D44"/>
              </a:solidFill>
              <a:latin typeface="Inter" panose="020B0502030000000004" pitchFamily="34" charset="0"/>
              <a:ea typeface="Inter" panose="020B0502030000000004" pitchFamily="34" charset="0"/>
            </a:endParaRPr>
          </a:p>
        </p:txBody>
      </p:sp>
      <p:sp>
        <p:nvSpPr>
          <p:cNvPr id="108" name="Google Shape;108;p14"/>
          <p:cNvSpPr/>
          <p:nvPr/>
        </p:nvSpPr>
        <p:spPr>
          <a:xfrm>
            <a:off x="6391275" y="4098284"/>
            <a:ext cx="2124075" cy="9525"/>
          </a:xfrm>
          <a:prstGeom prst="rect">
            <a:avLst/>
          </a:prstGeom>
          <a:solidFill>
            <a:srgbClr val="EEEEE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09" name="Google Shape;109;p14"/>
          <p:cNvSpPr txBox="1"/>
          <p:nvPr/>
        </p:nvSpPr>
        <p:spPr>
          <a:xfrm>
            <a:off x="6391275" y="4317359"/>
            <a:ext cx="2124075" cy="861774"/>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000" b="1" i="0" u="none" strike="noStrike" cap="none">
                <a:solidFill>
                  <a:srgbClr val="475569"/>
                </a:solidFill>
                <a:latin typeface="Inter" panose="020B0502030000000004" pitchFamily="34" charset="0"/>
                <a:ea typeface="Inter" panose="020B0502030000000004" pitchFamily="34" charset="0"/>
                <a:cs typeface="Lato"/>
                <a:sym typeface="Lato"/>
              </a:rPr>
              <a:t>Powdered Oils:</a:t>
            </a:r>
            <a:r>
              <a:rPr lang="en-US" sz="1000" b="0" i="0" u="none" strike="noStrike" cap="none">
                <a:solidFill>
                  <a:srgbClr val="475569"/>
                </a:solidFill>
                <a:latin typeface="Inter" panose="020B0502030000000004" pitchFamily="34" charset="0"/>
                <a:ea typeface="Inter" panose="020B0502030000000004" pitchFamily="34" charset="0"/>
                <a:cs typeface="Lato"/>
                <a:sym typeface="Lato"/>
              </a:rPr>
              <a:t> Compressible Powdered Oils utilizing </a:t>
            </a:r>
            <a:r>
              <a:rPr lang="en-US" sz="1000" b="0" i="0" u="none" strike="noStrike" cap="none" err="1">
                <a:solidFill>
                  <a:srgbClr val="475569"/>
                </a:solidFill>
                <a:latin typeface="Inter" panose="020B0502030000000004" pitchFamily="34" charset="0"/>
                <a:ea typeface="Inter" panose="020B0502030000000004" pitchFamily="34" charset="0"/>
                <a:cs typeface="Lato"/>
                <a:sym typeface="Lato"/>
              </a:rPr>
              <a:t>AquaCelle</a:t>
            </a:r>
            <a:r>
              <a:rPr lang="en-US" sz="1000" b="0" i="0" u="none" strike="noStrike" cap="none">
                <a:solidFill>
                  <a:srgbClr val="475569"/>
                </a:solidFill>
                <a:latin typeface="Inter" panose="020B0502030000000004" pitchFamily="34" charset="0"/>
                <a:ea typeface="Inter" panose="020B0502030000000004" pitchFamily="34" charset="0"/>
                <a:cs typeface="Lato"/>
                <a:sym typeface="Lato"/>
              </a:rPr>
              <a:t>® to convert liquids into free-flowing powders for solid dosages.</a:t>
            </a:r>
            <a:endParaRPr lang="en-US" sz="1600">
              <a:latin typeface="Inter" panose="020B0502030000000004" pitchFamily="34" charset="0"/>
              <a:ea typeface="Inter" panose="020B0502030000000004" pitchFamily="34" charset="0"/>
            </a:endParaRPr>
          </a:p>
        </p:txBody>
      </p:sp>
      <p:sp>
        <p:nvSpPr>
          <p:cNvPr id="110" name="Google Shape;110;p14"/>
          <p:cNvSpPr txBox="1"/>
          <p:nvPr/>
        </p:nvSpPr>
        <p:spPr>
          <a:xfrm>
            <a:off x="9105900" y="3745859"/>
            <a:ext cx="2230278" cy="21929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25" b="1" i="0" u="none" strike="noStrike" cap="none" err="1">
                <a:solidFill>
                  <a:srgbClr val="031D44"/>
                </a:solidFill>
                <a:latin typeface="Inter" panose="020B0502030000000004" pitchFamily="34" charset="0"/>
                <a:ea typeface="Inter" panose="020B0502030000000004" pitchFamily="34" charset="0"/>
                <a:cs typeface="Poppins SemiBold"/>
                <a:sym typeface="Poppins SemiBold"/>
              </a:rPr>
              <a:t>PlexoZome</a:t>
            </a:r>
            <a:r>
              <a:rPr lang="en-US" sz="1425" b="1" i="0" u="none" strike="noStrike" cap="none" baseline="30000">
                <a:solidFill>
                  <a:srgbClr val="031D44"/>
                </a:solidFill>
                <a:latin typeface="Inter" panose="020B0502030000000004" pitchFamily="34" charset="0"/>
                <a:ea typeface="Inter" panose="020B0502030000000004" pitchFamily="34" charset="0"/>
                <a:cs typeface="Poppins SemiBold"/>
                <a:sym typeface="Poppins SemiBold"/>
              </a:rPr>
              <a:t>®</a:t>
            </a:r>
            <a:endParaRPr lang="en-US" b="1" baseline="30000">
              <a:solidFill>
                <a:srgbClr val="031D44"/>
              </a:solidFill>
              <a:latin typeface="Inter" panose="020B0502030000000004" pitchFamily="34" charset="0"/>
              <a:ea typeface="Inter" panose="020B0502030000000004" pitchFamily="34" charset="0"/>
            </a:endParaRPr>
          </a:p>
        </p:txBody>
      </p:sp>
      <p:sp>
        <p:nvSpPr>
          <p:cNvPr id="111" name="Google Shape;111;p14"/>
          <p:cNvSpPr/>
          <p:nvPr/>
        </p:nvSpPr>
        <p:spPr>
          <a:xfrm>
            <a:off x="9105900" y="4098284"/>
            <a:ext cx="2124075" cy="9525"/>
          </a:xfrm>
          <a:prstGeom prst="rect">
            <a:avLst/>
          </a:prstGeom>
          <a:solidFill>
            <a:srgbClr val="EEEEE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12" name="Google Shape;112;p14"/>
          <p:cNvSpPr txBox="1"/>
          <p:nvPr/>
        </p:nvSpPr>
        <p:spPr>
          <a:xfrm>
            <a:off x="9105900" y="4317359"/>
            <a:ext cx="2124000" cy="646331"/>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000" b="1" i="0" u="none" strike="noStrike" cap="none">
                <a:solidFill>
                  <a:srgbClr val="475569"/>
                </a:solidFill>
                <a:latin typeface="Inter" panose="020B0502030000000004" pitchFamily="34" charset="0"/>
                <a:ea typeface="Inter" panose="020B0502030000000004" pitchFamily="34" charset="0"/>
                <a:cs typeface="Lato"/>
                <a:sym typeface="Lato"/>
              </a:rPr>
              <a:t>Liposomes:</a:t>
            </a:r>
            <a:r>
              <a:rPr lang="en-US" sz="1000" b="0" i="0" u="none" strike="noStrike" cap="none">
                <a:solidFill>
                  <a:srgbClr val="475569"/>
                </a:solidFill>
                <a:latin typeface="Inter" panose="020B0502030000000004" pitchFamily="34" charset="0"/>
                <a:ea typeface="Inter" panose="020B0502030000000004" pitchFamily="34" charset="0"/>
                <a:cs typeface="Lato"/>
                <a:sym typeface="Lato"/>
              </a:rPr>
              <a:t> Genuine lipid bilayers that mimic cell membranes. </a:t>
            </a:r>
            <a:r>
              <a:rPr lang="en-US" sz="1000">
                <a:solidFill>
                  <a:srgbClr val="475569"/>
                </a:solidFill>
                <a:latin typeface="Inter" panose="020B0502030000000004" pitchFamily="34" charset="0"/>
                <a:ea typeface="Inter" panose="020B0502030000000004" pitchFamily="34" charset="0"/>
                <a:cs typeface="Lato"/>
                <a:sym typeface="Lato"/>
              </a:rPr>
              <a:t>A</a:t>
            </a:r>
            <a:r>
              <a:rPr lang="en-US" sz="1000" b="0" i="0" u="none" strike="noStrike" cap="none">
                <a:solidFill>
                  <a:srgbClr val="475569"/>
                </a:solidFill>
                <a:latin typeface="Inter" panose="020B0502030000000004" pitchFamily="34" charset="0"/>
                <a:ea typeface="Inter" panose="020B0502030000000004" pitchFamily="34" charset="0"/>
                <a:cs typeface="Lato"/>
                <a:sym typeface="Lato"/>
              </a:rPr>
              <a:t>vailable in both </a:t>
            </a:r>
            <a:r>
              <a:rPr lang="en-US" sz="1000" b="1" i="0" u="none" strike="noStrike" cap="none">
                <a:solidFill>
                  <a:srgbClr val="475569"/>
                </a:solidFill>
                <a:latin typeface="Inter" panose="020B0502030000000004" pitchFamily="34" charset="0"/>
                <a:ea typeface="Inter" panose="020B0502030000000004" pitchFamily="34" charset="0"/>
                <a:cs typeface="Lato"/>
                <a:sym typeface="Lato"/>
              </a:rPr>
              <a:t>Liquid &amp; Powder</a:t>
            </a:r>
            <a:r>
              <a:rPr lang="en-US" sz="1000" b="0" i="0" u="none" strike="noStrike" cap="none">
                <a:solidFill>
                  <a:srgbClr val="475569"/>
                </a:solidFill>
                <a:latin typeface="Inter" panose="020B0502030000000004" pitchFamily="34" charset="0"/>
                <a:ea typeface="Inter" panose="020B0502030000000004" pitchFamily="34" charset="0"/>
                <a:cs typeface="Lato"/>
                <a:sym typeface="Lato"/>
              </a:rPr>
              <a:t> options.</a:t>
            </a:r>
            <a:endParaRPr lang="en-US" sz="1600">
              <a:latin typeface="Inter" panose="020B0502030000000004" pitchFamily="34" charset="0"/>
              <a:ea typeface="Inter" panose="020B0502030000000004" pitchFamily="34" charset="0"/>
            </a:endParaRPr>
          </a:p>
        </p:txBody>
      </p:sp>
      <p:pic>
        <p:nvPicPr>
          <p:cNvPr id="113" name="Google Shape;113;p14" descr="image.png"/>
          <p:cNvPicPr preferRelativeResize="0"/>
          <p:nvPr/>
        </p:nvPicPr>
        <p:blipFill rotWithShape="1">
          <a:blip r:embed="rId6">
            <a:alphaModFix/>
          </a:blip>
          <a:srcRect/>
          <a:stretch/>
        </p:blipFill>
        <p:spPr>
          <a:xfrm>
            <a:off x="9105900" y="2031359"/>
            <a:ext cx="2124075" cy="1524000"/>
          </a:xfrm>
          <a:prstGeom prst="rect">
            <a:avLst/>
          </a:prstGeom>
          <a:noFill/>
          <a:ln>
            <a:noFill/>
          </a:ln>
        </p:spPr>
      </p:pic>
      <p:pic>
        <p:nvPicPr>
          <p:cNvPr id="116" name="Google Shape;116;p14"/>
          <p:cNvPicPr preferRelativeResize="0"/>
          <p:nvPr/>
        </p:nvPicPr>
        <p:blipFill>
          <a:blip r:embed="rId7">
            <a:alphaModFix/>
          </a:blip>
          <a:stretch>
            <a:fillRect/>
          </a:stretch>
        </p:blipFill>
        <p:spPr>
          <a:xfrm>
            <a:off x="3676650" y="2078795"/>
            <a:ext cx="2124075" cy="1429162"/>
          </a:xfrm>
          <a:prstGeom prst="rect">
            <a:avLst/>
          </a:prstGeom>
          <a:noFill/>
          <a:ln>
            <a:noFill/>
          </a:ln>
        </p:spPr>
      </p:pic>
      <p:pic>
        <p:nvPicPr>
          <p:cNvPr id="117" name="Google Shape;117;p14" title="IMG_6049.jpg"/>
          <p:cNvPicPr preferRelativeResize="0"/>
          <p:nvPr/>
        </p:nvPicPr>
        <p:blipFill rotWithShape="1">
          <a:blip r:embed="rId8">
            <a:alphaModFix/>
          </a:blip>
          <a:srcRect t="22439" b="9727"/>
          <a:stretch/>
        </p:blipFill>
        <p:spPr>
          <a:xfrm>
            <a:off x="962025" y="2031370"/>
            <a:ext cx="2124075" cy="1524001"/>
          </a:xfrm>
          <a:prstGeom prst="rect">
            <a:avLst/>
          </a:prstGeom>
          <a:noFill/>
          <a:ln>
            <a:noFill/>
          </a:ln>
        </p:spPr>
      </p:pic>
      <p:pic>
        <p:nvPicPr>
          <p:cNvPr id="118" name="Google Shape;118;p14"/>
          <p:cNvPicPr preferRelativeResize="0"/>
          <p:nvPr/>
        </p:nvPicPr>
        <p:blipFill rotWithShape="1">
          <a:blip r:embed="rId9">
            <a:alphaModFix/>
          </a:blip>
          <a:srcRect l="6921" r="4238"/>
          <a:stretch/>
        </p:blipFill>
        <p:spPr>
          <a:xfrm>
            <a:off x="6338175" y="2089745"/>
            <a:ext cx="2230275" cy="1370375"/>
          </a:xfrm>
          <a:prstGeom prst="rect">
            <a:avLst/>
          </a:prstGeom>
          <a:noFill/>
          <a:ln>
            <a:noFill/>
          </a:ln>
        </p:spPr>
      </p:pic>
      <p:sp>
        <p:nvSpPr>
          <p:cNvPr id="2" name="Title 19">
            <a:extLst>
              <a:ext uri="{FF2B5EF4-FFF2-40B4-BE49-F238E27FC236}">
                <a16:creationId xmlns:a16="http://schemas.microsoft.com/office/drawing/2014/main" id="{770075FB-D611-31A8-CB14-8CCBBFB24142}"/>
              </a:ext>
            </a:extLst>
          </p:cNvPr>
          <p:cNvSpPr txBox="1">
            <a:spLocks/>
          </p:cNvSpPr>
          <p:nvPr/>
        </p:nvSpPr>
        <p:spPr>
          <a:xfrm>
            <a:off x="372572" y="276052"/>
            <a:ext cx="9306000" cy="826513"/>
          </a:xfrm>
          <a:prstGeom prst="rect">
            <a:avLst/>
          </a:prstGeom>
        </p:spPr>
        <p:txBody>
          <a:bodyPr>
            <a:normAutofit fontScale="90000" lnSpcReduction="10000"/>
          </a:bodyPr>
          <a:lstStyle>
            <a:lvl1pPr algn="l" defTabSz="914400" rtl="0" eaLnBrk="1" latinLnBrk="0" hangingPunct="1">
              <a:lnSpc>
                <a:spcPct val="90000"/>
              </a:lnSpc>
              <a:spcBef>
                <a:spcPct val="0"/>
              </a:spcBef>
              <a:buNone/>
              <a:defRPr sz="1900" kern="1200">
                <a:solidFill>
                  <a:schemeClr val="tx1"/>
                </a:solidFill>
                <a:latin typeface="Fustat Medium" pitchFamily="2" charset="-78"/>
                <a:ea typeface="+mj-ea"/>
                <a:cs typeface="Fustat Medium" pitchFamily="2" charset="-78"/>
              </a:defRPr>
            </a:lvl1pPr>
          </a:lstStyle>
          <a:p>
            <a:pPr>
              <a:spcBef>
                <a:spcPts val="1000"/>
              </a:spcBef>
              <a:defRPr/>
            </a:pPr>
            <a:r>
              <a:rPr lang="en-US" sz="3200" dirty="0">
                <a:solidFill>
                  <a:srgbClr val="031D44"/>
                </a:solidFill>
                <a:latin typeface="Fustat SemiBold" pitchFamily="2" charset="-78"/>
                <a:ea typeface="Inter" panose="02000503000000020004" pitchFamily="2" charset="0"/>
                <a:cs typeface="Fustat SemiBold" pitchFamily="2" charset="-78"/>
              </a:rPr>
              <a:t>Technology Matters: Bioavailability and Format Solutions</a:t>
            </a:r>
            <a:endParaRPr lang="en-US" sz="3200" dirty="0">
              <a:solidFill>
                <a:srgbClr val="031D44"/>
              </a:solidFill>
            </a:endParaRPr>
          </a:p>
        </p:txBody>
      </p:sp>
      <p:pic>
        <p:nvPicPr>
          <p:cNvPr id="4" name="Picture 3" descr="A poster with a chart of different types of liquids&#10;&#10;AI-generated content may be incorrect.">
            <a:extLst>
              <a:ext uri="{FF2B5EF4-FFF2-40B4-BE49-F238E27FC236}">
                <a16:creationId xmlns:a16="http://schemas.microsoft.com/office/drawing/2014/main" id="{9F5D9C52-B5FE-2F0F-AE25-7D6D7E1CF5EE}"/>
              </a:ext>
            </a:extLst>
          </p:cNvPr>
          <p:cNvPicPr>
            <a:picLocks noChangeAspect="1"/>
          </p:cNvPicPr>
          <p:nvPr/>
        </p:nvPicPr>
        <p:blipFill>
          <a:blip r:embed="rId10"/>
          <a:srcRect l="10950" t="37283" r="59554" b="29843"/>
          <a:stretch>
            <a:fillRect/>
          </a:stretch>
        </p:blipFill>
        <p:spPr>
          <a:xfrm>
            <a:off x="868391" y="2030471"/>
            <a:ext cx="2413995" cy="1532106"/>
          </a:xfrm>
          <a:prstGeom prst="rect">
            <a:avLst/>
          </a:prstGeom>
        </p:spPr>
      </p:pic>
    </p:spTree>
    <p:extLst>
      <p:ext uri="{BB962C8B-B14F-4D97-AF65-F5344CB8AC3E}">
        <p14:creationId xmlns:p14="http://schemas.microsoft.com/office/powerpoint/2010/main" val="40555744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9CF5096-060B-D84C-CF64-A33903C4B060}"/>
              </a:ext>
            </a:extLst>
          </p:cNvPr>
          <p:cNvPicPr>
            <a:picLocks noChangeAspect="1"/>
          </p:cNvPicPr>
          <p:nvPr/>
        </p:nvPicPr>
        <p:blipFill>
          <a:blip r:embed="rId3"/>
          <a:stretch>
            <a:fillRect/>
          </a:stretch>
        </p:blipFill>
        <p:spPr>
          <a:xfrm>
            <a:off x="579924" y="238526"/>
            <a:ext cx="9249896" cy="6174306"/>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4DCCA30-ADB0-44D0-D3B5-850BF670DF6F}"/>
              </a:ext>
            </a:extLst>
          </p:cNvPr>
          <p:cNvPicPr>
            <a:picLocks noChangeAspect="1"/>
          </p:cNvPicPr>
          <p:nvPr/>
        </p:nvPicPr>
        <p:blipFill>
          <a:blip r:embed="rId2"/>
          <a:stretch>
            <a:fillRect/>
          </a:stretch>
        </p:blipFill>
        <p:spPr>
          <a:xfrm>
            <a:off x="134755" y="204536"/>
            <a:ext cx="9661313" cy="6448927"/>
          </a:xfrm>
          <a:prstGeom prst="rect">
            <a:avLst/>
          </a:prstGeom>
          <a:noFill/>
        </p:spPr>
      </p:pic>
    </p:spTree>
    <p:extLst>
      <p:ext uri="{BB962C8B-B14F-4D97-AF65-F5344CB8AC3E}">
        <p14:creationId xmlns:p14="http://schemas.microsoft.com/office/powerpoint/2010/main" val="1201662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1"/>
          </p:nvPr>
        </p:nvSpPr>
        <p:spPr>
          <a:xfrm>
            <a:off x="685801" y="1600199"/>
            <a:ext cx="5342118" cy="3899263"/>
          </a:xfrm>
        </p:spPr>
        <p:txBody>
          <a:bodyPr>
            <a:normAutofit/>
          </a:bodyPr>
          <a:lstStyle/>
          <a:p>
            <a:r>
              <a:rPr lang="en-US" sz="1800" b="0" i="0" kern="1200" dirty="0">
                <a:latin typeface="Inter" panose="02000503000000020004" pitchFamily="2" charset="0"/>
                <a:ea typeface="Inter" panose="02000503000000020004" pitchFamily="2" charset="0"/>
                <a:cs typeface="+mn-cs"/>
              </a:rPr>
              <a:t>Mood support</a:t>
            </a:r>
          </a:p>
          <a:p>
            <a:r>
              <a:rPr lang="en-US" sz="1800" b="0" i="0" kern="1200" dirty="0">
                <a:latin typeface="Inter" panose="02000503000000020004" pitchFamily="2" charset="0"/>
                <a:ea typeface="Inter" panose="02000503000000020004" pitchFamily="2" charset="0"/>
                <a:cs typeface="+mn-cs"/>
              </a:rPr>
              <a:t>Stress resilience</a:t>
            </a:r>
          </a:p>
          <a:p>
            <a:r>
              <a:rPr lang="en-US" sz="1800" b="0" i="0" kern="1200" dirty="0">
                <a:latin typeface="Inter" panose="02000503000000020004" pitchFamily="2" charset="0"/>
                <a:ea typeface="Inter" panose="02000503000000020004" pitchFamily="2" charset="0"/>
                <a:cs typeface="+mn-cs"/>
              </a:rPr>
              <a:t>Sleep quality</a:t>
            </a:r>
          </a:p>
        </p:txBody>
      </p:sp>
      <p:pic>
        <p:nvPicPr>
          <p:cNvPr id="4098" name="Picture 2">
            <a:extLst>
              <a:ext uri="{FF2B5EF4-FFF2-40B4-BE49-F238E27FC236}">
                <a16:creationId xmlns:a16="http://schemas.microsoft.com/office/drawing/2014/main" id="{959593B9-ABC6-E703-1483-142E23C692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1583" r="1929" b="3"/>
          <a:stretch>
            <a:fillRect/>
          </a:stretch>
        </p:blipFill>
        <p:spPr bwMode="auto">
          <a:xfrm>
            <a:off x="6096000" y="1152498"/>
            <a:ext cx="5494337" cy="4794664"/>
          </a:xfrm>
          <a:prstGeom prst="roundRect">
            <a:avLst>
              <a:gd name="adj" fmla="val 1685"/>
            </a:avLst>
          </a:prstGeom>
          <a:solidFill>
            <a:srgbClr val="FFFFFF"/>
          </a:solidFill>
        </p:spPr>
      </p:pic>
      <p:sp>
        <p:nvSpPr>
          <p:cNvPr id="7" name="Title 19">
            <a:extLst>
              <a:ext uri="{FF2B5EF4-FFF2-40B4-BE49-F238E27FC236}">
                <a16:creationId xmlns:a16="http://schemas.microsoft.com/office/drawing/2014/main" id="{753C1C41-B706-D358-FF93-64C38EC744BF}"/>
              </a:ext>
            </a:extLst>
          </p:cNvPr>
          <p:cNvSpPr txBox="1">
            <a:spLocks/>
          </p:cNvSpPr>
          <p:nvPr/>
        </p:nvSpPr>
        <p:spPr>
          <a:xfrm>
            <a:off x="372572" y="276052"/>
            <a:ext cx="9306000" cy="826513"/>
          </a:xfrm>
          <a:prstGeom prst="rect">
            <a:avLst/>
          </a:prstGeom>
        </p:spPr>
        <p:txBody>
          <a:bodyPr>
            <a:normAutofit fontScale="97500"/>
          </a:bodyPr>
          <a:lstStyle>
            <a:lvl1pPr algn="l" defTabSz="914400" rtl="0" eaLnBrk="1" latinLnBrk="0" hangingPunct="1">
              <a:lnSpc>
                <a:spcPct val="90000"/>
              </a:lnSpc>
              <a:spcBef>
                <a:spcPct val="0"/>
              </a:spcBef>
              <a:buNone/>
              <a:defRPr sz="1900" kern="1200">
                <a:solidFill>
                  <a:schemeClr val="tx1"/>
                </a:solidFill>
                <a:latin typeface="Fustat Medium" pitchFamily="2" charset="-78"/>
                <a:ea typeface="+mj-ea"/>
                <a:cs typeface="Fustat Medium" pitchFamily="2" charset="-78"/>
              </a:defRPr>
            </a:lvl1pPr>
          </a:lstStyle>
          <a:p>
            <a:pPr>
              <a:spcBef>
                <a:spcPts val="1000"/>
              </a:spcBef>
              <a:defRPr/>
            </a:pPr>
            <a:r>
              <a:rPr lang="en-US" sz="3200" dirty="0" err="1">
                <a:solidFill>
                  <a:srgbClr val="031D44"/>
                </a:solidFill>
                <a:latin typeface="Fustat SemiBold" pitchFamily="2" charset="-78"/>
                <a:ea typeface="Inter" panose="02000503000000020004" pitchFamily="2" charset="0"/>
                <a:cs typeface="Fustat SemiBold" pitchFamily="2" charset="-78"/>
              </a:rPr>
              <a:t>Affron</a:t>
            </a:r>
            <a:r>
              <a:rPr lang="en-US" sz="3200" dirty="0">
                <a:solidFill>
                  <a:srgbClr val="031D44"/>
                </a:solidFill>
                <a:latin typeface="Fustat SemiBold" pitchFamily="2" charset="-78"/>
                <a:ea typeface="Inter" panose="02000503000000020004" pitchFamily="2" charset="0"/>
                <a:cs typeface="Fustat SemiBold" pitchFamily="2" charset="-78"/>
              </a:rPr>
              <a:t> Saffron Extract</a:t>
            </a:r>
            <a:endParaRPr lang="en-US" sz="3200" dirty="0">
              <a:solidFill>
                <a:srgbClr val="031D44"/>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C0FC4F-3B80-6531-6D48-04A7DA4DF598}"/>
              </a:ext>
            </a:extLst>
          </p:cNvPr>
          <p:cNvPicPr>
            <a:picLocks noChangeAspect="1"/>
          </p:cNvPicPr>
          <p:nvPr/>
        </p:nvPicPr>
        <p:blipFill>
          <a:blip r:embed="rId3"/>
          <a:srcRect t="5469"/>
          <a:stretch>
            <a:fillRect/>
          </a:stretch>
        </p:blipFill>
        <p:spPr>
          <a:xfrm>
            <a:off x="283936" y="903514"/>
            <a:ext cx="11146064" cy="5320935"/>
          </a:xfrm>
          <a:prstGeom prst="rect">
            <a:avLst/>
          </a:prstGeom>
          <a:noFill/>
        </p:spPr>
      </p:pic>
      <p:pic>
        <p:nvPicPr>
          <p:cNvPr id="5" name="Picture 4" descr="A yellow circle with black background&#10;&#10;AI-generated content may be incorrect.">
            <a:extLst>
              <a:ext uri="{FF2B5EF4-FFF2-40B4-BE49-F238E27FC236}">
                <a16:creationId xmlns:a16="http://schemas.microsoft.com/office/drawing/2014/main" id="{4B246F6C-6957-6CAF-EAA6-A5C29F69DF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162927" y="5436753"/>
            <a:ext cx="1029073" cy="1035465"/>
          </a:xfrm>
          <a:prstGeom prst="rect">
            <a:avLst/>
          </a:prstGeom>
        </p:spPr>
      </p:pic>
    </p:spTree>
    <p:extLst>
      <p:ext uri="{BB962C8B-B14F-4D97-AF65-F5344CB8AC3E}">
        <p14:creationId xmlns:p14="http://schemas.microsoft.com/office/powerpoint/2010/main" val="4108831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669F4-94E4-9D29-B4A7-4A5201A18E1C}"/>
            </a:ext>
          </a:extLst>
        </p:cNvPr>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5A6A5E07-8935-1DC4-3C8C-F611B4BA04E8}"/>
              </a:ext>
            </a:extLst>
          </p:cNvPr>
          <p:cNvPicPr>
            <a:picLocks noGrp="1" noChangeAspect="1"/>
          </p:cNvPicPr>
          <p:nvPr>
            <p:ph type="pic" sz="quarter" idx="11"/>
          </p:nvPr>
        </p:nvPicPr>
        <p:blipFill>
          <a:blip r:embed="rId3"/>
          <a:srcRect t="-252" r="13625" b="252"/>
          <a:stretch>
            <a:fillRect/>
          </a:stretch>
        </p:blipFill>
        <p:spPr>
          <a:xfrm>
            <a:off x="6315075" y="874644"/>
            <a:ext cx="7193243" cy="7308197"/>
          </a:xfrm>
          <a:prstGeom prst="ellipse">
            <a:avLst/>
          </a:prstGeom>
          <a:ln w="635000">
            <a:noFill/>
          </a:ln>
        </p:spPr>
      </p:pic>
      <p:sp>
        <p:nvSpPr>
          <p:cNvPr id="12" name="Text Placeholder 11">
            <a:extLst>
              <a:ext uri="{FF2B5EF4-FFF2-40B4-BE49-F238E27FC236}">
                <a16:creationId xmlns:a16="http://schemas.microsoft.com/office/drawing/2014/main" id="{0B873694-3B54-E1CD-B54E-2793A0A1E1A8}"/>
              </a:ext>
            </a:extLst>
          </p:cNvPr>
          <p:cNvSpPr>
            <a:spLocks noGrp="1"/>
          </p:cNvSpPr>
          <p:nvPr>
            <p:ph type="body" sz="quarter" idx="15"/>
          </p:nvPr>
        </p:nvSpPr>
        <p:spPr/>
        <p:txBody>
          <a:bodyPr/>
          <a:lstStyle/>
          <a:p>
            <a:r>
              <a:rPr lang="en-US" sz="3200" dirty="0"/>
              <a:t>Agenda</a:t>
            </a:r>
          </a:p>
        </p:txBody>
      </p:sp>
      <p:sp>
        <p:nvSpPr>
          <p:cNvPr id="14" name="Text Placeholder 13">
            <a:extLst>
              <a:ext uri="{FF2B5EF4-FFF2-40B4-BE49-F238E27FC236}">
                <a16:creationId xmlns:a16="http://schemas.microsoft.com/office/drawing/2014/main" id="{545AF9A9-4D03-55D4-BC32-311DAA172BDE}"/>
              </a:ext>
            </a:extLst>
          </p:cNvPr>
          <p:cNvSpPr>
            <a:spLocks noGrp="1"/>
          </p:cNvSpPr>
          <p:nvPr>
            <p:ph type="body" sz="quarter" idx="16"/>
          </p:nvPr>
        </p:nvSpPr>
        <p:spPr>
          <a:xfrm>
            <a:off x="1079012" y="2954215"/>
            <a:ext cx="4055696" cy="2745870"/>
          </a:xfrm>
        </p:spPr>
        <p:txBody>
          <a:bodyPr/>
          <a:lstStyle/>
          <a:p>
            <a:pPr marL="171450" indent="-171450">
              <a:buFont typeface="Arial" panose="020B0604020202020204" pitchFamily="34" charset="0"/>
              <a:buChar char="•"/>
            </a:pPr>
            <a:r>
              <a:rPr lang="en-US" sz="2400" dirty="0" err="1"/>
              <a:t>Healthspan</a:t>
            </a:r>
            <a:endParaRPr lang="en-US" sz="2400" dirty="0"/>
          </a:p>
          <a:p>
            <a:pPr marL="171450" indent="-171450">
              <a:buFont typeface="Arial" panose="020B0604020202020204" pitchFamily="34" charset="0"/>
              <a:buChar char="•"/>
            </a:pPr>
            <a:r>
              <a:rPr lang="en-US" sz="2400" dirty="0"/>
              <a:t>Stress &amp; Sleep</a:t>
            </a:r>
          </a:p>
          <a:p>
            <a:pPr marL="171450" indent="-171450">
              <a:buFont typeface="Arial" panose="020B0604020202020204" pitchFamily="34" charset="0"/>
              <a:buChar char="•"/>
            </a:pPr>
            <a:r>
              <a:rPr lang="en-US" sz="2400" dirty="0"/>
              <a:t>Midlife Vitality</a:t>
            </a:r>
          </a:p>
          <a:p>
            <a:pPr marL="171450" indent="-171450">
              <a:buFont typeface="Arial" panose="020B0604020202020204" pitchFamily="34" charset="0"/>
              <a:buChar char="•"/>
            </a:pPr>
            <a:r>
              <a:rPr lang="en-US" sz="2400" dirty="0"/>
              <a:t>Delivery Technologies</a:t>
            </a:r>
          </a:p>
        </p:txBody>
      </p:sp>
      <p:sp>
        <p:nvSpPr>
          <p:cNvPr id="15" name="Picture Placeholder 14">
            <a:extLst>
              <a:ext uri="{FF2B5EF4-FFF2-40B4-BE49-F238E27FC236}">
                <a16:creationId xmlns:a16="http://schemas.microsoft.com/office/drawing/2014/main" id="{2EC663EE-06B4-5A88-CAF5-FD19F96215BA}"/>
              </a:ext>
            </a:extLst>
          </p:cNvPr>
          <p:cNvSpPr>
            <a:spLocks noGrp="1"/>
          </p:cNvSpPr>
          <p:nvPr>
            <p:ph type="pic" sz="quarter" idx="17"/>
          </p:nvPr>
        </p:nvSpPr>
        <p:spPr>
          <a:xfrm>
            <a:off x="5616947" y="282947"/>
            <a:ext cx="6575053" cy="6575053"/>
          </a:xfrm>
        </p:spPr>
        <p:txBody>
          <a:bodyPr/>
          <a:lstStyle/>
          <a:p>
            <a:endParaRPr lang="en-US"/>
          </a:p>
        </p:txBody>
      </p:sp>
    </p:spTree>
    <p:extLst>
      <p:ext uri="{BB962C8B-B14F-4D97-AF65-F5344CB8AC3E}">
        <p14:creationId xmlns:p14="http://schemas.microsoft.com/office/powerpoint/2010/main" val="38519211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E1E25-E06D-0874-26C5-71A1B41193C4}"/>
            </a:ext>
          </a:extLst>
        </p:cNvPr>
        <p:cNvGrpSpPr/>
        <p:nvPr/>
      </p:nvGrpSpPr>
      <p:grpSpPr>
        <a:xfrm>
          <a:off x="0" y="0"/>
          <a:ext cx="0" cy="0"/>
          <a:chOff x="0" y="0"/>
          <a:chExt cx="0" cy="0"/>
        </a:xfrm>
      </p:grpSpPr>
      <p:sp>
        <p:nvSpPr>
          <p:cNvPr id="7" name="Title 19">
            <a:extLst>
              <a:ext uri="{FF2B5EF4-FFF2-40B4-BE49-F238E27FC236}">
                <a16:creationId xmlns:a16="http://schemas.microsoft.com/office/drawing/2014/main" id="{0F7DEA53-9BA4-8C7E-1039-C02A5EF55AF0}"/>
              </a:ext>
            </a:extLst>
          </p:cNvPr>
          <p:cNvSpPr txBox="1">
            <a:spLocks/>
          </p:cNvSpPr>
          <p:nvPr/>
        </p:nvSpPr>
        <p:spPr>
          <a:xfrm>
            <a:off x="372572" y="276052"/>
            <a:ext cx="9306000" cy="826513"/>
          </a:xfrm>
          <a:prstGeom prst="rect">
            <a:avLst/>
          </a:prstGeom>
        </p:spPr>
        <p:txBody>
          <a:bodyPr>
            <a:normAutofit fontScale="97500"/>
          </a:bodyPr>
          <a:lstStyle>
            <a:lvl1pPr algn="l" defTabSz="914400" rtl="0" eaLnBrk="1" latinLnBrk="0" hangingPunct="1">
              <a:lnSpc>
                <a:spcPct val="90000"/>
              </a:lnSpc>
              <a:spcBef>
                <a:spcPct val="0"/>
              </a:spcBef>
              <a:buNone/>
              <a:defRPr sz="1900" kern="1200">
                <a:solidFill>
                  <a:schemeClr val="tx1"/>
                </a:solidFill>
                <a:latin typeface="Fustat Medium" pitchFamily="2" charset="-78"/>
                <a:ea typeface="+mj-ea"/>
                <a:cs typeface="Fustat Medium" pitchFamily="2" charset="-78"/>
              </a:defRPr>
            </a:lvl1pPr>
          </a:lstStyle>
          <a:p>
            <a:pPr>
              <a:spcBef>
                <a:spcPts val="1000"/>
              </a:spcBef>
              <a:defRPr/>
            </a:pPr>
            <a:r>
              <a:rPr lang="en-US" sz="3200" dirty="0">
                <a:solidFill>
                  <a:srgbClr val="031D44"/>
                </a:solidFill>
                <a:latin typeface="Fustat SemiBold" pitchFamily="2" charset="-78"/>
                <a:ea typeface="Inter" panose="02000503000000020004" pitchFamily="2" charset="0"/>
                <a:cs typeface="Fustat SemiBold" pitchFamily="2" charset="-78"/>
              </a:rPr>
              <a:t>Lavender Oil Science</a:t>
            </a:r>
            <a:endParaRPr lang="en-US" sz="3200" dirty="0">
              <a:solidFill>
                <a:srgbClr val="031D44"/>
              </a:solidFill>
            </a:endParaRPr>
          </a:p>
        </p:txBody>
      </p:sp>
      <p:pic>
        <p:nvPicPr>
          <p:cNvPr id="4" name="Picture 3">
            <a:extLst>
              <a:ext uri="{FF2B5EF4-FFF2-40B4-BE49-F238E27FC236}">
                <a16:creationId xmlns:a16="http://schemas.microsoft.com/office/drawing/2014/main" id="{32661BF7-FBF2-817B-1E93-B8FBDC8EAF1E}"/>
              </a:ext>
            </a:extLst>
          </p:cNvPr>
          <p:cNvPicPr>
            <a:picLocks noChangeAspect="1"/>
          </p:cNvPicPr>
          <p:nvPr/>
        </p:nvPicPr>
        <p:blipFill>
          <a:blip r:embed="rId3"/>
          <a:stretch>
            <a:fillRect/>
          </a:stretch>
        </p:blipFill>
        <p:spPr>
          <a:xfrm>
            <a:off x="2789989" y="1519988"/>
            <a:ext cx="5969000" cy="4394200"/>
          </a:xfrm>
          <a:prstGeom prst="rect">
            <a:avLst/>
          </a:prstGeom>
        </p:spPr>
      </p:pic>
      <p:pic>
        <p:nvPicPr>
          <p:cNvPr id="5" name="Picture 4" descr="A yellow circle with black background&#10;&#10;AI-generated content may be incorrect.">
            <a:extLst>
              <a:ext uri="{FF2B5EF4-FFF2-40B4-BE49-F238E27FC236}">
                <a16:creationId xmlns:a16="http://schemas.microsoft.com/office/drawing/2014/main" id="{CE1FBD63-CCB0-4373-1D2A-9E14FF7A7E6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86727" y="5387624"/>
            <a:ext cx="1029073" cy="1035465"/>
          </a:xfrm>
          <a:prstGeom prst="rect">
            <a:avLst/>
          </a:prstGeom>
        </p:spPr>
      </p:pic>
    </p:spTree>
    <p:extLst>
      <p:ext uri="{BB962C8B-B14F-4D97-AF65-F5344CB8AC3E}">
        <p14:creationId xmlns:p14="http://schemas.microsoft.com/office/powerpoint/2010/main" val="889909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4D6EA-57FF-DB2B-3E3C-20A43B51BF31}"/>
            </a:ext>
          </a:extLst>
        </p:cNvPr>
        <p:cNvGrpSpPr/>
        <p:nvPr/>
      </p:nvGrpSpPr>
      <p:grpSpPr>
        <a:xfrm>
          <a:off x="0" y="0"/>
          <a:ext cx="0" cy="0"/>
          <a:chOff x="0" y="0"/>
          <a:chExt cx="0" cy="0"/>
        </a:xfrm>
      </p:grpSpPr>
      <p:pic>
        <p:nvPicPr>
          <p:cNvPr id="2" name="Content Placeholder 5" descr="A field of purple flowers&#10;&#10;Description automatically generated with medium confidence">
            <a:extLst>
              <a:ext uri="{FF2B5EF4-FFF2-40B4-BE49-F238E27FC236}">
                <a16:creationId xmlns:a16="http://schemas.microsoft.com/office/drawing/2014/main" id="{F94E2C23-F04E-C2E5-D8F6-4CDD3604D992}"/>
              </a:ext>
            </a:extLst>
          </p:cNvPr>
          <p:cNvPicPr>
            <a:picLocks noGrp="1" noChangeAspect="1"/>
          </p:cNvPicPr>
          <p:nvPr>
            <p:ph type="pic" sz="quarter" idx="12"/>
          </p:nvPr>
        </p:nvPicPr>
        <p:blipFill>
          <a:blip r:embed="rId3"/>
          <a:srcRect l="8522" r="17155" b="-1"/>
          <a:stretch>
            <a:fillRect/>
          </a:stretch>
        </p:blipFill>
        <p:spPr>
          <a:xfrm>
            <a:off x="6164083" y="1152498"/>
            <a:ext cx="5494337" cy="4794664"/>
          </a:xfrm>
          <a:noFill/>
        </p:spPr>
      </p:pic>
      <p:sp>
        <p:nvSpPr>
          <p:cNvPr id="3" name="Content Placeholder 2">
            <a:extLst>
              <a:ext uri="{FF2B5EF4-FFF2-40B4-BE49-F238E27FC236}">
                <a16:creationId xmlns:a16="http://schemas.microsoft.com/office/drawing/2014/main" id="{056064B5-9357-1244-5B7F-5B298075FB2C}"/>
              </a:ext>
            </a:extLst>
          </p:cNvPr>
          <p:cNvSpPr>
            <a:spLocks noGrp="1"/>
          </p:cNvSpPr>
          <p:nvPr>
            <p:ph type="body" sz="quarter" idx="11"/>
          </p:nvPr>
        </p:nvSpPr>
        <p:spPr>
          <a:xfrm>
            <a:off x="685801" y="1600199"/>
            <a:ext cx="5342118" cy="3899263"/>
          </a:xfrm>
        </p:spPr>
        <p:txBody>
          <a:bodyPr>
            <a:normAutofit/>
          </a:bodyPr>
          <a:lstStyle/>
          <a:p>
            <a:pPr>
              <a:lnSpc>
                <a:spcPct val="200000"/>
              </a:lnSpc>
            </a:pPr>
            <a:r>
              <a:rPr lang="en-US" b="1" dirty="0"/>
              <a:t>Science</a:t>
            </a:r>
          </a:p>
          <a:p>
            <a:pPr>
              <a:lnSpc>
                <a:spcPct val="200000"/>
              </a:lnSpc>
            </a:pPr>
            <a:r>
              <a:rPr lang="en-US" b="1" dirty="0"/>
              <a:t>Calm</a:t>
            </a:r>
          </a:p>
          <a:p>
            <a:pPr>
              <a:lnSpc>
                <a:spcPct val="200000"/>
              </a:lnSpc>
            </a:pPr>
            <a:r>
              <a:rPr lang="en-US" b="1" dirty="0"/>
              <a:t>Anxiety</a:t>
            </a:r>
          </a:p>
          <a:p>
            <a:pPr>
              <a:lnSpc>
                <a:spcPct val="200000"/>
              </a:lnSpc>
            </a:pPr>
            <a:r>
              <a:rPr lang="en-US" b="1" dirty="0" err="1"/>
              <a:t>Despression</a:t>
            </a:r>
            <a:endParaRPr lang="en-US" b="1" dirty="0"/>
          </a:p>
        </p:txBody>
      </p:sp>
      <p:sp>
        <p:nvSpPr>
          <p:cNvPr id="7" name="Title 19">
            <a:extLst>
              <a:ext uri="{FF2B5EF4-FFF2-40B4-BE49-F238E27FC236}">
                <a16:creationId xmlns:a16="http://schemas.microsoft.com/office/drawing/2014/main" id="{B8BF26C0-2BCD-95BB-2F95-499E43C1AB52}"/>
              </a:ext>
            </a:extLst>
          </p:cNvPr>
          <p:cNvSpPr txBox="1">
            <a:spLocks/>
          </p:cNvSpPr>
          <p:nvPr/>
        </p:nvSpPr>
        <p:spPr>
          <a:xfrm>
            <a:off x="372572" y="276052"/>
            <a:ext cx="9306000" cy="826513"/>
          </a:xfrm>
          <a:prstGeom prst="rect">
            <a:avLst/>
          </a:prstGeom>
        </p:spPr>
        <p:txBody>
          <a:bodyPr>
            <a:normAutofit fontScale="97500"/>
          </a:bodyPr>
          <a:lstStyle>
            <a:lvl1pPr algn="l" defTabSz="914400" rtl="0" eaLnBrk="1" latinLnBrk="0" hangingPunct="1">
              <a:lnSpc>
                <a:spcPct val="90000"/>
              </a:lnSpc>
              <a:spcBef>
                <a:spcPct val="0"/>
              </a:spcBef>
              <a:buNone/>
              <a:defRPr sz="1900" kern="1200">
                <a:solidFill>
                  <a:schemeClr val="tx1"/>
                </a:solidFill>
                <a:latin typeface="Fustat Medium" pitchFamily="2" charset="-78"/>
                <a:ea typeface="+mj-ea"/>
                <a:cs typeface="Fustat Medium" pitchFamily="2" charset="-78"/>
              </a:defRPr>
            </a:lvl1pPr>
          </a:lstStyle>
          <a:p>
            <a:pPr>
              <a:spcBef>
                <a:spcPts val="1000"/>
              </a:spcBef>
              <a:defRPr/>
            </a:pPr>
            <a:r>
              <a:rPr lang="en-US" sz="3200" dirty="0">
                <a:solidFill>
                  <a:srgbClr val="031D44"/>
                </a:solidFill>
              </a:rPr>
              <a:t>Innovative Lavender  Supplement Opportunity</a:t>
            </a:r>
          </a:p>
        </p:txBody>
      </p:sp>
      <p:pic>
        <p:nvPicPr>
          <p:cNvPr id="5" name="Picture 4" descr="A yellow circle with black background&#10;&#10;AI-generated content may be incorrect.">
            <a:extLst>
              <a:ext uri="{FF2B5EF4-FFF2-40B4-BE49-F238E27FC236}">
                <a16:creationId xmlns:a16="http://schemas.microsoft.com/office/drawing/2014/main" id="{05DAA967-B347-5F6B-E91A-60DF287BFC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86727" y="5387624"/>
            <a:ext cx="1029073" cy="1035465"/>
          </a:xfrm>
          <a:prstGeom prst="rect">
            <a:avLst/>
          </a:prstGeom>
        </p:spPr>
      </p:pic>
    </p:spTree>
    <p:extLst>
      <p:ext uri="{BB962C8B-B14F-4D97-AF65-F5344CB8AC3E}">
        <p14:creationId xmlns:p14="http://schemas.microsoft.com/office/powerpoint/2010/main" val="20906952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C6BC0-5129-7989-2E7F-383573CF063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E0F6B3-7023-0995-1A0C-965B7B0D5955}"/>
              </a:ext>
            </a:extLst>
          </p:cNvPr>
          <p:cNvSpPr>
            <a:spLocks noGrp="1"/>
          </p:cNvSpPr>
          <p:nvPr>
            <p:ph type="body" sz="quarter" idx="11"/>
          </p:nvPr>
        </p:nvSpPr>
        <p:spPr/>
        <p:txBody>
          <a:bodyPr>
            <a:normAutofit/>
          </a:bodyPr>
          <a:lstStyle/>
          <a:p>
            <a:pPr marL="285750" indent="-285750">
              <a:lnSpc>
                <a:spcPct val="200000"/>
              </a:lnSpc>
              <a:buFont typeface="Arial" panose="020B0604020202020204" pitchFamily="34" charset="0"/>
              <a:buChar char="•"/>
            </a:pPr>
            <a:r>
              <a:rPr lang="en-US" sz="2000" dirty="0"/>
              <a:t>Volatility</a:t>
            </a:r>
          </a:p>
          <a:p>
            <a:pPr marL="285750" indent="-285750">
              <a:lnSpc>
                <a:spcPct val="200000"/>
              </a:lnSpc>
              <a:buFont typeface="Arial" panose="020B0604020202020204" pitchFamily="34" charset="0"/>
              <a:buChar char="•"/>
            </a:pPr>
            <a:r>
              <a:rPr lang="en-US" sz="2000" dirty="0"/>
              <a:t>Oxidation</a:t>
            </a:r>
          </a:p>
          <a:p>
            <a:pPr marL="285750" indent="-285750">
              <a:lnSpc>
                <a:spcPct val="200000"/>
              </a:lnSpc>
              <a:buFont typeface="Arial" panose="020B0604020202020204" pitchFamily="34" charset="0"/>
              <a:buChar char="•"/>
            </a:pPr>
            <a:r>
              <a:rPr lang="en-US" sz="2000" dirty="0"/>
              <a:t>Handling difficulties</a:t>
            </a:r>
          </a:p>
          <a:p>
            <a:pPr marL="285750" indent="-285750">
              <a:lnSpc>
                <a:spcPct val="200000"/>
              </a:lnSpc>
              <a:buFont typeface="Arial" panose="020B0604020202020204" pitchFamily="34" charset="0"/>
              <a:buChar char="•"/>
            </a:pPr>
            <a:r>
              <a:rPr lang="en-US" sz="2000" dirty="0"/>
              <a:t>Sensory considerations</a:t>
            </a:r>
          </a:p>
        </p:txBody>
      </p:sp>
      <p:sp>
        <p:nvSpPr>
          <p:cNvPr id="4" name="Title 1">
            <a:extLst>
              <a:ext uri="{FF2B5EF4-FFF2-40B4-BE49-F238E27FC236}">
                <a16:creationId xmlns:a16="http://schemas.microsoft.com/office/drawing/2014/main" id="{9736E357-FA8B-CEF7-9528-3831BCED0117}"/>
              </a:ext>
            </a:extLst>
          </p:cNvPr>
          <p:cNvSpPr txBox="1">
            <a:spLocks/>
          </p:cNvSpPr>
          <p:nvPr/>
        </p:nvSpPr>
        <p:spPr>
          <a:xfrm>
            <a:off x="372572" y="342841"/>
            <a:ext cx="9306000" cy="826513"/>
          </a:xfrm>
          <a:prstGeom prst="rect">
            <a:avLst/>
          </a:prstGeom>
        </p:spPr>
        <p:txBody>
          <a:bodyPr>
            <a:normAutofit/>
          </a:bodyPr>
          <a:lstStyle>
            <a:lvl1pPr algn="l" defTabSz="914400" rtl="0" eaLnBrk="1" latinLnBrk="0" hangingPunct="1">
              <a:lnSpc>
                <a:spcPct val="90000"/>
              </a:lnSpc>
              <a:spcBef>
                <a:spcPct val="0"/>
              </a:spcBef>
              <a:buNone/>
              <a:defRPr sz="1900" kern="1200">
                <a:solidFill>
                  <a:schemeClr val="tx1"/>
                </a:solidFill>
                <a:latin typeface="Fustat Medium" pitchFamily="2" charset="-78"/>
                <a:ea typeface="+mj-ea"/>
                <a:cs typeface="Fustat Medium" pitchFamily="2" charset="-78"/>
              </a:defRPr>
            </a:lvl1pPr>
          </a:lstStyle>
          <a:p>
            <a:pPr>
              <a:spcBef>
                <a:spcPts val="1000"/>
              </a:spcBef>
              <a:defRPr/>
            </a:pPr>
            <a:r>
              <a:rPr lang="en-US" sz="3200" dirty="0">
                <a:solidFill>
                  <a:srgbClr val="031D44"/>
                </a:solidFill>
              </a:rPr>
              <a:t>Formulation Challenges with Oils</a:t>
            </a:r>
          </a:p>
        </p:txBody>
      </p:sp>
      <p:pic>
        <p:nvPicPr>
          <p:cNvPr id="14" name="Picture 13" descr="A brown bottle with a dropper&#10;&#10;AI-generated content may be incorrect.">
            <a:extLst>
              <a:ext uri="{FF2B5EF4-FFF2-40B4-BE49-F238E27FC236}">
                <a16:creationId xmlns:a16="http://schemas.microsoft.com/office/drawing/2014/main" id="{CA66573B-FE93-B35C-9D5F-534CED1C5748}"/>
              </a:ext>
            </a:extLst>
          </p:cNvPr>
          <p:cNvPicPr>
            <a:picLocks noChangeAspect="1"/>
          </p:cNvPicPr>
          <p:nvPr/>
        </p:nvPicPr>
        <p:blipFill>
          <a:blip r:embed="rId3"/>
          <a:stretch>
            <a:fillRect/>
          </a:stretch>
        </p:blipFill>
        <p:spPr>
          <a:xfrm>
            <a:off x="-3486" y="437"/>
            <a:ext cx="12215538" cy="8150958"/>
          </a:xfrm>
          <a:prstGeom prst="rect">
            <a:avLst/>
          </a:prstGeom>
        </p:spPr>
      </p:pic>
    </p:spTree>
    <p:extLst>
      <p:ext uri="{BB962C8B-B14F-4D97-AF65-F5344CB8AC3E}">
        <p14:creationId xmlns:p14="http://schemas.microsoft.com/office/powerpoint/2010/main" val="40731156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D4C96-D549-7031-BF76-2149DF6FF23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AE7AF7-85C0-B98C-8AA2-36D6DC0DCD5D}"/>
              </a:ext>
            </a:extLst>
          </p:cNvPr>
          <p:cNvSpPr>
            <a:spLocks noGrp="1"/>
          </p:cNvSpPr>
          <p:nvPr>
            <p:ph type="body" sz="quarter" idx="11"/>
          </p:nvPr>
        </p:nvSpPr>
        <p:spPr>
          <a:xfrm>
            <a:off x="623889" y="1136650"/>
            <a:ext cx="5472112" cy="4721225"/>
          </a:xfrm>
        </p:spPr>
        <p:txBody>
          <a:bodyPr>
            <a:normAutofit/>
          </a:bodyPr>
          <a:lstStyle/>
          <a:p>
            <a:pPr marL="285750" indent="-285750">
              <a:lnSpc>
                <a:spcPct val="200000"/>
              </a:lnSpc>
              <a:buFont typeface="Arial" panose="020B0604020202020204" pitchFamily="34" charset="0"/>
              <a:buChar char="•"/>
            </a:pPr>
            <a:r>
              <a:rPr lang="en-US" sz="2000" dirty="0"/>
              <a:t>Compressible Powder Oils</a:t>
            </a:r>
          </a:p>
          <a:p>
            <a:pPr marL="742950" lvl="1" indent="-285750">
              <a:lnSpc>
                <a:spcPct val="200000"/>
              </a:lnSpc>
              <a:buFont typeface="Arial" panose="020B0604020202020204" pitchFamily="34" charset="0"/>
              <a:buChar char="•"/>
            </a:pPr>
            <a:r>
              <a:rPr lang="en-US" sz="1800" dirty="0"/>
              <a:t>Specially designed silica bead.</a:t>
            </a:r>
          </a:p>
          <a:p>
            <a:pPr marL="742950" lvl="1" indent="-285750">
              <a:lnSpc>
                <a:spcPct val="200000"/>
              </a:lnSpc>
              <a:buFont typeface="Arial" panose="020B0604020202020204" pitchFamily="34" charset="0"/>
              <a:buChar char="•"/>
            </a:pPr>
            <a:r>
              <a:rPr lang="en-US" sz="1800" dirty="0"/>
              <a:t>Oil is adsorbed into the bead</a:t>
            </a:r>
          </a:p>
          <a:p>
            <a:pPr marL="742950" lvl="1" indent="-285750">
              <a:lnSpc>
                <a:spcPct val="200000"/>
              </a:lnSpc>
              <a:buFont typeface="Arial" panose="020B0604020202020204" pitchFamily="34" charset="0"/>
              <a:buChar char="•"/>
            </a:pPr>
            <a:r>
              <a:rPr lang="en-US" sz="1800" dirty="0"/>
              <a:t>Internal structure is hydrophobic (hates water). External surface is hydrophilic (loves water).</a:t>
            </a:r>
          </a:p>
          <a:p>
            <a:pPr marL="742950" lvl="1" indent="-285750">
              <a:lnSpc>
                <a:spcPct val="200000"/>
              </a:lnSpc>
              <a:buFont typeface="Arial" panose="020B0604020202020204" pitchFamily="34" charset="0"/>
              <a:buChar char="•"/>
            </a:pPr>
            <a:r>
              <a:rPr lang="en-US" sz="1800" dirty="0"/>
              <a:t>Oil is trapped inside, only releasing when the bead comes into contact with gastric juices and breaks down. </a:t>
            </a:r>
          </a:p>
        </p:txBody>
      </p:sp>
      <p:sp>
        <p:nvSpPr>
          <p:cNvPr id="4" name="Title 1">
            <a:extLst>
              <a:ext uri="{FF2B5EF4-FFF2-40B4-BE49-F238E27FC236}">
                <a16:creationId xmlns:a16="http://schemas.microsoft.com/office/drawing/2014/main" id="{B3578BB4-8ECF-7114-87DC-4920D76C1C03}"/>
              </a:ext>
            </a:extLst>
          </p:cNvPr>
          <p:cNvSpPr txBox="1">
            <a:spLocks/>
          </p:cNvSpPr>
          <p:nvPr/>
        </p:nvSpPr>
        <p:spPr>
          <a:xfrm>
            <a:off x="372572" y="342841"/>
            <a:ext cx="9306000" cy="826513"/>
          </a:xfrm>
          <a:prstGeom prst="rect">
            <a:avLst/>
          </a:prstGeom>
        </p:spPr>
        <p:txBody>
          <a:bodyPr>
            <a:normAutofit/>
          </a:bodyPr>
          <a:lstStyle>
            <a:lvl1pPr algn="l" defTabSz="914400" rtl="0" eaLnBrk="1" latinLnBrk="0" hangingPunct="1">
              <a:lnSpc>
                <a:spcPct val="90000"/>
              </a:lnSpc>
              <a:spcBef>
                <a:spcPct val="0"/>
              </a:spcBef>
              <a:buNone/>
              <a:defRPr sz="1900" kern="1200">
                <a:solidFill>
                  <a:schemeClr val="tx1"/>
                </a:solidFill>
                <a:latin typeface="Fustat Medium" pitchFamily="2" charset="-78"/>
                <a:ea typeface="+mj-ea"/>
                <a:cs typeface="Fustat Medium" pitchFamily="2" charset="-78"/>
              </a:defRPr>
            </a:lvl1pPr>
          </a:lstStyle>
          <a:p>
            <a:pPr>
              <a:spcBef>
                <a:spcPts val="1000"/>
              </a:spcBef>
              <a:defRPr/>
            </a:pPr>
            <a:r>
              <a:rPr lang="en-US" sz="3200" dirty="0"/>
              <a:t>What is CPO®</a:t>
            </a:r>
            <a:endParaRPr lang="en-US" sz="3200" dirty="0">
              <a:solidFill>
                <a:srgbClr val="031D44"/>
              </a:solidFill>
            </a:endParaRPr>
          </a:p>
        </p:txBody>
      </p:sp>
      <p:pic>
        <p:nvPicPr>
          <p:cNvPr id="2" name="Content Placeholder 6">
            <a:extLst>
              <a:ext uri="{FF2B5EF4-FFF2-40B4-BE49-F238E27FC236}">
                <a16:creationId xmlns:a16="http://schemas.microsoft.com/office/drawing/2014/main" id="{21F72475-0E66-3676-67E7-1709D77E825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47318" y="2185007"/>
            <a:ext cx="5444206" cy="3890583"/>
          </a:xfrm>
          <a:prstGeom prst="roundRect">
            <a:avLst>
              <a:gd name="adj" fmla="val 4076"/>
            </a:avLst>
          </a:prstGeom>
          <a:ln w="12700">
            <a:solidFill>
              <a:srgbClr val="FAA915"/>
            </a:solidFill>
          </a:ln>
        </p:spPr>
      </p:pic>
      <p:pic>
        <p:nvPicPr>
          <p:cNvPr id="5" name="Picture 4" descr="A yellow circle with black background&#10;&#10;AI-generated content may be incorrect.">
            <a:extLst>
              <a:ext uri="{FF2B5EF4-FFF2-40B4-BE49-F238E27FC236}">
                <a16:creationId xmlns:a16="http://schemas.microsoft.com/office/drawing/2014/main" id="{47E7F0F5-609F-8D16-3002-4C3E5B7A33A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162927" y="5441535"/>
            <a:ext cx="1029073" cy="1035465"/>
          </a:xfrm>
          <a:prstGeom prst="rect">
            <a:avLst/>
          </a:prstGeom>
        </p:spPr>
      </p:pic>
    </p:spTree>
    <p:extLst>
      <p:ext uri="{BB962C8B-B14F-4D97-AF65-F5344CB8AC3E}">
        <p14:creationId xmlns:p14="http://schemas.microsoft.com/office/powerpoint/2010/main" val="1624501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B8F30-E4E1-24FF-E54C-344D9094850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CF8B89A-4A11-476E-88D1-D1065DE1B809}"/>
              </a:ext>
            </a:extLst>
          </p:cNvPr>
          <p:cNvSpPr>
            <a:spLocks noGrp="1"/>
          </p:cNvSpPr>
          <p:nvPr>
            <p:ph type="body" sz="quarter" idx="16"/>
          </p:nvPr>
        </p:nvSpPr>
        <p:spPr>
          <a:xfrm>
            <a:off x="696686" y="921826"/>
            <a:ext cx="6248400" cy="1020053"/>
          </a:xfrm>
        </p:spPr>
        <p:txBody>
          <a:bodyPr/>
          <a:lstStyle/>
          <a:p>
            <a:pPr>
              <a:lnSpc>
                <a:spcPct val="100000"/>
              </a:lnSpc>
              <a:spcAft>
                <a:spcPts val="1000"/>
              </a:spcAft>
            </a:pPr>
            <a:r>
              <a:rPr lang="en-US" sz="1600" dirty="0">
                <a:latin typeface="Inter" panose="020B0502030000000004" pitchFamily="34" charset="0"/>
                <a:ea typeface="Inter" panose="020B0502030000000004" pitchFamily="34" charset="0"/>
              </a:rPr>
              <a:t>Compressed Powdered Oil (CPO) technology that readily allows for conversion of oils into powder</a:t>
            </a:r>
          </a:p>
          <a:p>
            <a:pPr marL="285750" indent="-285750">
              <a:lnSpc>
                <a:spcPct val="100000"/>
              </a:lnSpc>
              <a:spcBef>
                <a:spcPts val="600"/>
              </a:spcBef>
              <a:buFont typeface="Arial" panose="020B0604020202020204" pitchFamily="34" charset="0"/>
              <a:buChar char="•"/>
            </a:pPr>
            <a:r>
              <a:rPr lang="en-US" sz="1600" dirty="0">
                <a:latin typeface="Inter" panose="020B0502030000000004" pitchFamily="34" charset="0"/>
                <a:ea typeface="Inter" panose="020B0502030000000004" pitchFamily="34" charset="0"/>
              </a:rPr>
              <a:t>50% active load</a:t>
            </a:r>
          </a:p>
          <a:p>
            <a:pPr marL="285750" indent="-285750">
              <a:lnSpc>
                <a:spcPct val="100000"/>
              </a:lnSpc>
              <a:spcBef>
                <a:spcPts val="600"/>
              </a:spcBef>
              <a:buFont typeface="Arial" panose="020B0604020202020204" pitchFamily="34" charset="0"/>
              <a:buChar char="•"/>
            </a:pPr>
            <a:r>
              <a:rPr lang="en-US" sz="1600" dirty="0">
                <a:latin typeface="Inter" panose="020B0502030000000004" pitchFamily="34" charset="0"/>
                <a:ea typeface="Inter" panose="020B0502030000000004" pitchFamily="34" charset="0"/>
              </a:rPr>
              <a:t>Flexible applications including:</a:t>
            </a:r>
          </a:p>
          <a:p>
            <a:pPr marL="742950" lvl="1" indent="-285750">
              <a:lnSpc>
                <a:spcPct val="100000"/>
              </a:lnSpc>
              <a:spcBef>
                <a:spcPts val="600"/>
              </a:spcBef>
              <a:buFont typeface="Arial" panose="020B0604020202020204" pitchFamily="34" charset="0"/>
              <a:buChar char="•"/>
            </a:pPr>
            <a:r>
              <a:rPr lang="en-US" sz="1400" dirty="0">
                <a:latin typeface="Inter" panose="020B0502030000000004" pitchFamily="34" charset="0"/>
                <a:ea typeface="Inter" panose="020B0502030000000004" pitchFamily="34" charset="0"/>
              </a:rPr>
              <a:t>Tables</a:t>
            </a:r>
          </a:p>
          <a:p>
            <a:pPr marL="742950" lvl="1" indent="-285750">
              <a:lnSpc>
                <a:spcPct val="100000"/>
              </a:lnSpc>
              <a:spcBef>
                <a:spcPts val="600"/>
              </a:spcBef>
              <a:buFont typeface="Arial" panose="020B0604020202020204" pitchFamily="34" charset="0"/>
              <a:buChar char="•"/>
            </a:pPr>
            <a:r>
              <a:rPr lang="en-US" sz="1400" dirty="0">
                <a:latin typeface="Inter" panose="020B0502030000000004" pitchFamily="34" charset="0"/>
                <a:ea typeface="Inter" panose="020B0502030000000004" pitchFamily="34" charset="0"/>
              </a:rPr>
              <a:t>Capsules</a:t>
            </a:r>
          </a:p>
          <a:p>
            <a:pPr marL="742950" lvl="1" indent="-285750">
              <a:lnSpc>
                <a:spcPct val="100000"/>
              </a:lnSpc>
              <a:spcBef>
                <a:spcPts val="600"/>
              </a:spcBef>
              <a:buFont typeface="Arial" panose="020B0604020202020204" pitchFamily="34" charset="0"/>
              <a:buChar char="•"/>
            </a:pPr>
            <a:r>
              <a:rPr lang="en-US" sz="1400" dirty="0">
                <a:latin typeface="Inter" panose="020B0502030000000004" pitchFamily="34" charset="0"/>
                <a:ea typeface="Inter" panose="020B0502030000000004" pitchFamily="34" charset="0"/>
              </a:rPr>
              <a:t>Water dispersible for ready-to-mix (RTM) powders</a:t>
            </a:r>
            <a:endParaRPr lang="en-US" sz="1600" dirty="0">
              <a:latin typeface="Inter" panose="020B0502030000000004" pitchFamily="34" charset="0"/>
              <a:ea typeface="Inter" panose="020B0502030000000004" pitchFamily="34" charset="0"/>
            </a:endParaRPr>
          </a:p>
          <a:p>
            <a:pPr marL="285750" indent="-285750">
              <a:lnSpc>
                <a:spcPct val="100000"/>
              </a:lnSpc>
              <a:spcBef>
                <a:spcPts val="600"/>
              </a:spcBef>
              <a:buFont typeface="Arial" panose="020B0604020202020204" pitchFamily="34" charset="0"/>
              <a:buChar char="•"/>
            </a:pPr>
            <a:r>
              <a:rPr lang="en-US" sz="1600" dirty="0">
                <a:latin typeface="Inter" panose="020B0502030000000004" pitchFamily="34" charset="0"/>
                <a:ea typeface="Inter" panose="020B0502030000000004" pitchFamily="34" charset="0"/>
              </a:rPr>
              <a:t>Alternative to microencapsulation to avoid issues such as leaching, sticking, and stability/spoilage issues</a:t>
            </a:r>
            <a:endParaRPr lang="en-US" sz="1600" baseline="30000" dirty="0">
              <a:solidFill>
                <a:srgbClr val="221E1F"/>
              </a:solidFill>
              <a:latin typeface="Inter" panose="020B0502030000000004" pitchFamily="34" charset="0"/>
              <a:ea typeface="Inter" panose="020B0502030000000004" pitchFamily="34" charset="0"/>
            </a:endParaRPr>
          </a:p>
          <a:p>
            <a:pPr marL="285750" indent="-285750">
              <a:lnSpc>
                <a:spcPct val="100000"/>
              </a:lnSpc>
              <a:spcBef>
                <a:spcPts val="600"/>
              </a:spcBef>
              <a:buFont typeface="Arial" panose="020B0604020202020204" pitchFamily="34" charset="0"/>
              <a:buChar char="•"/>
            </a:pPr>
            <a:r>
              <a:rPr lang="en-US" sz="1600" dirty="0">
                <a:solidFill>
                  <a:srgbClr val="221E1F"/>
                </a:solidFill>
                <a:latin typeface="Inter" panose="020B0502030000000004" pitchFamily="34" charset="0"/>
                <a:ea typeface="Inter" panose="020B0502030000000004" pitchFamily="34" charset="0"/>
              </a:rPr>
              <a:t>Can be combined with </a:t>
            </a:r>
            <a:r>
              <a:rPr lang="en-US" sz="1600" dirty="0" err="1">
                <a:solidFill>
                  <a:srgbClr val="221E1F"/>
                </a:solidFill>
                <a:latin typeface="Inter" panose="020B0502030000000004" pitchFamily="34" charset="0"/>
                <a:ea typeface="Inter" panose="020B0502030000000004" pitchFamily="34" charset="0"/>
              </a:rPr>
              <a:t>AquaCelle</a:t>
            </a:r>
            <a:r>
              <a:rPr lang="en-US" sz="1600" baseline="30000" dirty="0">
                <a:solidFill>
                  <a:srgbClr val="221E1F"/>
                </a:solidFill>
                <a:latin typeface="Inter" panose="020B0502030000000004" pitchFamily="34" charset="0"/>
                <a:ea typeface="Inter" panose="020B0502030000000004" pitchFamily="34" charset="0"/>
              </a:rPr>
              <a:t>®</a:t>
            </a:r>
            <a:r>
              <a:rPr lang="en-US" sz="1600" dirty="0">
                <a:solidFill>
                  <a:srgbClr val="221E1F"/>
                </a:solidFill>
                <a:latin typeface="Inter" panose="020B0502030000000004" pitchFamily="34" charset="0"/>
                <a:ea typeface="Inter" panose="020B0502030000000004" pitchFamily="34" charset="0"/>
              </a:rPr>
              <a:t> technology for enhanced bioavailability</a:t>
            </a:r>
          </a:p>
          <a:p>
            <a:pPr marL="285750" indent="-285750">
              <a:lnSpc>
                <a:spcPct val="100000"/>
              </a:lnSpc>
              <a:spcBef>
                <a:spcPts val="600"/>
              </a:spcBef>
              <a:buFont typeface="Arial" panose="020B0604020202020204" pitchFamily="34" charset="0"/>
              <a:buChar char="•"/>
            </a:pPr>
            <a:r>
              <a:rPr lang="en-US" sz="1600" dirty="0">
                <a:solidFill>
                  <a:srgbClr val="221E1F"/>
                </a:solidFill>
                <a:latin typeface="Inter" panose="020B0502030000000004" pitchFamily="34" charset="0"/>
                <a:ea typeface="Inter" panose="020B0502030000000004" pitchFamily="34" charset="0"/>
              </a:rPr>
              <a:t>Ingredients that have already been successfully piloted with CPO</a:t>
            </a:r>
            <a:r>
              <a:rPr lang="en-US" sz="1600" baseline="30000" dirty="0">
                <a:solidFill>
                  <a:srgbClr val="221E1F"/>
                </a:solidFill>
                <a:latin typeface="Inter" panose="020B0502030000000004" pitchFamily="34" charset="0"/>
                <a:ea typeface="Inter" panose="020B0502030000000004" pitchFamily="34" charset="0"/>
              </a:rPr>
              <a:t>®</a:t>
            </a:r>
            <a:r>
              <a:rPr lang="en-US" sz="1600" dirty="0">
                <a:solidFill>
                  <a:srgbClr val="221E1F"/>
                </a:solidFill>
                <a:latin typeface="Inter" panose="020B0502030000000004" pitchFamily="34" charset="0"/>
                <a:ea typeface="Inter" panose="020B0502030000000004" pitchFamily="34" charset="0"/>
              </a:rPr>
              <a:t> include</a:t>
            </a:r>
          </a:p>
          <a:p>
            <a:pPr marL="742950" lvl="1" indent="-285750">
              <a:lnSpc>
                <a:spcPct val="100000"/>
              </a:lnSpc>
              <a:spcBef>
                <a:spcPts val="600"/>
              </a:spcBef>
              <a:buFont typeface="Arial" panose="020B0604020202020204" pitchFamily="34" charset="0"/>
              <a:buChar char="•"/>
            </a:pPr>
            <a:r>
              <a:rPr lang="en-US" sz="1400" dirty="0" err="1">
                <a:solidFill>
                  <a:srgbClr val="221E1F"/>
                </a:solidFill>
                <a:latin typeface="Inter" panose="020B0502030000000004" pitchFamily="34" charset="0"/>
                <a:ea typeface="Inter" panose="020B0502030000000004" pitchFamily="34" charset="0"/>
              </a:rPr>
              <a:t>Betacarotene</a:t>
            </a:r>
            <a:r>
              <a:rPr lang="en-US" sz="1400" dirty="0">
                <a:solidFill>
                  <a:srgbClr val="221E1F"/>
                </a:solidFill>
                <a:latin typeface="Inter" panose="020B0502030000000004" pitchFamily="34" charset="0"/>
                <a:ea typeface="Inter" panose="020B0502030000000004" pitchFamily="34" charset="0"/>
              </a:rPr>
              <a:t> – (3 mg)</a:t>
            </a:r>
          </a:p>
          <a:p>
            <a:pPr marL="742950" lvl="1" indent="-285750">
              <a:lnSpc>
                <a:spcPct val="100000"/>
              </a:lnSpc>
              <a:spcBef>
                <a:spcPts val="600"/>
              </a:spcBef>
              <a:buFont typeface="Arial" panose="020B0604020202020204" pitchFamily="34" charset="0"/>
              <a:buChar char="•"/>
            </a:pPr>
            <a:r>
              <a:rPr lang="en-US" sz="1400" dirty="0">
                <a:solidFill>
                  <a:srgbClr val="221E1F"/>
                </a:solidFill>
                <a:latin typeface="Inter" panose="020B0502030000000004" pitchFamily="34" charset="0"/>
                <a:ea typeface="Inter" panose="020B0502030000000004" pitchFamily="34" charset="0"/>
              </a:rPr>
              <a:t>Lavender oil – (40 mg)</a:t>
            </a:r>
          </a:p>
          <a:p>
            <a:pPr marL="742950" lvl="1" indent="-285750">
              <a:lnSpc>
                <a:spcPct val="100000"/>
              </a:lnSpc>
              <a:spcBef>
                <a:spcPts val="600"/>
              </a:spcBef>
              <a:buFont typeface="Arial" panose="020B0604020202020204" pitchFamily="34" charset="0"/>
              <a:buChar char="•"/>
            </a:pPr>
            <a:r>
              <a:rPr lang="en-US" sz="1400" dirty="0">
                <a:solidFill>
                  <a:srgbClr val="221E1F"/>
                </a:solidFill>
                <a:latin typeface="Inter" panose="020B0502030000000004" pitchFamily="34" charset="0"/>
                <a:ea typeface="Inter" panose="020B0502030000000004" pitchFamily="34" charset="0"/>
              </a:rPr>
              <a:t>Astaxanthin – (3 mg)</a:t>
            </a:r>
          </a:p>
          <a:p>
            <a:pPr marL="742950" lvl="1" indent="-285750">
              <a:lnSpc>
                <a:spcPct val="100000"/>
              </a:lnSpc>
              <a:spcBef>
                <a:spcPts val="600"/>
              </a:spcBef>
              <a:buFont typeface="Arial" panose="020B0604020202020204" pitchFamily="34" charset="0"/>
              <a:buChar char="•"/>
            </a:pPr>
            <a:r>
              <a:rPr lang="en-US" sz="1400" dirty="0">
                <a:solidFill>
                  <a:srgbClr val="221E1F"/>
                </a:solidFill>
                <a:latin typeface="Inter" panose="020B0502030000000004" pitchFamily="34" charset="0"/>
                <a:ea typeface="Inter" panose="020B0502030000000004" pitchFamily="34" charset="0"/>
              </a:rPr>
              <a:t>Vitamin D3 – Lichen Source in combination w/ </a:t>
            </a:r>
            <a:r>
              <a:rPr lang="en-US" sz="1400" dirty="0" err="1">
                <a:solidFill>
                  <a:srgbClr val="221E1F"/>
                </a:solidFill>
                <a:latin typeface="Inter" panose="020B0502030000000004" pitchFamily="34" charset="0"/>
                <a:ea typeface="Inter" panose="020B0502030000000004" pitchFamily="34" charset="0"/>
              </a:rPr>
              <a:t>Aquacelle</a:t>
            </a:r>
            <a:r>
              <a:rPr lang="en-US" sz="1400" dirty="0">
                <a:solidFill>
                  <a:srgbClr val="221E1F"/>
                </a:solidFill>
                <a:latin typeface="Inter" panose="020B0502030000000004" pitchFamily="34" charset="0"/>
                <a:ea typeface="Inter" panose="020B0502030000000004" pitchFamily="34" charset="0"/>
              </a:rPr>
              <a:t> (400 IU)</a:t>
            </a:r>
          </a:p>
          <a:p>
            <a:pPr marL="1200150" lvl="2" indent="-285750">
              <a:lnSpc>
                <a:spcPct val="100000"/>
              </a:lnSpc>
              <a:spcBef>
                <a:spcPts val="600"/>
              </a:spcBef>
              <a:buFont typeface="Arial" panose="020B0604020202020204" pitchFamily="34" charset="0"/>
              <a:buChar char="•"/>
            </a:pPr>
            <a:r>
              <a:rPr lang="en-US" sz="1400" dirty="0">
                <a:solidFill>
                  <a:srgbClr val="221E1F"/>
                </a:solidFill>
                <a:latin typeface="Inter" panose="020B0502030000000004" pitchFamily="34" charset="0"/>
                <a:ea typeface="Inter" panose="020B0502030000000004" pitchFamily="34" charset="0"/>
              </a:rPr>
              <a:t>Also possible as </a:t>
            </a:r>
            <a:r>
              <a:rPr lang="en-US" sz="1400" dirty="0" err="1">
                <a:solidFill>
                  <a:srgbClr val="221E1F"/>
                </a:solidFill>
                <a:latin typeface="Inter" panose="020B0502030000000004" pitchFamily="34" charset="0"/>
                <a:ea typeface="Inter" panose="020B0502030000000004" pitchFamily="34" charset="0"/>
              </a:rPr>
              <a:t>Plexozome</a:t>
            </a:r>
            <a:r>
              <a:rPr lang="en-US" sz="1400" dirty="0">
                <a:solidFill>
                  <a:srgbClr val="221E1F"/>
                </a:solidFill>
                <a:latin typeface="Inter" panose="020B0502030000000004" pitchFamily="34" charset="0"/>
                <a:ea typeface="Inter" panose="020B0502030000000004" pitchFamily="34" charset="0"/>
              </a:rPr>
              <a:t> Pro</a:t>
            </a:r>
          </a:p>
          <a:p>
            <a:pPr marL="742950" lvl="1" indent="-285750">
              <a:lnSpc>
                <a:spcPct val="100000"/>
              </a:lnSpc>
              <a:spcBef>
                <a:spcPts val="600"/>
              </a:spcBef>
              <a:buFont typeface="Arial" panose="020B0604020202020204" pitchFamily="34" charset="0"/>
              <a:buChar char="•"/>
            </a:pPr>
            <a:r>
              <a:rPr lang="en-US" sz="1400" dirty="0">
                <a:solidFill>
                  <a:srgbClr val="221E1F"/>
                </a:solidFill>
                <a:latin typeface="Inter" panose="020B0502030000000004" pitchFamily="34" charset="0"/>
                <a:ea typeface="Inter" panose="020B0502030000000004" pitchFamily="34" charset="0"/>
              </a:rPr>
              <a:t>Lutein – In Combination w/ </a:t>
            </a:r>
            <a:r>
              <a:rPr lang="en-US" sz="1400" dirty="0" err="1">
                <a:solidFill>
                  <a:srgbClr val="221E1F"/>
                </a:solidFill>
                <a:latin typeface="Inter" panose="020B0502030000000004" pitchFamily="34" charset="0"/>
                <a:ea typeface="Inter" panose="020B0502030000000004" pitchFamily="34" charset="0"/>
              </a:rPr>
              <a:t>Aquacelle</a:t>
            </a:r>
            <a:r>
              <a:rPr lang="en-US" sz="1400" dirty="0">
                <a:solidFill>
                  <a:srgbClr val="221E1F"/>
                </a:solidFill>
                <a:latin typeface="Inter" panose="020B0502030000000004" pitchFamily="34" charset="0"/>
                <a:ea typeface="Inter" panose="020B0502030000000004" pitchFamily="34" charset="0"/>
              </a:rPr>
              <a:t> (15 mg)</a:t>
            </a:r>
          </a:p>
        </p:txBody>
      </p:sp>
      <p:pic>
        <p:nvPicPr>
          <p:cNvPr id="11" name="Picture 10">
            <a:extLst>
              <a:ext uri="{FF2B5EF4-FFF2-40B4-BE49-F238E27FC236}">
                <a16:creationId xmlns:a16="http://schemas.microsoft.com/office/drawing/2014/main" id="{B782CE1D-A9E7-ADE7-FA72-10218B1E06B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45270" y="1088367"/>
            <a:ext cx="3556000" cy="2541051"/>
          </a:xfrm>
          <a:prstGeom prst="rect">
            <a:avLst/>
          </a:prstGeom>
        </p:spPr>
      </p:pic>
      <p:graphicFrame>
        <p:nvGraphicFramePr>
          <p:cNvPr id="12" name="Chart 11">
            <a:extLst>
              <a:ext uri="{FF2B5EF4-FFF2-40B4-BE49-F238E27FC236}">
                <a16:creationId xmlns:a16="http://schemas.microsoft.com/office/drawing/2014/main" id="{07043157-19A9-636F-779E-DCC552A511C5}"/>
              </a:ext>
            </a:extLst>
          </p:cNvPr>
          <p:cNvGraphicFramePr>
            <a:graphicFrameLocks/>
          </p:cNvGraphicFramePr>
          <p:nvPr/>
        </p:nvGraphicFramePr>
        <p:xfrm>
          <a:off x="8045270" y="3762182"/>
          <a:ext cx="3430239" cy="2945483"/>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911326FF-E225-A0E0-D777-0A4A97C6E977}"/>
              </a:ext>
            </a:extLst>
          </p:cNvPr>
          <p:cNvSpPr txBox="1"/>
          <p:nvPr/>
        </p:nvSpPr>
        <p:spPr>
          <a:xfrm>
            <a:off x="6784109" y="4720448"/>
            <a:ext cx="1377538"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221E1F"/>
                </a:solidFill>
                <a:effectLst/>
                <a:uLnTx/>
                <a:uFillTx/>
                <a:latin typeface="Aptos" panose="02110004020202020204"/>
                <a:ea typeface="+mn-ea"/>
                <a:cs typeface="+mn-cs"/>
              </a:rPr>
              <a:t>PK study CPO</a:t>
            </a:r>
            <a:r>
              <a:rPr kumimoji="0" lang="en-US" sz="1400" b="0" i="0" u="none" strike="noStrike" kern="1200" cap="none" spc="0" normalizeH="0" baseline="30000" noProof="0">
                <a:ln>
                  <a:noFill/>
                </a:ln>
                <a:solidFill>
                  <a:srgbClr val="031D44"/>
                </a:solidFill>
                <a:effectLst/>
                <a:uLnTx/>
                <a:uFillTx/>
                <a:latin typeface="Aptos" panose="02110004020202020204"/>
                <a:ea typeface="+mn-ea"/>
                <a:cs typeface="+mn-cs"/>
              </a:rPr>
              <a:t> ® </a:t>
            </a:r>
            <a:r>
              <a:rPr kumimoji="0" lang="en-US" sz="1400" b="0" i="0" u="none" strike="noStrike" kern="1200" cap="none" spc="0" normalizeH="0" baseline="0" noProof="0">
                <a:ln>
                  <a:noFill/>
                </a:ln>
                <a:solidFill>
                  <a:srgbClr val="031D44"/>
                </a:solidFill>
                <a:effectLst/>
                <a:uLnTx/>
                <a:uFillTx/>
                <a:latin typeface="Aptos" panose="02110004020202020204"/>
                <a:ea typeface="+mn-ea"/>
                <a:cs typeface="+mn-cs"/>
              </a:rPr>
              <a:t>+ </a:t>
            </a:r>
            <a:r>
              <a:rPr kumimoji="0" lang="en-US" sz="1400" b="0" i="0" u="none" strike="noStrike" kern="1200" cap="none" spc="0" normalizeH="0" baseline="0" noProof="0" err="1">
                <a:ln>
                  <a:noFill/>
                </a:ln>
                <a:solidFill>
                  <a:srgbClr val="031D44"/>
                </a:solidFill>
                <a:effectLst/>
                <a:uLnTx/>
                <a:uFillTx/>
                <a:latin typeface="Aptos" panose="02110004020202020204"/>
                <a:ea typeface="+mn-ea"/>
                <a:cs typeface="+mn-cs"/>
              </a:rPr>
              <a:t>AquaCelle</a:t>
            </a:r>
            <a:r>
              <a:rPr kumimoji="0" lang="en-US" sz="1400" b="0" i="0" u="none" strike="noStrike" kern="1200" cap="none" spc="0" normalizeH="0" baseline="0" noProof="0">
                <a:ln>
                  <a:noFill/>
                </a:ln>
                <a:solidFill>
                  <a:srgbClr val="031D44"/>
                </a:solidFill>
                <a:effectLst/>
                <a:uLnTx/>
                <a:uFillTx/>
                <a:latin typeface="Aptos" panose="02110004020202020204"/>
                <a:ea typeface="+mn-ea"/>
                <a:cs typeface="+mn-cs"/>
              </a:rPr>
              <a:t> </a:t>
            </a:r>
            <a:r>
              <a:rPr kumimoji="0" lang="en-US" sz="1400" b="0" i="0" u="none" strike="noStrike" kern="1200" cap="none" spc="0" normalizeH="0" baseline="30000" noProof="0">
                <a:ln>
                  <a:noFill/>
                </a:ln>
                <a:solidFill>
                  <a:srgbClr val="031D44"/>
                </a:solidFill>
                <a:effectLst/>
                <a:uLnTx/>
                <a:uFillTx/>
                <a:latin typeface="Aptos" panose="02110004020202020204"/>
                <a:ea typeface="+mn-ea"/>
                <a:cs typeface="+mn-cs"/>
              </a:rPr>
              <a:t>® </a:t>
            </a:r>
            <a:r>
              <a:rPr kumimoji="0" lang="en-US" sz="1400" b="0" i="0" u="none" strike="noStrike" kern="1200" cap="none" spc="0" normalizeH="0" baseline="0" noProof="0">
                <a:ln>
                  <a:noFill/>
                </a:ln>
                <a:solidFill>
                  <a:srgbClr val="031D44"/>
                </a:solidFill>
                <a:effectLst/>
                <a:uLnTx/>
                <a:uFillTx/>
                <a:latin typeface="Aptos" panose="02110004020202020204"/>
                <a:ea typeface="+mn-ea"/>
                <a:cs typeface="+mn-cs"/>
              </a:rPr>
              <a:t> Astaxanthin</a:t>
            </a:r>
          </a:p>
        </p:txBody>
      </p:sp>
      <p:sp>
        <p:nvSpPr>
          <p:cNvPr id="4" name="Title 1">
            <a:extLst>
              <a:ext uri="{FF2B5EF4-FFF2-40B4-BE49-F238E27FC236}">
                <a16:creationId xmlns:a16="http://schemas.microsoft.com/office/drawing/2014/main" id="{39931E0A-82B0-5DFD-EFA2-32C21EF9BF25}"/>
              </a:ext>
            </a:extLst>
          </p:cNvPr>
          <p:cNvSpPr txBox="1">
            <a:spLocks/>
          </p:cNvSpPr>
          <p:nvPr/>
        </p:nvSpPr>
        <p:spPr>
          <a:xfrm>
            <a:off x="372572" y="342841"/>
            <a:ext cx="9306000" cy="826513"/>
          </a:xfrm>
          <a:prstGeom prst="rect">
            <a:avLst/>
          </a:prstGeom>
        </p:spPr>
        <p:txBody>
          <a:bodyPr>
            <a:normAutofit/>
          </a:bodyPr>
          <a:lstStyle>
            <a:lvl1pPr algn="l" defTabSz="914400" rtl="0" eaLnBrk="1" latinLnBrk="0" hangingPunct="1">
              <a:lnSpc>
                <a:spcPct val="90000"/>
              </a:lnSpc>
              <a:spcBef>
                <a:spcPct val="0"/>
              </a:spcBef>
              <a:buNone/>
              <a:defRPr sz="1900" kern="1200">
                <a:solidFill>
                  <a:schemeClr val="tx1"/>
                </a:solidFill>
                <a:latin typeface="Fustat Medium" pitchFamily="2" charset="-78"/>
                <a:ea typeface="+mj-ea"/>
                <a:cs typeface="Fustat Medium" pitchFamily="2" charset="-78"/>
              </a:defRPr>
            </a:lvl1pPr>
          </a:lstStyle>
          <a:p>
            <a:pPr>
              <a:spcBef>
                <a:spcPts val="1000"/>
              </a:spcBef>
              <a:defRPr/>
            </a:pPr>
            <a:r>
              <a:rPr lang="en-US" sz="3200" dirty="0">
                <a:solidFill>
                  <a:srgbClr val="031D44"/>
                </a:solidFill>
              </a:rPr>
              <a:t>CPO®</a:t>
            </a:r>
          </a:p>
        </p:txBody>
      </p:sp>
    </p:spTree>
    <p:extLst>
      <p:ext uri="{BB962C8B-B14F-4D97-AF65-F5344CB8AC3E}">
        <p14:creationId xmlns:p14="http://schemas.microsoft.com/office/powerpoint/2010/main" val="42034427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1"/>
          </p:nvPr>
        </p:nvSpPr>
        <p:spPr/>
        <p:txBody>
          <a:bodyPr>
            <a:normAutofit/>
          </a:bodyPr>
          <a:lstStyle/>
          <a:p>
            <a:r>
              <a:rPr sz="1800" dirty="0"/>
              <a:t>Beyond hot flashes</a:t>
            </a:r>
          </a:p>
          <a:p>
            <a:r>
              <a:rPr sz="1800" dirty="0"/>
              <a:t>Body composition</a:t>
            </a:r>
          </a:p>
          <a:p>
            <a:r>
              <a:rPr sz="1800" dirty="0"/>
              <a:t>Metabolic health</a:t>
            </a:r>
          </a:p>
          <a:p>
            <a:r>
              <a:rPr sz="1800" dirty="0"/>
              <a:t>Libido</a:t>
            </a:r>
          </a:p>
        </p:txBody>
      </p:sp>
      <p:sp>
        <p:nvSpPr>
          <p:cNvPr id="4" name="Title 1">
            <a:extLst>
              <a:ext uri="{FF2B5EF4-FFF2-40B4-BE49-F238E27FC236}">
                <a16:creationId xmlns:a16="http://schemas.microsoft.com/office/drawing/2014/main" id="{F228CA01-4C7B-C148-EA37-2130B5DF4F8D}"/>
              </a:ext>
            </a:extLst>
          </p:cNvPr>
          <p:cNvSpPr txBox="1">
            <a:spLocks/>
          </p:cNvSpPr>
          <p:nvPr/>
        </p:nvSpPr>
        <p:spPr>
          <a:xfrm>
            <a:off x="372572" y="342841"/>
            <a:ext cx="9306000" cy="826513"/>
          </a:xfrm>
          <a:prstGeom prst="rect">
            <a:avLst/>
          </a:prstGeom>
        </p:spPr>
        <p:txBody>
          <a:bodyPr>
            <a:normAutofit/>
          </a:bodyPr>
          <a:lstStyle>
            <a:lvl1pPr algn="l" defTabSz="914400" rtl="0" eaLnBrk="1" latinLnBrk="0" hangingPunct="1">
              <a:lnSpc>
                <a:spcPct val="90000"/>
              </a:lnSpc>
              <a:spcBef>
                <a:spcPct val="0"/>
              </a:spcBef>
              <a:buNone/>
              <a:defRPr sz="1900" kern="1200">
                <a:solidFill>
                  <a:schemeClr val="tx1"/>
                </a:solidFill>
                <a:latin typeface="Fustat Medium" pitchFamily="2" charset="-78"/>
                <a:ea typeface="+mj-ea"/>
                <a:cs typeface="Fustat Medium" pitchFamily="2" charset="-78"/>
              </a:defRPr>
            </a:lvl1pPr>
          </a:lstStyle>
          <a:p>
            <a:pPr>
              <a:spcBef>
                <a:spcPts val="1000"/>
              </a:spcBef>
              <a:defRPr/>
            </a:pPr>
            <a:r>
              <a:rPr lang="en-US" sz="3200" dirty="0">
                <a:solidFill>
                  <a:srgbClr val="031D44"/>
                </a:solidFill>
              </a:rPr>
              <a:t>Pillar 3: Thriving Through Midlife</a:t>
            </a:r>
          </a:p>
        </p:txBody>
      </p:sp>
      <p:pic>
        <p:nvPicPr>
          <p:cNvPr id="2" name="Picture 1" descr="A collage of a person&#10;&#10;AI-generated content may be incorrect.">
            <a:extLst>
              <a:ext uri="{FF2B5EF4-FFF2-40B4-BE49-F238E27FC236}">
                <a16:creationId xmlns:a16="http://schemas.microsoft.com/office/drawing/2014/main" id="{F2B4812A-61D2-B6AB-38B9-B9CE5ADBEA09}"/>
              </a:ext>
            </a:extLst>
          </p:cNvPr>
          <p:cNvPicPr>
            <a:picLocks noChangeAspect="1"/>
          </p:cNvPicPr>
          <p:nvPr/>
        </p:nvPicPr>
        <p:blipFill>
          <a:blip r:embed="rId3"/>
          <a:stretch>
            <a:fillRect/>
          </a:stretch>
        </p:blipFill>
        <p:spPr>
          <a:xfrm>
            <a:off x="0" y="-280735"/>
            <a:ext cx="12191999" cy="8141367"/>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4E2468F-7E3E-7E93-F9BB-86A7510533AA}"/>
              </a:ext>
            </a:extLst>
          </p:cNvPr>
          <p:cNvSpPr txBox="1">
            <a:spLocks/>
          </p:cNvSpPr>
          <p:nvPr/>
        </p:nvSpPr>
        <p:spPr>
          <a:xfrm>
            <a:off x="372572" y="342841"/>
            <a:ext cx="9306000" cy="826513"/>
          </a:xfrm>
          <a:prstGeom prst="rect">
            <a:avLst/>
          </a:prstGeom>
        </p:spPr>
        <p:txBody>
          <a:bodyPr>
            <a:normAutofit/>
          </a:bodyPr>
          <a:lstStyle>
            <a:lvl1pPr algn="l" defTabSz="914400" rtl="0" eaLnBrk="1" latinLnBrk="0" hangingPunct="1">
              <a:lnSpc>
                <a:spcPct val="90000"/>
              </a:lnSpc>
              <a:spcBef>
                <a:spcPct val="0"/>
              </a:spcBef>
              <a:buNone/>
              <a:defRPr sz="1900" kern="1200">
                <a:solidFill>
                  <a:schemeClr val="tx1"/>
                </a:solidFill>
                <a:latin typeface="Fustat Medium" pitchFamily="2" charset="-78"/>
                <a:ea typeface="+mj-ea"/>
                <a:cs typeface="Fustat Medium" pitchFamily="2" charset="-78"/>
              </a:defRPr>
            </a:lvl1pPr>
          </a:lstStyle>
          <a:p>
            <a:pPr>
              <a:spcBef>
                <a:spcPts val="1000"/>
              </a:spcBef>
              <a:defRPr/>
            </a:pPr>
            <a:r>
              <a:rPr lang="en-US" sz="3200" dirty="0">
                <a:solidFill>
                  <a:srgbClr val="031D44"/>
                </a:solidFill>
              </a:rPr>
              <a:t>Muscle Loss &amp; Midlife Health</a:t>
            </a:r>
          </a:p>
        </p:txBody>
      </p:sp>
      <p:pic>
        <p:nvPicPr>
          <p:cNvPr id="2" name="Picture 1" descr="A graph with a line&#10;&#10;AI-generated content may be incorrect.">
            <a:extLst>
              <a:ext uri="{FF2B5EF4-FFF2-40B4-BE49-F238E27FC236}">
                <a16:creationId xmlns:a16="http://schemas.microsoft.com/office/drawing/2014/main" id="{DBB8109C-F4FD-4DFD-E50A-04D74F117C17}"/>
              </a:ext>
            </a:extLst>
          </p:cNvPr>
          <p:cNvPicPr>
            <a:picLocks noChangeAspect="1"/>
          </p:cNvPicPr>
          <p:nvPr/>
        </p:nvPicPr>
        <p:blipFill>
          <a:blip r:embed="rId3"/>
          <a:stretch>
            <a:fillRect/>
          </a:stretch>
        </p:blipFill>
        <p:spPr>
          <a:xfrm>
            <a:off x="1856373" y="1136483"/>
            <a:ext cx="8479254" cy="5768139"/>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CAE6A0A-6AC1-8680-0121-4920D58BA22B}"/>
              </a:ext>
            </a:extLst>
          </p:cNvPr>
          <p:cNvPicPr>
            <a:picLocks noChangeAspect="1"/>
          </p:cNvPicPr>
          <p:nvPr/>
        </p:nvPicPr>
        <p:blipFill>
          <a:blip r:embed="rId3"/>
          <a:srcRect l="5692" r="13379" b="-1"/>
          <a:stretch>
            <a:fillRect/>
          </a:stretch>
        </p:blipFill>
        <p:spPr>
          <a:xfrm>
            <a:off x="464507" y="2204992"/>
            <a:ext cx="5415432" cy="3646944"/>
          </a:xfrm>
          <a:prstGeom prst="roundRect">
            <a:avLst>
              <a:gd name="adj" fmla="val 1685"/>
            </a:avLst>
          </a:prstGeom>
          <a:noFill/>
        </p:spPr>
      </p:pic>
      <p:pic>
        <p:nvPicPr>
          <p:cNvPr id="7" name="Picture 6">
            <a:extLst>
              <a:ext uri="{FF2B5EF4-FFF2-40B4-BE49-F238E27FC236}">
                <a16:creationId xmlns:a16="http://schemas.microsoft.com/office/drawing/2014/main" id="{671983D0-1852-5B4A-8B12-2F6669764B50}"/>
              </a:ext>
            </a:extLst>
          </p:cNvPr>
          <p:cNvPicPr>
            <a:picLocks noChangeAspect="1"/>
          </p:cNvPicPr>
          <p:nvPr/>
        </p:nvPicPr>
        <p:blipFill>
          <a:blip r:embed="rId4"/>
          <a:srcRect t="23861" r="-1" b="11825"/>
          <a:stretch>
            <a:fillRect/>
          </a:stretch>
        </p:blipFill>
        <p:spPr>
          <a:xfrm>
            <a:off x="6224039" y="2204992"/>
            <a:ext cx="5415432" cy="3646944"/>
          </a:xfrm>
          <a:prstGeom prst="roundRect">
            <a:avLst>
              <a:gd name="adj" fmla="val 1685"/>
            </a:avLst>
          </a:prstGeom>
          <a:noFill/>
        </p:spPr>
      </p:pic>
      <p:sp>
        <p:nvSpPr>
          <p:cNvPr id="3" name="Title 1">
            <a:extLst>
              <a:ext uri="{FF2B5EF4-FFF2-40B4-BE49-F238E27FC236}">
                <a16:creationId xmlns:a16="http://schemas.microsoft.com/office/drawing/2014/main" id="{82091C51-26DA-D617-F38A-B5F9517E5ACC}"/>
              </a:ext>
            </a:extLst>
          </p:cNvPr>
          <p:cNvSpPr txBox="1">
            <a:spLocks/>
          </p:cNvSpPr>
          <p:nvPr/>
        </p:nvSpPr>
        <p:spPr>
          <a:xfrm>
            <a:off x="372572" y="342841"/>
            <a:ext cx="9306000" cy="826513"/>
          </a:xfrm>
          <a:prstGeom prst="rect">
            <a:avLst/>
          </a:prstGeom>
        </p:spPr>
        <p:txBody>
          <a:bodyPr>
            <a:normAutofit/>
          </a:bodyPr>
          <a:lstStyle>
            <a:lvl1pPr algn="l" defTabSz="914400" rtl="0" eaLnBrk="1" latinLnBrk="0" hangingPunct="1">
              <a:lnSpc>
                <a:spcPct val="90000"/>
              </a:lnSpc>
              <a:spcBef>
                <a:spcPct val="0"/>
              </a:spcBef>
              <a:buNone/>
              <a:defRPr sz="1900" kern="1200">
                <a:solidFill>
                  <a:schemeClr val="tx1"/>
                </a:solidFill>
                <a:latin typeface="Fustat Medium" pitchFamily="2" charset="-78"/>
                <a:ea typeface="+mj-ea"/>
                <a:cs typeface="Fustat Medium" pitchFamily="2" charset="-78"/>
              </a:defRPr>
            </a:lvl1pPr>
          </a:lstStyle>
          <a:p>
            <a:pPr>
              <a:spcBef>
                <a:spcPts val="1000"/>
              </a:spcBef>
              <a:defRPr/>
            </a:pPr>
            <a:r>
              <a:rPr lang="en-US" sz="3200" dirty="0" err="1">
                <a:solidFill>
                  <a:srgbClr val="031D44"/>
                </a:solidFill>
              </a:rPr>
              <a:t>Libifem</a:t>
            </a:r>
            <a:r>
              <a:rPr lang="en-US" sz="3200" dirty="0">
                <a:solidFill>
                  <a:srgbClr val="031D44"/>
                </a:solidFill>
              </a:rPr>
              <a:t>® Fenugreek Extract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1"/>
          </p:nvPr>
        </p:nvSpPr>
        <p:spPr/>
        <p:txBody>
          <a:bodyPr>
            <a:normAutofit/>
          </a:bodyPr>
          <a:lstStyle/>
          <a:p>
            <a:r>
              <a:rPr sz="1800" dirty="0"/>
              <a:t>Lifestyle support</a:t>
            </a:r>
          </a:p>
          <a:p>
            <a:r>
              <a:rPr sz="1800" dirty="0"/>
              <a:t>Prescription-adjacent support</a:t>
            </a:r>
          </a:p>
          <a:p>
            <a:r>
              <a:rPr sz="1800" dirty="0"/>
              <a:t>Weight maintenance</a:t>
            </a:r>
          </a:p>
        </p:txBody>
      </p:sp>
      <p:sp>
        <p:nvSpPr>
          <p:cNvPr id="4" name="Title 1">
            <a:extLst>
              <a:ext uri="{FF2B5EF4-FFF2-40B4-BE49-F238E27FC236}">
                <a16:creationId xmlns:a16="http://schemas.microsoft.com/office/drawing/2014/main" id="{9995B493-D0DE-8F03-C19F-BAFA47826CA1}"/>
              </a:ext>
            </a:extLst>
          </p:cNvPr>
          <p:cNvSpPr txBox="1">
            <a:spLocks/>
          </p:cNvSpPr>
          <p:nvPr/>
        </p:nvSpPr>
        <p:spPr>
          <a:xfrm>
            <a:off x="372572" y="342841"/>
            <a:ext cx="9306000" cy="826513"/>
          </a:xfrm>
          <a:prstGeom prst="rect">
            <a:avLst/>
          </a:prstGeom>
        </p:spPr>
        <p:txBody>
          <a:bodyPr>
            <a:normAutofit/>
          </a:bodyPr>
          <a:lstStyle>
            <a:lvl1pPr algn="l" defTabSz="914400" rtl="0" eaLnBrk="1" latinLnBrk="0" hangingPunct="1">
              <a:lnSpc>
                <a:spcPct val="90000"/>
              </a:lnSpc>
              <a:spcBef>
                <a:spcPct val="0"/>
              </a:spcBef>
              <a:buNone/>
              <a:defRPr sz="1900" kern="1200">
                <a:solidFill>
                  <a:schemeClr val="tx1"/>
                </a:solidFill>
                <a:latin typeface="Fustat Medium" pitchFamily="2" charset="-78"/>
                <a:ea typeface="+mj-ea"/>
                <a:cs typeface="Fustat Medium" pitchFamily="2" charset="-78"/>
              </a:defRPr>
            </a:lvl1pPr>
          </a:lstStyle>
          <a:p>
            <a:pPr>
              <a:spcBef>
                <a:spcPts val="1000"/>
              </a:spcBef>
              <a:defRPr/>
            </a:pPr>
            <a:r>
              <a:rPr lang="en-US" sz="3200" dirty="0">
                <a:solidFill>
                  <a:srgbClr val="031D44"/>
                </a:solidFill>
              </a:rPr>
              <a:t>The GLP-1 Continuum</a:t>
            </a:r>
          </a:p>
        </p:txBody>
      </p:sp>
      <p:pic>
        <p:nvPicPr>
          <p:cNvPr id="2" name="Picture 1">
            <a:extLst>
              <a:ext uri="{FF2B5EF4-FFF2-40B4-BE49-F238E27FC236}">
                <a16:creationId xmlns:a16="http://schemas.microsoft.com/office/drawing/2014/main" id="{2C6E052D-3443-B9CA-334F-E9F189C6059A}"/>
              </a:ext>
            </a:extLst>
          </p:cNvPr>
          <p:cNvPicPr>
            <a:picLocks noChangeAspect="1"/>
          </p:cNvPicPr>
          <p:nvPr/>
        </p:nvPicPr>
        <p:blipFill>
          <a:blip r:embed="rId3"/>
          <a:stretch>
            <a:fillRect/>
          </a:stretch>
        </p:blipFill>
        <p:spPr>
          <a:xfrm>
            <a:off x="953" y="0"/>
            <a:ext cx="12190095" cy="68580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1"/>
          </p:nvPr>
        </p:nvSpPr>
        <p:spPr/>
        <p:txBody>
          <a:bodyPr>
            <a:normAutofit/>
          </a:bodyPr>
          <a:lstStyle/>
          <a:p>
            <a:r>
              <a:rPr sz="1800" dirty="0"/>
              <a:t>Satiety signaling</a:t>
            </a:r>
          </a:p>
          <a:p>
            <a:r>
              <a:rPr sz="1800" dirty="0"/>
              <a:t>PPAR-α activity</a:t>
            </a:r>
          </a:p>
          <a:p>
            <a:r>
              <a:rPr sz="1800" dirty="0"/>
              <a:t>GLP-1 pathways</a:t>
            </a:r>
          </a:p>
          <a:p>
            <a:r>
              <a:rPr sz="1800" dirty="0"/>
              <a:t>DPP-4 interactions</a:t>
            </a:r>
          </a:p>
        </p:txBody>
      </p:sp>
      <p:sp>
        <p:nvSpPr>
          <p:cNvPr id="4" name="Title 1">
            <a:extLst>
              <a:ext uri="{FF2B5EF4-FFF2-40B4-BE49-F238E27FC236}">
                <a16:creationId xmlns:a16="http://schemas.microsoft.com/office/drawing/2014/main" id="{6190AD2F-EDFF-D54F-D13D-2D348DBEB2B0}"/>
              </a:ext>
            </a:extLst>
          </p:cNvPr>
          <p:cNvSpPr txBox="1">
            <a:spLocks/>
          </p:cNvSpPr>
          <p:nvPr/>
        </p:nvSpPr>
        <p:spPr>
          <a:xfrm>
            <a:off x="372572" y="342841"/>
            <a:ext cx="9306000" cy="826513"/>
          </a:xfrm>
          <a:prstGeom prst="rect">
            <a:avLst/>
          </a:prstGeom>
        </p:spPr>
        <p:txBody>
          <a:bodyPr>
            <a:normAutofit/>
          </a:bodyPr>
          <a:lstStyle>
            <a:lvl1pPr algn="l" defTabSz="914400" rtl="0" eaLnBrk="1" latinLnBrk="0" hangingPunct="1">
              <a:lnSpc>
                <a:spcPct val="90000"/>
              </a:lnSpc>
              <a:spcBef>
                <a:spcPct val="0"/>
              </a:spcBef>
              <a:buNone/>
              <a:defRPr sz="1900" kern="1200">
                <a:solidFill>
                  <a:schemeClr val="tx1"/>
                </a:solidFill>
                <a:latin typeface="Fustat Medium" pitchFamily="2" charset="-78"/>
                <a:ea typeface="+mj-ea"/>
                <a:cs typeface="Fustat Medium" pitchFamily="2" charset="-78"/>
              </a:defRPr>
            </a:lvl1pPr>
          </a:lstStyle>
          <a:p>
            <a:pPr>
              <a:spcBef>
                <a:spcPts val="1000"/>
              </a:spcBef>
              <a:defRPr/>
            </a:pPr>
            <a:r>
              <a:rPr lang="en-US" sz="3200" dirty="0">
                <a:solidFill>
                  <a:srgbClr val="031D44"/>
                </a:solidFill>
              </a:rPr>
              <a:t>OEA and Metabolic Wellness</a:t>
            </a:r>
          </a:p>
        </p:txBody>
      </p:sp>
      <p:pic>
        <p:nvPicPr>
          <p:cNvPr id="2" name="Picture 1" descr="A diagram of a human body&#10;&#10;AI-generated content may be incorrect.">
            <a:extLst>
              <a:ext uri="{FF2B5EF4-FFF2-40B4-BE49-F238E27FC236}">
                <a16:creationId xmlns:a16="http://schemas.microsoft.com/office/drawing/2014/main" id="{33D736E2-6984-211E-5343-2847046C33DE}"/>
              </a:ext>
            </a:extLst>
          </p:cNvPr>
          <p:cNvPicPr>
            <a:picLocks noChangeAspect="1"/>
          </p:cNvPicPr>
          <p:nvPr/>
        </p:nvPicPr>
        <p:blipFill>
          <a:blip r:embed="rId3"/>
          <a:stretch>
            <a:fillRect/>
          </a:stretch>
        </p:blipFill>
        <p:spPr>
          <a:xfrm>
            <a:off x="953" y="70184"/>
            <a:ext cx="12190095"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D07F5A-3E80-C2C4-5808-5BFE7A2DC064}"/>
              </a:ext>
            </a:extLst>
          </p:cNvPr>
          <p:cNvSpPr>
            <a:spLocks noGrp="1"/>
          </p:cNvSpPr>
          <p:nvPr>
            <p:ph type="body" sz="quarter" idx="11"/>
          </p:nvPr>
        </p:nvSpPr>
        <p:spPr/>
        <p:txBody>
          <a:bodyPr lIns="91440" tIns="45720" rIns="91440" bIns="45720" anchor="t">
            <a:normAutofit/>
          </a:bodyPr>
          <a:lstStyle/>
          <a:p>
            <a:pPr marL="342900" indent="-342900">
              <a:lnSpc>
                <a:spcPct val="110000"/>
              </a:lnSpc>
              <a:buFont typeface="Arial" panose="020B0604020202020204" pitchFamily="34" charset="0"/>
              <a:buChar char="•"/>
            </a:pPr>
            <a:endParaRPr lang="en-US" sz="2200"/>
          </a:p>
          <a:p>
            <a:pPr>
              <a:lnSpc>
                <a:spcPct val="110000"/>
              </a:lnSpc>
            </a:pPr>
            <a:endParaRPr lang="en-US" sz="1800"/>
          </a:p>
        </p:txBody>
      </p:sp>
      <p:sp>
        <p:nvSpPr>
          <p:cNvPr id="4" name="Title 19">
            <a:extLst>
              <a:ext uri="{FF2B5EF4-FFF2-40B4-BE49-F238E27FC236}">
                <a16:creationId xmlns:a16="http://schemas.microsoft.com/office/drawing/2014/main" id="{845CC82B-55F9-F0D5-365E-3E23BF99C1B2}"/>
              </a:ext>
            </a:extLst>
          </p:cNvPr>
          <p:cNvSpPr txBox="1">
            <a:spLocks/>
          </p:cNvSpPr>
          <p:nvPr/>
        </p:nvSpPr>
        <p:spPr>
          <a:xfrm>
            <a:off x="372572" y="276052"/>
            <a:ext cx="9306000" cy="826513"/>
          </a:xfrm>
          <a:prstGeom prst="rect">
            <a:avLst/>
          </a:prstGeom>
        </p:spPr>
        <p:txBody>
          <a:bodyPr>
            <a:normAutofit fontScale="97500"/>
          </a:bodyPr>
          <a:lstStyle>
            <a:lvl1pPr algn="l" defTabSz="914400" rtl="0" eaLnBrk="1" latinLnBrk="0" hangingPunct="1">
              <a:lnSpc>
                <a:spcPct val="90000"/>
              </a:lnSpc>
              <a:spcBef>
                <a:spcPct val="0"/>
              </a:spcBef>
              <a:buNone/>
              <a:defRPr sz="1900" kern="1200">
                <a:solidFill>
                  <a:schemeClr val="tx1"/>
                </a:solidFill>
                <a:latin typeface="Fustat Medium" pitchFamily="2" charset="-78"/>
                <a:ea typeface="+mj-ea"/>
                <a:cs typeface="Fustat Medium" pitchFamily="2" charset="-78"/>
              </a:defRPr>
            </a:lvl1pPr>
          </a:lstStyle>
          <a:p>
            <a:pPr>
              <a:spcBef>
                <a:spcPts val="1000"/>
              </a:spcBef>
              <a:defRPr/>
            </a:pPr>
            <a:r>
              <a:rPr lang="en-US" sz="3200" b="1">
                <a:solidFill>
                  <a:srgbClr val="414141"/>
                </a:solidFill>
                <a:latin typeface="Fustat SemiBold" pitchFamily="2" charset="-78"/>
                <a:ea typeface="Inter" panose="02000503000000020004" pitchFamily="2" charset="0"/>
                <a:cs typeface="Fustat SemiBold" pitchFamily="2" charset="-78"/>
              </a:rPr>
              <a:t>Female Longevity and Aging</a:t>
            </a:r>
            <a:endParaRPr lang="en-US" sz="3200"/>
          </a:p>
        </p:txBody>
      </p:sp>
      <p:pic>
        <p:nvPicPr>
          <p:cNvPr id="2" name="Picture 1" descr="A person looking up to her side&#10;&#10;AI-generated content may be incorrect.">
            <a:extLst>
              <a:ext uri="{FF2B5EF4-FFF2-40B4-BE49-F238E27FC236}">
                <a16:creationId xmlns:a16="http://schemas.microsoft.com/office/drawing/2014/main" id="{68D53B5D-F8CE-2E75-64BC-FE6684215AA5}"/>
              </a:ext>
            </a:extLst>
          </p:cNvPr>
          <p:cNvPicPr>
            <a:picLocks noChangeAspect="1"/>
          </p:cNvPicPr>
          <p:nvPr/>
        </p:nvPicPr>
        <p:blipFill>
          <a:blip r:embed="rId3"/>
          <a:stretch>
            <a:fillRect/>
          </a:stretch>
        </p:blipFill>
        <p:spPr>
          <a:xfrm>
            <a:off x="-614632" y="0"/>
            <a:ext cx="10287000" cy="6858000"/>
          </a:xfrm>
          <a:prstGeom prst="rect">
            <a:avLst/>
          </a:prstGeom>
        </p:spPr>
      </p:pic>
    </p:spTree>
    <p:extLst>
      <p:ext uri="{BB962C8B-B14F-4D97-AF65-F5344CB8AC3E}">
        <p14:creationId xmlns:p14="http://schemas.microsoft.com/office/powerpoint/2010/main" val="10060227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1"/>
          </p:nvPr>
        </p:nvSpPr>
        <p:spPr/>
        <p:txBody>
          <a:bodyPr>
            <a:normAutofit/>
          </a:bodyPr>
          <a:lstStyle/>
          <a:p>
            <a:r>
              <a:rPr sz="1800" dirty="0"/>
              <a:t>Multi-benefit formulas</a:t>
            </a:r>
          </a:p>
          <a:p>
            <a:r>
              <a:rPr sz="1800" dirty="0"/>
              <a:t>Ingredient systems</a:t>
            </a:r>
          </a:p>
          <a:p>
            <a:r>
              <a:rPr sz="1800" dirty="0"/>
              <a:t>Delivery technologies</a:t>
            </a:r>
          </a:p>
          <a:p>
            <a:r>
              <a:rPr sz="1800" dirty="0"/>
              <a:t>Clinical validation</a:t>
            </a:r>
          </a:p>
        </p:txBody>
      </p:sp>
      <p:sp>
        <p:nvSpPr>
          <p:cNvPr id="4" name="Title 1">
            <a:extLst>
              <a:ext uri="{FF2B5EF4-FFF2-40B4-BE49-F238E27FC236}">
                <a16:creationId xmlns:a16="http://schemas.microsoft.com/office/drawing/2014/main" id="{2A54C70D-F7F3-1011-8C8C-6CF718CEA59F}"/>
              </a:ext>
            </a:extLst>
          </p:cNvPr>
          <p:cNvSpPr txBox="1">
            <a:spLocks/>
          </p:cNvSpPr>
          <p:nvPr/>
        </p:nvSpPr>
        <p:spPr>
          <a:xfrm>
            <a:off x="372572" y="342841"/>
            <a:ext cx="9306000" cy="826513"/>
          </a:xfrm>
          <a:prstGeom prst="rect">
            <a:avLst/>
          </a:prstGeom>
        </p:spPr>
        <p:txBody>
          <a:bodyPr>
            <a:normAutofit/>
          </a:bodyPr>
          <a:lstStyle>
            <a:lvl1pPr algn="l" defTabSz="914400" rtl="0" eaLnBrk="1" latinLnBrk="0" hangingPunct="1">
              <a:lnSpc>
                <a:spcPct val="90000"/>
              </a:lnSpc>
              <a:spcBef>
                <a:spcPct val="0"/>
              </a:spcBef>
              <a:buNone/>
              <a:defRPr sz="1900" kern="1200">
                <a:solidFill>
                  <a:schemeClr val="tx1"/>
                </a:solidFill>
                <a:latin typeface="Fustat Medium" pitchFamily="2" charset="-78"/>
                <a:ea typeface="+mj-ea"/>
                <a:cs typeface="Fustat Medium" pitchFamily="2" charset="-78"/>
              </a:defRPr>
            </a:lvl1pPr>
          </a:lstStyle>
          <a:p>
            <a:pPr>
              <a:spcBef>
                <a:spcPts val="1000"/>
              </a:spcBef>
              <a:defRPr/>
            </a:pPr>
            <a:r>
              <a:rPr lang="en-US" sz="3200" dirty="0"/>
              <a:t>Future Innovation Opportunities</a:t>
            </a:r>
            <a:endParaRPr lang="en-US" sz="3200" dirty="0">
              <a:solidFill>
                <a:srgbClr val="031D44"/>
              </a:solidFill>
            </a:endParaRPr>
          </a:p>
        </p:txBody>
      </p:sp>
      <p:pic>
        <p:nvPicPr>
          <p:cNvPr id="2" name="Picture 1" descr="A screenshot of a computer&#10;&#10;AI-generated content may be incorrect.">
            <a:extLst>
              <a:ext uri="{FF2B5EF4-FFF2-40B4-BE49-F238E27FC236}">
                <a16:creationId xmlns:a16="http://schemas.microsoft.com/office/drawing/2014/main" id="{7EC120CD-5C3D-2883-1CCB-4E16BCB46A8D}"/>
              </a:ext>
            </a:extLst>
          </p:cNvPr>
          <p:cNvPicPr>
            <a:picLocks noChangeAspect="1"/>
          </p:cNvPicPr>
          <p:nvPr/>
        </p:nvPicPr>
        <p:blipFill>
          <a:blip r:embed="rId3"/>
          <a:stretch>
            <a:fillRect/>
          </a:stretch>
        </p:blipFill>
        <p:spPr>
          <a:xfrm>
            <a:off x="953" y="0"/>
            <a:ext cx="12190095" cy="68580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1CF925-E0D4-6050-A3CC-848FE902B13D}"/>
              </a:ext>
            </a:extLst>
          </p:cNvPr>
          <p:cNvPicPr>
            <a:picLocks noChangeAspect="1"/>
          </p:cNvPicPr>
          <p:nvPr/>
        </p:nvPicPr>
        <p:blipFill>
          <a:blip r:embed="rId3"/>
          <a:srcRect b="15730"/>
          <a:stretch>
            <a:fillRect/>
          </a:stretch>
        </p:blipFill>
        <p:spPr>
          <a:xfrm>
            <a:off x="20" y="9"/>
            <a:ext cx="12191980" cy="6996535"/>
          </a:xfrm>
          <a:prstGeom prst="rect">
            <a:avLst/>
          </a:prstGeom>
          <a:noFill/>
        </p:spPr>
      </p:pic>
    </p:spTree>
    <p:extLst>
      <p:ext uri="{BB962C8B-B14F-4D97-AF65-F5344CB8AC3E}">
        <p14:creationId xmlns:p14="http://schemas.microsoft.com/office/powerpoint/2010/main" val="2062827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74BF4-89DD-5BDA-82FB-20F3A8A20DAE}"/>
              </a:ext>
            </a:extLst>
          </p:cNvPr>
          <p:cNvSpPr>
            <a:spLocks noGrp="1"/>
          </p:cNvSpPr>
          <p:nvPr>
            <p:ph type="title"/>
          </p:nvPr>
        </p:nvSpPr>
        <p:spPr>
          <a:xfrm>
            <a:off x="457200" y="274638"/>
            <a:ext cx="11312236" cy="1143000"/>
          </a:xfrm>
        </p:spPr>
        <p:txBody>
          <a:bodyPr/>
          <a:lstStyle/>
          <a:p>
            <a:r>
              <a:rPr lang="en-US">
                <a:ea typeface="Calibri"/>
                <a:cs typeface="Calibri"/>
              </a:rPr>
              <a:t>For More Information on Clinical Science </a:t>
            </a:r>
            <a:endParaRPr lang="en-US"/>
          </a:p>
        </p:txBody>
      </p:sp>
      <p:sp>
        <p:nvSpPr>
          <p:cNvPr id="3" name="Content Placeholder 2">
            <a:extLst>
              <a:ext uri="{FF2B5EF4-FFF2-40B4-BE49-F238E27FC236}">
                <a16:creationId xmlns:a16="http://schemas.microsoft.com/office/drawing/2014/main" id="{64D4D3A2-181E-4399-0C8B-DD18E2B6040A}"/>
              </a:ext>
            </a:extLst>
          </p:cNvPr>
          <p:cNvSpPr>
            <a:spLocks noGrp="1"/>
          </p:cNvSpPr>
          <p:nvPr>
            <p:ph idx="1"/>
          </p:nvPr>
        </p:nvSpPr>
        <p:spPr>
          <a:xfrm>
            <a:off x="457200" y="1600200"/>
            <a:ext cx="11312236" cy="4525963"/>
          </a:xfrm>
        </p:spPr>
        <p:txBody>
          <a:bodyPr vert="horz" lIns="91440" tIns="45720" rIns="91440" bIns="45720" rtlCol="0" anchor="t">
            <a:normAutofit/>
          </a:bodyPr>
          <a:lstStyle/>
          <a:p>
            <a:r>
              <a:rPr lang="en-US" dirty="0">
                <a:ea typeface="+mn-lt"/>
                <a:cs typeface="+mn-lt"/>
                <a:hlinkClick r:id="rId2"/>
              </a:rPr>
              <a:t>https://www.levagenplus.com/science-research</a:t>
            </a:r>
            <a:endParaRPr lang="en-US">
              <a:ea typeface="+mn-lt"/>
              <a:cs typeface="+mn-lt"/>
            </a:endParaRPr>
          </a:p>
          <a:p>
            <a:r>
              <a:rPr lang="en-US" dirty="0">
                <a:ea typeface="+mn-lt"/>
                <a:cs typeface="+mn-lt"/>
                <a:hlinkClick r:id="rId3"/>
              </a:rPr>
              <a:t>https://www.hydrocurc.com/science</a:t>
            </a:r>
            <a:endParaRPr lang="en-US" dirty="0">
              <a:ea typeface="+mn-lt"/>
              <a:cs typeface="+mn-lt"/>
            </a:endParaRPr>
          </a:p>
          <a:p>
            <a:r>
              <a:rPr lang="en-US" dirty="0">
                <a:ea typeface="+mn-lt"/>
                <a:cs typeface="+mn-lt"/>
                <a:hlinkClick r:id="rId4"/>
              </a:rPr>
              <a:t>https://www.pharmako.com.au/bioberb</a:t>
            </a:r>
            <a:endParaRPr lang="en-US" dirty="0">
              <a:ea typeface="+mn-lt"/>
              <a:cs typeface="+mn-lt"/>
            </a:endParaRPr>
          </a:p>
          <a:p>
            <a:r>
              <a:rPr lang="en-US" dirty="0">
                <a:ea typeface="+mn-lt"/>
                <a:cs typeface="+mn-lt"/>
                <a:hlinkClick r:id="rId5"/>
              </a:rPr>
              <a:t>https://www.affronsaffron.com/science-research</a:t>
            </a:r>
            <a:endParaRPr lang="en-US" dirty="0">
              <a:ea typeface="Calibri"/>
              <a:cs typeface="Calibri"/>
            </a:endParaRPr>
          </a:p>
          <a:p>
            <a:r>
              <a:rPr lang="en-US" dirty="0">
                <a:ea typeface="+mn-lt"/>
                <a:cs typeface="+mn-lt"/>
                <a:hlinkClick r:id="rId6"/>
              </a:rPr>
              <a:t>https://www.pharmako.com.au/cpo</a:t>
            </a:r>
            <a:endParaRPr lang="en-US" dirty="0">
              <a:ea typeface="Calibri"/>
              <a:cs typeface="Calibri"/>
            </a:endParaRPr>
          </a:p>
          <a:p>
            <a:r>
              <a:rPr lang="en-US" dirty="0">
                <a:ea typeface="+mn-lt"/>
                <a:cs typeface="+mn-lt"/>
                <a:hlinkClick r:id="rId7"/>
              </a:rPr>
              <a:t>https://libifem.net/science-and-research/</a:t>
            </a:r>
            <a:endParaRPr lang="en-US" dirty="0">
              <a:ea typeface="Calibri"/>
              <a:cs typeface="Calibri"/>
            </a:endParaRPr>
          </a:p>
          <a:p>
            <a:r>
              <a:rPr lang="en-US" dirty="0">
                <a:ea typeface="+mn-lt"/>
                <a:cs typeface="+mn-lt"/>
                <a:hlinkClick r:id="rId8"/>
              </a:rPr>
              <a:t>https://trpti.net/science/</a:t>
            </a:r>
            <a:endParaRPr lang="en-US" dirty="0">
              <a:ea typeface="Calibri"/>
              <a:cs typeface="Calibri"/>
            </a:endParaRPr>
          </a:p>
          <a:p>
            <a:endParaRPr lang="en-US" dirty="0">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2643767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3BB288A-FAD9-995B-9F90-3D153931B952}"/>
              </a:ext>
            </a:extLst>
          </p:cNvPr>
          <p:cNvPicPr>
            <a:picLocks noGrp="1" noChangeAspect="1"/>
          </p:cNvPicPr>
          <p:nvPr>
            <p:ph type="pic" sz="quarter" idx="12"/>
          </p:nvPr>
        </p:nvPicPr>
        <p:blipFill>
          <a:blip r:embed="rId3"/>
          <a:srcRect t="133" b="159"/>
          <a:stretch>
            <a:fillRect/>
          </a:stretch>
        </p:blipFill>
        <p:spPr>
          <a:xfrm>
            <a:off x="2243627" y="621818"/>
            <a:ext cx="6104546" cy="6085633"/>
          </a:xfrm>
          <a:prstGeom prst="rect">
            <a:avLst/>
          </a:prstGeom>
        </p:spPr>
      </p:pic>
      <p:sp>
        <p:nvSpPr>
          <p:cNvPr id="3" name="Title 19">
            <a:extLst>
              <a:ext uri="{FF2B5EF4-FFF2-40B4-BE49-F238E27FC236}">
                <a16:creationId xmlns:a16="http://schemas.microsoft.com/office/drawing/2014/main" id="{4275C989-FB3C-12FE-95B8-EAF6E1D814A1}"/>
              </a:ext>
            </a:extLst>
          </p:cNvPr>
          <p:cNvSpPr txBox="1">
            <a:spLocks/>
          </p:cNvSpPr>
          <p:nvPr/>
        </p:nvSpPr>
        <p:spPr>
          <a:xfrm>
            <a:off x="372572" y="276052"/>
            <a:ext cx="9306000" cy="826513"/>
          </a:xfrm>
          <a:prstGeom prst="rect">
            <a:avLst/>
          </a:prstGeom>
        </p:spPr>
        <p:txBody>
          <a:bodyPr>
            <a:normAutofit fontScale="97500"/>
          </a:bodyPr>
          <a:lstStyle>
            <a:lvl1pPr algn="l" defTabSz="914400" rtl="0" eaLnBrk="1" latinLnBrk="0" hangingPunct="1">
              <a:lnSpc>
                <a:spcPct val="90000"/>
              </a:lnSpc>
              <a:spcBef>
                <a:spcPct val="0"/>
              </a:spcBef>
              <a:buNone/>
              <a:defRPr sz="1900" kern="1200">
                <a:solidFill>
                  <a:schemeClr val="tx1"/>
                </a:solidFill>
                <a:latin typeface="Fustat Medium" pitchFamily="2" charset="-78"/>
                <a:ea typeface="+mj-ea"/>
                <a:cs typeface="Fustat Medium" pitchFamily="2" charset="-78"/>
              </a:defRPr>
            </a:lvl1pPr>
          </a:lstStyle>
          <a:p>
            <a:pPr>
              <a:spcBef>
                <a:spcPts val="1000"/>
              </a:spcBef>
              <a:defRPr/>
            </a:pPr>
            <a:endParaRPr lang="en-US" sz="3200"/>
          </a:p>
        </p:txBody>
      </p:sp>
    </p:spTree>
    <p:extLst>
      <p:ext uri="{BB962C8B-B14F-4D97-AF65-F5344CB8AC3E}">
        <p14:creationId xmlns:p14="http://schemas.microsoft.com/office/powerpoint/2010/main" val="3526654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FC953E-0505-64E0-0D18-80E406C6A753}"/>
              </a:ext>
            </a:extLst>
          </p:cNvPr>
          <p:cNvPicPr>
            <a:picLocks noChangeAspect="1"/>
          </p:cNvPicPr>
          <p:nvPr/>
        </p:nvPicPr>
        <p:blipFill>
          <a:blip r:embed="rId2"/>
          <a:srcRect l="2958" r="4221"/>
          <a:stretch>
            <a:fillRect/>
          </a:stretch>
        </p:blipFill>
        <p:spPr>
          <a:xfrm>
            <a:off x="1828800" y="624970"/>
            <a:ext cx="8081108" cy="5811260"/>
          </a:xfrm>
          <a:prstGeom prst="rect">
            <a:avLst/>
          </a:prstGeom>
        </p:spPr>
      </p:pic>
    </p:spTree>
    <p:extLst>
      <p:ext uri="{BB962C8B-B14F-4D97-AF65-F5344CB8AC3E}">
        <p14:creationId xmlns:p14="http://schemas.microsoft.com/office/powerpoint/2010/main" val="2660619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49126" y="310137"/>
            <a:ext cx="9306000" cy="826513"/>
          </a:xfrm>
        </p:spPr>
        <p:txBody>
          <a:bodyPr>
            <a:normAutofit/>
          </a:bodyPr>
          <a:lstStyle/>
          <a:p>
            <a:r>
              <a:rPr sz="3200" dirty="0"/>
              <a:t>Understanding Inflammaging</a:t>
            </a:r>
          </a:p>
        </p:txBody>
      </p:sp>
      <p:sp>
        <p:nvSpPr>
          <p:cNvPr id="3" name="Content Placeholder 2"/>
          <p:cNvSpPr>
            <a:spLocks noGrp="1"/>
          </p:cNvSpPr>
          <p:nvPr>
            <p:ph type="body" sz="quarter" idx="11"/>
          </p:nvPr>
        </p:nvSpPr>
        <p:spPr/>
        <p:txBody>
          <a:bodyPr>
            <a:normAutofit/>
          </a:bodyPr>
          <a:lstStyle/>
          <a:p>
            <a:pPr marL="285750" indent="-285750">
              <a:lnSpc>
                <a:spcPct val="200000"/>
              </a:lnSpc>
              <a:buFont typeface="Arial" panose="020B0604020202020204" pitchFamily="34" charset="0"/>
              <a:buChar char="•"/>
            </a:pPr>
            <a:r>
              <a:rPr sz="2000" dirty="0"/>
              <a:t>Immune activation</a:t>
            </a:r>
          </a:p>
          <a:p>
            <a:pPr marL="285750" indent="-285750">
              <a:lnSpc>
                <a:spcPct val="200000"/>
              </a:lnSpc>
              <a:buFont typeface="Arial" panose="020B0604020202020204" pitchFamily="34" charset="0"/>
              <a:buChar char="•"/>
            </a:pPr>
            <a:r>
              <a:rPr sz="2000" dirty="0"/>
              <a:t>Cellular stress</a:t>
            </a:r>
          </a:p>
          <a:p>
            <a:pPr marL="285750" indent="-285750">
              <a:lnSpc>
                <a:spcPct val="200000"/>
              </a:lnSpc>
              <a:buFont typeface="Arial" panose="020B0604020202020204" pitchFamily="34" charset="0"/>
              <a:buChar char="•"/>
            </a:pPr>
            <a:r>
              <a:rPr sz="2000" dirty="0"/>
              <a:t>Mitochondrial dysfunction</a:t>
            </a:r>
          </a:p>
          <a:p>
            <a:pPr marL="285750" indent="-285750">
              <a:lnSpc>
                <a:spcPct val="200000"/>
              </a:lnSpc>
              <a:buFont typeface="Arial" panose="020B0604020202020204" pitchFamily="34" charset="0"/>
              <a:buChar char="•"/>
            </a:pPr>
            <a:r>
              <a:rPr sz="2000" dirty="0"/>
              <a:t>Biological aging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C800F31-C8B3-B5DB-BEB1-9D359DCB06F9}"/>
              </a:ext>
            </a:extLst>
          </p:cNvPr>
          <p:cNvPicPr>
            <a:picLocks noChangeAspect="1"/>
          </p:cNvPicPr>
          <p:nvPr/>
        </p:nvPicPr>
        <p:blipFill>
          <a:blip r:embed="rId3"/>
          <a:stretch>
            <a:fillRect/>
          </a:stretch>
        </p:blipFill>
        <p:spPr>
          <a:xfrm>
            <a:off x="1256323" y="97677"/>
            <a:ext cx="8325338" cy="666264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6CB1F19-3502-A0D7-199B-4338F9ED8064}"/>
              </a:ext>
            </a:extLst>
          </p:cNvPr>
          <p:cNvSpPr>
            <a:spLocks noGrp="1"/>
          </p:cNvSpPr>
          <p:nvPr>
            <p:ph type="pic" sz="quarter" idx="25"/>
          </p:nvPr>
        </p:nvSpPr>
        <p:spPr>
          <a:xfrm>
            <a:off x="-1906425" y="-1978701"/>
            <a:ext cx="9087852" cy="8874176"/>
          </a:xfrm>
        </p:spPr>
        <p:txBody>
          <a:bodyPr/>
          <a:lstStyle/>
          <a:p>
            <a:endParaRPr lang="en-US"/>
          </a:p>
        </p:txBody>
      </p:sp>
      <p:sp>
        <p:nvSpPr>
          <p:cNvPr id="6" name="Freeform 5">
            <a:extLst>
              <a:ext uri="{FF2B5EF4-FFF2-40B4-BE49-F238E27FC236}">
                <a16:creationId xmlns:a16="http://schemas.microsoft.com/office/drawing/2014/main" id="{099E4557-57EF-3718-2B09-A110A472FC69}"/>
              </a:ext>
            </a:extLst>
          </p:cNvPr>
          <p:cNvSpPr/>
          <p:nvPr/>
        </p:nvSpPr>
        <p:spPr>
          <a:xfrm>
            <a:off x="3631220" y="389289"/>
            <a:ext cx="1520460" cy="622006"/>
          </a:xfrm>
          <a:custGeom>
            <a:avLst/>
            <a:gdLst/>
            <a:ahLst/>
            <a:cxnLst/>
            <a:rect l="l" t="t" r="r" b="b"/>
            <a:pathLst>
              <a:path w="4168214" h="1755677">
                <a:moveTo>
                  <a:pt x="0" y="0"/>
                </a:moveTo>
                <a:lnTo>
                  <a:pt x="4168214" y="0"/>
                </a:lnTo>
                <a:lnTo>
                  <a:pt x="4168214" y="1755677"/>
                </a:lnTo>
                <a:lnTo>
                  <a:pt x="0" y="1755677"/>
                </a:lnTo>
                <a:lnTo>
                  <a:pt x="0" y="0"/>
                </a:lnTo>
                <a:close/>
              </a:path>
            </a:pathLst>
          </a:custGeom>
          <a:blipFill>
            <a:blip r:embed="rId3"/>
            <a:stretch>
              <a:fillRect b="-51540"/>
            </a:stretch>
          </a:blipFill>
        </p:spPr>
        <p:txBody>
          <a:bodyPr/>
          <a:lstStyle/>
          <a:p>
            <a:endParaRPr lang="en-US" sz="1200"/>
          </a:p>
        </p:txBody>
      </p:sp>
      <p:grpSp>
        <p:nvGrpSpPr>
          <p:cNvPr id="7" name="Group 2">
            <a:extLst>
              <a:ext uri="{FF2B5EF4-FFF2-40B4-BE49-F238E27FC236}">
                <a16:creationId xmlns:a16="http://schemas.microsoft.com/office/drawing/2014/main" id="{14EC6364-4B71-DFD4-D35A-1B64CA0012D6}"/>
              </a:ext>
            </a:extLst>
          </p:cNvPr>
          <p:cNvGrpSpPr/>
          <p:nvPr/>
        </p:nvGrpSpPr>
        <p:grpSpPr>
          <a:xfrm>
            <a:off x="339063" y="692397"/>
            <a:ext cx="4088761" cy="4948762"/>
            <a:chOff x="-76200" y="-241238"/>
            <a:chExt cx="812800" cy="977838"/>
          </a:xfrm>
        </p:grpSpPr>
        <p:sp>
          <p:nvSpPr>
            <p:cNvPr id="22" name="Freeform 3">
              <a:extLst>
                <a:ext uri="{FF2B5EF4-FFF2-40B4-BE49-F238E27FC236}">
                  <a16:creationId xmlns:a16="http://schemas.microsoft.com/office/drawing/2014/main" id="{E03B1AF9-78B1-6D32-0141-8DEC59A16180}"/>
                </a:ext>
              </a:extLst>
            </p:cNvPr>
            <p:cNvSpPr/>
            <p:nvPr/>
          </p:nvSpPr>
          <p:spPr>
            <a:xfrm>
              <a:off x="-76200" y="-241238"/>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E8CC"/>
            </a:solidFill>
            <a:ln w="95250" cap="sq">
              <a:solidFill>
                <a:schemeClr val="tx1"/>
              </a:solidFill>
              <a:prstDash val="solid"/>
              <a:miter/>
            </a:ln>
          </p:spPr>
          <p:txBody>
            <a:bodyPr/>
            <a:lstStyle/>
            <a:p>
              <a:endParaRPr lang="en-US" sz="1200"/>
            </a:p>
          </p:txBody>
        </p:sp>
        <p:sp>
          <p:nvSpPr>
            <p:cNvPr id="23" name="TextBox 4">
              <a:extLst>
                <a:ext uri="{FF2B5EF4-FFF2-40B4-BE49-F238E27FC236}">
                  <a16:creationId xmlns:a16="http://schemas.microsoft.com/office/drawing/2014/main" id="{788B7F0F-74A2-5DE3-1368-F598C08EC0E1}"/>
                </a:ext>
              </a:extLst>
            </p:cNvPr>
            <p:cNvSpPr txBox="1"/>
            <p:nvPr/>
          </p:nvSpPr>
          <p:spPr>
            <a:xfrm>
              <a:off x="76200" y="38100"/>
              <a:ext cx="660400" cy="698500"/>
            </a:xfrm>
            <a:prstGeom prst="rect">
              <a:avLst/>
            </a:prstGeom>
          </p:spPr>
          <p:txBody>
            <a:bodyPr lIns="33867" tIns="33867" rIns="33867" bIns="33867" rtlCol="0" anchor="ctr"/>
            <a:lstStyle/>
            <a:p>
              <a:pPr algn="ctr">
                <a:lnSpc>
                  <a:spcPts val="1773"/>
                </a:lnSpc>
                <a:spcBef>
                  <a:spcPct val="0"/>
                </a:spcBef>
              </a:pPr>
              <a:endParaRPr sz="1200"/>
            </a:p>
          </p:txBody>
        </p:sp>
      </p:grpSp>
      <p:sp>
        <p:nvSpPr>
          <p:cNvPr id="8" name="Freeform 7">
            <a:extLst>
              <a:ext uri="{FF2B5EF4-FFF2-40B4-BE49-F238E27FC236}">
                <a16:creationId xmlns:a16="http://schemas.microsoft.com/office/drawing/2014/main" id="{AB9654D9-DFB4-A140-2EED-D6E65E112EC0}"/>
              </a:ext>
            </a:extLst>
          </p:cNvPr>
          <p:cNvSpPr/>
          <p:nvPr/>
        </p:nvSpPr>
        <p:spPr>
          <a:xfrm rot="8065079">
            <a:off x="2476680" y="1496874"/>
            <a:ext cx="758018" cy="305333"/>
          </a:xfrm>
          <a:custGeom>
            <a:avLst/>
            <a:gdLst/>
            <a:ahLst/>
            <a:cxnLst/>
            <a:rect l="l" t="t" r="r" b="b"/>
            <a:pathLst>
              <a:path w="2363415" h="671458">
                <a:moveTo>
                  <a:pt x="0" y="0"/>
                </a:moveTo>
                <a:lnTo>
                  <a:pt x="2363415" y="0"/>
                </a:lnTo>
                <a:lnTo>
                  <a:pt x="2363415" y="671459"/>
                </a:lnTo>
                <a:lnTo>
                  <a:pt x="0" y="67145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9" name="Freeform 8">
            <a:extLst>
              <a:ext uri="{FF2B5EF4-FFF2-40B4-BE49-F238E27FC236}">
                <a16:creationId xmlns:a16="http://schemas.microsoft.com/office/drawing/2014/main" id="{F04D5566-D61E-730D-01CE-B46AF0C47BDA}"/>
              </a:ext>
            </a:extLst>
          </p:cNvPr>
          <p:cNvSpPr/>
          <p:nvPr/>
        </p:nvSpPr>
        <p:spPr>
          <a:xfrm>
            <a:off x="2053150" y="2061730"/>
            <a:ext cx="679233" cy="761363"/>
          </a:xfrm>
          <a:custGeom>
            <a:avLst/>
            <a:gdLst/>
            <a:ahLst/>
            <a:cxnLst/>
            <a:rect l="l" t="t" r="r" b="b"/>
            <a:pathLst>
              <a:path w="1493703" h="1674314">
                <a:moveTo>
                  <a:pt x="0" y="0"/>
                </a:moveTo>
                <a:lnTo>
                  <a:pt x="1493703" y="0"/>
                </a:lnTo>
                <a:lnTo>
                  <a:pt x="1493703" y="1674314"/>
                </a:lnTo>
                <a:lnTo>
                  <a:pt x="0" y="1674314"/>
                </a:lnTo>
                <a:lnTo>
                  <a:pt x="0" y="0"/>
                </a:lnTo>
                <a:close/>
              </a:path>
            </a:pathLst>
          </a:custGeom>
          <a:blipFill>
            <a:blip r:embed="rId5"/>
            <a:stretch>
              <a:fillRect t="-1010" r="-1010"/>
            </a:stretch>
          </a:blipFill>
        </p:spPr>
        <p:txBody>
          <a:bodyPr/>
          <a:lstStyle/>
          <a:p>
            <a:endParaRPr lang="en-US" sz="1200"/>
          </a:p>
        </p:txBody>
      </p:sp>
      <p:sp>
        <p:nvSpPr>
          <p:cNvPr id="10" name="Freeform 29">
            <a:extLst>
              <a:ext uri="{FF2B5EF4-FFF2-40B4-BE49-F238E27FC236}">
                <a16:creationId xmlns:a16="http://schemas.microsoft.com/office/drawing/2014/main" id="{DC865D72-44E1-CFAA-7A4D-50B8C2C19080}"/>
              </a:ext>
            </a:extLst>
          </p:cNvPr>
          <p:cNvSpPr/>
          <p:nvPr/>
        </p:nvSpPr>
        <p:spPr>
          <a:xfrm>
            <a:off x="2073036" y="4196654"/>
            <a:ext cx="307497" cy="344679"/>
          </a:xfrm>
          <a:custGeom>
            <a:avLst/>
            <a:gdLst/>
            <a:ahLst/>
            <a:cxnLst/>
            <a:rect l="l" t="t" r="r" b="b"/>
            <a:pathLst>
              <a:path w="676218" h="757983">
                <a:moveTo>
                  <a:pt x="0" y="0"/>
                </a:moveTo>
                <a:lnTo>
                  <a:pt x="676217" y="0"/>
                </a:lnTo>
                <a:lnTo>
                  <a:pt x="676217" y="757983"/>
                </a:lnTo>
                <a:lnTo>
                  <a:pt x="0" y="757983"/>
                </a:lnTo>
                <a:lnTo>
                  <a:pt x="0" y="0"/>
                </a:lnTo>
                <a:close/>
              </a:path>
            </a:pathLst>
          </a:custGeom>
          <a:blipFill>
            <a:blip r:embed="rId5"/>
            <a:stretch>
              <a:fillRect t="-1010" r="-1010"/>
            </a:stretch>
          </a:blipFill>
        </p:spPr>
        <p:txBody>
          <a:bodyPr/>
          <a:lstStyle/>
          <a:p>
            <a:endParaRPr lang="en-US" sz="1200"/>
          </a:p>
        </p:txBody>
      </p:sp>
      <p:sp>
        <p:nvSpPr>
          <p:cNvPr id="11" name="Freeform 30">
            <a:extLst>
              <a:ext uri="{FF2B5EF4-FFF2-40B4-BE49-F238E27FC236}">
                <a16:creationId xmlns:a16="http://schemas.microsoft.com/office/drawing/2014/main" id="{2849FA77-4EAC-2468-C88A-826143D29060}"/>
              </a:ext>
            </a:extLst>
          </p:cNvPr>
          <p:cNvSpPr/>
          <p:nvPr/>
        </p:nvSpPr>
        <p:spPr>
          <a:xfrm>
            <a:off x="1494867" y="1756867"/>
            <a:ext cx="986515" cy="415526"/>
          </a:xfrm>
          <a:custGeom>
            <a:avLst/>
            <a:gdLst/>
            <a:ahLst/>
            <a:cxnLst/>
            <a:rect l="l" t="t" r="r" b="b"/>
            <a:pathLst>
              <a:path w="2169447" h="913784">
                <a:moveTo>
                  <a:pt x="0" y="0"/>
                </a:moveTo>
                <a:lnTo>
                  <a:pt x="2169447" y="0"/>
                </a:lnTo>
                <a:lnTo>
                  <a:pt x="2169447" y="913784"/>
                </a:lnTo>
                <a:lnTo>
                  <a:pt x="0" y="913784"/>
                </a:lnTo>
                <a:lnTo>
                  <a:pt x="0" y="0"/>
                </a:lnTo>
                <a:close/>
              </a:path>
            </a:pathLst>
          </a:custGeom>
          <a:blipFill>
            <a:blip r:embed="rId3"/>
            <a:stretch>
              <a:fillRect b="-51540"/>
            </a:stretch>
          </a:blipFill>
        </p:spPr>
        <p:txBody>
          <a:bodyPr/>
          <a:lstStyle/>
          <a:p>
            <a:endParaRPr lang="en-US" sz="1200"/>
          </a:p>
        </p:txBody>
      </p:sp>
      <p:sp>
        <p:nvSpPr>
          <p:cNvPr id="12" name="Freeform 31">
            <a:extLst>
              <a:ext uri="{FF2B5EF4-FFF2-40B4-BE49-F238E27FC236}">
                <a16:creationId xmlns:a16="http://schemas.microsoft.com/office/drawing/2014/main" id="{3564AAB6-6FC6-FE91-E3B1-84060A74233A}"/>
              </a:ext>
            </a:extLst>
          </p:cNvPr>
          <p:cNvSpPr/>
          <p:nvPr/>
        </p:nvSpPr>
        <p:spPr>
          <a:xfrm>
            <a:off x="1762647" y="3980269"/>
            <a:ext cx="588935" cy="248063"/>
          </a:xfrm>
          <a:custGeom>
            <a:avLst/>
            <a:gdLst/>
            <a:ahLst/>
            <a:cxnLst/>
            <a:rect l="l" t="t" r="r" b="b"/>
            <a:pathLst>
              <a:path w="1295129" h="545516">
                <a:moveTo>
                  <a:pt x="0" y="0"/>
                </a:moveTo>
                <a:lnTo>
                  <a:pt x="1295129" y="0"/>
                </a:lnTo>
                <a:lnTo>
                  <a:pt x="1295129" y="545516"/>
                </a:lnTo>
                <a:lnTo>
                  <a:pt x="0" y="545516"/>
                </a:lnTo>
                <a:lnTo>
                  <a:pt x="0" y="0"/>
                </a:lnTo>
                <a:close/>
              </a:path>
            </a:pathLst>
          </a:custGeom>
          <a:blipFill>
            <a:blip r:embed="rId3"/>
            <a:stretch>
              <a:fillRect b="-51540"/>
            </a:stretch>
          </a:blipFill>
        </p:spPr>
        <p:txBody>
          <a:bodyPr/>
          <a:lstStyle/>
          <a:p>
            <a:endParaRPr lang="en-US" sz="1200"/>
          </a:p>
        </p:txBody>
      </p:sp>
      <p:sp>
        <p:nvSpPr>
          <p:cNvPr id="13" name="Freeform 32">
            <a:extLst>
              <a:ext uri="{FF2B5EF4-FFF2-40B4-BE49-F238E27FC236}">
                <a16:creationId xmlns:a16="http://schemas.microsoft.com/office/drawing/2014/main" id="{0B80A461-7536-9F3F-E951-80C836F63571}"/>
              </a:ext>
            </a:extLst>
          </p:cNvPr>
          <p:cNvSpPr/>
          <p:nvPr/>
        </p:nvSpPr>
        <p:spPr>
          <a:xfrm rot="16134870">
            <a:off x="2304097" y="4377212"/>
            <a:ext cx="179525" cy="438839"/>
          </a:xfrm>
          <a:custGeom>
            <a:avLst/>
            <a:gdLst/>
            <a:ahLst/>
            <a:cxnLst/>
            <a:rect l="l" t="t" r="r" b="b"/>
            <a:pathLst>
              <a:path w="394794" h="965052">
                <a:moveTo>
                  <a:pt x="0" y="0"/>
                </a:moveTo>
                <a:lnTo>
                  <a:pt x="394794" y="0"/>
                </a:lnTo>
                <a:lnTo>
                  <a:pt x="394794" y="965052"/>
                </a:lnTo>
                <a:lnTo>
                  <a:pt x="0" y="96505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14" name="TextBox 37">
            <a:extLst>
              <a:ext uri="{FF2B5EF4-FFF2-40B4-BE49-F238E27FC236}">
                <a16:creationId xmlns:a16="http://schemas.microsoft.com/office/drawing/2014/main" id="{1CA84509-73B3-5084-164F-77AF766C0D89}"/>
              </a:ext>
            </a:extLst>
          </p:cNvPr>
          <p:cNvSpPr txBox="1"/>
          <p:nvPr/>
        </p:nvSpPr>
        <p:spPr>
          <a:xfrm>
            <a:off x="4206483" y="3886632"/>
            <a:ext cx="1756564" cy="430887"/>
          </a:xfrm>
          <a:prstGeom prst="rect">
            <a:avLst/>
          </a:prstGeom>
        </p:spPr>
        <p:txBody>
          <a:bodyPr wrap="square" lIns="0" tIns="0" rIns="0" bIns="0" rtlCol="0" anchor="t">
            <a:spAutoFit/>
          </a:bodyPr>
          <a:lstStyle/>
          <a:p>
            <a:r>
              <a:rPr lang="en-US" sz="1400" b="1">
                <a:solidFill>
                  <a:schemeClr val="accent2"/>
                </a:solidFill>
                <a:latin typeface="Inter 18pt 18pt SemiBold" panose="02000503000000020004" pitchFamily="2" charset="0"/>
                <a:ea typeface="Inter 18pt 18pt SemiBold" panose="02000503000000020004" pitchFamily="2" charset="0"/>
                <a:cs typeface="Canva Sans Bold"/>
                <a:sym typeface="Canva Sans Bold"/>
              </a:rPr>
              <a:t>Reduced inflammation</a:t>
            </a:r>
          </a:p>
        </p:txBody>
      </p:sp>
      <p:sp>
        <p:nvSpPr>
          <p:cNvPr id="15" name="Freeform 38">
            <a:extLst>
              <a:ext uri="{FF2B5EF4-FFF2-40B4-BE49-F238E27FC236}">
                <a16:creationId xmlns:a16="http://schemas.microsoft.com/office/drawing/2014/main" id="{79BF4693-BDEB-1619-72B0-11C19B6765C4}"/>
              </a:ext>
            </a:extLst>
          </p:cNvPr>
          <p:cNvSpPr/>
          <p:nvPr/>
        </p:nvSpPr>
        <p:spPr>
          <a:xfrm rot="151191" flipV="1">
            <a:off x="2643385" y="4572478"/>
            <a:ext cx="1104161" cy="224973"/>
          </a:xfrm>
          <a:custGeom>
            <a:avLst/>
            <a:gdLst/>
            <a:ahLst/>
            <a:cxnLst/>
            <a:rect l="l" t="t" r="r" b="b"/>
            <a:pathLst>
              <a:path w="2428163" h="494738">
                <a:moveTo>
                  <a:pt x="0" y="494738"/>
                </a:moveTo>
                <a:lnTo>
                  <a:pt x="2428163" y="494738"/>
                </a:lnTo>
                <a:lnTo>
                  <a:pt x="2428163" y="0"/>
                </a:lnTo>
                <a:lnTo>
                  <a:pt x="0" y="0"/>
                </a:lnTo>
                <a:lnTo>
                  <a:pt x="0" y="494738"/>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16" name="Freeform 7">
            <a:extLst>
              <a:ext uri="{FF2B5EF4-FFF2-40B4-BE49-F238E27FC236}">
                <a16:creationId xmlns:a16="http://schemas.microsoft.com/office/drawing/2014/main" id="{10CDD61F-C2B3-68BE-87DD-D5B8989EF709}"/>
              </a:ext>
            </a:extLst>
          </p:cNvPr>
          <p:cNvSpPr/>
          <p:nvPr/>
        </p:nvSpPr>
        <p:spPr>
          <a:xfrm rot="5400000">
            <a:off x="1946473" y="3194348"/>
            <a:ext cx="892585" cy="305333"/>
          </a:xfrm>
          <a:custGeom>
            <a:avLst/>
            <a:gdLst/>
            <a:ahLst/>
            <a:cxnLst/>
            <a:rect l="l" t="t" r="r" b="b"/>
            <a:pathLst>
              <a:path w="2363415" h="671458">
                <a:moveTo>
                  <a:pt x="0" y="0"/>
                </a:moveTo>
                <a:lnTo>
                  <a:pt x="2363415" y="0"/>
                </a:lnTo>
                <a:lnTo>
                  <a:pt x="2363415" y="671459"/>
                </a:lnTo>
                <a:lnTo>
                  <a:pt x="0" y="67145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17" name="TextBox 39">
            <a:extLst>
              <a:ext uri="{FF2B5EF4-FFF2-40B4-BE49-F238E27FC236}">
                <a16:creationId xmlns:a16="http://schemas.microsoft.com/office/drawing/2014/main" id="{2A0AD93C-5A7D-4BA2-E0C3-BD7B5FF87B70}"/>
              </a:ext>
            </a:extLst>
          </p:cNvPr>
          <p:cNvSpPr txBox="1"/>
          <p:nvPr/>
        </p:nvSpPr>
        <p:spPr>
          <a:xfrm>
            <a:off x="3866920" y="4445822"/>
            <a:ext cx="1049594" cy="430887"/>
          </a:xfrm>
          <a:prstGeom prst="rect">
            <a:avLst/>
          </a:prstGeom>
        </p:spPr>
        <p:txBody>
          <a:bodyPr wrap="square" lIns="0" tIns="0" rIns="0" bIns="0" rtlCol="0" anchor="t">
            <a:spAutoFit/>
          </a:bodyPr>
          <a:lstStyle/>
          <a:p>
            <a:pPr>
              <a:spcBef>
                <a:spcPct val="0"/>
              </a:spcBef>
            </a:pPr>
            <a:r>
              <a:rPr lang="en-US" sz="1400" b="1">
                <a:solidFill>
                  <a:schemeClr val="accent2"/>
                </a:solidFill>
                <a:latin typeface="Inter 18pt 18pt SemiBold" panose="02000503000000020004" pitchFamily="2" charset="0"/>
                <a:ea typeface="Inter 18pt 18pt SemiBold" panose="02000503000000020004" pitchFamily="2" charset="0"/>
                <a:cs typeface="Canva Sans Bold"/>
                <a:sym typeface="Canva Sans Bold"/>
              </a:rPr>
              <a:t>Reduced pain</a:t>
            </a:r>
          </a:p>
        </p:txBody>
      </p:sp>
      <p:sp>
        <p:nvSpPr>
          <p:cNvPr id="18" name="Freeform 17">
            <a:extLst>
              <a:ext uri="{FF2B5EF4-FFF2-40B4-BE49-F238E27FC236}">
                <a16:creationId xmlns:a16="http://schemas.microsoft.com/office/drawing/2014/main" id="{3F9164EF-7051-469D-BB3C-A541A25E0734}"/>
              </a:ext>
            </a:extLst>
          </p:cNvPr>
          <p:cNvSpPr/>
          <p:nvPr/>
        </p:nvSpPr>
        <p:spPr>
          <a:xfrm rot="20623563">
            <a:off x="2776511" y="3959238"/>
            <a:ext cx="1104161" cy="224973"/>
          </a:xfrm>
          <a:custGeom>
            <a:avLst/>
            <a:gdLst/>
            <a:ahLst/>
            <a:cxnLst/>
            <a:rect l="l" t="t" r="r" b="b"/>
            <a:pathLst>
              <a:path w="2428163" h="494738">
                <a:moveTo>
                  <a:pt x="0" y="0"/>
                </a:moveTo>
                <a:lnTo>
                  <a:pt x="2428164" y="0"/>
                </a:lnTo>
                <a:lnTo>
                  <a:pt x="2428164" y="494738"/>
                </a:lnTo>
                <a:lnTo>
                  <a:pt x="0" y="49473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19" name="TextBox 40">
            <a:extLst>
              <a:ext uri="{FF2B5EF4-FFF2-40B4-BE49-F238E27FC236}">
                <a16:creationId xmlns:a16="http://schemas.microsoft.com/office/drawing/2014/main" id="{E909DEE0-9658-179B-3F28-515F53224434}"/>
              </a:ext>
            </a:extLst>
          </p:cNvPr>
          <p:cNvSpPr txBox="1"/>
          <p:nvPr/>
        </p:nvSpPr>
        <p:spPr>
          <a:xfrm>
            <a:off x="0" y="306958"/>
            <a:ext cx="2350552" cy="230832"/>
          </a:xfrm>
          <a:prstGeom prst="rect">
            <a:avLst/>
          </a:prstGeom>
        </p:spPr>
        <p:txBody>
          <a:bodyPr wrap="square" lIns="0" tIns="0" rIns="0" bIns="0" rtlCol="0" anchor="t">
            <a:spAutoFit/>
          </a:bodyPr>
          <a:lstStyle/>
          <a:p>
            <a:pPr algn="ctr">
              <a:lnSpc>
                <a:spcPts val="1773"/>
              </a:lnSpc>
              <a:spcBef>
                <a:spcPct val="0"/>
              </a:spcBef>
            </a:pPr>
            <a:r>
              <a:rPr lang="en-US" sz="1600" b="1">
                <a:solidFill>
                  <a:schemeClr val="accent2"/>
                </a:solidFill>
                <a:latin typeface="Inter 18pt 18pt SemiBold" panose="02000503000000020004" pitchFamily="2" charset="0"/>
                <a:ea typeface="Inter 18pt 18pt SemiBold" panose="02000503000000020004" pitchFamily="2" charset="0"/>
                <a:cs typeface="Canva Sans Bold"/>
                <a:sym typeface="Canva Sans Bold"/>
              </a:rPr>
              <a:t>Host Defense Cell</a:t>
            </a:r>
          </a:p>
        </p:txBody>
      </p:sp>
      <p:pic>
        <p:nvPicPr>
          <p:cNvPr id="20" name="Picture 19">
            <a:extLst>
              <a:ext uri="{FF2B5EF4-FFF2-40B4-BE49-F238E27FC236}">
                <a16:creationId xmlns:a16="http://schemas.microsoft.com/office/drawing/2014/main" id="{CB9FB790-704B-3837-8C3E-D64290EEC5F0}"/>
              </a:ext>
            </a:extLst>
          </p:cNvPr>
          <p:cNvPicPr>
            <a:picLocks noChangeAspect="1"/>
          </p:cNvPicPr>
          <p:nvPr/>
        </p:nvPicPr>
        <p:blipFill>
          <a:blip r:embed="rId8"/>
          <a:stretch>
            <a:fillRect/>
          </a:stretch>
        </p:blipFill>
        <p:spPr>
          <a:xfrm>
            <a:off x="3109849" y="684483"/>
            <a:ext cx="730556" cy="734129"/>
          </a:xfrm>
          <a:prstGeom prst="rect">
            <a:avLst/>
          </a:prstGeom>
        </p:spPr>
      </p:pic>
      <p:sp>
        <p:nvSpPr>
          <p:cNvPr id="21" name="Freeform 20">
            <a:extLst>
              <a:ext uri="{FF2B5EF4-FFF2-40B4-BE49-F238E27FC236}">
                <a16:creationId xmlns:a16="http://schemas.microsoft.com/office/drawing/2014/main" id="{927FE701-6C5F-FBC9-CBDF-5EBB94DF2F6B}"/>
              </a:ext>
            </a:extLst>
          </p:cNvPr>
          <p:cNvSpPr/>
          <p:nvPr/>
        </p:nvSpPr>
        <p:spPr>
          <a:xfrm>
            <a:off x="3361517" y="960957"/>
            <a:ext cx="215122" cy="184803"/>
          </a:xfrm>
          <a:custGeom>
            <a:avLst/>
            <a:gdLst>
              <a:gd name="connsiteX0" fmla="*/ 161925 w 473075"/>
              <a:gd name="connsiteY0" fmla="*/ 0 h 406400"/>
              <a:gd name="connsiteX1" fmla="*/ 127000 w 473075"/>
              <a:gd name="connsiteY1" fmla="*/ 44450 h 406400"/>
              <a:gd name="connsiteX2" fmla="*/ 107950 w 473075"/>
              <a:gd name="connsiteY2" fmla="*/ 66675 h 406400"/>
              <a:gd name="connsiteX3" fmla="*/ 107950 w 473075"/>
              <a:gd name="connsiteY3" fmla="*/ 66675 h 406400"/>
              <a:gd name="connsiteX4" fmla="*/ 88900 w 473075"/>
              <a:gd name="connsiteY4" fmla="*/ 117475 h 406400"/>
              <a:gd name="connsiteX5" fmla="*/ 66675 w 473075"/>
              <a:gd name="connsiteY5" fmla="*/ 171450 h 406400"/>
              <a:gd name="connsiteX6" fmla="*/ 0 w 473075"/>
              <a:gd name="connsiteY6" fmla="*/ 406400 h 406400"/>
              <a:gd name="connsiteX7" fmla="*/ 0 w 473075"/>
              <a:gd name="connsiteY7" fmla="*/ 406400 h 406400"/>
              <a:gd name="connsiteX8" fmla="*/ 155575 w 473075"/>
              <a:gd name="connsiteY8" fmla="*/ 361950 h 406400"/>
              <a:gd name="connsiteX9" fmla="*/ 228600 w 473075"/>
              <a:gd name="connsiteY9" fmla="*/ 342900 h 406400"/>
              <a:gd name="connsiteX10" fmla="*/ 295275 w 473075"/>
              <a:gd name="connsiteY10" fmla="*/ 320675 h 406400"/>
              <a:gd name="connsiteX11" fmla="*/ 349250 w 473075"/>
              <a:gd name="connsiteY11" fmla="*/ 298450 h 406400"/>
              <a:gd name="connsiteX12" fmla="*/ 400050 w 473075"/>
              <a:gd name="connsiteY12" fmla="*/ 276225 h 406400"/>
              <a:gd name="connsiteX13" fmla="*/ 444500 w 473075"/>
              <a:gd name="connsiteY13" fmla="*/ 231775 h 406400"/>
              <a:gd name="connsiteX14" fmla="*/ 473075 w 473075"/>
              <a:gd name="connsiteY14" fmla="*/ 193675 h 406400"/>
              <a:gd name="connsiteX15" fmla="*/ 161925 w 473075"/>
              <a:gd name="connsiteY15" fmla="*/ 0 h 40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3075" h="406400">
                <a:moveTo>
                  <a:pt x="161925" y="0"/>
                </a:moveTo>
                <a:lnTo>
                  <a:pt x="127000" y="44450"/>
                </a:lnTo>
                <a:lnTo>
                  <a:pt x="107950" y="66675"/>
                </a:lnTo>
                <a:lnTo>
                  <a:pt x="107950" y="66675"/>
                </a:lnTo>
                <a:lnTo>
                  <a:pt x="88900" y="117475"/>
                </a:lnTo>
                <a:lnTo>
                  <a:pt x="66675" y="171450"/>
                </a:lnTo>
                <a:lnTo>
                  <a:pt x="0" y="406400"/>
                </a:lnTo>
                <a:lnTo>
                  <a:pt x="0" y="406400"/>
                </a:lnTo>
                <a:lnTo>
                  <a:pt x="155575" y="361950"/>
                </a:lnTo>
                <a:lnTo>
                  <a:pt x="228600" y="342900"/>
                </a:lnTo>
                <a:lnTo>
                  <a:pt x="295275" y="320675"/>
                </a:lnTo>
                <a:lnTo>
                  <a:pt x="349250" y="298450"/>
                </a:lnTo>
                <a:lnTo>
                  <a:pt x="400050" y="276225"/>
                </a:lnTo>
                <a:lnTo>
                  <a:pt x="444500" y="231775"/>
                </a:lnTo>
                <a:lnTo>
                  <a:pt x="473075" y="193675"/>
                </a:lnTo>
                <a:lnTo>
                  <a:pt x="161925" y="0"/>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pic>
        <p:nvPicPr>
          <p:cNvPr id="42" name="Picture 41">
            <a:extLst>
              <a:ext uri="{FF2B5EF4-FFF2-40B4-BE49-F238E27FC236}">
                <a16:creationId xmlns:a16="http://schemas.microsoft.com/office/drawing/2014/main" id="{2D0B6DFF-0E16-8C43-35E2-E6F59CE0A21F}"/>
              </a:ext>
            </a:extLst>
          </p:cNvPr>
          <p:cNvPicPr>
            <a:picLocks noChangeAspect="1"/>
          </p:cNvPicPr>
          <p:nvPr/>
        </p:nvPicPr>
        <p:blipFill>
          <a:blip r:embed="rId9"/>
          <a:stretch>
            <a:fillRect/>
          </a:stretch>
        </p:blipFill>
        <p:spPr>
          <a:xfrm>
            <a:off x="8706039" y="2200779"/>
            <a:ext cx="2628900" cy="3556000"/>
          </a:xfrm>
          <a:prstGeom prst="rect">
            <a:avLst/>
          </a:prstGeom>
        </p:spPr>
      </p:pic>
      <p:sp>
        <p:nvSpPr>
          <p:cNvPr id="43" name="Title 19">
            <a:extLst>
              <a:ext uri="{FF2B5EF4-FFF2-40B4-BE49-F238E27FC236}">
                <a16:creationId xmlns:a16="http://schemas.microsoft.com/office/drawing/2014/main" id="{5B52EE10-1D19-4D63-7F59-5444712FFDA9}"/>
              </a:ext>
            </a:extLst>
          </p:cNvPr>
          <p:cNvSpPr txBox="1">
            <a:spLocks/>
          </p:cNvSpPr>
          <p:nvPr/>
        </p:nvSpPr>
        <p:spPr>
          <a:xfrm>
            <a:off x="7541482" y="1162841"/>
            <a:ext cx="4138454" cy="106744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1000"/>
              </a:spcBef>
              <a:defRPr/>
            </a:pPr>
            <a:r>
              <a:rPr lang="en-US" sz="3200" b="1" dirty="0">
                <a:solidFill>
                  <a:srgbClr val="031D44"/>
                </a:solidFill>
                <a:latin typeface="Fustat SemiBold" pitchFamily="2" charset="-78"/>
                <a:ea typeface="Inter" panose="02000503000000020004" pitchFamily="2" charset="0"/>
                <a:cs typeface="Fustat SemiBold" pitchFamily="2" charset="-78"/>
              </a:rPr>
              <a:t>How Does It Work?</a:t>
            </a:r>
            <a:endParaRPr lang="en-US" sz="5400" dirty="0">
              <a:solidFill>
                <a:srgbClr val="031D44"/>
              </a:solidFill>
            </a:endParaRPr>
          </a:p>
        </p:txBody>
      </p:sp>
    </p:spTree>
    <p:extLst>
      <p:ext uri="{BB962C8B-B14F-4D97-AF65-F5344CB8AC3E}">
        <p14:creationId xmlns:p14="http://schemas.microsoft.com/office/powerpoint/2010/main" val="8025408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216;p23">
            <a:extLst>
              <a:ext uri="{FF2B5EF4-FFF2-40B4-BE49-F238E27FC236}">
                <a16:creationId xmlns:a16="http://schemas.microsoft.com/office/drawing/2014/main" id="{3ADE416F-7DFF-AE0A-AD25-5FD0BEE74863}"/>
              </a:ext>
            </a:extLst>
          </p:cNvPr>
          <p:cNvGrpSpPr/>
          <p:nvPr/>
        </p:nvGrpSpPr>
        <p:grpSpPr>
          <a:xfrm>
            <a:off x="909893" y="4033001"/>
            <a:ext cx="3754527" cy="2353085"/>
            <a:chOff x="27716" y="2826307"/>
            <a:chExt cx="3450987" cy="2028218"/>
          </a:xfrm>
        </p:grpSpPr>
        <p:pic>
          <p:nvPicPr>
            <p:cNvPr id="6" name="Google Shape;217;p23">
              <a:extLst>
                <a:ext uri="{FF2B5EF4-FFF2-40B4-BE49-F238E27FC236}">
                  <a16:creationId xmlns:a16="http://schemas.microsoft.com/office/drawing/2014/main" id="{0AA1EEE5-7C0D-BE48-FB63-CE60F4D6B0C6}"/>
                </a:ext>
              </a:extLst>
            </p:cNvPr>
            <p:cNvPicPr preferRelativeResize="0"/>
            <p:nvPr/>
          </p:nvPicPr>
          <p:blipFill>
            <a:blip r:embed="rId2">
              <a:alphaModFix/>
            </a:blip>
            <a:stretch>
              <a:fillRect/>
            </a:stretch>
          </p:blipFill>
          <p:spPr>
            <a:xfrm>
              <a:off x="59977" y="3265800"/>
              <a:ext cx="3418726" cy="1588725"/>
            </a:xfrm>
            <a:prstGeom prst="rect">
              <a:avLst/>
            </a:prstGeom>
            <a:noFill/>
            <a:ln>
              <a:noFill/>
            </a:ln>
          </p:spPr>
        </p:pic>
        <p:sp>
          <p:nvSpPr>
            <p:cNvPr id="7" name="Google Shape;218;p23">
              <a:extLst>
                <a:ext uri="{FF2B5EF4-FFF2-40B4-BE49-F238E27FC236}">
                  <a16:creationId xmlns:a16="http://schemas.microsoft.com/office/drawing/2014/main" id="{A6221FE6-04E2-8131-9EF1-3723FD5CB4AE}"/>
                </a:ext>
              </a:extLst>
            </p:cNvPr>
            <p:cNvSpPr txBox="1"/>
            <p:nvPr/>
          </p:nvSpPr>
          <p:spPr>
            <a:xfrm>
              <a:off x="27716" y="2826307"/>
              <a:ext cx="2305748" cy="364800"/>
            </a:xfrm>
            <a:prstGeom prst="rect">
              <a:avLst/>
            </a:prstGeom>
            <a:noFill/>
            <a:ln>
              <a:noFill/>
            </a:ln>
          </p:spPr>
          <p:txBody>
            <a:bodyPr spcFirstLastPara="1" wrap="square" lIns="91425" tIns="91425" rIns="91425" bIns="91425" anchor="t" anchorCtr="0">
              <a:noAutofit/>
            </a:bodyPr>
            <a:lstStyle/>
            <a:p>
              <a:pPr algn="ctr"/>
              <a:r>
                <a:rPr lang="en-GB">
                  <a:latin typeface="Inter 18pt 18pt Medium" panose="02000503000000020004" pitchFamily="2" charset="0"/>
                  <a:ea typeface="Inter 18pt 18pt Medium" panose="02000503000000020004" pitchFamily="2" charset="0"/>
                  <a:cs typeface="Calibri" charset="0"/>
                  <a:sym typeface="Droid Sans"/>
                </a:rPr>
                <a:t>Dorsal Root Ganglion</a:t>
              </a:r>
              <a:endParaRPr>
                <a:latin typeface="Inter 18pt 18pt Medium" panose="02000503000000020004" pitchFamily="2" charset="0"/>
                <a:ea typeface="Inter 18pt 18pt Medium" panose="02000503000000020004" pitchFamily="2" charset="0"/>
                <a:cs typeface="Calibri" charset="0"/>
                <a:sym typeface="Droid Sans"/>
              </a:endParaRPr>
            </a:p>
          </p:txBody>
        </p:sp>
        <p:sp>
          <p:nvSpPr>
            <p:cNvPr id="8" name="Google Shape;219;p23">
              <a:extLst>
                <a:ext uri="{FF2B5EF4-FFF2-40B4-BE49-F238E27FC236}">
                  <a16:creationId xmlns:a16="http://schemas.microsoft.com/office/drawing/2014/main" id="{9CEBA850-842C-E3FC-2C80-22CBEF241F7C}"/>
                </a:ext>
              </a:extLst>
            </p:cNvPr>
            <p:cNvSpPr txBox="1"/>
            <p:nvPr/>
          </p:nvSpPr>
          <p:spPr>
            <a:xfrm>
              <a:off x="192913" y="3331975"/>
              <a:ext cx="1373400" cy="364800"/>
            </a:xfrm>
            <a:prstGeom prst="rect">
              <a:avLst/>
            </a:prstGeom>
            <a:noFill/>
            <a:ln>
              <a:noFill/>
            </a:ln>
          </p:spPr>
          <p:txBody>
            <a:bodyPr spcFirstLastPara="1" wrap="square" lIns="91425" tIns="91425" rIns="91425" bIns="91425" anchor="t" anchorCtr="0">
              <a:noAutofit/>
            </a:bodyPr>
            <a:lstStyle/>
            <a:p>
              <a:r>
                <a:rPr lang="en-GB" b="1">
                  <a:solidFill>
                    <a:srgbClr val="CCCCCC"/>
                  </a:solidFill>
                  <a:latin typeface="Calibri" charset="0"/>
                  <a:ea typeface="Calibri" charset="0"/>
                  <a:cs typeface="Calibri" charset="0"/>
                  <a:sym typeface="Droid Sans"/>
                </a:rPr>
                <a:t>WT</a:t>
              </a:r>
              <a:endParaRPr b="1">
                <a:solidFill>
                  <a:srgbClr val="CCCCCC"/>
                </a:solidFill>
                <a:latin typeface="Calibri" charset="0"/>
                <a:ea typeface="Calibri" charset="0"/>
                <a:cs typeface="Calibri" charset="0"/>
                <a:sym typeface="Droid Sans"/>
              </a:endParaRPr>
            </a:p>
          </p:txBody>
        </p:sp>
        <p:sp>
          <p:nvSpPr>
            <p:cNvPr id="9" name="Google Shape;220;p23">
              <a:extLst>
                <a:ext uri="{FF2B5EF4-FFF2-40B4-BE49-F238E27FC236}">
                  <a16:creationId xmlns:a16="http://schemas.microsoft.com/office/drawing/2014/main" id="{8FC1FECE-65D3-61C2-17DF-497984F18560}"/>
                </a:ext>
              </a:extLst>
            </p:cNvPr>
            <p:cNvSpPr txBox="1"/>
            <p:nvPr/>
          </p:nvSpPr>
          <p:spPr>
            <a:xfrm>
              <a:off x="1755038" y="3331975"/>
              <a:ext cx="1373400" cy="364800"/>
            </a:xfrm>
            <a:prstGeom prst="rect">
              <a:avLst/>
            </a:prstGeom>
            <a:noFill/>
            <a:ln>
              <a:noFill/>
            </a:ln>
          </p:spPr>
          <p:txBody>
            <a:bodyPr spcFirstLastPara="1" wrap="square" lIns="91425" tIns="91425" rIns="91425" bIns="91425" anchor="t" anchorCtr="0">
              <a:noAutofit/>
            </a:bodyPr>
            <a:lstStyle/>
            <a:p>
              <a:r>
                <a:rPr lang="en-GB" b="1">
                  <a:solidFill>
                    <a:srgbClr val="CCCCCC"/>
                  </a:solidFill>
                  <a:latin typeface="Calibri" charset="0"/>
                  <a:ea typeface="Calibri" charset="0"/>
                  <a:cs typeface="Calibri" charset="0"/>
                  <a:sym typeface="Droid Sans"/>
                </a:rPr>
                <a:t>PPAR-α KO</a:t>
              </a:r>
              <a:endParaRPr b="1">
                <a:solidFill>
                  <a:srgbClr val="CCCCCC"/>
                </a:solidFill>
                <a:latin typeface="Calibri" charset="0"/>
                <a:ea typeface="Calibri" charset="0"/>
                <a:cs typeface="Calibri" charset="0"/>
                <a:sym typeface="Droid Sans"/>
              </a:endParaRPr>
            </a:p>
          </p:txBody>
        </p:sp>
      </p:grpSp>
      <p:sp>
        <p:nvSpPr>
          <p:cNvPr id="10" name="Google Shape;242;p24">
            <a:extLst>
              <a:ext uri="{FF2B5EF4-FFF2-40B4-BE49-F238E27FC236}">
                <a16:creationId xmlns:a16="http://schemas.microsoft.com/office/drawing/2014/main" id="{6FB91413-93A1-51EA-DEEC-18C97C9A02FA}"/>
              </a:ext>
            </a:extLst>
          </p:cNvPr>
          <p:cNvSpPr txBox="1"/>
          <p:nvPr/>
        </p:nvSpPr>
        <p:spPr>
          <a:xfrm>
            <a:off x="4784340" y="5716684"/>
            <a:ext cx="2350977" cy="905897"/>
          </a:xfrm>
          <a:prstGeom prst="rect">
            <a:avLst/>
          </a:prstGeom>
          <a:noFill/>
          <a:ln>
            <a:noFill/>
          </a:ln>
        </p:spPr>
        <p:txBody>
          <a:bodyPr spcFirstLastPara="1" wrap="square" lIns="91425" tIns="91425" rIns="91425" bIns="91425" anchor="t" anchorCtr="0">
            <a:noAutofit/>
          </a:bodyPr>
          <a:lstStyle/>
          <a:p>
            <a:pPr algn="ctr"/>
            <a:r>
              <a:rPr lang="en-GB" sz="1200">
                <a:solidFill>
                  <a:schemeClr val="accent1"/>
                </a:solidFill>
                <a:latin typeface="Inter 18pt 18pt Medium" panose="02000503000000020004" pitchFamily="2" charset="0"/>
                <a:ea typeface="Inter 18pt 18pt Medium" panose="02000503000000020004" pitchFamily="2" charset="0"/>
                <a:cs typeface="Calibri" charset="0"/>
                <a:sym typeface="Droid Sans"/>
              </a:rPr>
              <a:t>Painful, inflammatory stimuli lower PEA production</a:t>
            </a:r>
            <a:endParaRPr sz="1200">
              <a:solidFill>
                <a:schemeClr val="accent1"/>
              </a:solidFill>
              <a:latin typeface="Inter 18pt 18pt Medium" panose="02000503000000020004" pitchFamily="2" charset="0"/>
              <a:ea typeface="Inter 18pt 18pt Medium" panose="02000503000000020004" pitchFamily="2" charset="0"/>
              <a:cs typeface="Calibri" charset="0"/>
              <a:sym typeface="Droid Sans"/>
            </a:endParaRPr>
          </a:p>
        </p:txBody>
      </p:sp>
      <p:pic>
        <p:nvPicPr>
          <p:cNvPr id="11" name="Picture 2">
            <a:extLst>
              <a:ext uri="{FF2B5EF4-FFF2-40B4-BE49-F238E27FC236}">
                <a16:creationId xmlns:a16="http://schemas.microsoft.com/office/drawing/2014/main" id="{B9D3BDE2-384A-4B9D-B4DD-8FD66A7FB3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5595" y="4564901"/>
            <a:ext cx="4082094" cy="185248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yellow circle with black background&#10;&#10;AI-generated content may be incorrect.">
            <a:extLst>
              <a:ext uri="{FF2B5EF4-FFF2-40B4-BE49-F238E27FC236}">
                <a16:creationId xmlns:a16="http://schemas.microsoft.com/office/drawing/2014/main" id="{D9BB2B37-D8F2-7B49-D959-70F5B60D899E}"/>
              </a:ext>
            </a:extLst>
          </p:cNvPr>
          <p:cNvPicPr>
            <a:picLocks noChangeAspect="1"/>
          </p:cNvPicPr>
          <p:nvPr/>
        </p:nvPicPr>
        <p:blipFill>
          <a:blip r:embed="rId4"/>
          <a:stretch>
            <a:fillRect/>
          </a:stretch>
        </p:blipFill>
        <p:spPr>
          <a:xfrm>
            <a:off x="11081808" y="5384800"/>
            <a:ext cx="1029073" cy="1035465"/>
          </a:xfrm>
          <a:prstGeom prst="rect">
            <a:avLst/>
          </a:prstGeom>
        </p:spPr>
      </p:pic>
      <p:pic>
        <p:nvPicPr>
          <p:cNvPr id="13" name="Google Shape;205;p23">
            <a:extLst>
              <a:ext uri="{FF2B5EF4-FFF2-40B4-BE49-F238E27FC236}">
                <a16:creationId xmlns:a16="http://schemas.microsoft.com/office/drawing/2014/main" id="{0C70848C-3C43-FB9D-2CC6-E98080528EDB}"/>
              </a:ext>
            </a:extLst>
          </p:cNvPr>
          <p:cNvPicPr preferRelativeResize="0"/>
          <p:nvPr/>
        </p:nvPicPr>
        <p:blipFill>
          <a:blip r:embed="rId5">
            <a:alphaModFix/>
          </a:blip>
          <a:stretch>
            <a:fillRect/>
          </a:stretch>
        </p:blipFill>
        <p:spPr>
          <a:xfrm>
            <a:off x="2108221" y="1118012"/>
            <a:ext cx="5627782" cy="3010640"/>
          </a:xfrm>
          <a:prstGeom prst="rect">
            <a:avLst/>
          </a:prstGeom>
          <a:noFill/>
          <a:ln>
            <a:noFill/>
          </a:ln>
        </p:spPr>
      </p:pic>
      <p:sp>
        <p:nvSpPr>
          <p:cNvPr id="14" name="Google Shape;206;p23">
            <a:extLst>
              <a:ext uri="{FF2B5EF4-FFF2-40B4-BE49-F238E27FC236}">
                <a16:creationId xmlns:a16="http://schemas.microsoft.com/office/drawing/2014/main" id="{45F79482-DA4E-C357-CCD1-703EEFE65510}"/>
              </a:ext>
            </a:extLst>
          </p:cNvPr>
          <p:cNvSpPr txBox="1"/>
          <p:nvPr/>
        </p:nvSpPr>
        <p:spPr>
          <a:xfrm>
            <a:off x="951189" y="1164739"/>
            <a:ext cx="2020726" cy="274000"/>
          </a:xfrm>
          <a:prstGeom prst="rect">
            <a:avLst/>
          </a:prstGeom>
          <a:noFill/>
          <a:ln>
            <a:noFill/>
          </a:ln>
        </p:spPr>
        <p:txBody>
          <a:bodyPr spcFirstLastPara="1" wrap="square" lIns="91425" tIns="91425" rIns="91425" bIns="91425" anchor="t" anchorCtr="0">
            <a:noAutofit/>
          </a:bodyPr>
          <a:lstStyle/>
          <a:p>
            <a:r>
              <a:rPr lang="en-GB" b="1">
                <a:solidFill>
                  <a:schemeClr val="accent2"/>
                </a:solidFill>
                <a:latin typeface="Calibri" charset="0"/>
                <a:ea typeface="Calibri" charset="0"/>
                <a:cs typeface="Calibri" charset="0"/>
                <a:sym typeface="Droid Sans"/>
              </a:rPr>
              <a:t>Anandamide</a:t>
            </a:r>
            <a:endParaRPr b="1">
              <a:solidFill>
                <a:schemeClr val="accent2"/>
              </a:solidFill>
              <a:latin typeface="Calibri" charset="0"/>
              <a:ea typeface="Calibri" charset="0"/>
              <a:cs typeface="Calibri" charset="0"/>
              <a:sym typeface="Droid Sans"/>
            </a:endParaRPr>
          </a:p>
        </p:txBody>
      </p:sp>
      <p:sp>
        <p:nvSpPr>
          <p:cNvPr id="15" name="Google Shape;207;p23">
            <a:extLst>
              <a:ext uri="{FF2B5EF4-FFF2-40B4-BE49-F238E27FC236}">
                <a16:creationId xmlns:a16="http://schemas.microsoft.com/office/drawing/2014/main" id="{52BD0B42-BF49-996A-F3AC-E244EA4F61FB}"/>
              </a:ext>
            </a:extLst>
          </p:cNvPr>
          <p:cNvSpPr/>
          <p:nvPr/>
        </p:nvSpPr>
        <p:spPr>
          <a:xfrm rot="3264553">
            <a:off x="2117288" y="1874963"/>
            <a:ext cx="813955" cy="248476"/>
          </a:xfrm>
          <a:prstGeom prst="rightArrow">
            <a:avLst>
              <a:gd name="adj1" fmla="val 50000"/>
              <a:gd name="adj2" fmla="val 50000"/>
            </a:avLst>
          </a:prstGeom>
          <a:solidFill>
            <a:schemeClr val="accent2"/>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6" name="Google Shape;208;p23">
            <a:extLst>
              <a:ext uri="{FF2B5EF4-FFF2-40B4-BE49-F238E27FC236}">
                <a16:creationId xmlns:a16="http://schemas.microsoft.com/office/drawing/2014/main" id="{AC54690A-9F0E-7873-C8B9-A1865D94147D}"/>
              </a:ext>
            </a:extLst>
          </p:cNvPr>
          <p:cNvGrpSpPr/>
          <p:nvPr/>
        </p:nvGrpSpPr>
        <p:grpSpPr>
          <a:xfrm>
            <a:off x="2735089" y="1334860"/>
            <a:ext cx="1270062" cy="888792"/>
            <a:chOff x="3218138" y="954140"/>
            <a:chExt cx="864100" cy="720279"/>
          </a:xfrm>
        </p:grpSpPr>
        <p:pic>
          <p:nvPicPr>
            <p:cNvPr id="17" name="Google Shape;209;p23">
              <a:extLst>
                <a:ext uri="{FF2B5EF4-FFF2-40B4-BE49-F238E27FC236}">
                  <a16:creationId xmlns:a16="http://schemas.microsoft.com/office/drawing/2014/main" id="{E2C3A5DC-3EBD-B3D0-6854-4CFED063BD66}"/>
                </a:ext>
              </a:extLst>
            </p:cNvPr>
            <p:cNvPicPr preferRelativeResize="0"/>
            <p:nvPr/>
          </p:nvPicPr>
          <p:blipFill>
            <a:blip r:embed="rId6">
              <a:alphaModFix/>
            </a:blip>
            <a:stretch>
              <a:fillRect/>
            </a:stretch>
          </p:blipFill>
          <p:spPr>
            <a:xfrm>
              <a:off x="3218138" y="954150"/>
              <a:ext cx="525250" cy="572700"/>
            </a:xfrm>
            <a:prstGeom prst="rect">
              <a:avLst/>
            </a:prstGeom>
            <a:noFill/>
            <a:ln>
              <a:noFill/>
            </a:ln>
          </p:spPr>
        </p:pic>
        <p:pic>
          <p:nvPicPr>
            <p:cNvPr id="18" name="Google Shape;210;p23">
              <a:extLst>
                <a:ext uri="{FF2B5EF4-FFF2-40B4-BE49-F238E27FC236}">
                  <a16:creationId xmlns:a16="http://schemas.microsoft.com/office/drawing/2014/main" id="{7CC4AA4E-CDEC-8D84-2EA6-4F2EE9A43829}"/>
                </a:ext>
              </a:extLst>
            </p:cNvPr>
            <p:cNvPicPr preferRelativeResize="0"/>
            <p:nvPr/>
          </p:nvPicPr>
          <p:blipFill>
            <a:blip r:embed="rId7">
              <a:alphaModFix/>
              <a:duotone>
                <a:schemeClr val="accent1">
                  <a:shade val="45000"/>
                  <a:satMod val="135000"/>
                </a:schemeClr>
                <a:prstClr val="white"/>
              </a:duotone>
            </a:blip>
            <a:stretch>
              <a:fillRect/>
            </a:stretch>
          </p:blipFill>
          <p:spPr>
            <a:xfrm>
              <a:off x="3743388" y="954140"/>
              <a:ext cx="338850" cy="203310"/>
            </a:xfrm>
            <a:prstGeom prst="rect">
              <a:avLst/>
            </a:prstGeom>
            <a:noFill/>
            <a:ln>
              <a:noFill/>
            </a:ln>
          </p:spPr>
        </p:pic>
        <p:pic>
          <p:nvPicPr>
            <p:cNvPr id="19" name="Google Shape;211;p23">
              <a:extLst>
                <a:ext uri="{FF2B5EF4-FFF2-40B4-BE49-F238E27FC236}">
                  <a16:creationId xmlns:a16="http://schemas.microsoft.com/office/drawing/2014/main" id="{F7C5DA62-6CD1-AE6D-9A43-91515F60F0DE}"/>
                </a:ext>
              </a:extLst>
            </p:cNvPr>
            <p:cNvPicPr preferRelativeResize="0"/>
            <p:nvPr/>
          </p:nvPicPr>
          <p:blipFill>
            <a:blip r:embed="rId8">
              <a:alphaModFix/>
              <a:duotone>
                <a:schemeClr val="accent1">
                  <a:shade val="45000"/>
                  <a:satMod val="135000"/>
                </a:schemeClr>
                <a:prstClr val="white"/>
              </a:duotone>
            </a:blip>
            <a:stretch>
              <a:fillRect/>
            </a:stretch>
          </p:blipFill>
          <p:spPr>
            <a:xfrm>
              <a:off x="3641137" y="1390513"/>
              <a:ext cx="338850" cy="283906"/>
            </a:xfrm>
            <a:prstGeom prst="rect">
              <a:avLst/>
            </a:prstGeom>
            <a:noFill/>
            <a:ln>
              <a:noFill/>
            </a:ln>
          </p:spPr>
        </p:pic>
      </p:grpSp>
      <p:grpSp>
        <p:nvGrpSpPr>
          <p:cNvPr id="20" name="Google Shape;212;p23">
            <a:extLst>
              <a:ext uri="{FF2B5EF4-FFF2-40B4-BE49-F238E27FC236}">
                <a16:creationId xmlns:a16="http://schemas.microsoft.com/office/drawing/2014/main" id="{0AEE76EC-7139-60DC-91A7-B172FCB6B080}"/>
              </a:ext>
            </a:extLst>
          </p:cNvPr>
          <p:cNvGrpSpPr/>
          <p:nvPr/>
        </p:nvGrpSpPr>
        <p:grpSpPr>
          <a:xfrm>
            <a:off x="2242867" y="2754270"/>
            <a:ext cx="1714777" cy="1079473"/>
            <a:chOff x="2534313" y="1851398"/>
            <a:chExt cx="1373400" cy="1757705"/>
          </a:xfrm>
          <a:solidFill>
            <a:schemeClr val="tx1"/>
          </a:solidFill>
        </p:grpSpPr>
        <p:sp>
          <p:nvSpPr>
            <p:cNvPr id="21" name="Google Shape;213;p23">
              <a:extLst>
                <a:ext uri="{FF2B5EF4-FFF2-40B4-BE49-F238E27FC236}">
                  <a16:creationId xmlns:a16="http://schemas.microsoft.com/office/drawing/2014/main" id="{A03151A6-67DE-3132-7C60-36B5637A7AE8}"/>
                </a:ext>
              </a:extLst>
            </p:cNvPr>
            <p:cNvSpPr txBox="1"/>
            <p:nvPr/>
          </p:nvSpPr>
          <p:spPr>
            <a:xfrm>
              <a:off x="2534313" y="2979124"/>
              <a:ext cx="1373400" cy="629979"/>
            </a:xfrm>
            <a:prstGeom prst="rect">
              <a:avLst/>
            </a:prstGeom>
            <a:noFill/>
            <a:ln>
              <a:noFill/>
            </a:ln>
          </p:spPr>
          <p:txBody>
            <a:bodyPr spcFirstLastPara="1" wrap="square" lIns="91425" tIns="91425" rIns="91425" bIns="91425" anchor="t" anchorCtr="0">
              <a:noAutofit/>
            </a:bodyPr>
            <a:lstStyle/>
            <a:p>
              <a:pPr algn="ctr"/>
              <a:r>
                <a:rPr lang="en-GB" b="1">
                  <a:latin typeface="Inter 18pt 18pt" panose="02000503000000020004" pitchFamily="2" charset="0"/>
                  <a:ea typeface="Inter 18pt 18pt" panose="02000503000000020004" pitchFamily="2" charset="0"/>
                  <a:cs typeface="Calibri" charset="0"/>
                  <a:sym typeface="Droid Sans"/>
                </a:rPr>
                <a:t>PEA</a:t>
              </a:r>
              <a:endParaRPr b="1">
                <a:latin typeface="Inter 18pt 18pt" panose="02000503000000020004" pitchFamily="2" charset="0"/>
                <a:ea typeface="Inter 18pt 18pt" panose="02000503000000020004" pitchFamily="2" charset="0"/>
                <a:cs typeface="Calibri" charset="0"/>
                <a:sym typeface="Droid Sans"/>
              </a:endParaRPr>
            </a:p>
          </p:txBody>
        </p:sp>
        <p:sp>
          <p:nvSpPr>
            <p:cNvPr id="22" name="Google Shape;214;p23">
              <a:extLst>
                <a:ext uri="{FF2B5EF4-FFF2-40B4-BE49-F238E27FC236}">
                  <a16:creationId xmlns:a16="http://schemas.microsoft.com/office/drawing/2014/main" id="{21C7FD82-643C-D92E-1784-EE65A8ED8966}"/>
                </a:ext>
              </a:extLst>
            </p:cNvPr>
            <p:cNvSpPr/>
            <p:nvPr/>
          </p:nvSpPr>
          <p:spPr>
            <a:xfrm rot="18900000">
              <a:off x="2545302" y="1851398"/>
              <a:ext cx="188300" cy="1735396"/>
            </a:xfrm>
            <a:prstGeom prst="upArrow">
              <a:avLst>
                <a:gd name="adj1" fmla="val 50000"/>
                <a:gd name="adj2" fmla="val 50000"/>
              </a:avLst>
            </a:prstGeom>
            <a:grpFill/>
            <a:ln w="9525" cap="flat" cmpd="sng">
              <a:solidFill>
                <a:srgbClr val="1C4587"/>
              </a:solidFill>
              <a:prstDash val="solid"/>
              <a:round/>
              <a:headEnd type="none" w="sm" len="sm"/>
              <a:tailEnd type="none" w="sm" len="sm"/>
            </a:ln>
          </p:spPr>
          <p:txBody>
            <a:bodyPr spcFirstLastPara="1" wrap="square" lIns="91425" tIns="91425" rIns="91425" bIns="91425" anchor="ctr" anchorCtr="0">
              <a:noAutofit/>
            </a:bodyPr>
            <a:lstStyle/>
            <a:p>
              <a:endParaRPr/>
            </a:p>
          </p:txBody>
        </p:sp>
      </p:grpSp>
      <p:sp>
        <p:nvSpPr>
          <p:cNvPr id="23" name="Google Shape;215;p23">
            <a:extLst>
              <a:ext uri="{FF2B5EF4-FFF2-40B4-BE49-F238E27FC236}">
                <a16:creationId xmlns:a16="http://schemas.microsoft.com/office/drawing/2014/main" id="{2157620F-DCD7-74F2-BE84-8840483A28C6}"/>
              </a:ext>
            </a:extLst>
          </p:cNvPr>
          <p:cNvSpPr/>
          <p:nvPr/>
        </p:nvSpPr>
        <p:spPr>
          <a:xfrm rot="1896450">
            <a:off x="3608684" y="2344271"/>
            <a:ext cx="240117" cy="1283238"/>
          </a:xfrm>
          <a:prstGeom prst="upArrow">
            <a:avLst>
              <a:gd name="adj1" fmla="val 50000"/>
              <a:gd name="adj2" fmla="val 50000"/>
            </a:avLst>
          </a:prstGeom>
          <a:solidFill>
            <a:schemeClr val="tx1"/>
          </a:solidFill>
          <a:ln w="9525" cap="flat" cmpd="sng">
            <a:solidFill>
              <a:srgbClr val="1C4587"/>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24" name="Google Shape;221;p23">
            <a:extLst>
              <a:ext uri="{FF2B5EF4-FFF2-40B4-BE49-F238E27FC236}">
                <a16:creationId xmlns:a16="http://schemas.microsoft.com/office/drawing/2014/main" id="{9A1231D0-56AB-F13E-E588-4BC2F000C858}"/>
              </a:ext>
            </a:extLst>
          </p:cNvPr>
          <p:cNvGrpSpPr/>
          <p:nvPr/>
        </p:nvGrpSpPr>
        <p:grpSpPr>
          <a:xfrm>
            <a:off x="682554" y="1847355"/>
            <a:ext cx="1581269" cy="1082859"/>
            <a:chOff x="840163" y="1360763"/>
            <a:chExt cx="1581269" cy="1082859"/>
          </a:xfrm>
        </p:grpSpPr>
        <p:pic>
          <p:nvPicPr>
            <p:cNvPr id="25" name="Google Shape;222;p23">
              <a:extLst>
                <a:ext uri="{FF2B5EF4-FFF2-40B4-BE49-F238E27FC236}">
                  <a16:creationId xmlns:a16="http://schemas.microsoft.com/office/drawing/2014/main" id="{9CC6A471-F2C7-614B-4CCD-EEAB781C73AD}"/>
                </a:ext>
              </a:extLst>
            </p:cNvPr>
            <p:cNvPicPr preferRelativeResize="0"/>
            <p:nvPr/>
          </p:nvPicPr>
          <p:blipFill>
            <a:blip r:embed="rId6">
              <a:alphaModFix/>
            </a:blip>
            <a:stretch>
              <a:fillRect/>
            </a:stretch>
          </p:blipFill>
          <p:spPr>
            <a:xfrm>
              <a:off x="1470688" y="1360763"/>
              <a:ext cx="701350" cy="903975"/>
            </a:xfrm>
            <a:prstGeom prst="rect">
              <a:avLst/>
            </a:prstGeom>
            <a:noFill/>
            <a:ln>
              <a:noFill/>
            </a:ln>
          </p:spPr>
        </p:pic>
        <p:pic>
          <p:nvPicPr>
            <p:cNvPr id="26" name="Google Shape;223;p23">
              <a:extLst>
                <a:ext uri="{FF2B5EF4-FFF2-40B4-BE49-F238E27FC236}">
                  <a16:creationId xmlns:a16="http://schemas.microsoft.com/office/drawing/2014/main" id="{E8453B94-4D59-F731-2E4E-E867D11F706D}"/>
                </a:ext>
              </a:extLst>
            </p:cNvPr>
            <p:cNvPicPr preferRelativeResize="0"/>
            <p:nvPr/>
          </p:nvPicPr>
          <p:blipFill>
            <a:blip r:embed="rId7">
              <a:alphaModFix/>
              <a:duotone>
                <a:schemeClr val="accent1">
                  <a:shade val="45000"/>
                  <a:satMod val="135000"/>
                </a:schemeClr>
                <a:prstClr val="white"/>
              </a:duotone>
            </a:blip>
            <a:stretch>
              <a:fillRect/>
            </a:stretch>
          </p:blipFill>
          <p:spPr>
            <a:xfrm>
              <a:off x="2082588" y="1424025"/>
              <a:ext cx="261950" cy="216875"/>
            </a:xfrm>
            <a:prstGeom prst="rect">
              <a:avLst/>
            </a:prstGeom>
            <a:noFill/>
            <a:ln>
              <a:noFill/>
            </a:ln>
          </p:spPr>
        </p:pic>
        <p:pic>
          <p:nvPicPr>
            <p:cNvPr id="27" name="Google Shape;224;p23">
              <a:extLst>
                <a:ext uri="{FF2B5EF4-FFF2-40B4-BE49-F238E27FC236}">
                  <a16:creationId xmlns:a16="http://schemas.microsoft.com/office/drawing/2014/main" id="{51DCDBAE-D6B1-AFC8-A773-2009F5ECBB3D}"/>
                </a:ext>
              </a:extLst>
            </p:cNvPr>
            <p:cNvPicPr preferRelativeResize="0"/>
            <p:nvPr/>
          </p:nvPicPr>
          <p:blipFill>
            <a:blip r:embed="rId8">
              <a:alphaModFix/>
              <a:duotone>
                <a:schemeClr val="accent1">
                  <a:shade val="45000"/>
                  <a:satMod val="135000"/>
                </a:schemeClr>
                <a:prstClr val="white"/>
              </a:duotone>
            </a:blip>
            <a:stretch>
              <a:fillRect/>
            </a:stretch>
          </p:blipFill>
          <p:spPr>
            <a:xfrm>
              <a:off x="2082588" y="1826025"/>
              <a:ext cx="338844" cy="216875"/>
            </a:xfrm>
            <a:prstGeom prst="rect">
              <a:avLst/>
            </a:prstGeom>
            <a:noFill/>
            <a:ln>
              <a:noFill/>
            </a:ln>
          </p:spPr>
        </p:pic>
        <p:sp>
          <p:nvSpPr>
            <p:cNvPr id="28" name="Google Shape;225;p23">
              <a:extLst>
                <a:ext uri="{FF2B5EF4-FFF2-40B4-BE49-F238E27FC236}">
                  <a16:creationId xmlns:a16="http://schemas.microsoft.com/office/drawing/2014/main" id="{3306A9A5-63AD-1C37-B71B-D7BA574500BA}"/>
                </a:ext>
              </a:extLst>
            </p:cNvPr>
            <p:cNvSpPr txBox="1"/>
            <p:nvPr/>
          </p:nvSpPr>
          <p:spPr>
            <a:xfrm>
              <a:off x="840163" y="2119322"/>
              <a:ext cx="1373400" cy="324300"/>
            </a:xfrm>
            <a:prstGeom prst="rect">
              <a:avLst/>
            </a:prstGeom>
            <a:noFill/>
            <a:ln>
              <a:noFill/>
            </a:ln>
          </p:spPr>
          <p:txBody>
            <a:bodyPr spcFirstLastPara="1" wrap="square" lIns="91425" tIns="91425" rIns="91425" bIns="91425" anchor="t" anchorCtr="0">
              <a:noAutofit/>
            </a:bodyPr>
            <a:lstStyle/>
            <a:p>
              <a:r>
                <a:rPr lang="en-GB">
                  <a:solidFill>
                    <a:schemeClr val="accent1"/>
                  </a:solidFill>
                  <a:latin typeface="Calibri" charset="0"/>
                  <a:ea typeface="Calibri" charset="0"/>
                  <a:cs typeface="Calibri" charset="0"/>
                  <a:sym typeface="Droid Sans"/>
                </a:rPr>
                <a:t>Macrophage</a:t>
              </a:r>
              <a:endParaRPr>
                <a:solidFill>
                  <a:schemeClr val="accent1"/>
                </a:solidFill>
                <a:latin typeface="Calibri" charset="0"/>
                <a:ea typeface="Calibri" charset="0"/>
                <a:cs typeface="Calibri" charset="0"/>
                <a:sym typeface="Droid Sans"/>
              </a:endParaRPr>
            </a:p>
          </p:txBody>
        </p:sp>
      </p:grpSp>
      <p:sp>
        <p:nvSpPr>
          <p:cNvPr id="29" name="Google Shape;242;p24">
            <a:extLst>
              <a:ext uri="{FF2B5EF4-FFF2-40B4-BE49-F238E27FC236}">
                <a16:creationId xmlns:a16="http://schemas.microsoft.com/office/drawing/2014/main" id="{9E4B3D6F-CC8B-4819-ACC8-76C9CEA62FCB}"/>
              </a:ext>
            </a:extLst>
          </p:cNvPr>
          <p:cNvSpPr txBox="1"/>
          <p:nvPr/>
        </p:nvSpPr>
        <p:spPr>
          <a:xfrm>
            <a:off x="6459849" y="1172971"/>
            <a:ext cx="3197263" cy="905897"/>
          </a:xfrm>
          <a:prstGeom prst="rect">
            <a:avLst/>
          </a:prstGeom>
          <a:noFill/>
          <a:ln>
            <a:noFill/>
          </a:ln>
        </p:spPr>
        <p:txBody>
          <a:bodyPr spcFirstLastPara="1" wrap="square" lIns="91425" tIns="91425" rIns="91425" bIns="91425" anchor="t" anchorCtr="0">
            <a:noAutofit/>
          </a:bodyPr>
          <a:lstStyle/>
          <a:p>
            <a:pPr algn="ctr"/>
            <a:r>
              <a:rPr lang="en-GB" sz="1200">
                <a:solidFill>
                  <a:schemeClr val="accent1"/>
                </a:solidFill>
                <a:latin typeface="Inter 18pt 18pt Medium" panose="02000503000000020004" pitchFamily="2" charset="0"/>
                <a:ea typeface="Inter 18pt 18pt Medium" panose="02000503000000020004" pitchFamily="2" charset="0"/>
                <a:cs typeface="Calibri" charset="0"/>
                <a:sym typeface="Droid Sans"/>
              </a:rPr>
              <a:t>*Also inhibits Mast Cell Degranulation</a:t>
            </a:r>
            <a:endParaRPr sz="1200">
              <a:solidFill>
                <a:schemeClr val="accent1"/>
              </a:solidFill>
              <a:latin typeface="Inter 18pt 18pt Medium" panose="02000503000000020004" pitchFamily="2" charset="0"/>
              <a:ea typeface="Inter 18pt 18pt Medium" panose="02000503000000020004" pitchFamily="2" charset="0"/>
              <a:cs typeface="Calibri" charset="0"/>
              <a:sym typeface="Droid Sans"/>
            </a:endParaRPr>
          </a:p>
        </p:txBody>
      </p:sp>
      <p:sp>
        <p:nvSpPr>
          <p:cNvPr id="30" name="Title 1">
            <a:extLst>
              <a:ext uri="{FF2B5EF4-FFF2-40B4-BE49-F238E27FC236}">
                <a16:creationId xmlns:a16="http://schemas.microsoft.com/office/drawing/2014/main" id="{4A681422-2732-FBEA-BE4B-2DF12E4686BE}"/>
              </a:ext>
            </a:extLst>
          </p:cNvPr>
          <p:cNvSpPr txBox="1">
            <a:spLocks/>
          </p:cNvSpPr>
          <p:nvPr/>
        </p:nvSpPr>
        <p:spPr>
          <a:xfrm>
            <a:off x="372572" y="342841"/>
            <a:ext cx="9306000" cy="826513"/>
          </a:xfrm>
          <a:prstGeom prst="rect">
            <a:avLst/>
          </a:prstGeom>
        </p:spPr>
        <p:txBody>
          <a:bodyPr>
            <a:normAutofit/>
          </a:bodyPr>
          <a:lstStyle>
            <a:lvl1pPr algn="l" defTabSz="914400" rtl="0" eaLnBrk="1" latinLnBrk="0" hangingPunct="1">
              <a:lnSpc>
                <a:spcPct val="90000"/>
              </a:lnSpc>
              <a:spcBef>
                <a:spcPct val="0"/>
              </a:spcBef>
              <a:buNone/>
              <a:defRPr sz="1900" kern="1200">
                <a:solidFill>
                  <a:schemeClr val="tx1"/>
                </a:solidFill>
                <a:latin typeface="Fustat Medium" pitchFamily="2" charset="-78"/>
                <a:ea typeface="+mj-ea"/>
                <a:cs typeface="Fustat Medium" pitchFamily="2" charset="-78"/>
              </a:defRPr>
            </a:lvl1pPr>
          </a:lstStyle>
          <a:p>
            <a:r>
              <a:rPr kumimoji="0" lang="en-US" sz="3200" b="0" i="0" u="none" strike="noStrike" kern="1200" cap="none" spc="0" normalizeH="0" baseline="0" noProof="0" dirty="0">
                <a:ln>
                  <a:noFill/>
                </a:ln>
                <a:solidFill>
                  <a:srgbClr val="031D44"/>
                </a:solidFill>
                <a:effectLst/>
                <a:uLnTx/>
                <a:uFillTx/>
                <a:latin typeface="Fustat Medium" pitchFamily="2" charset="-78"/>
                <a:ea typeface="+mj-ea"/>
                <a:cs typeface="Fustat Medium" pitchFamily="2" charset="-78"/>
              </a:rPr>
              <a:t>How Does It Work</a:t>
            </a:r>
          </a:p>
        </p:txBody>
      </p:sp>
    </p:spTree>
    <p:extLst>
      <p:ext uri="{BB962C8B-B14F-4D97-AF65-F5344CB8AC3E}">
        <p14:creationId xmlns:p14="http://schemas.microsoft.com/office/powerpoint/2010/main" val="6531369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_rels/theme3.xml.rels><?xml version="1.0" encoding="UTF-8" standalone="yes"?>
<Relationships xmlns="http://schemas.openxmlformats.org/package/2006/relationships"><Relationship Id="rId1" Type="http://schemas.openxmlformats.org/officeDocument/2006/relationships/image" Target="../media/image13.pn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3_Office Theme">
  <a:themeElements>
    <a:clrScheme name="Saanroo">
      <a:dk1>
        <a:srgbClr val="031D44"/>
      </a:dk1>
      <a:lt1>
        <a:srgbClr val="FFFFFF"/>
      </a:lt1>
      <a:dk2>
        <a:srgbClr val="0E2841"/>
      </a:dk2>
      <a:lt2>
        <a:srgbClr val="E8E8E8"/>
      </a:lt2>
      <a:accent1>
        <a:srgbClr val="FAA916"/>
      </a:accent1>
      <a:accent2>
        <a:srgbClr val="53AC75"/>
      </a:accent2>
      <a:accent3>
        <a:srgbClr val="121212"/>
      </a:accent3>
      <a:accent4>
        <a:srgbClr val="0F9ED5"/>
      </a:accent4>
      <a:accent5>
        <a:srgbClr val="A02B93"/>
      </a:accent5>
      <a:accent6>
        <a:srgbClr val="4EA72E"/>
      </a:accent6>
      <a:hlink>
        <a:srgbClr val="FAA916"/>
      </a:hlink>
      <a:folHlink>
        <a:srgbClr val="53AC75"/>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lipFill>
          <a:blip xmlns:r="http://schemas.openxmlformats.org/officeDocument/2006/relationships" r:embed="rId1"/>
          <a:stretch>
            <a:fillRect l="-2944" t="-11474" r="-2465" b="-10331"/>
          </a:stretch>
        </a:blipFill>
      </a:spPr>
      <a:bodyPr/>
      <a:lstStyle>
        <a:defPPr algn="l">
          <a:defRPr>
            <a:latin typeface="Calibri" panose="020F0502020204030204" pitchFamily="34" charset="0"/>
            <a:cs typeface="Calibri" panose="020F0502020204030204" pitchFamily="34" charset="0"/>
          </a:defRPr>
        </a:defPPr>
      </a:lst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32</Slides>
  <Notes>27</Notes>
  <HiddenSlides>1</HiddenSlides>
  <ScaleCrop>false</ScaleCrop>
  <HeadingPairs>
    <vt:vector size="4" baseType="variant">
      <vt:variant>
        <vt:lpstr>Theme</vt:lpstr>
      </vt:variant>
      <vt:variant>
        <vt:i4>3</vt:i4>
      </vt:variant>
      <vt:variant>
        <vt:lpstr>Slide Titles</vt:lpstr>
      </vt:variant>
      <vt:variant>
        <vt:i4>32</vt:i4>
      </vt:variant>
    </vt:vector>
  </HeadingPairs>
  <TitlesOfParts>
    <vt:vector size="35" baseType="lpstr">
      <vt:lpstr>Office Theme</vt:lpstr>
      <vt:lpstr>1_Custom Design</vt:lpstr>
      <vt:lpstr>3_Office Theme</vt:lpstr>
      <vt:lpstr>Next-Generation Women’s Wellness</vt:lpstr>
      <vt:lpstr>PowerPoint Presentation</vt:lpstr>
      <vt:lpstr>PowerPoint Presentation</vt:lpstr>
      <vt:lpstr>PowerPoint Presentation</vt:lpstr>
      <vt:lpstr>PowerPoint Presentation</vt:lpstr>
      <vt:lpstr>Understanding Inflammaging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For More Information on Clinical Science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revision>40</cp:revision>
  <dcterms:created xsi:type="dcterms:W3CDTF">2013-01-27T09:14:16Z</dcterms:created>
  <dcterms:modified xsi:type="dcterms:W3CDTF">2026-06-19T13:56:39Z</dcterms:modified>
  <cp:category/>
</cp:coreProperties>
</file>