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72" r:id="rId4"/>
    <p:sldMasterId id="2147483773" r:id="rId5"/>
    <p:sldMasterId id="2147483774" r:id="rId6"/>
    <p:sldMasterId id="2147483775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</p:sldIdLst>
  <p:sldSz cy="5143500" cx="9144000"/>
  <p:notesSz cx="6858000" cy="9144000"/>
  <p:embeddedFontLst>
    <p:embeddedFont>
      <p:font typeface="Basic"/>
      <p:regular r:id="rId33"/>
    </p:embeddedFont>
    <p:embeddedFont>
      <p:font typeface="Nunito"/>
      <p:regular r:id="rId34"/>
      <p:bold r:id="rId35"/>
      <p:italic r:id="rId36"/>
      <p:boldItalic r:id="rId37"/>
    </p:embeddedFont>
    <p:embeddedFont>
      <p:font typeface="Merriweather Light"/>
      <p:regular r:id="rId38"/>
      <p:bold r:id="rId39"/>
      <p:italic r:id="rId40"/>
      <p:boldItalic r:id="rId41"/>
    </p:embeddedFont>
    <p:embeddedFont>
      <p:font typeface="Inter"/>
      <p:regular r:id="rId42"/>
      <p:bold r:id="rId43"/>
      <p:italic r:id="rId44"/>
      <p:boldItalic r:id="rId45"/>
    </p:embeddedFont>
    <p:embeddedFont>
      <p:font typeface="Mulish ExtraBold"/>
      <p:bold r:id="rId46"/>
      <p:boldItalic r:id="rId47"/>
    </p:embeddedFont>
    <p:embeddedFont>
      <p:font typeface="Mulish SemiBold"/>
      <p:regular r:id="rId48"/>
      <p:bold r:id="rId49"/>
      <p:italic r:id="rId50"/>
      <p:boldItalic r:id="rId51"/>
    </p:embeddedFont>
    <p:embeddedFont>
      <p:font typeface="Helvetica Neue"/>
      <p:regular r:id="rId52"/>
      <p:bold r:id="rId53"/>
      <p:italic r:id="rId54"/>
      <p:boldItalic r:id="rId55"/>
    </p:embeddedFont>
    <p:embeddedFont>
      <p:font typeface="Spectral Medium"/>
      <p:regular r:id="rId56"/>
      <p:bold r:id="rId57"/>
      <p:italic r:id="rId58"/>
      <p:boldItalic r:id="rId59"/>
    </p:embeddedFont>
    <p:embeddedFont>
      <p:font typeface="Roboto"/>
      <p:regular r:id="rId60"/>
      <p:bold r:id="rId61"/>
      <p:italic r:id="rId62"/>
      <p:boldItalic r:id="rId63"/>
    </p:embeddedFont>
    <p:embeddedFont>
      <p:font typeface="Playfair Display"/>
      <p:regular r:id="rId64"/>
      <p:bold r:id="rId65"/>
      <p:italic r:id="rId66"/>
      <p:boldItalic r:id="rId67"/>
    </p:embeddedFont>
    <p:embeddedFont>
      <p:font typeface="Poppins"/>
      <p:regular r:id="rId68"/>
      <p:bold r:id="rId69"/>
      <p:italic r:id="rId70"/>
      <p:boldItalic r:id="rId71"/>
    </p:embeddedFont>
    <p:embeddedFont>
      <p:font typeface="Spectral"/>
      <p:regular r:id="rId72"/>
      <p:bold r:id="rId73"/>
      <p:italic r:id="rId74"/>
      <p:boldItalic r:id="rId75"/>
    </p:embeddedFont>
    <p:embeddedFont>
      <p:font typeface="Helvetica Neue Light"/>
      <p:regular r:id="rId76"/>
      <p:bold r:id="rId77"/>
      <p:italic r:id="rId78"/>
      <p:boldItalic r:id="rId79"/>
    </p:embeddedFont>
    <p:embeddedFont>
      <p:font typeface="Merriweather"/>
      <p:regular r:id="rId80"/>
      <p:bold r:id="rId81"/>
      <p:italic r:id="rId82"/>
      <p:boldItalic r:id="rId8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erriweatherLight-italic.fntdata"/><Relationship Id="rId83" Type="http://schemas.openxmlformats.org/officeDocument/2006/relationships/font" Target="fonts/Merriweather-boldItalic.fntdata"/><Relationship Id="rId42" Type="http://schemas.openxmlformats.org/officeDocument/2006/relationships/font" Target="fonts/Inter-regular.fntdata"/><Relationship Id="rId41" Type="http://schemas.openxmlformats.org/officeDocument/2006/relationships/font" Target="fonts/MerriweatherLight-boldItalic.fntdata"/><Relationship Id="rId44" Type="http://schemas.openxmlformats.org/officeDocument/2006/relationships/font" Target="fonts/Inter-italic.fntdata"/><Relationship Id="rId43" Type="http://schemas.openxmlformats.org/officeDocument/2006/relationships/font" Target="fonts/Inter-bold.fntdata"/><Relationship Id="rId46" Type="http://schemas.openxmlformats.org/officeDocument/2006/relationships/font" Target="fonts/MulishExtraBold-bold.fntdata"/><Relationship Id="rId45" Type="http://schemas.openxmlformats.org/officeDocument/2006/relationships/font" Target="fonts/Inter-boldItalic.fntdata"/><Relationship Id="rId80" Type="http://schemas.openxmlformats.org/officeDocument/2006/relationships/font" Target="fonts/Merriweather-regular.fntdata"/><Relationship Id="rId82" Type="http://schemas.openxmlformats.org/officeDocument/2006/relationships/font" Target="fonts/Merriweather-italic.fntdata"/><Relationship Id="rId81" Type="http://schemas.openxmlformats.org/officeDocument/2006/relationships/font" Target="fonts/Merriweather-bold.fntdata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48" Type="http://schemas.openxmlformats.org/officeDocument/2006/relationships/font" Target="fonts/MulishSemiBold-regular.fntdata"/><Relationship Id="rId47" Type="http://schemas.openxmlformats.org/officeDocument/2006/relationships/font" Target="fonts/MulishExtraBold-boldItalic.fntdata"/><Relationship Id="rId49" Type="http://schemas.openxmlformats.org/officeDocument/2006/relationships/font" Target="fonts/MulishSemiBold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73" Type="http://schemas.openxmlformats.org/officeDocument/2006/relationships/font" Target="fonts/Spectral-bold.fntdata"/><Relationship Id="rId72" Type="http://schemas.openxmlformats.org/officeDocument/2006/relationships/font" Target="fonts/Spectral-regular.fntdata"/><Relationship Id="rId31" Type="http://schemas.openxmlformats.org/officeDocument/2006/relationships/slide" Target="slides/slide23.xml"/><Relationship Id="rId75" Type="http://schemas.openxmlformats.org/officeDocument/2006/relationships/font" Target="fonts/Spectral-boldItalic.fntdata"/><Relationship Id="rId30" Type="http://schemas.openxmlformats.org/officeDocument/2006/relationships/slide" Target="slides/slide22.xml"/><Relationship Id="rId74" Type="http://schemas.openxmlformats.org/officeDocument/2006/relationships/font" Target="fonts/Spectral-italic.fntdata"/><Relationship Id="rId33" Type="http://schemas.openxmlformats.org/officeDocument/2006/relationships/font" Target="fonts/Basic-regular.fntdata"/><Relationship Id="rId77" Type="http://schemas.openxmlformats.org/officeDocument/2006/relationships/font" Target="fonts/HelveticaNeueLight-bold.fntdata"/><Relationship Id="rId32" Type="http://schemas.openxmlformats.org/officeDocument/2006/relationships/slide" Target="slides/slide24.xml"/><Relationship Id="rId76" Type="http://schemas.openxmlformats.org/officeDocument/2006/relationships/font" Target="fonts/HelveticaNeueLight-regular.fntdata"/><Relationship Id="rId35" Type="http://schemas.openxmlformats.org/officeDocument/2006/relationships/font" Target="fonts/Nunito-bold.fntdata"/><Relationship Id="rId79" Type="http://schemas.openxmlformats.org/officeDocument/2006/relationships/font" Target="fonts/HelveticaNeueLight-boldItalic.fntdata"/><Relationship Id="rId34" Type="http://schemas.openxmlformats.org/officeDocument/2006/relationships/font" Target="fonts/Nunito-regular.fntdata"/><Relationship Id="rId78" Type="http://schemas.openxmlformats.org/officeDocument/2006/relationships/font" Target="fonts/HelveticaNeueLight-italic.fntdata"/><Relationship Id="rId71" Type="http://schemas.openxmlformats.org/officeDocument/2006/relationships/font" Target="fonts/Poppins-boldItalic.fntdata"/><Relationship Id="rId70" Type="http://schemas.openxmlformats.org/officeDocument/2006/relationships/font" Target="fonts/Poppins-italic.fntdata"/><Relationship Id="rId37" Type="http://schemas.openxmlformats.org/officeDocument/2006/relationships/font" Target="fonts/Nunito-boldItalic.fntdata"/><Relationship Id="rId36" Type="http://schemas.openxmlformats.org/officeDocument/2006/relationships/font" Target="fonts/Nunito-italic.fntdata"/><Relationship Id="rId39" Type="http://schemas.openxmlformats.org/officeDocument/2006/relationships/font" Target="fonts/MerriweatherLight-bold.fntdata"/><Relationship Id="rId38" Type="http://schemas.openxmlformats.org/officeDocument/2006/relationships/font" Target="fonts/MerriweatherLight-regular.fntdata"/><Relationship Id="rId62" Type="http://schemas.openxmlformats.org/officeDocument/2006/relationships/font" Target="fonts/Roboto-italic.fntdata"/><Relationship Id="rId61" Type="http://schemas.openxmlformats.org/officeDocument/2006/relationships/font" Target="fonts/Roboto-bold.fntdata"/><Relationship Id="rId20" Type="http://schemas.openxmlformats.org/officeDocument/2006/relationships/slide" Target="slides/slide12.xml"/><Relationship Id="rId64" Type="http://schemas.openxmlformats.org/officeDocument/2006/relationships/font" Target="fonts/PlayfairDisplay-regular.fntdata"/><Relationship Id="rId63" Type="http://schemas.openxmlformats.org/officeDocument/2006/relationships/font" Target="fonts/Roboto-boldItalic.fntdata"/><Relationship Id="rId22" Type="http://schemas.openxmlformats.org/officeDocument/2006/relationships/slide" Target="slides/slide14.xml"/><Relationship Id="rId66" Type="http://schemas.openxmlformats.org/officeDocument/2006/relationships/font" Target="fonts/PlayfairDisplay-italic.fntdata"/><Relationship Id="rId21" Type="http://schemas.openxmlformats.org/officeDocument/2006/relationships/slide" Target="slides/slide13.xml"/><Relationship Id="rId65" Type="http://schemas.openxmlformats.org/officeDocument/2006/relationships/font" Target="fonts/PlayfairDisplay-bold.fntdata"/><Relationship Id="rId24" Type="http://schemas.openxmlformats.org/officeDocument/2006/relationships/slide" Target="slides/slide16.xml"/><Relationship Id="rId68" Type="http://schemas.openxmlformats.org/officeDocument/2006/relationships/font" Target="fonts/Poppins-regular.fntdata"/><Relationship Id="rId23" Type="http://schemas.openxmlformats.org/officeDocument/2006/relationships/slide" Target="slides/slide15.xml"/><Relationship Id="rId67" Type="http://schemas.openxmlformats.org/officeDocument/2006/relationships/font" Target="fonts/PlayfairDisplay-boldItalic.fntdata"/><Relationship Id="rId60" Type="http://schemas.openxmlformats.org/officeDocument/2006/relationships/font" Target="fonts/Roboto-regular.fntdata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69" Type="http://schemas.openxmlformats.org/officeDocument/2006/relationships/font" Target="fonts/Poppins-bold.fntdata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font" Target="fonts/MulishSemiBold-boldItalic.fntdata"/><Relationship Id="rId50" Type="http://schemas.openxmlformats.org/officeDocument/2006/relationships/font" Target="fonts/MulishSemiBold-italic.fntdata"/><Relationship Id="rId53" Type="http://schemas.openxmlformats.org/officeDocument/2006/relationships/font" Target="fonts/HelveticaNeue-bold.fntdata"/><Relationship Id="rId52" Type="http://schemas.openxmlformats.org/officeDocument/2006/relationships/font" Target="fonts/HelveticaNeue-regular.fntdata"/><Relationship Id="rId11" Type="http://schemas.openxmlformats.org/officeDocument/2006/relationships/slide" Target="slides/slide3.xml"/><Relationship Id="rId55" Type="http://schemas.openxmlformats.org/officeDocument/2006/relationships/font" Target="fonts/HelveticaNeue-boldItalic.fntdata"/><Relationship Id="rId10" Type="http://schemas.openxmlformats.org/officeDocument/2006/relationships/slide" Target="slides/slide2.xml"/><Relationship Id="rId54" Type="http://schemas.openxmlformats.org/officeDocument/2006/relationships/font" Target="fonts/HelveticaNeue-italic.fntdata"/><Relationship Id="rId13" Type="http://schemas.openxmlformats.org/officeDocument/2006/relationships/slide" Target="slides/slide5.xml"/><Relationship Id="rId57" Type="http://schemas.openxmlformats.org/officeDocument/2006/relationships/font" Target="fonts/SpectralMedium-bold.fntdata"/><Relationship Id="rId12" Type="http://schemas.openxmlformats.org/officeDocument/2006/relationships/slide" Target="slides/slide4.xml"/><Relationship Id="rId56" Type="http://schemas.openxmlformats.org/officeDocument/2006/relationships/font" Target="fonts/SpectralMedium-regular.fntdata"/><Relationship Id="rId15" Type="http://schemas.openxmlformats.org/officeDocument/2006/relationships/slide" Target="slides/slide7.xml"/><Relationship Id="rId59" Type="http://schemas.openxmlformats.org/officeDocument/2006/relationships/font" Target="fonts/SpectralMedium-boldItalic.fntdata"/><Relationship Id="rId14" Type="http://schemas.openxmlformats.org/officeDocument/2006/relationships/slide" Target="slides/slide6.xml"/><Relationship Id="rId58" Type="http://schemas.openxmlformats.org/officeDocument/2006/relationships/font" Target="fonts/SpectralMedium-italic.fntdata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b176bed4ff_0_20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3b176bed4ff_0_20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3d100c31559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3d100c31559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3aad3225893_0_28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3aad3225893_0_28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3b78e46e98f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3b78e46e98f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3d100c31559_0_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3d100c31559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3da0535d9a0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3da0535d9a0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3b3f9fadae5_1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3b3f9fadae5_1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3b3f9fadae5_1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3b3f9fadae5_1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3b3f9fadae5_1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3b3f9fadae5_1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3b3f9fadae5_1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3b3f9fadae5_1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3bdb9cda4d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3bdb9cda4d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d100c31559_0_5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Taylor</a:t>
            </a:r>
            <a:endParaRPr/>
          </a:p>
        </p:txBody>
      </p:sp>
      <p:sp>
        <p:nvSpPr>
          <p:cNvPr id="691" name="Google Shape;691;g3d100c31559_0_5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3da0535d9a0_0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3da0535d9a0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3d100c31559_0_15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3d100c31559_0_15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3b4bcb01350_4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3b4bcb01350_4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3d138642c2d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3d138642c2d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3d100c31559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3d100c31559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3d138642c2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3d138642c2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3aaed8228b9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3aaed8228b9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b3f9fadae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3b3f9fadae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3aad3225893_0_3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3aad3225893_0_3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3aad3225893_0_19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3aad3225893_0_19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3da0535d9a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3da0535d9a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b3f9fadae5_1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3b3f9fadae5_1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1.png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4.jpg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4.jpg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0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21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1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5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5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with Title – White 2 1">
  <p:cSld name="CUSTOM_9_8_6_4"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04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1" name="Google Shape;531;p104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32" name="Google Shape;532;p104"/>
          <p:cNvCxnSpPr/>
          <p:nvPr/>
        </p:nvCxnSpPr>
        <p:spPr>
          <a:xfrm>
            <a:off x="240976" y="64160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33" name="Google Shape;533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104"/>
          <p:cNvSpPr txBox="1"/>
          <p:nvPr>
            <p:ph type="title"/>
          </p:nvPr>
        </p:nvSpPr>
        <p:spPr>
          <a:xfrm>
            <a:off x="165527" y="220035"/>
            <a:ext cx="79575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Helvetica Neue"/>
              <a:buNone/>
              <a:defRPr sz="18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35" name="Google Shape;535;p10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with Title – White 1 2">
  <p:cSld name="CUSTOM_9_8_1"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05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8" name="Google Shape;538;p105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39" name="Google Shape;539;p105"/>
          <p:cNvCxnSpPr/>
          <p:nvPr/>
        </p:nvCxnSpPr>
        <p:spPr>
          <a:xfrm>
            <a:off x="240976" y="64160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40" name="Google Shape;540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05"/>
          <p:cNvSpPr txBox="1"/>
          <p:nvPr>
            <p:ph type="title"/>
          </p:nvPr>
        </p:nvSpPr>
        <p:spPr>
          <a:xfrm>
            <a:off x="165527" y="220035"/>
            <a:ext cx="79575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Helvetica Neue"/>
              <a:buNone/>
              <a:defRPr sz="18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42" name="Google Shape;542;p10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8">
  <p:cSld name="TITLE_AND_BODY_8"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0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5" name="Google Shape;545;p10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46" name="Google Shape;546;p10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* Simple Title – White">
  <p:cSld name="CUSTOM_9_8_19"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8" name="Google Shape;548;p107"/>
          <p:cNvCxnSpPr/>
          <p:nvPr/>
        </p:nvCxnSpPr>
        <p:spPr>
          <a:xfrm>
            <a:off x="240976" y="612648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9" name="Google Shape;549;p107"/>
          <p:cNvSpPr txBox="1"/>
          <p:nvPr>
            <p:ph type="title"/>
          </p:nvPr>
        </p:nvSpPr>
        <p:spPr>
          <a:xfrm>
            <a:off x="173736" y="128016"/>
            <a:ext cx="7957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2000"/>
              <a:buFont typeface="Helvetica Neue"/>
              <a:buNone/>
              <a:defRPr sz="20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50" name="Google Shape;550;p107"/>
          <p:cNvSpPr txBox="1"/>
          <p:nvPr/>
        </p:nvSpPr>
        <p:spPr>
          <a:xfrm>
            <a:off x="5523669" y="4873752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51" name="Google Shape;551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032" y="4965192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107"/>
          <p:cNvSpPr txBox="1"/>
          <p:nvPr/>
        </p:nvSpPr>
        <p:spPr>
          <a:xfrm>
            <a:off x="8416150" y="4855325"/>
            <a:ext cx="548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3" name="Google Shape;553;p10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 Simple Title no footer">
  <p:cSld name="CUSTOM_9_2_3_1"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08"/>
          <p:cNvSpPr txBox="1"/>
          <p:nvPr>
            <p:ph type="title"/>
          </p:nvPr>
        </p:nvSpPr>
        <p:spPr>
          <a:xfrm>
            <a:off x="171000" y="128016"/>
            <a:ext cx="87486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2000"/>
              <a:buFont typeface="Helvetica Neue"/>
              <a:buNone/>
              <a:defRPr sz="20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cxnSp>
        <p:nvCxnSpPr>
          <p:cNvPr id="556" name="Google Shape;556;p108"/>
          <p:cNvCxnSpPr/>
          <p:nvPr/>
        </p:nvCxnSpPr>
        <p:spPr>
          <a:xfrm>
            <a:off x="240976" y="616841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7" name="Google Shape;557;p10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ullets photo 1">
  <p:cSld name="Title bullets photo_1"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09"/>
          <p:cNvSpPr txBox="1"/>
          <p:nvPr>
            <p:ph idx="1" type="body"/>
          </p:nvPr>
        </p:nvSpPr>
        <p:spPr>
          <a:xfrm>
            <a:off x="336352" y="1509666"/>
            <a:ext cx="4270800" cy="30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125"/>
              </a:spcBef>
              <a:spcAft>
                <a:spcPts val="0"/>
              </a:spcAft>
              <a:buClr>
                <a:srgbClr val="581660"/>
              </a:buClr>
              <a:buSzPts val="40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0000"/>
              </a:lnSpc>
              <a:spcBef>
                <a:spcPts val="1125"/>
              </a:spcBef>
              <a:spcAft>
                <a:spcPts val="0"/>
              </a:spcAft>
              <a:buClr>
                <a:srgbClr val="581660"/>
              </a:buClr>
              <a:buSzPts val="4000"/>
              <a:buFont typeface="Arial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1125"/>
              </a:spcBef>
              <a:spcAft>
                <a:spcPts val="0"/>
              </a:spcAft>
              <a:buClr>
                <a:srgbClr val="581660"/>
              </a:buClr>
              <a:buSzPts val="4000"/>
              <a:buFont typeface="Arial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1125"/>
              </a:spcBef>
              <a:spcAft>
                <a:spcPts val="0"/>
              </a:spcAft>
              <a:buClr>
                <a:srgbClr val="581660"/>
              </a:buClr>
              <a:buSzPts val="4000"/>
              <a:buFont typeface="Arial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1125"/>
              </a:spcBef>
              <a:spcAft>
                <a:spcPts val="0"/>
              </a:spcAft>
              <a:buClr>
                <a:srgbClr val="581660"/>
              </a:buClr>
              <a:buSzPts val="4000"/>
              <a:buFont typeface="Arial"/>
              <a:buNone/>
              <a:defRPr/>
            </a:lvl5pPr>
            <a:lvl6pPr indent="-369189" lvl="5" marL="2743200" algn="l">
              <a:lnSpc>
                <a:spcPct val="110000"/>
              </a:lnSpc>
              <a:spcBef>
                <a:spcPts val="1125"/>
              </a:spcBef>
              <a:spcAft>
                <a:spcPts val="0"/>
              </a:spcAft>
              <a:buClr>
                <a:srgbClr val="581660"/>
              </a:buClr>
              <a:buSzPts val="2214"/>
              <a:buFont typeface="Arial"/>
              <a:buChar char="•"/>
              <a:defRPr/>
            </a:lvl6pPr>
            <a:lvl7pPr indent="-369189" lvl="6" marL="3200400" algn="l">
              <a:lnSpc>
                <a:spcPct val="110000"/>
              </a:lnSpc>
              <a:spcBef>
                <a:spcPts val="1125"/>
              </a:spcBef>
              <a:spcAft>
                <a:spcPts val="0"/>
              </a:spcAft>
              <a:buClr>
                <a:srgbClr val="581660"/>
              </a:buClr>
              <a:buSzPts val="2214"/>
              <a:buFont typeface="Arial"/>
              <a:buChar char="•"/>
              <a:defRPr/>
            </a:lvl7pPr>
            <a:lvl8pPr indent="-369189" lvl="7" marL="3657600" algn="l">
              <a:lnSpc>
                <a:spcPct val="110000"/>
              </a:lnSpc>
              <a:spcBef>
                <a:spcPts val="1125"/>
              </a:spcBef>
              <a:spcAft>
                <a:spcPts val="0"/>
              </a:spcAft>
              <a:buClr>
                <a:srgbClr val="581660"/>
              </a:buClr>
              <a:buSzPts val="2214"/>
              <a:buFont typeface="Arial"/>
              <a:buChar char="•"/>
              <a:defRPr/>
            </a:lvl8pPr>
            <a:lvl9pPr indent="-369189" lvl="8" marL="4114800" algn="l">
              <a:lnSpc>
                <a:spcPct val="110000"/>
              </a:lnSpc>
              <a:spcBef>
                <a:spcPts val="1125"/>
              </a:spcBef>
              <a:spcAft>
                <a:spcPts val="0"/>
              </a:spcAft>
              <a:buClr>
                <a:srgbClr val="581660"/>
              </a:buClr>
              <a:buSzPts val="2214"/>
              <a:buFont typeface="Arial"/>
              <a:buChar char="•"/>
              <a:defRPr/>
            </a:lvl9pPr>
          </a:lstStyle>
          <a:p/>
        </p:txBody>
      </p:sp>
      <p:cxnSp>
        <p:nvCxnSpPr>
          <p:cNvPr id="560" name="Google Shape;560;p109"/>
          <p:cNvCxnSpPr/>
          <p:nvPr/>
        </p:nvCxnSpPr>
        <p:spPr>
          <a:xfrm>
            <a:off x="465579" y="1258244"/>
            <a:ext cx="490500" cy="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61" name="Google Shape;561;p109"/>
          <p:cNvSpPr/>
          <p:nvPr/>
        </p:nvSpPr>
        <p:spPr>
          <a:xfrm>
            <a:off x="5163521" y="4839032"/>
            <a:ext cx="3383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rPr>
              <a:t>Learn more at PendulumLife.com</a:t>
            </a:r>
            <a:br>
              <a:rPr b="0" i="0" lang="en" sz="67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675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6238" y="4827602"/>
            <a:ext cx="895350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109"/>
          <p:cNvSpPr txBox="1"/>
          <p:nvPr/>
        </p:nvSpPr>
        <p:spPr>
          <a:xfrm>
            <a:off x="8416140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4" name="Google Shape;564;p109"/>
          <p:cNvSpPr txBox="1"/>
          <p:nvPr>
            <p:ph type="title"/>
          </p:nvPr>
        </p:nvSpPr>
        <p:spPr>
          <a:xfrm>
            <a:off x="336352" y="326756"/>
            <a:ext cx="4045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91425" spcFirstLastPara="1" rIns="50800" wrap="square" tIns="508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1800"/>
              <a:buNone/>
              <a:defRPr/>
            </a:lvl9pPr>
          </a:lstStyle>
          <a:p/>
        </p:txBody>
      </p:sp>
      <p:sp>
        <p:nvSpPr>
          <p:cNvPr id="565" name="Google Shape;565;p10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* Simple with Title – White">
  <p:cSld name="CUSTOM_9_8_20"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7" name="Google Shape;567;p110"/>
          <p:cNvCxnSpPr/>
          <p:nvPr/>
        </p:nvCxnSpPr>
        <p:spPr>
          <a:xfrm>
            <a:off x="240976" y="612648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8" name="Google Shape;568;p110"/>
          <p:cNvSpPr txBox="1"/>
          <p:nvPr>
            <p:ph type="title"/>
          </p:nvPr>
        </p:nvSpPr>
        <p:spPr>
          <a:xfrm>
            <a:off x="173736" y="128016"/>
            <a:ext cx="7957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2000"/>
              <a:buFont typeface="Helvetica Neue"/>
              <a:buNone/>
              <a:defRPr sz="20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69" name="Google Shape;569;p110"/>
          <p:cNvSpPr txBox="1"/>
          <p:nvPr/>
        </p:nvSpPr>
        <p:spPr>
          <a:xfrm>
            <a:off x="5523669" y="4873752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70" name="Google Shape;570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032" y="4965192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110"/>
          <p:cNvSpPr txBox="1"/>
          <p:nvPr/>
        </p:nvSpPr>
        <p:spPr>
          <a:xfrm>
            <a:off x="8416150" y="4855325"/>
            <a:ext cx="548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2" name="Google Shape;572;p1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* Simple with Title – White 1">
  <p:cSld name="CUSTOM_9_8_21"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4" name="Google Shape;574;p111"/>
          <p:cNvCxnSpPr/>
          <p:nvPr/>
        </p:nvCxnSpPr>
        <p:spPr>
          <a:xfrm>
            <a:off x="240976" y="612648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5" name="Google Shape;575;p111"/>
          <p:cNvSpPr txBox="1"/>
          <p:nvPr>
            <p:ph type="title"/>
          </p:nvPr>
        </p:nvSpPr>
        <p:spPr>
          <a:xfrm>
            <a:off x="173736" y="128016"/>
            <a:ext cx="7957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2000"/>
              <a:buFont typeface="Helvetica Neue"/>
              <a:buNone/>
              <a:defRPr sz="20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76" name="Google Shape;576;p111"/>
          <p:cNvSpPr txBox="1"/>
          <p:nvPr/>
        </p:nvSpPr>
        <p:spPr>
          <a:xfrm>
            <a:off x="5523669" y="4873752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77" name="Google Shape;577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032" y="4965192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111"/>
          <p:cNvSpPr txBox="1"/>
          <p:nvPr/>
        </p:nvSpPr>
        <p:spPr>
          <a:xfrm>
            <a:off x="8416150" y="4855325"/>
            <a:ext cx="548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9" name="Google Shape;579;p1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* Simple with Title – White 2">
  <p:cSld name="CUSTOM_9_8_22"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1" name="Google Shape;581;p112"/>
          <p:cNvCxnSpPr/>
          <p:nvPr/>
        </p:nvCxnSpPr>
        <p:spPr>
          <a:xfrm>
            <a:off x="240976" y="612648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2" name="Google Shape;582;p112"/>
          <p:cNvSpPr txBox="1"/>
          <p:nvPr>
            <p:ph type="title"/>
          </p:nvPr>
        </p:nvSpPr>
        <p:spPr>
          <a:xfrm>
            <a:off x="173736" y="128016"/>
            <a:ext cx="7957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2000"/>
              <a:buFont typeface="Helvetica Neue"/>
              <a:buNone/>
              <a:defRPr sz="20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83" name="Google Shape;583;p112"/>
          <p:cNvSpPr txBox="1"/>
          <p:nvPr/>
        </p:nvSpPr>
        <p:spPr>
          <a:xfrm>
            <a:off x="5523669" y="4873752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84" name="Google Shape;584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032" y="4965192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112"/>
          <p:cNvSpPr txBox="1"/>
          <p:nvPr/>
        </p:nvSpPr>
        <p:spPr>
          <a:xfrm>
            <a:off x="8416150" y="4855325"/>
            <a:ext cx="548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6" name="Google Shape;586;p1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* Simple with Title – White 3">
  <p:cSld name="CUSTOM_9_8_23"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8" name="Google Shape;588;p113"/>
          <p:cNvCxnSpPr/>
          <p:nvPr/>
        </p:nvCxnSpPr>
        <p:spPr>
          <a:xfrm>
            <a:off x="240976" y="612648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9" name="Google Shape;589;p113"/>
          <p:cNvSpPr txBox="1"/>
          <p:nvPr>
            <p:ph type="title"/>
          </p:nvPr>
        </p:nvSpPr>
        <p:spPr>
          <a:xfrm>
            <a:off x="173736" y="128016"/>
            <a:ext cx="7957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2000"/>
              <a:buFont typeface="Helvetica Neue"/>
              <a:buNone/>
              <a:defRPr sz="20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90" name="Google Shape;590;p113"/>
          <p:cNvSpPr txBox="1"/>
          <p:nvPr/>
        </p:nvSpPr>
        <p:spPr>
          <a:xfrm>
            <a:off x="5523669" y="4873752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91" name="Google Shape;591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032" y="4965192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113"/>
          <p:cNvSpPr txBox="1"/>
          <p:nvPr/>
        </p:nvSpPr>
        <p:spPr>
          <a:xfrm>
            <a:off x="8416150" y="4855325"/>
            <a:ext cx="548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3" name="Google Shape;593;p1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* Simple Title – White 1">
  <p:cSld name="CUSTOM_9_8_24"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5" name="Google Shape;595;p114"/>
          <p:cNvCxnSpPr/>
          <p:nvPr/>
        </p:nvCxnSpPr>
        <p:spPr>
          <a:xfrm>
            <a:off x="240976" y="612648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6" name="Google Shape;596;p114"/>
          <p:cNvSpPr txBox="1"/>
          <p:nvPr>
            <p:ph type="title"/>
          </p:nvPr>
        </p:nvSpPr>
        <p:spPr>
          <a:xfrm>
            <a:off x="173736" y="128016"/>
            <a:ext cx="7957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2000"/>
              <a:buFont typeface="Helvetica Neue"/>
              <a:buNone/>
              <a:defRPr sz="20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97" name="Google Shape;597;p114"/>
          <p:cNvSpPr txBox="1"/>
          <p:nvPr/>
        </p:nvSpPr>
        <p:spPr>
          <a:xfrm>
            <a:off x="5523669" y="4873752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98" name="Google Shape;598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032" y="4965192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114"/>
          <p:cNvSpPr txBox="1"/>
          <p:nvPr/>
        </p:nvSpPr>
        <p:spPr>
          <a:xfrm>
            <a:off x="8416150" y="4855325"/>
            <a:ext cx="548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0" name="Google Shape;600;p1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Title 1">
  <p:cSld name="CUSTOM_9_2_4"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15"/>
          <p:cNvSpPr txBox="1"/>
          <p:nvPr>
            <p:ph type="title"/>
          </p:nvPr>
        </p:nvSpPr>
        <p:spPr>
          <a:xfrm>
            <a:off x="171000" y="152775"/>
            <a:ext cx="87486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2000"/>
              <a:buFont typeface="Helvetica Neue"/>
              <a:buNone/>
              <a:defRPr sz="20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603" name="Google Shape;603;p115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4" name="Google Shape;604;p115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05" name="Google Shape;605;p115"/>
          <p:cNvCxnSpPr/>
          <p:nvPr/>
        </p:nvCxnSpPr>
        <p:spPr>
          <a:xfrm>
            <a:off x="240976" y="64160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06" name="Google Shape;606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1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 1">
  <p:cSld name="Custom Layout 8"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88889" y="357302"/>
            <a:ext cx="914400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1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1" name="Google Shape;611;p116"/>
          <p:cNvSpPr txBox="1"/>
          <p:nvPr>
            <p:ph type="title"/>
          </p:nvPr>
        </p:nvSpPr>
        <p:spPr>
          <a:xfrm>
            <a:off x="271630" y="152786"/>
            <a:ext cx="61482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cxnSp>
        <p:nvCxnSpPr>
          <p:cNvPr id="612" name="Google Shape;612;p116"/>
          <p:cNvCxnSpPr/>
          <p:nvPr/>
        </p:nvCxnSpPr>
        <p:spPr>
          <a:xfrm>
            <a:off x="375600" y="745056"/>
            <a:ext cx="8392800" cy="0"/>
          </a:xfrm>
          <a:prstGeom prst="straightConnector1">
            <a:avLst/>
          </a:prstGeom>
          <a:noFill/>
          <a:ln cap="flat" cmpd="sng" w="9525">
            <a:solidFill>
              <a:srgbClr val="511B3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3" name="Google Shape;613;p116"/>
          <p:cNvSpPr txBox="1"/>
          <p:nvPr>
            <p:ph idx="1" type="body"/>
          </p:nvPr>
        </p:nvSpPr>
        <p:spPr>
          <a:xfrm>
            <a:off x="375600" y="986500"/>
            <a:ext cx="8456700" cy="3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●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○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■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●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○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■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●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○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■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* Simple Title – White 2">
  <p:cSld name="CUSTOM_9_8_25"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5" name="Google Shape;615;p117"/>
          <p:cNvCxnSpPr/>
          <p:nvPr/>
        </p:nvCxnSpPr>
        <p:spPr>
          <a:xfrm>
            <a:off x="240976" y="612648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6" name="Google Shape;616;p117"/>
          <p:cNvSpPr txBox="1"/>
          <p:nvPr>
            <p:ph type="title"/>
          </p:nvPr>
        </p:nvSpPr>
        <p:spPr>
          <a:xfrm>
            <a:off x="173736" y="128016"/>
            <a:ext cx="7957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2000"/>
              <a:buFont typeface="Helvetica Neue"/>
              <a:buNone/>
              <a:defRPr sz="20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17" name="Google Shape;617;p117"/>
          <p:cNvSpPr txBox="1"/>
          <p:nvPr/>
        </p:nvSpPr>
        <p:spPr>
          <a:xfrm>
            <a:off x="5523669" y="4873752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18" name="Google Shape;618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032" y="4965192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117"/>
          <p:cNvSpPr txBox="1"/>
          <p:nvPr/>
        </p:nvSpPr>
        <p:spPr>
          <a:xfrm>
            <a:off x="8416150" y="4855325"/>
            <a:ext cx="548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0" name="Google Shape;620;p1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* Simple Title – White 3">
  <p:cSld name="CUSTOM_9_8_26"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2" name="Google Shape;622;p118"/>
          <p:cNvCxnSpPr/>
          <p:nvPr/>
        </p:nvCxnSpPr>
        <p:spPr>
          <a:xfrm>
            <a:off x="240976" y="612648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3" name="Google Shape;623;p118"/>
          <p:cNvSpPr txBox="1"/>
          <p:nvPr>
            <p:ph type="title"/>
          </p:nvPr>
        </p:nvSpPr>
        <p:spPr>
          <a:xfrm>
            <a:off x="173736" y="128016"/>
            <a:ext cx="7957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2000"/>
              <a:buFont typeface="Helvetica Neue"/>
              <a:buNone/>
              <a:defRPr sz="20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24" name="Google Shape;624;p118"/>
          <p:cNvSpPr txBox="1"/>
          <p:nvPr/>
        </p:nvSpPr>
        <p:spPr>
          <a:xfrm>
            <a:off x="5523669" y="4873752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25" name="Google Shape;625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032" y="4965192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118"/>
          <p:cNvSpPr txBox="1"/>
          <p:nvPr/>
        </p:nvSpPr>
        <p:spPr>
          <a:xfrm>
            <a:off x="8416150" y="4855325"/>
            <a:ext cx="548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7" name="Google Shape;627;p1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 Blank Footer">
  <p:cSld name="CUSTOM_9_2_1_2"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19"/>
          <p:cNvSpPr txBox="1"/>
          <p:nvPr/>
        </p:nvSpPr>
        <p:spPr>
          <a:xfrm>
            <a:off x="5523669" y="4873752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30" name="Google Shape;630;p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032" y="4965192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119"/>
          <p:cNvSpPr txBox="1"/>
          <p:nvPr/>
        </p:nvSpPr>
        <p:spPr>
          <a:xfrm>
            <a:off x="8416150" y="4855325"/>
            <a:ext cx="548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2" name="Google Shape;632;p1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* Simple Title – White 4">
  <p:cSld name="CUSTOM_9_8_27"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4" name="Google Shape;634;p120"/>
          <p:cNvCxnSpPr/>
          <p:nvPr/>
        </p:nvCxnSpPr>
        <p:spPr>
          <a:xfrm>
            <a:off x="240976" y="612648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5" name="Google Shape;635;p120"/>
          <p:cNvSpPr txBox="1"/>
          <p:nvPr>
            <p:ph type="title"/>
          </p:nvPr>
        </p:nvSpPr>
        <p:spPr>
          <a:xfrm>
            <a:off x="173736" y="128016"/>
            <a:ext cx="7957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2000"/>
              <a:buFont typeface="Helvetica Neue"/>
              <a:buNone/>
              <a:defRPr sz="20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36" name="Google Shape;636;p120"/>
          <p:cNvSpPr txBox="1"/>
          <p:nvPr/>
        </p:nvSpPr>
        <p:spPr>
          <a:xfrm>
            <a:off x="5523669" y="4873752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37" name="Google Shape;637;p1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032" y="4965192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120"/>
          <p:cNvSpPr txBox="1"/>
          <p:nvPr/>
        </p:nvSpPr>
        <p:spPr>
          <a:xfrm>
            <a:off x="8416150" y="4855325"/>
            <a:ext cx="548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9" name="Google Shape;639;p1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w/ subhead">
  <p:cSld name="Title and Content w/ subhead"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1.jpg" id="641" name="Google Shape;641;p121"/>
          <p:cNvPicPr preferRelativeResize="0"/>
          <p:nvPr/>
        </p:nvPicPr>
        <p:blipFill rotWithShape="1">
          <a:blip r:embed="rId2">
            <a:alphaModFix/>
          </a:blip>
          <a:srcRect b="37566" l="0" r="0" t="20328"/>
          <a:stretch/>
        </p:blipFill>
        <p:spPr>
          <a:xfrm>
            <a:off x="53474" y="4708975"/>
            <a:ext cx="1264849" cy="36435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121"/>
          <p:cNvSpPr txBox="1"/>
          <p:nvPr>
            <p:ph type="title"/>
          </p:nvPr>
        </p:nvSpPr>
        <p:spPr>
          <a:xfrm>
            <a:off x="310008" y="225437"/>
            <a:ext cx="85665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3" name="Google Shape;643;p121"/>
          <p:cNvSpPr txBox="1"/>
          <p:nvPr>
            <p:ph idx="1" type="body"/>
          </p:nvPr>
        </p:nvSpPr>
        <p:spPr>
          <a:xfrm>
            <a:off x="310008" y="1184129"/>
            <a:ext cx="8566500" cy="33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indent="-3302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2pPr>
            <a:lvl3pPr indent="-3175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3pPr>
            <a:lvl4pPr indent="-3048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-"/>
              <a:defRPr>
                <a:latin typeface="Avenir"/>
                <a:ea typeface="Avenir"/>
                <a:cs typeface="Avenir"/>
                <a:sym typeface="Avenir"/>
              </a:defRPr>
            </a:lvl4pPr>
            <a:lvl5pPr indent="-2921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4" name="Google Shape;644;p121"/>
          <p:cNvSpPr txBox="1"/>
          <p:nvPr>
            <p:ph idx="2" type="body"/>
          </p:nvPr>
        </p:nvSpPr>
        <p:spPr>
          <a:xfrm>
            <a:off x="310535" y="558404"/>
            <a:ext cx="85662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-"/>
              <a:defRPr/>
            </a:lvl4pPr>
            <a:lvl5pPr indent="-2286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5" name="Google Shape;645;p121"/>
          <p:cNvSpPr txBox="1"/>
          <p:nvPr>
            <p:ph idx="12" type="sldNum"/>
          </p:nvPr>
        </p:nvSpPr>
        <p:spPr>
          <a:xfrm>
            <a:off x="6369958" y="4897041"/>
            <a:ext cx="25068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A0A09C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A0A09C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A0A09C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A0A09C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A0A09C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A0A09C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A0A09C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A0A09C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A0A09C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6" name="Google Shape;646;p121"/>
          <p:cNvSpPr/>
          <p:nvPr/>
        </p:nvSpPr>
        <p:spPr>
          <a:xfrm>
            <a:off x="868951" y="0"/>
            <a:ext cx="8274900" cy="1014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22"/>
          <p:cNvSpPr/>
          <p:nvPr/>
        </p:nvSpPr>
        <p:spPr>
          <a:xfrm>
            <a:off x="868951" y="0"/>
            <a:ext cx="8274900" cy="1014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122"/>
          <p:cNvSpPr txBox="1"/>
          <p:nvPr/>
        </p:nvSpPr>
        <p:spPr>
          <a:xfrm>
            <a:off x="7521575" y="178594"/>
            <a:ext cx="14922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D2D2CA"/>
                </a:solidFill>
                <a:latin typeface="Basic"/>
                <a:ea typeface="Basic"/>
                <a:cs typeface="Basic"/>
                <a:sym typeface="Basic"/>
              </a:rPr>
              <a:t>igniting collective action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lide1.jpg" id="650" name="Google Shape;650;p122"/>
          <p:cNvPicPr preferRelativeResize="0"/>
          <p:nvPr/>
        </p:nvPicPr>
        <p:blipFill rotWithShape="1">
          <a:blip r:embed="rId2">
            <a:alphaModFix/>
          </a:blip>
          <a:srcRect b="26820" l="0" r="0" t="20323"/>
          <a:stretch/>
        </p:blipFill>
        <p:spPr>
          <a:xfrm>
            <a:off x="7770177" y="141300"/>
            <a:ext cx="1306975" cy="45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1" name="Google Shape;651;p122"/>
          <p:cNvCxnSpPr/>
          <p:nvPr/>
        </p:nvCxnSpPr>
        <p:spPr>
          <a:xfrm>
            <a:off x="868951" y="3443288"/>
            <a:ext cx="74556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808080">
                <a:alpha val="36080"/>
              </a:srgbClr>
            </a:outerShdw>
          </a:effectLst>
        </p:spPr>
      </p:cxnSp>
      <p:sp>
        <p:nvSpPr>
          <p:cNvPr id="652" name="Google Shape;652;p122"/>
          <p:cNvSpPr txBox="1"/>
          <p:nvPr>
            <p:ph type="ctrTitle"/>
          </p:nvPr>
        </p:nvSpPr>
        <p:spPr>
          <a:xfrm>
            <a:off x="868951" y="2236008"/>
            <a:ext cx="74556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3" name="Google Shape;653;p122"/>
          <p:cNvSpPr txBox="1"/>
          <p:nvPr>
            <p:ph idx="1" type="subTitle"/>
          </p:nvPr>
        </p:nvSpPr>
        <p:spPr>
          <a:xfrm>
            <a:off x="868951" y="3552839"/>
            <a:ext cx="74556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-"/>
              <a:defRPr/>
            </a:lvl4pPr>
            <a:lvl5pPr lvl="4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lvl="5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4" name="Google Shape;654;p122"/>
          <p:cNvSpPr txBox="1"/>
          <p:nvPr>
            <p:ph idx="2" type="body"/>
          </p:nvPr>
        </p:nvSpPr>
        <p:spPr>
          <a:xfrm>
            <a:off x="868951" y="4040846"/>
            <a:ext cx="53475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-"/>
              <a:defRPr/>
            </a:lvl4pPr>
            <a:lvl5pPr indent="-34290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5" name="Google Shape;655;p1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buNone/>
              <a:defRPr sz="13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>
              <a:buNone/>
              <a:defRPr sz="13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>
              <a:buNone/>
              <a:defRPr sz="13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>
              <a:buNone/>
              <a:defRPr sz="13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>
              <a:buNone/>
              <a:defRPr sz="13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>
              <a:buNone/>
              <a:defRPr sz="13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>
              <a:buNone/>
              <a:defRPr sz="13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>
              <a:buNone/>
              <a:defRPr sz="13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2"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 New Title Slide – White">
  <p:cSld name="CUSTOM_10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 b="110" l="0" r="0" t="110"/>
          <a:stretch/>
        </p:blipFill>
        <p:spPr>
          <a:xfrm>
            <a:off x="0" y="2598706"/>
            <a:ext cx="9163730" cy="207170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/>
          <p:nvPr>
            <p:ph type="title"/>
          </p:nvPr>
        </p:nvSpPr>
        <p:spPr>
          <a:xfrm>
            <a:off x="165409" y="493335"/>
            <a:ext cx="6206100" cy="130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600"/>
              <a:buFont typeface="Helvetica Neue"/>
              <a:buNone/>
              <a:defRPr sz="36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165525" y="1790851"/>
            <a:ext cx="4114200" cy="18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400"/>
              <a:buFont typeface="Helvetica Neue"/>
              <a:buNone/>
              <a:defRPr sz="14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400"/>
              <a:buFont typeface="Helvetica Neue"/>
              <a:buNone/>
              <a:defRPr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400"/>
              <a:buFont typeface="Helvetica Neue"/>
              <a:buNone/>
              <a:defRPr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400"/>
              <a:buFont typeface="Helvetica Neue"/>
              <a:buNone/>
              <a:defRPr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400"/>
              <a:buFont typeface="Helvetica Neue"/>
              <a:buNone/>
              <a:defRPr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400"/>
              <a:buFont typeface="Helvetica Neue"/>
              <a:buNone/>
              <a:defRPr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400"/>
              <a:buFont typeface="Helvetica Neue"/>
              <a:buNone/>
              <a:defRPr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400"/>
              <a:buFont typeface="Helvetica Neue"/>
              <a:buNone/>
              <a:defRPr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400"/>
              <a:buFont typeface="Helvetica Neue"/>
              <a:buNone/>
              <a:defRPr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4" name="Google Shape;54;p13"/>
          <p:cNvSpPr txBox="1"/>
          <p:nvPr/>
        </p:nvSpPr>
        <p:spPr>
          <a:xfrm>
            <a:off x="5523669" y="4873752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sz="600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032" y="4965192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8416150" y="4855325"/>
            <a:ext cx="548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600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 New Title Slide – White">
  <p:cSld name="CUSTOM_10"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124"/>
          <p:cNvPicPr preferRelativeResize="0"/>
          <p:nvPr/>
        </p:nvPicPr>
        <p:blipFill rotWithShape="1">
          <a:blip r:embed="rId2">
            <a:alphaModFix/>
          </a:blip>
          <a:srcRect b="110" l="0" r="0" t="110"/>
          <a:stretch/>
        </p:blipFill>
        <p:spPr>
          <a:xfrm>
            <a:off x="0" y="2598706"/>
            <a:ext cx="9163730" cy="2071701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124"/>
          <p:cNvSpPr txBox="1"/>
          <p:nvPr>
            <p:ph type="title"/>
          </p:nvPr>
        </p:nvSpPr>
        <p:spPr>
          <a:xfrm>
            <a:off x="165409" y="493335"/>
            <a:ext cx="6206100" cy="13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600"/>
              <a:buFont typeface="Helvetica Neue"/>
              <a:buNone/>
              <a:defRPr sz="36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61" name="Google Shape;661;p124"/>
          <p:cNvSpPr txBox="1"/>
          <p:nvPr>
            <p:ph idx="1" type="subTitle"/>
          </p:nvPr>
        </p:nvSpPr>
        <p:spPr>
          <a:xfrm>
            <a:off x="165525" y="1790851"/>
            <a:ext cx="4114200" cy="18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400"/>
              <a:buFont typeface="Helvetica Neue"/>
              <a:buNone/>
              <a:defRPr sz="14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1660"/>
              </a:buClr>
              <a:buSzPts val="1400"/>
              <a:buFont typeface="Helvetica Neue"/>
              <a:buNone/>
              <a:defRPr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1660"/>
              </a:buClr>
              <a:buSzPts val="1400"/>
              <a:buFont typeface="Helvetica Neue"/>
              <a:buNone/>
              <a:defRPr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1660"/>
              </a:buClr>
              <a:buSzPts val="1400"/>
              <a:buFont typeface="Helvetica Neue"/>
              <a:buNone/>
              <a:defRPr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1660"/>
              </a:buClr>
              <a:buSzPts val="1400"/>
              <a:buFont typeface="Helvetica Neue"/>
              <a:buNone/>
              <a:defRPr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1660"/>
              </a:buClr>
              <a:buSzPts val="1400"/>
              <a:buFont typeface="Helvetica Neue"/>
              <a:buNone/>
              <a:defRPr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1660"/>
              </a:buClr>
              <a:buSzPts val="1400"/>
              <a:buFont typeface="Helvetica Neue"/>
              <a:buNone/>
              <a:defRPr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1660"/>
              </a:buClr>
              <a:buSzPts val="1400"/>
              <a:buFont typeface="Helvetica Neue"/>
              <a:buNone/>
              <a:defRPr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81660"/>
              </a:buClr>
              <a:buSzPts val="1400"/>
              <a:buFont typeface="Helvetica Neue"/>
              <a:buNone/>
              <a:defRPr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62" name="Google Shape;662;p124"/>
          <p:cNvSpPr txBox="1"/>
          <p:nvPr/>
        </p:nvSpPr>
        <p:spPr>
          <a:xfrm>
            <a:off x="5523669" y="4873752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63" name="Google Shape;663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032" y="4965192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124"/>
          <p:cNvSpPr txBox="1"/>
          <p:nvPr/>
        </p:nvSpPr>
        <p:spPr>
          <a:xfrm>
            <a:off x="8416150" y="4855325"/>
            <a:ext cx="548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5" name="Google Shape;665;p1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9">
  <p:cSld name="TITLE_AND_BODY_9"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68" name="Google Shape;668;p1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100">
                <a:solidFill>
                  <a:srgbClr val="000000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 sz="1100">
                <a:solidFill>
                  <a:srgbClr val="000000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100">
                <a:solidFill>
                  <a:srgbClr val="000000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669" name="Google Shape;669;p1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70" name="Google Shape;670;p125"/>
          <p:cNvGrpSpPr/>
          <p:nvPr/>
        </p:nvGrpSpPr>
        <p:grpSpPr>
          <a:xfrm>
            <a:off x="0" y="4803775"/>
            <a:ext cx="9146355" cy="360900"/>
            <a:chOff x="-2580" y="4803775"/>
            <a:chExt cx="9149100" cy="360900"/>
          </a:xfrm>
        </p:grpSpPr>
        <p:sp>
          <p:nvSpPr>
            <p:cNvPr id="671" name="Google Shape;671;p125"/>
            <p:cNvSpPr/>
            <p:nvPr/>
          </p:nvSpPr>
          <p:spPr>
            <a:xfrm>
              <a:off x="-2580" y="4803775"/>
              <a:ext cx="9149100" cy="360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Helvetica Neue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72" name="Google Shape;672;p125"/>
            <p:cNvSpPr txBox="1"/>
            <p:nvPr/>
          </p:nvSpPr>
          <p:spPr>
            <a:xfrm>
              <a:off x="7148319" y="4915123"/>
              <a:ext cx="1785300" cy="1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91425">
              <a:noAutofit/>
            </a:bodyPr>
            <a:lstStyle/>
            <a:p>
              <a:pPr indent="0" lvl="0" marL="0" marR="0" rtl="0" algn="r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Carme"/>
                <a:buNone/>
              </a:pPr>
              <a:r>
                <a:rPr b="0" i="0" lang="en" sz="7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B L A C K B I R D P P C . C O M</a:t>
              </a:r>
              <a:endParaRPr b="0" i="0" sz="7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">
  <p:cSld name="BLANK_3"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1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"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27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600">
              <a:solidFill>
                <a:srgbClr val="58166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BLANK_4"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statement 1">
  <p:cSld name="Big statement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 rot="-5400000">
            <a:off x="3677558" y="-3677578"/>
            <a:ext cx="1788871" cy="9143982"/>
          </a:xfrm>
          <a:custGeom>
            <a:rect b="b" l="l" r="r" t="t"/>
            <a:pathLst>
              <a:path extrusionOk="0" h="21600" w="21486">
                <a:moveTo>
                  <a:pt x="11370" y="0"/>
                </a:moveTo>
                <a:lnTo>
                  <a:pt x="21486" y="0"/>
                </a:lnTo>
                <a:lnTo>
                  <a:pt x="21486" y="21600"/>
                </a:lnTo>
                <a:lnTo>
                  <a:pt x="11370" y="21600"/>
                </a:lnTo>
                <a:cubicBezTo>
                  <a:pt x="4098" y="18498"/>
                  <a:pt x="116" y="14786"/>
                  <a:pt x="3" y="10970"/>
                </a:cubicBezTo>
                <a:cubicBezTo>
                  <a:pt x="-114" y="7038"/>
                  <a:pt x="3879" y="3197"/>
                  <a:pt x="11370" y="0"/>
                </a:cubicBezTo>
                <a:close/>
              </a:path>
            </a:pathLst>
          </a:custGeom>
          <a:solidFill>
            <a:srgbClr val="E6EAED"/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" name="Google Shape;60;p14"/>
          <p:cNvSpPr txBox="1"/>
          <p:nvPr>
            <p:ph type="title"/>
          </p:nvPr>
        </p:nvSpPr>
        <p:spPr>
          <a:xfrm>
            <a:off x="1812728" y="568579"/>
            <a:ext cx="5518500" cy="65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4482790" y="4902400"/>
            <a:ext cx="174900" cy="2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53575" lIns="53575" spcFirstLastPara="1" rIns="53575" wrap="square" tIns="5357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  <a:defRPr b="0" i="0" sz="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  <a:defRPr b="0" i="0" sz="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  <a:defRPr b="0" i="0" sz="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  <a:defRPr b="0" i="0" sz="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  <a:defRPr b="0" i="0" sz="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  <a:defRPr b="0" i="0" sz="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  <a:defRPr b="0" i="0" sz="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  <a:defRPr b="0" i="0" sz="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  <a:defRPr b="0" i="0" sz="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Purple 1">
  <p:cSld name="BLANK_1">
    <p:bg>
      <p:bgPr>
        <a:solidFill>
          <a:srgbClr val="581660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615507"/>
            <a:ext cx="9144003" cy="211633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 txBox="1"/>
          <p:nvPr>
            <p:ph type="title"/>
          </p:nvPr>
        </p:nvSpPr>
        <p:spPr>
          <a:xfrm>
            <a:off x="159300" y="714150"/>
            <a:ext cx="55485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  <a:defRPr sz="3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 Light"/>
              <a:buNone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 Light"/>
              <a:buNone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 Light"/>
              <a:buNone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 Light"/>
              <a:buNone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 Light"/>
              <a:buNone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 Light"/>
              <a:buNone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 Light"/>
              <a:buNone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 Light"/>
              <a:buNone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" type="subTitle"/>
          </p:nvPr>
        </p:nvSpPr>
        <p:spPr>
          <a:xfrm>
            <a:off x="191497" y="1682325"/>
            <a:ext cx="38673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5A52"/>
              </a:buClr>
              <a:buSzPts val="1600"/>
              <a:buFont typeface="Verdana"/>
              <a:buNone/>
              <a:defRPr sz="1600">
                <a:solidFill>
                  <a:srgbClr val="CC5A5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5A52"/>
              </a:buClr>
              <a:buSzPts val="1600"/>
              <a:buFont typeface="Verdana"/>
              <a:buNone/>
              <a:defRPr sz="1600">
                <a:solidFill>
                  <a:srgbClr val="CC5A5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5A52"/>
              </a:buClr>
              <a:buSzPts val="1600"/>
              <a:buFont typeface="Verdana"/>
              <a:buNone/>
              <a:defRPr sz="1600">
                <a:solidFill>
                  <a:srgbClr val="CC5A5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5A52"/>
              </a:buClr>
              <a:buSzPts val="1600"/>
              <a:buFont typeface="Verdana"/>
              <a:buNone/>
              <a:defRPr sz="1600">
                <a:solidFill>
                  <a:srgbClr val="CC5A5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5A52"/>
              </a:buClr>
              <a:buSzPts val="1600"/>
              <a:buFont typeface="Verdana"/>
              <a:buNone/>
              <a:defRPr sz="1600">
                <a:solidFill>
                  <a:srgbClr val="CC5A5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5A52"/>
              </a:buClr>
              <a:buSzPts val="1600"/>
              <a:buFont typeface="Verdana"/>
              <a:buNone/>
              <a:defRPr sz="1600">
                <a:solidFill>
                  <a:srgbClr val="CC5A5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5A52"/>
              </a:buClr>
              <a:buSzPts val="1600"/>
              <a:buFont typeface="Verdana"/>
              <a:buNone/>
              <a:defRPr sz="1600">
                <a:solidFill>
                  <a:srgbClr val="CC5A5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5A52"/>
              </a:buClr>
              <a:buSzPts val="1600"/>
              <a:buFont typeface="Verdana"/>
              <a:buNone/>
              <a:defRPr sz="1600">
                <a:solidFill>
                  <a:srgbClr val="CC5A5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6" name="Google Shape;66;p15"/>
          <p:cNvSpPr txBox="1"/>
          <p:nvPr/>
        </p:nvSpPr>
        <p:spPr>
          <a:xfrm>
            <a:off x="587483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824" y="4872413"/>
            <a:ext cx="530350" cy="87073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column 1">
  <p:cSld name="BIG_NUMBER_2_2">
    <p:bg>
      <p:bgPr>
        <a:noFill/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/>
          <p:nvPr>
            <p:ph type="title"/>
          </p:nvPr>
        </p:nvSpPr>
        <p:spPr>
          <a:xfrm>
            <a:off x="367150" y="287750"/>
            <a:ext cx="83196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Mulish ExtraBold"/>
              <a:buNone/>
              <a:defRPr sz="2600">
                <a:latin typeface="Mulish ExtraBold"/>
                <a:ea typeface="Mulish ExtraBold"/>
                <a:cs typeface="Mulish ExtraBold"/>
                <a:sym typeface="Mulish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" type="body"/>
          </p:nvPr>
        </p:nvSpPr>
        <p:spPr>
          <a:xfrm>
            <a:off x="367150" y="1543050"/>
            <a:ext cx="6991200" cy="29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 SemiBold"/>
              <a:buChar char="●"/>
              <a:defRPr b="0" i="0" sz="1200" u="none" cap="none" strike="noStrike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 SemiBold"/>
              <a:buChar char="○"/>
              <a:defRPr b="0" i="0" sz="1200" u="none" cap="none" strike="noStrike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defRPr>
            </a:lvl2pPr>
            <a:lvl3pPr indent="-304800" lvl="2" marL="13716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 SemiBold"/>
              <a:buChar char="■"/>
              <a:defRPr b="0" i="0" sz="1200" u="none" cap="none" strike="noStrike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 SemiBold"/>
              <a:buChar char="●"/>
              <a:defRPr b="0" i="0" sz="1200" u="none" cap="none" strike="noStrike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defRPr>
            </a:lvl4pPr>
            <a:lvl5pPr indent="-304800" lvl="4" marL="22860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 SemiBold"/>
              <a:buChar char="○"/>
              <a:defRPr b="0" i="0" sz="1200" u="none" cap="none" strike="noStrike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defRPr>
            </a:lvl5pPr>
            <a:lvl6pPr indent="-304800" lvl="5" marL="27432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 SemiBold"/>
              <a:buChar char="■"/>
              <a:defRPr b="0" i="0" sz="1200" u="none" cap="none" strike="noStrike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defRPr>
            </a:lvl6pPr>
            <a:lvl7pPr indent="-304800" lvl="6" marL="32004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 SemiBold"/>
              <a:buChar char="●"/>
              <a:defRPr b="0" i="0" sz="1200" u="none" cap="none" strike="noStrike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defRPr>
            </a:lvl7pPr>
            <a:lvl8pPr indent="-304800" lvl="7" marL="36576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 SemiBold"/>
              <a:buChar char="○"/>
              <a:defRPr b="0" i="0" sz="1200" u="none" cap="none" strike="noStrike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defRPr>
            </a:lvl8pPr>
            <a:lvl9pPr indent="-304800" lvl="8" marL="4114800" marR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Mulish SemiBold"/>
              <a:buChar char="■"/>
              <a:defRPr b="0" i="0" sz="1200" u="none" cap="none" strike="noStrike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defRPr>
            </a:lvl9pPr>
          </a:lstStyle>
          <a:p/>
        </p:txBody>
      </p:sp>
      <p:sp>
        <p:nvSpPr>
          <p:cNvPr id="74" name="Google Shape;74;p17"/>
          <p:cNvSpPr txBox="1"/>
          <p:nvPr>
            <p:ph idx="2" type="subTitle"/>
          </p:nvPr>
        </p:nvSpPr>
        <p:spPr>
          <a:xfrm>
            <a:off x="400925" y="890775"/>
            <a:ext cx="81483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SemiBold"/>
              <a:buNone/>
              <a:defRPr b="0" i="0" sz="1400" u="none" cap="none" strike="noStrike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288">
          <p15:clr>
            <a:srgbClr val="FA7B17"/>
          </p15:clr>
        </p15:guide>
        <p15:guide id="2" pos="5472">
          <p15:clr>
            <a:srgbClr val="FA7B17"/>
          </p15:clr>
        </p15:guide>
        <p15:guide id="3" orient="horz" pos="288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>
  <p:cSld name="CUSTOM_5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567452"/>
            <a:ext cx="9144003" cy="213419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8"/>
          <p:cNvSpPr txBox="1"/>
          <p:nvPr>
            <p:ph type="title"/>
          </p:nvPr>
        </p:nvSpPr>
        <p:spPr>
          <a:xfrm>
            <a:off x="1662000" y="1922875"/>
            <a:ext cx="5820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000"/>
              <a:buNone/>
              <a:defRPr sz="3000">
                <a:solidFill>
                  <a:srgbClr val="58166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000"/>
              <a:buFont typeface="Merriweather Light"/>
              <a:buNone/>
              <a:defRPr sz="3000">
                <a:solidFill>
                  <a:srgbClr val="581660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000"/>
              <a:buFont typeface="Merriweather Light"/>
              <a:buNone/>
              <a:defRPr sz="3000">
                <a:solidFill>
                  <a:srgbClr val="581660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000"/>
              <a:buFont typeface="Merriweather Light"/>
              <a:buNone/>
              <a:defRPr sz="3000">
                <a:solidFill>
                  <a:srgbClr val="581660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000"/>
              <a:buFont typeface="Merriweather Light"/>
              <a:buNone/>
              <a:defRPr sz="3000">
                <a:solidFill>
                  <a:srgbClr val="581660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000"/>
              <a:buFont typeface="Merriweather Light"/>
              <a:buNone/>
              <a:defRPr sz="3000">
                <a:solidFill>
                  <a:srgbClr val="581660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000"/>
              <a:buFont typeface="Merriweather Light"/>
              <a:buNone/>
              <a:defRPr sz="3000">
                <a:solidFill>
                  <a:srgbClr val="581660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000"/>
              <a:buFont typeface="Merriweather Light"/>
              <a:buNone/>
              <a:defRPr sz="3000">
                <a:solidFill>
                  <a:srgbClr val="581660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000"/>
              <a:buFont typeface="Merriweather Light"/>
              <a:buNone/>
              <a:defRPr sz="3000">
                <a:solidFill>
                  <a:srgbClr val="581660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79" name="Google Shape;79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TITLE_AND_BODY_5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sz="600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" name="Google Shape;82;p19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600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3" name="Google Shape;8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with photo">
  <p:cSld name="Section title photo_1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20"/>
          <p:cNvPicPr preferRelativeResize="0"/>
          <p:nvPr/>
        </p:nvPicPr>
        <p:blipFill rotWithShape="1">
          <a:blip r:embed="rId2">
            <a:alphaModFix amt="77000"/>
          </a:blip>
          <a:srcRect b="0" l="-7994" r="33838" t="9886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0"/>
          <p:cNvSpPr txBox="1"/>
          <p:nvPr>
            <p:ph type="title"/>
          </p:nvPr>
        </p:nvSpPr>
        <p:spPr>
          <a:xfrm>
            <a:off x="468881" y="1143472"/>
            <a:ext cx="5853300" cy="15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800"/>
              <a:buFont typeface="Arial"/>
              <a:buNone/>
              <a:defRPr sz="3800">
                <a:solidFill>
                  <a:srgbClr val="58166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9pPr>
          </a:lstStyle>
          <a:p/>
        </p:txBody>
      </p:sp>
      <p:sp>
        <p:nvSpPr>
          <p:cNvPr id="88" name="Google Shape;88;p20"/>
          <p:cNvSpPr txBox="1"/>
          <p:nvPr/>
        </p:nvSpPr>
        <p:spPr>
          <a:xfrm>
            <a:off x="8892712" y="48662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500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CP Title only 1 line">
  <p:cSld name="TITLE_ONLY_2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Google Shape;91;p21"/>
          <p:cNvCxnSpPr/>
          <p:nvPr/>
        </p:nvCxnSpPr>
        <p:spPr>
          <a:xfrm>
            <a:off x="439400" y="847712"/>
            <a:ext cx="490500" cy="0"/>
          </a:xfrm>
          <a:prstGeom prst="straightConnector1">
            <a:avLst/>
          </a:prstGeom>
          <a:noFill/>
          <a:ln cap="flat" cmpd="sng" w="19050">
            <a:solidFill>
              <a:srgbClr val="58166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92" name="Google Shape;92;p21"/>
          <p:cNvSpPr txBox="1"/>
          <p:nvPr>
            <p:ph type="title"/>
          </p:nvPr>
        </p:nvSpPr>
        <p:spPr>
          <a:xfrm>
            <a:off x="311700" y="388950"/>
            <a:ext cx="8520600" cy="39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3" name="Google Shape;93;p21"/>
          <p:cNvSpPr/>
          <p:nvPr/>
        </p:nvSpPr>
        <p:spPr>
          <a:xfrm>
            <a:off x="5448900" y="4866276"/>
            <a:ext cx="33834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511B5D"/>
                </a:solidFill>
              </a:rPr>
              <a:t>Proprietary and Confidential</a:t>
            </a:r>
            <a:br>
              <a:rPr b="0" i="0" lang="en" sz="700" u="none" cap="none" strike="noStrike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700" u="none" cap="none" strike="noStrike">
              <a:solidFill>
                <a:srgbClr val="2525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CP Blank with footer">
  <p:cSld name="TITLE_AND_BODY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2"/>
          <p:cNvSpPr/>
          <p:nvPr/>
        </p:nvSpPr>
        <p:spPr>
          <a:xfrm>
            <a:off x="5448900" y="4866276"/>
            <a:ext cx="33834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511B5D"/>
                </a:solidFill>
              </a:rPr>
              <a:t>Proprietary and Confidential</a:t>
            </a:r>
            <a:br>
              <a:rPr b="0" i="0" lang="en" sz="700" u="none" cap="none" strike="noStrike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700" u="none" cap="none" strike="noStrike">
              <a:solidFill>
                <a:srgbClr val="2525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Title">
  <p:cSld name="CUSTOM_9_2_3_2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 txBox="1"/>
          <p:nvPr>
            <p:ph type="title"/>
          </p:nvPr>
        </p:nvSpPr>
        <p:spPr>
          <a:xfrm>
            <a:off x="171000" y="152775"/>
            <a:ext cx="8748600" cy="53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2000"/>
              <a:buFont typeface="Helvetica Neue"/>
              <a:buNone/>
              <a:defRPr sz="20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100" name="Google Shape;100;p23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sz="600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" name="Google Shape;101;p23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600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02" name="Google Shape;102;p23"/>
          <p:cNvCxnSpPr/>
          <p:nvPr/>
        </p:nvCxnSpPr>
        <p:spPr>
          <a:xfrm>
            <a:off x="240976" y="64160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3" name="Google Shape;103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7" name="Google Shape;107;p2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  <a:defRPr b="0" i="0">
                <a:latin typeface="Inter"/>
                <a:ea typeface="Inter"/>
                <a:cs typeface="Inter"/>
                <a:sym typeface="Inter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b="0" i="0">
                <a:latin typeface="Inter"/>
                <a:ea typeface="Inter"/>
                <a:cs typeface="Inter"/>
                <a:sym typeface="Inter"/>
              </a:defRPr>
            </a:lvl2pPr>
            <a:lvl3pPr indent="-32385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 b="0" i="0"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b="0" i="0"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b="0" i="0"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08" name="Google Shape;108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>
                <a:latin typeface="Inter"/>
                <a:ea typeface="Inter"/>
                <a:cs typeface="Inter"/>
                <a:sym typeface="Inte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09" name="Google Shape;109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>
                <a:latin typeface="Inter"/>
                <a:ea typeface="Inter"/>
                <a:cs typeface="Inter"/>
                <a:sym typeface="Inter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10" name="Google Shape;110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guitar&#10;&#10;Description automatically generated" id="111" name="Google Shape;111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25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112" name="Google Shape;11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58819" y="4347142"/>
            <a:ext cx="1492903" cy="522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* Simple Title – White">
  <p:cSld name="CUSTOM_9_8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" name="Google Shape;114;p25"/>
          <p:cNvCxnSpPr/>
          <p:nvPr/>
        </p:nvCxnSpPr>
        <p:spPr>
          <a:xfrm>
            <a:off x="240976" y="612648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5" name="Google Shape;115;p25"/>
          <p:cNvSpPr txBox="1"/>
          <p:nvPr>
            <p:ph type="title"/>
          </p:nvPr>
        </p:nvSpPr>
        <p:spPr>
          <a:xfrm>
            <a:off x="173736" y="128016"/>
            <a:ext cx="7957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2000"/>
              <a:buFont typeface="Helvetica Neue"/>
              <a:buNone/>
              <a:defRPr sz="20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6" name="Google Shape;116;p25"/>
          <p:cNvSpPr txBox="1"/>
          <p:nvPr/>
        </p:nvSpPr>
        <p:spPr>
          <a:xfrm>
            <a:off x="5523669" y="4873752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7" name="Google Shape;117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032" y="4965192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5"/>
          <p:cNvSpPr txBox="1"/>
          <p:nvPr/>
        </p:nvSpPr>
        <p:spPr>
          <a:xfrm>
            <a:off x="8416150" y="4855325"/>
            <a:ext cx="548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 Simple Title no footer">
  <p:cSld name="CUSTOM_9_2_3_1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6"/>
          <p:cNvSpPr txBox="1"/>
          <p:nvPr>
            <p:ph type="title"/>
          </p:nvPr>
        </p:nvSpPr>
        <p:spPr>
          <a:xfrm>
            <a:off x="171000" y="128016"/>
            <a:ext cx="8748600" cy="53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2000"/>
              <a:buFont typeface="Helvetica Neue"/>
              <a:buNone/>
              <a:defRPr sz="20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cxnSp>
        <p:nvCxnSpPr>
          <p:cNvPr id="122" name="Google Shape;122;p26"/>
          <p:cNvCxnSpPr/>
          <p:nvPr/>
        </p:nvCxnSpPr>
        <p:spPr>
          <a:xfrm>
            <a:off x="240976" y="616841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3" name="Google Shape;123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 Blank Footer">
  <p:cSld name="CUSTOM_9_2_1_2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 txBox="1"/>
          <p:nvPr/>
        </p:nvSpPr>
        <p:spPr>
          <a:xfrm>
            <a:off x="5523669" y="4873752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sz="600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6" name="Google Shape;126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6032" y="4965192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7"/>
          <p:cNvSpPr txBox="1"/>
          <p:nvPr/>
        </p:nvSpPr>
        <p:spPr>
          <a:xfrm>
            <a:off x="8416150" y="4855325"/>
            <a:ext cx="548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600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8" name="Google Shape;128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Blank_1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 Simple Title with key takeaway 2 column">
  <p:cSld name="CUSTOM_9_2_2_1_1_1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/>
          <p:nvPr>
            <p:ph type="title"/>
          </p:nvPr>
        </p:nvSpPr>
        <p:spPr>
          <a:xfrm>
            <a:off x="171000" y="128016"/>
            <a:ext cx="8748600" cy="53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2000"/>
              <a:buFont typeface="Helvetica Neue"/>
              <a:buNone/>
              <a:defRPr sz="20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133" name="Google Shape;133;p29"/>
          <p:cNvSpPr txBox="1"/>
          <p:nvPr/>
        </p:nvSpPr>
        <p:spPr>
          <a:xfrm>
            <a:off x="5523669" y="4873752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sz="600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4" name="Google Shape;13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6032" y="4965192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9"/>
          <p:cNvSpPr txBox="1"/>
          <p:nvPr>
            <p:ph idx="2" type="title"/>
          </p:nvPr>
        </p:nvSpPr>
        <p:spPr>
          <a:xfrm>
            <a:off x="240975" y="1142225"/>
            <a:ext cx="3542100" cy="3215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elvetica Neue"/>
              <a:buNone/>
              <a:defRPr b="1" sz="26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1800"/>
              <a:buFont typeface="Merriweather"/>
              <a:buNone/>
              <a:defRPr sz="18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1800"/>
              <a:buFont typeface="Merriweather"/>
              <a:buNone/>
              <a:defRPr sz="18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1800"/>
              <a:buFont typeface="Merriweather"/>
              <a:buNone/>
              <a:defRPr sz="18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1800"/>
              <a:buFont typeface="Merriweather"/>
              <a:buNone/>
              <a:defRPr sz="18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1800"/>
              <a:buFont typeface="Merriweather"/>
              <a:buNone/>
              <a:defRPr sz="18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1800"/>
              <a:buFont typeface="Merriweather"/>
              <a:buNone/>
              <a:defRPr sz="18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1800"/>
              <a:buFont typeface="Merriweather"/>
              <a:buNone/>
              <a:defRPr sz="18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1800"/>
              <a:buFont typeface="Merriweather"/>
              <a:buNone/>
              <a:defRPr sz="18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cxnSp>
        <p:nvCxnSpPr>
          <p:cNvPr id="136" name="Google Shape;136;p29"/>
          <p:cNvCxnSpPr/>
          <p:nvPr/>
        </p:nvCxnSpPr>
        <p:spPr>
          <a:xfrm>
            <a:off x="240976" y="616841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7" name="Google Shape;137;p29"/>
          <p:cNvSpPr txBox="1"/>
          <p:nvPr/>
        </p:nvSpPr>
        <p:spPr>
          <a:xfrm>
            <a:off x="8416150" y="4855325"/>
            <a:ext cx="548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600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8" name="Google Shape;138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1" name="Google Shape;141;p3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2" name="Google Shape;142;p30"/>
          <p:cNvSpPr txBox="1"/>
          <p:nvPr>
            <p:ph idx="12" type="sldNum"/>
          </p:nvPr>
        </p:nvSpPr>
        <p:spPr>
          <a:xfrm>
            <a:off x="8472458" y="4663217"/>
            <a:ext cx="548700" cy="1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 Blank">
  <p:cSld name="CUSTOM_9_2_1_1_1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footer">
  <p:cSld name="TITLE_AND_BODY_6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2"/>
          <p:cNvSpPr txBox="1"/>
          <p:nvPr>
            <p:ph idx="12" type="sldNum"/>
          </p:nvPr>
        </p:nvSpPr>
        <p:spPr>
          <a:xfrm>
            <a:off x="4482789" y="4902398"/>
            <a:ext cx="174900" cy="1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CP Title only 1 line 2">
  <p:cSld name="TITLE_ONLY_2_2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9" name="Google Shape;149;p33"/>
          <p:cNvCxnSpPr/>
          <p:nvPr/>
        </p:nvCxnSpPr>
        <p:spPr>
          <a:xfrm>
            <a:off x="439400" y="847712"/>
            <a:ext cx="490500" cy="0"/>
          </a:xfrm>
          <a:prstGeom prst="straightConnector1">
            <a:avLst/>
          </a:prstGeom>
          <a:noFill/>
          <a:ln cap="flat" cmpd="sng" w="19050">
            <a:solidFill>
              <a:srgbClr val="58166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50" name="Google Shape;150;p33"/>
          <p:cNvSpPr txBox="1"/>
          <p:nvPr>
            <p:ph type="title"/>
          </p:nvPr>
        </p:nvSpPr>
        <p:spPr>
          <a:xfrm>
            <a:off x="311700" y="388950"/>
            <a:ext cx="8520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1" name="Google Shape;151;p33"/>
          <p:cNvSpPr/>
          <p:nvPr/>
        </p:nvSpPr>
        <p:spPr>
          <a:xfrm>
            <a:off x="5448900" y="4866276"/>
            <a:ext cx="33834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511B5D"/>
                </a:solidFill>
                <a:latin typeface="Arial"/>
                <a:ea typeface="Arial"/>
                <a:cs typeface="Arial"/>
                <a:sym typeface="Arial"/>
              </a:rPr>
              <a:t>Proprietary and Confidential</a:t>
            </a:r>
            <a:br>
              <a:rPr b="0" i="0" lang="en" sz="700" u="none" cap="none" strike="noStrike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700" u="none" cap="none" strike="noStrike">
              <a:solidFill>
                <a:srgbClr val="2525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ubtitle" type="title">
  <p:cSld name="TITLE">
    <p:bg>
      <p:bgPr>
        <a:solidFill>
          <a:srgbClr val="642B70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5"/>
          <p:cNvSpPr txBox="1"/>
          <p:nvPr>
            <p:ph type="title"/>
          </p:nvPr>
        </p:nvSpPr>
        <p:spPr>
          <a:xfrm>
            <a:off x="302270" y="2152590"/>
            <a:ext cx="5853300" cy="5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  <a:defRPr sz="3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9pPr>
          </a:lstStyle>
          <a:p/>
        </p:txBody>
      </p:sp>
      <p:pic>
        <p:nvPicPr>
          <p:cNvPr descr="Image" id="159" name="Google Shape;159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1539" y="591781"/>
            <a:ext cx="1213459" cy="1944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ctor 10.png" id="160" name="Google Shape;16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3" y="3266787"/>
            <a:ext cx="9134474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ctor 9.png" id="161" name="Google Shape;16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971512"/>
            <a:ext cx="9144001" cy="208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5"/>
          <p:cNvSpPr txBox="1"/>
          <p:nvPr>
            <p:ph idx="1" type="body"/>
          </p:nvPr>
        </p:nvSpPr>
        <p:spPr>
          <a:xfrm>
            <a:off x="302270" y="2790327"/>
            <a:ext cx="5853300" cy="15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>
                <a:solidFill>
                  <a:srgbClr val="FFFFFF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>
                <a:solidFill>
                  <a:srgbClr val="FFFFFF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>
                <a:solidFill>
                  <a:srgbClr val="FFFFFF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>
                <a:solidFill>
                  <a:srgbClr val="FFFFFF"/>
                </a:solidFill>
              </a:defRPr>
            </a:lvl5pPr>
            <a:lvl6pPr indent="-279400" lvl="5" marL="27432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63" name="Google Shape;163;p35"/>
          <p:cNvSpPr txBox="1"/>
          <p:nvPr>
            <p:ph idx="12" type="sldNum"/>
          </p:nvPr>
        </p:nvSpPr>
        <p:spPr>
          <a:xfrm>
            <a:off x="4482789" y="4902398"/>
            <a:ext cx="174900" cy="1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footer" type="tx">
  <p:cSld name="TITLE_AND_BODY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6"/>
          <p:cNvSpPr txBox="1"/>
          <p:nvPr/>
        </p:nvSpPr>
        <p:spPr>
          <a:xfrm>
            <a:off x="5352739" y="4717844"/>
            <a:ext cx="34689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rPr>
              <a:t>Learn more at PendulumLife.com</a:t>
            </a:r>
            <a:endParaRPr sz="500"/>
          </a:p>
        </p:txBody>
      </p:sp>
      <p:pic>
        <p:nvPicPr>
          <p:cNvPr descr="PendLogo_Slides.png" id="166" name="Google Shape;166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3375" y="4781550"/>
            <a:ext cx="775970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6"/>
          <p:cNvSpPr txBox="1"/>
          <p:nvPr>
            <p:ph idx="12" type="sldNum"/>
          </p:nvPr>
        </p:nvSpPr>
        <p:spPr>
          <a:xfrm>
            <a:off x="4482789" y="4902398"/>
            <a:ext cx="174900" cy="1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, subtitle photo">
  <p:cSld name="Section title, subtitle photo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7"/>
          <p:cNvSpPr/>
          <p:nvPr>
            <p:ph idx="2" type="pic"/>
          </p:nvPr>
        </p:nvSpPr>
        <p:spPr>
          <a:xfrm>
            <a:off x="0" y="-965714"/>
            <a:ext cx="9171900" cy="61140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37"/>
          <p:cNvSpPr txBox="1"/>
          <p:nvPr>
            <p:ph type="title"/>
          </p:nvPr>
        </p:nvSpPr>
        <p:spPr>
          <a:xfrm>
            <a:off x="468881" y="705322"/>
            <a:ext cx="5853300" cy="15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26775" lIns="26775" spcFirstLastPara="1" rIns="26775" wrap="square" tIns="267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800"/>
              <a:buFont typeface="Arial"/>
              <a:buNone/>
              <a:defRPr sz="3800">
                <a:solidFill>
                  <a:srgbClr val="58166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9pPr>
          </a:lstStyle>
          <a:p/>
        </p:txBody>
      </p:sp>
      <p:sp>
        <p:nvSpPr>
          <p:cNvPr id="171" name="Google Shape;171;p37"/>
          <p:cNvSpPr txBox="1"/>
          <p:nvPr>
            <p:ph idx="1" type="body"/>
          </p:nvPr>
        </p:nvSpPr>
        <p:spPr>
          <a:xfrm>
            <a:off x="468881" y="2371227"/>
            <a:ext cx="5853300" cy="15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42B70"/>
              </a:buClr>
              <a:buSzPts val="2100"/>
              <a:buFont typeface="Arial"/>
              <a:buNone/>
              <a:defRPr sz="2100">
                <a:solidFill>
                  <a:srgbClr val="642B7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42B70"/>
              </a:buClr>
              <a:buSzPts val="2100"/>
              <a:buFont typeface="Arial"/>
              <a:buNone/>
              <a:defRPr sz="2100">
                <a:solidFill>
                  <a:srgbClr val="642B7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42B70"/>
              </a:buClr>
              <a:buSzPts val="2100"/>
              <a:buFont typeface="Arial"/>
              <a:buNone/>
              <a:defRPr sz="2100">
                <a:solidFill>
                  <a:srgbClr val="642B7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42B70"/>
              </a:buClr>
              <a:buSzPts val="2100"/>
              <a:buFont typeface="Arial"/>
              <a:buNone/>
              <a:defRPr sz="2100">
                <a:solidFill>
                  <a:srgbClr val="642B7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42B70"/>
              </a:buClr>
              <a:buSzPts val="2100"/>
              <a:buFont typeface="Arial"/>
              <a:buNone/>
              <a:defRPr sz="2100">
                <a:solidFill>
                  <a:srgbClr val="642B7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79400" lvl="5" marL="27432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72" name="Google Shape;172;p37"/>
          <p:cNvSpPr txBox="1"/>
          <p:nvPr>
            <p:ph idx="12" type="sldNum"/>
          </p:nvPr>
        </p:nvSpPr>
        <p:spPr>
          <a:xfrm>
            <a:off x="4482789" y="4902398"/>
            <a:ext cx="174900" cy="1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(centro)">
  <p:cSld name="Título (centro)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8"/>
          <p:cNvSpPr txBox="1"/>
          <p:nvPr>
            <p:ph type="title"/>
          </p:nvPr>
        </p:nvSpPr>
        <p:spPr>
          <a:xfrm>
            <a:off x="1812726" y="1619889"/>
            <a:ext cx="5518500" cy="174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9pPr>
          </a:lstStyle>
          <a:p/>
        </p:txBody>
      </p:sp>
      <p:sp>
        <p:nvSpPr>
          <p:cNvPr id="175" name="Google Shape;175;p38"/>
          <p:cNvSpPr txBox="1"/>
          <p:nvPr>
            <p:ph idx="12" type="sldNum"/>
          </p:nvPr>
        </p:nvSpPr>
        <p:spPr>
          <a:xfrm>
            <a:off x="4482789" y="4902398"/>
            <a:ext cx="174900" cy="1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9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bg>
      <p:bgPr>
        <a:solidFill>
          <a:srgbClr val="642B70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0"/>
          <p:cNvSpPr txBox="1"/>
          <p:nvPr>
            <p:ph type="title"/>
          </p:nvPr>
        </p:nvSpPr>
        <p:spPr>
          <a:xfrm>
            <a:off x="302270" y="2152590"/>
            <a:ext cx="5853300" cy="5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  <a:defRPr sz="3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9pPr>
          </a:lstStyle>
          <a:p/>
        </p:txBody>
      </p:sp>
      <p:pic>
        <p:nvPicPr>
          <p:cNvPr descr="Image" id="180" name="Google Shape;180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1539" y="591781"/>
            <a:ext cx="1213459" cy="1944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ctor 10.png" id="181" name="Google Shape;18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3" y="3266787"/>
            <a:ext cx="9134474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ctor 9.png" id="182" name="Google Shape;182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971512"/>
            <a:ext cx="9144001" cy="208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40"/>
          <p:cNvSpPr txBox="1"/>
          <p:nvPr>
            <p:ph idx="12" type="sldNum"/>
          </p:nvPr>
        </p:nvSpPr>
        <p:spPr>
          <a:xfrm>
            <a:off x="4482789" y="4902398"/>
            <a:ext cx="174900" cy="1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photo">
  <p:cSld name="Section title photo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1"/>
          <p:cNvSpPr/>
          <p:nvPr>
            <p:ph idx="2" type="pic"/>
          </p:nvPr>
        </p:nvSpPr>
        <p:spPr>
          <a:xfrm>
            <a:off x="-13941" y="-970476"/>
            <a:ext cx="9171900" cy="6114000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41"/>
          <p:cNvSpPr txBox="1"/>
          <p:nvPr>
            <p:ph type="title"/>
          </p:nvPr>
        </p:nvSpPr>
        <p:spPr>
          <a:xfrm>
            <a:off x="468881" y="1143472"/>
            <a:ext cx="5853300" cy="15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26775" lIns="26775" spcFirstLastPara="1" rIns="26775" wrap="square" tIns="267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800"/>
              <a:buFont typeface="Arial"/>
              <a:buNone/>
              <a:defRPr sz="3800">
                <a:solidFill>
                  <a:srgbClr val="58166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9pPr>
          </a:lstStyle>
          <a:p/>
        </p:txBody>
      </p:sp>
      <p:sp>
        <p:nvSpPr>
          <p:cNvPr id="187" name="Google Shape;187;p41"/>
          <p:cNvSpPr txBox="1"/>
          <p:nvPr>
            <p:ph idx="12" type="sldNum"/>
          </p:nvPr>
        </p:nvSpPr>
        <p:spPr>
          <a:xfrm>
            <a:off x="4482789" y="4902398"/>
            <a:ext cx="174900" cy="1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ullets color block">
  <p:cSld name="Title bullets color block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2"/>
          <p:cNvSpPr txBox="1"/>
          <p:nvPr>
            <p:ph idx="1" type="body"/>
          </p:nvPr>
        </p:nvSpPr>
        <p:spPr>
          <a:xfrm>
            <a:off x="4687235" y="-9525"/>
            <a:ext cx="4474500" cy="5162700"/>
          </a:xfrm>
          <a:prstGeom prst="rect">
            <a:avLst/>
          </a:prstGeom>
          <a:solidFill>
            <a:srgbClr val="E6EAED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>
            <a:lvl1pPr indent="-279400" lvl="0" marL="4572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1pPr>
            <a:lvl2pPr indent="-279400" lvl="1" marL="9144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90" name="Google Shape;190;p42"/>
          <p:cNvSpPr txBox="1"/>
          <p:nvPr/>
        </p:nvSpPr>
        <p:spPr>
          <a:xfrm>
            <a:off x="5352739" y="4724788"/>
            <a:ext cx="34689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rPr>
              <a:t>Learn more at PendulumLife.com</a:t>
            </a:r>
            <a:endParaRPr sz="500"/>
          </a:p>
        </p:txBody>
      </p:sp>
      <p:pic>
        <p:nvPicPr>
          <p:cNvPr descr="PendLogo_Slides.png" id="191" name="Google Shape;191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3375" y="4781550"/>
            <a:ext cx="775970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42"/>
          <p:cNvSpPr txBox="1"/>
          <p:nvPr>
            <p:ph type="title"/>
          </p:nvPr>
        </p:nvSpPr>
        <p:spPr>
          <a:xfrm>
            <a:off x="336351" y="256728"/>
            <a:ext cx="47640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26775" lIns="26775" spcFirstLastPara="1" rIns="26775" wrap="square" tIns="267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9pPr>
          </a:lstStyle>
          <a:p/>
        </p:txBody>
      </p:sp>
      <p:sp>
        <p:nvSpPr>
          <p:cNvPr id="193" name="Google Shape;193;p42"/>
          <p:cNvSpPr txBox="1"/>
          <p:nvPr>
            <p:ph idx="2" type="body"/>
          </p:nvPr>
        </p:nvSpPr>
        <p:spPr>
          <a:xfrm>
            <a:off x="336351" y="1509666"/>
            <a:ext cx="4114200" cy="30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7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7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7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7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700"/>
              <a:buNone/>
              <a:defRPr/>
            </a:lvl5pPr>
            <a:lvl6pPr indent="-279400" lvl="5" marL="27432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9pPr>
          </a:lstStyle>
          <a:p/>
        </p:txBody>
      </p:sp>
      <p:cxnSp>
        <p:nvCxnSpPr>
          <p:cNvPr id="194" name="Google Shape;194;p42"/>
          <p:cNvCxnSpPr/>
          <p:nvPr/>
        </p:nvCxnSpPr>
        <p:spPr>
          <a:xfrm>
            <a:off x="333375" y="1258244"/>
            <a:ext cx="490500" cy="0"/>
          </a:xfrm>
          <a:prstGeom prst="straightConnector1">
            <a:avLst/>
          </a:prstGeom>
          <a:noFill/>
          <a:ln cap="flat" cmpd="sng" w="63500">
            <a:solidFill>
              <a:srgbClr val="58166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95" name="Google Shape;195;p42"/>
          <p:cNvSpPr txBox="1"/>
          <p:nvPr>
            <p:ph idx="12" type="sldNum"/>
          </p:nvPr>
        </p:nvSpPr>
        <p:spPr>
          <a:xfrm>
            <a:off x="4482789" y="4902398"/>
            <a:ext cx="174900" cy="1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ullets photo">
  <p:cSld name="Title bullets photo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3"/>
          <p:cNvSpPr/>
          <p:nvPr>
            <p:ph idx="2" type="pic"/>
          </p:nvPr>
        </p:nvSpPr>
        <p:spPr>
          <a:xfrm>
            <a:off x="3376588" y="-2776237"/>
            <a:ext cx="6866400" cy="1029450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43"/>
          <p:cNvSpPr txBox="1"/>
          <p:nvPr/>
        </p:nvSpPr>
        <p:spPr>
          <a:xfrm>
            <a:off x="5352739" y="4724788"/>
            <a:ext cx="34689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rPr>
              <a:t>Learn more at PendulumLife.com</a:t>
            </a:r>
            <a:endParaRPr sz="500"/>
          </a:p>
        </p:txBody>
      </p:sp>
      <p:pic>
        <p:nvPicPr>
          <p:cNvPr descr="PendLogo_Slides.png" id="199" name="Google Shape;199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3375" y="4781550"/>
            <a:ext cx="775970" cy="123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43"/>
          <p:cNvCxnSpPr/>
          <p:nvPr/>
        </p:nvCxnSpPr>
        <p:spPr>
          <a:xfrm>
            <a:off x="333375" y="1258244"/>
            <a:ext cx="490500" cy="0"/>
          </a:xfrm>
          <a:prstGeom prst="straightConnector1">
            <a:avLst/>
          </a:prstGeom>
          <a:noFill/>
          <a:ln cap="flat" cmpd="sng" w="63500">
            <a:solidFill>
              <a:srgbClr val="58166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01" name="Google Shape;201;p43"/>
          <p:cNvSpPr txBox="1"/>
          <p:nvPr>
            <p:ph type="title"/>
          </p:nvPr>
        </p:nvSpPr>
        <p:spPr>
          <a:xfrm>
            <a:off x="338138" y="257175"/>
            <a:ext cx="47625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26775" lIns="26775" spcFirstLastPara="1" rIns="26775" wrap="square" tIns="267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9pPr>
          </a:lstStyle>
          <a:p/>
        </p:txBody>
      </p:sp>
      <p:sp>
        <p:nvSpPr>
          <p:cNvPr id="202" name="Google Shape;202;p43"/>
          <p:cNvSpPr txBox="1"/>
          <p:nvPr>
            <p:ph idx="1" type="body"/>
          </p:nvPr>
        </p:nvSpPr>
        <p:spPr>
          <a:xfrm>
            <a:off x="336351" y="1512852"/>
            <a:ext cx="5518500" cy="29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7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7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7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7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700"/>
              <a:buNone/>
              <a:defRPr/>
            </a:lvl5pPr>
            <a:lvl6pPr indent="-279400" lvl="5" marL="27432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203" name="Google Shape;203;p43"/>
          <p:cNvSpPr txBox="1"/>
          <p:nvPr>
            <p:ph idx="12" type="sldNum"/>
          </p:nvPr>
        </p:nvSpPr>
        <p:spPr>
          <a:xfrm>
            <a:off x="4482789" y="4902398"/>
            <a:ext cx="174900" cy="1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statement">
  <p:cSld name="Big statement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4"/>
          <p:cNvSpPr/>
          <p:nvPr/>
        </p:nvSpPr>
        <p:spPr>
          <a:xfrm rot="-5400000">
            <a:off x="3677555" y="-3677578"/>
            <a:ext cx="1788871" cy="9143982"/>
          </a:xfrm>
          <a:custGeom>
            <a:rect b="b" l="l" r="r" t="t"/>
            <a:pathLst>
              <a:path extrusionOk="0" h="21600" w="21486">
                <a:moveTo>
                  <a:pt x="11370" y="0"/>
                </a:moveTo>
                <a:lnTo>
                  <a:pt x="21486" y="0"/>
                </a:lnTo>
                <a:lnTo>
                  <a:pt x="21486" y="21600"/>
                </a:lnTo>
                <a:lnTo>
                  <a:pt x="11370" y="21600"/>
                </a:lnTo>
                <a:cubicBezTo>
                  <a:pt x="4098" y="18498"/>
                  <a:pt x="116" y="14786"/>
                  <a:pt x="3" y="10970"/>
                </a:cubicBezTo>
                <a:cubicBezTo>
                  <a:pt x="-114" y="7038"/>
                  <a:pt x="3879" y="3197"/>
                  <a:pt x="11370" y="0"/>
                </a:cubicBezTo>
                <a:close/>
              </a:path>
            </a:pathLst>
          </a:custGeom>
          <a:solidFill>
            <a:srgbClr val="E6EAED"/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6" name="Google Shape;206;p44"/>
          <p:cNvSpPr txBox="1"/>
          <p:nvPr>
            <p:ph type="title"/>
          </p:nvPr>
        </p:nvSpPr>
        <p:spPr>
          <a:xfrm>
            <a:off x="1812726" y="568578"/>
            <a:ext cx="5518500" cy="65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9pPr>
          </a:lstStyle>
          <a:p/>
        </p:txBody>
      </p:sp>
      <p:sp>
        <p:nvSpPr>
          <p:cNvPr id="207" name="Google Shape;207;p44"/>
          <p:cNvSpPr txBox="1"/>
          <p:nvPr>
            <p:ph idx="12" type="sldNum"/>
          </p:nvPr>
        </p:nvSpPr>
        <p:spPr>
          <a:xfrm>
            <a:off x="4482789" y="4902398"/>
            <a:ext cx="174900" cy="1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Title">
  <p:cSld name="Blank Title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5"/>
          <p:cNvSpPr txBox="1"/>
          <p:nvPr>
            <p:ph type="title"/>
          </p:nvPr>
        </p:nvSpPr>
        <p:spPr>
          <a:xfrm>
            <a:off x="1812726" y="266700"/>
            <a:ext cx="5518500" cy="40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9pPr>
          </a:lstStyle>
          <a:p/>
        </p:txBody>
      </p:sp>
      <p:sp>
        <p:nvSpPr>
          <p:cNvPr id="210" name="Google Shape;210;p45"/>
          <p:cNvSpPr txBox="1"/>
          <p:nvPr>
            <p:ph idx="12" type="sldNum"/>
          </p:nvPr>
        </p:nvSpPr>
        <p:spPr>
          <a:xfrm>
            <a:off x="4482789" y="4902398"/>
            <a:ext cx="174900" cy="1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Title with footer">
  <p:cSld name="Blank Title with footer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6"/>
          <p:cNvSpPr txBox="1"/>
          <p:nvPr/>
        </p:nvSpPr>
        <p:spPr>
          <a:xfrm>
            <a:off x="5352739" y="4724788"/>
            <a:ext cx="34689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rPr>
              <a:t>Learn more at PendulumLife.com</a:t>
            </a:r>
            <a:endParaRPr sz="500"/>
          </a:p>
        </p:txBody>
      </p:sp>
      <p:pic>
        <p:nvPicPr>
          <p:cNvPr descr="PendLogo_Slides.png" id="213" name="Google Shape;213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3375" y="4781550"/>
            <a:ext cx="775970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46"/>
          <p:cNvSpPr txBox="1"/>
          <p:nvPr>
            <p:ph type="title"/>
          </p:nvPr>
        </p:nvSpPr>
        <p:spPr>
          <a:xfrm>
            <a:off x="1812726" y="266253"/>
            <a:ext cx="55185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700"/>
              <a:buNone/>
              <a:defRPr/>
            </a:lvl9pPr>
          </a:lstStyle>
          <a:p/>
        </p:txBody>
      </p:sp>
      <p:sp>
        <p:nvSpPr>
          <p:cNvPr id="215" name="Google Shape;215;p46"/>
          <p:cNvSpPr txBox="1"/>
          <p:nvPr>
            <p:ph idx="12" type="sldNum"/>
          </p:nvPr>
        </p:nvSpPr>
        <p:spPr>
          <a:xfrm>
            <a:off x="4482789" y="4902398"/>
            <a:ext cx="174900" cy="1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hotos">
  <p:cSld name="3 photos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7"/>
          <p:cNvSpPr/>
          <p:nvPr>
            <p:ph idx="2" type="pic"/>
          </p:nvPr>
        </p:nvSpPr>
        <p:spPr>
          <a:xfrm>
            <a:off x="-323260" y="0"/>
            <a:ext cx="5143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47"/>
          <p:cNvSpPr/>
          <p:nvPr>
            <p:ph idx="3" type="pic"/>
          </p:nvPr>
        </p:nvSpPr>
        <p:spPr>
          <a:xfrm>
            <a:off x="3038352" y="-1050161"/>
            <a:ext cx="6201900" cy="4134300"/>
          </a:xfrm>
          <a:prstGeom prst="rect">
            <a:avLst/>
          </a:prstGeom>
          <a:noFill/>
          <a:ln>
            <a:noFill/>
          </a:ln>
        </p:spPr>
      </p:sp>
      <p:sp>
        <p:nvSpPr>
          <p:cNvPr id="219" name="Google Shape;219;p47"/>
          <p:cNvSpPr/>
          <p:nvPr>
            <p:ph idx="4" type="pic"/>
          </p:nvPr>
        </p:nvSpPr>
        <p:spPr>
          <a:xfrm>
            <a:off x="3460730" y="1147396"/>
            <a:ext cx="6846900" cy="4564200"/>
          </a:xfrm>
          <a:prstGeom prst="rect">
            <a:avLst/>
          </a:prstGeom>
          <a:noFill/>
          <a:ln>
            <a:noFill/>
          </a:ln>
        </p:spPr>
      </p:sp>
      <p:sp>
        <p:nvSpPr>
          <p:cNvPr id="220" name="Google Shape;220;p47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>
  <p:cSld name="TITLE_1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23" name="Google Shape;223;p4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4" name="Google Shape;224;p48"/>
          <p:cNvSpPr txBox="1"/>
          <p:nvPr>
            <p:ph idx="12" type="sldNum"/>
          </p:nvPr>
        </p:nvSpPr>
        <p:spPr>
          <a:xfrm>
            <a:off x="8472458" y="4663217"/>
            <a:ext cx="548700" cy="1461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27" name="Google Shape;227;p4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>
            <a:lvl1pPr lv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8" name="Google Shape;228;p49"/>
          <p:cNvSpPr txBox="1"/>
          <p:nvPr>
            <p:ph idx="12" type="sldNum"/>
          </p:nvPr>
        </p:nvSpPr>
        <p:spPr>
          <a:xfrm>
            <a:off x="8472458" y="4663217"/>
            <a:ext cx="548700" cy="1461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type="blank">
  <p:cSld name="BLANK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Title">
  <p:cSld name="CUSTOM_9_2_3_2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1"/>
          <p:cNvSpPr txBox="1"/>
          <p:nvPr>
            <p:ph type="title"/>
          </p:nvPr>
        </p:nvSpPr>
        <p:spPr>
          <a:xfrm>
            <a:off x="171000" y="152775"/>
            <a:ext cx="8748600" cy="536100"/>
          </a:xfrm>
          <a:prstGeom prst="rect">
            <a:avLst/>
          </a:prstGeom>
        </p:spPr>
        <p:txBody>
          <a:bodyPr anchorCtr="0" anchor="ctr" bIns="19050" lIns="19050" spcFirstLastPara="1" rIns="19050" wrap="square" tIns="190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2000"/>
              <a:buFont typeface="Helvetica Neue"/>
              <a:buNone/>
              <a:defRPr sz="20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233" name="Google Shape;233;p51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sz="600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4" name="Google Shape;234;p51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600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35" name="Google Shape;235;p51"/>
          <p:cNvCxnSpPr/>
          <p:nvPr/>
        </p:nvCxnSpPr>
        <p:spPr>
          <a:xfrm>
            <a:off x="240976" y="64160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36" name="Google Shape;236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1"/>
          <p:cNvSpPr txBox="1"/>
          <p:nvPr>
            <p:ph idx="12" type="sldNum"/>
          </p:nvPr>
        </p:nvSpPr>
        <p:spPr>
          <a:xfrm>
            <a:off x="8556784" y="4749851"/>
            <a:ext cx="548700" cy="2385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spAutoFit/>
          </a:bodyPr>
          <a:lstStyle>
            <a:lvl1pPr lvl="0" algn="r">
              <a:buNone/>
              <a:defRPr sz="1300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r">
              <a:buNone/>
              <a:defRPr sz="1300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r">
              <a:buNone/>
              <a:defRPr sz="1300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r">
              <a:buNone/>
              <a:defRPr sz="1300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r">
              <a:buNone/>
              <a:defRPr sz="1300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r">
              <a:buNone/>
              <a:defRPr sz="1300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r">
              <a:buNone/>
              <a:defRPr sz="1300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r">
              <a:buNone/>
              <a:defRPr sz="1300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r">
              <a:buNone/>
              <a:defRPr sz="1300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 Blank Footer">
  <p:cSld name="CUSTOM_9_2_1_2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2"/>
          <p:cNvSpPr txBox="1"/>
          <p:nvPr/>
        </p:nvSpPr>
        <p:spPr>
          <a:xfrm>
            <a:off x="5523669" y="4873752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sz="600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0" name="Google Shape;240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6032" y="4965192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52"/>
          <p:cNvSpPr txBox="1"/>
          <p:nvPr/>
        </p:nvSpPr>
        <p:spPr>
          <a:xfrm>
            <a:off x="8416150" y="4855325"/>
            <a:ext cx="548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600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2" name="Google Shape;242;p52"/>
          <p:cNvSpPr txBox="1"/>
          <p:nvPr>
            <p:ph idx="12" type="sldNum"/>
          </p:nvPr>
        </p:nvSpPr>
        <p:spPr>
          <a:xfrm>
            <a:off x="8556784" y="4749851"/>
            <a:ext cx="548700" cy="2385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spAutoFit/>
          </a:bodyPr>
          <a:lstStyle>
            <a:lvl1pPr lvl="0" algn="r">
              <a:buNone/>
              <a:defRPr sz="1300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r">
              <a:buNone/>
              <a:defRPr sz="1300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r">
              <a:buNone/>
              <a:defRPr sz="1300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r">
              <a:buNone/>
              <a:defRPr sz="1300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r">
              <a:buNone/>
              <a:defRPr sz="1300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r">
              <a:buNone/>
              <a:defRPr sz="1300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r">
              <a:buNone/>
              <a:defRPr sz="1300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r">
              <a:buNone/>
              <a:defRPr sz="1300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r">
              <a:buNone/>
              <a:defRPr sz="1300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 Simple Title no footer">
  <p:cSld name="CUSTOM_9_2_3_1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3"/>
          <p:cNvSpPr txBox="1"/>
          <p:nvPr>
            <p:ph type="title"/>
          </p:nvPr>
        </p:nvSpPr>
        <p:spPr>
          <a:xfrm>
            <a:off x="171000" y="128016"/>
            <a:ext cx="8748600" cy="536100"/>
          </a:xfrm>
          <a:prstGeom prst="rect">
            <a:avLst/>
          </a:prstGeom>
        </p:spPr>
        <p:txBody>
          <a:bodyPr anchorCtr="0" anchor="ctr" bIns="19050" lIns="19050" spcFirstLastPara="1" rIns="19050" wrap="square" tIns="190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2000"/>
              <a:buFont typeface="Helvetica Neue"/>
              <a:buNone/>
              <a:defRPr sz="20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cxnSp>
        <p:nvCxnSpPr>
          <p:cNvPr id="245" name="Google Shape;245;p53"/>
          <p:cNvCxnSpPr/>
          <p:nvPr/>
        </p:nvCxnSpPr>
        <p:spPr>
          <a:xfrm>
            <a:off x="240976" y="616841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Purple 1">
  <p:cSld name="BLANK_1">
    <p:bg>
      <p:bgPr>
        <a:solidFill>
          <a:srgbClr val="581660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615507"/>
            <a:ext cx="9144003" cy="2116337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55"/>
          <p:cNvSpPr txBox="1"/>
          <p:nvPr>
            <p:ph type="title"/>
          </p:nvPr>
        </p:nvSpPr>
        <p:spPr>
          <a:xfrm>
            <a:off x="159300" y="714150"/>
            <a:ext cx="55485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  <a:defRPr sz="3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 Light"/>
              <a:buNone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 Light"/>
              <a:buNone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 Light"/>
              <a:buNone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 Light"/>
              <a:buNone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 Light"/>
              <a:buNone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 Light"/>
              <a:buNone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 Light"/>
              <a:buNone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 Light"/>
              <a:buNone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253" name="Google Shape;253;p55"/>
          <p:cNvSpPr txBox="1"/>
          <p:nvPr>
            <p:ph idx="1" type="subTitle"/>
          </p:nvPr>
        </p:nvSpPr>
        <p:spPr>
          <a:xfrm>
            <a:off x="191497" y="1682325"/>
            <a:ext cx="38673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5A52"/>
              </a:buClr>
              <a:buSzPts val="1600"/>
              <a:buFont typeface="Verdana"/>
              <a:buNone/>
              <a:defRPr sz="1600">
                <a:solidFill>
                  <a:srgbClr val="CC5A5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5A52"/>
              </a:buClr>
              <a:buSzPts val="1600"/>
              <a:buFont typeface="Verdana"/>
              <a:buNone/>
              <a:defRPr sz="1600">
                <a:solidFill>
                  <a:srgbClr val="CC5A5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5A52"/>
              </a:buClr>
              <a:buSzPts val="1600"/>
              <a:buFont typeface="Verdana"/>
              <a:buNone/>
              <a:defRPr sz="1600">
                <a:solidFill>
                  <a:srgbClr val="CC5A5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5A52"/>
              </a:buClr>
              <a:buSzPts val="1600"/>
              <a:buFont typeface="Verdana"/>
              <a:buNone/>
              <a:defRPr sz="1600">
                <a:solidFill>
                  <a:srgbClr val="CC5A5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5A52"/>
              </a:buClr>
              <a:buSzPts val="1600"/>
              <a:buFont typeface="Verdana"/>
              <a:buNone/>
              <a:defRPr sz="1600">
                <a:solidFill>
                  <a:srgbClr val="CC5A5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5A52"/>
              </a:buClr>
              <a:buSzPts val="1600"/>
              <a:buFont typeface="Verdana"/>
              <a:buNone/>
              <a:defRPr sz="1600">
                <a:solidFill>
                  <a:srgbClr val="CC5A5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5A52"/>
              </a:buClr>
              <a:buSzPts val="1600"/>
              <a:buFont typeface="Verdana"/>
              <a:buNone/>
              <a:defRPr sz="1600">
                <a:solidFill>
                  <a:srgbClr val="CC5A5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5A52"/>
              </a:buClr>
              <a:buSzPts val="1600"/>
              <a:buFont typeface="Verdana"/>
              <a:buNone/>
              <a:defRPr sz="1600">
                <a:solidFill>
                  <a:srgbClr val="CC5A5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54" name="Google Shape;254;p55"/>
          <p:cNvSpPr txBox="1"/>
          <p:nvPr/>
        </p:nvSpPr>
        <p:spPr>
          <a:xfrm>
            <a:off x="587483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5" name="Google Shape;25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824" y="4872413"/>
            <a:ext cx="530350" cy="8707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5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59" name="Google Shape;259;p5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0" name="Google Shape;260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63" name="Google Shape;263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6" name="Google Shape;266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7" name="Google Shape;267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0" name="Google Shape;270;p5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1" name="Google Shape;271;p5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2" name="Google Shape;272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5" name="Google Shape;275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8" name="Google Shape;278;p6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9" name="Google Shape;279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82" name="Google Shape;282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6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6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86" name="Google Shape;286;p6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87" name="Google Shape;287;p6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8" name="Google Shape;288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91" name="Google Shape;291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4" name="Google Shape;294;p6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5" name="Google Shape;295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footer">
  <p:cSld name="TITLE_AND_BODY_1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67"/>
          <p:cNvSpPr txBox="1"/>
          <p:nvPr/>
        </p:nvSpPr>
        <p:spPr>
          <a:xfrm>
            <a:off x="5352739" y="4717844"/>
            <a:ext cx="34689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rPr>
              <a:t>Learn more at PendulumLife.com</a:t>
            </a:r>
            <a:endParaRPr sz="500"/>
          </a:p>
        </p:txBody>
      </p:sp>
      <p:pic>
        <p:nvPicPr>
          <p:cNvPr descr="PendLogo_Slides.png" id="300" name="Google Shape;300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3375" y="4781550"/>
            <a:ext cx="775970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67"/>
          <p:cNvSpPr txBox="1"/>
          <p:nvPr>
            <p:ph idx="12" type="sldNum"/>
          </p:nvPr>
        </p:nvSpPr>
        <p:spPr>
          <a:xfrm>
            <a:off x="4482789" y="4902398"/>
            <a:ext cx="174900" cy="1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TITLE_AND_BODY_5_1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9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hite" type="twoColTx">
  <p:cSld name="TITLE_AND_TWO_COLUMNS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71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2" name="Google Shape;312;p71"/>
          <p:cNvSpPr txBox="1"/>
          <p:nvPr/>
        </p:nvSpPr>
        <p:spPr>
          <a:xfrm>
            <a:off x="5874849" y="4791300"/>
            <a:ext cx="2871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3" name="Google Shape;313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71"/>
          <p:cNvSpPr txBox="1"/>
          <p:nvPr>
            <p:ph type="title"/>
          </p:nvPr>
        </p:nvSpPr>
        <p:spPr>
          <a:xfrm>
            <a:off x="274200" y="714150"/>
            <a:ext cx="55485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600"/>
              <a:buFont typeface="Helvetica Neue"/>
              <a:buNone/>
              <a:defRPr sz="36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600"/>
              <a:buFont typeface="Helvetica Neue Light"/>
              <a:buNone/>
              <a:defRPr sz="3600">
                <a:solidFill>
                  <a:srgbClr val="58166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600"/>
              <a:buFont typeface="Helvetica Neue Light"/>
              <a:buNone/>
              <a:defRPr sz="3600">
                <a:solidFill>
                  <a:srgbClr val="58166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600"/>
              <a:buFont typeface="Helvetica Neue Light"/>
              <a:buNone/>
              <a:defRPr sz="3600">
                <a:solidFill>
                  <a:srgbClr val="58166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600"/>
              <a:buFont typeface="Helvetica Neue Light"/>
              <a:buNone/>
              <a:defRPr sz="3600">
                <a:solidFill>
                  <a:srgbClr val="58166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600"/>
              <a:buFont typeface="Helvetica Neue Light"/>
              <a:buNone/>
              <a:defRPr sz="3600">
                <a:solidFill>
                  <a:srgbClr val="58166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600"/>
              <a:buFont typeface="Helvetica Neue Light"/>
              <a:buNone/>
              <a:defRPr sz="3600">
                <a:solidFill>
                  <a:srgbClr val="58166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600"/>
              <a:buFont typeface="Helvetica Neue Light"/>
              <a:buNone/>
              <a:defRPr sz="3600">
                <a:solidFill>
                  <a:srgbClr val="58166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600"/>
              <a:buFont typeface="Helvetica Neue Light"/>
              <a:buNone/>
              <a:defRPr sz="3600">
                <a:solidFill>
                  <a:srgbClr val="58166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315" name="Google Shape;315;p71"/>
          <p:cNvSpPr txBox="1"/>
          <p:nvPr>
            <p:ph idx="1" type="subTitle"/>
          </p:nvPr>
        </p:nvSpPr>
        <p:spPr>
          <a:xfrm>
            <a:off x="306397" y="1682325"/>
            <a:ext cx="38673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600"/>
              <a:buFont typeface="Helvetica Neue"/>
              <a:buNone/>
              <a:defRPr sz="16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600"/>
              <a:buFont typeface="Verdana"/>
              <a:buNone/>
              <a:defRPr sz="1600">
                <a:solidFill>
                  <a:srgbClr val="58166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600"/>
              <a:buFont typeface="Verdana"/>
              <a:buNone/>
              <a:defRPr sz="1600">
                <a:solidFill>
                  <a:srgbClr val="58166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600"/>
              <a:buFont typeface="Verdana"/>
              <a:buNone/>
              <a:defRPr sz="1600">
                <a:solidFill>
                  <a:srgbClr val="58166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600"/>
              <a:buFont typeface="Verdana"/>
              <a:buNone/>
              <a:defRPr sz="1600">
                <a:solidFill>
                  <a:srgbClr val="58166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600"/>
              <a:buFont typeface="Verdana"/>
              <a:buNone/>
              <a:defRPr sz="1600">
                <a:solidFill>
                  <a:srgbClr val="58166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600"/>
              <a:buFont typeface="Verdana"/>
              <a:buNone/>
              <a:defRPr sz="1600">
                <a:solidFill>
                  <a:srgbClr val="58166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600"/>
              <a:buFont typeface="Verdana"/>
              <a:buNone/>
              <a:defRPr sz="1600">
                <a:solidFill>
                  <a:srgbClr val="58166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600"/>
              <a:buFont typeface="Verdana"/>
              <a:buNone/>
              <a:defRPr sz="1600">
                <a:solidFill>
                  <a:srgbClr val="58166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316" name="Google Shape;316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07527"/>
            <a:ext cx="9144003" cy="2134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 Simple Title color block, rule">
  <p:cSld name="CUSTOM_9_2_2_1_2_1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72"/>
          <p:cNvSpPr txBox="1"/>
          <p:nvPr>
            <p:ph type="title"/>
          </p:nvPr>
        </p:nvSpPr>
        <p:spPr>
          <a:xfrm>
            <a:off x="171000" y="128016"/>
            <a:ext cx="87486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2000"/>
              <a:buFont typeface="Helvetica Neue"/>
              <a:buNone/>
              <a:defRPr sz="20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19" name="Google Shape;319;p72"/>
          <p:cNvSpPr txBox="1"/>
          <p:nvPr/>
        </p:nvSpPr>
        <p:spPr>
          <a:xfrm>
            <a:off x="5523669" y="48675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0" name="Google Shape;320;p72"/>
          <p:cNvSpPr txBox="1"/>
          <p:nvPr/>
        </p:nvSpPr>
        <p:spPr>
          <a:xfrm>
            <a:off x="8416139" y="48085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1" name="Google Shape;321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9514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72"/>
          <p:cNvSpPr txBox="1"/>
          <p:nvPr>
            <p:ph idx="2" type="title"/>
          </p:nvPr>
        </p:nvSpPr>
        <p:spPr>
          <a:xfrm>
            <a:off x="0" y="4279392"/>
            <a:ext cx="9144000" cy="58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3150" lIns="91425" spcFirstLastPara="1" rIns="91425" wrap="square" tIns="731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"/>
              <a:buNone/>
              <a:defRPr b="1" i="1" sz="1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1800"/>
              <a:buFont typeface="Merriweather"/>
              <a:buNone/>
              <a:defRPr sz="18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1800"/>
              <a:buFont typeface="Merriweather"/>
              <a:buNone/>
              <a:defRPr sz="18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1800"/>
              <a:buFont typeface="Merriweather"/>
              <a:buNone/>
              <a:defRPr sz="18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1800"/>
              <a:buFont typeface="Merriweather"/>
              <a:buNone/>
              <a:defRPr sz="18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1800"/>
              <a:buFont typeface="Merriweather"/>
              <a:buNone/>
              <a:defRPr sz="18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1800"/>
              <a:buFont typeface="Merriweather"/>
              <a:buNone/>
              <a:defRPr sz="18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1800"/>
              <a:buFont typeface="Merriweather"/>
              <a:buNone/>
              <a:defRPr sz="18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1800"/>
              <a:buFont typeface="Merriweather"/>
              <a:buNone/>
              <a:defRPr sz="18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cxnSp>
        <p:nvCxnSpPr>
          <p:cNvPr id="323" name="Google Shape;323;p72"/>
          <p:cNvCxnSpPr/>
          <p:nvPr/>
        </p:nvCxnSpPr>
        <p:spPr>
          <a:xfrm>
            <a:off x="240976" y="616841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4" name="Google Shape;324;p72"/>
          <p:cNvSpPr/>
          <p:nvPr/>
        </p:nvSpPr>
        <p:spPr>
          <a:xfrm>
            <a:off x="0" y="4757825"/>
            <a:ext cx="9144000" cy="393600"/>
          </a:xfrm>
          <a:prstGeom prst="rect">
            <a:avLst/>
          </a:prstGeom>
          <a:solidFill>
            <a:srgbClr val="5816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72"/>
          <p:cNvPicPr preferRelativeResize="0"/>
          <p:nvPr/>
        </p:nvPicPr>
        <p:blipFill rotWithShape="1">
          <a:blip r:embed="rId3">
            <a:alphaModFix/>
          </a:blip>
          <a:srcRect b="17968" l="0" r="0" t="17975"/>
          <a:stretch/>
        </p:blipFill>
        <p:spPr>
          <a:xfrm>
            <a:off x="237744" y="4965192"/>
            <a:ext cx="513894" cy="822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6" name="Google Shape;326;p72"/>
          <p:cNvCxnSpPr/>
          <p:nvPr/>
        </p:nvCxnSpPr>
        <p:spPr>
          <a:xfrm>
            <a:off x="240976" y="489204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7" name="Google Shape;327;p72"/>
          <p:cNvSpPr txBox="1"/>
          <p:nvPr/>
        </p:nvSpPr>
        <p:spPr>
          <a:xfrm>
            <a:off x="5523669" y="4873752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8" name="Google Shape;328;p72"/>
          <p:cNvSpPr txBox="1"/>
          <p:nvPr/>
        </p:nvSpPr>
        <p:spPr>
          <a:xfrm>
            <a:off x="8416150" y="4855325"/>
            <a:ext cx="548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9" name="Google Shape;329;p7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* Simple Title with key takeaway 2 column">
  <p:cSld name="CUSTOM_9_2_2_1_1_1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/>
          <p:nvPr>
            <p:ph type="title"/>
          </p:nvPr>
        </p:nvSpPr>
        <p:spPr>
          <a:xfrm>
            <a:off x="171000" y="128016"/>
            <a:ext cx="87486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2000"/>
              <a:buFont typeface="Helvetica Neue"/>
              <a:buNone/>
              <a:defRPr sz="20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32" name="Google Shape;332;p73"/>
          <p:cNvSpPr txBox="1"/>
          <p:nvPr/>
        </p:nvSpPr>
        <p:spPr>
          <a:xfrm>
            <a:off x="5523669" y="4873752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33" name="Google Shape;333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6032" y="4965192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73"/>
          <p:cNvSpPr txBox="1"/>
          <p:nvPr>
            <p:ph idx="2" type="title"/>
          </p:nvPr>
        </p:nvSpPr>
        <p:spPr>
          <a:xfrm>
            <a:off x="240975" y="1142225"/>
            <a:ext cx="3542100" cy="3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elvetica Neue"/>
              <a:buNone/>
              <a:defRPr b="1" sz="26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1800"/>
              <a:buFont typeface="Merriweather"/>
              <a:buNone/>
              <a:defRPr sz="18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1800"/>
              <a:buFont typeface="Merriweather"/>
              <a:buNone/>
              <a:defRPr sz="18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1800"/>
              <a:buFont typeface="Merriweather"/>
              <a:buNone/>
              <a:defRPr sz="18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1800"/>
              <a:buFont typeface="Merriweather"/>
              <a:buNone/>
              <a:defRPr sz="18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1800"/>
              <a:buFont typeface="Merriweather"/>
              <a:buNone/>
              <a:defRPr sz="18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1800"/>
              <a:buFont typeface="Merriweather"/>
              <a:buNone/>
              <a:defRPr sz="18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1800"/>
              <a:buFont typeface="Merriweather"/>
              <a:buNone/>
              <a:defRPr sz="18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1800"/>
              <a:buFont typeface="Merriweather"/>
              <a:buNone/>
              <a:defRPr sz="18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cxnSp>
        <p:nvCxnSpPr>
          <p:cNvPr id="335" name="Google Shape;335;p73"/>
          <p:cNvCxnSpPr/>
          <p:nvPr/>
        </p:nvCxnSpPr>
        <p:spPr>
          <a:xfrm>
            <a:off x="240976" y="616841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6" name="Google Shape;336;p73"/>
          <p:cNvSpPr txBox="1"/>
          <p:nvPr/>
        </p:nvSpPr>
        <p:spPr>
          <a:xfrm>
            <a:off x="8416150" y="4855325"/>
            <a:ext cx="548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7" name="Google Shape;337;p7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Purple">
  <p:cSld name="BLANK_1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615507"/>
            <a:ext cx="9144003" cy="2116337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74"/>
          <p:cNvSpPr txBox="1"/>
          <p:nvPr>
            <p:ph type="title"/>
          </p:nvPr>
        </p:nvSpPr>
        <p:spPr>
          <a:xfrm>
            <a:off x="159300" y="714150"/>
            <a:ext cx="55485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  <a:defRPr sz="3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 Light"/>
              <a:buNone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 Light"/>
              <a:buNone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 Light"/>
              <a:buNone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 Light"/>
              <a:buNone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 Light"/>
              <a:buNone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 Light"/>
              <a:buNone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 Light"/>
              <a:buNone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 Light"/>
              <a:buNone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341" name="Google Shape;341;p74"/>
          <p:cNvSpPr txBox="1"/>
          <p:nvPr>
            <p:ph idx="1" type="subTitle"/>
          </p:nvPr>
        </p:nvSpPr>
        <p:spPr>
          <a:xfrm>
            <a:off x="191497" y="1682325"/>
            <a:ext cx="38673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5A52"/>
              </a:buClr>
              <a:buSzPts val="1600"/>
              <a:buFont typeface="Verdana"/>
              <a:buNone/>
              <a:defRPr sz="1600">
                <a:solidFill>
                  <a:srgbClr val="CC5A5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5A52"/>
              </a:buClr>
              <a:buSzPts val="1600"/>
              <a:buFont typeface="Verdana"/>
              <a:buNone/>
              <a:defRPr sz="1600">
                <a:solidFill>
                  <a:srgbClr val="CC5A5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5A52"/>
              </a:buClr>
              <a:buSzPts val="1600"/>
              <a:buFont typeface="Verdana"/>
              <a:buNone/>
              <a:defRPr sz="1600">
                <a:solidFill>
                  <a:srgbClr val="CC5A5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5A52"/>
              </a:buClr>
              <a:buSzPts val="1600"/>
              <a:buFont typeface="Verdana"/>
              <a:buNone/>
              <a:defRPr sz="1600">
                <a:solidFill>
                  <a:srgbClr val="CC5A5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5A52"/>
              </a:buClr>
              <a:buSzPts val="1600"/>
              <a:buFont typeface="Verdana"/>
              <a:buNone/>
              <a:defRPr sz="1600">
                <a:solidFill>
                  <a:srgbClr val="CC5A5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5A52"/>
              </a:buClr>
              <a:buSzPts val="1600"/>
              <a:buFont typeface="Verdana"/>
              <a:buNone/>
              <a:defRPr sz="1600">
                <a:solidFill>
                  <a:srgbClr val="CC5A5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5A52"/>
              </a:buClr>
              <a:buSzPts val="1600"/>
              <a:buFont typeface="Verdana"/>
              <a:buNone/>
              <a:defRPr sz="1600">
                <a:solidFill>
                  <a:srgbClr val="CC5A5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5A52"/>
              </a:buClr>
              <a:buSzPts val="1600"/>
              <a:buFont typeface="Verdana"/>
              <a:buNone/>
              <a:defRPr sz="1600">
                <a:solidFill>
                  <a:srgbClr val="CC5A5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42" name="Google Shape;342;p74"/>
          <p:cNvSpPr txBox="1"/>
          <p:nvPr/>
        </p:nvSpPr>
        <p:spPr>
          <a:xfrm>
            <a:off x="587483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3" name="Google Shape;343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824" y="4872413"/>
            <a:ext cx="530350" cy="87073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7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Title with 1 Col Text">
  <p:cSld name="CUSTOM_9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5"/>
          <p:cNvSpPr txBox="1"/>
          <p:nvPr>
            <p:ph idx="1" type="body"/>
          </p:nvPr>
        </p:nvSpPr>
        <p:spPr>
          <a:xfrm>
            <a:off x="240975" y="780600"/>
            <a:ext cx="8456700" cy="3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●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○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■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●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○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■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●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○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Helvetica Neue"/>
              <a:buChar char="■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47" name="Google Shape;347;p75"/>
          <p:cNvSpPr txBox="1"/>
          <p:nvPr>
            <p:ph type="title"/>
          </p:nvPr>
        </p:nvSpPr>
        <p:spPr>
          <a:xfrm>
            <a:off x="171000" y="152775"/>
            <a:ext cx="87486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2000"/>
              <a:buFont typeface="Helvetica Neue"/>
              <a:buNone/>
              <a:defRPr sz="20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cxnSp>
        <p:nvCxnSpPr>
          <p:cNvPr id="348" name="Google Shape;348;p75"/>
          <p:cNvCxnSpPr/>
          <p:nvPr/>
        </p:nvCxnSpPr>
        <p:spPr>
          <a:xfrm>
            <a:off x="240976" y="64160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9" name="Google Shape;349;p75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0" name="Google Shape;350;p75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1" name="Google Shape;351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7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</a:defRPr>
            </a:lvl1pPr>
            <a:lvl2pPr lvl="1">
              <a:buNone/>
              <a:defRPr sz="1300">
                <a:solidFill>
                  <a:srgbClr val="000000"/>
                </a:solidFill>
              </a:defRPr>
            </a:lvl2pPr>
            <a:lvl3pPr lvl="2">
              <a:buNone/>
              <a:defRPr sz="1300">
                <a:solidFill>
                  <a:srgbClr val="000000"/>
                </a:solidFill>
              </a:defRPr>
            </a:lvl3pPr>
            <a:lvl4pPr lvl="3">
              <a:buNone/>
              <a:defRPr sz="1300">
                <a:solidFill>
                  <a:srgbClr val="000000"/>
                </a:solidFill>
              </a:defRPr>
            </a:lvl4pPr>
            <a:lvl5pPr lvl="4">
              <a:buNone/>
              <a:defRPr sz="1300">
                <a:solidFill>
                  <a:srgbClr val="000000"/>
                </a:solidFill>
              </a:defRPr>
            </a:lvl5pPr>
            <a:lvl6pPr lvl="5">
              <a:buNone/>
              <a:defRPr sz="1300">
                <a:solidFill>
                  <a:srgbClr val="000000"/>
                </a:solidFill>
              </a:defRPr>
            </a:lvl6pPr>
            <a:lvl7pPr lvl="6">
              <a:buNone/>
              <a:defRPr sz="1300">
                <a:solidFill>
                  <a:srgbClr val="000000"/>
                </a:solidFill>
              </a:defRPr>
            </a:lvl7pPr>
            <a:lvl8pPr lvl="7">
              <a:buNone/>
              <a:defRPr sz="1300">
                <a:solidFill>
                  <a:srgbClr val="000000"/>
                </a:solidFill>
              </a:defRPr>
            </a:lvl8pPr>
            <a:lvl9pPr lvl="8">
              <a:buNone/>
              <a:defRPr sz="1300"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>
  <p:cSld name="CUSTOM_5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567452"/>
            <a:ext cx="9144003" cy="2134196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76"/>
          <p:cNvSpPr txBox="1"/>
          <p:nvPr>
            <p:ph type="title"/>
          </p:nvPr>
        </p:nvSpPr>
        <p:spPr>
          <a:xfrm>
            <a:off x="1662000" y="1922875"/>
            <a:ext cx="5820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000"/>
              <a:buFont typeface="Helvetica Neue"/>
              <a:buNone/>
              <a:defRPr sz="30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000"/>
              <a:buFont typeface="Merriweather Light"/>
              <a:buNone/>
              <a:defRPr sz="3000">
                <a:solidFill>
                  <a:srgbClr val="581660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000"/>
              <a:buFont typeface="Merriweather Light"/>
              <a:buNone/>
              <a:defRPr sz="3000">
                <a:solidFill>
                  <a:srgbClr val="581660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000"/>
              <a:buFont typeface="Merriweather Light"/>
              <a:buNone/>
              <a:defRPr sz="3000">
                <a:solidFill>
                  <a:srgbClr val="581660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000"/>
              <a:buFont typeface="Merriweather Light"/>
              <a:buNone/>
              <a:defRPr sz="3000">
                <a:solidFill>
                  <a:srgbClr val="581660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000"/>
              <a:buFont typeface="Merriweather Light"/>
              <a:buNone/>
              <a:defRPr sz="3000">
                <a:solidFill>
                  <a:srgbClr val="581660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000"/>
              <a:buFont typeface="Merriweather Light"/>
              <a:buNone/>
              <a:defRPr sz="3000">
                <a:solidFill>
                  <a:srgbClr val="581660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000"/>
              <a:buFont typeface="Merriweather Light"/>
              <a:buNone/>
              <a:defRPr sz="3000">
                <a:solidFill>
                  <a:srgbClr val="581660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3000"/>
              <a:buFont typeface="Merriweather Light"/>
              <a:buNone/>
              <a:defRPr sz="3000">
                <a:solidFill>
                  <a:srgbClr val="581660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356" name="Google Shape;356;p76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7" name="Google Shape;357;p76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8" name="Google Shape;358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7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Title">
  <p:cSld name="CUSTOM_9_2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77"/>
          <p:cNvSpPr txBox="1"/>
          <p:nvPr>
            <p:ph type="title"/>
          </p:nvPr>
        </p:nvSpPr>
        <p:spPr>
          <a:xfrm>
            <a:off x="171000" y="152775"/>
            <a:ext cx="87486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2000"/>
              <a:buFont typeface="Helvetica Neue"/>
              <a:buNone/>
              <a:defRPr sz="20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62" name="Google Shape;362;p77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3" name="Google Shape;363;p77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64" name="Google Shape;364;p77"/>
          <p:cNvCxnSpPr/>
          <p:nvPr/>
        </p:nvCxnSpPr>
        <p:spPr>
          <a:xfrm>
            <a:off x="240976" y="64160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65" name="Google Shape;365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7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AND_BODY_5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78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9" name="Google Shape;369;p78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70" name="Google Shape;370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7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9_9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88889" y="357302"/>
            <a:ext cx="914400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5" name="Google Shape;375;p79"/>
          <p:cNvSpPr txBox="1"/>
          <p:nvPr>
            <p:ph type="title"/>
          </p:nvPr>
        </p:nvSpPr>
        <p:spPr>
          <a:xfrm>
            <a:off x="271630" y="152786"/>
            <a:ext cx="61482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cxnSp>
        <p:nvCxnSpPr>
          <p:cNvPr id="376" name="Google Shape;376;p79"/>
          <p:cNvCxnSpPr/>
          <p:nvPr/>
        </p:nvCxnSpPr>
        <p:spPr>
          <a:xfrm>
            <a:off x="375600" y="745056"/>
            <a:ext cx="8392800" cy="0"/>
          </a:xfrm>
          <a:prstGeom prst="straightConnector1">
            <a:avLst/>
          </a:prstGeom>
          <a:noFill/>
          <a:ln cap="flat" cmpd="sng" w="9525">
            <a:solidFill>
              <a:srgbClr val="511B3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7" name="Google Shape;377;p79"/>
          <p:cNvSpPr txBox="1"/>
          <p:nvPr>
            <p:ph idx="1" type="body"/>
          </p:nvPr>
        </p:nvSpPr>
        <p:spPr>
          <a:xfrm>
            <a:off x="375600" y="986500"/>
            <a:ext cx="8456700" cy="3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●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○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■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●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○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■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●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○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■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with Title – White 1">
  <p:cSld name="CUSTOM_9_8_2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80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0" name="Google Shape;380;p80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81" name="Google Shape;381;p80"/>
          <p:cNvCxnSpPr/>
          <p:nvPr/>
        </p:nvCxnSpPr>
        <p:spPr>
          <a:xfrm>
            <a:off x="240976" y="64160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82" name="Google Shape;382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80"/>
          <p:cNvSpPr txBox="1"/>
          <p:nvPr>
            <p:ph type="title"/>
          </p:nvPr>
        </p:nvSpPr>
        <p:spPr>
          <a:xfrm>
            <a:off x="165527" y="220035"/>
            <a:ext cx="79575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Helvetica Neue"/>
              <a:buNone/>
              <a:defRPr sz="18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84" name="Google Shape;384;p8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 8">
  <p:cSld name="CUSTOM_9_8_3"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88889" y="357302"/>
            <a:ext cx="914400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8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8" name="Google Shape;388;p81"/>
          <p:cNvSpPr txBox="1"/>
          <p:nvPr>
            <p:ph type="title"/>
          </p:nvPr>
        </p:nvSpPr>
        <p:spPr>
          <a:xfrm>
            <a:off x="271630" y="152786"/>
            <a:ext cx="61482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cxnSp>
        <p:nvCxnSpPr>
          <p:cNvPr id="389" name="Google Shape;389;p81"/>
          <p:cNvCxnSpPr/>
          <p:nvPr/>
        </p:nvCxnSpPr>
        <p:spPr>
          <a:xfrm>
            <a:off x="375600" y="745056"/>
            <a:ext cx="8392800" cy="0"/>
          </a:xfrm>
          <a:prstGeom prst="straightConnector1">
            <a:avLst/>
          </a:prstGeom>
          <a:noFill/>
          <a:ln cap="flat" cmpd="sng" w="9525">
            <a:solidFill>
              <a:srgbClr val="511B3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0" name="Google Shape;390;p81"/>
          <p:cNvSpPr txBox="1"/>
          <p:nvPr>
            <p:ph idx="1" type="body"/>
          </p:nvPr>
        </p:nvSpPr>
        <p:spPr>
          <a:xfrm>
            <a:off x="375600" y="986500"/>
            <a:ext cx="8456700" cy="3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●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○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■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●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○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■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●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○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Verdana"/>
              <a:buChar char="■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with Title – White">
  <p:cSld name="CUSTOM_9_8_4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82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3" name="Google Shape;393;p82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94" name="Google Shape;394;p82"/>
          <p:cNvCxnSpPr/>
          <p:nvPr/>
        </p:nvCxnSpPr>
        <p:spPr>
          <a:xfrm>
            <a:off x="240976" y="64160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95" name="Google Shape;395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82"/>
          <p:cNvSpPr txBox="1"/>
          <p:nvPr>
            <p:ph type="title"/>
          </p:nvPr>
        </p:nvSpPr>
        <p:spPr>
          <a:xfrm>
            <a:off x="165527" y="220035"/>
            <a:ext cx="79575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Helvetica Neue"/>
              <a:buNone/>
              <a:defRPr sz="18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97" name="Google Shape;397;p8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 8 3">
  <p:cSld name="CUSTOM_9_8_5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88889" y="357302"/>
            <a:ext cx="914400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1" name="Google Shape;401;p83"/>
          <p:cNvSpPr txBox="1"/>
          <p:nvPr>
            <p:ph type="title"/>
          </p:nvPr>
        </p:nvSpPr>
        <p:spPr>
          <a:xfrm>
            <a:off x="271630" y="152786"/>
            <a:ext cx="61482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cxnSp>
        <p:nvCxnSpPr>
          <p:cNvPr id="402" name="Google Shape;402;p83"/>
          <p:cNvCxnSpPr/>
          <p:nvPr/>
        </p:nvCxnSpPr>
        <p:spPr>
          <a:xfrm>
            <a:off x="375600" y="745056"/>
            <a:ext cx="8392800" cy="0"/>
          </a:xfrm>
          <a:prstGeom prst="straightConnector1">
            <a:avLst/>
          </a:prstGeom>
          <a:noFill/>
          <a:ln cap="flat" cmpd="sng" w="9525">
            <a:solidFill>
              <a:srgbClr val="511B3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3" name="Google Shape;403;p83"/>
          <p:cNvSpPr txBox="1"/>
          <p:nvPr>
            <p:ph idx="1" type="body"/>
          </p:nvPr>
        </p:nvSpPr>
        <p:spPr>
          <a:xfrm>
            <a:off x="375600" y="986500"/>
            <a:ext cx="8456700" cy="3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●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○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■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●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○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■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●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○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■"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with Title – White 2">
  <p:cSld name="CUSTOM_9_8_6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84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6" name="Google Shape;406;p84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07" name="Google Shape;407;p84"/>
          <p:cNvCxnSpPr/>
          <p:nvPr/>
        </p:nvCxnSpPr>
        <p:spPr>
          <a:xfrm>
            <a:off x="240976" y="64160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08" name="Google Shape;408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84"/>
          <p:cNvSpPr txBox="1"/>
          <p:nvPr>
            <p:ph type="title"/>
          </p:nvPr>
        </p:nvSpPr>
        <p:spPr>
          <a:xfrm>
            <a:off x="165527" y="220035"/>
            <a:ext cx="79575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Helvetica Neue"/>
              <a:buNone/>
              <a:defRPr sz="18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10" name="Google Shape;410;p8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with Title – White 3">
  <p:cSld name="CUSTOM_9_8_7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85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3" name="Google Shape;413;p85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14" name="Google Shape;414;p85"/>
          <p:cNvCxnSpPr/>
          <p:nvPr/>
        </p:nvCxnSpPr>
        <p:spPr>
          <a:xfrm>
            <a:off x="240976" y="64160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15" name="Google Shape;415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85"/>
          <p:cNvSpPr txBox="1"/>
          <p:nvPr>
            <p:ph type="title"/>
          </p:nvPr>
        </p:nvSpPr>
        <p:spPr>
          <a:xfrm>
            <a:off x="165527" y="220035"/>
            <a:ext cx="79575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Helvetica Neue"/>
              <a:buNone/>
              <a:defRPr sz="18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17" name="Google Shape;417;p8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 4 1">
  <p:cSld name="CUSTOM_9_5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88889" y="357302"/>
            <a:ext cx="914400" cy="146304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52525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1" name="Google Shape;421;p86"/>
          <p:cNvSpPr txBox="1"/>
          <p:nvPr>
            <p:ph type="title"/>
          </p:nvPr>
        </p:nvSpPr>
        <p:spPr>
          <a:xfrm>
            <a:off x="271630" y="152786"/>
            <a:ext cx="61482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1B36"/>
              </a:buClr>
              <a:buSzPts val="2000"/>
              <a:buFont typeface="Merriweather"/>
              <a:buNone/>
              <a:defRPr sz="2000">
                <a:solidFill>
                  <a:srgbClr val="511B36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cxnSp>
        <p:nvCxnSpPr>
          <p:cNvPr id="422" name="Google Shape;422;p86"/>
          <p:cNvCxnSpPr/>
          <p:nvPr/>
        </p:nvCxnSpPr>
        <p:spPr>
          <a:xfrm>
            <a:off x="375600" y="745056"/>
            <a:ext cx="8392800" cy="0"/>
          </a:xfrm>
          <a:prstGeom prst="straightConnector1">
            <a:avLst/>
          </a:prstGeom>
          <a:noFill/>
          <a:ln cap="flat" cmpd="sng" w="9525">
            <a:solidFill>
              <a:srgbClr val="511B3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with Title – White 4">
  <p:cSld name="CUSTOM_9_8_8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87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5" name="Google Shape;425;p87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26" name="Google Shape;426;p87"/>
          <p:cNvCxnSpPr/>
          <p:nvPr/>
        </p:nvCxnSpPr>
        <p:spPr>
          <a:xfrm>
            <a:off x="240976" y="64160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27" name="Google Shape;427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87"/>
          <p:cNvSpPr txBox="1"/>
          <p:nvPr>
            <p:ph type="title"/>
          </p:nvPr>
        </p:nvSpPr>
        <p:spPr>
          <a:xfrm>
            <a:off x="165527" y="220035"/>
            <a:ext cx="79575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Helvetica Neue"/>
              <a:buNone/>
              <a:defRPr sz="18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29" name="Google Shape;429;p8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with Title – White 5">
  <p:cSld name="CUSTOM_9_8_9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88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2" name="Google Shape;432;p88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33" name="Google Shape;433;p88"/>
          <p:cNvCxnSpPr/>
          <p:nvPr/>
        </p:nvCxnSpPr>
        <p:spPr>
          <a:xfrm>
            <a:off x="240976" y="64160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34" name="Google Shape;434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88"/>
          <p:cNvSpPr txBox="1"/>
          <p:nvPr>
            <p:ph type="title"/>
          </p:nvPr>
        </p:nvSpPr>
        <p:spPr>
          <a:xfrm>
            <a:off x="165527" y="220035"/>
            <a:ext cx="79575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Helvetica Neue"/>
              <a:buNone/>
              <a:defRPr sz="18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36" name="Google Shape;436;p8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with Title – White 6">
  <p:cSld name="CUSTOM_9_8_10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89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9" name="Google Shape;439;p89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40" name="Google Shape;440;p89"/>
          <p:cNvCxnSpPr/>
          <p:nvPr/>
        </p:nvCxnSpPr>
        <p:spPr>
          <a:xfrm>
            <a:off x="240976" y="64160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41" name="Google Shape;441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89"/>
          <p:cNvSpPr txBox="1"/>
          <p:nvPr>
            <p:ph type="title"/>
          </p:nvPr>
        </p:nvSpPr>
        <p:spPr>
          <a:xfrm>
            <a:off x="165527" y="220035"/>
            <a:ext cx="79575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Helvetica Neue"/>
              <a:buNone/>
              <a:defRPr sz="18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43" name="Google Shape;443;p8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with Title – White 1 1">
  <p:cSld name="CUSTOM_9_8_2_1"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90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6" name="Google Shape;446;p90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47" name="Google Shape;447;p90"/>
          <p:cNvCxnSpPr/>
          <p:nvPr/>
        </p:nvCxnSpPr>
        <p:spPr>
          <a:xfrm>
            <a:off x="240976" y="64160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48" name="Google Shape;448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90"/>
          <p:cNvSpPr txBox="1"/>
          <p:nvPr>
            <p:ph type="title"/>
          </p:nvPr>
        </p:nvSpPr>
        <p:spPr>
          <a:xfrm>
            <a:off x="165527" y="220035"/>
            <a:ext cx="79575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Helvetica Neue"/>
              <a:buNone/>
              <a:defRPr sz="18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50" name="Google Shape;450;p9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9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3" name="Google Shape;453;p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6">
  <p:cSld name="TITLE_AND_BODY_6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9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6" name="Google Shape;456;p9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7" name="Google Shape;457;p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with Title – White 7">
  <p:cSld name="CUSTOM_9_8_3_1"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93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0" name="Google Shape;460;p93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61" name="Google Shape;461;p93"/>
          <p:cNvCxnSpPr/>
          <p:nvPr/>
        </p:nvCxnSpPr>
        <p:spPr>
          <a:xfrm>
            <a:off x="240976" y="64160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62" name="Google Shape;462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93"/>
          <p:cNvSpPr txBox="1"/>
          <p:nvPr>
            <p:ph type="title"/>
          </p:nvPr>
        </p:nvSpPr>
        <p:spPr>
          <a:xfrm>
            <a:off x="165527" y="220035"/>
            <a:ext cx="79575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Helvetica Neue"/>
              <a:buNone/>
              <a:defRPr sz="18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64" name="Google Shape;464;p9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with Title – White 8">
  <p:cSld name="CUSTOM_9_8_11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94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7" name="Google Shape;467;p94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68" name="Google Shape;468;p94"/>
          <p:cNvCxnSpPr/>
          <p:nvPr/>
        </p:nvCxnSpPr>
        <p:spPr>
          <a:xfrm>
            <a:off x="240976" y="64160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69" name="Google Shape;469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94"/>
          <p:cNvSpPr txBox="1"/>
          <p:nvPr>
            <p:ph type="title"/>
          </p:nvPr>
        </p:nvSpPr>
        <p:spPr>
          <a:xfrm>
            <a:off x="165527" y="220035"/>
            <a:ext cx="79575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Helvetica Neue"/>
              <a:buNone/>
              <a:defRPr sz="18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71" name="Google Shape;471;p9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with Title – White 9">
  <p:cSld name="CUSTOM_9_8_12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95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4" name="Google Shape;474;p95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75" name="Google Shape;475;p95"/>
          <p:cNvCxnSpPr/>
          <p:nvPr/>
        </p:nvCxnSpPr>
        <p:spPr>
          <a:xfrm>
            <a:off x="240976" y="64160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76" name="Google Shape;476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95"/>
          <p:cNvSpPr txBox="1"/>
          <p:nvPr>
            <p:ph type="title"/>
          </p:nvPr>
        </p:nvSpPr>
        <p:spPr>
          <a:xfrm>
            <a:off x="165527" y="220035"/>
            <a:ext cx="79575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Helvetica Neue"/>
              <a:buNone/>
              <a:defRPr sz="18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78" name="Google Shape;478;p9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with Title – White 10">
  <p:cSld name="CUSTOM_9_8_13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96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1" name="Google Shape;481;p96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82" name="Google Shape;482;p96"/>
          <p:cNvCxnSpPr/>
          <p:nvPr/>
        </p:nvCxnSpPr>
        <p:spPr>
          <a:xfrm>
            <a:off x="240976" y="64160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83" name="Google Shape;483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96"/>
          <p:cNvSpPr txBox="1"/>
          <p:nvPr>
            <p:ph type="title"/>
          </p:nvPr>
        </p:nvSpPr>
        <p:spPr>
          <a:xfrm>
            <a:off x="165527" y="220035"/>
            <a:ext cx="79575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Helvetica Neue"/>
              <a:buNone/>
              <a:defRPr sz="18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85" name="Google Shape;485;p9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with Title – White 11">
  <p:cSld name="CUSTOM_9_8_14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97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8" name="Google Shape;488;p97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89" name="Google Shape;489;p97"/>
          <p:cNvCxnSpPr/>
          <p:nvPr/>
        </p:nvCxnSpPr>
        <p:spPr>
          <a:xfrm>
            <a:off x="240976" y="64160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90" name="Google Shape;490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97"/>
          <p:cNvSpPr txBox="1"/>
          <p:nvPr>
            <p:ph type="title"/>
          </p:nvPr>
        </p:nvSpPr>
        <p:spPr>
          <a:xfrm>
            <a:off x="165527" y="220035"/>
            <a:ext cx="79575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Helvetica Neue"/>
              <a:buNone/>
              <a:defRPr sz="18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92" name="Google Shape;492;p9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with Title – White 12">
  <p:cSld name="CUSTOM_9_8_15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98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5" name="Google Shape;495;p98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96" name="Google Shape;496;p98"/>
          <p:cNvCxnSpPr/>
          <p:nvPr/>
        </p:nvCxnSpPr>
        <p:spPr>
          <a:xfrm>
            <a:off x="240976" y="64160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97" name="Google Shape;497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98"/>
          <p:cNvSpPr txBox="1"/>
          <p:nvPr>
            <p:ph type="title"/>
          </p:nvPr>
        </p:nvSpPr>
        <p:spPr>
          <a:xfrm>
            <a:off x="165527" y="220035"/>
            <a:ext cx="79575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Helvetica Neue"/>
              <a:buNone/>
              <a:defRPr sz="18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99" name="Google Shape;499;p9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with Title – White 13">
  <p:cSld name="CUSTOM_9_8_16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99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2" name="Google Shape;502;p99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03" name="Google Shape;503;p99"/>
          <p:cNvCxnSpPr/>
          <p:nvPr/>
        </p:nvCxnSpPr>
        <p:spPr>
          <a:xfrm>
            <a:off x="240976" y="64160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04" name="Google Shape;504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99"/>
          <p:cNvSpPr txBox="1"/>
          <p:nvPr>
            <p:ph type="title"/>
          </p:nvPr>
        </p:nvSpPr>
        <p:spPr>
          <a:xfrm>
            <a:off x="165527" y="220035"/>
            <a:ext cx="79575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Helvetica Neue"/>
              <a:buNone/>
              <a:defRPr sz="18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06" name="Google Shape;506;p9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with Title – White 14">
  <p:cSld name="CUSTOM_9_8_17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00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9" name="Google Shape;509;p100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10" name="Google Shape;510;p100"/>
          <p:cNvCxnSpPr/>
          <p:nvPr/>
        </p:nvCxnSpPr>
        <p:spPr>
          <a:xfrm>
            <a:off x="240976" y="64160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11" name="Google Shape;511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100"/>
          <p:cNvSpPr txBox="1"/>
          <p:nvPr>
            <p:ph type="title"/>
          </p:nvPr>
        </p:nvSpPr>
        <p:spPr>
          <a:xfrm>
            <a:off x="165527" y="220035"/>
            <a:ext cx="79575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Helvetica Neue"/>
              <a:buNone/>
              <a:defRPr sz="18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13" name="Google Shape;513;p10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with Title – White 15">
  <p:cSld name="CUSTOM_9_8_18"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01"/>
          <p:cNvSpPr txBox="1"/>
          <p:nvPr/>
        </p:nvSpPr>
        <p:spPr>
          <a:xfrm>
            <a:off x="5523669" y="4791300"/>
            <a:ext cx="309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Proprietary and Confidential</a:t>
            </a:r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6" name="Google Shape;516;p101"/>
          <p:cNvSpPr txBox="1"/>
          <p:nvPr/>
        </p:nvSpPr>
        <p:spPr>
          <a:xfrm>
            <a:off x="8416139" y="473233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600" u="none" cap="none" strike="noStrike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17" name="Google Shape;517;p101"/>
          <p:cNvCxnSpPr/>
          <p:nvPr/>
        </p:nvCxnSpPr>
        <p:spPr>
          <a:xfrm>
            <a:off x="240976" y="641600"/>
            <a:ext cx="8678700" cy="0"/>
          </a:xfrm>
          <a:prstGeom prst="straightConnector1">
            <a:avLst/>
          </a:prstGeom>
          <a:noFill/>
          <a:ln cap="flat" cmpd="sng" w="952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18" name="Google Shape;518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4200" y="4875219"/>
            <a:ext cx="513893" cy="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101"/>
          <p:cNvSpPr txBox="1"/>
          <p:nvPr>
            <p:ph type="title"/>
          </p:nvPr>
        </p:nvSpPr>
        <p:spPr>
          <a:xfrm>
            <a:off x="165527" y="220035"/>
            <a:ext cx="79575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Helvetica Neue"/>
              <a:buNone/>
              <a:defRPr sz="1800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0" name="Google Shape;520;p10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7">
  <p:cSld name="TITLE_AND_BODY_7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0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3" name="Google Shape;523;p10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4" name="Google Shape;524;p10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0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27" name="Google Shape;527;p10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28" name="Google Shape;528;p10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theme" Target="../theme/theme5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0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5.xml"/><Relationship Id="rId16" Type="http://schemas.openxmlformats.org/officeDocument/2006/relationships/theme" Target="../theme/theme3.xml"/></Relationships>
</file>

<file path=ppt/slideMasters/_rels/slideMaster4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06.xml"/><Relationship Id="rId42" Type="http://schemas.openxmlformats.org/officeDocument/2006/relationships/slideLayout" Target="../slideLayouts/slideLayout108.xml"/><Relationship Id="rId41" Type="http://schemas.openxmlformats.org/officeDocument/2006/relationships/slideLayout" Target="../slideLayouts/slideLayout107.xml"/><Relationship Id="rId44" Type="http://schemas.openxmlformats.org/officeDocument/2006/relationships/slideLayout" Target="../slideLayouts/slideLayout110.xml"/><Relationship Id="rId43" Type="http://schemas.openxmlformats.org/officeDocument/2006/relationships/slideLayout" Target="../slideLayouts/slideLayout109.xml"/><Relationship Id="rId46" Type="http://schemas.openxmlformats.org/officeDocument/2006/relationships/slideLayout" Target="../slideLayouts/slideLayout112.xml"/><Relationship Id="rId45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48" Type="http://schemas.openxmlformats.org/officeDocument/2006/relationships/slideLayout" Target="../slideLayouts/slideLayout114.xml"/><Relationship Id="rId47" Type="http://schemas.openxmlformats.org/officeDocument/2006/relationships/slideLayout" Target="../slideLayouts/slideLayout113.xml"/><Relationship Id="rId49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97.xml"/><Relationship Id="rId30" Type="http://schemas.openxmlformats.org/officeDocument/2006/relationships/slideLayout" Target="../slideLayouts/slideLayout96.xml"/><Relationship Id="rId33" Type="http://schemas.openxmlformats.org/officeDocument/2006/relationships/slideLayout" Target="../slideLayouts/slideLayout99.xml"/><Relationship Id="rId32" Type="http://schemas.openxmlformats.org/officeDocument/2006/relationships/slideLayout" Target="../slideLayouts/slideLayout98.xml"/><Relationship Id="rId35" Type="http://schemas.openxmlformats.org/officeDocument/2006/relationships/slideLayout" Target="../slideLayouts/slideLayout101.xml"/><Relationship Id="rId34" Type="http://schemas.openxmlformats.org/officeDocument/2006/relationships/slideLayout" Target="../slideLayouts/slideLayout100.xml"/><Relationship Id="rId37" Type="http://schemas.openxmlformats.org/officeDocument/2006/relationships/slideLayout" Target="../slideLayouts/slideLayout103.xml"/><Relationship Id="rId36" Type="http://schemas.openxmlformats.org/officeDocument/2006/relationships/slideLayout" Target="../slideLayouts/slideLayout102.xml"/><Relationship Id="rId39" Type="http://schemas.openxmlformats.org/officeDocument/2006/relationships/slideLayout" Target="../slideLayouts/slideLayout105.xml"/><Relationship Id="rId38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3.xml"/><Relationship Id="rId29" Type="http://schemas.openxmlformats.org/officeDocument/2006/relationships/slideLayout" Target="../slideLayouts/slideLayout95.xml"/><Relationship Id="rId51" Type="http://schemas.openxmlformats.org/officeDocument/2006/relationships/slideLayout" Target="../slideLayouts/slideLayout117.xml"/><Relationship Id="rId50" Type="http://schemas.openxmlformats.org/officeDocument/2006/relationships/slideLayout" Target="../slideLayouts/slideLayout116.xml"/><Relationship Id="rId53" Type="http://schemas.openxmlformats.org/officeDocument/2006/relationships/slideLayout" Target="../slideLayouts/slideLayout119.xml"/><Relationship Id="rId52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77.xml"/><Relationship Id="rId5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76.xml"/><Relationship Id="rId54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79.xml"/><Relationship Id="rId5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78.xml"/><Relationship Id="rId56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81.xml"/><Relationship Id="rId59" Type="http://schemas.openxmlformats.org/officeDocument/2006/relationships/theme" Target="../theme/theme2.xml"/><Relationship Id="rId14" Type="http://schemas.openxmlformats.org/officeDocument/2006/relationships/slideLayout" Target="../slideLayouts/slideLayout80.xml"/><Relationship Id="rId58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4"/>
          <p:cNvSpPr txBox="1"/>
          <p:nvPr>
            <p:ph type="title"/>
          </p:nvPr>
        </p:nvSpPr>
        <p:spPr>
          <a:xfrm>
            <a:off x="452438" y="404813"/>
            <a:ext cx="39291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642B7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642B7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642B7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642B7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642B7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642B7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642B7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642B7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B70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642B7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" name="Google Shape;155;p34"/>
          <p:cNvSpPr txBox="1"/>
          <p:nvPr>
            <p:ph idx="1" type="body"/>
          </p:nvPr>
        </p:nvSpPr>
        <p:spPr>
          <a:xfrm>
            <a:off x="452438" y="1593189"/>
            <a:ext cx="3929100" cy="30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342900" lvl="0" marL="457200" marR="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Arial"/>
              <a:buChar char="•"/>
              <a:defRPr b="0" i="0" sz="1500" u="none" cap="none" strike="noStrike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Arial"/>
              <a:buChar char="•"/>
              <a:defRPr b="0" i="0" sz="1500" u="none" cap="none" strike="noStrike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Arial"/>
              <a:buChar char="•"/>
              <a:defRPr b="0" i="0" sz="1500" u="none" cap="none" strike="noStrike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Arial"/>
              <a:buChar char="•"/>
              <a:defRPr b="0" i="0" sz="1500" u="none" cap="none" strike="noStrike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Arial"/>
              <a:buChar char="•"/>
              <a:defRPr b="0" i="0" sz="1500" u="none" cap="none" strike="noStrike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Arial"/>
              <a:buChar char="•"/>
              <a:defRPr b="0" i="0" sz="1500" u="none" cap="none" strike="noStrike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Arial"/>
              <a:buChar char="•"/>
              <a:defRPr b="0" i="0" sz="1500" u="none" cap="none" strike="noStrike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Arial"/>
              <a:buChar char="•"/>
              <a:defRPr b="0" i="0" sz="1500" u="none" cap="none" strike="noStrike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581660"/>
              </a:buClr>
              <a:buSzPts val="1800"/>
              <a:buFont typeface="Arial"/>
              <a:buChar char="•"/>
              <a:defRPr b="0" i="0" sz="1500" u="none" cap="none" strike="noStrike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4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5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8" name="Google Shape;248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9" name="Google Shape;249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8" name="Google Shape;308;p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●"/>
              <a:defRPr b="0" i="0" sz="1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Helvetica Neue"/>
              <a:buChar char="■"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9" name="Google Shape;309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  <p:sldLayoutId id="2147483743" r:id="rId30"/>
    <p:sldLayoutId id="2147483744" r:id="rId31"/>
    <p:sldLayoutId id="2147483745" r:id="rId32"/>
    <p:sldLayoutId id="2147483746" r:id="rId33"/>
    <p:sldLayoutId id="2147483747" r:id="rId34"/>
    <p:sldLayoutId id="2147483748" r:id="rId35"/>
    <p:sldLayoutId id="2147483749" r:id="rId36"/>
    <p:sldLayoutId id="2147483750" r:id="rId37"/>
    <p:sldLayoutId id="2147483751" r:id="rId38"/>
    <p:sldLayoutId id="2147483752" r:id="rId39"/>
    <p:sldLayoutId id="2147483753" r:id="rId40"/>
    <p:sldLayoutId id="2147483754" r:id="rId41"/>
    <p:sldLayoutId id="2147483755" r:id="rId42"/>
    <p:sldLayoutId id="2147483756" r:id="rId43"/>
    <p:sldLayoutId id="2147483757" r:id="rId44"/>
    <p:sldLayoutId id="2147483758" r:id="rId45"/>
    <p:sldLayoutId id="2147483759" r:id="rId46"/>
    <p:sldLayoutId id="2147483760" r:id="rId47"/>
    <p:sldLayoutId id="2147483761" r:id="rId48"/>
    <p:sldLayoutId id="2147483762" r:id="rId49"/>
    <p:sldLayoutId id="2147483763" r:id="rId50"/>
    <p:sldLayoutId id="2147483764" r:id="rId51"/>
    <p:sldLayoutId id="2147483765" r:id="rId52"/>
    <p:sldLayoutId id="2147483766" r:id="rId53"/>
    <p:sldLayoutId id="2147483767" r:id="rId54"/>
    <p:sldLayoutId id="2147483768" r:id="rId55"/>
    <p:sldLayoutId id="2147483769" r:id="rId56"/>
    <p:sldLayoutId id="2147483770" r:id="rId57"/>
    <p:sldLayoutId id="2147483771" r:id="rId5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1.png"/><Relationship Id="rId4" Type="http://schemas.openxmlformats.org/officeDocument/2006/relationships/image" Target="../media/image37.png"/><Relationship Id="rId5" Type="http://schemas.openxmlformats.org/officeDocument/2006/relationships/image" Target="../media/image3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8.png"/><Relationship Id="rId4" Type="http://schemas.openxmlformats.org/officeDocument/2006/relationships/image" Target="../media/image35.png"/><Relationship Id="rId5" Type="http://schemas.openxmlformats.org/officeDocument/2006/relationships/image" Target="../media/image73.png"/><Relationship Id="rId6" Type="http://schemas.openxmlformats.org/officeDocument/2006/relationships/image" Target="../media/image8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Relationship Id="rId4" Type="http://schemas.openxmlformats.org/officeDocument/2006/relationships/image" Target="../media/image6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Relationship Id="rId4" Type="http://schemas.openxmlformats.org/officeDocument/2006/relationships/image" Target="../media/image6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Relationship Id="rId4" Type="http://schemas.openxmlformats.org/officeDocument/2006/relationships/image" Target="../media/image71.png"/><Relationship Id="rId5" Type="http://schemas.openxmlformats.org/officeDocument/2006/relationships/image" Target="../media/image64.png"/><Relationship Id="rId6" Type="http://schemas.openxmlformats.org/officeDocument/2006/relationships/image" Target="../media/image6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75.png"/><Relationship Id="rId5" Type="http://schemas.openxmlformats.org/officeDocument/2006/relationships/image" Target="../media/image91.png"/><Relationship Id="rId6" Type="http://schemas.openxmlformats.org/officeDocument/2006/relationships/image" Target="../media/image65.png"/><Relationship Id="rId7" Type="http://schemas.openxmlformats.org/officeDocument/2006/relationships/image" Target="../media/image70.png"/><Relationship Id="rId8" Type="http://schemas.openxmlformats.org/officeDocument/2006/relationships/image" Target="../media/image74.png"/><Relationship Id="rId10" Type="http://schemas.openxmlformats.org/officeDocument/2006/relationships/image" Target="../media/image1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6.png"/><Relationship Id="rId4" Type="http://schemas.openxmlformats.org/officeDocument/2006/relationships/image" Target="../media/image35.png"/><Relationship Id="rId5" Type="http://schemas.openxmlformats.org/officeDocument/2006/relationships/image" Target="../media/image6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6.png"/><Relationship Id="rId4" Type="http://schemas.openxmlformats.org/officeDocument/2006/relationships/image" Target="../media/image35.png"/><Relationship Id="rId5" Type="http://schemas.openxmlformats.org/officeDocument/2006/relationships/image" Target="../media/image8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6.png"/><Relationship Id="rId4" Type="http://schemas.openxmlformats.org/officeDocument/2006/relationships/image" Target="../media/image35.png"/><Relationship Id="rId5" Type="http://schemas.openxmlformats.org/officeDocument/2006/relationships/image" Target="../media/image8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6.png"/><Relationship Id="rId4" Type="http://schemas.openxmlformats.org/officeDocument/2006/relationships/image" Target="../media/image35.png"/><Relationship Id="rId5" Type="http://schemas.openxmlformats.org/officeDocument/2006/relationships/image" Target="../media/image9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6.png"/><Relationship Id="rId4" Type="http://schemas.openxmlformats.org/officeDocument/2006/relationships/image" Target="../media/image35.png"/><Relationship Id="rId5" Type="http://schemas.openxmlformats.org/officeDocument/2006/relationships/image" Target="../media/image9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6.png"/><Relationship Id="rId4" Type="http://schemas.openxmlformats.org/officeDocument/2006/relationships/image" Target="../media/image35.png"/><Relationship Id="rId5" Type="http://schemas.openxmlformats.org/officeDocument/2006/relationships/image" Target="../media/image96.png"/><Relationship Id="rId6" Type="http://schemas.openxmlformats.org/officeDocument/2006/relationships/image" Target="../media/image1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Relationship Id="rId4" Type="http://schemas.openxmlformats.org/officeDocument/2006/relationships/image" Target="../media/image92.png"/><Relationship Id="rId5" Type="http://schemas.openxmlformats.org/officeDocument/2006/relationships/image" Target="../media/image87.png"/><Relationship Id="rId6" Type="http://schemas.openxmlformats.org/officeDocument/2006/relationships/image" Target="../media/image82.png"/><Relationship Id="rId7" Type="http://schemas.openxmlformats.org/officeDocument/2006/relationships/image" Target="../media/image9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3.jpg"/><Relationship Id="rId4" Type="http://schemas.openxmlformats.org/officeDocument/2006/relationships/image" Target="../media/image89.png"/><Relationship Id="rId5" Type="http://schemas.openxmlformats.org/officeDocument/2006/relationships/image" Target="../media/image95.png"/><Relationship Id="rId6" Type="http://schemas.openxmlformats.org/officeDocument/2006/relationships/image" Target="../media/image90.png"/><Relationship Id="rId7" Type="http://schemas.openxmlformats.org/officeDocument/2006/relationships/image" Target="../media/image9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5.png"/><Relationship Id="rId4" Type="http://schemas.openxmlformats.org/officeDocument/2006/relationships/image" Target="../media/image109.png"/><Relationship Id="rId5" Type="http://schemas.openxmlformats.org/officeDocument/2006/relationships/image" Target="../media/image115.png"/><Relationship Id="rId6" Type="http://schemas.openxmlformats.org/officeDocument/2006/relationships/image" Target="../media/image102.png"/><Relationship Id="rId7" Type="http://schemas.openxmlformats.org/officeDocument/2006/relationships/image" Target="../media/image106.png"/><Relationship Id="rId8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7.png"/><Relationship Id="rId4" Type="http://schemas.openxmlformats.org/officeDocument/2006/relationships/image" Target="../media/image35.png"/><Relationship Id="rId9" Type="http://schemas.openxmlformats.org/officeDocument/2006/relationships/image" Target="../media/image116.png"/><Relationship Id="rId5" Type="http://schemas.openxmlformats.org/officeDocument/2006/relationships/image" Target="../media/image112.png"/><Relationship Id="rId6" Type="http://schemas.openxmlformats.org/officeDocument/2006/relationships/image" Target="../media/image104.png"/><Relationship Id="rId7" Type="http://schemas.openxmlformats.org/officeDocument/2006/relationships/image" Target="../media/image111.png"/><Relationship Id="rId8" Type="http://schemas.openxmlformats.org/officeDocument/2006/relationships/image" Target="../media/image108.png"/><Relationship Id="rId11" Type="http://schemas.openxmlformats.org/officeDocument/2006/relationships/image" Target="../media/image75.png"/><Relationship Id="rId10" Type="http://schemas.openxmlformats.org/officeDocument/2006/relationships/image" Target="../media/image9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png"/><Relationship Id="rId4" Type="http://schemas.openxmlformats.org/officeDocument/2006/relationships/image" Target="../media/image4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5.png"/><Relationship Id="rId4" Type="http://schemas.openxmlformats.org/officeDocument/2006/relationships/image" Target="../media/image44.png"/><Relationship Id="rId5" Type="http://schemas.openxmlformats.org/officeDocument/2006/relationships/image" Target="../media/image5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Relationship Id="rId4" Type="http://schemas.openxmlformats.org/officeDocument/2006/relationships/image" Target="../media/image57.png"/><Relationship Id="rId9" Type="http://schemas.openxmlformats.org/officeDocument/2006/relationships/image" Target="../media/image48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51.png"/><Relationship Id="rId10" Type="http://schemas.openxmlformats.org/officeDocument/2006/relationships/image" Target="../media/image5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Relationship Id="rId4" Type="http://schemas.openxmlformats.org/officeDocument/2006/relationships/image" Target="../media/image5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6.png"/><Relationship Id="rId4" Type="http://schemas.openxmlformats.org/officeDocument/2006/relationships/image" Target="../media/image55.png"/><Relationship Id="rId5" Type="http://schemas.openxmlformats.org/officeDocument/2006/relationships/image" Target="../media/image54.png"/><Relationship Id="rId6" Type="http://schemas.openxmlformats.org/officeDocument/2006/relationships/image" Target="../media/image3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Relationship Id="rId4" Type="http://schemas.openxmlformats.org/officeDocument/2006/relationships/image" Target="../media/image58.png"/><Relationship Id="rId5" Type="http://schemas.openxmlformats.org/officeDocument/2006/relationships/image" Target="../media/image81.png"/><Relationship Id="rId6" Type="http://schemas.openxmlformats.org/officeDocument/2006/relationships/image" Target="../media/image77.png"/><Relationship Id="rId7" Type="http://schemas.openxmlformats.org/officeDocument/2006/relationships/image" Target="../media/image84.png"/><Relationship Id="rId8" Type="http://schemas.openxmlformats.org/officeDocument/2006/relationships/image" Target="../media/image8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0.png"/><Relationship Id="rId4" Type="http://schemas.openxmlformats.org/officeDocument/2006/relationships/image" Target="../media/image10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3" name="Google Shape;683;p129"/>
          <p:cNvGrpSpPr/>
          <p:nvPr/>
        </p:nvGrpSpPr>
        <p:grpSpPr>
          <a:xfrm>
            <a:off x="0" y="0"/>
            <a:ext cx="9144003" cy="5143500"/>
            <a:chOff x="0" y="0"/>
            <a:chExt cx="9144003" cy="5143500"/>
          </a:xfrm>
        </p:grpSpPr>
        <p:pic>
          <p:nvPicPr>
            <p:cNvPr id="684" name="Google Shape;684;p1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3" cy="51434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5" name="Google Shape;685;p1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0"/>
              <a:ext cx="9144003" cy="514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6" name="Google Shape;686;p129"/>
          <p:cNvSpPr txBox="1"/>
          <p:nvPr/>
        </p:nvSpPr>
        <p:spPr>
          <a:xfrm>
            <a:off x="0" y="4819125"/>
            <a:ext cx="9144000" cy="2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presented content is intended for educational or informational purposes only is not intended as medical advice, treatment or instructions.</a:t>
            </a:r>
            <a:endParaRPr sz="10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7" name="Google Shape;687;p129"/>
          <p:cNvSpPr txBox="1"/>
          <p:nvPr>
            <p:ph type="ctrTitle"/>
          </p:nvPr>
        </p:nvSpPr>
        <p:spPr>
          <a:xfrm>
            <a:off x="1127100" y="1567175"/>
            <a:ext cx="6889800" cy="17610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4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Building Resilience Through the Gut: </a:t>
            </a:r>
            <a:endParaRPr sz="324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en" sz="324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From Microbiome Discovery to Precision Interventions</a:t>
            </a:r>
            <a:endParaRPr i="1" sz="214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88" name="Google Shape;688;p129" title="Logo_White_RBG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2463" y="345275"/>
            <a:ext cx="1259075" cy="21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138" title="PEN_ProductRenders_Group_03_PMD_30_alpha_v01.png"/>
          <p:cNvPicPr preferRelativeResize="0"/>
          <p:nvPr/>
        </p:nvPicPr>
        <p:blipFill rotWithShape="1">
          <a:blip r:embed="rId3">
            <a:alphaModFix/>
          </a:blip>
          <a:srcRect b="0" l="0" r="1865" t="0"/>
          <a:stretch/>
        </p:blipFill>
        <p:spPr>
          <a:xfrm>
            <a:off x="5913175" y="1305263"/>
            <a:ext cx="3250842" cy="331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138" title="Pendulum 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376" y="4818975"/>
            <a:ext cx="646876" cy="112750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138"/>
          <p:cNvSpPr txBox="1"/>
          <p:nvPr/>
        </p:nvSpPr>
        <p:spPr>
          <a:xfrm>
            <a:off x="283775" y="576075"/>
            <a:ext cx="81933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3825" lIns="23825" spcFirstLastPara="1" rIns="23825" wrap="square" tIns="238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1B5D"/>
              </a:buClr>
              <a:buSzPts val="2300"/>
              <a:buFont typeface="Arial"/>
              <a:buNone/>
            </a:pPr>
            <a:r>
              <a:rPr lang="en" sz="24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Pendulum: a Microbiome Pioneer for Metabolic H</a:t>
            </a:r>
            <a:r>
              <a:rPr lang="en" sz="24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ealth</a:t>
            </a:r>
            <a:endParaRPr sz="2300">
              <a:solidFill>
                <a:srgbClr val="58166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862" name="Google Shape;862;p138"/>
          <p:cNvCxnSpPr/>
          <p:nvPr/>
        </p:nvCxnSpPr>
        <p:spPr>
          <a:xfrm>
            <a:off x="333375" y="1076312"/>
            <a:ext cx="490500" cy="0"/>
          </a:xfrm>
          <a:prstGeom prst="straightConnector1">
            <a:avLst/>
          </a:prstGeom>
          <a:noFill/>
          <a:ln cap="flat" cmpd="sng" w="19050">
            <a:solidFill>
              <a:srgbClr val="58166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863" name="Google Shape;863;p138"/>
          <p:cNvSpPr txBox="1"/>
          <p:nvPr/>
        </p:nvSpPr>
        <p:spPr>
          <a:xfrm>
            <a:off x="586498" y="1217938"/>
            <a:ext cx="24720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Cutting-edge manufacturing</a:t>
            </a:r>
            <a:endParaRPr sz="1700">
              <a:solidFill>
                <a:srgbClr val="58166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864" name="Google Shape;864;p138"/>
          <p:cNvPicPr preferRelativeResize="0"/>
          <p:nvPr/>
        </p:nvPicPr>
        <p:blipFill rotWithShape="1">
          <a:blip r:embed="rId5">
            <a:alphaModFix/>
          </a:blip>
          <a:srcRect b="0" l="24374" r="0" t="0"/>
          <a:stretch/>
        </p:blipFill>
        <p:spPr>
          <a:xfrm>
            <a:off x="555563" y="1910817"/>
            <a:ext cx="2533873" cy="175615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865" name="Google Shape;865;p138"/>
          <p:cNvSpPr/>
          <p:nvPr/>
        </p:nvSpPr>
        <p:spPr>
          <a:xfrm>
            <a:off x="516153" y="3784878"/>
            <a:ext cx="2612700" cy="916200"/>
          </a:xfrm>
          <a:prstGeom prst="roundRect">
            <a:avLst>
              <a:gd fmla="val 0" name="adj"/>
            </a:avLst>
          </a:prstGeom>
          <a:solidFill>
            <a:srgbClr val="D9E8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81660"/>
                </a:solidFill>
              </a:rPr>
              <a:t>We developed next-generation technology needed to mass produce live anaerobic strains</a:t>
            </a:r>
            <a:endParaRPr sz="900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6" name="Google Shape;866;p138"/>
          <p:cNvSpPr txBox="1"/>
          <p:nvPr/>
        </p:nvSpPr>
        <p:spPr>
          <a:xfrm>
            <a:off x="3552798" y="1154725"/>
            <a:ext cx="27531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Research-backed formulations</a:t>
            </a:r>
            <a:endParaRPr sz="1700">
              <a:solidFill>
                <a:srgbClr val="58166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867" name="Google Shape;867;p1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45525" y="1881900"/>
            <a:ext cx="1967651" cy="2623549"/>
          </a:xfrm>
          <a:prstGeom prst="rect">
            <a:avLst/>
          </a:prstGeom>
          <a:noFill/>
          <a:ln>
            <a:noFill/>
          </a:ln>
          <a:effectLst>
            <a:outerShdw blurRad="85725" rotWithShape="0" algn="bl">
              <a:srgbClr val="000000">
                <a:alpha val="28000"/>
              </a:srgbClr>
            </a:outerShdw>
          </a:effectLst>
        </p:spPr>
      </p:pic>
      <p:sp>
        <p:nvSpPr>
          <p:cNvPr id="868" name="Google Shape;868;p138"/>
          <p:cNvSpPr txBox="1"/>
          <p:nvPr/>
        </p:nvSpPr>
        <p:spPr>
          <a:xfrm>
            <a:off x="3488000" y="4505450"/>
            <a:ext cx="28827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&gt;15 clinical trials underway</a:t>
            </a:r>
            <a:endParaRPr b="1" sz="1300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69" name="Google Shape;869;p138"/>
          <p:cNvSpPr txBox="1"/>
          <p:nvPr/>
        </p:nvSpPr>
        <p:spPr>
          <a:xfrm>
            <a:off x="6462913" y="1258675"/>
            <a:ext cx="22983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Keystone strains</a:t>
            </a:r>
            <a:endParaRPr sz="1700">
              <a:solidFill>
                <a:srgbClr val="58166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39"/>
          <p:cNvSpPr txBox="1"/>
          <p:nvPr/>
        </p:nvSpPr>
        <p:spPr>
          <a:xfrm>
            <a:off x="283775" y="576075"/>
            <a:ext cx="88602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3825" lIns="23825" spcFirstLastPara="1" rIns="23825" wrap="square" tIns="238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 Strong Gut Lining is the Foundation of Better Health</a:t>
            </a:r>
            <a:endParaRPr sz="2400">
              <a:solidFill>
                <a:srgbClr val="58166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875" name="Google Shape;875;p139"/>
          <p:cNvCxnSpPr/>
          <p:nvPr/>
        </p:nvCxnSpPr>
        <p:spPr>
          <a:xfrm>
            <a:off x="333375" y="1076312"/>
            <a:ext cx="490500" cy="0"/>
          </a:xfrm>
          <a:prstGeom prst="straightConnector1">
            <a:avLst/>
          </a:prstGeom>
          <a:noFill/>
          <a:ln cap="flat" cmpd="sng" w="19050">
            <a:solidFill>
              <a:srgbClr val="581660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id="876" name="Google Shape;876;p139" title="Pendulum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376" y="4818975"/>
            <a:ext cx="646876" cy="112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7" name="Google Shape;877;p139"/>
          <p:cNvGrpSpPr/>
          <p:nvPr/>
        </p:nvGrpSpPr>
        <p:grpSpPr>
          <a:xfrm>
            <a:off x="4710600" y="1160792"/>
            <a:ext cx="4433394" cy="3366969"/>
            <a:chOff x="144900" y="1018175"/>
            <a:chExt cx="4433394" cy="3366969"/>
          </a:xfrm>
        </p:grpSpPr>
        <p:sp>
          <p:nvSpPr>
            <p:cNvPr id="878" name="Google Shape;878;p139"/>
            <p:cNvSpPr txBox="1"/>
            <p:nvPr/>
          </p:nvSpPr>
          <p:spPr>
            <a:xfrm>
              <a:off x="144900" y="1018175"/>
              <a:ext cx="4297500" cy="71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600D63"/>
                  </a:solidFill>
                  <a:latin typeface="Inter"/>
                  <a:ea typeface="Inter"/>
                  <a:cs typeface="Inter"/>
                  <a:sym typeface="Inter"/>
                </a:rPr>
                <a:t>Healthy</a:t>
              </a:r>
              <a:br>
                <a:rPr lang="en" sz="1600">
                  <a:solidFill>
                    <a:srgbClr val="600D63"/>
                  </a:solidFill>
                  <a:latin typeface="Inter"/>
                  <a:ea typeface="Inter"/>
                  <a:cs typeface="Inter"/>
                  <a:sym typeface="Inter"/>
                </a:rPr>
              </a:br>
              <a:r>
                <a:rPr lang="en" sz="1600">
                  <a:solidFill>
                    <a:srgbClr val="600D63"/>
                  </a:solidFill>
                  <a:latin typeface="Inter"/>
                  <a:ea typeface="Inter"/>
                  <a:cs typeface="Inter"/>
                  <a:sym typeface="Inter"/>
                </a:rPr>
                <a:t>Microbiome</a:t>
              </a:r>
              <a:endParaRPr sz="1600">
                <a:solidFill>
                  <a:srgbClr val="600D63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879" name="Google Shape;879;p139"/>
            <p:cNvPicPr preferRelativeResize="0"/>
            <p:nvPr/>
          </p:nvPicPr>
          <p:blipFill rotWithShape="1">
            <a:blip r:embed="rId4">
              <a:alphaModFix/>
            </a:blip>
            <a:srcRect b="0" l="0" r="49927" t="0"/>
            <a:stretch/>
          </p:blipFill>
          <p:spPr>
            <a:xfrm>
              <a:off x="231619" y="1464550"/>
              <a:ext cx="4346675" cy="2920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0" name="Google Shape;880;p139"/>
            <p:cNvSpPr txBox="1"/>
            <p:nvPr/>
          </p:nvSpPr>
          <p:spPr>
            <a:xfrm>
              <a:off x="3476100" y="4151444"/>
              <a:ext cx="966300" cy="2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>
                  <a:solidFill>
                    <a:schemeClr val="accent3"/>
                  </a:solidFill>
                </a:rPr>
                <a:t>Pendulum Therapeutics </a:t>
              </a:r>
              <a:endParaRPr sz="500">
                <a:solidFill>
                  <a:schemeClr val="accent3"/>
                </a:solidFill>
              </a:endParaRPr>
            </a:p>
          </p:txBody>
        </p:sp>
      </p:grpSp>
      <p:grpSp>
        <p:nvGrpSpPr>
          <p:cNvPr id="881" name="Google Shape;881;p139"/>
          <p:cNvGrpSpPr/>
          <p:nvPr/>
        </p:nvGrpSpPr>
        <p:grpSpPr>
          <a:xfrm>
            <a:off x="107600" y="1160792"/>
            <a:ext cx="4367250" cy="3366971"/>
            <a:chOff x="4587550" y="1018175"/>
            <a:chExt cx="4367250" cy="3366971"/>
          </a:xfrm>
        </p:grpSpPr>
        <p:sp>
          <p:nvSpPr>
            <p:cNvPr id="882" name="Google Shape;882;p139"/>
            <p:cNvSpPr txBox="1"/>
            <p:nvPr/>
          </p:nvSpPr>
          <p:spPr>
            <a:xfrm>
              <a:off x="5377300" y="1344325"/>
              <a:ext cx="2718000" cy="222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83" name="Google Shape;883;p139"/>
            <p:cNvSpPr txBox="1"/>
            <p:nvPr/>
          </p:nvSpPr>
          <p:spPr>
            <a:xfrm>
              <a:off x="4839170" y="1018175"/>
              <a:ext cx="39723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600D63"/>
                  </a:solidFill>
                  <a:latin typeface="Inter"/>
                  <a:ea typeface="Inter"/>
                  <a:cs typeface="Inter"/>
                  <a:sym typeface="Inter"/>
                </a:rPr>
                <a:t>Unhealthy</a:t>
              </a:r>
              <a:r>
                <a:rPr lang="en" sz="1600">
                  <a:solidFill>
                    <a:srgbClr val="600D63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br>
                <a:rPr lang="en" sz="1600">
                  <a:solidFill>
                    <a:srgbClr val="600D63"/>
                  </a:solidFill>
                  <a:latin typeface="Inter"/>
                  <a:ea typeface="Inter"/>
                  <a:cs typeface="Inter"/>
                  <a:sym typeface="Inter"/>
                </a:rPr>
              </a:br>
              <a:r>
                <a:rPr lang="en" sz="1600">
                  <a:solidFill>
                    <a:srgbClr val="600D63"/>
                  </a:solidFill>
                  <a:latin typeface="Inter"/>
                  <a:ea typeface="Inter"/>
                  <a:cs typeface="Inter"/>
                  <a:sym typeface="Inter"/>
                </a:rPr>
                <a:t>Microbiome</a:t>
              </a:r>
              <a:endParaRPr sz="1600">
                <a:solidFill>
                  <a:srgbClr val="600D63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rgbClr val="600D63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884" name="Google Shape;884;p139"/>
            <p:cNvPicPr preferRelativeResize="0"/>
            <p:nvPr/>
          </p:nvPicPr>
          <p:blipFill rotWithShape="1">
            <a:blip r:embed="rId4">
              <a:alphaModFix/>
            </a:blip>
            <a:srcRect b="0" l="50495" r="0" t="17925"/>
            <a:stretch/>
          </p:blipFill>
          <p:spPr>
            <a:xfrm>
              <a:off x="4587550" y="1988125"/>
              <a:ext cx="4297498" cy="2396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5" name="Google Shape;885;p139"/>
            <p:cNvSpPr txBox="1"/>
            <p:nvPr/>
          </p:nvSpPr>
          <p:spPr>
            <a:xfrm>
              <a:off x="7988500" y="4131946"/>
              <a:ext cx="9663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>
                  <a:solidFill>
                    <a:schemeClr val="accent3"/>
                  </a:solidFill>
                </a:rPr>
                <a:t>Pendulum Therapeutics</a:t>
              </a:r>
              <a:endParaRPr sz="500">
                <a:solidFill>
                  <a:schemeClr val="accent3"/>
                </a:solidFill>
              </a:endParaRPr>
            </a:p>
          </p:txBody>
        </p:sp>
      </p:grpSp>
      <p:cxnSp>
        <p:nvCxnSpPr>
          <p:cNvPr id="886" name="Google Shape;886;p139"/>
          <p:cNvCxnSpPr/>
          <p:nvPr/>
        </p:nvCxnSpPr>
        <p:spPr>
          <a:xfrm>
            <a:off x="4028961" y="1573793"/>
            <a:ext cx="11337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887" name="Google Shape;887;p1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Google Shape;892;p140" title="Pendulum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376" y="4818975"/>
            <a:ext cx="646876" cy="112750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1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4" name="Google Shape;894;p140"/>
          <p:cNvSpPr txBox="1"/>
          <p:nvPr/>
        </p:nvSpPr>
        <p:spPr>
          <a:xfrm>
            <a:off x="283775" y="576075"/>
            <a:ext cx="82494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3825" lIns="23825" spcFirstLastPara="1" rIns="23825" wrap="square" tIns="238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1B5D"/>
              </a:buClr>
              <a:buSzPts val="2300"/>
              <a:buFont typeface="Arial"/>
              <a:buNone/>
            </a:pPr>
            <a:r>
              <a:rPr lang="en" sz="24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Live </a:t>
            </a:r>
            <a:r>
              <a:rPr i="1" lang="en" sz="24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Akkermansia </a:t>
            </a:r>
            <a:r>
              <a:rPr lang="en" sz="24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nurtures your gut garden</a:t>
            </a:r>
            <a:endParaRPr sz="2300">
              <a:solidFill>
                <a:srgbClr val="58166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895" name="Google Shape;895;p140"/>
          <p:cNvCxnSpPr/>
          <p:nvPr/>
        </p:nvCxnSpPr>
        <p:spPr>
          <a:xfrm>
            <a:off x="333375" y="1076312"/>
            <a:ext cx="490500" cy="0"/>
          </a:xfrm>
          <a:prstGeom prst="straightConnector1">
            <a:avLst/>
          </a:prstGeom>
          <a:noFill/>
          <a:ln cap="flat" cmpd="sng" w="19050">
            <a:solidFill>
              <a:srgbClr val="581660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id="896" name="Google Shape;896;p140" title="Nurture your gut garden infographic (2).png"/>
          <p:cNvPicPr preferRelativeResize="0"/>
          <p:nvPr/>
        </p:nvPicPr>
        <p:blipFill rotWithShape="1">
          <a:blip r:embed="rId4">
            <a:alphaModFix/>
          </a:blip>
          <a:srcRect b="10521" l="1807" r="0" t="20351"/>
          <a:stretch/>
        </p:blipFill>
        <p:spPr>
          <a:xfrm>
            <a:off x="806000" y="1180113"/>
            <a:ext cx="7531976" cy="353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41"/>
          <p:cNvSpPr/>
          <p:nvPr/>
        </p:nvSpPr>
        <p:spPr>
          <a:xfrm>
            <a:off x="3349913" y="1109900"/>
            <a:ext cx="2571900" cy="3841800"/>
          </a:xfrm>
          <a:prstGeom prst="rect">
            <a:avLst/>
          </a:prstGeom>
          <a:noFill/>
          <a:ln cap="flat" cmpd="sng" w="28575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2" name="Google Shape;902;p141" title="Pendulum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376" y="4818975"/>
            <a:ext cx="646876" cy="112750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141"/>
          <p:cNvSpPr txBox="1"/>
          <p:nvPr/>
        </p:nvSpPr>
        <p:spPr>
          <a:xfrm>
            <a:off x="283775" y="576075"/>
            <a:ext cx="87042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3825" lIns="23825" spcFirstLastPara="1" rIns="23825" wrap="square" tIns="238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1B5D"/>
              </a:buClr>
              <a:buSzPts val="2300"/>
              <a:buFont typeface="Arial"/>
              <a:buNone/>
            </a:pPr>
            <a:r>
              <a:rPr lang="en" sz="24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Delivering efficacy from the bottle to your microbiome</a:t>
            </a:r>
            <a:endParaRPr sz="2300">
              <a:solidFill>
                <a:srgbClr val="58166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904" name="Google Shape;904;p141"/>
          <p:cNvCxnSpPr/>
          <p:nvPr/>
        </p:nvCxnSpPr>
        <p:spPr>
          <a:xfrm>
            <a:off x="333375" y="1076312"/>
            <a:ext cx="490500" cy="0"/>
          </a:xfrm>
          <a:prstGeom prst="straightConnector1">
            <a:avLst/>
          </a:prstGeom>
          <a:noFill/>
          <a:ln cap="flat" cmpd="sng" w="19050">
            <a:solidFill>
              <a:srgbClr val="581660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id="905" name="Google Shape;905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875" y="1344075"/>
            <a:ext cx="2400393" cy="3373450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141"/>
          <p:cNvSpPr/>
          <p:nvPr/>
        </p:nvSpPr>
        <p:spPr>
          <a:xfrm>
            <a:off x="6207350" y="1506450"/>
            <a:ext cx="2706600" cy="887400"/>
          </a:xfrm>
          <a:prstGeom prst="roundRect">
            <a:avLst>
              <a:gd fmla="val 0" name="adj"/>
            </a:avLst>
          </a:prstGeom>
          <a:solidFill>
            <a:srgbClr val="D9E8EA"/>
          </a:solidFill>
          <a:ln>
            <a:noFill/>
          </a:ln>
        </p:spPr>
        <p:txBody>
          <a:bodyPr anchorCtr="0" anchor="ctr" bIns="82000" lIns="82000" spcFirstLastPara="1" rIns="82000" wrap="square" tIns="8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66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acid-resistant capsule protects the live probiotics from being killed by the stomach acid</a:t>
            </a:r>
            <a:endParaRPr sz="1266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07" name="Google Shape;907;p1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2601" y="1344073"/>
            <a:ext cx="1986526" cy="3373450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141"/>
          <p:cNvSpPr/>
          <p:nvPr/>
        </p:nvSpPr>
        <p:spPr>
          <a:xfrm>
            <a:off x="750318" y="3217875"/>
            <a:ext cx="1071900" cy="1601100"/>
          </a:xfrm>
          <a:prstGeom prst="rect">
            <a:avLst/>
          </a:prstGeom>
          <a:noFill/>
          <a:ln cap="flat" cmpd="sng" w="19050">
            <a:solidFill>
              <a:srgbClr val="5816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09" name="Google Shape;909;p141"/>
          <p:cNvCxnSpPr/>
          <p:nvPr/>
        </p:nvCxnSpPr>
        <p:spPr>
          <a:xfrm flipH="1" rot="10800000">
            <a:off x="1820325" y="1132425"/>
            <a:ext cx="1534500" cy="2095500"/>
          </a:xfrm>
          <a:prstGeom prst="straightConnector1">
            <a:avLst/>
          </a:prstGeom>
          <a:noFill/>
          <a:ln cap="flat" cmpd="sng" w="19050">
            <a:solidFill>
              <a:srgbClr val="58166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10" name="Google Shape;910;p141"/>
          <p:cNvCxnSpPr/>
          <p:nvPr/>
        </p:nvCxnSpPr>
        <p:spPr>
          <a:xfrm>
            <a:off x="1830925" y="4826000"/>
            <a:ext cx="1534500" cy="116400"/>
          </a:xfrm>
          <a:prstGeom prst="straightConnector1">
            <a:avLst/>
          </a:prstGeom>
          <a:noFill/>
          <a:ln cap="flat" cmpd="sng" w="19050">
            <a:solidFill>
              <a:srgbClr val="58166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11" name="Google Shape;911;p141"/>
          <p:cNvSpPr/>
          <p:nvPr/>
        </p:nvSpPr>
        <p:spPr>
          <a:xfrm>
            <a:off x="6207350" y="2587100"/>
            <a:ext cx="2706600" cy="887400"/>
          </a:xfrm>
          <a:prstGeom prst="roundRect">
            <a:avLst>
              <a:gd fmla="val 0" name="adj"/>
            </a:avLst>
          </a:prstGeom>
          <a:solidFill>
            <a:srgbClr val="D9E8EA"/>
          </a:solidFill>
          <a:ln>
            <a:noFill/>
          </a:ln>
        </p:spPr>
        <p:txBody>
          <a:bodyPr anchorCtr="0" anchor="ctr" bIns="82000" lIns="82000" spcFirstLastPara="1" rIns="82000" wrap="square" tIns="8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66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delayed-release capsule opens in the intestines </a:t>
            </a:r>
            <a:endParaRPr sz="1266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2" name="Google Shape;912;p141"/>
          <p:cNvSpPr/>
          <p:nvPr/>
        </p:nvSpPr>
        <p:spPr>
          <a:xfrm>
            <a:off x="6207350" y="3667750"/>
            <a:ext cx="2706600" cy="887400"/>
          </a:xfrm>
          <a:prstGeom prst="roundRect">
            <a:avLst>
              <a:gd fmla="val 0" name="adj"/>
            </a:avLst>
          </a:prstGeom>
          <a:solidFill>
            <a:srgbClr val="D9E8EA"/>
          </a:solidFill>
          <a:ln>
            <a:noFill/>
          </a:ln>
        </p:spPr>
        <p:txBody>
          <a:bodyPr anchorCtr="0" anchor="ctr" bIns="82000" lIns="82000" spcFirstLastPara="1" rIns="82000" wrap="square" tIns="8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66">
                <a:solidFill>
                  <a:srgbClr val="5816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live probiotic strains travel to the active site of the colon to get to work</a:t>
            </a:r>
            <a:endParaRPr sz="1266">
              <a:solidFill>
                <a:srgbClr val="5816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13" name="Google Shape;913;p1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2233423" y="995815"/>
            <a:ext cx="472768" cy="700935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141"/>
          <p:cNvSpPr/>
          <p:nvPr/>
        </p:nvSpPr>
        <p:spPr>
          <a:xfrm rot="-974613">
            <a:off x="1780646" y="1423340"/>
            <a:ext cx="367078" cy="283163"/>
          </a:xfrm>
          <a:custGeom>
            <a:rect b="b" l="l" r="r" t="t"/>
            <a:pathLst>
              <a:path extrusionOk="0" h="9190" w="38100">
                <a:moveTo>
                  <a:pt x="38100" y="338"/>
                </a:moveTo>
                <a:cubicBezTo>
                  <a:pt x="25062" y="338"/>
                  <a:pt x="5831" y="-2472"/>
                  <a:pt x="0" y="9190"/>
                </a:cubicBezTo>
              </a:path>
            </a:pathLst>
          </a:custGeom>
          <a:noFill/>
          <a:ln cap="flat" cmpd="sng" w="19050">
            <a:solidFill>
              <a:srgbClr val="600D63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915" name="Google Shape;915;p141"/>
          <p:cNvSpPr txBox="1"/>
          <p:nvPr/>
        </p:nvSpPr>
        <p:spPr>
          <a:xfrm rot="-5400000">
            <a:off x="-71816" y="3387843"/>
            <a:ext cx="1426200" cy="2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CCCCCC"/>
                </a:solidFill>
              </a:rPr>
              <a:t>© 2025 Pendulum </a:t>
            </a:r>
            <a:endParaRPr sz="600">
              <a:solidFill>
                <a:srgbClr val="CCCCCC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42"/>
          <p:cNvSpPr/>
          <p:nvPr/>
        </p:nvSpPr>
        <p:spPr>
          <a:xfrm>
            <a:off x="3032125" y="632575"/>
            <a:ext cx="5334000" cy="2012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21" name="Google Shape;921;p142" title="PEN_ProductRenders_Group_01_POLY_60_no_shadow_v01.png"/>
          <p:cNvPicPr preferRelativeResize="0"/>
          <p:nvPr/>
        </p:nvPicPr>
        <p:blipFill rotWithShape="1">
          <a:blip r:embed="rId3">
            <a:alphaModFix/>
          </a:blip>
          <a:srcRect b="16418" l="34489" r="32393" t="15513"/>
          <a:stretch/>
        </p:blipFill>
        <p:spPr>
          <a:xfrm>
            <a:off x="5102322" y="1152086"/>
            <a:ext cx="632673" cy="1300352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142"/>
          <p:cNvSpPr txBox="1"/>
          <p:nvPr/>
        </p:nvSpPr>
        <p:spPr>
          <a:xfrm>
            <a:off x="5063947" y="632587"/>
            <a:ext cx="165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E5E5E"/>
                </a:solidFill>
                <a:latin typeface="Poppins"/>
                <a:ea typeface="Poppins"/>
                <a:cs typeface="Poppins"/>
                <a:sym typeface="Poppins"/>
              </a:rPr>
              <a:t>COMPANION</a:t>
            </a:r>
            <a:endParaRPr b="1">
              <a:solidFill>
                <a:srgbClr val="5E5E5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3" name="Google Shape;923;p142"/>
          <p:cNvSpPr txBox="1"/>
          <p:nvPr/>
        </p:nvSpPr>
        <p:spPr>
          <a:xfrm>
            <a:off x="3616469" y="1650288"/>
            <a:ext cx="1359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E5E5E"/>
                </a:solidFill>
                <a:latin typeface="Poppins"/>
                <a:ea typeface="Poppins"/>
                <a:cs typeface="Poppins"/>
                <a:sym typeface="Poppins"/>
              </a:rPr>
              <a:t>Turbo boost your probiotics</a:t>
            </a:r>
            <a:endParaRPr>
              <a:solidFill>
                <a:srgbClr val="5E5E5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4" name="Google Shape;924;p142"/>
          <p:cNvSpPr txBox="1"/>
          <p:nvPr/>
        </p:nvSpPr>
        <p:spPr>
          <a:xfrm>
            <a:off x="3174869" y="1366770"/>
            <a:ext cx="2243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5E5E5E"/>
                </a:solidFill>
                <a:latin typeface="Spectral"/>
                <a:ea typeface="Spectral"/>
                <a:cs typeface="Spectral"/>
                <a:sym typeface="Spectral"/>
              </a:rPr>
              <a:t>Polyphenol Booster</a:t>
            </a:r>
            <a:endParaRPr b="1" sz="1300">
              <a:solidFill>
                <a:srgbClr val="5E5E5E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925" name="Google Shape;925;p142"/>
          <p:cNvSpPr/>
          <p:nvPr/>
        </p:nvSpPr>
        <p:spPr>
          <a:xfrm>
            <a:off x="381375" y="632584"/>
            <a:ext cx="2962800" cy="4510800"/>
          </a:xfrm>
          <a:prstGeom prst="rect">
            <a:avLst/>
          </a:prstGeom>
          <a:solidFill>
            <a:srgbClr val="511B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FLAGSHIP</a:t>
            </a:r>
            <a:endParaRPr b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26" name="Google Shape;926;p142" title="PEN_ProductRenders_Group_01_PMD_90_no_shadow_v01.png"/>
          <p:cNvPicPr preferRelativeResize="0"/>
          <p:nvPr/>
        </p:nvPicPr>
        <p:blipFill rotWithShape="1">
          <a:blip r:embed="rId4">
            <a:alphaModFix/>
          </a:blip>
          <a:srcRect b="16162" l="32939" r="32605" t="14234"/>
          <a:stretch/>
        </p:blipFill>
        <p:spPr>
          <a:xfrm>
            <a:off x="1025889" y="732475"/>
            <a:ext cx="1772273" cy="3580175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142"/>
          <p:cNvSpPr/>
          <p:nvPr/>
        </p:nvSpPr>
        <p:spPr>
          <a:xfrm>
            <a:off x="3344175" y="2571750"/>
            <a:ext cx="5022000" cy="257190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8" name="Google Shape;928;p142"/>
          <p:cNvSpPr txBox="1"/>
          <p:nvPr/>
        </p:nvSpPr>
        <p:spPr>
          <a:xfrm>
            <a:off x="0" y="57164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E5E5E"/>
                </a:solidFill>
                <a:latin typeface="Spectral Medium"/>
                <a:ea typeface="Spectral Medium"/>
                <a:cs typeface="Spectral Medium"/>
                <a:sym typeface="Spectral Medium"/>
              </a:rPr>
              <a:t>Next-Generation Science. Results You Can Feel.</a:t>
            </a:r>
            <a:endParaRPr sz="2000">
              <a:solidFill>
                <a:srgbClr val="5E5E5E"/>
              </a:solidFill>
              <a:latin typeface="Spectral Medium"/>
              <a:ea typeface="Spectral Medium"/>
              <a:cs typeface="Spectral Medium"/>
              <a:sym typeface="Spectral Medium"/>
            </a:endParaRPr>
          </a:p>
        </p:txBody>
      </p:sp>
      <p:pic>
        <p:nvPicPr>
          <p:cNvPr id="929" name="Google Shape;929;p1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813" y="1790863"/>
            <a:ext cx="1359899" cy="1359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0" name="Google Shape;930;p142"/>
          <p:cNvGrpSpPr/>
          <p:nvPr/>
        </p:nvGrpSpPr>
        <p:grpSpPr>
          <a:xfrm>
            <a:off x="605627" y="4268848"/>
            <a:ext cx="2514300" cy="750358"/>
            <a:chOff x="273502" y="4258073"/>
            <a:chExt cx="2514300" cy="750358"/>
          </a:xfrm>
        </p:grpSpPr>
        <p:sp>
          <p:nvSpPr>
            <p:cNvPr id="931" name="Google Shape;931;p142"/>
            <p:cNvSpPr txBox="1"/>
            <p:nvPr/>
          </p:nvSpPr>
          <p:spPr>
            <a:xfrm>
              <a:off x="409102" y="4577331"/>
              <a:ext cx="22431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5-Strains | 4-in-1</a:t>
              </a:r>
              <a:br>
                <a:rPr lang="en" sz="8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lang="en" sz="8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Metabolism, Energy, Mood, &amp; Digestion </a:t>
              </a:r>
              <a:endParaRPr sz="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932" name="Google Shape;932;p142"/>
            <p:cNvSpPr txBox="1"/>
            <p:nvPr/>
          </p:nvSpPr>
          <p:spPr>
            <a:xfrm>
              <a:off x="273502" y="4258073"/>
              <a:ext cx="2514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rgbClr val="FFFFFF"/>
                  </a:solidFill>
                  <a:latin typeface="Spectral"/>
                  <a:ea typeface="Spectral"/>
                  <a:cs typeface="Spectral"/>
                  <a:sym typeface="Spectral"/>
                </a:rPr>
                <a:t>Metabolic Daily</a:t>
              </a: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933" name="Google Shape;933;p142"/>
          <p:cNvGrpSpPr/>
          <p:nvPr/>
        </p:nvGrpSpPr>
        <p:grpSpPr>
          <a:xfrm>
            <a:off x="4953088" y="3042811"/>
            <a:ext cx="1881600" cy="1792562"/>
            <a:chOff x="5620763" y="2978579"/>
            <a:chExt cx="1881600" cy="1792562"/>
          </a:xfrm>
        </p:grpSpPr>
        <p:sp>
          <p:nvSpPr>
            <p:cNvPr id="934" name="Google Shape;934;p142"/>
            <p:cNvSpPr txBox="1"/>
            <p:nvPr/>
          </p:nvSpPr>
          <p:spPr>
            <a:xfrm>
              <a:off x="5620763" y="4370941"/>
              <a:ext cx="1881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Lower Sugar Spikes &amp;</a:t>
              </a:r>
              <a:br>
                <a:rPr lang="en" sz="7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lang="en" sz="7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Reduce A1C for Type 2 Diabetes* </a:t>
              </a:r>
              <a:endParaRPr sz="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935" name="Google Shape;935;p142"/>
            <p:cNvSpPr txBox="1"/>
            <p:nvPr/>
          </p:nvSpPr>
          <p:spPr>
            <a:xfrm>
              <a:off x="5846200" y="4131339"/>
              <a:ext cx="1431300" cy="36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rgbClr val="FFFFFF"/>
                  </a:solidFill>
                  <a:latin typeface="Spectral"/>
                  <a:ea typeface="Spectral"/>
                  <a:cs typeface="Spectral"/>
                  <a:sym typeface="Spectral"/>
                </a:rPr>
                <a:t>Glucose Control</a:t>
              </a:r>
              <a:endParaRPr sz="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936" name="Google Shape;936;p142" title="PEN_ProductRenders_Group_01_PGC_60_no_shadow_v01 (1).png"/>
            <p:cNvPicPr preferRelativeResize="0"/>
            <p:nvPr/>
          </p:nvPicPr>
          <p:blipFill rotWithShape="1">
            <a:blip r:embed="rId6">
              <a:alphaModFix/>
            </a:blip>
            <a:srcRect b="15808" l="32490" r="31775" t="14061"/>
            <a:stretch/>
          </p:blipFill>
          <p:spPr>
            <a:xfrm>
              <a:off x="6264275" y="2978579"/>
              <a:ext cx="621225" cy="12191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37" name="Google Shape;937;p142"/>
          <p:cNvSpPr txBox="1"/>
          <p:nvPr/>
        </p:nvSpPr>
        <p:spPr>
          <a:xfrm>
            <a:off x="4393900" y="2644978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SPECIALTY PROBIOTICS</a:t>
            </a:r>
            <a:endParaRPr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38" name="Google Shape;938;p1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1327" y="1132675"/>
            <a:ext cx="719823" cy="848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9" name="Google Shape;939;p142"/>
          <p:cNvGrpSpPr/>
          <p:nvPr/>
        </p:nvGrpSpPr>
        <p:grpSpPr>
          <a:xfrm>
            <a:off x="3582675" y="3042809"/>
            <a:ext cx="1431300" cy="1792565"/>
            <a:chOff x="4250350" y="2978576"/>
            <a:chExt cx="1431300" cy="1792565"/>
          </a:xfrm>
        </p:grpSpPr>
        <p:sp>
          <p:nvSpPr>
            <p:cNvPr id="940" name="Google Shape;940;p142"/>
            <p:cNvSpPr txBox="1"/>
            <p:nvPr/>
          </p:nvSpPr>
          <p:spPr>
            <a:xfrm>
              <a:off x="4311681" y="4370941"/>
              <a:ext cx="1359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Replenish Akkermansia &amp; Strengthen Your Gut </a:t>
              </a:r>
              <a:endParaRPr sz="1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941" name="Google Shape;941;p142"/>
            <p:cNvSpPr txBox="1"/>
            <p:nvPr/>
          </p:nvSpPr>
          <p:spPr>
            <a:xfrm>
              <a:off x="4250350" y="4131339"/>
              <a:ext cx="1431300" cy="36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rgbClr val="FFFFFF"/>
                  </a:solidFill>
                  <a:latin typeface="Spectral"/>
                  <a:ea typeface="Spectral"/>
                  <a:cs typeface="Spectral"/>
                  <a:sym typeface="Spectral"/>
                </a:rPr>
                <a:t>Akkermansia</a:t>
              </a:r>
              <a:endParaRPr sz="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942" name="Google Shape;942;p142" title="PEN_ProductRenders_Group_01_AKK_90_no_shadow_v01.png"/>
            <p:cNvPicPr preferRelativeResize="0"/>
            <p:nvPr/>
          </p:nvPicPr>
          <p:blipFill rotWithShape="1">
            <a:blip r:embed="rId8">
              <a:alphaModFix/>
            </a:blip>
            <a:srcRect b="15630" l="32566" r="31981" t="15243"/>
            <a:stretch/>
          </p:blipFill>
          <p:spPr>
            <a:xfrm>
              <a:off x="4655388" y="2978576"/>
              <a:ext cx="621225" cy="12113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43" name="Google Shape;943;p142"/>
          <p:cNvSpPr txBox="1"/>
          <p:nvPr/>
        </p:nvSpPr>
        <p:spPr>
          <a:xfrm>
            <a:off x="6634638" y="4435173"/>
            <a:ext cx="188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Supports GLP-1 Signaling Pathways</a:t>
            </a:r>
            <a:endParaRPr sz="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NOT SOLD </a:t>
            </a:r>
            <a:r>
              <a:rPr lang="en" sz="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DTC</a:t>
            </a:r>
            <a:endParaRPr sz="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4" name="Google Shape;944;p142"/>
          <p:cNvSpPr txBox="1"/>
          <p:nvPr/>
        </p:nvSpPr>
        <p:spPr>
          <a:xfrm>
            <a:off x="6860075" y="4195572"/>
            <a:ext cx="14313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GLP-1 Probiotic</a:t>
            </a:r>
            <a:endParaRPr sz="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45" name="Google Shape;945;p1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89325" y="2788122"/>
            <a:ext cx="1772252" cy="1772252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142"/>
          <p:cNvSpPr txBox="1"/>
          <p:nvPr/>
        </p:nvSpPr>
        <p:spPr>
          <a:xfrm>
            <a:off x="5808819" y="1666963"/>
            <a:ext cx="135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E5E5E"/>
                </a:solidFill>
                <a:latin typeface="Poppins"/>
                <a:ea typeface="Poppins"/>
                <a:cs typeface="Poppins"/>
                <a:sym typeface="Poppins"/>
              </a:rPr>
              <a:t>Feed what fuels you</a:t>
            </a:r>
            <a:endParaRPr>
              <a:solidFill>
                <a:srgbClr val="5E5E5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7" name="Google Shape;947;p142"/>
          <p:cNvSpPr txBox="1"/>
          <p:nvPr/>
        </p:nvSpPr>
        <p:spPr>
          <a:xfrm>
            <a:off x="5367219" y="1383445"/>
            <a:ext cx="2243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5E5E5E"/>
                </a:solidFill>
                <a:latin typeface="Spectral"/>
                <a:ea typeface="Spectral"/>
                <a:cs typeface="Spectral"/>
                <a:sym typeface="Spectral"/>
              </a:rPr>
              <a:t>Gut Fuel</a:t>
            </a:r>
            <a:endParaRPr b="1" sz="1300">
              <a:solidFill>
                <a:srgbClr val="5E5E5E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948" name="Google Shape;948;p142" title="01 CPG Gut Fuel_15ct Stick Packet Carton_Thumbnail.png"/>
          <p:cNvPicPr preferRelativeResize="0"/>
          <p:nvPr/>
        </p:nvPicPr>
        <p:blipFill rotWithShape="1">
          <a:blip r:embed="rId10">
            <a:alphaModFix/>
          </a:blip>
          <a:srcRect b="13273" l="16926" r="6345" t="18238"/>
          <a:stretch/>
        </p:blipFill>
        <p:spPr>
          <a:xfrm>
            <a:off x="7072750" y="1140925"/>
            <a:ext cx="1218619" cy="1359898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p142"/>
          <p:cNvSpPr txBox="1"/>
          <p:nvPr/>
        </p:nvSpPr>
        <p:spPr>
          <a:xfrm>
            <a:off x="4186425" y="4878448"/>
            <a:ext cx="3337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7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*</a:t>
            </a:r>
            <a:r>
              <a:rPr lang="en" sz="7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For the nutritional management of Type 2 diabetes</a:t>
            </a:r>
            <a:endParaRPr sz="7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43"/>
          <p:cNvSpPr/>
          <p:nvPr/>
        </p:nvSpPr>
        <p:spPr>
          <a:xfrm>
            <a:off x="4662825" y="0"/>
            <a:ext cx="4481100" cy="5143500"/>
          </a:xfrm>
          <a:prstGeom prst="rect">
            <a:avLst/>
          </a:prstGeom>
          <a:solidFill>
            <a:srgbClr val="511B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42B70"/>
              </a:solidFill>
            </a:endParaRPr>
          </a:p>
        </p:txBody>
      </p:sp>
      <p:pic>
        <p:nvPicPr>
          <p:cNvPr id="955" name="Google Shape;955;p143" title="Bkgd.png"/>
          <p:cNvPicPr preferRelativeResize="0"/>
          <p:nvPr/>
        </p:nvPicPr>
        <p:blipFill rotWithShape="1">
          <a:blip r:embed="rId3">
            <a:alphaModFix/>
          </a:blip>
          <a:srcRect b="0" l="1961" r="0" t="0"/>
          <a:stretch/>
        </p:blipFill>
        <p:spPr>
          <a:xfrm>
            <a:off x="4661800" y="0"/>
            <a:ext cx="448109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143" title="Pendulum 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376" y="4818975"/>
            <a:ext cx="646876" cy="112750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143"/>
          <p:cNvSpPr txBox="1"/>
          <p:nvPr/>
        </p:nvSpPr>
        <p:spPr>
          <a:xfrm>
            <a:off x="283775" y="576075"/>
            <a:ext cx="86331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3825" lIns="23825" spcFirstLastPara="1" rIns="23825" wrap="square" tIns="238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1B5D"/>
              </a:buClr>
              <a:buSzPts val="2300"/>
              <a:buFont typeface="Arial"/>
              <a:buNone/>
            </a:pPr>
            <a:r>
              <a:rPr lang="en" sz="24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Pendulum Metabolic Daily</a:t>
            </a:r>
            <a:endParaRPr sz="2300">
              <a:solidFill>
                <a:srgbClr val="58166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958" name="Google Shape;958;p143"/>
          <p:cNvCxnSpPr/>
          <p:nvPr/>
        </p:nvCxnSpPr>
        <p:spPr>
          <a:xfrm>
            <a:off x="333375" y="1076312"/>
            <a:ext cx="490500" cy="0"/>
          </a:xfrm>
          <a:prstGeom prst="straightConnector1">
            <a:avLst/>
          </a:prstGeom>
          <a:noFill/>
          <a:ln cap="flat" cmpd="sng" w="19050">
            <a:solidFill>
              <a:srgbClr val="58166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959" name="Google Shape;959;p143"/>
          <p:cNvSpPr/>
          <p:nvPr/>
        </p:nvSpPr>
        <p:spPr>
          <a:xfrm>
            <a:off x="612648" y="1947672"/>
            <a:ext cx="3337500" cy="487800"/>
          </a:xfrm>
          <a:prstGeom prst="roundRect">
            <a:avLst>
              <a:gd fmla="val 0" name="adj"/>
            </a:avLst>
          </a:prstGeom>
          <a:solidFill>
            <a:srgbClr val="F5F3EF"/>
          </a:solidFill>
          <a:ln>
            <a:noFill/>
          </a:ln>
        </p:spPr>
        <p:txBody>
          <a:bodyPr anchorCtr="0" anchor="ctr" bIns="86675" lIns="86675" spcFirstLastPara="1" rIns="86675" wrap="square" tIns="86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Formulated to </a:t>
            </a:r>
            <a:r>
              <a:rPr b="1"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improve your metabolism with 4-in-1 benefits</a:t>
            </a:r>
            <a:endParaRPr b="1" sz="1268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60" name="Google Shape;960;p143"/>
          <p:cNvSpPr/>
          <p:nvPr/>
        </p:nvSpPr>
        <p:spPr>
          <a:xfrm>
            <a:off x="612648" y="2579370"/>
            <a:ext cx="3337500" cy="487800"/>
          </a:xfrm>
          <a:prstGeom prst="roundRect">
            <a:avLst>
              <a:gd fmla="val 0" name="adj"/>
            </a:avLst>
          </a:prstGeom>
          <a:solidFill>
            <a:srgbClr val="F5F3EF"/>
          </a:solidFill>
          <a:ln>
            <a:noFill/>
          </a:ln>
        </p:spPr>
        <p:txBody>
          <a:bodyPr anchorCtr="0" anchor="ctr" bIns="86675" lIns="86675" spcFirstLastPara="1" rIns="86675" wrap="square" tIns="86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Pair with </a:t>
            </a:r>
            <a:r>
              <a:rPr b="1"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Pendulum Polyphenol Booster</a:t>
            </a:r>
            <a:endParaRPr b="1" sz="1268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61" name="Google Shape;961;p143"/>
          <p:cNvSpPr/>
          <p:nvPr/>
        </p:nvSpPr>
        <p:spPr>
          <a:xfrm>
            <a:off x="612648" y="3211074"/>
            <a:ext cx="3337500" cy="738900"/>
          </a:xfrm>
          <a:prstGeom prst="roundRect">
            <a:avLst>
              <a:gd fmla="val 0" name="adj"/>
            </a:avLst>
          </a:prstGeom>
          <a:solidFill>
            <a:srgbClr val="F5F3EF"/>
          </a:solidFill>
          <a:ln>
            <a:noFill/>
          </a:ln>
        </p:spPr>
        <p:txBody>
          <a:bodyPr anchorCtr="0" anchor="ctr" bIns="86675" lIns="86675" spcFirstLastPara="1" rIns="86675" wrap="square" tIns="86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Recommend to someone looking to </a:t>
            </a:r>
            <a:r>
              <a:rPr b="1"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naturally support their metabolism, energy, sleep &amp; mood</a:t>
            </a:r>
            <a:endParaRPr sz="1268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62" name="Google Shape;962;p143" title="PEN_ProductRenders_Group_03_PMD_30_alpha_v01.png"/>
          <p:cNvPicPr preferRelativeResize="0"/>
          <p:nvPr/>
        </p:nvPicPr>
        <p:blipFill rotWithShape="1">
          <a:blip r:embed="rId5">
            <a:alphaModFix/>
          </a:blip>
          <a:srcRect b="0" l="0" r="1865" t="0"/>
          <a:stretch/>
        </p:blipFill>
        <p:spPr>
          <a:xfrm>
            <a:off x="4576225" y="244600"/>
            <a:ext cx="4567700" cy="46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1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144"/>
          <p:cNvSpPr/>
          <p:nvPr/>
        </p:nvSpPr>
        <p:spPr>
          <a:xfrm>
            <a:off x="4662825" y="0"/>
            <a:ext cx="4481100" cy="5143500"/>
          </a:xfrm>
          <a:prstGeom prst="rect">
            <a:avLst/>
          </a:prstGeom>
          <a:solidFill>
            <a:srgbClr val="511B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42B70"/>
              </a:solidFill>
            </a:endParaRPr>
          </a:p>
        </p:txBody>
      </p:sp>
      <p:pic>
        <p:nvPicPr>
          <p:cNvPr id="969" name="Google Shape;969;p144" title="Bkgd.png"/>
          <p:cNvPicPr preferRelativeResize="0"/>
          <p:nvPr/>
        </p:nvPicPr>
        <p:blipFill rotWithShape="1">
          <a:blip r:embed="rId3">
            <a:alphaModFix/>
          </a:blip>
          <a:srcRect b="0" l="1961" r="0" t="0"/>
          <a:stretch/>
        </p:blipFill>
        <p:spPr>
          <a:xfrm>
            <a:off x="4661800" y="0"/>
            <a:ext cx="448109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44" title="Pendulum 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376" y="4818975"/>
            <a:ext cx="646876" cy="112750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144"/>
          <p:cNvSpPr txBox="1"/>
          <p:nvPr/>
        </p:nvSpPr>
        <p:spPr>
          <a:xfrm>
            <a:off x="283775" y="576075"/>
            <a:ext cx="86331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3825" lIns="23825" spcFirstLastPara="1" rIns="23825" wrap="square" tIns="238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1B5D"/>
              </a:buClr>
              <a:buSzPts val="2300"/>
              <a:buFont typeface="Arial"/>
              <a:buNone/>
            </a:pPr>
            <a:r>
              <a:rPr lang="en" sz="24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Pendulum </a:t>
            </a:r>
            <a:r>
              <a:rPr lang="en" sz="24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Akkermansia</a:t>
            </a:r>
            <a:endParaRPr sz="2300">
              <a:solidFill>
                <a:srgbClr val="58166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972" name="Google Shape;972;p144"/>
          <p:cNvCxnSpPr/>
          <p:nvPr/>
        </p:nvCxnSpPr>
        <p:spPr>
          <a:xfrm>
            <a:off x="333375" y="1076312"/>
            <a:ext cx="490500" cy="0"/>
          </a:xfrm>
          <a:prstGeom prst="straightConnector1">
            <a:avLst/>
          </a:prstGeom>
          <a:noFill/>
          <a:ln cap="flat" cmpd="sng" w="19050">
            <a:solidFill>
              <a:srgbClr val="58166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973" name="Google Shape;973;p144"/>
          <p:cNvSpPr/>
          <p:nvPr/>
        </p:nvSpPr>
        <p:spPr>
          <a:xfrm>
            <a:off x="610250" y="1946488"/>
            <a:ext cx="3337500" cy="487800"/>
          </a:xfrm>
          <a:prstGeom prst="roundRect">
            <a:avLst>
              <a:gd fmla="val 0" name="adj"/>
            </a:avLst>
          </a:prstGeom>
          <a:solidFill>
            <a:srgbClr val="F5F3EF"/>
          </a:solidFill>
          <a:ln>
            <a:noFill/>
          </a:ln>
        </p:spPr>
        <p:txBody>
          <a:bodyPr anchorCtr="0" anchor="ctr" bIns="86675" lIns="86675" spcFirstLastPara="1" rIns="86675" wrap="square" tIns="86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Formulated to </a:t>
            </a:r>
            <a:r>
              <a:rPr b="1"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strengthen your gut</a:t>
            </a:r>
            <a:endParaRPr b="1" sz="1268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74" name="Google Shape;974;p144"/>
          <p:cNvSpPr/>
          <p:nvPr/>
        </p:nvSpPr>
        <p:spPr>
          <a:xfrm>
            <a:off x="610250" y="2578186"/>
            <a:ext cx="3337500" cy="487800"/>
          </a:xfrm>
          <a:prstGeom prst="roundRect">
            <a:avLst>
              <a:gd fmla="val 0" name="adj"/>
            </a:avLst>
          </a:prstGeom>
          <a:solidFill>
            <a:srgbClr val="F5F3EF"/>
          </a:solidFill>
          <a:ln>
            <a:noFill/>
          </a:ln>
        </p:spPr>
        <p:txBody>
          <a:bodyPr anchorCtr="0" anchor="ctr" bIns="86675" lIns="86675" spcFirstLastPara="1" rIns="86675" wrap="square" tIns="86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Pair with</a:t>
            </a:r>
            <a:r>
              <a:rPr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b="1"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Pendulum Polyphenol Booster</a:t>
            </a:r>
            <a:endParaRPr b="1" sz="1268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75" name="Google Shape;975;p144"/>
          <p:cNvSpPr/>
          <p:nvPr/>
        </p:nvSpPr>
        <p:spPr>
          <a:xfrm>
            <a:off x="610250" y="3209889"/>
            <a:ext cx="3337500" cy="738900"/>
          </a:xfrm>
          <a:prstGeom prst="roundRect">
            <a:avLst>
              <a:gd fmla="val 0" name="adj"/>
            </a:avLst>
          </a:prstGeom>
          <a:solidFill>
            <a:srgbClr val="F5F3EF"/>
          </a:solidFill>
          <a:ln>
            <a:noFill/>
          </a:ln>
        </p:spPr>
        <p:txBody>
          <a:bodyPr anchorCtr="0" anchor="ctr" bIns="86675" lIns="86675" spcFirstLastPara="1" rIns="86675" wrap="square" tIns="86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Recommend to someone looking to </a:t>
            </a:r>
            <a:r>
              <a:rPr b="1"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replenish their gut lining </a:t>
            </a:r>
            <a:r>
              <a:rPr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&amp; address gut permeability (aka “leaky gut”)</a:t>
            </a:r>
            <a:endParaRPr sz="1268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76" name="Google Shape;976;p144" title="PEN_ProductRenders_Group_03_AKK_30_alpha_v01.png"/>
          <p:cNvPicPr preferRelativeResize="0"/>
          <p:nvPr/>
        </p:nvPicPr>
        <p:blipFill rotWithShape="1">
          <a:blip r:embed="rId5">
            <a:alphaModFix/>
          </a:blip>
          <a:srcRect b="0" l="0" r="1836" t="0"/>
          <a:stretch/>
        </p:blipFill>
        <p:spPr>
          <a:xfrm>
            <a:off x="4577325" y="245700"/>
            <a:ext cx="4566676" cy="4652099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1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45"/>
          <p:cNvSpPr/>
          <p:nvPr/>
        </p:nvSpPr>
        <p:spPr>
          <a:xfrm>
            <a:off x="4662825" y="0"/>
            <a:ext cx="4481100" cy="5143500"/>
          </a:xfrm>
          <a:prstGeom prst="rect">
            <a:avLst/>
          </a:prstGeom>
          <a:solidFill>
            <a:srgbClr val="511B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42B70"/>
              </a:solidFill>
            </a:endParaRPr>
          </a:p>
        </p:txBody>
      </p:sp>
      <p:pic>
        <p:nvPicPr>
          <p:cNvPr id="983" name="Google Shape;983;p145" title="Bkgd.png"/>
          <p:cNvPicPr preferRelativeResize="0"/>
          <p:nvPr/>
        </p:nvPicPr>
        <p:blipFill rotWithShape="1">
          <a:blip r:embed="rId3">
            <a:alphaModFix/>
          </a:blip>
          <a:srcRect b="0" l="1961" r="0" t="0"/>
          <a:stretch/>
        </p:blipFill>
        <p:spPr>
          <a:xfrm>
            <a:off x="4661800" y="0"/>
            <a:ext cx="448109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145" title="Pendulum 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376" y="4818975"/>
            <a:ext cx="646876" cy="112750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145"/>
          <p:cNvSpPr txBox="1"/>
          <p:nvPr/>
        </p:nvSpPr>
        <p:spPr>
          <a:xfrm>
            <a:off x="283775" y="576075"/>
            <a:ext cx="86331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3825" lIns="23825" spcFirstLastPara="1" rIns="23825" wrap="square" tIns="238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1B5D"/>
              </a:buClr>
              <a:buSzPts val="2300"/>
              <a:buFont typeface="Arial"/>
              <a:buNone/>
            </a:pPr>
            <a:r>
              <a:rPr lang="en" sz="24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Pendulum Glucose Control</a:t>
            </a:r>
            <a:endParaRPr sz="2300">
              <a:solidFill>
                <a:srgbClr val="58166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986" name="Google Shape;986;p145"/>
          <p:cNvCxnSpPr/>
          <p:nvPr/>
        </p:nvCxnSpPr>
        <p:spPr>
          <a:xfrm>
            <a:off x="333375" y="1076312"/>
            <a:ext cx="490500" cy="0"/>
          </a:xfrm>
          <a:prstGeom prst="straightConnector1">
            <a:avLst/>
          </a:prstGeom>
          <a:noFill/>
          <a:ln cap="flat" cmpd="sng" w="19050">
            <a:solidFill>
              <a:srgbClr val="58166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987" name="Google Shape;987;p145"/>
          <p:cNvSpPr/>
          <p:nvPr/>
        </p:nvSpPr>
        <p:spPr>
          <a:xfrm>
            <a:off x="612648" y="1947672"/>
            <a:ext cx="3337500" cy="487800"/>
          </a:xfrm>
          <a:prstGeom prst="roundRect">
            <a:avLst>
              <a:gd fmla="val 0" name="adj"/>
            </a:avLst>
          </a:prstGeom>
          <a:solidFill>
            <a:srgbClr val="F5F3EF"/>
          </a:solidFill>
          <a:ln>
            <a:noFill/>
          </a:ln>
        </p:spPr>
        <p:txBody>
          <a:bodyPr anchorCtr="0" anchor="ctr" bIns="86675" lIns="86675" spcFirstLastPara="1" rIns="86675" wrap="square" tIns="86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Formulated to </a:t>
            </a:r>
            <a:r>
              <a:rPr b="1"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lower your A1C, naturally</a:t>
            </a:r>
            <a:endParaRPr b="1" sz="1268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88" name="Google Shape;988;p145"/>
          <p:cNvSpPr/>
          <p:nvPr/>
        </p:nvSpPr>
        <p:spPr>
          <a:xfrm>
            <a:off x="612648" y="2579370"/>
            <a:ext cx="3337500" cy="487800"/>
          </a:xfrm>
          <a:prstGeom prst="roundRect">
            <a:avLst>
              <a:gd fmla="val 0" name="adj"/>
            </a:avLst>
          </a:prstGeom>
          <a:solidFill>
            <a:srgbClr val="F5F3EF"/>
          </a:solidFill>
          <a:ln>
            <a:noFill/>
          </a:ln>
        </p:spPr>
        <p:txBody>
          <a:bodyPr anchorCtr="0" anchor="ctr" bIns="86675" lIns="86675" spcFirstLastPara="1" rIns="86675" wrap="square" tIns="86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Pair with </a:t>
            </a:r>
            <a:r>
              <a:rPr b="1"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Pendulum Polyphenol Booster</a:t>
            </a:r>
            <a:endParaRPr b="1" sz="1268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89" name="Google Shape;989;p145"/>
          <p:cNvSpPr/>
          <p:nvPr/>
        </p:nvSpPr>
        <p:spPr>
          <a:xfrm>
            <a:off x="612648" y="3211072"/>
            <a:ext cx="3337500" cy="872400"/>
          </a:xfrm>
          <a:prstGeom prst="roundRect">
            <a:avLst>
              <a:gd fmla="val 0" name="adj"/>
            </a:avLst>
          </a:prstGeom>
          <a:solidFill>
            <a:srgbClr val="F5F3EF"/>
          </a:solidFill>
          <a:ln>
            <a:noFill/>
          </a:ln>
        </p:spPr>
        <p:txBody>
          <a:bodyPr anchorCtr="0" anchor="ctr" bIns="86675" lIns="86675" spcFirstLastPara="1" rIns="86675" wrap="square" tIns="86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Recommend to someone </a:t>
            </a:r>
            <a:r>
              <a:rPr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focused </a:t>
            </a:r>
            <a:br>
              <a:rPr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on </a:t>
            </a:r>
            <a:r>
              <a:rPr b="1"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naturally</a:t>
            </a:r>
            <a:r>
              <a:rPr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b="1"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lowering their blood sugar spikes</a:t>
            </a:r>
            <a:r>
              <a:rPr baseline="30000"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*</a:t>
            </a:r>
            <a:r>
              <a:rPr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 or struggling to </a:t>
            </a:r>
            <a:r>
              <a:rPr b="1"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manage their </a:t>
            </a:r>
            <a:br>
              <a:rPr b="1"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A1C levels naturally</a:t>
            </a:r>
            <a:r>
              <a:rPr baseline="30000"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*</a:t>
            </a:r>
            <a:endParaRPr baseline="30000" sz="1200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90" name="Google Shape;990;p145"/>
          <p:cNvSpPr txBox="1"/>
          <p:nvPr/>
        </p:nvSpPr>
        <p:spPr>
          <a:xfrm>
            <a:off x="612550" y="4270248"/>
            <a:ext cx="3337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8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*</a:t>
            </a:r>
            <a:r>
              <a:rPr lang="en" sz="8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For the nutritional management of Type 2 diabetes</a:t>
            </a:r>
            <a:endParaRPr sz="800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91" name="Google Shape;991;p145" title="PEN_ProductRenders_Group_03_PGC_60_alpha_v01.png"/>
          <p:cNvPicPr preferRelativeResize="0"/>
          <p:nvPr/>
        </p:nvPicPr>
        <p:blipFill rotWithShape="1">
          <a:blip r:embed="rId5">
            <a:alphaModFix/>
          </a:blip>
          <a:srcRect b="0" l="0" r="1865" t="0"/>
          <a:stretch/>
        </p:blipFill>
        <p:spPr>
          <a:xfrm>
            <a:off x="4576225" y="244600"/>
            <a:ext cx="4567700" cy="46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p1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46"/>
          <p:cNvSpPr/>
          <p:nvPr/>
        </p:nvSpPr>
        <p:spPr>
          <a:xfrm>
            <a:off x="4662825" y="0"/>
            <a:ext cx="4481100" cy="5143500"/>
          </a:xfrm>
          <a:prstGeom prst="rect">
            <a:avLst/>
          </a:prstGeom>
          <a:solidFill>
            <a:srgbClr val="511B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42B70"/>
              </a:solidFill>
            </a:endParaRPr>
          </a:p>
        </p:txBody>
      </p:sp>
      <p:pic>
        <p:nvPicPr>
          <p:cNvPr id="998" name="Google Shape;998;p146" title="Bkgd.png"/>
          <p:cNvPicPr preferRelativeResize="0"/>
          <p:nvPr/>
        </p:nvPicPr>
        <p:blipFill rotWithShape="1">
          <a:blip r:embed="rId3">
            <a:alphaModFix/>
          </a:blip>
          <a:srcRect b="0" l="1961" r="0" t="0"/>
          <a:stretch/>
        </p:blipFill>
        <p:spPr>
          <a:xfrm>
            <a:off x="4661800" y="0"/>
            <a:ext cx="448109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46" title="Pendulum 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376" y="4818975"/>
            <a:ext cx="646876" cy="11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146"/>
          <p:cNvSpPr txBox="1"/>
          <p:nvPr/>
        </p:nvSpPr>
        <p:spPr>
          <a:xfrm>
            <a:off x="283775" y="576075"/>
            <a:ext cx="86331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3825" lIns="23825" spcFirstLastPara="1" rIns="23825" wrap="square" tIns="238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1B5D"/>
              </a:buClr>
              <a:buSzPts val="2300"/>
              <a:buFont typeface="Arial"/>
              <a:buNone/>
            </a:pPr>
            <a:r>
              <a:rPr lang="en" sz="24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Pendulum GLP-1 Probiotic</a:t>
            </a:r>
            <a:endParaRPr sz="2300">
              <a:solidFill>
                <a:srgbClr val="58166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001" name="Google Shape;1001;p146"/>
          <p:cNvCxnSpPr/>
          <p:nvPr/>
        </p:nvCxnSpPr>
        <p:spPr>
          <a:xfrm>
            <a:off x="333375" y="1076312"/>
            <a:ext cx="490500" cy="0"/>
          </a:xfrm>
          <a:prstGeom prst="straightConnector1">
            <a:avLst/>
          </a:prstGeom>
          <a:noFill/>
          <a:ln cap="flat" cmpd="sng" w="19050">
            <a:solidFill>
              <a:srgbClr val="58166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002" name="Google Shape;1002;p146"/>
          <p:cNvSpPr/>
          <p:nvPr/>
        </p:nvSpPr>
        <p:spPr>
          <a:xfrm>
            <a:off x="447200" y="1947675"/>
            <a:ext cx="3668400" cy="487800"/>
          </a:xfrm>
          <a:prstGeom prst="roundRect">
            <a:avLst>
              <a:gd fmla="val 0" name="adj"/>
            </a:avLst>
          </a:prstGeom>
          <a:solidFill>
            <a:srgbClr val="F5F3EF"/>
          </a:solidFill>
          <a:ln>
            <a:noFill/>
          </a:ln>
        </p:spPr>
        <p:txBody>
          <a:bodyPr anchorCtr="0" anchor="ctr" bIns="86675" lIns="86675" spcFirstLastPara="1" rIns="86675" wrap="square" tIns="86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Formulated to </a:t>
            </a:r>
            <a:r>
              <a:rPr b="1"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curb your cravings</a:t>
            </a:r>
            <a:r>
              <a:rPr b="1"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, naturally</a:t>
            </a:r>
            <a:endParaRPr b="1" sz="1268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03" name="Google Shape;1003;p146"/>
          <p:cNvSpPr/>
          <p:nvPr/>
        </p:nvSpPr>
        <p:spPr>
          <a:xfrm>
            <a:off x="612648" y="2579370"/>
            <a:ext cx="3337500" cy="487800"/>
          </a:xfrm>
          <a:prstGeom prst="roundRect">
            <a:avLst>
              <a:gd fmla="val 0" name="adj"/>
            </a:avLst>
          </a:prstGeom>
          <a:solidFill>
            <a:srgbClr val="F5F3EF"/>
          </a:solidFill>
          <a:ln>
            <a:noFill/>
          </a:ln>
        </p:spPr>
        <p:txBody>
          <a:bodyPr anchorCtr="0" anchor="ctr" bIns="86675" lIns="86675" spcFirstLastPara="1" rIns="86675" wrap="square" tIns="86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Pair with </a:t>
            </a:r>
            <a:r>
              <a:rPr b="1"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Pendulum Polyphenol Booster</a:t>
            </a:r>
            <a:endParaRPr b="1" sz="1268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04" name="Google Shape;1004;p146"/>
          <p:cNvSpPr/>
          <p:nvPr/>
        </p:nvSpPr>
        <p:spPr>
          <a:xfrm>
            <a:off x="612648" y="3211072"/>
            <a:ext cx="3337500" cy="872400"/>
          </a:xfrm>
          <a:prstGeom prst="roundRect">
            <a:avLst>
              <a:gd fmla="val 0" name="adj"/>
            </a:avLst>
          </a:prstGeom>
          <a:solidFill>
            <a:srgbClr val="F5F3EF"/>
          </a:solidFill>
          <a:ln>
            <a:noFill/>
          </a:ln>
        </p:spPr>
        <p:txBody>
          <a:bodyPr anchorCtr="0" anchor="ctr" bIns="86675" lIns="86675" spcFirstLastPara="1" rIns="86675" wrap="square" tIns="86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Recommend to someone </a:t>
            </a:r>
            <a:r>
              <a:rPr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who </a:t>
            </a:r>
            <a:br>
              <a:rPr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needs a solution for their food cravings</a:t>
            </a:r>
            <a:r>
              <a:rPr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 and those l</a:t>
            </a:r>
            <a:r>
              <a:rPr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ooking to </a:t>
            </a:r>
            <a:r>
              <a:rPr b="1"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support their GLP-1 signaling pathways</a:t>
            </a:r>
            <a:r>
              <a:rPr b="1" baseline="30000"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*</a:t>
            </a:r>
            <a:endParaRPr baseline="30000" sz="1200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05" name="Google Shape;1005;p146"/>
          <p:cNvSpPr txBox="1"/>
          <p:nvPr/>
        </p:nvSpPr>
        <p:spPr>
          <a:xfrm>
            <a:off x="447200" y="4274467"/>
            <a:ext cx="3668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800">
                <a:solidFill>
                  <a:srgbClr val="854C8C"/>
                </a:solidFill>
                <a:latin typeface="Inter"/>
                <a:ea typeface="Inter"/>
                <a:cs typeface="Inter"/>
                <a:sym typeface="Inter"/>
              </a:rPr>
              <a:t>*</a:t>
            </a:r>
            <a:r>
              <a:rPr lang="en" sz="800">
                <a:solidFill>
                  <a:srgbClr val="854C8C"/>
                </a:solidFill>
                <a:latin typeface="Inter"/>
                <a:ea typeface="Inter"/>
                <a:cs typeface="Inter"/>
                <a:sym typeface="Inter"/>
              </a:rPr>
              <a:t>Based on preclinical studies. </a:t>
            </a:r>
            <a:br>
              <a:rPr lang="en" sz="800">
                <a:solidFill>
                  <a:srgbClr val="854C8C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800">
                <a:solidFill>
                  <a:srgbClr val="854C8C"/>
                </a:solidFill>
                <a:latin typeface="Inter"/>
                <a:ea typeface="Inter"/>
                <a:cs typeface="Inter"/>
                <a:sym typeface="Inter"/>
              </a:rPr>
              <a:t> Product not intended for weight loss</a:t>
            </a:r>
            <a:endParaRPr sz="800">
              <a:solidFill>
                <a:srgbClr val="854C8C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006" name="Google Shape;1006;p146" title="PEN_ProductRenders_Group_03_GLP1_30_alpha_v01.png"/>
          <p:cNvPicPr preferRelativeResize="0"/>
          <p:nvPr/>
        </p:nvPicPr>
        <p:blipFill rotWithShape="1">
          <a:blip r:embed="rId5">
            <a:alphaModFix/>
          </a:blip>
          <a:srcRect b="0" l="0" r="1865" t="0"/>
          <a:stretch/>
        </p:blipFill>
        <p:spPr>
          <a:xfrm>
            <a:off x="4576225" y="244600"/>
            <a:ext cx="4567700" cy="46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p1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" name="Google Shape;1012;p147" title="Bkgd.png"/>
          <p:cNvPicPr preferRelativeResize="0"/>
          <p:nvPr/>
        </p:nvPicPr>
        <p:blipFill rotWithShape="1">
          <a:blip r:embed="rId3">
            <a:alphaModFix/>
          </a:blip>
          <a:srcRect b="0" l="1961" r="0" t="0"/>
          <a:stretch/>
        </p:blipFill>
        <p:spPr>
          <a:xfrm>
            <a:off x="4661800" y="0"/>
            <a:ext cx="448109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147" title="Pendulum 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376" y="4818975"/>
            <a:ext cx="646876" cy="11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147"/>
          <p:cNvSpPr txBox="1"/>
          <p:nvPr/>
        </p:nvSpPr>
        <p:spPr>
          <a:xfrm>
            <a:off x="283775" y="576075"/>
            <a:ext cx="86331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3825" lIns="23825" spcFirstLastPara="1" rIns="23825" wrap="square" tIns="238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1B5D"/>
              </a:buClr>
              <a:buSzPts val="2300"/>
              <a:buFont typeface="Arial"/>
              <a:buNone/>
            </a:pPr>
            <a:r>
              <a:rPr lang="en" sz="24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Pendulum Polyphenol Booster</a:t>
            </a:r>
            <a:endParaRPr sz="2300">
              <a:solidFill>
                <a:srgbClr val="58166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015" name="Google Shape;1015;p147"/>
          <p:cNvCxnSpPr/>
          <p:nvPr/>
        </p:nvCxnSpPr>
        <p:spPr>
          <a:xfrm>
            <a:off x="333375" y="1076312"/>
            <a:ext cx="490500" cy="0"/>
          </a:xfrm>
          <a:prstGeom prst="straightConnector1">
            <a:avLst/>
          </a:prstGeom>
          <a:noFill/>
          <a:ln cap="flat" cmpd="sng" w="19050">
            <a:solidFill>
              <a:srgbClr val="58166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016" name="Google Shape;1016;p147"/>
          <p:cNvSpPr/>
          <p:nvPr/>
        </p:nvSpPr>
        <p:spPr>
          <a:xfrm>
            <a:off x="612648" y="1947672"/>
            <a:ext cx="3337500" cy="487800"/>
          </a:xfrm>
          <a:prstGeom prst="roundRect">
            <a:avLst>
              <a:gd fmla="val 0" name="adj"/>
            </a:avLst>
          </a:prstGeom>
          <a:solidFill>
            <a:srgbClr val="F5F3EF"/>
          </a:solidFill>
          <a:ln>
            <a:noFill/>
          </a:ln>
        </p:spPr>
        <p:txBody>
          <a:bodyPr anchorCtr="0" anchor="ctr" bIns="86675" lIns="86675" spcFirstLastPara="1" rIns="86675" wrap="square" tIns="86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Formulated to </a:t>
            </a:r>
            <a:r>
              <a:rPr b="1"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feed your probiotic</a:t>
            </a:r>
            <a:endParaRPr b="1" sz="1268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17" name="Google Shape;1017;p147"/>
          <p:cNvSpPr/>
          <p:nvPr/>
        </p:nvSpPr>
        <p:spPr>
          <a:xfrm>
            <a:off x="612648" y="2579370"/>
            <a:ext cx="3337500" cy="487800"/>
          </a:xfrm>
          <a:prstGeom prst="roundRect">
            <a:avLst>
              <a:gd fmla="val 0" name="adj"/>
            </a:avLst>
          </a:prstGeom>
          <a:solidFill>
            <a:srgbClr val="F5F3EF"/>
          </a:solidFill>
          <a:ln>
            <a:noFill/>
          </a:ln>
        </p:spPr>
        <p:txBody>
          <a:bodyPr anchorCtr="0" anchor="ctr" bIns="86675" lIns="86675" spcFirstLastPara="1" rIns="86675" wrap="square" tIns="86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Pair with </a:t>
            </a:r>
            <a:r>
              <a:rPr b="1"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all Pendulum probiotics</a:t>
            </a:r>
            <a:endParaRPr b="1" sz="1268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18" name="Google Shape;1018;p147"/>
          <p:cNvSpPr/>
          <p:nvPr/>
        </p:nvSpPr>
        <p:spPr>
          <a:xfrm>
            <a:off x="612648" y="3211072"/>
            <a:ext cx="3337500" cy="872400"/>
          </a:xfrm>
          <a:prstGeom prst="roundRect">
            <a:avLst>
              <a:gd fmla="val 0" name="adj"/>
            </a:avLst>
          </a:prstGeom>
          <a:solidFill>
            <a:srgbClr val="F5F3EF"/>
          </a:solidFill>
          <a:ln>
            <a:noFill/>
          </a:ln>
        </p:spPr>
        <p:txBody>
          <a:bodyPr anchorCtr="0" anchor="ctr" bIns="86675" lIns="86675" spcFirstLastPara="1" rIns="86675" wrap="square" tIns="86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Recommend to those l</a:t>
            </a:r>
            <a:r>
              <a:rPr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ooking to </a:t>
            </a:r>
            <a:br>
              <a:rPr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increase their </a:t>
            </a:r>
            <a:r>
              <a:rPr b="1" i="1"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Akkermansia</a:t>
            </a:r>
            <a:r>
              <a:rPr b="1"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 levels</a:t>
            </a:r>
            <a:r>
              <a:rPr b="1" baseline="30000"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*</a:t>
            </a:r>
            <a:r>
              <a:rPr b="1"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or</a:t>
            </a:r>
            <a:r>
              <a:rPr b="1"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 lacking polyphenols in their diet</a:t>
            </a:r>
            <a:endParaRPr sz="1200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19" name="Google Shape;1019;p147"/>
          <p:cNvSpPr txBox="1"/>
          <p:nvPr/>
        </p:nvSpPr>
        <p:spPr>
          <a:xfrm>
            <a:off x="612525" y="4273844"/>
            <a:ext cx="3337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8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*</a:t>
            </a:r>
            <a:r>
              <a:rPr lang="en" sz="8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Based on preclinical studies</a:t>
            </a:r>
            <a:endParaRPr sz="800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020" name="Google Shape;1020;p147" title="PEN_ProductRenders_Group_03_POLY_60_alpha_v01.png"/>
          <p:cNvPicPr preferRelativeResize="0"/>
          <p:nvPr/>
        </p:nvPicPr>
        <p:blipFill rotWithShape="1">
          <a:blip r:embed="rId5">
            <a:alphaModFix/>
          </a:blip>
          <a:srcRect b="0" l="0" r="1787" t="0"/>
          <a:stretch/>
        </p:blipFill>
        <p:spPr>
          <a:xfrm>
            <a:off x="4576225" y="244600"/>
            <a:ext cx="4570900" cy="46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1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8FC"/>
        </a:solidFill>
      </p:bgPr>
    </p:bg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30"/>
          <p:cNvSpPr txBox="1"/>
          <p:nvPr/>
        </p:nvSpPr>
        <p:spPr>
          <a:xfrm>
            <a:off x="5352739" y="4717844"/>
            <a:ext cx="34689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rPr>
              <a:t>Learn more at PendulumLife.com</a:t>
            </a:r>
            <a:endParaRPr sz="500"/>
          </a:p>
        </p:txBody>
      </p:sp>
      <p:sp>
        <p:nvSpPr>
          <p:cNvPr id="694" name="Google Shape;694;p130"/>
          <p:cNvSpPr txBox="1"/>
          <p:nvPr/>
        </p:nvSpPr>
        <p:spPr>
          <a:xfrm>
            <a:off x="283775" y="576075"/>
            <a:ext cx="45657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23825" lIns="23825" spcFirstLastPara="1" rIns="23825" wrap="square" tIns="238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1B5D"/>
              </a:buClr>
              <a:buSzPts val="2300"/>
              <a:buFont typeface="Arial"/>
              <a:buNone/>
            </a:pPr>
            <a:r>
              <a:rPr lang="en" sz="23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Colleen Cutcliffe, PhD</a:t>
            </a:r>
            <a:endParaRPr b="1" sz="2400">
              <a:solidFill>
                <a:srgbClr val="581660"/>
              </a:solidFill>
            </a:endParaRPr>
          </a:p>
        </p:txBody>
      </p:sp>
      <p:sp>
        <p:nvSpPr>
          <p:cNvPr id="695" name="Google Shape;695;p130"/>
          <p:cNvSpPr txBox="1"/>
          <p:nvPr/>
        </p:nvSpPr>
        <p:spPr>
          <a:xfrm>
            <a:off x="5352739" y="4717844"/>
            <a:ext cx="34689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581660"/>
                </a:solidFill>
                <a:latin typeface="Arial"/>
                <a:ea typeface="Arial"/>
                <a:cs typeface="Arial"/>
                <a:sym typeface="Arial"/>
              </a:rPr>
              <a:t>Learn more at PendulumLife.com</a:t>
            </a:r>
            <a:endParaRPr sz="500"/>
          </a:p>
        </p:txBody>
      </p:sp>
      <p:cxnSp>
        <p:nvCxnSpPr>
          <p:cNvPr id="696" name="Google Shape;696;p130"/>
          <p:cNvCxnSpPr/>
          <p:nvPr/>
        </p:nvCxnSpPr>
        <p:spPr>
          <a:xfrm>
            <a:off x="333375" y="1076312"/>
            <a:ext cx="490500" cy="0"/>
          </a:xfrm>
          <a:prstGeom prst="straightConnector1">
            <a:avLst/>
          </a:prstGeom>
          <a:noFill/>
          <a:ln cap="flat" cmpd="sng" w="19050">
            <a:solidFill>
              <a:srgbClr val="58166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697" name="Google Shape;697;p130"/>
          <p:cNvSpPr txBox="1"/>
          <p:nvPr>
            <p:ph idx="4294967295" type="body"/>
          </p:nvPr>
        </p:nvSpPr>
        <p:spPr>
          <a:xfrm>
            <a:off x="283775" y="1209925"/>
            <a:ext cx="4641000" cy="38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Colleen Cutcliffe, PhD, is a scientist and gut microbiome expert with more than 25 years of experience advancing biology and human health across academia, biotechnology, and pharmaceuticals. 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She earned her PhD in Biochemistry and Molecular Biology from Johns Hopkins University, completed her postdoctoral training at Northwestern University, and serves on the Health Advisory Board at Johns Hopkins. </a:t>
            </a:r>
            <a:r>
              <a:rPr lang="en" sz="1400"/>
              <a:t>She is the Co-Founder and Chief Executive Officer of Pendulum, a company backed by Mayo Clinic.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Colleen is widely recognized as a trusted voice in gut microbiome science and is known for translating emerging microbiome research into clear, credible insights for both scientific and public audiences. 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highlight>
                <a:srgbClr val="F7F8FC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81660"/>
              </a:buClr>
              <a:buSzPts val="1500"/>
              <a:buFont typeface="Arial"/>
              <a:buNone/>
            </a:pPr>
            <a:r>
              <a:t/>
            </a:r>
            <a:endParaRPr sz="1700">
              <a:highlight>
                <a:srgbClr val="F7F8FC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98" name="Google Shape;698;p130" title="Colleen Headshot resized.jpg"/>
          <p:cNvPicPr preferRelativeResize="0"/>
          <p:nvPr/>
        </p:nvPicPr>
        <p:blipFill rotWithShape="1">
          <a:blip r:embed="rId3">
            <a:alphaModFix/>
          </a:blip>
          <a:srcRect b="0" l="21562" r="21562" t="0"/>
          <a:stretch/>
        </p:blipFill>
        <p:spPr>
          <a:xfrm>
            <a:off x="4798960" y="0"/>
            <a:ext cx="4389299" cy="5143500"/>
          </a:xfrm>
          <a:custGeom>
            <a:rect b="b" l="l" r="r" t="t"/>
            <a:pathLst>
              <a:path extrusionOk="0" h="21600" w="21555">
                <a:moveTo>
                  <a:pt x="4508" y="0"/>
                </a:moveTo>
                <a:cubicBezTo>
                  <a:pt x="1550" y="3097"/>
                  <a:pt x="-45" y="6977"/>
                  <a:pt x="1" y="10970"/>
                </a:cubicBezTo>
                <a:cubicBezTo>
                  <a:pt x="45" y="14846"/>
                  <a:pt x="1635" y="18594"/>
                  <a:pt x="4508" y="21600"/>
                </a:cubicBezTo>
                <a:lnTo>
                  <a:pt x="21555" y="21600"/>
                </a:lnTo>
                <a:lnTo>
                  <a:pt x="21555" y="0"/>
                </a:lnTo>
                <a:lnTo>
                  <a:pt x="4508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99" name="Google Shape;699;p130"/>
          <p:cNvSpPr txBox="1"/>
          <p:nvPr>
            <p:ph idx="12" type="sldNum"/>
          </p:nvPr>
        </p:nvSpPr>
        <p:spPr>
          <a:xfrm>
            <a:off x="8398609" y="4650176"/>
            <a:ext cx="548700" cy="1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oogle Shape;1026;p148" title="Bkgd.png"/>
          <p:cNvPicPr preferRelativeResize="0"/>
          <p:nvPr/>
        </p:nvPicPr>
        <p:blipFill rotWithShape="1">
          <a:blip r:embed="rId3">
            <a:alphaModFix/>
          </a:blip>
          <a:srcRect b="0" l="1961" r="0" t="0"/>
          <a:stretch/>
        </p:blipFill>
        <p:spPr>
          <a:xfrm>
            <a:off x="4661800" y="0"/>
            <a:ext cx="448109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148" title="Pendulum 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376" y="4818975"/>
            <a:ext cx="646876" cy="11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148"/>
          <p:cNvSpPr txBox="1"/>
          <p:nvPr/>
        </p:nvSpPr>
        <p:spPr>
          <a:xfrm>
            <a:off x="283775" y="576075"/>
            <a:ext cx="86331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3825" lIns="23825" spcFirstLastPara="1" rIns="23825" wrap="square" tIns="238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1B5D"/>
              </a:buClr>
              <a:buSzPts val="2300"/>
              <a:buFont typeface="Arial"/>
              <a:buNone/>
            </a:pPr>
            <a:r>
              <a:rPr lang="en" sz="24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Pendulum Gut Fuel</a:t>
            </a:r>
            <a:endParaRPr sz="2300">
              <a:solidFill>
                <a:srgbClr val="58166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029" name="Google Shape;1029;p148"/>
          <p:cNvCxnSpPr/>
          <p:nvPr/>
        </p:nvCxnSpPr>
        <p:spPr>
          <a:xfrm>
            <a:off x="333375" y="1076312"/>
            <a:ext cx="490500" cy="0"/>
          </a:xfrm>
          <a:prstGeom prst="straightConnector1">
            <a:avLst/>
          </a:prstGeom>
          <a:noFill/>
          <a:ln cap="flat" cmpd="sng" w="19050">
            <a:solidFill>
              <a:srgbClr val="58166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030" name="Google Shape;1030;p148"/>
          <p:cNvSpPr/>
          <p:nvPr/>
        </p:nvSpPr>
        <p:spPr>
          <a:xfrm>
            <a:off x="612650" y="1562970"/>
            <a:ext cx="3337500" cy="872400"/>
          </a:xfrm>
          <a:prstGeom prst="roundRect">
            <a:avLst>
              <a:gd fmla="val 0" name="adj"/>
            </a:avLst>
          </a:prstGeom>
          <a:solidFill>
            <a:srgbClr val="F5F3EF"/>
          </a:solidFill>
          <a:ln>
            <a:noFill/>
          </a:ln>
        </p:spPr>
        <p:txBody>
          <a:bodyPr anchorCtr="0" anchor="ctr" bIns="86675" lIns="86675" spcFirstLastPara="1" rIns="86675" wrap="square" tIns="86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A doctor-formulated blend of diverse fibers + polyphenols designed to </a:t>
            </a:r>
            <a:r>
              <a:rPr b="1"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turn everyday foods into superfoods </a:t>
            </a:r>
            <a:r>
              <a:rPr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and </a:t>
            </a:r>
            <a:r>
              <a:rPr b="1"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to </a:t>
            </a:r>
            <a:r>
              <a:rPr b="1"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support gut and metabolic health</a:t>
            </a:r>
            <a:endParaRPr b="1" sz="1268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31" name="Google Shape;1031;p148"/>
          <p:cNvSpPr/>
          <p:nvPr/>
        </p:nvSpPr>
        <p:spPr>
          <a:xfrm>
            <a:off x="612648" y="2579370"/>
            <a:ext cx="3337500" cy="487800"/>
          </a:xfrm>
          <a:prstGeom prst="roundRect">
            <a:avLst>
              <a:gd fmla="val 0" name="adj"/>
            </a:avLst>
          </a:prstGeom>
          <a:solidFill>
            <a:srgbClr val="F5F3EF"/>
          </a:solidFill>
          <a:ln>
            <a:noFill/>
          </a:ln>
        </p:spPr>
        <p:txBody>
          <a:bodyPr anchorCtr="0" anchor="ctr" bIns="86675" lIns="86675" spcFirstLastPara="1" rIns="86675" wrap="square" tIns="86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Pair with </a:t>
            </a:r>
            <a:r>
              <a:rPr b="1"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all Pendulum probiotics</a:t>
            </a:r>
            <a:endParaRPr b="1" sz="1268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32" name="Google Shape;1032;p148"/>
          <p:cNvSpPr/>
          <p:nvPr/>
        </p:nvSpPr>
        <p:spPr>
          <a:xfrm>
            <a:off x="612648" y="3211072"/>
            <a:ext cx="3337500" cy="872400"/>
          </a:xfrm>
          <a:prstGeom prst="roundRect">
            <a:avLst>
              <a:gd fmla="val 0" name="adj"/>
            </a:avLst>
          </a:prstGeom>
          <a:solidFill>
            <a:srgbClr val="F5F3EF"/>
          </a:solidFill>
          <a:ln>
            <a:noFill/>
          </a:ln>
        </p:spPr>
        <p:txBody>
          <a:bodyPr anchorCtr="0" anchor="ctr" bIns="86675" lIns="86675" spcFirstLastPara="1" rIns="86675" wrap="square" tIns="86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68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Best for those l</a:t>
            </a:r>
            <a:r>
              <a:rPr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ooking to </a:t>
            </a:r>
            <a:r>
              <a:rPr b="1"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boost </a:t>
            </a:r>
            <a:r>
              <a:rPr b="1" i="1"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Akkermansia levels, close the fiber gap </a:t>
            </a:r>
            <a:r>
              <a:rPr i="1"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for themselves and </a:t>
            </a:r>
            <a:r>
              <a:rPr b="1" i="1"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kids, </a:t>
            </a:r>
            <a:r>
              <a:rPr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with a </a:t>
            </a:r>
            <a:r>
              <a:rPr b="1"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low FODMAP</a:t>
            </a:r>
            <a:r>
              <a:rPr lang="en" sz="12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 formulation</a:t>
            </a:r>
            <a:endParaRPr b="1" sz="1200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33" name="Google Shape;1033;p148"/>
          <p:cNvSpPr txBox="1"/>
          <p:nvPr/>
        </p:nvSpPr>
        <p:spPr>
          <a:xfrm>
            <a:off x="612525" y="4273844"/>
            <a:ext cx="3337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8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*</a:t>
            </a:r>
            <a:r>
              <a:rPr lang="en" sz="80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Based on preclinical studies</a:t>
            </a:r>
            <a:endParaRPr sz="800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34" name="Google Shape;1034;p1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35" name="Google Shape;1035;p148" title="GF_bag_01_v01-alpha (1).png"/>
          <p:cNvPicPr preferRelativeResize="0"/>
          <p:nvPr/>
        </p:nvPicPr>
        <p:blipFill rotWithShape="1">
          <a:blip r:embed="rId5">
            <a:alphaModFix/>
          </a:blip>
          <a:srcRect b="0" l="19094" r="19051" t="0"/>
          <a:stretch/>
        </p:blipFill>
        <p:spPr>
          <a:xfrm>
            <a:off x="5256400" y="0"/>
            <a:ext cx="2785526" cy="450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148" title="01 CPG Gut Fuel_15ct Stick Packet Carton_Thumbnail.png"/>
          <p:cNvPicPr preferRelativeResize="0"/>
          <p:nvPr/>
        </p:nvPicPr>
        <p:blipFill rotWithShape="1">
          <a:blip r:embed="rId6">
            <a:alphaModFix/>
          </a:blip>
          <a:srcRect b="13273" l="16926" r="6345" t="18238"/>
          <a:stretch/>
        </p:blipFill>
        <p:spPr>
          <a:xfrm>
            <a:off x="6849724" y="2523725"/>
            <a:ext cx="1917226" cy="213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Google Shape;1041;p149" title="Pendulum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376" y="4818975"/>
            <a:ext cx="646876" cy="11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p149"/>
          <p:cNvSpPr txBox="1"/>
          <p:nvPr/>
        </p:nvSpPr>
        <p:spPr>
          <a:xfrm>
            <a:off x="283775" y="576075"/>
            <a:ext cx="86331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3825" lIns="23825" spcFirstLastPara="1" rIns="23825" wrap="square" tIns="238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1B5D"/>
              </a:buClr>
              <a:buSzPts val="2300"/>
              <a:buFont typeface="Arial"/>
              <a:buNone/>
            </a:pPr>
            <a:r>
              <a:rPr lang="en" sz="24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#1 GI Doctor recommended </a:t>
            </a:r>
            <a:r>
              <a:rPr i="1" lang="en" sz="24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Akkermansia</a:t>
            </a:r>
            <a:r>
              <a:rPr lang="en" sz="24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-based Probiotic</a:t>
            </a:r>
            <a:endParaRPr sz="2300">
              <a:solidFill>
                <a:srgbClr val="58166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043" name="Google Shape;1043;p149"/>
          <p:cNvCxnSpPr/>
          <p:nvPr/>
        </p:nvCxnSpPr>
        <p:spPr>
          <a:xfrm>
            <a:off x="333375" y="1076312"/>
            <a:ext cx="490500" cy="0"/>
          </a:xfrm>
          <a:prstGeom prst="straightConnector1">
            <a:avLst/>
          </a:prstGeom>
          <a:noFill/>
          <a:ln cap="flat" cmpd="sng" w="19050">
            <a:solidFill>
              <a:srgbClr val="581660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id="1044" name="Google Shape;1044;p149"/>
          <p:cNvPicPr preferRelativeResize="0"/>
          <p:nvPr/>
        </p:nvPicPr>
        <p:blipFill rotWithShape="1">
          <a:blip r:embed="rId4">
            <a:alphaModFix/>
          </a:blip>
          <a:srcRect b="16500" l="0" r="0" t="0"/>
          <a:stretch/>
        </p:blipFill>
        <p:spPr>
          <a:xfrm>
            <a:off x="6220937" y="3136398"/>
            <a:ext cx="1093500" cy="1093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45" name="Google Shape;1045;p149"/>
          <p:cNvPicPr preferRelativeResize="0"/>
          <p:nvPr/>
        </p:nvPicPr>
        <p:blipFill rotWithShape="1">
          <a:blip r:embed="rId5">
            <a:alphaModFix/>
          </a:blip>
          <a:srcRect b="2372" l="2372" r="2372" t="2372"/>
          <a:stretch/>
        </p:blipFill>
        <p:spPr>
          <a:xfrm>
            <a:off x="1964043" y="3136400"/>
            <a:ext cx="1093500" cy="1093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46" name="Google Shape;1046;p1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82997" y="3136400"/>
            <a:ext cx="1093500" cy="1093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47" name="Google Shape;1047;p149"/>
          <p:cNvSpPr txBox="1"/>
          <p:nvPr/>
        </p:nvSpPr>
        <p:spPr>
          <a:xfrm>
            <a:off x="1886224" y="4238518"/>
            <a:ext cx="12180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76575" lIns="76575" spcFirstLastPara="1" rIns="76575" wrap="square" tIns="76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22"/>
              <a:buFont typeface="Arial"/>
              <a:buNone/>
            </a:pPr>
            <a:r>
              <a:rPr b="1" lang="en" sz="836">
                <a:solidFill>
                  <a:srgbClr val="511B5D"/>
                </a:solidFill>
                <a:latin typeface="Inter"/>
                <a:ea typeface="Inter"/>
                <a:cs typeface="Inter"/>
                <a:sym typeface="Inter"/>
              </a:rPr>
              <a:t>Dr. Kara Fitzgerald</a:t>
            </a:r>
            <a:endParaRPr b="1" sz="836">
              <a:solidFill>
                <a:srgbClr val="511B5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48" name="Google Shape;1048;p149"/>
          <p:cNvSpPr txBox="1"/>
          <p:nvPr/>
        </p:nvSpPr>
        <p:spPr>
          <a:xfrm>
            <a:off x="3382936" y="4238518"/>
            <a:ext cx="10935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76575" lIns="76575" spcFirstLastPara="1" rIns="76575" wrap="square" tIns="76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22"/>
              <a:buFont typeface="Arial"/>
              <a:buNone/>
            </a:pPr>
            <a:r>
              <a:rPr b="1" lang="en" sz="836">
                <a:solidFill>
                  <a:srgbClr val="511B5D"/>
                </a:solidFill>
                <a:latin typeface="Inter"/>
                <a:ea typeface="Inter"/>
                <a:cs typeface="Inter"/>
                <a:sym typeface="Inter"/>
              </a:rPr>
              <a:t>Dr. Darshan Shah</a:t>
            </a:r>
            <a:endParaRPr b="1" sz="836">
              <a:solidFill>
                <a:srgbClr val="511B5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49" name="Google Shape;1049;p149"/>
          <p:cNvSpPr txBox="1"/>
          <p:nvPr/>
        </p:nvSpPr>
        <p:spPr>
          <a:xfrm>
            <a:off x="4801944" y="4241683"/>
            <a:ext cx="10935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76575" lIns="76575" spcFirstLastPara="1" rIns="76575" wrap="square" tIns="76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22"/>
              <a:buFont typeface="Arial"/>
              <a:buNone/>
            </a:pPr>
            <a:r>
              <a:rPr b="1" lang="en" sz="836">
                <a:solidFill>
                  <a:srgbClr val="511B5D"/>
                </a:solidFill>
                <a:latin typeface="Inter"/>
                <a:ea typeface="Inter"/>
                <a:cs typeface="Inter"/>
                <a:sym typeface="Inter"/>
              </a:rPr>
              <a:t>Dr. Amy Shah</a:t>
            </a:r>
            <a:endParaRPr b="1" sz="836">
              <a:solidFill>
                <a:srgbClr val="511B5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50" name="Google Shape;1050;p149"/>
          <p:cNvSpPr txBox="1"/>
          <p:nvPr/>
        </p:nvSpPr>
        <p:spPr>
          <a:xfrm>
            <a:off x="6220940" y="4241646"/>
            <a:ext cx="10935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76575" lIns="76575" spcFirstLastPara="1" rIns="76575" wrap="square" tIns="76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22"/>
              <a:buFont typeface="Arial"/>
              <a:buNone/>
            </a:pPr>
            <a:r>
              <a:rPr b="1" lang="en" sz="836">
                <a:solidFill>
                  <a:srgbClr val="511B5D"/>
                </a:solidFill>
                <a:latin typeface="Inter"/>
                <a:ea typeface="Inter"/>
                <a:cs typeface="Inter"/>
                <a:sym typeface="Inter"/>
              </a:rPr>
              <a:t>Dr. William W. Li</a:t>
            </a:r>
            <a:endParaRPr b="1" sz="836">
              <a:solidFill>
                <a:srgbClr val="511B5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051" name="Google Shape;1051;p149"/>
          <p:cNvPicPr preferRelativeResize="0"/>
          <p:nvPr/>
        </p:nvPicPr>
        <p:blipFill rotWithShape="1">
          <a:blip r:embed="rId7">
            <a:alphaModFix/>
          </a:blip>
          <a:srcRect b="32787" l="24795" r="7992" t="0"/>
          <a:stretch/>
        </p:blipFill>
        <p:spPr>
          <a:xfrm>
            <a:off x="4801944" y="3136397"/>
            <a:ext cx="1093500" cy="1093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52" name="Google Shape;1052;p149"/>
          <p:cNvSpPr/>
          <p:nvPr/>
        </p:nvSpPr>
        <p:spPr>
          <a:xfrm>
            <a:off x="1042575" y="1598200"/>
            <a:ext cx="1626900" cy="1228200"/>
          </a:xfrm>
          <a:prstGeom prst="roundRect">
            <a:avLst>
              <a:gd fmla="val 10031" name="adj"/>
            </a:avLst>
          </a:prstGeom>
          <a:solidFill>
            <a:srgbClr val="DED0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" sz="125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4,000+ peer-reviewed papers </a:t>
            </a:r>
            <a:r>
              <a:rPr lang="en" sz="125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have studied </a:t>
            </a:r>
            <a:r>
              <a:rPr i="1" lang="en" sz="125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Akkermansia</a:t>
            </a:r>
            <a:r>
              <a:rPr lang="en" sz="125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  </a:t>
            </a:r>
            <a:endParaRPr sz="1250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53" name="Google Shape;1053;p149"/>
          <p:cNvSpPr/>
          <p:nvPr/>
        </p:nvSpPr>
        <p:spPr>
          <a:xfrm>
            <a:off x="2858675" y="1598200"/>
            <a:ext cx="1626900" cy="1228200"/>
          </a:xfrm>
          <a:prstGeom prst="roundRect">
            <a:avLst>
              <a:gd fmla="val 9923" name="adj"/>
            </a:avLst>
          </a:prstGeom>
          <a:solidFill>
            <a:srgbClr val="DED0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5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#1 GI Doctor Recommended </a:t>
            </a:r>
            <a:r>
              <a:rPr i="1" lang="en" sz="125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Akkermansia- </a:t>
            </a:r>
            <a:r>
              <a:rPr lang="en" sz="125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based probiotics</a:t>
            </a:r>
            <a:endParaRPr sz="1250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54" name="Google Shape;1054;p149"/>
          <p:cNvSpPr/>
          <p:nvPr/>
        </p:nvSpPr>
        <p:spPr>
          <a:xfrm>
            <a:off x="4674775" y="1598200"/>
            <a:ext cx="1626900" cy="1228200"/>
          </a:xfrm>
          <a:prstGeom prst="roundRect">
            <a:avLst>
              <a:gd fmla="val 10076" name="adj"/>
            </a:avLst>
          </a:prstGeom>
          <a:solidFill>
            <a:srgbClr val="DED0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25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Recommended by </a:t>
            </a:r>
            <a:r>
              <a:rPr b="1" lang="en" sz="125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30,000+ medical professionals</a:t>
            </a:r>
            <a:endParaRPr sz="1250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55" name="Google Shape;1055;p149"/>
          <p:cNvSpPr/>
          <p:nvPr/>
        </p:nvSpPr>
        <p:spPr>
          <a:xfrm>
            <a:off x="6490875" y="1598200"/>
            <a:ext cx="1626900" cy="1228200"/>
          </a:xfrm>
          <a:prstGeom prst="roundRect">
            <a:avLst>
              <a:gd fmla="val 10118" name="adj"/>
            </a:avLst>
          </a:prstGeom>
          <a:solidFill>
            <a:srgbClr val="DED0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25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Driving </a:t>
            </a:r>
            <a:r>
              <a:rPr b="1" lang="en" sz="125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powerful results beyond gut health </a:t>
            </a:r>
            <a:r>
              <a:rPr lang="en" sz="125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for </a:t>
            </a:r>
            <a:endParaRPr sz="1250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250">
                <a:solidFill>
                  <a:srgbClr val="581660"/>
                </a:solidFill>
                <a:latin typeface="Inter"/>
                <a:ea typeface="Inter"/>
                <a:cs typeface="Inter"/>
                <a:sym typeface="Inter"/>
              </a:rPr>
              <a:t>1M+ orders</a:t>
            </a:r>
            <a:endParaRPr sz="1250">
              <a:solidFill>
                <a:srgbClr val="5816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56" name="Google Shape;1056;p1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Google Shape;1061;p150" title="SHOT_07_1199_KelseyFugere_final.jpg"/>
          <p:cNvPicPr preferRelativeResize="0"/>
          <p:nvPr/>
        </p:nvPicPr>
        <p:blipFill rotWithShape="1">
          <a:blip r:embed="rId3">
            <a:alphaModFix/>
          </a:blip>
          <a:srcRect b="27710" l="-59532" r="2373" t="13431"/>
          <a:stretch/>
        </p:blipFill>
        <p:spPr>
          <a:xfrm>
            <a:off x="-17025" y="0"/>
            <a:ext cx="916102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150"/>
          <p:cNvSpPr/>
          <p:nvPr/>
        </p:nvSpPr>
        <p:spPr>
          <a:xfrm rot="10800000">
            <a:off x="3077575" y="-12600"/>
            <a:ext cx="1246500" cy="5156100"/>
          </a:xfrm>
          <a:prstGeom prst="rect">
            <a:avLst/>
          </a:prstGeom>
          <a:gradFill>
            <a:gsLst>
              <a:gs pos="0">
                <a:srgbClr val="71AFEC"/>
              </a:gs>
              <a:gs pos="39000">
                <a:srgbClr val="72AFEC"/>
              </a:gs>
              <a:gs pos="100000">
                <a:srgbClr val="72AEEC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3" name="Google Shape;1063;p150"/>
          <p:cNvSpPr/>
          <p:nvPr/>
        </p:nvSpPr>
        <p:spPr>
          <a:xfrm>
            <a:off x="-12700" y="-12700"/>
            <a:ext cx="3225900" cy="5156100"/>
          </a:xfrm>
          <a:prstGeom prst="rect">
            <a:avLst/>
          </a:prstGeom>
          <a:solidFill>
            <a:srgbClr val="72AE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4" name="Google Shape;1064;p150" title="Pendulum_White.png"/>
          <p:cNvPicPr preferRelativeResize="0"/>
          <p:nvPr/>
        </p:nvPicPr>
        <p:blipFill rotWithShape="1">
          <a:blip r:embed="rId4">
            <a:alphaModFix/>
          </a:blip>
          <a:srcRect b="0" l="110" r="110" t="0"/>
          <a:stretch/>
        </p:blipFill>
        <p:spPr>
          <a:xfrm>
            <a:off x="333376" y="4818975"/>
            <a:ext cx="646876" cy="11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150"/>
          <p:cNvSpPr txBox="1"/>
          <p:nvPr/>
        </p:nvSpPr>
        <p:spPr>
          <a:xfrm>
            <a:off x="283775" y="576075"/>
            <a:ext cx="86331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3825" lIns="23825" spcFirstLastPara="1" rIns="23825" wrap="square" tIns="238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1B5D"/>
              </a:buClr>
              <a:buSzPts val="23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Real</a:t>
            </a:r>
            <a:r>
              <a:rPr lang="en" sz="2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science</a:t>
            </a:r>
            <a:r>
              <a:rPr lang="en" sz="2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leads to results you can feel</a:t>
            </a:r>
            <a:endParaRPr sz="23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066" name="Google Shape;1066;p150"/>
          <p:cNvCxnSpPr/>
          <p:nvPr/>
        </p:nvCxnSpPr>
        <p:spPr>
          <a:xfrm>
            <a:off x="333375" y="1076312"/>
            <a:ext cx="4905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067" name="Google Shape;1067;p1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68" name="Google Shape;1068;p150" title="Quote 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4114" y="2916401"/>
            <a:ext cx="2909869" cy="165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150" title="Quote 2.png"/>
          <p:cNvPicPr preferRelativeResize="0"/>
          <p:nvPr/>
        </p:nvPicPr>
        <p:blipFill rotWithShape="1">
          <a:blip r:embed="rId6">
            <a:alphaModFix/>
          </a:blip>
          <a:srcRect b="0" l="1381" r="0" t="0"/>
          <a:stretch/>
        </p:blipFill>
        <p:spPr>
          <a:xfrm>
            <a:off x="3213209" y="1797012"/>
            <a:ext cx="2048835" cy="881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150" title="Quote 4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19844" y="1429658"/>
            <a:ext cx="2424950" cy="13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Google Shape;1071;p150"/>
          <p:cNvSpPr/>
          <p:nvPr/>
        </p:nvSpPr>
        <p:spPr>
          <a:xfrm>
            <a:off x="347375" y="1301550"/>
            <a:ext cx="2634600" cy="1551000"/>
          </a:xfrm>
          <a:prstGeom prst="roundRect">
            <a:avLst>
              <a:gd fmla="val 989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2" name="Google Shape;1072;p150" title="Quote 4.png"/>
          <p:cNvPicPr preferRelativeResize="0"/>
          <p:nvPr/>
        </p:nvPicPr>
        <p:blipFill rotWithShape="1">
          <a:blip r:embed="rId7">
            <a:alphaModFix/>
          </a:blip>
          <a:srcRect b="75246" l="7236" r="62649" t="12489"/>
          <a:stretch/>
        </p:blipFill>
        <p:spPr>
          <a:xfrm>
            <a:off x="472325" y="1415375"/>
            <a:ext cx="730250" cy="16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Google Shape;1073;p150"/>
          <p:cNvSpPr txBox="1"/>
          <p:nvPr/>
        </p:nvSpPr>
        <p:spPr>
          <a:xfrm>
            <a:off x="427875" y="1555075"/>
            <a:ext cx="2506800" cy="10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202223"/>
                </a:solidFill>
                <a:latin typeface="Roboto"/>
                <a:ea typeface="Roboto"/>
                <a:cs typeface="Roboto"/>
                <a:sym typeface="Roboto"/>
              </a:rPr>
              <a:t>ENERGY</a:t>
            </a:r>
            <a:endParaRPr b="1" sz="800">
              <a:solidFill>
                <a:srgbClr val="20222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lang="en" sz="850">
                <a:solidFill>
                  <a:srgbClr val="202223"/>
                </a:solidFill>
                <a:latin typeface="Roboto"/>
                <a:ea typeface="Roboto"/>
                <a:cs typeface="Roboto"/>
                <a:sym typeface="Roboto"/>
              </a:rPr>
              <a:t>I had no expectations with product. I was looking to improve my gut health after stomach bug. Within a couple of days, I noticed my mood and energy improve. I’m feeling more clearheaded and energetic throughout the day. I use to always feel sluggish in the morning, even after walking my dog. I’m loving this product. </a:t>
            </a:r>
            <a:endParaRPr sz="13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79" name="Google Shape;1079;p151" title="Gemini_Generated_Image_rvx3jcrvx3jcrvx3.png"/>
          <p:cNvPicPr preferRelativeResize="0"/>
          <p:nvPr/>
        </p:nvPicPr>
        <p:blipFill rotWithShape="1">
          <a:blip r:embed="rId3">
            <a:alphaModFix/>
          </a:blip>
          <a:srcRect b="27988" l="1969" r="1969" t="3631"/>
          <a:stretch/>
        </p:blipFill>
        <p:spPr>
          <a:xfrm>
            <a:off x="849125" y="2613875"/>
            <a:ext cx="7428500" cy="2109649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151"/>
          <p:cNvSpPr txBox="1"/>
          <p:nvPr/>
        </p:nvSpPr>
        <p:spPr>
          <a:xfrm>
            <a:off x="333375" y="298050"/>
            <a:ext cx="86331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3825" lIns="23825" spcFirstLastPara="1" rIns="23825" wrap="square" tIns="238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1B5D"/>
              </a:buClr>
              <a:buSzPts val="2300"/>
              <a:buFont typeface="Arial"/>
              <a:buNone/>
            </a:pPr>
            <a:r>
              <a:rPr lang="en" sz="24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Available: Pendulum.co, Amazon, Fullscript, and building in Sprouts</a:t>
            </a:r>
            <a:endParaRPr sz="2300">
              <a:solidFill>
                <a:srgbClr val="58166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081" name="Google Shape;1081;p151"/>
          <p:cNvCxnSpPr/>
          <p:nvPr/>
        </p:nvCxnSpPr>
        <p:spPr>
          <a:xfrm>
            <a:off x="333375" y="1076312"/>
            <a:ext cx="490500" cy="0"/>
          </a:xfrm>
          <a:prstGeom prst="straightConnector1">
            <a:avLst/>
          </a:prstGeom>
          <a:noFill/>
          <a:ln cap="flat" cmpd="sng" w="19050">
            <a:solidFill>
              <a:srgbClr val="581660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id="1082" name="Google Shape;1082;p151" title="Screenshot 2026-03-20 at 2.49.23 PM.png"/>
          <p:cNvPicPr preferRelativeResize="0"/>
          <p:nvPr/>
        </p:nvPicPr>
        <p:blipFill rotWithShape="1">
          <a:blip r:embed="rId4">
            <a:alphaModFix/>
          </a:blip>
          <a:srcRect b="11261" l="2775" r="3161" t="0"/>
          <a:stretch/>
        </p:blipFill>
        <p:spPr>
          <a:xfrm>
            <a:off x="1030075" y="1236750"/>
            <a:ext cx="3874150" cy="169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Google Shape;1083;p151" title="Screenshot 2026-03-20 at 2.50.33 PM.png"/>
          <p:cNvPicPr preferRelativeResize="0"/>
          <p:nvPr/>
        </p:nvPicPr>
        <p:blipFill rotWithShape="1">
          <a:blip r:embed="rId5">
            <a:alphaModFix/>
          </a:blip>
          <a:srcRect b="4398" l="0" r="0" t="0"/>
          <a:stretch/>
        </p:blipFill>
        <p:spPr>
          <a:xfrm>
            <a:off x="5316425" y="1256948"/>
            <a:ext cx="2295302" cy="1613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1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16425" y="1011150"/>
            <a:ext cx="654433" cy="413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1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4725" y="2806698"/>
            <a:ext cx="1528076" cy="80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151" title="Pendulum Logo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3376" y="4818975"/>
            <a:ext cx="646876" cy="11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" name="Google Shape;1091;p152" title="#1 Horizonta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3249" y="4332725"/>
            <a:ext cx="2137500" cy="5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2" name="Google Shape;1092;p1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93" name="Google Shape;1093;p152" title="Pendulum 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376" y="4818975"/>
            <a:ext cx="646876" cy="11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152"/>
          <p:cNvSpPr txBox="1"/>
          <p:nvPr/>
        </p:nvSpPr>
        <p:spPr>
          <a:xfrm>
            <a:off x="255450" y="1054025"/>
            <a:ext cx="8633100" cy="5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23825" lIns="23825" spcFirstLastPara="1" rIns="23825" wrap="square" tIns="238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1B5D"/>
              </a:buClr>
              <a:buSzPts val="2300"/>
              <a:buFont typeface="Arial"/>
              <a:buNone/>
            </a:pPr>
            <a:r>
              <a:rPr lang="en" sz="36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Thank you</a:t>
            </a:r>
            <a:endParaRPr sz="3500">
              <a:solidFill>
                <a:srgbClr val="58166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095" name="Google Shape;1095;p152" title="PEN_ProductRenders_Group_01_PMD_90_mask_shadow_v0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802" y="1935038"/>
            <a:ext cx="2588247" cy="2588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152" title="PEN_ProductRenders_Group_01_AKK_90_mask_shadow_v01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29558" y="1930069"/>
            <a:ext cx="2588247" cy="2588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152" title="PEN_ProductRenders_Group_01_PGC_60_alpha_v01.png"/>
          <p:cNvPicPr preferRelativeResize="0"/>
          <p:nvPr/>
        </p:nvPicPr>
        <p:blipFill rotWithShape="1">
          <a:blip r:embed="rId7">
            <a:alphaModFix/>
          </a:blip>
          <a:srcRect b="13376" l="29617" r="0" t="12269"/>
          <a:stretch/>
        </p:blipFill>
        <p:spPr>
          <a:xfrm>
            <a:off x="3572872" y="2241717"/>
            <a:ext cx="1796511" cy="189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152" title="PEN_ProductRenders_Group_01_POLY_60_alpha_v01.png"/>
          <p:cNvPicPr preferRelativeResize="0"/>
          <p:nvPr/>
        </p:nvPicPr>
        <p:blipFill rotWithShape="1">
          <a:blip r:embed="rId8">
            <a:alphaModFix/>
          </a:blip>
          <a:srcRect b="0" l="0" r="22654" t="0"/>
          <a:stretch/>
        </p:blipFill>
        <p:spPr>
          <a:xfrm>
            <a:off x="4959616" y="1896603"/>
            <a:ext cx="2001910" cy="2588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152" title="01 CPG Gut Fuel_15ct Stick Packet Carton_Thumbnail.png"/>
          <p:cNvPicPr preferRelativeResize="0"/>
          <p:nvPr/>
        </p:nvPicPr>
        <p:blipFill rotWithShape="1">
          <a:blip r:embed="rId9">
            <a:alphaModFix/>
          </a:blip>
          <a:srcRect b="13273" l="16926" r="6345" t="18238"/>
          <a:stretch/>
        </p:blipFill>
        <p:spPr>
          <a:xfrm>
            <a:off x="6768767" y="2207752"/>
            <a:ext cx="1715428" cy="191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15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69740" y="1968496"/>
            <a:ext cx="842653" cy="842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152" title="PEN_ProductRenders_Group_01_GLP1_90_no_shadow_v01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76425" y="1930050"/>
            <a:ext cx="2588252" cy="2588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131" title="Pendulum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376" y="4818975"/>
            <a:ext cx="646876" cy="11275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1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baby.jpg" id="706" name="Google Shape;706;p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850" y="1328100"/>
            <a:ext cx="3312300" cy="24873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32"/>
          <p:cNvSpPr txBox="1"/>
          <p:nvPr/>
        </p:nvSpPr>
        <p:spPr>
          <a:xfrm>
            <a:off x="283775" y="576075"/>
            <a:ext cx="82494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23825" lIns="23825" spcFirstLastPara="1" rIns="23825" wrap="square" tIns="23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Microbiome Underpins All Eleven Human Systems</a:t>
            </a:r>
            <a:endParaRPr sz="2400">
              <a:solidFill>
                <a:srgbClr val="58166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712" name="Google Shape;712;p132"/>
          <p:cNvCxnSpPr/>
          <p:nvPr/>
        </p:nvCxnSpPr>
        <p:spPr>
          <a:xfrm>
            <a:off x="333375" y="1076312"/>
            <a:ext cx="490500" cy="0"/>
          </a:xfrm>
          <a:prstGeom prst="straightConnector1">
            <a:avLst/>
          </a:prstGeom>
          <a:noFill/>
          <a:ln cap="flat" cmpd="sng" w="19050">
            <a:solidFill>
              <a:srgbClr val="581660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id="713" name="Google Shape;713;p132" title="Pendulum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376" y="4818975"/>
            <a:ext cx="646876" cy="112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4" name="Google Shape;714;p132"/>
          <p:cNvGrpSpPr/>
          <p:nvPr/>
        </p:nvGrpSpPr>
        <p:grpSpPr>
          <a:xfrm>
            <a:off x="1655667" y="993664"/>
            <a:ext cx="5505609" cy="4149924"/>
            <a:chOff x="1367350" y="647076"/>
            <a:chExt cx="6065450" cy="4571912"/>
          </a:xfrm>
        </p:grpSpPr>
        <p:grpSp>
          <p:nvGrpSpPr>
            <p:cNvPr id="715" name="Google Shape;715;p132"/>
            <p:cNvGrpSpPr/>
            <p:nvPr/>
          </p:nvGrpSpPr>
          <p:grpSpPr>
            <a:xfrm>
              <a:off x="3092644" y="1567177"/>
              <a:ext cx="2569056" cy="2569056"/>
              <a:chOff x="2749188" y="911988"/>
              <a:chExt cx="4051500" cy="4051500"/>
            </a:xfrm>
          </p:grpSpPr>
          <p:pic>
            <p:nvPicPr>
              <p:cNvPr id="716" name="Google Shape;716;p13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3728250" y="1896050"/>
                <a:ext cx="2073825" cy="20738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17" name="Google Shape;717;p132"/>
              <p:cNvSpPr/>
              <p:nvPr/>
            </p:nvSpPr>
            <p:spPr>
              <a:xfrm>
                <a:off x="2749188" y="911988"/>
                <a:ext cx="4051500" cy="4051500"/>
              </a:xfrm>
              <a:prstGeom prst="donut">
                <a:avLst>
                  <a:gd fmla="val 25000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83000" lIns="83000" spcFirstLastPara="1" rIns="83000" wrap="square" tIns="830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70"/>
              </a:p>
            </p:txBody>
          </p:sp>
        </p:grpSp>
        <p:pic>
          <p:nvPicPr>
            <p:cNvPr id="718" name="Google Shape;718;p1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19726" y="647076"/>
              <a:ext cx="822499" cy="1197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9" name="Google Shape;719;p1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933963" y="3717313"/>
              <a:ext cx="822499" cy="1197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0" name="Google Shape;720;p1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68051" y="831651"/>
              <a:ext cx="822499" cy="1197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1" name="Google Shape;721;p1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32101" y="1636813"/>
              <a:ext cx="822499" cy="1197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2" name="Google Shape;722;p1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45551" y="1636813"/>
              <a:ext cx="822499" cy="1197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3" name="Google Shape;723;p1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629751" y="3111388"/>
              <a:ext cx="822499" cy="1197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4" name="Google Shape;724;p1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749613" y="3568151"/>
              <a:ext cx="822499" cy="1197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5" name="Google Shape;725;p1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01863" y="647076"/>
              <a:ext cx="822499" cy="1197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6" name="Google Shape;726;p1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117451" y="3568151"/>
              <a:ext cx="822499" cy="1197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7" name="Google Shape;727;p1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679726" y="831651"/>
              <a:ext cx="822499" cy="1197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8" name="Google Shape;728;p1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68576" y="3111388"/>
              <a:ext cx="822499" cy="1197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9" name="Google Shape;729;p132"/>
            <p:cNvSpPr txBox="1"/>
            <p:nvPr/>
          </p:nvSpPr>
          <p:spPr>
            <a:xfrm>
              <a:off x="3341525" y="1736500"/>
              <a:ext cx="978900" cy="41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3000" lIns="83000" spcFirstLastPara="1" rIns="83000" wrap="square" tIns="83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35">
                  <a:solidFill>
                    <a:srgbClr val="0E0E0E"/>
                  </a:solidFill>
                  <a:latin typeface="Inter"/>
                  <a:ea typeface="Inter"/>
                  <a:cs typeface="Inter"/>
                  <a:sym typeface="Inter"/>
                </a:rPr>
                <a:t>Circulatory System</a:t>
              </a:r>
              <a:endParaRPr sz="635"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30" name="Google Shape;730;p132"/>
            <p:cNvSpPr txBox="1"/>
            <p:nvPr/>
          </p:nvSpPr>
          <p:spPr>
            <a:xfrm>
              <a:off x="4437175" y="1736500"/>
              <a:ext cx="978900" cy="41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3000" lIns="83000" spcFirstLastPara="1" rIns="83000" wrap="square" tIns="83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35">
                  <a:solidFill>
                    <a:srgbClr val="0E0E0E"/>
                  </a:solidFill>
                  <a:latin typeface="Inter"/>
                  <a:ea typeface="Inter"/>
                  <a:cs typeface="Inter"/>
                  <a:sym typeface="Inter"/>
                </a:rPr>
                <a:t>Respiratory</a:t>
              </a:r>
              <a:endParaRPr b="1" sz="635">
                <a:solidFill>
                  <a:srgbClr val="0E0E0E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35">
                  <a:solidFill>
                    <a:srgbClr val="0E0E0E"/>
                  </a:solidFill>
                  <a:latin typeface="Inter"/>
                  <a:ea typeface="Inter"/>
                  <a:cs typeface="Inter"/>
                  <a:sym typeface="Inter"/>
                </a:rPr>
                <a:t>System</a:t>
              </a:r>
              <a:endParaRPr sz="635"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31" name="Google Shape;731;p132"/>
            <p:cNvSpPr txBox="1"/>
            <p:nvPr/>
          </p:nvSpPr>
          <p:spPr>
            <a:xfrm>
              <a:off x="2189838" y="1920313"/>
              <a:ext cx="978900" cy="41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3000" lIns="83000" spcFirstLastPara="1" rIns="83000" wrap="square" tIns="83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35">
                  <a:solidFill>
                    <a:srgbClr val="0E0E0E"/>
                  </a:solidFill>
                  <a:latin typeface="Inter"/>
                  <a:ea typeface="Inter"/>
                  <a:cs typeface="Inter"/>
                  <a:sym typeface="Inter"/>
                </a:rPr>
                <a:t>Digestive</a:t>
              </a:r>
              <a:endParaRPr b="1" sz="635">
                <a:solidFill>
                  <a:srgbClr val="0E0E0E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35">
                  <a:solidFill>
                    <a:srgbClr val="0E0E0E"/>
                  </a:solidFill>
                  <a:latin typeface="Inter"/>
                  <a:ea typeface="Inter"/>
                  <a:cs typeface="Inter"/>
                  <a:sym typeface="Inter"/>
                </a:rPr>
                <a:t>System</a:t>
              </a:r>
              <a:endParaRPr sz="635"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32" name="Google Shape;732;p132"/>
            <p:cNvSpPr txBox="1"/>
            <p:nvPr/>
          </p:nvSpPr>
          <p:spPr>
            <a:xfrm>
              <a:off x="5601525" y="1920300"/>
              <a:ext cx="978900" cy="41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3000" lIns="83000" spcFirstLastPara="1" rIns="83000" wrap="square" tIns="83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35">
                  <a:solidFill>
                    <a:srgbClr val="0E0E0E"/>
                  </a:solidFill>
                  <a:latin typeface="Inter"/>
                  <a:ea typeface="Inter"/>
                  <a:cs typeface="Inter"/>
                  <a:sym typeface="Inter"/>
                </a:rPr>
                <a:t>Nervous</a:t>
              </a:r>
              <a:endParaRPr b="1" sz="635">
                <a:solidFill>
                  <a:srgbClr val="0E0E0E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35">
                  <a:solidFill>
                    <a:srgbClr val="0E0E0E"/>
                  </a:solidFill>
                  <a:latin typeface="Inter"/>
                  <a:ea typeface="Inter"/>
                  <a:cs typeface="Inter"/>
                  <a:sym typeface="Inter"/>
                </a:rPr>
                <a:t>System</a:t>
              </a:r>
              <a:endParaRPr sz="635"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33" name="Google Shape;733;p132"/>
            <p:cNvSpPr txBox="1"/>
            <p:nvPr/>
          </p:nvSpPr>
          <p:spPr>
            <a:xfrm>
              <a:off x="6039581" y="4198013"/>
              <a:ext cx="1314900" cy="41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3000" lIns="83000" spcFirstLastPara="1" rIns="83000" wrap="square" tIns="83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35">
                  <a:solidFill>
                    <a:srgbClr val="0E0E0E"/>
                  </a:solidFill>
                  <a:latin typeface="Inter"/>
                  <a:ea typeface="Inter"/>
                  <a:cs typeface="Inter"/>
                  <a:sym typeface="Inter"/>
                </a:rPr>
                <a:t>Musculoskeletal</a:t>
              </a:r>
              <a:endParaRPr b="1" sz="635">
                <a:solidFill>
                  <a:srgbClr val="0E0E0E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35">
                  <a:solidFill>
                    <a:srgbClr val="0E0E0E"/>
                  </a:solidFill>
                  <a:latin typeface="Inter"/>
                  <a:ea typeface="Inter"/>
                  <a:cs typeface="Inter"/>
                  <a:sym typeface="Inter"/>
                </a:rPr>
                <a:t>System</a:t>
              </a:r>
              <a:endParaRPr sz="635"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34" name="Google Shape;734;p132"/>
            <p:cNvSpPr txBox="1"/>
            <p:nvPr/>
          </p:nvSpPr>
          <p:spPr>
            <a:xfrm>
              <a:off x="1367350" y="2732125"/>
              <a:ext cx="978900" cy="41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3000" lIns="83000" spcFirstLastPara="1" rIns="83000" wrap="square" tIns="83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35">
                  <a:solidFill>
                    <a:srgbClr val="0E0E0E"/>
                  </a:solidFill>
                  <a:latin typeface="Inter"/>
                  <a:ea typeface="Inter"/>
                  <a:cs typeface="Inter"/>
                  <a:sym typeface="Inter"/>
                </a:rPr>
                <a:t>Endocrine</a:t>
              </a:r>
              <a:endParaRPr b="1" sz="635">
                <a:solidFill>
                  <a:srgbClr val="0E0E0E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35">
                  <a:solidFill>
                    <a:srgbClr val="0E0E0E"/>
                  </a:solidFill>
                  <a:latin typeface="Inter"/>
                  <a:ea typeface="Inter"/>
                  <a:cs typeface="Inter"/>
                  <a:sym typeface="Inter"/>
                </a:rPr>
                <a:t>System</a:t>
              </a:r>
              <a:endParaRPr sz="635"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35" name="Google Shape;735;p132"/>
            <p:cNvSpPr txBox="1"/>
            <p:nvPr/>
          </p:nvSpPr>
          <p:spPr>
            <a:xfrm>
              <a:off x="6453900" y="2732125"/>
              <a:ext cx="978900" cy="41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3000" lIns="83000" spcFirstLastPara="1" rIns="83000" wrap="square" tIns="83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35">
                  <a:solidFill>
                    <a:srgbClr val="0E0E0E"/>
                  </a:solidFill>
                  <a:latin typeface="Inter"/>
                  <a:ea typeface="Inter"/>
                  <a:cs typeface="Inter"/>
                  <a:sym typeface="Inter"/>
                </a:rPr>
                <a:t>Urinary</a:t>
              </a:r>
              <a:endParaRPr b="1" sz="635">
                <a:solidFill>
                  <a:srgbClr val="0E0E0E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35">
                  <a:solidFill>
                    <a:srgbClr val="0E0E0E"/>
                  </a:solidFill>
                  <a:latin typeface="Inter"/>
                  <a:ea typeface="Inter"/>
                  <a:cs typeface="Inter"/>
                  <a:sym typeface="Inter"/>
                </a:rPr>
                <a:t>System</a:t>
              </a:r>
              <a:endParaRPr sz="635"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36" name="Google Shape;736;p132"/>
            <p:cNvSpPr txBox="1"/>
            <p:nvPr/>
          </p:nvSpPr>
          <p:spPr>
            <a:xfrm>
              <a:off x="1551550" y="4198000"/>
              <a:ext cx="978900" cy="41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3000" lIns="83000" spcFirstLastPara="1" rIns="83000" wrap="square" tIns="83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35">
                  <a:solidFill>
                    <a:srgbClr val="0E0E0E"/>
                  </a:solidFill>
                  <a:latin typeface="Inter"/>
                  <a:ea typeface="Inter"/>
                  <a:cs typeface="Inter"/>
                  <a:sym typeface="Inter"/>
                </a:rPr>
                <a:t>Reproductive</a:t>
              </a:r>
              <a:endParaRPr b="1" sz="635">
                <a:solidFill>
                  <a:srgbClr val="0E0E0E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35">
                  <a:solidFill>
                    <a:srgbClr val="0E0E0E"/>
                  </a:solidFill>
                  <a:latin typeface="Inter"/>
                  <a:ea typeface="Inter"/>
                  <a:cs typeface="Inter"/>
                  <a:sym typeface="Inter"/>
                </a:rPr>
                <a:t>System</a:t>
              </a:r>
              <a:endParaRPr sz="635"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37" name="Google Shape;737;p132"/>
            <p:cNvSpPr txBox="1"/>
            <p:nvPr/>
          </p:nvSpPr>
          <p:spPr>
            <a:xfrm>
              <a:off x="2671425" y="4646225"/>
              <a:ext cx="978900" cy="41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3000" lIns="83000" spcFirstLastPara="1" rIns="83000" wrap="square" tIns="83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35">
                  <a:solidFill>
                    <a:srgbClr val="0E0E0E"/>
                  </a:solidFill>
                  <a:latin typeface="Inter"/>
                  <a:ea typeface="Inter"/>
                  <a:cs typeface="Inter"/>
                  <a:sym typeface="Inter"/>
                </a:rPr>
                <a:t>Integumentary</a:t>
              </a:r>
              <a:endParaRPr b="1" sz="635">
                <a:solidFill>
                  <a:srgbClr val="0E0E0E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35">
                  <a:solidFill>
                    <a:srgbClr val="0E0E0E"/>
                  </a:solidFill>
                  <a:latin typeface="Inter"/>
                  <a:ea typeface="Inter"/>
                  <a:cs typeface="Inter"/>
                  <a:sym typeface="Inter"/>
                </a:rPr>
                <a:t>System</a:t>
              </a:r>
              <a:endParaRPr sz="635"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38" name="Google Shape;738;p132"/>
            <p:cNvSpPr txBox="1"/>
            <p:nvPr/>
          </p:nvSpPr>
          <p:spPr>
            <a:xfrm>
              <a:off x="3855763" y="4802588"/>
              <a:ext cx="978900" cy="41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3000" lIns="83000" spcFirstLastPara="1" rIns="83000" wrap="square" tIns="83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35">
                  <a:solidFill>
                    <a:srgbClr val="0E0E0E"/>
                  </a:solidFill>
                  <a:latin typeface="Inter"/>
                  <a:ea typeface="Inter"/>
                  <a:cs typeface="Inter"/>
                  <a:sym typeface="Inter"/>
                </a:rPr>
                <a:t>Lymphatic</a:t>
              </a:r>
              <a:endParaRPr b="1" sz="635">
                <a:solidFill>
                  <a:srgbClr val="0E0E0E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35">
                  <a:solidFill>
                    <a:srgbClr val="0E0E0E"/>
                  </a:solidFill>
                  <a:latin typeface="Inter"/>
                  <a:ea typeface="Inter"/>
                  <a:cs typeface="Inter"/>
                  <a:sym typeface="Inter"/>
                </a:rPr>
                <a:t>System</a:t>
              </a:r>
              <a:endParaRPr sz="635"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39" name="Google Shape;739;p132"/>
            <p:cNvSpPr txBox="1"/>
            <p:nvPr/>
          </p:nvSpPr>
          <p:spPr>
            <a:xfrm>
              <a:off x="5041913" y="4646225"/>
              <a:ext cx="978900" cy="41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3000" lIns="83000" spcFirstLastPara="1" rIns="83000" wrap="square" tIns="83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35">
                  <a:solidFill>
                    <a:srgbClr val="0E0E0E"/>
                  </a:solidFill>
                  <a:latin typeface="Inter"/>
                  <a:ea typeface="Inter"/>
                  <a:cs typeface="Inter"/>
                  <a:sym typeface="Inter"/>
                </a:rPr>
                <a:t>Immune</a:t>
              </a:r>
              <a:endParaRPr b="1" sz="635">
                <a:solidFill>
                  <a:srgbClr val="0E0E0E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35">
                  <a:solidFill>
                    <a:srgbClr val="0E0E0E"/>
                  </a:solidFill>
                  <a:latin typeface="Inter"/>
                  <a:ea typeface="Inter"/>
                  <a:cs typeface="Inter"/>
                  <a:sym typeface="Inter"/>
                </a:rPr>
                <a:t>System</a:t>
              </a:r>
              <a:endParaRPr sz="635">
                <a:latin typeface="Inter"/>
                <a:ea typeface="Inter"/>
                <a:cs typeface="Inter"/>
                <a:sym typeface="Inter"/>
              </a:endParaRPr>
            </a:p>
          </p:txBody>
        </p:sp>
        <p:cxnSp>
          <p:nvCxnSpPr>
            <p:cNvPr id="740" name="Google Shape;740;p132"/>
            <p:cNvCxnSpPr/>
            <p:nvPr/>
          </p:nvCxnSpPr>
          <p:spPr>
            <a:xfrm>
              <a:off x="3847475" y="2061400"/>
              <a:ext cx="153000" cy="205500"/>
            </a:xfrm>
            <a:prstGeom prst="straightConnector1">
              <a:avLst/>
            </a:prstGeom>
            <a:noFill/>
            <a:ln cap="flat" cmpd="sng" w="8650">
              <a:solidFill>
                <a:srgbClr val="600D63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cxnSp>
          <p:nvCxnSpPr>
            <p:cNvPr id="741" name="Google Shape;741;p132"/>
            <p:cNvCxnSpPr/>
            <p:nvPr/>
          </p:nvCxnSpPr>
          <p:spPr>
            <a:xfrm>
              <a:off x="2898138" y="2171875"/>
              <a:ext cx="816600" cy="328500"/>
            </a:xfrm>
            <a:prstGeom prst="straightConnector1">
              <a:avLst/>
            </a:prstGeom>
            <a:noFill/>
            <a:ln cap="flat" cmpd="sng" w="8650">
              <a:solidFill>
                <a:srgbClr val="600D63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cxnSp>
          <p:nvCxnSpPr>
            <p:cNvPr id="742" name="Google Shape;742;p132"/>
            <p:cNvCxnSpPr/>
            <p:nvPr/>
          </p:nvCxnSpPr>
          <p:spPr>
            <a:xfrm>
              <a:off x="2145275" y="2850175"/>
              <a:ext cx="1503000" cy="3600"/>
            </a:xfrm>
            <a:prstGeom prst="straightConnector1">
              <a:avLst/>
            </a:prstGeom>
            <a:noFill/>
            <a:ln cap="flat" cmpd="sng" w="8650">
              <a:solidFill>
                <a:srgbClr val="600D63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cxnSp>
          <p:nvCxnSpPr>
            <p:cNvPr id="743" name="Google Shape;743;p132"/>
            <p:cNvCxnSpPr/>
            <p:nvPr/>
          </p:nvCxnSpPr>
          <p:spPr>
            <a:xfrm>
              <a:off x="5117075" y="2850175"/>
              <a:ext cx="1503000" cy="3600"/>
            </a:xfrm>
            <a:prstGeom prst="straightConnector1">
              <a:avLst/>
            </a:prstGeom>
            <a:noFill/>
            <a:ln cap="flat" cmpd="sng" w="8650">
              <a:solidFill>
                <a:srgbClr val="600D63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744" name="Google Shape;744;p132"/>
            <p:cNvCxnSpPr/>
            <p:nvPr/>
          </p:nvCxnSpPr>
          <p:spPr>
            <a:xfrm flipH="1" rot="10800000">
              <a:off x="2361625" y="3112763"/>
              <a:ext cx="1363200" cy="553200"/>
            </a:xfrm>
            <a:prstGeom prst="straightConnector1">
              <a:avLst/>
            </a:prstGeom>
            <a:noFill/>
            <a:ln cap="flat" cmpd="sng" w="8650">
              <a:solidFill>
                <a:srgbClr val="600D63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cxnSp>
          <p:nvCxnSpPr>
            <p:cNvPr id="745" name="Google Shape;745;p132"/>
            <p:cNvCxnSpPr/>
            <p:nvPr/>
          </p:nvCxnSpPr>
          <p:spPr>
            <a:xfrm flipH="1" rot="10800000">
              <a:off x="3331400" y="3340450"/>
              <a:ext cx="489000" cy="489000"/>
            </a:xfrm>
            <a:prstGeom prst="straightConnector1">
              <a:avLst/>
            </a:prstGeom>
            <a:noFill/>
            <a:ln cap="flat" cmpd="sng" w="8650">
              <a:solidFill>
                <a:srgbClr val="600D63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cxnSp>
          <p:nvCxnSpPr>
            <p:cNvPr id="746" name="Google Shape;746;p132"/>
            <p:cNvCxnSpPr/>
            <p:nvPr/>
          </p:nvCxnSpPr>
          <p:spPr>
            <a:xfrm>
              <a:off x="4352075" y="3561675"/>
              <a:ext cx="0" cy="143400"/>
            </a:xfrm>
            <a:prstGeom prst="straightConnector1">
              <a:avLst/>
            </a:prstGeom>
            <a:noFill/>
            <a:ln cap="flat" cmpd="sng" w="8650">
              <a:solidFill>
                <a:srgbClr val="600D63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747" name="Google Shape;747;p132"/>
            <p:cNvCxnSpPr/>
            <p:nvPr/>
          </p:nvCxnSpPr>
          <p:spPr>
            <a:xfrm rot="10800000">
              <a:off x="4855400" y="3340450"/>
              <a:ext cx="489000" cy="489000"/>
            </a:xfrm>
            <a:prstGeom prst="straightConnector1">
              <a:avLst/>
            </a:prstGeom>
            <a:noFill/>
            <a:ln cap="flat" cmpd="sng" w="8650">
              <a:solidFill>
                <a:srgbClr val="600D63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cxnSp>
          <p:nvCxnSpPr>
            <p:cNvPr id="748" name="Google Shape;748;p132"/>
            <p:cNvCxnSpPr/>
            <p:nvPr/>
          </p:nvCxnSpPr>
          <p:spPr>
            <a:xfrm flipH="1">
              <a:off x="5031738" y="2171875"/>
              <a:ext cx="816600" cy="328500"/>
            </a:xfrm>
            <a:prstGeom prst="straightConnector1">
              <a:avLst/>
            </a:prstGeom>
            <a:noFill/>
            <a:ln cap="flat" cmpd="sng" w="8650">
              <a:solidFill>
                <a:srgbClr val="600D63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cxnSp>
          <p:nvCxnSpPr>
            <p:cNvPr id="749" name="Google Shape;749;p132"/>
            <p:cNvCxnSpPr/>
            <p:nvPr/>
          </p:nvCxnSpPr>
          <p:spPr>
            <a:xfrm rot="10800000">
              <a:off x="5028625" y="3112763"/>
              <a:ext cx="1363200" cy="553200"/>
            </a:xfrm>
            <a:prstGeom prst="straightConnector1">
              <a:avLst/>
            </a:prstGeom>
            <a:noFill/>
            <a:ln cap="flat" cmpd="sng" w="8650">
              <a:solidFill>
                <a:srgbClr val="600D63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cxnSp>
          <p:nvCxnSpPr>
            <p:cNvPr id="750" name="Google Shape;750;p132"/>
            <p:cNvCxnSpPr/>
            <p:nvPr/>
          </p:nvCxnSpPr>
          <p:spPr>
            <a:xfrm flipH="1">
              <a:off x="4761875" y="2061400"/>
              <a:ext cx="153000" cy="205500"/>
            </a:xfrm>
            <a:prstGeom prst="straightConnector1">
              <a:avLst/>
            </a:prstGeom>
            <a:noFill/>
            <a:ln cap="flat" cmpd="sng" w="8650">
              <a:solidFill>
                <a:srgbClr val="600D63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</p:grpSp>
      <p:sp>
        <p:nvSpPr>
          <p:cNvPr id="751" name="Google Shape;751;p1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33"/>
          <p:cNvSpPr txBox="1"/>
          <p:nvPr/>
        </p:nvSpPr>
        <p:spPr>
          <a:xfrm>
            <a:off x="283775" y="576075"/>
            <a:ext cx="82494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23825" lIns="23825" spcFirstLastPara="1" rIns="23825" wrap="square" tIns="23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</a:t>
            </a:r>
            <a:r>
              <a:rPr lang="en" sz="24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hroughout Life, Our Microbiome is Under </a:t>
            </a:r>
            <a:r>
              <a:rPr lang="en" sz="2400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Constant Attack</a:t>
            </a:r>
            <a:endParaRPr i="1" sz="2300">
              <a:solidFill>
                <a:srgbClr val="58166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757" name="Google Shape;757;p133"/>
          <p:cNvCxnSpPr/>
          <p:nvPr/>
        </p:nvCxnSpPr>
        <p:spPr>
          <a:xfrm>
            <a:off x="333375" y="1076312"/>
            <a:ext cx="490500" cy="0"/>
          </a:xfrm>
          <a:prstGeom prst="straightConnector1">
            <a:avLst/>
          </a:prstGeom>
          <a:noFill/>
          <a:ln cap="flat" cmpd="sng" w="19050">
            <a:solidFill>
              <a:srgbClr val="581660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id="758" name="Google Shape;758;p133" title="Pendulum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376" y="4818975"/>
            <a:ext cx="646876" cy="11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4240" y="1076300"/>
            <a:ext cx="2791985" cy="406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7288" y="3830025"/>
            <a:ext cx="1199847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1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9075" y="1258962"/>
            <a:ext cx="749905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1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17575" y="2548875"/>
            <a:ext cx="619276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1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19025" y="1258975"/>
            <a:ext cx="616387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1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09363" y="3830025"/>
            <a:ext cx="729299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1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65825" y="2548875"/>
            <a:ext cx="616387" cy="9144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6" name="Google Shape;766;p133"/>
          <p:cNvCxnSpPr>
            <a:stCxn id="761" idx="3"/>
          </p:cNvCxnSpPr>
          <p:nvPr/>
        </p:nvCxnSpPr>
        <p:spPr>
          <a:xfrm>
            <a:off x="2648980" y="1716163"/>
            <a:ext cx="535200" cy="805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67" name="Google Shape;767;p133"/>
          <p:cNvCxnSpPr/>
          <p:nvPr/>
        </p:nvCxnSpPr>
        <p:spPr>
          <a:xfrm flipH="1">
            <a:off x="5233525" y="1716175"/>
            <a:ext cx="550800" cy="813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68" name="Google Shape;768;p133"/>
          <p:cNvCxnSpPr>
            <a:stCxn id="762" idx="1"/>
          </p:cNvCxnSpPr>
          <p:nvPr/>
        </p:nvCxnSpPr>
        <p:spPr>
          <a:xfrm flipH="1">
            <a:off x="5290175" y="3006075"/>
            <a:ext cx="527400" cy="390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69" name="Google Shape;769;p133"/>
          <p:cNvCxnSpPr/>
          <p:nvPr/>
        </p:nvCxnSpPr>
        <p:spPr>
          <a:xfrm>
            <a:off x="2665825" y="2829400"/>
            <a:ext cx="567000" cy="445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0" name="Google Shape;770;p133"/>
          <p:cNvCxnSpPr/>
          <p:nvPr/>
        </p:nvCxnSpPr>
        <p:spPr>
          <a:xfrm rot="10800000">
            <a:off x="5233525" y="3995800"/>
            <a:ext cx="461700" cy="137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1" name="Google Shape;771;p133"/>
          <p:cNvCxnSpPr/>
          <p:nvPr/>
        </p:nvCxnSpPr>
        <p:spPr>
          <a:xfrm flipH="1" rot="10800000">
            <a:off x="2730625" y="3947200"/>
            <a:ext cx="461700" cy="194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72" name="Google Shape;772;p133"/>
          <p:cNvSpPr txBox="1"/>
          <p:nvPr/>
        </p:nvSpPr>
        <p:spPr>
          <a:xfrm>
            <a:off x="4935026" y="4881609"/>
            <a:ext cx="760200" cy="1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82000" lIns="82000" spcFirstLastPara="1" rIns="82000" wrap="square" tIns="8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38">
                <a:solidFill>
                  <a:srgbClr val="CC5A52"/>
                </a:solidFill>
              </a:rPr>
              <a:t>© 2026 Pendulum </a:t>
            </a:r>
            <a:endParaRPr sz="538">
              <a:solidFill>
                <a:srgbClr val="CC5A5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14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3" name="Google Shape;773;p1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34"/>
          <p:cNvSpPr txBox="1"/>
          <p:nvPr/>
        </p:nvSpPr>
        <p:spPr>
          <a:xfrm>
            <a:off x="283775" y="576075"/>
            <a:ext cx="82494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3825" lIns="23825" spcFirstLastPara="1" rIns="23825" wrap="square" tIns="238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1B5D"/>
              </a:buClr>
              <a:buSzPts val="2300"/>
              <a:buFont typeface="Arial"/>
              <a:buNone/>
            </a:pPr>
            <a:r>
              <a:rPr lang="en" sz="24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This Can Lead to a Wide Breadth of Issues</a:t>
            </a:r>
            <a:endParaRPr i="1" sz="2300">
              <a:solidFill>
                <a:srgbClr val="58166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779" name="Google Shape;779;p134"/>
          <p:cNvCxnSpPr/>
          <p:nvPr/>
        </p:nvCxnSpPr>
        <p:spPr>
          <a:xfrm>
            <a:off x="333375" y="1076312"/>
            <a:ext cx="490500" cy="0"/>
          </a:xfrm>
          <a:prstGeom prst="straightConnector1">
            <a:avLst/>
          </a:prstGeom>
          <a:noFill/>
          <a:ln cap="flat" cmpd="sng" w="19050">
            <a:solidFill>
              <a:srgbClr val="581660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id="780" name="Google Shape;780;p134" title="Pendulum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376" y="4818975"/>
            <a:ext cx="646876" cy="11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4240" y="1076300"/>
            <a:ext cx="2791985" cy="4064801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134"/>
          <p:cNvSpPr txBox="1"/>
          <p:nvPr/>
        </p:nvSpPr>
        <p:spPr>
          <a:xfrm>
            <a:off x="2054425" y="1076309"/>
            <a:ext cx="1308300" cy="8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89025" lIns="89025" spcFirstLastPara="1" rIns="89025" wrap="square" tIns="89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78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Esophagitis, </a:t>
            </a:r>
            <a:br>
              <a:rPr lang="en" sz="778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778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Barrett’s esophagus</a:t>
            </a:r>
            <a:br>
              <a:rPr lang="en" sz="778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778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and esophageal adenocarcinoma</a:t>
            </a:r>
            <a:endParaRPr sz="778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83" name="Google Shape;783;p134"/>
          <p:cNvSpPr txBox="1"/>
          <p:nvPr/>
        </p:nvSpPr>
        <p:spPr>
          <a:xfrm>
            <a:off x="2054425" y="2382480"/>
            <a:ext cx="1764900" cy="5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89025" lIns="89025" spcFirstLastPara="1" rIns="89025" wrap="square" tIns="89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78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Asthma, Allergies</a:t>
            </a:r>
            <a:endParaRPr sz="778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84" name="Google Shape;784;p134"/>
          <p:cNvSpPr txBox="1"/>
          <p:nvPr/>
        </p:nvSpPr>
        <p:spPr>
          <a:xfrm>
            <a:off x="2001509" y="3474585"/>
            <a:ext cx="1764900" cy="5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89025" lIns="89025" spcFirstLastPara="1" rIns="89025" wrap="square" tIns="89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78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Metabolic syndrome</a:t>
            </a:r>
            <a:br>
              <a:rPr lang="en" sz="778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778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and obesity</a:t>
            </a:r>
            <a:endParaRPr sz="778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85" name="Google Shape;785;p134"/>
          <p:cNvSpPr txBox="1"/>
          <p:nvPr/>
        </p:nvSpPr>
        <p:spPr>
          <a:xfrm>
            <a:off x="2027972" y="4335805"/>
            <a:ext cx="18126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Rheumatoid arthritis</a:t>
            </a:r>
            <a:endParaRPr sz="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86" name="Google Shape;786;p134"/>
          <p:cNvSpPr txBox="1"/>
          <p:nvPr/>
        </p:nvSpPr>
        <p:spPr>
          <a:xfrm>
            <a:off x="5340312" y="1076309"/>
            <a:ext cx="11037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89025" lIns="89025" spcFirstLastPara="1" rIns="89025" wrap="square" tIns="89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78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Autism </a:t>
            </a:r>
            <a:endParaRPr sz="778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78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Parkinson’s</a:t>
            </a:r>
            <a:endParaRPr sz="778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87" name="Google Shape;787;p134"/>
          <p:cNvSpPr txBox="1"/>
          <p:nvPr/>
        </p:nvSpPr>
        <p:spPr>
          <a:xfrm>
            <a:off x="5340312" y="1977470"/>
            <a:ext cx="1103700" cy="5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89025" lIns="89025" spcFirstLastPara="1" rIns="89025" wrap="square" tIns="89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78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Hypertension and cardiovascular disease</a:t>
            </a:r>
            <a:endParaRPr sz="778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88" name="Google Shape;788;p134"/>
          <p:cNvSpPr txBox="1"/>
          <p:nvPr/>
        </p:nvSpPr>
        <p:spPr>
          <a:xfrm>
            <a:off x="5340312" y="3363440"/>
            <a:ext cx="1103700" cy="5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89025" lIns="89025" spcFirstLastPara="1" rIns="89025" wrap="square" tIns="89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78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Inflammatory bowel disease</a:t>
            </a:r>
            <a:endParaRPr sz="778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89" name="Google Shape;789;p134"/>
          <p:cNvSpPr txBox="1"/>
          <p:nvPr/>
        </p:nvSpPr>
        <p:spPr>
          <a:xfrm>
            <a:off x="5340312" y="4126280"/>
            <a:ext cx="1049100" cy="5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89025" lIns="89025" spcFirstLastPara="1" rIns="89025" wrap="square" tIns="89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78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Colorectal cancer</a:t>
            </a:r>
            <a:endParaRPr sz="778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90" name="Google Shape;790;p134"/>
          <p:cNvSpPr txBox="1"/>
          <p:nvPr/>
        </p:nvSpPr>
        <p:spPr>
          <a:xfrm>
            <a:off x="5340312" y="2703263"/>
            <a:ext cx="1103700" cy="5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89025" lIns="89025" spcFirstLastPara="1" rIns="89025" wrap="square" tIns="89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78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Kidney stone formation</a:t>
            </a:r>
            <a:endParaRPr sz="778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791" name="Google Shape;791;p134"/>
          <p:cNvCxnSpPr/>
          <p:nvPr/>
        </p:nvCxnSpPr>
        <p:spPr>
          <a:xfrm>
            <a:off x="3108850" y="1428750"/>
            <a:ext cx="1062600" cy="508200"/>
          </a:xfrm>
          <a:prstGeom prst="straightConnector1">
            <a:avLst/>
          </a:prstGeom>
          <a:noFill/>
          <a:ln cap="flat" cmpd="sng" w="92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92" name="Google Shape;792;p134"/>
          <p:cNvCxnSpPr/>
          <p:nvPr/>
        </p:nvCxnSpPr>
        <p:spPr>
          <a:xfrm>
            <a:off x="3053806" y="2542460"/>
            <a:ext cx="913200" cy="600"/>
          </a:xfrm>
          <a:prstGeom prst="curvedConnector3">
            <a:avLst>
              <a:gd fmla="val 50000" name="adj1"/>
            </a:avLst>
          </a:prstGeom>
          <a:noFill/>
          <a:ln cap="flat" cmpd="sng" w="92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93" name="Google Shape;793;p134"/>
          <p:cNvCxnSpPr/>
          <p:nvPr/>
        </p:nvCxnSpPr>
        <p:spPr>
          <a:xfrm>
            <a:off x="3101508" y="3630404"/>
            <a:ext cx="831300" cy="600"/>
          </a:xfrm>
          <a:prstGeom prst="curvedConnector3">
            <a:avLst>
              <a:gd fmla="val 50000" name="adj1"/>
            </a:avLst>
          </a:prstGeom>
          <a:noFill/>
          <a:ln cap="flat" cmpd="sng" w="92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94" name="Google Shape;794;p134"/>
          <p:cNvCxnSpPr/>
          <p:nvPr/>
        </p:nvCxnSpPr>
        <p:spPr>
          <a:xfrm>
            <a:off x="3129790" y="4494057"/>
            <a:ext cx="279900" cy="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95" name="Google Shape;795;p134"/>
          <p:cNvSpPr txBox="1"/>
          <p:nvPr/>
        </p:nvSpPr>
        <p:spPr>
          <a:xfrm>
            <a:off x="2054425" y="2928533"/>
            <a:ext cx="1103700" cy="5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89025" lIns="89025" spcFirstLastPara="1" rIns="89025" wrap="square" tIns="89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71"/>
              <a:buFont typeface="Arial"/>
              <a:buNone/>
            </a:pPr>
            <a:r>
              <a:rPr lang="en" sz="778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Atopic dermatitis</a:t>
            </a:r>
            <a:endParaRPr sz="778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71"/>
              <a:buFont typeface="Arial"/>
              <a:buNone/>
            </a:pPr>
            <a:r>
              <a:t/>
            </a:r>
            <a:endParaRPr sz="778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78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796" name="Google Shape;796;p134"/>
          <p:cNvCxnSpPr/>
          <p:nvPr/>
        </p:nvCxnSpPr>
        <p:spPr>
          <a:xfrm>
            <a:off x="4930771" y="2127980"/>
            <a:ext cx="356700" cy="600"/>
          </a:xfrm>
          <a:prstGeom prst="curvedConnector3">
            <a:avLst>
              <a:gd fmla="val 50000" name="adj1"/>
            </a:avLst>
          </a:prstGeom>
          <a:noFill/>
          <a:ln cap="flat" cmpd="sng" w="92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97" name="Google Shape;797;p134"/>
          <p:cNvCxnSpPr/>
          <p:nvPr/>
        </p:nvCxnSpPr>
        <p:spPr>
          <a:xfrm flipH="1">
            <a:off x="4290808" y="2127246"/>
            <a:ext cx="643200" cy="474600"/>
          </a:xfrm>
          <a:prstGeom prst="straightConnector1">
            <a:avLst/>
          </a:prstGeom>
          <a:noFill/>
          <a:ln cap="flat" cmpd="sng" w="92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98" name="Google Shape;798;p134"/>
          <p:cNvCxnSpPr/>
          <p:nvPr/>
        </p:nvCxnSpPr>
        <p:spPr>
          <a:xfrm>
            <a:off x="5002922" y="2856187"/>
            <a:ext cx="284400" cy="1500"/>
          </a:xfrm>
          <a:prstGeom prst="curvedConnector3">
            <a:avLst>
              <a:gd fmla="val 45388" name="adj1"/>
            </a:avLst>
          </a:prstGeom>
          <a:noFill/>
          <a:ln cap="flat" cmpd="sng" w="92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99" name="Google Shape;799;p134"/>
          <p:cNvCxnSpPr/>
          <p:nvPr/>
        </p:nvCxnSpPr>
        <p:spPr>
          <a:xfrm flipH="1">
            <a:off x="4479907" y="2855326"/>
            <a:ext cx="525300" cy="156600"/>
          </a:xfrm>
          <a:prstGeom prst="straightConnector1">
            <a:avLst/>
          </a:prstGeom>
          <a:noFill/>
          <a:ln cap="flat" cmpd="sng" w="92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0" name="Google Shape;800;p134"/>
          <p:cNvCxnSpPr/>
          <p:nvPr/>
        </p:nvCxnSpPr>
        <p:spPr>
          <a:xfrm>
            <a:off x="4615364" y="3518548"/>
            <a:ext cx="672000" cy="600"/>
          </a:xfrm>
          <a:prstGeom prst="curvedConnector3">
            <a:avLst>
              <a:gd fmla="val 50000" name="adj1"/>
            </a:avLst>
          </a:prstGeom>
          <a:noFill/>
          <a:ln cap="flat" cmpd="sng" w="92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1" name="Google Shape;801;p134"/>
          <p:cNvCxnSpPr/>
          <p:nvPr/>
        </p:nvCxnSpPr>
        <p:spPr>
          <a:xfrm>
            <a:off x="4273521" y="4273726"/>
            <a:ext cx="1014000" cy="600"/>
          </a:xfrm>
          <a:prstGeom prst="curvedConnector3">
            <a:avLst>
              <a:gd fmla="val 50000" name="adj1"/>
            </a:avLst>
          </a:prstGeom>
          <a:noFill/>
          <a:ln cap="flat" cmpd="sng" w="92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2" name="Google Shape;802;p134"/>
          <p:cNvCxnSpPr/>
          <p:nvPr/>
        </p:nvCxnSpPr>
        <p:spPr>
          <a:xfrm>
            <a:off x="2969921" y="3087022"/>
            <a:ext cx="530700" cy="3900"/>
          </a:xfrm>
          <a:prstGeom prst="curvedConnector3">
            <a:avLst>
              <a:gd fmla="val 50000" name="adj1"/>
            </a:avLst>
          </a:prstGeom>
          <a:noFill/>
          <a:ln cap="flat" cmpd="sng" w="92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3" name="Google Shape;803;p134"/>
          <p:cNvCxnSpPr>
            <a:endCxn id="786" idx="1"/>
          </p:cNvCxnSpPr>
          <p:nvPr/>
        </p:nvCxnSpPr>
        <p:spPr>
          <a:xfrm flipH="1" rot="10800000">
            <a:off x="4346112" y="1268159"/>
            <a:ext cx="994200" cy="20100"/>
          </a:xfrm>
          <a:prstGeom prst="straightConnector1">
            <a:avLst/>
          </a:prstGeom>
          <a:noFill/>
          <a:ln cap="flat" cmpd="sng" w="92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04" name="Google Shape;804;p134"/>
          <p:cNvSpPr/>
          <p:nvPr/>
        </p:nvSpPr>
        <p:spPr>
          <a:xfrm>
            <a:off x="1873632" y="3445325"/>
            <a:ext cx="1377000" cy="474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134"/>
          <p:cNvSpPr txBox="1"/>
          <p:nvPr/>
        </p:nvSpPr>
        <p:spPr>
          <a:xfrm>
            <a:off x="4935026" y="4881609"/>
            <a:ext cx="760200" cy="1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82000" lIns="82000" spcFirstLastPara="1" rIns="82000" wrap="square" tIns="8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38">
                <a:solidFill>
                  <a:srgbClr val="CC5A52"/>
                </a:solidFill>
              </a:rPr>
              <a:t>© 2026 Pendulum </a:t>
            </a:r>
            <a:endParaRPr sz="538">
              <a:solidFill>
                <a:srgbClr val="CC5A5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14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6" name="Google Shape;806;p1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8FC"/>
        </a:solidFill>
      </p:bgPr>
    </p:bg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Google Shape;811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44525"/>
            <a:ext cx="6553175" cy="323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135"/>
          <p:cNvPicPr preferRelativeResize="0"/>
          <p:nvPr/>
        </p:nvPicPr>
        <p:blipFill rotWithShape="1">
          <a:blip r:embed="rId4">
            <a:alphaModFix/>
          </a:blip>
          <a:srcRect b="23142" l="0" r="0" t="0"/>
          <a:stretch/>
        </p:blipFill>
        <p:spPr>
          <a:xfrm>
            <a:off x="2355500" y="2424000"/>
            <a:ext cx="5630802" cy="271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1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4050" y="1040425"/>
            <a:ext cx="2831600" cy="2553424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135"/>
          <p:cNvSpPr txBox="1"/>
          <p:nvPr/>
        </p:nvSpPr>
        <p:spPr>
          <a:xfrm>
            <a:off x="7545650" y="4791200"/>
            <a:ext cx="10623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434343"/>
                </a:solidFill>
              </a:rPr>
              <a:t>Ridaura VK, et al., 2013</a:t>
            </a:r>
            <a:endParaRPr sz="700">
              <a:solidFill>
                <a:srgbClr val="434343"/>
              </a:solidFill>
            </a:endParaRPr>
          </a:p>
        </p:txBody>
      </p:sp>
      <p:sp>
        <p:nvSpPr>
          <p:cNvPr id="815" name="Google Shape;815;p1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16" name="Google Shape;816;p135" title="Pendulum Log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3376" y="4818975"/>
            <a:ext cx="646876" cy="11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36"/>
          <p:cNvSpPr/>
          <p:nvPr/>
        </p:nvSpPr>
        <p:spPr>
          <a:xfrm>
            <a:off x="6133700" y="3509128"/>
            <a:ext cx="2718900" cy="894900"/>
          </a:xfrm>
          <a:prstGeom prst="roundRect">
            <a:avLst>
              <a:gd fmla="val 0" name="adj"/>
            </a:avLst>
          </a:prstGeom>
          <a:solidFill>
            <a:srgbClr val="D9E8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sz="1500">
              <a:solidFill>
                <a:srgbClr val="581660"/>
              </a:solidFill>
            </a:endParaRPr>
          </a:p>
        </p:txBody>
      </p:sp>
      <p:sp>
        <p:nvSpPr>
          <p:cNvPr id="822" name="Google Shape;822;p136"/>
          <p:cNvSpPr/>
          <p:nvPr/>
        </p:nvSpPr>
        <p:spPr>
          <a:xfrm>
            <a:off x="6260825" y="1352753"/>
            <a:ext cx="2718900" cy="894900"/>
          </a:xfrm>
          <a:prstGeom prst="roundRect">
            <a:avLst>
              <a:gd fmla="val 0" name="adj"/>
            </a:avLst>
          </a:prstGeom>
          <a:solidFill>
            <a:srgbClr val="D9E8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sz="1500">
              <a:solidFill>
                <a:srgbClr val="581660"/>
              </a:solidFill>
            </a:endParaRPr>
          </a:p>
        </p:txBody>
      </p:sp>
      <p:sp>
        <p:nvSpPr>
          <p:cNvPr id="823" name="Google Shape;823;p136"/>
          <p:cNvSpPr/>
          <p:nvPr/>
        </p:nvSpPr>
        <p:spPr>
          <a:xfrm>
            <a:off x="179450" y="1352753"/>
            <a:ext cx="2718900" cy="894900"/>
          </a:xfrm>
          <a:prstGeom prst="roundRect">
            <a:avLst>
              <a:gd fmla="val 0" name="adj"/>
            </a:avLst>
          </a:prstGeom>
          <a:solidFill>
            <a:srgbClr val="D9E8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sz="1500">
              <a:solidFill>
                <a:srgbClr val="581660"/>
              </a:solidFill>
            </a:endParaRPr>
          </a:p>
        </p:txBody>
      </p:sp>
      <p:sp>
        <p:nvSpPr>
          <p:cNvPr id="824" name="Google Shape;824;p136"/>
          <p:cNvSpPr/>
          <p:nvPr/>
        </p:nvSpPr>
        <p:spPr>
          <a:xfrm>
            <a:off x="283775" y="3556403"/>
            <a:ext cx="2718900" cy="894900"/>
          </a:xfrm>
          <a:prstGeom prst="roundRect">
            <a:avLst>
              <a:gd fmla="val 0" name="adj"/>
            </a:avLst>
          </a:prstGeom>
          <a:solidFill>
            <a:srgbClr val="D9E8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sz="1500">
              <a:solidFill>
                <a:srgbClr val="581660"/>
              </a:solidFill>
            </a:endParaRPr>
          </a:p>
        </p:txBody>
      </p:sp>
      <p:sp>
        <p:nvSpPr>
          <p:cNvPr id="825" name="Google Shape;825;p136"/>
          <p:cNvSpPr txBox="1"/>
          <p:nvPr/>
        </p:nvSpPr>
        <p:spPr>
          <a:xfrm>
            <a:off x="283775" y="576075"/>
            <a:ext cx="82494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3825" lIns="23825" spcFirstLastPara="1" rIns="23825" wrap="square" tIns="238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1B5D"/>
              </a:buClr>
              <a:buSzPts val="2300"/>
              <a:buFont typeface="Arial"/>
              <a:buNone/>
            </a:pPr>
            <a:r>
              <a:rPr lang="en" sz="2400">
                <a:solidFill>
                  <a:srgbClr val="5816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Microbiome Influences Many Areas of Health</a:t>
            </a:r>
            <a:endParaRPr sz="2300">
              <a:solidFill>
                <a:srgbClr val="58166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826" name="Google Shape;826;p136"/>
          <p:cNvCxnSpPr/>
          <p:nvPr/>
        </p:nvCxnSpPr>
        <p:spPr>
          <a:xfrm>
            <a:off x="333375" y="1076312"/>
            <a:ext cx="490500" cy="0"/>
          </a:xfrm>
          <a:prstGeom prst="straightConnector1">
            <a:avLst/>
          </a:prstGeom>
          <a:noFill/>
          <a:ln cap="flat" cmpd="sng" w="19050">
            <a:solidFill>
              <a:srgbClr val="581660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id="827" name="Google Shape;827;p136" title="Pendulum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376" y="4818975"/>
            <a:ext cx="646876" cy="11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60262" y="1804472"/>
            <a:ext cx="1899232" cy="2125018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136"/>
          <p:cNvSpPr txBox="1"/>
          <p:nvPr/>
        </p:nvSpPr>
        <p:spPr>
          <a:xfrm>
            <a:off x="179450" y="1352750"/>
            <a:ext cx="2288100" cy="9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50" lIns="82450" spcFirstLastPara="1" rIns="82450" wrap="square" tIns="824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3"/>
              <a:buFont typeface="Arial"/>
              <a:buNone/>
            </a:pPr>
            <a:r>
              <a:rPr b="1" lang="en" sz="1300">
                <a:solidFill>
                  <a:srgbClr val="581660"/>
                </a:solidFill>
              </a:rPr>
              <a:t>M</a:t>
            </a:r>
            <a:r>
              <a:rPr b="1" lang="en" sz="1300">
                <a:solidFill>
                  <a:srgbClr val="581660"/>
                </a:solidFill>
              </a:rPr>
              <a:t>etabolism</a:t>
            </a:r>
            <a:r>
              <a:rPr lang="en" sz="1300">
                <a:solidFill>
                  <a:srgbClr val="581660"/>
                </a:solidFill>
              </a:rPr>
              <a:t> through</a:t>
            </a:r>
            <a:br>
              <a:rPr lang="en" sz="1300">
                <a:solidFill>
                  <a:srgbClr val="581660"/>
                </a:solidFill>
              </a:rPr>
            </a:br>
            <a:r>
              <a:rPr lang="en" sz="1300">
                <a:solidFill>
                  <a:srgbClr val="581660"/>
                </a:solidFill>
              </a:rPr>
              <a:t>the production of</a:t>
            </a:r>
            <a:br>
              <a:rPr lang="en" sz="1300">
                <a:solidFill>
                  <a:srgbClr val="581660"/>
                </a:solidFill>
              </a:rPr>
            </a:br>
            <a:r>
              <a:rPr lang="en" sz="1300">
                <a:solidFill>
                  <a:srgbClr val="581660"/>
                </a:solidFill>
              </a:rPr>
              <a:t>butyrate</a:t>
            </a:r>
            <a:r>
              <a:rPr lang="en" sz="1300">
                <a:solidFill>
                  <a:srgbClr val="581660"/>
                </a:solidFill>
              </a:rPr>
              <a:t> and GLP1</a:t>
            </a:r>
            <a:endParaRPr sz="1300">
              <a:solidFill>
                <a:srgbClr val="58166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900">
                <a:solidFill>
                  <a:srgbClr val="642B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Wijdeveld M, et al 2023</a:t>
            </a:r>
            <a:endParaRPr sz="1300">
              <a:solidFill>
                <a:srgbClr val="581660"/>
              </a:solidFill>
            </a:endParaRPr>
          </a:p>
        </p:txBody>
      </p:sp>
      <p:cxnSp>
        <p:nvCxnSpPr>
          <p:cNvPr id="830" name="Google Shape;830;p136"/>
          <p:cNvCxnSpPr/>
          <p:nvPr/>
        </p:nvCxnSpPr>
        <p:spPr>
          <a:xfrm>
            <a:off x="3450348" y="1878326"/>
            <a:ext cx="411300" cy="227100"/>
          </a:xfrm>
          <a:prstGeom prst="straightConnector1">
            <a:avLst/>
          </a:prstGeom>
          <a:noFill/>
          <a:ln cap="flat" cmpd="sng" w="17175">
            <a:solidFill>
              <a:srgbClr val="58166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31" name="Google Shape;831;p136"/>
          <p:cNvSpPr txBox="1"/>
          <p:nvPr/>
        </p:nvSpPr>
        <p:spPr>
          <a:xfrm>
            <a:off x="4734106" y="3556402"/>
            <a:ext cx="725400" cy="1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50" lIns="82450" spcFirstLastPara="1" rIns="82450" wrap="square" tIns="82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41">
                <a:solidFill>
                  <a:srgbClr val="CC5A52"/>
                </a:solidFill>
              </a:rPr>
              <a:t>© 2025 Pendulum </a:t>
            </a:r>
            <a:endParaRPr sz="541">
              <a:solidFill>
                <a:srgbClr val="CC5A5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23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832" name="Google Shape;832;p136"/>
          <p:cNvCxnSpPr/>
          <p:nvPr/>
        </p:nvCxnSpPr>
        <p:spPr>
          <a:xfrm flipH="1">
            <a:off x="5269848" y="1878326"/>
            <a:ext cx="442800" cy="206400"/>
          </a:xfrm>
          <a:prstGeom prst="straightConnector1">
            <a:avLst/>
          </a:prstGeom>
          <a:noFill/>
          <a:ln cap="flat" cmpd="sng" w="17175">
            <a:solidFill>
              <a:srgbClr val="58166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33" name="Google Shape;833;p136"/>
          <p:cNvSpPr txBox="1"/>
          <p:nvPr/>
        </p:nvSpPr>
        <p:spPr>
          <a:xfrm>
            <a:off x="6511475" y="1352750"/>
            <a:ext cx="2468400" cy="9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50" lIns="82450" spcFirstLastPara="1" rIns="82450" wrap="square" tIns="824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3"/>
              <a:buFont typeface="Arial"/>
              <a:buNone/>
            </a:pPr>
            <a:r>
              <a:rPr b="1" lang="en" sz="1300">
                <a:solidFill>
                  <a:srgbClr val="581660"/>
                </a:solidFill>
              </a:rPr>
              <a:t>Mood, behavior and stress </a:t>
            </a:r>
            <a:r>
              <a:rPr lang="en" sz="1300">
                <a:solidFill>
                  <a:srgbClr val="581660"/>
                </a:solidFill>
              </a:rPr>
              <a:t>through the production of neurotransmitters</a:t>
            </a:r>
            <a:endParaRPr sz="1300">
              <a:solidFill>
                <a:srgbClr val="58166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900">
                <a:solidFill>
                  <a:srgbClr val="642B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Miri S, et al 2023</a:t>
            </a:r>
            <a:endParaRPr sz="1300">
              <a:solidFill>
                <a:srgbClr val="581660"/>
              </a:solidFill>
            </a:endParaRPr>
          </a:p>
        </p:txBody>
      </p:sp>
      <p:cxnSp>
        <p:nvCxnSpPr>
          <p:cNvPr id="834" name="Google Shape;834;p136"/>
          <p:cNvCxnSpPr/>
          <p:nvPr/>
        </p:nvCxnSpPr>
        <p:spPr>
          <a:xfrm flipH="1" rot="10800000">
            <a:off x="3540825" y="2995753"/>
            <a:ext cx="300300" cy="610800"/>
          </a:xfrm>
          <a:prstGeom prst="straightConnector1">
            <a:avLst/>
          </a:prstGeom>
          <a:noFill/>
          <a:ln cap="flat" cmpd="sng" w="17175">
            <a:solidFill>
              <a:srgbClr val="58166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35" name="Google Shape;835;p136"/>
          <p:cNvSpPr txBox="1"/>
          <p:nvPr/>
        </p:nvSpPr>
        <p:spPr>
          <a:xfrm>
            <a:off x="283775" y="3552475"/>
            <a:ext cx="2468400" cy="9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50" lIns="82450" spcFirstLastPara="1" rIns="82450" wrap="square" tIns="824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3"/>
              <a:buFont typeface="Arial"/>
              <a:buNone/>
            </a:pPr>
            <a:r>
              <a:rPr b="1" lang="en" sz="1300">
                <a:solidFill>
                  <a:srgbClr val="581660"/>
                </a:solidFill>
              </a:rPr>
              <a:t>G</a:t>
            </a:r>
            <a:r>
              <a:rPr b="1" lang="en" sz="1300">
                <a:solidFill>
                  <a:srgbClr val="581660"/>
                </a:solidFill>
              </a:rPr>
              <a:t>ut barrier</a:t>
            </a:r>
            <a:r>
              <a:rPr lang="en" sz="1300">
                <a:solidFill>
                  <a:srgbClr val="581660"/>
                </a:solidFill>
              </a:rPr>
              <a:t> through stimulating healthy mucus &amp; regulating tight junctions</a:t>
            </a:r>
            <a:endParaRPr sz="1300">
              <a:solidFill>
                <a:srgbClr val="58166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900">
                <a:solidFill>
                  <a:srgbClr val="642B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Paone P and Cani PD, 2020</a:t>
            </a:r>
            <a:endParaRPr sz="1300">
              <a:solidFill>
                <a:srgbClr val="581660"/>
              </a:solidFill>
            </a:endParaRPr>
          </a:p>
        </p:txBody>
      </p:sp>
      <p:sp>
        <p:nvSpPr>
          <p:cNvPr id="836" name="Google Shape;836;p136"/>
          <p:cNvSpPr txBox="1"/>
          <p:nvPr/>
        </p:nvSpPr>
        <p:spPr>
          <a:xfrm>
            <a:off x="6493175" y="3524525"/>
            <a:ext cx="2359500" cy="9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50" lIns="82450" spcFirstLastPara="1" rIns="82450" wrap="square" tIns="824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3"/>
              <a:buFont typeface="Arial"/>
              <a:buNone/>
            </a:pPr>
            <a:r>
              <a:rPr b="1" lang="en" sz="1300">
                <a:solidFill>
                  <a:srgbClr val="581660"/>
                </a:solidFill>
              </a:rPr>
              <a:t>S</a:t>
            </a:r>
            <a:r>
              <a:rPr b="1" lang="en" sz="1300">
                <a:solidFill>
                  <a:srgbClr val="581660"/>
                </a:solidFill>
              </a:rPr>
              <a:t>kin hydration + elasticity </a:t>
            </a:r>
            <a:r>
              <a:rPr lang="en" sz="1300">
                <a:solidFill>
                  <a:srgbClr val="581660"/>
                </a:solidFill>
              </a:rPr>
              <a:t>through short chain fatty acids and sphyngomyelinase</a:t>
            </a:r>
            <a:endParaRPr sz="1300">
              <a:solidFill>
                <a:srgbClr val="58166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900">
                <a:solidFill>
                  <a:srgbClr val="642B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Munteanu C, et al 2025</a:t>
            </a:r>
            <a:endParaRPr sz="1300">
              <a:solidFill>
                <a:srgbClr val="581660"/>
              </a:solidFill>
            </a:endParaRPr>
          </a:p>
        </p:txBody>
      </p:sp>
      <p:cxnSp>
        <p:nvCxnSpPr>
          <p:cNvPr id="837" name="Google Shape;837;p136"/>
          <p:cNvCxnSpPr>
            <a:stCxn id="838" idx="1"/>
          </p:cNvCxnSpPr>
          <p:nvPr/>
        </p:nvCxnSpPr>
        <p:spPr>
          <a:xfrm rot="10800000">
            <a:off x="5211282" y="3201785"/>
            <a:ext cx="454800" cy="391500"/>
          </a:xfrm>
          <a:prstGeom prst="straightConnector1">
            <a:avLst/>
          </a:prstGeom>
          <a:noFill/>
          <a:ln cap="flat" cmpd="sng" w="17175">
            <a:solidFill>
              <a:srgbClr val="58166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39" name="Google Shape;839;p136"/>
          <p:cNvSpPr/>
          <p:nvPr/>
        </p:nvSpPr>
        <p:spPr>
          <a:xfrm>
            <a:off x="2752175" y="3524528"/>
            <a:ext cx="969000" cy="9690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642B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136"/>
          <p:cNvSpPr/>
          <p:nvPr/>
        </p:nvSpPr>
        <p:spPr>
          <a:xfrm>
            <a:off x="2481350" y="1315703"/>
            <a:ext cx="969000" cy="9690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642B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136"/>
          <p:cNvSpPr/>
          <p:nvPr/>
        </p:nvSpPr>
        <p:spPr>
          <a:xfrm>
            <a:off x="5682375" y="1315703"/>
            <a:ext cx="969000" cy="9690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642B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p136"/>
          <p:cNvSpPr/>
          <p:nvPr/>
        </p:nvSpPr>
        <p:spPr>
          <a:xfrm>
            <a:off x="5524175" y="3451378"/>
            <a:ext cx="969000" cy="9690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642B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2" name="Google Shape;842;p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1388" y="3608565"/>
            <a:ext cx="790576" cy="79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1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82376" y="1315703"/>
            <a:ext cx="969000" cy="96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1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9238" y="3496428"/>
            <a:ext cx="878874" cy="87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136"/>
          <p:cNvPicPr preferRelativeResize="0"/>
          <p:nvPr/>
        </p:nvPicPr>
        <p:blipFill rotWithShape="1">
          <a:blip r:embed="rId8">
            <a:alphaModFix/>
          </a:blip>
          <a:srcRect b="23343" l="12716" r="12394" t="15517"/>
          <a:stretch/>
        </p:blipFill>
        <p:spPr>
          <a:xfrm>
            <a:off x="2693850" y="1534304"/>
            <a:ext cx="590800" cy="482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Google Shape;850;p137"/>
          <p:cNvPicPr preferRelativeResize="0"/>
          <p:nvPr/>
        </p:nvPicPr>
        <p:blipFill rotWithShape="1">
          <a:blip r:embed="rId3">
            <a:alphaModFix/>
          </a:blip>
          <a:srcRect b="0" l="3735" r="0" t="0"/>
          <a:stretch/>
        </p:blipFill>
        <p:spPr>
          <a:xfrm>
            <a:off x="190500" y="0"/>
            <a:ext cx="8953499" cy="50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137"/>
          <p:cNvPicPr preferRelativeResize="0"/>
          <p:nvPr/>
        </p:nvPicPr>
        <p:blipFill rotWithShape="1">
          <a:blip r:embed="rId4">
            <a:alphaModFix/>
          </a:blip>
          <a:srcRect b="10683" l="23475" r="7825" t="20617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1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81660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p137"/>
          <p:cNvSpPr txBox="1"/>
          <p:nvPr/>
        </p:nvSpPr>
        <p:spPr>
          <a:xfrm>
            <a:off x="724075" y="1177650"/>
            <a:ext cx="7571400" cy="27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7F8FB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Pendulum m</a:t>
            </a:r>
            <a:r>
              <a:rPr lang="en" sz="5000">
                <a:solidFill>
                  <a:srgbClr val="F7F8FB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icrobiome science is </a:t>
            </a:r>
            <a:r>
              <a:rPr i="1" lang="en" sz="5000">
                <a:solidFill>
                  <a:srgbClr val="F7F8FB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revolutionizing</a:t>
            </a:r>
            <a:r>
              <a:rPr lang="en" sz="5000">
                <a:solidFill>
                  <a:srgbClr val="F7F8FB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5000">
              <a:solidFill>
                <a:srgbClr val="F7F8FB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7F8FB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human health</a:t>
            </a:r>
            <a:endParaRPr sz="5000">
              <a:solidFill>
                <a:srgbClr val="F7F8FB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54" name="Google Shape;854;p137"/>
          <p:cNvSpPr txBox="1"/>
          <p:nvPr>
            <p:ph idx="12" type="sldNum"/>
          </p:nvPr>
        </p:nvSpPr>
        <p:spPr>
          <a:xfrm>
            <a:off x="8556784" y="4749851"/>
            <a:ext cx="548700" cy="2385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F7F8FB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 - PENDULUM">
  <a:themeElements>
    <a:clrScheme name="Simple Light">
      <a:dk1>
        <a:srgbClr val="252525"/>
      </a:dk1>
      <a:lt1>
        <a:srgbClr val="FFFFFF"/>
      </a:lt1>
      <a:dk2>
        <a:srgbClr val="595959"/>
      </a:dk2>
      <a:lt2>
        <a:srgbClr val="F7F8FB"/>
      </a:lt2>
      <a:accent1>
        <a:srgbClr val="581660"/>
      </a:accent1>
      <a:accent2>
        <a:srgbClr val="1B3257"/>
      </a:accent2>
      <a:accent3>
        <a:srgbClr val="78909C"/>
      </a:accent3>
      <a:accent4>
        <a:srgbClr val="B1D5D9"/>
      </a:accent4>
      <a:accent5>
        <a:srgbClr val="F4C867"/>
      </a:accent5>
      <a:accent6>
        <a:srgbClr val="FD7C6C"/>
      </a:accent6>
      <a:hlink>
        <a:srgbClr val="3F73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