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33" r:id="rId4"/>
  </p:sldMasterIdLst>
  <p:notesMasterIdLst>
    <p:notesMasterId r:id="rId40"/>
  </p:notesMasterIdLst>
  <p:handoutMasterIdLst>
    <p:handoutMasterId r:id="rId41"/>
  </p:handoutMasterIdLst>
  <p:sldIdLst>
    <p:sldId id="349" r:id="rId5"/>
    <p:sldId id="420" r:id="rId6"/>
    <p:sldId id="463" r:id="rId7"/>
    <p:sldId id="593" r:id="rId8"/>
    <p:sldId id="594" r:id="rId9"/>
    <p:sldId id="596" r:id="rId10"/>
    <p:sldId id="595" r:id="rId11"/>
    <p:sldId id="428" r:id="rId12"/>
    <p:sldId id="457" r:id="rId13"/>
    <p:sldId id="458" r:id="rId14"/>
    <p:sldId id="459" r:id="rId15"/>
    <p:sldId id="460" r:id="rId16"/>
    <p:sldId id="461" r:id="rId17"/>
    <p:sldId id="462" r:id="rId18"/>
    <p:sldId id="597" r:id="rId19"/>
    <p:sldId id="429" r:id="rId20"/>
    <p:sldId id="442" r:id="rId21"/>
    <p:sldId id="444" r:id="rId22"/>
    <p:sldId id="453" r:id="rId23"/>
    <p:sldId id="407" r:id="rId24"/>
    <p:sldId id="438" r:id="rId25"/>
    <p:sldId id="454" r:id="rId26"/>
    <p:sldId id="598" r:id="rId27"/>
    <p:sldId id="455" r:id="rId28"/>
    <p:sldId id="464" r:id="rId29"/>
    <p:sldId id="600" r:id="rId30"/>
    <p:sldId id="465" r:id="rId31"/>
    <p:sldId id="592" r:id="rId32"/>
    <p:sldId id="350" r:id="rId33"/>
    <p:sldId id="364" r:id="rId34"/>
    <p:sldId id="365" r:id="rId35"/>
    <p:sldId id="366" r:id="rId36"/>
    <p:sldId id="456" r:id="rId37"/>
    <p:sldId id="658" r:id="rId38"/>
    <p:sldId id="406"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92" userDrawn="1">
          <p15:clr>
            <a:srgbClr val="A4A3A4"/>
          </p15:clr>
        </p15:guide>
        <p15:guide id="2" pos="7056" userDrawn="1">
          <p15:clr>
            <a:srgbClr val="A4A3A4"/>
          </p15:clr>
        </p15:guide>
        <p15:guide id="3" orient="horz" pos="316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E81CB1-068C-41E0-915E-A831F782D6EA}" v="1" dt="2025-12-03T16:39:34.737"/>
  </p1510:revLst>
</p1510:revInfo>
</file>

<file path=ppt/tableStyles.xml><?xml version="1.0" encoding="utf-8"?>
<a:tblStyleLst xmlns:a="http://schemas.openxmlformats.org/drawingml/2006/main" def="{9DCAF9ED-07DC-4A11-8D7F-57B35C25682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651" autoAdjust="0"/>
    <p:restoredTop sz="84967" autoAdjust="0"/>
  </p:normalViewPr>
  <p:slideViewPr>
    <p:cSldViewPr snapToGrid="0">
      <p:cViewPr varScale="1">
        <p:scale>
          <a:sx n="72" d="100"/>
          <a:sy n="72" d="100"/>
        </p:scale>
        <p:origin x="754" y="283"/>
      </p:cViewPr>
      <p:guideLst>
        <p:guide orient="horz" pos="1392"/>
        <p:guide pos="7056"/>
        <p:guide orient="horz" pos="3168"/>
      </p:guideLst>
    </p:cSldViewPr>
  </p:slideViewPr>
  <p:outlineViewPr>
    <p:cViewPr>
      <p:scale>
        <a:sx n="33" d="100"/>
        <a:sy n="33" d="100"/>
      </p:scale>
      <p:origin x="0" y="-1103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7" d="100"/>
          <a:sy n="67" d="100"/>
        </p:scale>
        <p:origin x="312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48"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or Gajraj" userId="ef4426ce27246e67" providerId="LiveId" clId="{932A65EF-E1F9-4DC3-B243-D4BBDBB6A227}"/>
    <pc:docChg chg="addSld delSld modSld">
      <pc:chgData name="Noor Gajraj" userId="ef4426ce27246e67" providerId="LiveId" clId="{932A65EF-E1F9-4DC3-B243-D4BBDBB6A227}" dt="2025-12-03T16:41:52.016" v="50" actId="47"/>
      <pc:docMkLst>
        <pc:docMk/>
      </pc:docMkLst>
      <pc:sldChg chg="del">
        <pc:chgData name="Noor Gajraj" userId="ef4426ce27246e67" providerId="LiveId" clId="{932A65EF-E1F9-4DC3-B243-D4BBDBB6A227}" dt="2025-12-03T16:41:52.016" v="50" actId="47"/>
        <pc:sldMkLst>
          <pc:docMk/>
          <pc:sldMk cId="3697612961" sldId="352"/>
        </pc:sldMkLst>
      </pc:sldChg>
      <pc:sldChg chg="del">
        <pc:chgData name="Noor Gajraj" userId="ef4426ce27246e67" providerId="LiveId" clId="{932A65EF-E1F9-4DC3-B243-D4BBDBB6A227}" dt="2025-12-03T16:41:39.592" v="42" actId="47"/>
        <pc:sldMkLst>
          <pc:docMk/>
          <pc:sldMk cId="2750623352" sldId="353"/>
        </pc:sldMkLst>
      </pc:sldChg>
      <pc:sldChg chg="del">
        <pc:chgData name="Noor Gajraj" userId="ef4426ce27246e67" providerId="LiveId" clId="{932A65EF-E1F9-4DC3-B243-D4BBDBB6A227}" dt="2025-12-03T16:41:40.309" v="43" actId="47"/>
        <pc:sldMkLst>
          <pc:docMk/>
          <pc:sldMk cId="3730179113" sldId="354"/>
        </pc:sldMkLst>
      </pc:sldChg>
      <pc:sldChg chg="del">
        <pc:chgData name="Noor Gajraj" userId="ef4426ce27246e67" providerId="LiveId" clId="{932A65EF-E1F9-4DC3-B243-D4BBDBB6A227}" dt="2025-12-03T16:41:40.928" v="44" actId="47"/>
        <pc:sldMkLst>
          <pc:docMk/>
          <pc:sldMk cId="1279968179" sldId="355"/>
        </pc:sldMkLst>
      </pc:sldChg>
      <pc:sldChg chg="del">
        <pc:chgData name="Noor Gajraj" userId="ef4426ce27246e67" providerId="LiveId" clId="{932A65EF-E1F9-4DC3-B243-D4BBDBB6A227}" dt="2025-12-03T16:41:41.490" v="45" actId="47"/>
        <pc:sldMkLst>
          <pc:docMk/>
          <pc:sldMk cId="13828571" sldId="356"/>
        </pc:sldMkLst>
      </pc:sldChg>
      <pc:sldChg chg="del">
        <pc:chgData name="Noor Gajraj" userId="ef4426ce27246e67" providerId="LiveId" clId="{932A65EF-E1F9-4DC3-B243-D4BBDBB6A227}" dt="2025-12-03T16:41:42.286" v="46" actId="47"/>
        <pc:sldMkLst>
          <pc:docMk/>
          <pc:sldMk cId="2339974244" sldId="357"/>
        </pc:sldMkLst>
      </pc:sldChg>
      <pc:sldChg chg="del">
        <pc:chgData name="Noor Gajraj" userId="ef4426ce27246e67" providerId="LiveId" clId="{932A65EF-E1F9-4DC3-B243-D4BBDBB6A227}" dt="2025-12-03T16:41:42.842" v="47" actId="47"/>
        <pc:sldMkLst>
          <pc:docMk/>
          <pc:sldMk cId="1268472648" sldId="358"/>
        </pc:sldMkLst>
      </pc:sldChg>
      <pc:sldChg chg="del">
        <pc:chgData name="Noor Gajraj" userId="ef4426ce27246e67" providerId="LiveId" clId="{932A65EF-E1F9-4DC3-B243-D4BBDBB6A227}" dt="2025-12-03T16:41:43.318" v="48" actId="47"/>
        <pc:sldMkLst>
          <pc:docMk/>
          <pc:sldMk cId="2906832800" sldId="359"/>
        </pc:sldMkLst>
      </pc:sldChg>
      <pc:sldChg chg="del">
        <pc:chgData name="Noor Gajraj" userId="ef4426ce27246e67" providerId="LiveId" clId="{932A65EF-E1F9-4DC3-B243-D4BBDBB6A227}" dt="2025-12-03T16:41:27.547" v="35" actId="47"/>
        <pc:sldMkLst>
          <pc:docMk/>
          <pc:sldMk cId="898582594" sldId="360"/>
        </pc:sldMkLst>
      </pc:sldChg>
      <pc:sldChg chg="del">
        <pc:chgData name="Noor Gajraj" userId="ef4426ce27246e67" providerId="LiveId" clId="{932A65EF-E1F9-4DC3-B243-D4BBDBB6A227}" dt="2025-12-03T16:41:31.467" v="38" actId="47"/>
        <pc:sldMkLst>
          <pc:docMk/>
          <pc:sldMk cId="167675551" sldId="361"/>
        </pc:sldMkLst>
      </pc:sldChg>
      <pc:sldChg chg="del">
        <pc:chgData name="Noor Gajraj" userId="ef4426ce27246e67" providerId="LiveId" clId="{932A65EF-E1F9-4DC3-B243-D4BBDBB6A227}" dt="2025-12-03T16:41:12.803" v="29" actId="47"/>
        <pc:sldMkLst>
          <pc:docMk/>
          <pc:sldMk cId="1623401392" sldId="362"/>
        </pc:sldMkLst>
      </pc:sldChg>
      <pc:sldChg chg="del">
        <pc:chgData name="Noor Gajraj" userId="ef4426ce27246e67" providerId="LiveId" clId="{932A65EF-E1F9-4DC3-B243-D4BBDBB6A227}" dt="2025-12-03T16:41:13.429" v="30" actId="47"/>
        <pc:sldMkLst>
          <pc:docMk/>
          <pc:sldMk cId="210589933" sldId="363"/>
        </pc:sldMkLst>
      </pc:sldChg>
      <pc:sldChg chg="modSp mod">
        <pc:chgData name="Noor Gajraj" userId="ef4426ce27246e67" providerId="LiveId" clId="{932A65EF-E1F9-4DC3-B243-D4BBDBB6A227}" dt="2025-12-01T19:08:25.629" v="9" actId="20577"/>
        <pc:sldMkLst>
          <pc:docMk/>
          <pc:sldMk cId="818057802" sldId="364"/>
        </pc:sldMkLst>
        <pc:spChg chg="mod">
          <ac:chgData name="Noor Gajraj" userId="ef4426ce27246e67" providerId="LiveId" clId="{932A65EF-E1F9-4DC3-B243-D4BBDBB6A227}" dt="2025-12-01T19:08:25.629" v="9" actId="20577"/>
          <ac:spMkLst>
            <pc:docMk/>
            <pc:sldMk cId="818057802" sldId="364"/>
            <ac:spMk id="6" creationId="{8F713071-009E-E6A4-17AF-D2BBDB7773EB}"/>
          </ac:spMkLst>
        </pc:spChg>
      </pc:sldChg>
      <pc:sldChg chg="del">
        <pc:chgData name="Noor Gajraj" userId="ef4426ce27246e67" providerId="LiveId" clId="{932A65EF-E1F9-4DC3-B243-D4BBDBB6A227}" dt="2025-12-03T16:41:28.476" v="36" actId="47"/>
        <pc:sldMkLst>
          <pc:docMk/>
          <pc:sldMk cId="1636282924" sldId="367"/>
        </pc:sldMkLst>
      </pc:sldChg>
      <pc:sldChg chg="del">
        <pc:chgData name="Noor Gajraj" userId="ef4426ce27246e67" providerId="LiveId" clId="{932A65EF-E1F9-4DC3-B243-D4BBDBB6A227}" dt="2025-12-03T16:41:29.277" v="37" actId="47"/>
        <pc:sldMkLst>
          <pc:docMk/>
          <pc:sldMk cId="1642242753" sldId="368"/>
        </pc:sldMkLst>
      </pc:sldChg>
      <pc:sldChg chg="del">
        <pc:chgData name="Noor Gajraj" userId="ef4426ce27246e67" providerId="LiveId" clId="{932A65EF-E1F9-4DC3-B243-D4BBDBB6A227}" dt="2025-12-03T16:41:14.721" v="32" actId="47"/>
        <pc:sldMkLst>
          <pc:docMk/>
          <pc:sldMk cId="1482072989" sldId="369"/>
        </pc:sldMkLst>
      </pc:sldChg>
      <pc:sldChg chg="del">
        <pc:chgData name="Noor Gajraj" userId="ef4426ce27246e67" providerId="LiveId" clId="{932A65EF-E1F9-4DC3-B243-D4BBDBB6A227}" dt="2025-12-03T16:41:15.458" v="33" actId="47"/>
        <pc:sldMkLst>
          <pc:docMk/>
          <pc:sldMk cId="3934324719" sldId="370"/>
        </pc:sldMkLst>
      </pc:sldChg>
      <pc:sldChg chg="del">
        <pc:chgData name="Noor Gajraj" userId="ef4426ce27246e67" providerId="LiveId" clId="{932A65EF-E1F9-4DC3-B243-D4BBDBB6A227}" dt="2025-12-03T16:41:16.151" v="34" actId="47"/>
        <pc:sldMkLst>
          <pc:docMk/>
          <pc:sldMk cId="2119669082" sldId="371"/>
        </pc:sldMkLst>
      </pc:sldChg>
      <pc:sldChg chg="del">
        <pc:chgData name="Noor Gajraj" userId="ef4426ce27246e67" providerId="LiveId" clId="{932A65EF-E1F9-4DC3-B243-D4BBDBB6A227}" dt="2025-12-03T16:41:13.975" v="31" actId="47"/>
        <pc:sldMkLst>
          <pc:docMk/>
          <pc:sldMk cId="1694509999" sldId="372"/>
        </pc:sldMkLst>
      </pc:sldChg>
      <pc:sldChg chg="del">
        <pc:chgData name="Noor Gajraj" userId="ef4426ce27246e67" providerId="LiveId" clId="{932A65EF-E1F9-4DC3-B243-D4BBDBB6A227}" dt="2025-12-03T16:41:32.457" v="39" actId="47"/>
        <pc:sldMkLst>
          <pc:docMk/>
          <pc:sldMk cId="3344207764" sldId="374"/>
        </pc:sldMkLst>
      </pc:sldChg>
      <pc:sldChg chg="del">
        <pc:chgData name="Noor Gajraj" userId="ef4426ce27246e67" providerId="LiveId" clId="{932A65EF-E1F9-4DC3-B243-D4BBDBB6A227}" dt="2025-12-03T16:41:33.216" v="40" actId="47"/>
        <pc:sldMkLst>
          <pc:docMk/>
          <pc:sldMk cId="2744127988" sldId="375"/>
        </pc:sldMkLst>
      </pc:sldChg>
      <pc:sldChg chg="del">
        <pc:chgData name="Noor Gajraj" userId="ef4426ce27246e67" providerId="LiveId" clId="{932A65EF-E1F9-4DC3-B243-D4BBDBB6A227}" dt="2025-12-03T16:41:34.063" v="41" actId="47"/>
        <pc:sldMkLst>
          <pc:docMk/>
          <pc:sldMk cId="2394187739" sldId="376"/>
        </pc:sldMkLst>
      </pc:sldChg>
      <pc:sldChg chg="del">
        <pc:chgData name="Noor Gajraj" userId="ef4426ce27246e67" providerId="LiveId" clId="{932A65EF-E1F9-4DC3-B243-D4BBDBB6A227}" dt="2025-12-03T16:41:11.804" v="28" actId="47"/>
        <pc:sldMkLst>
          <pc:docMk/>
          <pc:sldMk cId="1741217982" sldId="377"/>
        </pc:sldMkLst>
      </pc:sldChg>
      <pc:sldChg chg="modSp mod">
        <pc:chgData name="Noor Gajraj" userId="ef4426ce27246e67" providerId="LiveId" clId="{932A65EF-E1F9-4DC3-B243-D4BBDBB6A227}" dt="2025-12-01T19:07:31.012" v="0" actId="20577"/>
        <pc:sldMkLst>
          <pc:docMk/>
          <pc:sldMk cId="750788057" sldId="442"/>
        </pc:sldMkLst>
        <pc:spChg chg="mod">
          <ac:chgData name="Noor Gajraj" userId="ef4426ce27246e67" providerId="LiveId" clId="{932A65EF-E1F9-4DC3-B243-D4BBDBB6A227}" dt="2025-12-01T19:07:31.012" v="0" actId="20577"/>
          <ac:spMkLst>
            <pc:docMk/>
            <pc:sldMk cId="750788057" sldId="442"/>
            <ac:spMk id="9" creationId="{290F50BB-80A3-B4BD-4863-D2E4F28E6D71}"/>
          </ac:spMkLst>
        </pc:spChg>
      </pc:sldChg>
      <pc:sldChg chg="modSp mod">
        <pc:chgData name="Noor Gajraj" userId="ef4426ce27246e67" providerId="LiveId" clId="{932A65EF-E1F9-4DC3-B243-D4BBDBB6A227}" dt="2025-12-01T19:07:58.642" v="8" actId="20577"/>
        <pc:sldMkLst>
          <pc:docMk/>
          <pc:sldMk cId="3307592487" sldId="592"/>
        </pc:sldMkLst>
        <pc:spChg chg="mod">
          <ac:chgData name="Noor Gajraj" userId="ef4426ce27246e67" providerId="LiveId" clId="{932A65EF-E1F9-4DC3-B243-D4BBDBB6A227}" dt="2025-12-01T19:07:58.642" v="8" actId="20577"/>
          <ac:spMkLst>
            <pc:docMk/>
            <pc:sldMk cId="3307592487" sldId="592"/>
            <ac:spMk id="6" creationId="{045FE63B-1D48-C148-55F7-5B336D6677B4}"/>
          </ac:spMkLst>
        </pc:spChg>
      </pc:sldChg>
      <pc:sldChg chg="modSp mod">
        <pc:chgData name="Noor Gajraj" userId="ef4426ce27246e67" providerId="LiveId" clId="{932A65EF-E1F9-4DC3-B243-D4BBDBB6A227}" dt="2025-12-03T16:40:23.595" v="27" actId="20577"/>
        <pc:sldMkLst>
          <pc:docMk/>
          <pc:sldMk cId="3542055990" sldId="600"/>
        </pc:sldMkLst>
        <pc:spChg chg="mod">
          <ac:chgData name="Noor Gajraj" userId="ef4426ce27246e67" providerId="LiveId" clId="{932A65EF-E1F9-4DC3-B243-D4BBDBB6A227}" dt="2025-12-03T16:40:23.595" v="27" actId="20577"/>
          <ac:spMkLst>
            <pc:docMk/>
            <pc:sldMk cId="3542055990" sldId="600"/>
            <ac:spMk id="4" creationId="{658A38FC-7B10-8418-DF30-943C0A2E86FF}"/>
          </ac:spMkLst>
        </pc:spChg>
      </pc:sldChg>
      <pc:sldChg chg="del">
        <pc:chgData name="Noor Gajraj" userId="ef4426ce27246e67" providerId="LiveId" clId="{932A65EF-E1F9-4DC3-B243-D4BBDBB6A227}" dt="2025-12-03T16:41:50.590" v="49" actId="47"/>
        <pc:sldMkLst>
          <pc:docMk/>
          <pc:sldMk cId="817393720" sldId="601"/>
        </pc:sldMkLst>
      </pc:sldChg>
      <pc:sldChg chg="add">
        <pc:chgData name="Noor Gajraj" userId="ef4426ce27246e67" providerId="LiveId" clId="{932A65EF-E1F9-4DC3-B243-D4BBDBB6A227}" dt="2025-12-03T16:39:34.733" v="10"/>
        <pc:sldMkLst>
          <pc:docMk/>
          <pc:sldMk cId="0" sldId="658"/>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99E25-5B65-D93A-3010-8B947D67E65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7DAEB28A-33CC-6CF5-1214-F2C3205F679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3888634-FBA9-41D6-8B35-EE3A7D816B7C}" type="datetimeFigureOut">
              <a:rPr lang="en-US" smtClean="0"/>
              <a:t>12/3/2025</a:t>
            </a:fld>
            <a:endParaRPr lang="en-US" dirty="0"/>
          </a:p>
        </p:txBody>
      </p:sp>
      <p:sp>
        <p:nvSpPr>
          <p:cNvPr id="4" name="Footer Placeholder 3">
            <a:extLst>
              <a:ext uri="{FF2B5EF4-FFF2-40B4-BE49-F238E27FC236}">
                <a16:creationId xmlns:a16="http://schemas.microsoft.com/office/drawing/2014/main" id="{43D63414-6160-FF79-B3F6-CD615625C84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2583E93F-BDEC-C5F7-2553-8324882C419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97C78D2-97D1-4B37-BDD1-08A09BD4CA99}" type="slidenum">
              <a:rPr lang="en-US" smtClean="0"/>
              <a:t>‹#›</a:t>
            </a:fld>
            <a:endParaRPr lang="en-US" dirty="0"/>
          </a:p>
        </p:txBody>
      </p:sp>
    </p:spTree>
    <p:extLst>
      <p:ext uri="{BB962C8B-B14F-4D97-AF65-F5344CB8AC3E}">
        <p14:creationId xmlns:p14="http://schemas.microsoft.com/office/powerpoint/2010/main" val="23691359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A28068-AFBD-4979-B752-9EB6F90B1386}" type="datetimeFigureOut">
              <a:rPr lang="en-US" smtClean="0"/>
              <a:t>12/3/2025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939589-3E79-4C82-AA4A-FE78234FAA59}" type="slidenum">
              <a:rPr lang="en-US" smtClean="0"/>
              <a:t>‹#›</a:t>
            </a:fld>
            <a:endParaRPr lang="en-US" dirty="0"/>
          </a:p>
        </p:txBody>
      </p:sp>
    </p:spTree>
    <p:extLst>
      <p:ext uri="{BB962C8B-B14F-4D97-AF65-F5344CB8AC3E}">
        <p14:creationId xmlns:p14="http://schemas.microsoft.com/office/powerpoint/2010/main" val="2194968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82CF8-1F61-79CB-6731-FAFAC9D7E23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674E547-8161-C1A4-78C6-4B4DA6C5C7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3287CF-24D7-ABF2-AF60-32170FC1DAE8}"/>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D3EB8479-B147-A4FC-C047-EA043DD204D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A0CA643-4D90-B501-BC89-D4C3D1FDB78E}"/>
              </a:ext>
            </a:extLst>
          </p:cNvPr>
          <p:cNvSpPr>
            <a:spLocks noGrp="1"/>
          </p:cNvSpPr>
          <p:nvPr>
            <p:ph type="sldNum" sz="quarter" idx="12"/>
          </p:nvPr>
        </p:nvSpPr>
        <p:spPr/>
        <p:txBody>
          <a:bodyPr/>
          <a:lstStyle/>
          <a:p>
            <a:fld id="{D8DA9DAA-006C-4F4B-980E-E3DF019B24E2}" type="slidenum">
              <a:rPr lang="en-US" smtClean="0"/>
              <a:pPr/>
              <a:t>‹#›</a:t>
            </a:fld>
            <a:endParaRPr lang="en-US" dirty="0"/>
          </a:p>
        </p:txBody>
      </p:sp>
    </p:spTree>
    <p:extLst>
      <p:ext uri="{BB962C8B-B14F-4D97-AF65-F5344CB8AC3E}">
        <p14:creationId xmlns:p14="http://schemas.microsoft.com/office/powerpoint/2010/main" val="1764060458"/>
      </p:ext>
    </p:extLst>
  </p:cSld>
  <p:clrMapOvr>
    <a:masterClrMapping/>
  </p:clrMapOvr>
  <p:hf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603EF-BFC4-CF83-D141-FCE9352B3A3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E652C3-432B-939F-8396-43D675C72BA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4AED88-4F71-D0DC-FF9E-38F560FF5D29}"/>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7770E11D-7523-6EB6-E8D6-89360014BB0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24D9648-5747-9724-A614-2D3206529F7C}"/>
              </a:ext>
            </a:extLst>
          </p:cNvPr>
          <p:cNvSpPr>
            <a:spLocks noGrp="1"/>
          </p:cNvSpPr>
          <p:nvPr>
            <p:ph type="sldNum" sz="quarter" idx="12"/>
          </p:nvPr>
        </p:nvSpPr>
        <p:spPr/>
        <p:txBody>
          <a:bodyPr/>
          <a:lstStyle/>
          <a:p>
            <a:fld id="{D8DA9DAA-006C-4F4B-980E-E3DF019B24E2}" type="slidenum">
              <a:rPr lang="en-US" smtClean="0"/>
              <a:pPr/>
              <a:t>‹#›</a:t>
            </a:fld>
            <a:endParaRPr lang="en-US" dirty="0"/>
          </a:p>
        </p:txBody>
      </p:sp>
    </p:spTree>
    <p:extLst>
      <p:ext uri="{BB962C8B-B14F-4D97-AF65-F5344CB8AC3E}">
        <p14:creationId xmlns:p14="http://schemas.microsoft.com/office/powerpoint/2010/main" val="1829617214"/>
      </p:ext>
    </p:extLst>
  </p:cSld>
  <p:clrMapOvr>
    <a:masterClrMapping/>
  </p:clrMapOvr>
  <p:hf sldNum="0"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609F84-F724-3438-745A-DD3C0DF76C8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B913685-007C-8FF9-89E2-337A9E7F0E9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474533-E18C-E9E7-2C21-172EABE030D0}"/>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EEA4EF3A-A1B1-BB14-94D0-4535E2C9BE5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BE59BA1-ED38-36C4-003D-50B87472B7BB}"/>
              </a:ext>
            </a:extLst>
          </p:cNvPr>
          <p:cNvSpPr>
            <a:spLocks noGrp="1"/>
          </p:cNvSpPr>
          <p:nvPr>
            <p:ph type="sldNum" sz="quarter" idx="12"/>
          </p:nvPr>
        </p:nvSpPr>
        <p:spPr/>
        <p:txBody>
          <a:bodyPr/>
          <a:lstStyle/>
          <a:p>
            <a:fld id="{D8DA9DAA-006C-4F4B-980E-E3DF019B24E2}" type="slidenum">
              <a:rPr lang="en-US" smtClean="0"/>
              <a:pPr/>
              <a:t>‹#›</a:t>
            </a:fld>
            <a:endParaRPr lang="en-US" dirty="0"/>
          </a:p>
        </p:txBody>
      </p:sp>
    </p:spTree>
    <p:extLst>
      <p:ext uri="{BB962C8B-B14F-4D97-AF65-F5344CB8AC3E}">
        <p14:creationId xmlns:p14="http://schemas.microsoft.com/office/powerpoint/2010/main" val="969890810"/>
      </p:ext>
    </p:extLst>
  </p:cSld>
  <p:clrMapOvr>
    <a:masterClrMapping/>
  </p:clrMapOvr>
  <p:hf sldNum="0" hdr="0" ftr="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Only Slide">
    <p:bg>
      <p:bgPr>
        <a:gradFill>
          <a:gsLst>
            <a:gs pos="100000">
              <a:schemeClr val="accent4"/>
            </a:gs>
            <a:gs pos="0">
              <a:schemeClr val="accent2"/>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280159" y="357809"/>
            <a:ext cx="7983110" cy="3080335"/>
          </a:xfrm>
        </p:spPr>
        <p:txBody>
          <a:bodyPr lIns="0" tIns="0" rIns="0" bIns="0" anchor="b"/>
          <a:lstStyle>
            <a:lvl1pPr algn="l">
              <a:lnSpc>
                <a:spcPts val="5400"/>
              </a:lnSpc>
              <a:defRPr sz="5400" b="1" i="0" cap="all" spc="0" baseline="0">
                <a:solidFill>
                  <a:schemeClr val="bg1"/>
                </a:solidFill>
              </a:defRPr>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8E825845-66DD-4B77-A729-CD97D156FE6C}"/>
              </a:ext>
              <a:ext uri="{C183D7F6-B498-43B3-948B-1728B52AA6E4}">
                <adec:decorative xmlns:adec="http://schemas.microsoft.com/office/drawing/2017/decorative" val="1"/>
              </a:ext>
            </a:extLst>
          </p:cNvPr>
          <p:cNvCxnSpPr>
            <a:cxnSpLocks/>
          </p:cNvCxnSpPr>
          <p:nvPr userDrawn="1"/>
        </p:nvCxnSpPr>
        <p:spPr>
          <a:xfrm>
            <a:off x="1280160" y="3496322"/>
            <a:ext cx="0" cy="33528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22749162-63A5-5BF9-895E-B0577A6C47E0}"/>
              </a:ext>
              <a:ext uri="{C183D7F6-B498-43B3-948B-1728B52AA6E4}">
                <adec:decorative xmlns:adec="http://schemas.microsoft.com/office/drawing/2017/decorative" val="1"/>
              </a:ext>
            </a:extLst>
          </p:cNvPr>
          <p:cNvGrpSpPr/>
          <p:nvPr userDrawn="1"/>
        </p:nvGrpSpPr>
        <p:grpSpPr>
          <a:xfrm>
            <a:off x="8161510" y="2744546"/>
            <a:ext cx="465456" cy="581432"/>
            <a:chOff x="7843462" y="2744546"/>
            <a:chExt cx="465456" cy="581432"/>
          </a:xfrm>
        </p:grpSpPr>
        <p:sp>
          <p:nvSpPr>
            <p:cNvPr id="19" name="Graphic 12">
              <a:extLst>
                <a:ext uri="{FF2B5EF4-FFF2-40B4-BE49-F238E27FC236}">
                  <a16:creationId xmlns:a16="http://schemas.microsoft.com/office/drawing/2014/main" id="{818B4386-1FCF-4ACE-BE25-AF9CC5E2256F}"/>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21" name="Graphic 13">
              <a:extLst>
                <a:ext uri="{FF2B5EF4-FFF2-40B4-BE49-F238E27FC236}">
                  <a16:creationId xmlns:a16="http://schemas.microsoft.com/office/drawing/2014/main" id="{19319560-50ED-4963-A2CF-74663239D426}"/>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dirty="0"/>
            </a:p>
          </p:txBody>
        </p:sp>
        <p:sp>
          <p:nvSpPr>
            <p:cNvPr id="23" name="Graphic 15">
              <a:extLst>
                <a:ext uri="{FF2B5EF4-FFF2-40B4-BE49-F238E27FC236}">
                  <a16:creationId xmlns:a16="http://schemas.microsoft.com/office/drawing/2014/main" id="{E5ABBDAD-943D-48F3-9C80-B29C48966C79}"/>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4301201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image">
    <p:bg>
      <p:bgPr>
        <a:gradFill>
          <a:gsLst>
            <a:gs pos="100000">
              <a:schemeClr val="accent4"/>
            </a:gs>
            <a:gs pos="0">
              <a:schemeClr val="accent2"/>
            </a:gs>
          </a:gsLst>
          <a:lin ang="81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hasCustomPrompt="1"/>
          </p:nvPr>
        </p:nvSpPr>
        <p:spPr>
          <a:xfrm>
            <a:off x="5116544" y="614202"/>
            <a:ext cx="5918072" cy="2276856"/>
          </a:xfrm>
        </p:spPr>
        <p:txBody>
          <a:bodyPr lIns="0" tIns="0" rIns="0" bIns="0" anchor="b"/>
          <a:lstStyle>
            <a:lvl1pPr algn="r">
              <a:lnSpc>
                <a:spcPts val="4000"/>
              </a:lnSpc>
              <a:defRPr sz="4000" b="1" cap="all" spc="0" baseline="0">
                <a:solidFill>
                  <a:schemeClr val="bg1"/>
                </a:solidFill>
              </a:defRPr>
            </a:lvl1pPr>
          </a:lstStyle>
          <a:p>
            <a:r>
              <a:rPr lang="en-US" dirty="0"/>
              <a:t>Click to add title</a:t>
            </a:r>
          </a:p>
        </p:txBody>
      </p:sp>
      <p:sp>
        <p:nvSpPr>
          <p:cNvPr id="8" name="Slide Number Placeholder 7">
            <a:extLst>
              <a:ext uri="{FF2B5EF4-FFF2-40B4-BE49-F238E27FC236}">
                <a16:creationId xmlns:a16="http://schemas.microsoft.com/office/drawing/2014/main" id="{1C738AB3-8054-6E21-C34C-36AF3A31AC4E}"/>
              </a:ext>
            </a:extLst>
          </p:cNvPr>
          <p:cNvSpPr>
            <a:spLocks noGrp="1"/>
          </p:cNvSpPr>
          <p:nvPr>
            <p:ph type="sldNum" sz="quarter" idx="20"/>
          </p:nvPr>
        </p:nvSpPr>
        <p:spPr/>
        <p:txBody>
          <a:bodyPr/>
          <a:lstStyle>
            <a:lvl1pPr>
              <a:defRPr>
                <a:solidFill>
                  <a:schemeClr val="bg1"/>
                </a:solidFill>
              </a:defRPr>
            </a:lvl1pPr>
          </a:lstStyle>
          <a:p>
            <a:fld id="{D8DA9DAA-006C-4F4B-980E-E3DF019B24E2}" type="slidenum">
              <a:rPr lang="en-US" smtClean="0"/>
              <a:pPr/>
              <a:t>‹#›</a:t>
            </a:fld>
            <a:endParaRPr lang="en-US" dirty="0"/>
          </a:p>
        </p:txBody>
      </p:sp>
      <p:sp>
        <p:nvSpPr>
          <p:cNvPr id="19" name="Picture Placeholder 18">
            <a:extLst>
              <a:ext uri="{FF2B5EF4-FFF2-40B4-BE49-F238E27FC236}">
                <a16:creationId xmlns:a16="http://schemas.microsoft.com/office/drawing/2014/main" id="{34120D15-E48C-4FBE-BB95-24DB36D9F458}"/>
              </a:ext>
            </a:extLst>
          </p:cNvPr>
          <p:cNvSpPr>
            <a:spLocks noGrp="1"/>
          </p:cNvSpPr>
          <p:nvPr>
            <p:ph type="pic" sz="quarter" idx="14" hasCustomPrompt="1"/>
          </p:nvPr>
        </p:nvSpPr>
        <p:spPr>
          <a:xfrm>
            <a:off x="1280160" y="2530058"/>
            <a:ext cx="3707972" cy="3707971"/>
          </a:xfrm>
          <a:custGeom>
            <a:avLst/>
            <a:gdLst>
              <a:gd name="connsiteX0" fmla="*/ 1853986 w 3707972"/>
              <a:gd name="connsiteY0" fmla="*/ 0 h 3707971"/>
              <a:gd name="connsiteX1" fmla="*/ 3707972 w 3707972"/>
              <a:gd name="connsiteY1" fmla="*/ 1853986 h 3707971"/>
              <a:gd name="connsiteX2" fmla="*/ 2043545 w 3707972"/>
              <a:gd name="connsiteY2" fmla="*/ 3698400 h 3707971"/>
              <a:gd name="connsiteX3" fmla="*/ 1854006 w 3707972"/>
              <a:gd name="connsiteY3" fmla="*/ 3707971 h 3707971"/>
              <a:gd name="connsiteX4" fmla="*/ 1853966 w 3707972"/>
              <a:gd name="connsiteY4" fmla="*/ 3707971 h 3707971"/>
              <a:gd name="connsiteX5" fmla="*/ 1664427 w 3707972"/>
              <a:gd name="connsiteY5" fmla="*/ 3698400 h 3707971"/>
              <a:gd name="connsiteX6" fmla="*/ 0 w 3707972"/>
              <a:gd name="connsiteY6" fmla="*/ 1853986 h 3707971"/>
              <a:gd name="connsiteX7" fmla="*/ 1853986 w 3707972"/>
              <a:gd name="connsiteY7" fmla="*/ 0 h 3707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07972" h="3707971">
                <a:moveTo>
                  <a:pt x="1853986" y="0"/>
                </a:moveTo>
                <a:cubicBezTo>
                  <a:pt x="2877914" y="0"/>
                  <a:pt x="3707972" y="830058"/>
                  <a:pt x="3707972" y="1853986"/>
                </a:cubicBezTo>
                <a:cubicBezTo>
                  <a:pt x="3707972" y="2813919"/>
                  <a:pt x="2978429" y="3603458"/>
                  <a:pt x="2043545" y="3698400"/>
                </a:cubicBezTo>
                <a:lnTo>
                  <a:pt x="1854006" y="3707971"/>
                </a:lnTo>
                <a:lnTo>
                  <a:pt x="1853966" y="3707971"/>
                </a:lnTo>
                <a:lnTo>
                  <a:pt x="1664427" y="3698400"/>
                </a:lnTo>
                <a:cubicBezTo>
                  <a:pt x="729543" y="3603458"/>
                  <a:pt x="0" y="2813919"/>
                  <a:pt x="0" y="1853986"/>
                </a:cubicBezTo>
                <a:cubicBezTo>
                  <a:pt x="0" y="830058"/>
                  <a:pt x="830058" y="0"/>
                  <a:pt x="1853986" y="0"/>
                </a:cubicBezTo>
                <a:close/>
              </a:path>
            </a:pathLst>
          </a:custGeom>
        </p:spPr>
        <p:txBody>
          <a:bodyPr wrap="square" tIns="914400" anchor="t">
            <a:noAutofit/>
          </a:bodyPr>
          <a:lstStyle>
            <a:lvl1pPr algn="ctr">
              <a:buNone/>
              <a:defRPr sz="1600" b="1">
                <a:solidFill>
                  <a:schemeClr val="bg1"/>
                </a:solidFill>
              </a:defRPr>
            </a:lvl1pPr>
          </a:lstStyle>
          <a:p>
            <a:r>
              <a:rPr lang="en-US" dirty="0"/>
              <a:t>Click to add picture</a:t>
            </a:r>
          </a:p>
        </p:txBody>
      </p:sp>
      <p:sp>
        <p:nvSpPr>
          <p:cNvPr id="4" name="Text Placeholder 3">
            <a:extLst>
              <a:ext uri="{FF2B5EF4-FFF2-40B4-BE49-F238E27FC236}">
                <a16:creationId xmlns:a16="http://schemas.microsoft.com/office/drawing/2014/main" id="{94FD1B85-4BEF-C1C1-5619-B82E9E44A9F8}"/>
              </a:ext>
            </a:extLst>
          </p:cNvPr>
          <p:cNvSpPr>
            <a:spLocks noGrp="1"/>
          </p:cNvSpPr>
          <p:nvPr>
            <p:ph type="body" sz="quarter" idx="17"/>
          </p:nvPr>
        </p:nvSpPr>
        <p:spPr>
          <a:xfrm>
            <a:off x="5116548" y="3161752"/>
            <a:ext cx="5918068" cy="3144965"/>
          </a:xfrm>
        </p:spPr>
        <p:txBody>
          <a:bodyPr lIns="0" tIns="0" rIns="0" bIns="0">
            <a:normAutofit/>
          </a:bodyPr>
          <a:lstStyle>
            <a:lvl1pPr marL="0" indent="0" algn="r">
              <a:spcBef>
                <a:spcPts val="1200"/>
              </a:spcBef>
              <a:buNone/>
              <a:defRPr sz="2400">
                <a:solidFill>
                  <a:schemeClr val="bg1"/>
                </a:solidFill>
              </a:defRPr>
            </a:lvl1pPr>
            <a:lvl2pPr marL="457200" indent="0" algn="r">
              <a:spcBef>
                <a:spcPts val="1200"/>
              </a:spcBef>
              <a:buNone/>
              <a:defRPr sz="2400">
                <a:solidFill>
                  <a:schemeClr val="bg1"/>
                </a:solidFill>
              </a:defRPr>
            </a:lvl2pPr>
            <a:lvl3pPr marL="914400" indent="0" algn="r">
              <a:spcBef>
                <a:spcPts val="1200"/>
              </a:spcBef>
              <a:buNone/>
              <a:defRPr sz="2400">
                <a:solidFill>
                  <a:schemeClr val="bg1"/>
                </a:solidFill>
              </a:defRPr>
            </a:lvl3pPr>
            <a:lvl4pPr marL="1371600" indent="0" algn="r">
              <a:spcBef>
                <a:spcPts val="1200"/>
              </a:spcBef>
              <a:buNone/>
              <a:defRPr sz="2400">
                <a:solidFill>
                  <a:schemeClr val="bg1"/>
                </a:solidFill>
              </a:defRPr>
            </a:lvl4pPr>
            <a:lvl5pPr marL="1828800" indent="0" algn="r">
              <a:buNone/>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4" name="Straight Connector 13">
            <a:extLst>
              <a:ext uri="{FF2B5EF4-FFF2-40B4-BE49-F238E27FC236}">
                <a16:creationId xmlns:a16="http://schemas.microsoft.com/office/drawing/2014/main" id="{13AE7F8D-AE68-4A83-BAB5-3A97D473CE3C}"/>
              </a:ext>
              <a:ext uri="{C183D7F6-B498-43B3-948B-1728B52AA6E4}">
                <adec:decorative xmlns:adec="http://schemas.microsoft.com/office/drawing/2017/decorative" val="1"/>
              </a:ext>
            </a:extLst>
          </p:cNvPr>
          <p:cNvCxnSpPr>
            <a:cxnSpLocks/>
          </p:cNvCxnSpPr>
          <p:nvPr userDrawn="1"/>
        </p:nvCxnSpPr>
        <p:spPr>
          <a:xfrm>
            <a:off x="740664" y="1371600"/>
            <a:ext cx="0" cy="54864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1" name="Graphic 12">
            <a:extLst>
              <a:ext uri="{FF2B5EF4-FFF2-40B4-BE49-F238E27FC236}">
                <a16:creationId xmlns:a16="http://schemas.microsoft.com/office/drawing/2014/main" id="{EA1B6985-3E5A-40F4-9268-D4AB3BBF8C91}"/>
              </a:ext>
              <a:ext uri="{C183D7F6-B498-43B3-948B-1728B52AA6E4}">
                <adec:decorative xmlns:adec="http://schemas.microsoft.com/office/drawing/2017/decorative" val="1"/>
              </a:ext>
            </a:extLst>
          </p:cNvPr>
          <p:cNvSpPr/>
          <p:nvPr userDrawn="1"/>
        </p:nvSpPr>
        <p:spPr>
          <a:xfrm>
            <a:off x="4745394" y="276027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13" name="Graphic 13">
            <a:extLst>
              <a:ext uri="{FF2B5EF4-FFF2-40B4-BE49-F238E27FC236}">
                <a16:creationId xmlns:a16="http://schemas.microsoft.com/office/drawing/2014/main" id="{338BC906-9D03-4280-85E8-21A81BC21D73}"/>
              </a:ext>
              <a:ext uri="{C183D7F6-B498-43B3-948B-1728B52AA6E4}">
                <adec:decorative xmlns:adec="http://schemas.microsoft.com/office/drawing/2017/decorative" val="1"/>
              </a:ext>
            </a:extLst>
          </p:cNvPr>
          <p:cNvSpPr/>
          <p:nvPr userDrawn="1"/>
        </p:nvSpPr>
        <p:spPr>
          <a:xfrm>
            <a:off x="4386614" y="253098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dirty="0"/>
          </a:p>
        </p:txBody>
      </p:sp>
      <p:sp>
        <p:nvSpPr>
          <p:cNvPr id="17" name="Graphic 15">
            <a:extLst>
              <a:ext uri="{FF2B5EF4-FFF2-40B4-BE49-F238E27FC236}">
                <a16:creationId xmlns:a16="http://schemas.microsoft.com/office/drawing/2014/main" id="{C5C06D53-C9F6-47E8-BFE1-B8193A1AED8B}"/>
              </a:ext>
              <a:ext uri="{C183D7F6-B498-43B3-948B-1728B52AA6E4}">
                <adec:decorative xmlns:adec="http://schemas.microsoft.com/office/drawing/2017/decorative" val="1"/>
              </a:ext>
            </a:extLst>
          </p:cNvPr>
          <p:cNvSpPr/>
          <p:nvPr userDrawn="1"/>
        </p:nvSpPr>
        <p:spPr>
          <a:xfrm>
            <a:off x="1652402" y="603157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dirty="0"/>
          </a:p>
        </p:txBody>
      </p:sp>
      <p:sp>
        <p:nvSpPr>
          <p:cNvPr id="7" name="Footer Placeholder 6">
            <a:extLst>
              <a:ext uri="{FF2B5EF4-FFF2-40B4-BE49-F238E27FC236}">
                <a16:creationId xmlns:a16="http://schemas.microsoft.com/office/drawing/2014/main" id="{CE9872E9-2F0D-2FEB-0974-F0BBBC5E0331}"/>
              </a:ext>
            </a:extLst>
          </p:cNvPr>
          <p:cNvSpPr>
            <a:spLocks noGrp="1"/>
          </p:cNvSpPr>
          <p:nvPr>
            <p:ph type="ftr" sz="quarter" idx="19"/>
          </p:nvPr>
        </p:nvSpPr>
        <p:spPr>
          <a:xfrm>
            <a:off x="7238999" y="6356350"/>
            <a:ext cx="3795615" cy="365125"/>
          </a:xfrm>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24907687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 Picture">
    <p:bg>
      <p:bgPr>
        <a:gradFill>
          <a:gsLst>
            <a:gs pos="100000">
              <a:schemeClr val="accent4"/>
            </a:gs>
            <a:gs pos="0">
              <a:schemeClr val="accent2"/>
            </a:gs>
          </a:gsLst>
          <a:lin ang="189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280159" y="3386775"/>
            <a:ext cx="8311102" cy="3080335"/>
          </a:xfrm>
        </p:spPr>
        <p:txBody>
          <a:bodyPr lIns="0" tIns="274320" rIns="0" bIns="0" anchor="t" anchorCtr="0"/>
          <a:lstStyle>
            <a:lvl1pPr algn="l">
              <a:lnSpc>
                <a:spcPts val="5400"/>
              </a:lnSpc>
              <a:defRPr sz="5400" b="1" i="0" cap="all" spc="0" baseline="0">
                <a:solidFill>
                  <a:schemeClr val="bg1"/>
                </a:solidFill>
              </a:defRPr>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8E825845-66DD-4B77-A729-CD97D156FE6C}"/>
              </a:ext>
              <a:ext uri="{C183D7F6-B498-43B3-948B-1728B52AA6E4}">
                <adec:decorative xmlns:adec="http://schemas.microsoft.com/office/drawing/2017/decorative" val="1"/>
              </a:ext>
            </a:extLst>
          </p:cNvPr>
          <p:cNvCxnSpPr>
            <a:cxnSpLocks/>
          </p:cNvCxnSpPr>
          <p:nvPr userDrawn="1"/>
        </p:nvCxnSpPr>
        <p:spPr>
          <a:xfrm>
            <a:off x="1280160" y="0"/>
            <a:ext cx="0" cy="33528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22749162-63A5-5BF9-895E-B0577A6C47E0}"/>
              </a:ext>
              <a:ext uri="{C183D7F6-B498-43B3-948B-1728B52AA6E4}">
                <adec:decorative xmlns:adec="http://schemas.microsoft.com/office/drawing/2017/decorative" val="1"/>
              </a:ext>
            </a:extLst>
          </p:cNvPr>
          <p:cNvGrpSpPr/>
          <p:nvPr userDrawn="1"/>
        </p:nvGrpSpPr>
        <p:grpSpPr>
          <a:xfrm rot="19670435">
            <a:off x="7632743" y="794953"/>
            <a:ext cx="465456" cy="581432"/>
            <a:chOff x="7843462" y="2744546"/>
            <a:chExt cx="465456" cy="581432"/>
          </a:xfrm>
        </p:grpSpPr>
        <p:sp>
          <p:nvSpPr>
            <p:cNvPr id="19" name="Graphic 12">
              <a:extLst>
                <a:ext uri="{FF2B5EF4-FFF2-40B4-BE49-F238E27FC236}">
                  <a16:creationId xmlns:a16="http://schemas.microsoft.com/office/drawing/2014/main" id="{818B4386-1FCF-4ACE-BE25-AF9CC5E2256F}"/>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21" name="Graphic 13">
              <a:extLst>
                <a:ext uri="{FF2B5EF4-FFF2-40B4-BE49-F238E27FC236}">
                  <a16:creationId xmlns:a16="http://schemas.microsoft.com/office/drawing/2014/main" id="{19319560-50ED-4963-A2CF-74663239D426}"/>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dirty="0"/>
            </a:p>
          </p:txBody>
        </p:sp>
        <p:sp>
          <p:nvSpPr>
            <p:cNvPr id="23" name="Graphic 15">
              <a:extLst>
                <a:ext uri="{FF2B5EF4-FFF2-40B4-BE49-F238E27FC236}">
                  <a16:creationId xmlns:a16="http://schemas.microsoft.com/office/drawing/2014/main" id="{E5ABBDAD-943D-48F3-9C80-B29C48966C79}"/>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dirty="0"/>
            </a:p>
          </p:txBody>
        </p:sp>
      </p:grpSp>
      <p:sp>
        <p:nvSpPr>
          <p:cNvPr id="3" name="Picture Placeholder 14">
            <a:extLst>
              <a:ext uri="{FF2B5EF4-FFF2-40B4-BE49-F238E27FC236}">
                <a16:creationId xmlns:a16="http://schemas.microsoft.com/office/drawing/2014/main" id="{01D87F51-D69B-9038-0566-4FDC355AB6F0}"/>
              </a:ext>
            </a:extLst>
          </p:cNvPr>
          <p:cNvSpPr>
            <a:spLocks noGrp="1"/>
          </p:cNvSpPr>
          <p:nvPr>
            <p:ph type="pic" sz="quarter" idx="13" hasCustomPrompt="1"/>
          </p:nvPr>
        </p:nvSpPr>
        <p:spPr>
          <a:xfrm>
            <a:off x="8197587" y="411831"/>
            <a:ext cx="3521337" cy="3521344"/>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tIns="914400" anchor="t" anchorCtr="0">
            <a:noAutofit/>
          </a:bodyPr>
          <a:lstStyle>
            <a:lvl1pPr algn="ctr">
              <a:buNone/>
              <a:defRPr sz="1800">
                <a:solidFill>
                  <a:schemeClr val="bg1"/>
                </a:solidFill>
              </a:defRPr>
            </a:lvl1pPr>
          </a:lstStyle>
          <a:p>
            <a:r>
              <a:rPr lang="en-US" dirty="0"/>
              <a:t>Click to add picture</a:t>
            </a:r>
          </a:p>
        </p:txBody>
      </p:sp>
    </p:spTree>
    <p:extLst>
      <p:ext uri="{BB962C8B-B14F-4D97-AF65-F5344CB8AC3E}">
        <p14:creationId xmlns:p14="http://schemas.microsoft.com/office/powerpoint/2010/main" val="19512396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Subtitle + Picture">
    <p:bg>
      <p:bgPr>
        <a:gradFill>
          <a:gsLst>
            <a:gs pos="100000">
              <a:schemeClr val="accent4"/>
            </a:gs>
            <a:gs pos="0">
              <a:schemeClr val="accent2"/>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1280159" y="640080"/>
            <a:ext cx="10302240" cy="1852046"/>
          </a:xfrm>
        </p:spPr>
        <p:txBody>
          <a:bodyPr lIns="0" tIns="0" rIns="0" bIns="0" anchor="b"/>
          <a:lstStyle>
            <a:lvl1pPr algn="l">
              <a:lnSpc>
                <a:spcPts val="5400"/>
              </a:lnSpc>
              <a:defRPr sz="5400" b="1" i="0" cap="all" spc="0" baseline="0">
                <a:solidFill>
                  <a:schemeClr val="bg1"/>
                </a:solidFill>
              </a:defRPr>
            </a:lvl1pPr>
          </a:lstStyle>
          <a:p>
            <a:r>
              <a:rPr lang="en-US" dirty="0"/>
              <a:t>Click to add title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hasCustomPrompt="1"/>
          </p:nvPr>
        </p:nvSpPr>
        <p:spPr>
          <a:xfrm>
            <a:off x="1280158" y="2588447"/>
            <a:ext cx="7853678" cy="726645"/>
          </a:xfrm>
        </p:spPr>
        <p:txBody>
          <a:bodyPr lIns="0" tIns="0" rIns="0" bIns="0" anchor="t" anchorCtr="0">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add text</a:t>
            </a:r>
          </a:p>
        </p:txBody>
      </p:sp>
      <p:cxnSp>
        <p:nvCxnSpPr>
          <p:cNvPr id="9" name="Straight Connector 8">
            <a:extLst>
              <a:ext uri="{FF2B5EF4-FFF2-40B4-BE49-F238E27FC236}">
                <a16:creationId xmlns:a16="http://schemas.microsoft.com/office/drawing/2014/main" id="{8E825845-66DD-4B77-A729-CD97D156FE6C}"/>
              </a:ext>
              <a:ext uri="{C183D7F6-B498-43B3-948B-1728B52AA6E4}">
                <adec:decorative xmlns:adec="http://schemas.microsoft.com/office/drawing/2017/decorative" val="1"/>
              </a:ext>
            </a:extLst>
          </p:cNvPr>
          <p:cNvCxnSpPr>
            <a:cxnSpLocks/>
          </p:cNvCxnSpPr>
          <p:nvPr userDrawn="1"/>
        </p:nvCxnSpPr>
        <p:spPr>
          <a:xfrm>
            <a:off x="1280160" y="3496322"/>
            <a:ext cx="0" cy="33528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22749162-63A5-5BF9-895E-B0577A6C47E0}"/>
              </a:ext>
              <a:ext uri="{C183D7F6-B498-43B3-948B-1728B52AA6E4}">
                <adec:decorative xmlns:adec="http://schemas.microsoft.com/office/drawing/2017/decorative" val="1"/>
              </a:ext>
            </a:extLst>
          </p:cNvPr>
          <p:cNvGrpSpPr/>
          <p:nvPr userDrawn="1"/>
        </p:nvGrpSpPr>
        <p:grpSpPr>
          <a:xfrm flipH="1">
            <a:off x="7659974" y="4456458"/>
            <a:ext cx="465456" cy="581432"/>
            <a:chOff x="7843462" y="2744546"/>
            <a:chExt cx="465456" cy="581432"/>
          </a:xfrm>
        </p:grpSpPr>
        <p:sp>
          <p:nvSpPr>
            <p:cNvPr id="19" name="Graphic 12">
              <a:extLst>
                <a:ext uri="{FF2B5EF4-FFF2-40B4-BE49-F238E27FC236}">
                  <a16:creationId xmlns:a16="http://schemas.microsoft.com/office/drawing/2014/main" id="{818B4386-1FCF-4ACE-BE25-AF9CC5E2256F}"/>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21" name="Graphic 13">
              <a:extLst>
                <a:ext uri="{FF2B5EF4-FFF2-40B4-BE49-F238E27FC236}">
                  <a16:creationId xmlns:a16="http://schemas.microsoft.com/office/drawing/2014/main" id="{19319560-50ED-4963-A2CF-74663239D426}"/>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dirty="0"/>
            </a:p>
          </p:txBody>
        </p:sp>
        <p:sp>
          <p:nvSpPr>
            <p:cNvPr id="23" name="Graphic 15">
              <a:extLst>
                <a:ext uri="{FF2B5EF4-FFF2-40B4-BE49-F238E27FC236}">
                  <a16:creationId xmlns:a16="http://schemas.microsoft.com/office/drawing/2014/main" id="{E5ABBDAD-943D-48F3-9C80-B29C48966C79}"/>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dirty="0"/>
            </a:p>
          </p:txBody>
        </p:sp>
      </p:grpSp>
      <p:sp>
        <p:nvSpPr>
          <p:cNvPr id="5" name="Picture Placeholder 14">
            <a:extLst>
              <a:ext uri="{FF2B5EF4-FFF2-40B4-BE49-F238E27FC236}">
                <a16:creationId xmlns:a16="http://schemas.microsoft.com/office/drawing/2014/main" id="{5DDB7824-50BA-B12F-AD49-CA8953CA3A0E}"/>
              </a:ext>
            </a:extLst>
          </p:cNvPr>
          <p:cNvSpPr>
            <a:spLocks noGrp="1"/>
          </p:cNvSpPr>
          <p:nvPr>
            <p:ph type="pic" sz="quarter" idx="13" hasCustomPrompt="1"/>
          </p:nvPr>
        </p:nvSpPr>
        <p:spPr>
          <a:xfrm>
            <a:off x="8536252" y="3205313"/>
            <a:ext cx="3043077" cy="3043083"/>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tIns="914400" anchor="t" anchorCtr="0">
            <a:noAutofit/>
          </a:bodyPr>
          <a:lstStyle>
            <a:lvl1pPr algn="ctr">
              <a:buNone/>
              <a:defRPr sz="1800">
                <a:solidFill>
                  <a:schemeClr val="bg1"/>
                </a:solidFill>
              </a:defRPr>
            </a:lvl1pPr>
          </a:lstStyle>
          <a:p>
            <a:r>
              <a:rPr lang="en-US" dirty="0"/>
              <a:t>Click to add picture</a:t>
            </a:r>
          </a:p>
        </p:txBody>
      </p:sp>
    </p:spTree>
    <p:extLst>
      <p:ext uri="{BB962C8B-B14F-4D97-AF65-F5344CB8AC3E}">
        <p14:creationId xmlns:p14="http://schemas.microsoft.com/office/powerpoint/2010/main" val="6526456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imag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hasCustomPrompt="1"/>
          </p:nvPr>
        </p:nvSpPr>
        <p:spPr>
          <a:xfrm>
            <a:off x="4114800" y="640080"/>
            <a:ext cx="7498080" cy="1280160"/>
          </a:xfrm>
        </p:spPr>
        <p:txBody>
          <a:bodyPr lIns="0" tIns="0" rIns="0" bIns="0" anchor="b" anchorCtr="0"/>
          <a:lstStyle>
            <a:lvl1pPr>
              <a:defRPr sz="4000" b="1" cap="all" spc="0" baseline="0"/>
            </a:lvl1pPr>
          </a:lstStyle>
          <a:p>
            <a:r>
              <a:rPr lang="en-US" dirty="0"/>
              <a:t>Click to add title</a:t>
            </a:r>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a:xfrm>
            <a:off x="484632" y="722376"/>
            <a:ext cx="520991" cy="517379"/>
          </a:xfrm>
        </p:spPr>
        <p:txBody>
          <a:bodyPr anchor="t" anchorCtr="0"/>
          <a:lstStyle>
            <a:lvl1pPr>
              <a:defRPr>
                <a:solidFill>
                  <a:schemeClr val="accent2"/>
                </a:solidFill>
              </a:defRPr>
            </a:lvl1pPr>
          </a:lstStyle>
          <a:p>
            <a:fld id="{D8DA9DAA-006C-4F4B-980E-E3DF019B24E2}" type="slidenum">
              <a:rPr lang="en-US" smtClean="0"/>
              <a:pPr/>
              <a:t>‹#›</a:t>
            </a:fld>
            <a:endParaRPr lang="en-US" dirty="0"/>
          </a:p>
        </p:txBody>
      </p:sp>
      <p:sp>
        <p:nvSpPr>
          <p:cNvPr id="15" name="Picture Placeholder 14">
            <a:extLst>
              <a:ext uri="{FF2B5EF4-FFF2-40B4-BE49-F238E27FC236}">
                <a16:creationId xmlns:a16="http://schemas.microsoft.com/office/drawing/2014/main" id="{E62FC6D8-DD87-4B93-8491-43C84EE63FE2}"/>
              </a:ext>
            </a:extLst>
          </p:cNvPr>
          <p:cNvSpPr>
            <a:spLocks noGrp="1"/>
          </p:cNvSpPr>
          <p:nvPr>
            <p:ph type="pic" sz="quarter" idx="13" hasCustomPrompt="1"/>
          </p:nvPr>
        </p:nvSpPr>
        <p:spPr>
          <a:xfrm>
            <a:off x="1317615" y="895646"/>
            <a:ext cx="1956925" cy="1956928"/>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tIns="91440" anchor="t" anchorCtr="0">
            <a:noAutofit/>
          </a:bodyPr>
          <a:lstStyle>
            <a:lvl1pPr algn="ctr">
              <a:buNone/>
              <a:defRPr sz="1800"/>
            </a:lvl1pPr>
          </a:lstStyle>
          <a:p>
            <a:r>
              <a:rPr lang="en-US" dirty="0"/>
              <a:t>Click to add picture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hasCustomPrompt="1"/>
          </p:nvPr>
        </p:nvSpPr>
        <p:spPr>
          <a:xfrm>
            <a:off x="4114800" y="2194560"/>
            <a:ext cx="7498080" cy="4023360"/>
          </a:xfrm>
        </p:spPr>
        <p:txBody>
          <a:bodyPr lIns="0" tIns="0" rIns="0" bIns="0">
            <a:noAutofit/>
          </a:bodyPr>
          <a:lstStyle>
            <a:lvl1pPr marL="0" indent="0">
              <a:lnSpc>
                <a:spcPct val="110000"/>
              </a:lnSpc>
              <a:buNone/>
              <a:defRPr sz="1800"/>
            </a:lvl1pPr>
            <a:lvl2pPr marL="228600">
              <a:defRPr sz="1600"/>
            </a:lvl2pPr>
            <a:lvl3pPr marL="457200">
              <a:defRPr sz="1400"/>
            </a:lvl3pPr>
            <a:lvl4pPr marL="685800">
              <a:defRPr sz="1200"/>
            </a:lvl4pPr>
            <a:lvl5pPr>
              <a:defRPr sz="1400"/>
            </a:lvl5pPr>
          </a:lstStyle>
          <a:p>
            <a:pPr lvl="0"/>
            <a:r>
              <a:rPr lang="en-US" dirty="0"/>
              <a:t>Click to add text</a:t>
            </a:r>
          </a:p>
          <a:p>
            <a:pPr lvl="1"/>
            <a:r>
              <a:rPr lang="en-US" dirty="0"/>
              <a:t>Second level</a:t>
            </a:r>
          </a:p>
          <a:p>
            <a:pPr lvl="2"/>
            <a:r>
              <a:rPr lang="en-US" dirty="0"/>
              <a:t>Third level</a:t>
            </a:r>
          </a:p>
          <a:p>
            <a:pPr lvl="3"/>
            <a:r>
              <a:rPr lang="en-US" dirty="0"/>
              <a:t>Fourth level</a:t>
            </a:r>
          </a:p>
        </p:txBody>
      </p:sp>
      <p:grpSp>
        <p:nvGrpSpPr>
          <p:cNvPr id="7" name="Group 6">
            <a:extLst>
              <a:ext uri="{FF2B5EF4-FFF2-40B4-BE49-F238E27FC236}">
                <a16:creationId xmlns:a16="http://schemas.microsoft.com/office/drawing/2014/main" id="{758B5E78-A531-681D-1312-F21B52D066B8}"/>
              </a:ext>
              <a:ext uri="{C183D7F6-B498-43B3-948B-1728B52AA6E4}">
                <adec:decorative xmlns:adec="http://schemas.microsoft.com/office/drawing/2017/decorative" val="1"/>
              </a:ext>
            </a:extLst>
          </p:cNvPr>
          <p:cNvGrpSpPr/>
          <p:nvPr userDrawn="1"/>
        </p:nvGrpSpPr>
        <p:grpSpPr>
          <a:xfrm>
            <a:off x="2970685" y="620661"/>
            <a:ext cx="403448" cy="381782"/>
            <a:chOff x="10969280" y="1780012"/>
            <a:chExt cx="403448" cy="381782"/>
          </a:xfrm>
        </p:grpSpPr>
        <p:sp>
          <p:nvSpPr>
            <p:cNvPr id="17" name="Graphic 10">
              <a:extLst>
                <a:ext uri="{FF2B5EF4-FFF2-40B4-BE49-F238E27FC236}">
                  <a16:creationId xmlns:a16="http://schemas.microsoft.com/office/drawing/2014/main" id="{AAD06B87-D9B2-4F94-B734-A8F039A2033F}"/>
                </a:ext>
                <a:ext uri="{C183D7F6-B498-43B3-948B-1728B52AA6E4}">
                  <adec:decorative xmlns:adec="http://schemas.microsoft.com/office/drawing/2017/decorative" val="1"/>
                </a:ext>
              </a:extLst>
            </p:cNvPr>
            <p:cNvSpPr/>
            <p:nvPr userDrawn="1"/>
          </p:nvSpPr>
          <p:spPr>
            <a:xfrm>
              <a:off x="11281590" y="2070656"/>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dirty="0"/>
            </a:p>
          </p:txBody>
        </p:sp>
        <p:sp>
          <p:nvSpPr>
            <p:cNvPr id="19" name="Graphic 11">
              <a:extLst>
                <a:ext uri="{FF2B5EF4-FFF2-40B4-BE49-F238E27FC236}">
                  <a16:creationId xmlns:a16="http://schemas.microsoft.com/office/drawing/2014/main" id="{BB13A13C-36EA-4B13-9175-C5FE95B34D33}"/>
                </a:ext>
                <a:ext uri="{C183D7F6-B498-43B3-948B-1728B52AA6E4}">
                  <adec:decorative xmlns:adec="http://schemas.microsoft.com/office/drawing/2017/decorative" val="1"/>
                </a:ext>
              </a:extLst>
            </p:cNvPr>
            <p:cNvSpPr/>
            <p:nvPr userDrawn="1"/>
          </p:nvSpPr>
          <p:spPr>
            <a:xfrm>
              <a:off x="10969280" y="178001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dirty="0"/>
            </a:p>
          </p:txBody>
        </p:sp>
      </p:grpSp>
      <p:sp>
        <p:nvSpPr>
          <p:cNvPr id="4" name="Footer Placeholder 8">
            <a:extLst>
              <a:ext uri="{FF2B5EF4-FFF2-40B4-BE49-F238E27FC236}">
                <a16:creationId xmlns:a16="http://schemas.microsoft.com/office/drawing/2014/main" id="{5189CAD3-7011-6481-11F8-05B5CB106F01}"/>
              </a:ext>
            </a:extLst>
          </p:cNvPr>
          <p:cNvSpPr>
            <a:spLocks noGrp="1"/>
          </p:cNvSpPr>
          <p:nvPr>
            <p:ph type="ftr" sz="quarter" idx="17"/>
          </p:nvPr>
        </p:nvSpPr>
        <p:spPr>
          <a:xfrm>
            <a:off x="1280160" y="6356350"/>
            <a:ext cx="4114800" cy="365125"/>
          </a:xfrm>
        </p:spPr>
        <p:txBody>
          <a:bodyPr lIns="0" rIns="91440"/>
          <a:lstStyle>
            <a:lvl1pPr algn="l">
              <a:defRPr/>
            </a:lvl1pPr>
          </a:lstStyle>
          <a:p>
            <a:endParaRPr lang="en-US" dirty="0"/>
          </a:p>
        </p:txBody>
      </p:sp>
      <p:cxnSp>
        <p:nvCxnSpPr>
          <p:cNvPr id="10" name="Straight Connector 9">
            <a:extLst>
              <a:ext uri="{FF2B5EF4-FFF2-40B4-BE49-F238E27FC236}">
                <a16:creationId xmlns:a16="http://schemas.microsoft.com/office/drawing/2014/main" id="{CB7CB27F-7A56-A747-A4D6-5627C24638D9}"/>
              </a:ext>
              <a:ext uri="{C183D7F6-B498-43B3-948B-1728B52AA6E4}">
                <adec:decorative xmlns:adec="http://schemas.microsoft.com/office/drawing/2017/decorative" val="1"/>
              </a:ext>
            </a:extLst>
          </p:cNvPr>
          <p:cNvCxnSpPr>
            <a:cxnSpLocks/>
          </p:cNvCxnSpPr>
          <p:nvPr userDrawn="1"/>
        </p:nvCxnSpPr>
        <p:spPr>
          <a:xfrm>
            <a:off x="740664"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71113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hasCustomPrompt="1"/>
          </p:nvPr>
        </p:nvSpPr>
        <p:spPr>
          <a:xfrm>
            <a:off x="1280160" y="685800"/>
            <a:ext cx="9137012" cy="1280160"/>
          </a:xfrm>
        </p:spPr>
        <p:txBody>
          <a:bodyPr lIns="0" tIns="0" rIns="0" bIns="0"/>
          <a:lstStyle>
            <a:lvl1pPr>
              <a:defRPr sz="4000" b="1" cap="all" spc="0" baseline="0"/>
            </a:lvl1pPr>
          </a:lstStyle>
          <a:p>
            <a:r>
              <a:rPr lang="en-US" dirty="0"/>
              <a:t>Click to add title</a:t>
            </a:r>
          </a:p>
        </p:txBody>
      </p:sp>
      <p:sp>
        <p:nvSpPr>
          <p:cNvPr id="15" name="Slide Number Placeholder 14">
            <a:extLst>
              <a:ext uri="{FF2B5EF4-FFF2-40B4-BE49-F238E27FC236}">
                <a16:creationId xmlns:a16="http://schemas.microsoft.com/office/drawing/2014/main" id="{0F91A5DB-A2CA-1D70-9A06-3869A288C924}"/>
              </a:ext>
            </a:extLst>
          </p:cNvPr>
          <p:cNvSpPr>
            <a:spLocks noGrp="1"/>
          </p:cNvSpPr>
          <p:nvPr>
            <p:ph type="sldNum" sz="quarter" idx="12"/>
          </p:nvPr>
        </p:nvSpPr>
        <p:spPr/>
        <p:txBody>
          <a:bodyPr/>
          <a:lstStyle/>
          <a:p>
            <a:fld id="{D8DA9DAA-006C-4F4B-980E-E3DF019B24E2}" type="slidenum">
              <a:rPr lang="en-US" smtClean="0"/>
              <a:pPr/>
              <a:t>‹#›</a:t>
            </a:fld>
            <a:endParaRPr lang="en-US" dirty="0"/>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hasCustomPrompt="1"/>
          </p:nvPr>
        </p:nvSpPr>
        <p:spPr>
          <a:xfrm>
            <a:off x="1280160" y="2327440"/>
            <a:ext cx="4846320" cy="4040574"/>
          </a:xfrm>
        </p:spPr>
        <p:txBody>
          <a:bodyPr lIns="0" tIns="0" rIns="0" bIns="0">
            <a:normAutofit/>
          </a:bodyPr>
          <a:lstStyle>
            <a:lvl1pPr marL="0" indent="0">
              <a:spcAft>
                <a:spcPts val="0"/>
              </a:spcAft>
              <a:buNone/>
              <a:defRPr sz="1800"/>
            </a:lvl1pPr>
            <a:lvl2pPr marL="228600">
              <a:spcBef>
                <a:spcPts val="1200"/>
              </a:spcBef>
              <a:defRPr sz="1800"/>
            </a:lvl2pPr>
            <a:lvl3pPr marL="685800">
              <a:spcBef>
                <a:spcPts val="1200"/>
              </a:spcBef>
              <a:defRPr sz="1800"/>
            </a:lvl3pPr>
            <a:lvl4pPr marL="1143000">
              <a:spcBef>
                <a:spcPts val="1200"/>
              </a:spcBef>
              <a:defRPr sz="1800"/>
            </a:lvl4pPr>
            <a:lvl5pPr marL="1600200">
              <a:spcBef>
                <a:spcPts val="12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hasCustomPrompt="1"/>
          </p:nvPr>
        </p:nvSpPr>
        <p:spPr>
          <a:xfrm>
            <a:off x="6723402" y="2327441"/>
            <a:ext cx="4846320" cy="4040574"/>
          </a:xfrm>
        </p:spPr>
        <p:txBody>
          <a:bodyPr lIns="0" tIns="0" rIns="0" bIns="0">
            <a:normAutofit/>
          </a:bodyPr>
          <a:lstStyle>
            <a:lvl1pPr marL="0" indent="0">
              <a:spcAft>
                <a:spcPts val="0"/>
              </a:spcAft>
              <a:buNone/>
              <a:defRPr sz="1800"/>
            </a:lvl1pPr>
            <a:lvl2pPr marL="228600">
              <a:spcBef>
                <a:spcPts val="1200"/>
              </a:spcBef>
              <a:defRPr sz="1800"/>
            </a:lvl2pPr>
            <a:lvl3pPr marL="685800">
              <a:spcBef>
                <a:spcPts val="1200"/>
              </a:spcBef>
              <a:defRPr sz="1800"/>
            </a:lvl3pPr>
            <a:lvl4pPr marL="1143000">
              <a:spcBef>
                <a:spcPts val="1200"/>
              </a:spcBef>
              <a:defRPr sz="1800"/>
            </a:lvl4pPr>
            <a:lvl5pPr marL="1600200">
              <a:spcBef>
                <a:spcPts val="12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160F34ED-DA60-4CC2-B735-B0EC5D9FEA35}"/>
              </a:ext>
              <a:ext uri="{C183D7F6-B498-43B3-948B-1728B52AA6E4}">
                <adec:decorative xmlns:adec="http://schemas.microsoft.com/office/drawing/2017/decorative" val="1"/>
              </a:ext>
            </a:extLst>
          </p:cNvPr>
          <p:cNvCxnSpPr>
            <a:cxnSpLocks/>
          </p:cNvCxnSpPr>
          <p:nvPr/>
        </p:nvCxnSpPr>
        <p:spPr>
          <a:xfrm>
            <a:off x="740664"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2" name="Graphic 15">
            <a:extLst>
              <a:ext uri="{FF2B5EF4-FFF2-40B4-BE49-F238E27FC236}">
                <a16:creationId xmlns:a16="http://schemas.microsoft.com/office/drawing/2014/main" id="{A9475260-301F-4744-B1DA-7B00F6FB4342}"/>
              </a:ext>
              <a:ext uri="{C183D7F6-B498-43B3-948B-1728B52AA6E4}">
                <adec:decorative xmlns:adec="http://schemas.microsoft.com/office/drawing/2017/decorative" val="1"/>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dirty="0"/>
          </a:p>
        </p:txBody>
      </p:sp>
      <p:sp>
        <p:nvSpPr>
          <p:cNvPr id="14" name="Graphic 16">
            <a:extLst>
              <a:ext uri="{FF2B5EF4-FFF2-40B4-BE49-F238E27FC236}">
                <a16:creationId xmlns:a16="http://schemas.microsoft.com/office/drawing/2014/main" id="{9BBD3F4B-0836-48C5-AC68-747456D1DD50}"/>
              </a:ext>
              <a:ext uri="{C183D7F6-B498-43B3-948B-1728B52AA6E4}">
                <adec:decorative xmlns:adec="http://schemas.microsoft.com/office/drawing/2017/decorative" val="1"/>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dirty="0"/>
          </a:p>
        </p:txBody>
      </p:sp>
      <p:sp>
        <p:nvSpPr>
          <p:cNvPr id="16" name="Graphic 14">
            <a:extLst>
              <a:ext uri="{FF2B5EF4-FFF2-40B4-BE49-F238E27FC236}">
                <a16:creationId xmlns:a16="http://schemas.microsoft.com/office/drawing/2014/main" id="{9B4398D5-99F4-4F83-AA77-9B4177648CAF}"/>
              </a:ext>
              <a:ext uri="{C183D7F6-B498-43B3-948B-1728B52AA6E4}">
                <adec:decorative xmlns:adec="http://schemas.microsoft.com/office/drawing/2017/decorative" val="1"/>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dirty="0"/>
          </a:p>
        </p:txBody>
      </p:sp>
      <p:sp>
        <p:nvSpPr>
          <p:cNvPr id="13" name="Footer Placeholder 12">
            <a:extLst>
              <a:ext uri="{FF2B5EF4-FFF2-40B4-BE49-F238E27FC236}">
                <a16:creationId xmlns:a16="http://schemas.microsoft.com/office/drawing/2014/main" id="{6D6A69CF-70D6-AB12-CD8B-FD75B7EE1420}"/>
              </a:ext>
            </a:extLst>
          </p:cNvPr>
          <p:cNvSpPr>
            <a:spLocks noGrp="1"/>
          </p:cNvSpPr>
          <p:nvPr>
            <p:ph type="ftr" sz="quarter" idx="11"/>
          </p:nvPr>
        </p:nvSpPr>
        <p:spPr>
          <a:xfrm>
            <a:off x="1280160" y="6356350"/>
            <a:ext cx="4114800" cy="365125"/>
          </a:xfrm>
        </p:spPr>
        <p:txBody>
          <a:bodyPr/>
          <a:lstStyle>
            <a:lvl1pPr algn="l">
              <a:defRPr/>
            </a:lvl1pPr>
          </a:lstStyle>
          <a:p>
            <a:endParaRPr lang="en-US" dirty="0"/>
          </a:p>
        </p:txBody>
      </p:sp>
    </p:spTree>
    <p:extLst>
      <p:ext uri="{BB962C8B-B14F-4D97-AF65-F5344CB8AC3E}">
        <p14:creationId xmlns:p14="http://schemas.microsoft.com/office/powerpoint/2010/main" val="9375955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EFE408-BFE1-16DC-F7C6-47F55C171AC6}"/>
              </a:ext>
              <a:ext uri="{C183D7F6-B498-43B3-948B-1728B52AA6E4}">
                <adec:decorative xmlns:adec="http://schemas.microsoft.com/office/drawing/2017/decorative" val="1"/>
              </a:ext>
            </a:extLst>
          </p:cNvPr>
          <p:cNvSpPr/>
          <p:nvPr userDrawn="1"/>
        </p:nvSpPr>
        <p:spPr>
          <a:xfrm>
            <a:off x="6412992" y="0"/>
            <a:ext cx="5779008" cy="6858000"/>
          </a:xfrm>
          <a:prstGeom prst="rect">
            <a:avLst/>
          </a:prstGeom>
          <a:gradFill flip="none" rotWithShape="1">
            <a:gsLst>
              <a:gs pos="100000">
                <a:schemeClr val="accent4"/>
              </a:gs>
              <a:gs pos="0">
                <a:schemeClr val="accent2"/>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6915572" y="685800"/>
            <a:ext cx="4754880" cy="5670550"/>
          </a:xfrm>
        </p:spPr>
        <p:txBody>
          <a:bodyPr lIns="0" tIns="0" rIns="0" bIns="0" anchor="ctr" anchorCtr="0"/>
          <a:lstStyle>
            <a:lvl1pPr algn="l">
              <a:defRPr sz="4000" b="1" cap="all" spc="0" baseline="0">
                <a:solidFill>
                  <a:schemeClr val="bg1"/>
                </a:solidFill>
              </a:defRPr>
            </a:lvl1pPr>
          </a:lstStyle>
          <a:p>
            <a:r>
              <a:rPr lang="en-US"/>
              <a:t>Click to edit Master title style</a:t>
            </a:r>
            <a:endParaRPr lang="en-US" dirty="0"/>
          </a:p>
        </p:txBody>
      </p:sp>
      <p:sp>
        <p:nvSpPr>
          <p:cNvPr id="22" name="Slide Number Placeholder 21">
            <a:extLst>
              <a:ext uri="{FF2B5EF4-FFF2-40B4-BE49-F238E27FC236}">
                <a16:creationId xmlns:a16="http://schemas.microsoft.com/office/drawing/2014/main" id="{4C0ED5DD-6381-0FFD-7B45-D21179A390B5}"/>
              </a:ext>
            </a:extLst>
          </p:cNvPr>
          <p:cNvSpPr>
            <a:spLocks noGrp="1"/>
          </p:cNvSpPr>
          <p:nvPr>
            <p:ph type="sldNum" sz="quarter" idx="12"/>
          </p:nvPr>
        </p:nvSpPr>
        <p:spPr/>
        <p:txBody>
          <a:bodyPr/>
          <a:lstStyle/>
          <a:p>
            <a:fld id="{D8DA9DAA-006C-4F4B-980E-E3DF019B24E2}" type="slidenum">
              <a:rPr lang="en-US" smtClean="0"/>
              <a:pPr/>
              <a:t>‹#›</a:t>
            </a:fld>
            <a:endParaRPr lang="en-US" dirty="0"/>
          </a:p>
        </p:txBody>
      </p:sp>
      <p:sp>
        <p:nvSpPr>
          <p:cNvPr id="4" name="Content Placeholder 5">
            <a:extLst>
              <a:ext uri="{FF2B5EF4-FFF2-40B4-BE49-F238E27FC236}">
                <a16:creationId xmlns:a16="http://schemas.microsoft.com/office/drawing/2014/main" id="{F042E432-AE48-385B-DEA1-32129394CE76}"/>
              </a:ext>
            </a:extLst>
          </p:cNvPr>
          <p:cNvSpPr>
            <a:spLocks noGrp="1"/>
          </p:cNvSpPr>
          <p:nvPr>
            <p:ph sz="quarter" idx="15" hasCustomPrompt="1"/>
          </p:nvPr>
        </p:nvSpPr>
        <p:spPr>
          <a:xfrm>
            <a:off x="1279526" y="1533524"/>
            <a:ext cx="4663440" cy="1895475"/>
          </a:xfrm>
        </p:spPr>
        <p:txBody>
          <a:bodyPr lIns="0" tIns="0" rIns="0" bIns="0" anchor="t" anchorCtr="0">
            <a:noAutofit/>
          </a:bodyPr>
          <a:lstStyle>
            <a:lvl1pPr marL="342900" indent="-512064">
              <a:spcBef>
                <a:spcPts val="1000"/>
              </a:spcBef>
              <a:buFont typeface="+mj-lt"/>
              <a:buAutoNum type="arabicPeriod"/>
              <a:defRPr sz="1800"/>
            </a:lvl1pPr>
            <a:lvl2pPr marL="1028700" indent="-342900">
              <a:spcBef>
                <a:spcPts val="1200"/>
              </a:spcBef>
              <a:buFont typeface="+mj-lt"/>
              <a:buAutoNum type="alphaLcPeriod"/>
              <a:defRPr sz="1800"/>
            </a:lvl2pPr>
            <a:lvl3pPr marL="1257300" indent="-342900">
              <a:spcBef>
                <a:spcPts val="1200"/>
              </a:spcBef>
              <a:buFont typeface="+mj-lt"/>
              <a:buAutoNum type="arabicParenR"/>
              <a:defRPr sz="1800"/>
            </a:lvl3pPr>
            <a:lvl4pPr marL="1714500" indent="-342900">
              <a:spcBef>
                <a:spcPts val="1200"/>
              </a:spcBef>
              <a:buFont typeface="+mj-lt"/>
              <a:buAutoNum type="alphaLcParenR"/>
              <a:defRPr sz="1800"/>
            </a:lvl4pPr>
            <a:lvl5pPr marL="2228850" indent="-400050">
              <a:spcBef>
                <a:spcPts val="1200"/>
              </a:spcBef>
              <a:buFont typeface="+mj-lt"/>
              <a:buAutoNum type="romanLcPeriod"/>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5">
            <a:extLst>
              <a:ext uri="{FF2B5EF4-FFF2-40B4-BE49-F238E27FC236}">
                <a16:creationId xmlns:a16="http://schemas.microsoft.com/office/drawing/2014/main" id="{DF111B2E-0535-57E2-FE92-620F9307A956}"/>
              </a:ext>
            </a:extLst>
          </p:cNvPr>
          <p:cNvSpPr>
            <a:spLocks noGrp="1"/>
          </p:cNvSpPr>
          <p:nvPr>
            <p:ph sz="quarter" idx="13" hasCustomPrompt="1"/>
          </p:nvPr>
        </p:nvSpPr>
        <p:spPr>
          <a:xfrm>
            <a:off x="1280160" y="3482974"/>
            <a:ext cx="4663440" cy="1190033"/>
          </a:xfrm>
        </p:spPr>
        <p:txBody>
          <a:bodyPr lIns="0" tIns="0" rIns="0" bIns="0" anchor="t" anchorCtr="0">
            <a:noAutofit/>
          </a:bodyPr>
          <a:lstStyle>
            <a:lvl1pPr marL="0" indent="0">
              <a:spcBef>
                <a:spcPts val="1200"/>
              </a:spcBef>
              <a:buNone/>
              <a:defRPr sz="1800"/>
            </a:lvl1pPr>
            <a:lvl2pPr marL="457200" indent="0">
              <a:spcBef>
                <a:spcPts val="1200"/>
              </a:spcBef>
              <a:buNone/>
              <a:defRPr sz="1600"/>
            </a:lvl2pPr>
            <a:lvl3pPr marL="914400" indent="0">
              <a:spcBef>
                <a:spcPts val="1200"/>
              </a:spcBef>
              <a:buNone/>
              <a:defRPr sz="1400"/>
            </a:lvl3pPr>
            <a:lvl4pPr marL="1371600" indent="0">
              <a:spcBef>
                <a:spcPts val="1200"/>
              </a:spcBef>
              <a:buNone/>
              <a:defRPr sz="1200"/>
            </a:lvl4pPr>
            <a:lvl5pPr marL="1828800" indent="0">
              <a:spcBef>
                <a:spcPts val="1200"/>
              </a:spcBef>
              <a:buNone/>
              <a:defRPr sz="1200"/>
            </a:lvl5pPr>
          </a:lstStyle>
          <a:p>
            <a:pPr lvl="0"/>
            <a:r>
              <a:rPr lang="en-US" dirty="0"/>
              <a:t>Click to add text</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hasCustomPrompt="1"/>
          </p:nvPr>
        </p:nvSpPr>
        <p:spPr>
          <a:xfrm>
            <a:off x="1280160" y="4692058"/>
            <a:ext cx="4663440" cy="1584918"/>
          </a:xfrm>
        </p:spPr>
        <p:txBody>
          <a:bodyPr lIns="0" tIns="0" rIns="0" bIns="0" anchor="t" anchorCtr="0">
            <a:noAutofit/>
          </a:bodyPr>
          <a:lstStyle>
            <a:lvl1pPr>
              <a:spcBef>
                <a:spcPts val="1200"/>
              </a:spcBef>
              <a:defRPr sz="1800"/>
            </a:lvl1pPr>
            <a:lvl2pPr>
              <a:spcBef>
                <a:spcPts val="1200"/>
              </a:spcBef>
              <a:defRPr sz="1600"/>
            </a:lvl2pPr>
            <a:lvl3pPr>
              <a:spcBef>
                <a:spcPts val="1200"/>
              </a:spcBef>
              <a:defRPr sz="1400"/>
            </a:lvl3pPr>
            <a:lvl4pPr>
              <a:spcBef>
                <a:spcPts val="1200"/>
              </a:spcBef>
              <a:defRPr sz="1200"/>
            </a:lvl4pPr>
            <a:lvl5pPr>
              <a:spcBef>
                <a:spcPts val="1200"/>
              </a:spcBef>
              <a:defRPr sz="12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Footer Placeholder 20">
            <a:extLst>
              <a:ext uri="{FF2B5EF4-FFF2-40B4-BE49-F238E27FC236}">
                <a16:creationId xmlns:a16="http://schemas.microsoft.com/office/drawing/2014/main" id="{34C23E1A-9E5E-DA12-8E11-83F486766E16}"/>
              </a:ext>
            </a:extLst>
          </p:cNvPr>
          <p:cNvSpPr>
            <a:spLocks noGrp="1"/>
          </p:cNvSpPr>
          <p:nvPr>
            <p:ph type="ftr" sz="quarter" idx="11"/>
          </p:nvPr>
        </p:nvSpPr>
        <p:spPr>
          <a:xfrm>
            <a:off x="1280160" y="6356350"/>
            <a:ext cx="4114800" cy="365125"/>
          </a:xfrm>
        </p:spPr>
        <p:txBody>
          <a:bodyPr lIns="0" rIns="91440"/>
          <a:lstStyle>
            <a:lvl1pPr algn="l">
              <a:defRPr/>
            </a:lvl1pPr>
          </a:lstStyle>
          <a:p>
            <a:endParaRPr lang="en-US" dirty="0"/>
          </a:p>
        </p:txBody>
      </p:sp>
      <p:cxnSp>
        <p:nvCxnSpPr>
          <p:cNvPr id="23" name="Straight Connector 22">
            <a:extLst>
              <a:ext uri="{FF2B5EF4-FFF2-40B4-BE49-F238E27FC236}">
                <a16:creationId xmlns:a16="http://schemas.microsoft.com/office/drawing/2014/main" id="{E3FE6E42-6A8F-C459-87EE-E2A5BAFA852B}"/>
              </a:ext>
              <a:ext uri="{C183D7F6-B498-43B3-948B-1728B52AA6E4}">
                <adec:decorative xmlns:adec="http://schemas.microsoft.com/office/drawing/2017/decorative" val="1"/>
              </a:ext>
            </a:extLst>
          </p:cNvPr>
          <p:cNvCxnSpPr>
            <a:cxnSpLocks/>
          </p:cNvCxnSpPr>
          <p:nvPr userDrawn="1"/>
        </p:nvCxnSpPr>
        <p:spPr>
          <a:xfrm>
            <a:off x="740664"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93202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280160" y="301752"/>
            <a:ext cx="4663438" cy="2441448"/>
          </a:xfrm>
        </p:spPr>
        <p:txBody>
          <a:bodyPr lIns="0" tIns="0" rIns="0" bIns="0" anchor="ctr" anchorCtr="0"/>
          <a:lstStyle>
            <a:lvl1pPr algn="l">
              <a:lnSpc>
                <a:spcPts val="4000"/>
              </a:lnSpc>
              <a:spcBef>
                <a:spcPts val="1000"/>
              </a:spcBef>
              <a:defRPr sz="4000" b="1" i="0" cap="all" spc="0" baseline="0"/>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a:xfrm>
            <a:off x="484632" y="726630"/>
            <a:ext cx="520991" cy="517379"/>
          </a:xfrm>
        </p:spPr>
        <p:txBody>
          <a:bodyPr/>
          <a:lstStyle>
            <a:lvl1pPr>
              <a:defRPr>
                <a:solidFill>
                  <a:schemeClr val="accent2"/>
                </a:solidFill>
              </a:defRPr>
            </a:lvl1pPr>
          </a:lstStyle>
          <a:p>
            <a:fld id="{D8DA9DAA-006C-4F4B-980E-E3DF019B24E2}" type="slidenum">
              <a:rPr lang="en-US" smtClean="0"/>
              <a:pPr/>
              <a:t>‹#›</a:t>
            </a:fld>
            <a:endParaRPr lang="en-US" dirty="0"/>
          </a:p>
        </p:txBody>
      </p:sp>
      <p:sp>
        <p:nvSpPr>
          <p:cNvPr id="8" name="Text Placeholder 4">
            <a:extLst>
              <a:ext uri="{FF2B5EF4-FFF2-40B4-BE49-F238E27FC236}">
                <a16:creationId xmlns:a16="http://schemas.microsoft.com/office/drawing/2014/main" id="{9FB40175-FA51-DA14-A5B2-CD06DE6ECC31}"/>
              </a:ext>
            </a:extLst>
          </p:cNvPr>
          <p:cNvSpPr>
            <a:spLocks noGrp="1"/>
          </p:cNvSpPr>
          <p:nvPr>
            <p:ph type="body" sz="quarter" idx="14"/>
          </p:nvPr>
        </p:nvSpPr>
        <p:spPr>
          <a:xfrm>
            <a:off x="1280161" y="2777067"/>
            <a:ext cx="4663440" cy="3550581"/>
          </a:xfrm>
        </p:spPr>
        <p:txBody>
          <a:bodyPr lIns="0" tIns="0" rIns="0" bIns="0">
            <a:noAutofit/>
          </a:bodyPr>
          <a:lstStyle>
            <a:lvl1pPr marL="0" indent="0">
              <a:lnSpc>
                <a:spcPct val="110000"/>
              </a:lnSpc>
              <a:buNone/>
              <a:defRPr sz="1800"/>
            </a:lvl1pPr>
            <a:lvl2pPr marL="228600">
              <a:lnSpc>
                <a:spcPct val="110000"/>
              </a:lnSpc>
              <a:defRPr sz="1600"/>
            </a:lvl2pPr>
            <a:lvl3pPr marL="457200">
              <a:lnSpc>
                <a:spcPct val="110000"/>
              </a:lnSpc>
              <a:defRPr sz="1400"/>
            </a:lvl3pPr>
            <a:lvl4pPr marL="685800">
              <a:lnSpc>
                <a:spcPct val="110000"/>
              </a:lnSpc>
              <a:defRPr sz="1200"/>
            </a:lvl4pPr>
            <a:lvl5pPr marL="914400">
              <a:lnSpc>
                <a:spcPct val="110000"/>
              </a:lnSpc>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8">
            <a:extLst>
              <a:ext uri="{FF2B5EF4-FFF2-40B4-BE49-F238E27FC236}">
                <a16:creationId xmlns:a16="http://schemas.microsoft.com/office/drawing/2014/main" id="{515930B2-E36D-4D05-A6B3-CA1BF61D50CC}"/>
              </a:ext>
              <a:ext uri="{C183D7F6-B498-43B3-948B-1728B52AA6E4}">
                <adec:decorative xmlns:adec="http://schemas.microsoft.com/office/drawing/2017/decorative" val="1"/>
              </a:ext>
            </a:extLst>
          </p:cNvPr>
          <p:cNvSpPr/>
          <p:nvPr userDrawn="1"/>
        </p:nvSpPr>
        <p:spPr>
          <a:xfrm>
            <a:off x="6412089"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12">
            <a:extLst>
              <a:ext uri="{FF2B5EF4-FFF2-40B4-BE49-F238E27FC236}">
                <a16:creationId xmlns:a16="http://schemas.microsoft.com/office/drawing/2014/main" id="{9CEC7E0F-60E8-418B-978D-C607C82E97F7}"/>
              </a:ext>
            </a:extLst>
          </p:cNvPr>
          <p:cNvSpPr>
            <a:spLocks noGrp="1"/>
          </p:cNvSpPr>
          <p:nvPr>
            <p:ph type="pic" sz="quarter" idx="13" hasCustomPrompt="1"/>
          </p:nvPr>
        </p:nvSpPr>
        <p:spPr>
          <a:xfrm>
            <a:off x="6695553" y="301752"/>
            <a:ext cx="5221224" cy="6263640"/>
          </a:xfrm>
        </p:spPr>
        <p:txBody>
          <a:bodyPr tIns="914400" anchor="t" anchorCtr="0"/>
          <a:lstStyle>
            <a:lvl1pPr algn="ctr">
              <a:buNone/>
              <a:defRPr>
                <a:solidFill>
                  <a:schemeClr val="bg1"/>
                </a:solidFill>
              </a:defRPr>
            </a:lvl1pPr>
          </a:lstStyle>
          <a:p>
            <a:r>
              <a:rPr lang="en-US" dirty="0"/>
              <a:t>Click to add picture</a:t>
            </a:r>
          </a:p>
        </p:txBody>
      </p:sp>
      <p:sp>
        <p:nvSpPr>
          <p:cNvPr id="10" name="Footer Placeholder 8">
            <a:extLst>
              <a:ext uri="{FF2B5EF4-FFF2-40B4-BE49-F238E27FC236}">
                <a16:creationId xmlns:a16="http://schemas.microsoft.com/office/drawing/2014/main" id="{7A4AE671-C203-0370-2888-FC8F7D444D11}"/>
              </a:ext>
            </a:extLst>
          </p:cNvPr>
          <p:cNvSpPr>
            <a:spLocks noGrp="1"/>
          </p:cNvSpPr>
          <p:nvPr>
            <p:ph type="ftr" sz="quarter" idx="17"/>
          </p:nvPr>
        </p:nvSpPr>
        <p:spPr>
          <a:xfrm>
            <a:off x="1280160" y="6356350"/>
            <a:ext cx="4434825" cy="365125"/>
          </a:xfrm>
        </p:spPr>
        <p:txBody>
          <a:bodyPr/>
          <a:lstStyle>
            <a:lvl1pPr algn="l">
              <a:defRPr/>
            </a:lvl1pPr>
          </a:lstStyle>
          <a:p>
            <a:endParaRPr lang="en-US" dirty="0"/>
          </a:p>
        </p:txBody>
      </p:sp>
      <p:cxnSp>
        <p:nvCxnSpPr>
          <p:cNvPr id="3" name="Straight Connector 2">
            <a:extLst>
              <a:ext uri="{FF2B5EF4-FFF2-40B4-BE49-F238E27FC236}">
                <a16:creationId xmlns:a16="http://schemas.microsoft.com/office/drawing/2014/main" id="{1792BFA8-57AD-0B5C-2534-1E862B58DAB3}"/>
              </a:ext>
              <a:ext uri="{C183D7F6-B498-43B3-948B-1728B52AA6E4}">
                <adec:decorative xmlns:adec="http://schemas.microsoft.com/office/drawing/2017/decorative" val="1"/>
              </a:ext>
            </a:extLst>
          </p:cNvPr>
          <p:cNvCxnSpPr>
            <a:cxnSpLocks/>
          </p:cNvCxnSpPr>
          <p:nvPr userDrawn="1"/>
        </p:nvCxnSpPr>
        <p:spPr>
          <a:xfrm>
            <a:off x="745127"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6807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571C9-C0DD-44E1-B62E-2A9B2CA721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F19CA6-8890-EA42-909E-BFCF79181A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9696A8-6B5E-D6B4-80F4-918D7D81EE6F}"/>
              </a:ext>
            </a:extLst>
          </p:cNvPr>
          <p:cNvSpPr>
            <a:spLocks noGrp="1"/>
          </p:cNvSpPr>
          <p:nvPr>
            <p:ph type="dt" sz="half" idx="10"/>
          </p:nvPr>
        </p:nvSpPr>
        <p:spPr/>
        <p:txBody>
          <a:bodyPr/>
          <a:lstStyle/>
          <a:p>
            <a:fld id="{27BEE654-FD64-43D0-B161-669BB6813342}" type="datetimeFigureOut">
              <a:rPr lang="en-US" smtClean="0"/>
              <a:t>12/3/2025</a:t>
            </a:fld>
            <a:endParaRPr lang="en-US"/>
          </a:p>
        </p:txBody>
      </p:sp>
      <p:sp>
        <p:nvSpPr>
          <p:cNvPr id="5" name="Footer Placeholder 4">
            <a:extLst>
              <a:ext uri="{FF2B5EF4-FFF2-40B4-BE49-F238E27FC236}">
                <a16:creationId xmlns:a16="http://schemas.microsoft.com/office/drawing/2014/main" id="{30B635BD-9A05-2579-1ED9-6BCC8A64E52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2CD09FE-55F1-F0C5-5B1E-659E7AA5494B}"/>
              </a:ext>
            </a:extLst>
          </p:cNvPr>
          <p:cNvSpPr>
            <a:spLocks noGrp="1"/>
          </p:cNvSpPr>
          <p:nvPr>
            <p:ph type="sldNum" sz="quarter" idx="12"/>
          </p:nvPr>
        </p:nvSpPr>
        <p:spPr/>
        <p:txBody>
          <a:bodyPr/>
          <a:lstStyle/>
          <a:p>
            <a:fld id="{D8DA9DAA-006C-4F4B-980E-E3DF019B24E2}" type="slidenum">
              <a:rPr lang="en-US" smtClean="0"/>
              <a:pPr/>
              <a:t>‹#›</a:t>
            </a:fld>
            <a:endParaRPr lang="en-US" dirty="0"/>
          </a:p>
        </p:txBody>
      </p:sp>
    </p:spTree>
    <p:extLst>
      <p:ext uri="{BB962C8B-B14F-4D97-AF65-F5344CB8AC3E}">
        <p14:creationId xmlns:p14="http://schemas.microsoft.com/office/powerpoint/2010/main" val="30471949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imag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hasCustomPrompt="1"/>
          </p:nvPr>
        </p:nvSpPr>
        <p:spPr>
          <a:xfrm>
            <a:off x="1280159" y="640080"/>
            <a:ext cx="4815836" cy="2103120"/>
          </a:xfrm>
        </p:spPr>
        <p:txBody>
          <a:bodyPr lIns="0" tIns="0" rIns="0" bIns="0" anchor="ctr" anchorCtr="0"/>
          <a:lstStyle>
            <a:lvl1pPr algn="l">
              <a:defRPr sz="4000" b="1" cap="all" spc="0" baseline="0">
                <a:solidFill>
                  <a:schemeClr val="tx1"/>
                </a:solidFill>
              </a:defRPr>
            </a:lvl1pPr>
          </a:lstStyle>
          <a:p>
            <a:r>
              <a:rPr lang="en-US" dirty="0"/>
              <a:t>Click to add title</a:t>
            </a:r>
          </a:p>
        </p:txBody>
      </p:sp>
      <p:sp>
        <p:nvSpPr>
          <p:cNvPr id="16" name="Slide Number Placeholder 15">
            <a:extLst>
              <a:ext uri="{FF2B5EF4-FFF2-40B4-BE49-F238E27FC236}">
                <a16:creationId xmlns:a16="http://schemas.microsoft.com/office/drawing/2014/main" id="{6183E8BD-29F0-8F9F-FC7D-73F8067BCDDF}"/>
              </a:ext>
            </a:extLst>
          </p:cNvPr>
          <p:cNvSpPr>
            <a:spLocks noGrp="1"/>
          </p:cNvSpPr>
          <p:nvPr>
            <p:ph type="sldNum" sz="quarter" idx="20"/>
          </p:nvPr>
        </p:nvSpPr>
        <p:spPr/>
        <p:txBody>
          <a:bodyPr/>
          <a:lstStyle>
            <a:lvl1pPr>
              <a:defRPr>
                <a:solidFill>
                  <a:schemeClr val="accent2"/>
                </a:solidFill>
              </a:defRPr>
            </a:lvl1pPr>
          </a:lstStyle>
          <a:p>
            <a:fld id="{D8DA9DAA-006C-4F4B-980E-E3DF019B24E2}" type="slidenum">
              <a:rPr lang="en-US" smtClean="0"/>
              <a:pPr/>
              <a:t>‹#›</a:t>
            </a:fld>
            <a:endParaRPr lang="en-US" dirty="0"/>
          </a:p>
        </p:txBody>
      </p:sp>
      <p:sp>
        <p:nvSpPr>
          <p:cNvPr id="15" name="Content Placeholder 2">
            <a:extLst>
              <a:ext uri="{FF2B5EF4-FFF2-40B4-BE49-F238E27FC236}">
                <a16:creationId xmlns:a16="http://schemas.microsoft.com/office/drawing/2014/main" id="{5C983CA3-739C-6C20-AFE0-0997370354B4}"/>
              </a:ext>
            </a:extLst>
          </p:cNvPr>
          <p:cNvSpPr>
            <a:spLocks noGrp="1"/>
          </p:cNvSpPr>
          <p:nvPr>
            <p:ph idx="1" hasCustomPrompt="1"/>
          </p:nvPr>
        </p:nvSpPr>
        <p:spPr>
          <a:xfrm>
            <a:off x="6531427" y="640080"/>
            <a:ext cx="5122889" cy="2103120"/>
          </a:xfrm>
        </p:spPr>
        <p:txBody>
          <a:bodyPr lIns="0" tIns="0" rIns="0" bIns="0" anchor="ctr" anchorCtr="0">
            <a:normAutofit/>
          </a:bodyPr>
          <a:lstStyle>
            <a:lvl1pPr marL="0" indent="0">
              <a:lnSpc>
                <a:spcPct val="110000"/>
              </a:lnSpc>
              <a:buNone/>
              <a:defRPr sz="1800">
                <a:solidFill>
                  <a:schemeClr val="tx1"/>
                </a:solidFill>
              </a:defRPr>
            </a:lvl1pPr>
            <a:lvl2pPr marL="228600">
              <a:lnSpc>
                <a:spcPct val="100000"/>
              </a:lnSpc>
              <a:defRPr sz="1600">
                <a:solidFill>
                  <a:schemeClr val="tx1"/>
                </a:solidFill>
              </a:defRPr>
            </a:lvl2pPr>
            <a:lvl3pPr marL="457200">
              <a:lnSpc>
                <a:spcPct val="100000"/>
              </a:lnSpc>
              <a:defRPr sz="1400">
                <a:solidFill>
                  <a:schemeClr val="tx1"/>
                </a:solidFill>
              </a:defRPr>
            </a:lvl3pPr>
            <a:lvl4pPr marL="685800">
              <a:lnSpc>
                <a:spcPct val="100000"/>
              </a:lnSpc>
              <a:defRPr sz="1200">
                <a:solidFill>
                  <a:schemeClr val="tx1"/>
                </a:solidFill>
              </a:defRPr>
            </a:lvl4pPr>
            <a:lvl5pPr>
              <a:defRPr sz="1400"/>
            </a:lvl5pPr>
          </a:lstStyle>
          <a:p>
            <a:pPr lvl="0"/>
            <a:r>
              <a:rPr lang="en-US" dirty="0"/>
              <a:t>Click to add text</a:t>
            </a:r>
          </a:p>
          <a:p>
            <a:pPr lvl="1"/>
            <a:r>
              <a:rPr lang="en-US" dirty="0"/>
              <a:t>Second level</a:t>
            </a:r>
          </a:p>
          <a:p>
            <a:pPr lvl="2"/>
            <a:r>
              <a:rPr lang="en-US" dirty="0"/>
              <a:t>Third level</a:t>
            </a:r>
          </a:p>
          <a:p>
            <a:pPr lvl="3"/>
            <a:r>
              <a:rPr lang="en-US" dirty="0"/>
              <a:t>Fourth level</a:t>
            </a:r>
          </a:p>
        </p:txBody>
      </p:sp>
      <p:cxnSp>
        <p:nvCxnSpPr>
          <p:cNvPr id="4" name="Straight Connector 3">
            <a:extLst>
              <a:ext uri="{FF2B5EF4-FFF2-40B4-BE49-F238E27FC236}">
                <a16:creationId xmlns:a16="http://schemas.microsoft.com/office/drawing/2014/main" id="{4BC9F29C-BBE9-AFB4-AFC6-30BCA4EB2AFA}"/>
              </a:ext>
              <a:ext uri="{C183D7F6-B498-43B3-948B-1728B52AA6E4}">
                <adec:decorative xmlns:adec="http://schemas.microsoft.com/office/drawing/2017/decorative" val="1"/>
              </a:ext>
            </a:extLst>
          </p:cNvPr>
          <p:cNvCxnSpPr>
            <a:cxnSpLocks/>
          </p:cNvCxnSpPr>
          <p:nvPr userDrawn="1"/>
        </p:nvCxnSpPr>
        <p:spPr>
          <a:xfrm>
            <a:off x="740664"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CBC4D286-C480-B4CF-4406-CACC323F9FAD}"/>
              </a:ext>
            </a:extLst>
          </p:cNvPr>
          <p:cNvSpPr>
            <a:spLocks noGrp="1"/>
          </p:cNvSpPr>
          <p:nvPr>
            <p:ph idx="21" hasCustomPrompt="1"/>
          </p:nvPr>
        </p:nvSpPr>
        <p:spPr>
          <a:xfrm>
            <a:off x="1280160" y="3017520"/>
            <a:ext cx="10374152" cy="3208866"/>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Footer Placeholder 13">
            <a:extLst>
              <a:ext uri="{FF2B5EF4-FFF2-40B4-BE49-F238E27FC236}">
                <a16:creationId xmlns:a16="http://schemas.microsoft.com/office/drawing/2014/main" id="{0BEE2817-4518-D59A-BD13-29A3D4FE64F0}"/>
              </a:ext>
            </a:extLst>
          </p:cNvPr>
          <p:cNvSpPr>
            <a:spLocks noGrp="1"/>
          </p:cNvSpPr>
          <p:nvPr>
            <p:ph type="ftr" sz="quarter" idx="19"/>
          </p:nvPr>
        </p:nvSpPr>
        <p:spPr>
          <a:xfrm>
            <a:off x="7539516" y="6356350"/>
            <a:ext cx="4114800" cy="365125"/>
          </a:xfrm>
        </p:spPr>
        <p:txBody>
          <a:bodyPr/>
          <a:lstStyle/>
          <a:p>
            <a:endParaRPr lang="en-US" dirty="0"/>
          </a:p>
        </p:txBody>
      </p:sp>
    </p:spTree>
    <p:extLst>
      <p:ext uri="{BB962C8B-B14F-4D97-AF65-F5344CB8AC3E}">
        <p14:creationId xmlns:p14="http://schemas.microsoft.com/office/powerpoint/2010/main" val="10689052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1280159" y="4970638"/>
            <a:ext cx="9144000" cy="1280160"/>
          </a:xfrm>
        </p:spPr>
        <p:txBody>
          <a:bodyPr lIns="0" tIns="0" rIns="0" bIns="0" anchor="b" anchorCtr="0"/>
          <a:lstStyle>
            <a:lvl1pPr algn="l">
              <a:defRPr sz="4000" b="1" cap="all" spc="0" baseline="0">
                <a:solidFill>
                  <a:schemeClr val="tx1"/>
                </a:solidFill>
              </a:defRPr>
            </a:lvl1pPr>
          </a:lstStyle>
          <a:p>
            <a:r>
              <a:rPr lang="en-US"/>
              <a:t>Click to edit Master title style</a:t>
            </a:r>
            <a:endParaRPr lang="en-US" dirty="0"/>
          </a:p>
        </p:txBody>
      </p:sp>
      <p:sp>
        <p:nvSpPr>
          <p:cNvPr id="22" name="Slide Number Placeholder 21">
            <a:extLst>
              <a:ext uri="{FF2B5EF4-FFF2-40B4-BE49-F238E27FC236}">
                <a16:creationId xmlns:a16="http://schemas.microsoft.com/office/drawing/2014/main" id="{F0626849-9D2D-3C95-8C10-FA8F325FE9AA}"/>
              </a:ext>
            </a:extLst>
          </p:cNvPr>
          <p:cNvSpPr>
            <a:spLocks noGrp="1"/>
          </p:cNvSpPr>
          <p:nvPr>
            <p:ph type="sldNum" sz="quarter" idx="12"/>
          </p:nvPr>
        </p:nvSpPr>
        <p:spPr/>
        <p:txBody>
          <a:bodyPr/>
          <a:lstStyle/>
          <a:p>
            <a:fld id="{D8DA9DAA-006C-4F4B-980E-E3DF019B24E2}" type="slidenum">
              <a:rPr lang="en-US" smtClean="0"/>
              <a:pPr/>
              <a:t>‹#›</a:t>
            </a:fld>
            <a:endParaRPr lang="en-US" dirty="0"/>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hasCustomPrompt="1"/>
          </p:nvPr>
        </p:nvSpPr>
        <p:spPr>
          <a:xfrm>
            <a:off x="1280160" y="685800"/>
            <a:ext cx="4937760" cy="4023360"/>
          </a:xfrm>
        </p:spPr>
        <p:txBody>
          <a:bodyPr lIns="0" tIns="0" rIns="0" bIns="0">
            <a:noAutofit/>
          </a:bodyPr>
          <a:lstStyle>
            <a:lvl1pPr marL="0" indent="0">
              <a:spcBef>
                <a:spcPts val="1200"/>
              </a:spcBef>
              <a:buNone/>
              <a:defRPr sz="1800"/>
            </a:lvl1pPr>
            <a:lvl2pPr marL="457200">
              <a:spcBef>
                <a:spcPts val="1200"/>
              </a:spcBef>
              <a:defRPr sz="1800"/>
            </a:lvl2pPr>
            <a:lvl3pPr marL="914400">
              <a:spcBef>
                <a:spcPts val="1200"/>
              </a:spcBef>
              <a:defRPr sz="1800"/>
            </a:lvl3pPr>
            <a:lvl4pPr marL="1371600">
              <a:spcBef>
                <a:spcPts val="1200"/>
              </a:spcBef>
              <a:defRPr sz="1800"/>
            </a:lvl4pPr>
            <a:lvl5pPr marL="1828800">
              <a:spcBef>
                <a:spcPts val="12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hasCustomPrompt="1"/>
          </p:nvPr>
        </p:nvSpPr>
        <p:spPr>
          <a:xfrm>
            <a:off x="6704755" y="685800"/>
            <a:ext cx="4937760" cy="4023360"/>
          </a:xfrm>
        </p:spPr>
        <p:txBody>
          <a:bodyPr lIns="0" tIns="0" rIns="0" bIns="0">
            <a:noAutofit/>
          </a:bodyPr>
          <a:lstStyle>
            <a:lvl1pPr>
              <a:spcBef>
                <a:spcPts val="1200"/>
              </a:spcBef>
              <a:defRPr sz="1800"/>
            </a:lvl1pPr>
            <a:lvl2pPr>
              <a:spcBef>
                <a:spcPts val="1200"/>
              </a:spcBef>
              <a:defRPr sz="1800"/>
            </a:lvl2pPr>
            <a:lvl3pPr>
              <a:spcBef>
                <a:spcPts val="1200"/>
              </a:spcBef>
              <a:defRPr sz="1800"/>
            </a:lvl3pPr>
            <a:lvl4pPr>
              <a:spcBef>
                <a:spcPts val="1200"/>
              </a:spcBef>
              <a:defRPr sz="1800"/>
            </a:lvl4pPr>
            <a:lvl5pPr>
              <a:spcBef>
                <a:spcPts val="12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3" name="Group 12">
            <a:extLst>
              <a:ext uri="{FF2B5EF4-FFF2-40B4-BE49-F238E27FC236}">
                <a16:creationId xmlns:a16="http://schemas.microsoft.com/office/drawing/2014/main" id="{4717D91C-F78C-0E4C-FB27-7112AB840A1C}"/>
              </a:ext>
              <a:ext uri="{C183D7F6-B498-43B3-948B-1728B52AA6E4}">
                <adec:decorative xmlns:adec="http://schemas.microsoft.com/office/drawing/2017/decorative" val="1"/>
              </a:ext>
            </a:extLst>
          </p:cNvPr>
          <p:cNvGrpSpPr/>
          <p:nvPr userDrawn="1"/>
        </p:nvGrpSpPr>
        <p:grpSpPr>
          <a:xfrm>
            <a:off x="5322570" y="5680647"/>
            <a:ext cx="465456" cy="581432"/>
            <a:chOff x="7843462" y="2744546"/>
            <a:chExt cx="465456" cy="581432"/>
          </a:xfrm>
        </p:grpSpPr>
        <p:sp>
          <p:nvSpPr>
            <p:cNvPr id="15" name="Graphic 12">
              <a:extLst>
                <a:ext uri="{FF2B5EF4-FFF2-40B4-BE49-F238E27FC236}">
                  <a16:creationId xmlns:a16="http://schemas.microsoft.com/office/drawing/2014/main" id="{CC935CF3-75DF-0DC7-1B2A-E0E0205DF64B}"/>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17" name="Graphic 13">
              <a:extLst>
                <a:ext uri="{FF2B5EF4-FFF2-40B4-BE49-F238E27FC236}">
                  <a16:creationId xmlns:a16="http://schemas.microsoft.com/office/drawing/2014/main" id="{D5782BEB-6319-DEC1-F9ED-BA9201C6B9B7}"/>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dirty="0"/>
            </a:p>
          </p:txBody>
        </p:sp>
        <p:sp>
          <p:nvSpPr>
            <p:cNvPr id="18" name="Graphic 15">
              <a:extLst>
                <a:ext uri="{FF2B5EF4-FFF2-40B4-BE49-F238E27FC236}">
                  <a16:creationId xmlns:a16="http://schemas.microsoft.com/office/drawing/2014/main" id="{6E59DFAF-9794-BD12-D89A-422FFFFCE023}"/>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dirty="0"/>
            </a:p>
          </p:txBody>
        </p:sp>
      </p:grpSp>
      <p:sp>
        <p:nvSpPr>
          <p:cNvPr id="21" name="Footer Placeholder 20">
            <a:extLst>
              <a:ext uri="{FF2B5EF4-FFF2-40B4-BE49-F238E27FC236}">
                <a16:creationId xmlns:a16="http://schemas.microsoft.com/office/drawing/2014/main" id="{36444A47-BCB3-5C86-F2B8-25092BE8D9FF}"/>
              </a:ext>
            </a:extLst>
          </p:cNvPr>
          <p:cNvSpPr>
            <a:spLocks noGrp="1"/>
          </p:cNvSpPr>
          <p:nvPr>
            <p:ph type="ftr" sz="quarter" idx="11"/>
          </p:nvPr>
        </p:nvSpPr>
        <p:spPr>
          <a:xfrm>
            <a:off x="1280160" y="6356350"/>
            <a:ext cx="4114800" cy="365125"/>
          </a:xfrm>
        </p:spPr>
        <p:txBody>
          <a:bodyPr lIns="0" rIns="91440"/>
          <a:lstStyle>
            <a:lvl1pPr algn="l">
              <a:defRPr/>
            </a:lvl1pPr>
          </a:lstStyle>
          <a:p>
            <a:endParaRPr lang="en-US" dirty="0"/>
          </a:p>
        </p:txBody>
      </p:sp>
      <p:cxnSp>
        <p:nvCxnSpPr>
          <p:cNvPr id="23" name="Straight Connector 22">
            <a:extLst>
              <a:ext uri="{FF2B5EF4-FFF2-40B4-BE49-F238E27FC236}">
                <a16:creationId xmlns:a16="http://schemas.microsoft.com/office/drawing/2014/main" id="{C648C53D-49AB-C003-70E8-5117AF079715}"/>
              </a:ext>
              <a:ext uri="{C183D7F6-B498-43B3-948B-1728B52AA6E4}">
                <adec:decorative xmlns:adec="http://schemas.microsoft.com/office/drawing/2017/decorative" val="1"/>
              </a:ext>
            </a:extLst>
          </p:cNvPr>
          <p:cNvCxnSpPr>
            <a:cxnSpLocks/>
          </p:cNvCxnSpPr>
          <p:nvPr userDrawn="1"/>
        </p:nvCxnSpPr>
        <p:spPr>
          <a:xfrm>
            <a:off x="740664"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A96BC1DE-6696-3408-564E-2D73B1266326}"/>
              </a:ext>
              <a:ext uri="{C183D7F6-B498-43B3-948B-1728B52AA6E4}">
                <adec:decorative xmlns:adec="http://schemas.microsoft.com/office/drawing/2017/decorative" val="1"/>
              </a:ext>
            </a:extLst>
          </p:cNvPr>
          <p:cNvGrpSpPr/>
          <p:nvPr userDrawn="1"/>
        </p:nvGrpSpPr>
        <p:grpSpPr>
          <a:xfrm rot="5400000">
            <a:off x="10711518" y="5393214"/>
            <a:ext cx="1097341" cy="736658"/>
            <a:chOff x="10508317" y="446637"/>
            <a:chExt cx="1097341" cy="736658"/>
          </a:xfrm>
        </p:grpSpPr>
        <p:sp>
          <p:nvSpPr>
            <p:cNvPr id="25" name="Graphic 15">
              <a:extLst>
                <a:ext uri="{FF2B5EF4-FFF2-40B4-BE49-F238E27FC236}">
                  <a16:creationId xmlns:a16="http://schemas.microsoft.com/office/drawing/2014/main" id="{268EB1E4-29D6-C3F5-BCBB-FB7E7EE5C25C}"/>
                </a:ext>
                <a:ext uri="{C183D7F6-B498-43B3-948B-1728B52AA6E4}">
                  <adec:decorative xmlns:adec="http://schemas.microsoft.com/office/drawing/2017/decorative" val="1"/>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dirty="0"/>
            </a:p>
          </p:txBody>
        </p:sp>
        <p:sp>
          <p:nvSpPr>
            <p:cNvPr id="26" name="Graphic 16">
              <a:extLst>
                <a:ext uri="{FF2B5EF4-FFF2-40B4-BE49-F238E27FC236}">
                  <a16:creationId xmlns:a16="http://schemas.microsoft.com/office/drawing/2014/main" id="{09524D46-140F-2F4F-430B-F59815A07CF1}"/>
                </a:ext>
                <a:ext uri="{C183D7F6-B498-43B3-948B-1728B52AA6E4}">
                  <adec:decorative xmlns:adec="http://schemas.microsoft.com/office/drawing/2017/decorative" val="1"/>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dirty="0"/>
            </a:p>
          </p:txBody>
        </p:sp>
        <p:sp>
          <p:nvSpPr>
            <p:cNvPr id="27" name="Graphic 14">
              <a:extLst>
                <a:ext uri="{FF2B5EF4-FFF2-40B4-BE49-F238E27FC236}">
                  <a16:creationId xmlns:a16="http://schemas.microsoft.com/office/drawing/2014/main" id="{AC75143B-C717-8D04-743C-B40FB5EFB21C}"/>
                </a:ext>
                <a:ext uri="{C183D7F6-B498-43B3-948B-1728B52AA6E4}">
                  <adec:decorative xmlns:adec="http://schemas.microsoft.com/office/drawing/2017/decorative" val="1"/>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487376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9D459-752D-6E85-4E9F-490E950491D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920ED1-7E75-7A02-DC72-5AEC193AB41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7698E9C-33AD-753F-BF5E-D89C22330C08}"/>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EA14A638-7B00-2634-F6E6-53D6010F624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599D73F-4BEC-0789-14DB-C3F1E59D9308}"/>
              </a:ext>
            </a:extLst>
          </p:cNvPr>
          <p:cNvSpPr>
            <a:spLocks noGrp="1"/>
          </p:cNvSpPr>
          <p:nvPr>
            <p:ph type="sldNum" sz="quarter" idx="12"/>
          </p:nvPr>
        </p:nvSpPr>
        <p:spPr/>
        <p:txBody>
          <a:bodyPr/>
          <a:lstStyle/>
          <a:p>
            <a:fld id="{D8DA9DAA-006C-4F4B-980E-E3DF019B24E2}" type="slidenum">
              <a:rPr lang="en-US" smtClean="0"/>
              <a:pPr/>
              <a:t>‹#›</a:t>
            </a:fld>
            <a:endParaRPr lang="en-US" dirty="0"/>
          </a:p>
        </p:txBody>
      </p:sp>
    </p:spTree>
    <p:extLst>
      <p:ext uri="{BB962C8B-B14F-4D97-AF65-F5344CB8AC3E}">
        <p14:creationId xmlns:p14="http://schemas.microsoft.com/office/powerpoint/2010/main" val="385864449"/>
      </p:ext>
    </p:extLst>
  </p:cSld>
  <p:clrMapOvr>
    <a:masterClrMapping/>
  </p:clrMapOvr>
  <p:hf sldNum="0" hdr="0" ft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5E2A7-72D5-9CB6-9A0C-23FE45C57D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0BC463-F0A0-DA9F-D378-7DC177D2D3D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09B029-1656-2A35-09D1-D7F3E0F9483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6B6A57-797A-8458-CDAE-54D93B42A90F}"/>
              </a:ext>
            </a:extLst>
          </p:cNvPr>
          <p:cNvSpPr>
            <a:spLocks noGrp="1"/>
          </p:cNvSpPr>
          <p:nvPr>
            <p:ph type="dt" sz="half" idx="10"/>
          </p:nvPr>
        </p:nvSpPr>
        <p:spPr/>
        <p:txBody>
          <a:bodyPr/>
          <a:lstStyle/>
          <a:p>
            <a:r>
              <a:rPr lang="en-US"/>
              <a:t>20XX</a:t>
            </a:r>
            <a:endParaRPr lang="en-US" dirty="0"/>
          </a:p>
        </p:txBody>
      </p:sp>
      <p:sp>
        <p:nvSpPr>
          <p:cNvPr id="6" name="Footer Placeholder 5">
            <a:extLst>
              <a:ext uri="{FF2B5EF4-FFF2-40B4-BE49-F238E27FC236}">
                <a16:creationId xmlns:a16="http://schemas.microsoft.com/office/drawing/2014/main" id="{EE99D21E-BB50-0124-3F09-81A3521F593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EEAA592-066D-43F3-2FE4-0F0A80203D26}"/>
              </a:ext>
            </a:extLst>
          </p:cNvPr>
          <p:cNvSpPr>
            <a:spLocks noGrp="1"/>
          </p:cNvSpPr>
          <p:nvPr>
            <p:ph type="sldNum" sz="quarter" idx="12"/>
          </p:nvPr>
        </p:nvSpPr>
        <p:spPr/>
        <p:txBody>
          <a:bodyPr/>
          <a:lstStyle/>
          <a:p>
            <a:fld id="{D8DA9DAA-006C-4F4B-980E-E3DF019B24E2}" type="slidenum">
              <a:rPr lang="en-US" smtClean="0"/>
              <a:pPr/>
              <a:t>‹#›</a:t>
            </a:fld>
            <a:endParaRPr lang="en-US" dirty="0"/>
          </a:p>
        </p:txBody>
      </p:sp>
    </p:spTree>
    <p:extLst>
      <p:ext uri="{BB962C8B-B14F-4D97-AF65-F5344CB8AC3E}">
        <p14:creationId xmlns:p14="http://schemas.microsoft.com/office/powerpoint/2010/main" val="980627738"/>
      </p:ext>
    </p:extLst>
  </p:cSld>
  <p:clrMapOvr>
    <a:masterClrMapping/>
  </p:clrMapOvr>
  <p:hf sldNum="0" hdr="0" ft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FAC52-7FF5-AF56-F34A-82F4C9CD104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FB4090-773C-F35E-1634-42A6338A59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371001-C942-10C2-BFFA-E194B6B0C51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D3BADF-DEC6-56AE-451D-363CB7F3B7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6446E2-7DDF-C748-D45D-08E74CCE94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76C25A9-4C1A-9801-4201-B9F69CC65F2E}"/>
              </a:ext>
            </a:extLst>
          </p:cNvPr>
          <p:cNvSpPr>
            <a:spLocks noGrp="1"/>
          </p:cNvSpPr>
          <p:nvPr>
            <p:ph type="dt" sz="half" idx="10"/>
          </p:nvPr>
        </p:nvSpPr>
        <p:spPr/>
        <p:txBody>
          <a:bodyPr/>
          <a:lstStyle/>
          <a:p>
            <a:r>
              <a:rPr lang="en-US"/>
              <a:t>20XX</a:t>
            </a:r>
            <a:endParaRPr lang="en-US" dirty="0"/>
          </a:p>
        </p:txBody>
      </p:sp>
      <p:sp>
        <p:nvSpPr>
          <p:cNvPr id="8" name="Footer Placeholder 7">
            <a:extLst>
              <a:ext uri="{FF2B5EF4-FFF2-40B4-BE49-F238E27FC236}">
                <a16:creationId xmlns:a16="http://schemas.microsoft.com/office/drawing/2014/main" id="{D14CD6D3-FC8D-E0AF-B5E3-5855D92C67B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95CE7C7-B843-491B-2879-7B0D02E92288}"/>
              </a:ext>
            </a:extLst>
          </p:cNvPr>
          <p:cNvSpPr>
            <a:spLocks noGrp="1"/>
          </p:cNvSpPr>
          <p:nvPr>
            <p:ph type="sldNum" sz="quarter" idx="12"/>
          </p:nvPr>
        </p:nvSpPr>
        <p:spPr/>
        <p:txBody>
          <a:bodyPr/>
          <a:lstStyle/>
          <a:p>
            <a:fld id="{D8DA9DAA-006C-4F4B-980E-E3DF019B24E2}" type="slidenum">
              <a:rPr lang="en-US" smtClean="0"/>
              <a:pPr/>
              <a:t>‹#›</a:t>
            </a:fld>
            <a:endParaRPr lang="en-US" dirty="0"/>
          </a:p>
        </p:txBody>
      </p:sp>
    </p:spTree>
    <p:extLst>
      <p:ext uri="{BB962C8B-B14F-4D97-AF65-F5344CB8AC3E}">
        <p14:creationId xmlns:p14="http://schemas.microsoft.com/office/powerpoint/2010/main" val="2818214951"/>
      </p:ext>
    </p:extLst>
  </p:cSld>
  <p:clrMapOvr>
    <a:masterClrMapping/>
  </p:clrMapOvr>
  <p:hf sldNum="0" hdr="0" ft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9FFAD-A004-150E-2E07-BADE0408CEE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A417A16-CE0C-5758-4A43-1559D1B1CC96}"/>
              </a:ext>
            </a:extLst>
          </p:cNvPr>
          <p:cNvSpPr>
            <a:spLocks noGrp="1"/>
          </p:cNvSpPr>
          <p:nvPr>
            <p:ph type="dt" sz="half" idx="10"/>
          </p:nvPr>
        </p:nvSpPr>
        <p:spPr/>
        <p:txBody>
          <a:bodyPr/>
          <a:lstStyle/>
          <a:p>
            <a:fld id="{27BEE654-FD64-43D0-B161-669BB6813342}" type="datetimeFigureOut">
              <a:rPr lang="en-US" smtClean="0"/>
              <a:t>12/3/2025</a:t>
            </a:fld>
            <a:endParaRPr lang="en-US"/>
          </a:p>
        </p:txBody>
      </p:sp>
      <p:sp>
        <p:nvSpPr>
          <p:cNvPr id="4" name="Footer Placeholder 3">
            <a:extLst>
              <a:ext uri="{FF2B5EF4-FFF2-40B4-BE49-F238E27FC236}">
                <a16:creationId xmlns:a16="http://schemas.microsoft.com/office/drawing/2014/main" id="{7B829508-1FE6-A7CE-F6BB-91AB19D5D69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818D2CD-F22D-5B46-41F7-8BF69F51E392}"/>
              </a:ext>
            </a:extLst>
          </p:cNvPr>
          <p:cNvSpPr>
            <a:spLocks noGrp="1"/>
          </p:cNvSpPr>
          <p:nvPr>
            <p:ph type="sldNum" sz="quarter" idx="12"/>
          </p:nvPr>
        </p:nvSpPr>
        <p:spPr/>
        <p:txBody>
          <a:bodyPr/>
          <a:lstStyle/>
          <a:p>
            <a:fld id="{D8DA9DAA-006C-4F4B-980E-E3DF019B24E2}" type="slidenum">
              <a:rPr lang="en-US" smtClean="0"/>
              <a:t>‹#›</a:t>
            </a:fld>
            <a:endParaRPr lang="en-US" dirty="0"/>
          </a:p>
        </p:txBody>
      </p:sp>
      <p:cxnSp>
        <p:nvCxnSpPr>
          <p:cNvPr id="6" name="Straight Connector 5">
            <a:extLst>
              <a:ext uri="{FF2B5EF4-FFF2-40B4-BE49-F238E27FC236}">
                <a16:creationId xmlns:a16="http://schemas.microsoft.com/office/drawing/2014/main" id="{5ABBF53B-F1D0-98D3-CE3E-DCBE7B8CCD15}"/>
              </a:ext>
              <a:ext uri="{C183D7F6-B498-43B3-948B-1728B52AA6E4}">
                <adec:decorative xmlns:adec="http://schemas.microsoft.com/office/drawing/2017/decorative" val="1"/>
              </a:ext>
            </a:extLst>
          </p:cNvPr>
          <p:cNvCxnSpPr>
            <a:cxnSpLocks/>
          </p:cNvCxnSpPr>
          <p:nvPr userDrawn="1"/>
        </p:nvCxnSpPr>
        <p:spPr>
          <a:xfrm>
            <a:off x="715890"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6963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D5AA89-17B5-03A0-80D4-723763D1C2DE}"/>
              </a:ext>
            </a:extLst>
          </p:cNvPr>
          <p:cNvSpPr>
            <a:spLocks noGrp="1"/>
          </p:cNvSpPr>
          <p:nvPr>
            <p:ph type="dt" sz="half" idx="10"/>
          </p:nvPr>
        </p:nvSpPr>
        <p:spPr/>
        <p:txBody>
          <a:bodyPr/>
          <a:lstStyle/>
          <a:p>
            <a:fld id="{27BEE654-FD64-43D0-B161-669BB6813342}" type="datetimeFigureOut">
              <a:rPr lang="en-US" smtClean="0"/>
              <a:t>12/3/2025</a:t>
            </a:fld>
            <a:endParaRPr lang="en-US"/>
          </a:p>
        </p:txBody>
      </p:sp>
      <p:sp>
        <p:nvSpPr>
          <p:cNvPr id="3" name="Footer Placeholder 2">
            <a:extLst>
              <a:ext uri="{FF2B5EF4-FFF2-40B4-BE49-F238E27FC236}">
                <a16:creationId xmlns:a16="http://schemas.microsoft.com/office/drawing/2014/main" id="{39F483F7-75BB-4244-B5FE-88010697227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0C19A0B-0CE9-E9C9-F036-D430944C91A4}"/>
              </a:ext>
            </a:extLst>
          </p:cNvPr>
          <p:cNvSpPr>
            <a:spLocks noGrp="1"/>
          </p:cNvSpPr>
          <p:nvPr>
            <p:ph type="sldNum" sz="quarter" idx="12"/>
          </p:nvPr>
        </p:nvSpPr>
        <p:spPr/>
        <p:txBody>
          <a:bodyPr/>
          <a:lstStyle/>
          <a:p>
            <a:fld id="{D8DA9DAA-006C-4F4B-980E-E3DF019B24E2}" type="slidenum">
              <a:rPr lang="en-US" smtClean="0"/>
              <a:pPr/>
              <a:t>‹#›</a:t>
            </a:fld>
            <a:endParaRPr lang="en-US" dirty="0"/>
          </a:p>
        </p:txBody>
      </p:sp>
      <p:cxnSp>
        <p:nvCxnSpPr>
          <p:cNvPr id="5" name="Straight Connector 4">
            <a:extLst>
              <a:ext uri="{FF2B5EF4-FFF2-40B4-BE49-F238E27FC236}">
                <a16:creationId xmlns:a16="http://schemas.microsoft.com/office/drawing/2014/main" id="{10BBCB8A-182E-8DD4-5480-D1B7D6A78C54}"/>
              </a:ext>
              <a:ext uri="{C183D7F6-B498-43B3-948B-1728B52AA6E4}">
                <adec:decorative xmlns:adec="http://schemas.microsoft.com/office/drawing/2017/decorative" val="1"/>
              </a:ext>
            </a:extLst>
          </p:cNvPr>
          <p:cNvCxnSpPr>
            <a:cxnSpLocks/>
          </p:cNvCxnSpPr>
          <p:nvPr userDrawn="1"/>
        </p:nvCxnSpPr>
        <p:spPr>
          <a:xfrm>
            <a:off x="715890"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5662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36479-18A9-C145-1889-7C54C1BCB7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8AF42B3-FEC1-AD74-453E-3F5905FA72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BE3302-60A6-BCE2-9C00-7DE5386128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3A521F-DBE1-8E1A-89F3-6C11B1F1374B}"/>
              </a:ext>
            </a:extLst>
          </p:cNvPr>
          <p:cNvSpPr>
            <a:spLocks noGrp="1"/>
          </p:cNvSpPr>
          <p:nvPr>
            <p:ph type="dt" sz="half" idx="10"/>
          </p:nvPr>
        </p:nvSpPr>
        <p:spPr/>
        <p:txBody>
          <a:bodyPr/>
          <a:lstStyle/>
          <a:p>
            <a:r>
              <a:rPr lang="en-US"/>
              <a:t>20XX</a:t>
            </a:r>
            <a:endParaRPr lang="en-US" dirty="0"/>
          </a:p>
        </p:txBody>
      </p:sp>
      <p:sp>
        <p:nvSpPr>
          <p:cNvPr id="6" name="Footer Placeholder 5">
            <a:extLst>
              <a:ext uri="{FF2B5EF4-FFF2-40B4-BE49-F238E27FC236}">
                <a16:creationId xmlns:a16="http://schemas.microsoft.com/office/drawing/2014/main" id="{496E3A2A-A707-79B0-D0DD-146CCD75AD0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A61CB00-A6A5-1FA9-90FD-0DAE48E61541}"/>
              </a:ext>
            </a:extLst>
          </p:cNvPr>
          <p:cNvSpPr>
            <a:spLocks noGrp="1"/>
          </p:cNvSpPr>
          <p:nvPr>
            <p:ph type="sldNum" sz="quarter" idx="12"/>
          </p:nvPr>
        </p:nvSpPr>
        <p:spPr/>
        <p:txBody>
          <a:bodyPr/>
          <a:lstStyle/>
          <a:p>
            <a:fld id="{D8DA9DAA-006C-4F4B-980E-E3DF019B24E2}" type="slidenum">
              <a:rPr lang="en-US" smtClean="0"/>
              <a:pPr/>
              <a:t>‹#›</a:t>
            </a:fld>
            <a:endParaRPr lang="en-US" dirty="0"/>
          </a:p>
        </p:txBody>
      </p:sp>
    </p:spTree>
    <p:extLst>
      <p:ext uri="{BB962C8B-B14F-4D97-AF65-F5344CB8AC3E}">
        <p14:creationId xmlns:p14="http://schemas.microsoft.com/office/powerpoint/2010/main" val="1127381008"/>
      </p:ext>
    </p:extLst>
  </p:cSld>
  <p:clrMapOvr>
    <a:masterClrMapping/>
  </p:clrMapOvr>
  <p:hf sldNum="0" hdr="0" ftr="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DA057-D85A-E234-A495-49443C7BF8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60D5C44-126B-9A01-6C08-1BE2000CDC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6CAD3D7-8079-8275-75F0-99A56DCB08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0DC4FE-48CE-2EEB-F233-DBE61DFF00B3}"/>
              </a:ext>
            </a:extLst>
          </p:cNvPr>
          <p:cNvSpPr>
            <a:spLocks noGrp="1"/>
          </p:cNvSpPr>
          <p:nvPr>
            <p:ph type="dt" sz="half" idx="10"/>
          </p:nvPr>
        </p:nvSpPr>
        <p:spPr/>
        <p:txBody>
          <a:bodyPr/>
          <a:lstStyle/>
          <a:p>
            <a:r>
              <a:rPr lang="en-US"/>
              <a:t>20XX</a:t>
            </a:r>
            <a:endParaRPr lang="en-US" dirty="0"/>
          </a:p>
        </p:txBody>
      </p:sp>
      <p:sp>
        <p:nvSpPr>
          <p:cNvPr id="6" name="Footer Placeholder 5">
            <a:extLst>
              <a:ext uri="{FF2B5EF4-FFF2-40B4-BE49-F238E27FC236}">
                <a16:creationId xmlns:a16="http://schemas.microsoft.com/office/drawing/2014/main" id="{41809C8D-197C-946A-6D6F-B7357E9810A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E35EC50-FCE9-79A0-A491-9E2ED6E48B9F}"/>
              </a:ext>
            </a:extLst>
          </p:cNvPr>
          <p:cNvSpPr>
            <a:spLocks noGrp="1"/>
          </p:cNvSpPr>
          <p:nvPr>
            <p:ph type="sldNum" sz="quarter" idx="12"/>
          </p:nvPr>
        </p:nvSpPr>
        <p:spPr/>
        <p:txBody>
          <a:bodyPr/>
          <a:lstStyle/>
          <a:p>
            <a:fld id="{D8DA9DAA-006C-4F4B-980E-E3DF019B24E2}" type="slidenum">
              <a:rPr lang="en-US" smtClean="0"/>
              <a:pPr/>
              <a:t>‹#›</a:t>
            </a:fld>
            <a:endParaRPr lang="en-US" dirty="0"/>
          </a:p>
        </p:txBody>
      </p:sp>
    </p:spTree>
    <p:extLst>
      <p:ext uri="{BB962C8B-B14F-4D97-AF65-F5344CB8AC3E}">
        <p14:creationId xmlns:p14="http://schemas.microsoft.com/office/powerpoint/2010/main" val="3557282523"/>
      </p:ext>
    </p:extLst>
  </p:cSld>
  <p:clrMapOvr>
    <a:masterClrMapping/>
  </p:clrMapOvr>
  <p:hf sldNum="0" hdr="0" ft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8B5C3D-1AEF-046E-8E16-E2DD3F5540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44C5EE1-8B07-3E63-794C-72FF13ABC3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D443E5-E280-4462-C4FD-41D08A2D8F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r>
              <a:rPr lang="en-US"/>
              <a:t>20XX</a:t>
            </a:r>
            <a:endParaRPr lang="en-US" dirty="0"/>
          </a:p>
        </p:txBody>
      </p:sp>
      <p:sp>
        <p:nvSpPr>
          <p:cNvPr id="5" name="Footer Placeholder 4">
            <a:extLst>
              <a:ext uri="{FF2B5EF4-FFF2-40B4-BE49-F238E27FC236}">
                <a16:creationId xmlns:a16="http://schemas.microsoft.com/office/drawing/2014/main" id="{D774510A-EB01-7778-1D7B-CE89A2918B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A0DADC2F-1372-8176-084A-0E798D54FE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8DA9DAA-006C-4F4B-980E-E3DF019B24E2}" type="slidenum">
              <a:rPr lang="en-US" smtClean="0"/>
              <a:pPr/>
              <a:t>‹#›</a:t>
            </a:fld>
            <a:endParaRPr lang="en-US" dirty="0"/>
          </a:p>
        </p:txBody>
      </p:sp>
    </p:spTree>
    <p:extLst>
      <p:ext uri="{BB962C8B-B14F-4D97-AF65-F5344CB8AC3E}">
        <p14:creationId xmlns:p14="http://schemas.microsoft.com/office/powerpoint/2010/main" val="3404714169"/>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17" r:id="rId13"/>
    <p:sldLayoutId id="2147483728" r:id="rId14"/>
    <p:sldLayoutId id="2147483729" r:id="rId15"/>
    <p:sldLayoutId id="2147483710" r:id="rId16"/>
    <p:sldLayoutId id="2147483701" r:id="rId17"/>
    <p:sldLayoutId id="2147483721" r:id="rId18"/>
    <p:sldLayoutId id="2147483720" r:id="rId19"/>
    <p:sldLayoutId id="2147483730" r:id="rId20"/>
    <p:sldLayoutId id="2147483722" r:id="rId21"/>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fif"/><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749BF0-CAE1-2A44-1AB1-2B2809A2EB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C0D303-3828-5971-1CDE-702A8C81B4BC}"/>
              </a:ext>
            </a:extLst>
          </p:cNvPr>
          <p:cNvSpPr>
            <a:spLocks noGrp="1"/>
          </p:cNvSpPr>
          <p:nvPr>
            <p:ph type="ctrTitle"/>
          </p:nvPr>
        </p:nvSpPr>
        <p:spPr>
          <a:xfrm>
            <a:off x="382517" y="439854"/>
            <a:ext cx="10741166" cy="3133516"/>
          </a:xfrm>
        </p:spPr>
        <p:txBody>
          <a:bodyPr>
            <a:normAutofit/>
          </a:bodyPr>
          <a:lstStyle/>
          <a:p>
            <a:pPr marL="0" marR="0" lvl="0" indent="0" algn="l" defTabSz="914400" rtl="0" eaLnBrk="0" fontAlgn="base" latinLnBrk="0" hangingPunct="0">
              <a:lnSpc>
                <a:spcPct val="100000"/>
              </a:lnSpc>
              <a:spcBef>
                <a:spcPct val="0"/>
              </a:spcBef>
              <a:spcAft>
                <a:spcPct val="0"/>
              </a:spcAft>
              <a:buClrTx/>
              <a:buSzTx/>
              <a:tabLst/>
            </a:pPr>
            <a:br>
              <a:rPr kumimoji="0" lang="en-US" altLang="en-US" sz="3100" b="0" i="0" u="none" strike="noStrike" cap="none" normalizeH="0" baseline="0" dirty="0">
                <a:ln>
                  <a:noFill/>
                </a:ln>
                <a:solidFill>
                  <a:schemeClr val="tx1"/>
                </a:solidFill>
                <a:effectLst/>
                <a:latin typeface="Arial" panose="020B0604020202020204" pitchFamily="34" charset="0"/>
              </a:rPr>
            </a:br>
            <a:br>
              <a:rPr kumimoji="0" lang="en-US" altLang="en-US" sz="3100" b="0" i="0" u="none" strike="noStrike" cap="none" normalizeH="0" baseline="0" dirty="0">
                <a:ln>
                  <a:noFill/>
                </a:ln>
                <a:solidFill>
                  <a:schemeClr val="tx1"/>
                </a:solidFill>
                <a:effectLst/>
                <a:latin typeface="Arial" panose="020B0604020202020204" pitchFamily="34" charset="0"/>
              </a:rPr>
            </a:br>
            <a:br>
              <a:rPr kumimoji="0" lang="en-US" altLang="en-US" sz="3100" b="0" i="0" u="none" strike="noStrike" cap="none" normalizeH="0" baseline="0" dirty="0">
                <a:ln>
                  <a:noFill/>
                </a:ln>
                <a:solidFill>
                  <a:schemeClr val="tx1"/>
                </a:solidFill>
                <a:effectLst/>
                <a:latin typeface="Arial" panose="020B0604020202020204" pitchFamily="34" charset="0"/>
              </a:rPr>
            </a:br>
            <a:endParaRPr lang="en-US" dirty="0"/>
          </a:p>
        </p:txBody>
      </p:sp>
      <p:pic>
        <p:nvPicPr>
          <p:cNvPr id="13" name="Picture 12">
            <a:extLst>
              <a:ext uri="{FF2B5EF4-FFF2-40B4-BE49-F238E27FC236}">
                <a16:creationId xmlns:a16="http://schemas.microsoft.com/office/drawing/2014/main" id="{E1BBE1F0-7696-73D2-6DF4-142422C04BAC}"/>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905972" y="2203319"/>
            <a:ext cx="3307773" cy="4455820"/>
          </a:xfrm>
          <a:prstGeom prst="rect">
            <a:avLst/>
          </a:prstGeom>
        </p:spPr>
      </p:pic>
      <p:sp>
        <p:nvSpPr>
          <p:cNvPr id="5" name="TextBox 4">
            <a:extLst>
              <a:ext uri="{FF2B5EF4-FFF2-40B4-BE49-F238E27FC236}">
                <a16:creationId xmlns:a16="http://schemas.microsoft.com/office/drawing/2014/main" id="{457AAD5F-6B69-8375-A125-B70B5DDF3C67}"/>
              </a:ext>
            </a:extLst>
          </p:cNvPr>
          <p:cNvSpPr txBox="1"/>
          <p:nvPr/>
        </p:nvSpPr>
        <p:spPr>
          <a:xfrm>
            <a:off x="382517" y="184815"/>
            <a:ext cx="11686087" cy="707886"/>
          </a:xfrm>
          <a:prstGeom prst="rect">
            <a:avLst/>
          </a:prstGeom>
          <a:noFill/>
        </p:spPr>
        <p:txBody>
          <a:bodyPr wrap="square">
            <a:spAutoFit/>
          </a:bodyPr>
          <a:lstStyle/>
          <a:p>
            <a:pPr algn="ctr"/>
            <a:endParaRPr lang="en-US" sz="4000" dirty="0"/>
          </a:p>
        </p:txBody>
      </p:sp>
      <p:sp>
        <p:nvSpPr>
          <p:cNvPr id="8" name="TextBox 7">
            <a:extLst>
              <a:ext uri="{FF2B5EF4-FFF2-40B4-BE49-F238E27FC236}">
                <a16:creationId xmlns:a16="http://schemas.microsoft.com/office/drawing/2014/main" id="{0BD01917-5B32-31AF-ACFE-D76726FFB3C4}"/>
              </a:ext>
            </a:extLst>
          </p:cNvPr>
          <p:cNvSpPr txBox="1"/>
          <p:nvPr/>
        </p:nvSpPr>
        <p:spPr>
          <a:xfrm>
            <a:off x="831273" y="-431115"/>
            <a:ext cx="10016836" cy="2123658"/>
          </a:xfrm>
          <a:prstGeom prst="rect">
            <a:avLst/>
          </a:prstGeom>
          <a:noFill/>
        </p:spPr>
        <p:txBody>
          <a:bodyPr wrap="square">
            <a:spAutoFit/>
          </a:bodyPr>
          <a:lstStyle/>
          <a:p>
            <a:pPr lvl="0" algn="ctr"/>
            <a:endParaRPr lang="en-US" sz="4400" b="1" dirty="0"/>
          </a:p>
          <a:p>
            <a:pPr lvl="0" algn="ctr"/>
            <a:r>
              <a:rPr lang="en-US" sz="4400" b="1" dirty="0"/>
              <a:t>Live Longer, Live Better</a:t>
            </a:r>
          </a:p>
          <a:p>
            <a:pPr lvl="0" algn="ctr"/>
            <a:r>
              <a:rPr lang="en-US" sz="4400" b="1" dirty="0"/>
              <a:t>The Longevity Blueprint</a:t>
            </a:r>
          </a:p>
        </p:txBody>
      </p:sp>
      <p:pic>
        <p:nvPicPr>
          <p:cNvPr id="6" name="Picture 5" descr="A person running on a trail&#10;&#10;AI-generated content may be incorrect.">
            <a:extLst>
              <a:ext uri="{FF2B5EF4-FFF2-40B4-BE49-F238E27FC236}">
                <a16:creationId xmlns:a16="http://schemas.microsoft.com/office/drawing/2014/main" id="{AAF1810E-2943-2218-EE2C-A729AD8299B6}"/>
              </a:ext>
            </a:extLst>
          </p:cNvPr>
          <p:cNvPicPr>
            <a:picLocks noChangeAspect="1"/>
          </p:cNvPicPr>
          <p:nvPr/>
        </p:nvPicPr>
        <p:blipFill>
          <a:blip r:embed="rId3"/>
          <a:srcRect l="-3997" t="-7128" r="3997" b="13732"/>
          <a:stretch>
            <a:fillRect/>
          </a:stretch>
        </p:blipFill>
        <p:spPr>
          <a:xfrm>
            <a:off x="5018809" y="1820062"/>
            <a:ext cx="5143500" cy="4803821"/>
          </a:xfrm>
          <a:prstGeom prst="rect">
            <a:avLst/>
          </a:prstGeom>
        </p:spPr>
      </p:pic>
    </p:spTree>
    <p:extLst>
      <p:ext uri="{BB962C8B-B14F-4D97-AF65-F5344CB8AC3E}">
        <p14:creationId xmlns:p14="http://schemas.microsoft.com/office/powerpoint/2010/main" val="36891472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E473D0-2C23-7F81-CC00-35C091A1BD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5B740C-EB64-68B0-58BD-4A5E4494D21B}"/>
              </a:ext>
            </a:extLst>
          </p:cNvPr>
          <p:cNvSpPr>
            <a:spLocks noGrp="1"/>
          </p:cNvSpPr>
          <p:nvPr>
            <p:ph type="ctrTitle"/>
          </p:nvPr>
        </p:nvSpPr>
        <p:spPr>
          <a:xfrm>
            <a:off x="382517" y="439854"/>
            <a:ext cx="10741166" cy="3133516"/>
          </a:xfrm>
        </p:spPr>
        <p:txBody>
          <a:bodyPr>
            <a:normAutofit/>
          </a:bodyPr>
          <a:lstStyle/>
          <a:p>
            <a:pPr marL="0" marR="0" lvl="0" indent="0" algn="l" defTabSz="914400" rtl="0" eaLnBrk="0" fontAlgn="base" latinLnBrk="0" hangingPunct="0">
              <a:lnSpc>
                <a:spcPct val="100000"/>
              </a:lnSpc>
              <a:spcBef>
                <a:spcPct val="0"/>
              </a:spcBef>
              <a:spcAft>
                <a:spcPct val="0"/>
              </a:spcAft>
              <a:buClrTx/>
              <a:buSzTx/>
              <a:tabLst/>
            </a:pPr>
            <a:br>
              <a:rPr kumimoji="0" lang="en-US" altLang="en-US" sz="3100" b="0" i="0" u="none" strike="noStrike" cap="none" normalizeH="0" baseline="0" dirty="0">
                <a:ln>
                  <a:noFill/>
                </a:ln>
                <a:solidFill>
                  <a:schemeClr val="tx1"/>
                </a:solidFill>
                <a:effectLst/>
                <a:latin typeface="Arial" panose="020B0604020202020204" pitchFamily="34" charset="0"/>
              </a:rPr>
            </a:br>
            <a:br>
              <a:rPr kumimoji="0" lang="en-US" altLang="en-US" sz="3100" b="0" i="0" u="none" strike="noStrike" cap="none" normalizeH="0" baseline="0" dirty="0">
                <a:ln>
                  <a:noFill/>
                </a:ln>
                <a:solidFill>
                  <a:schemeClr val="tx1"/>
                </a:solidFill>
                <a:effectLst/>
                <a:latin typeface="Arial" panose="020B0604020202020204" pitchFamily="34" charset="0"/>
              </a:rPr>
            </a:br>
            <a:br>
              <a:rPr kumimoji="0" lang="en-US" altLang="en-US" sz="3100" b="0" i="0" u="none" strike="noStrike" cap="none" normalizeH="0" baseline="0" dirty="0">
                <a:ln>
                  <a:noFill/>
                </a:ln>
                <a:solidFill>
                  <a:schemeClr val="tx1"/>
                </a:solidFill>
                <a:effectLst/>
                <a:latin typeface="Arial" panose="020B0604020202020204" pitchFamily="34" charset="0"/>
              </a:rPr>
            </a:br>
            <a:endParaRPr lang="en-US" dirty="0"/>
          </a:p>
        </p:txBody>
      </p:sp>
      <p:sp>
        <p:nvSpPr>
          <p:cNvPr id="10" name="TextBox 9">
            <a:extLst>
              <a:ext uri="{FF2B5EF4-FFF2-40B4-BE49-F238E27FC236}">
                <a16:creationId xmlns:a16="http://schemas.microsoft.com/office/drawing/2014/main" id="{26DA8512-9755-3671-8E4B-2DD5CA40F926}"/>
              </a:ext>
            </a:extLst>
          </p:cNvPr>
          <p:cNvSpPr txBox="1"/>
          <p:nvPr/>
        </p:nvSpPr>
        <p:spPr>
          <a:xfrm>
            <a:off x="290945" y="529285"/>
            <a:ext cx="11700164" cy="5740610"/>
          </a:xfrm>
          <a:prstGeom prst="rect">
            <a:avLst/>
          </a:prstGeom>
          <a:noFill/>
        </p:spPr>
        <p:txBody>
          <a:bodyPr wrap="square">
            <a:spAutoFit/>
          </a:bodyPr>
          <a:lstStyle/>
          <a:p>
            <a:pPr lvl="0"/>
            <a:r>
              <a:rPr lang="en-US" sz="2800" b="1" dirty="0"/>
              <a:t>Heart Disease Risk:</a:t>
            </a:r>
          </a:p>
          <a:p>
            <a:pPr lvl="0"/>
            <a:endParaRPr lang="en-US" sz="2800" dirty="0"/>
          </a:p>
          <a:p>
            <a:pPr lvl="1"/>
            <a:r>
              <a:rPr lang="en-US" sz="2800" b="1" dirty="0"/>
              <a:t>High Triglycerides:</a:t>
            </a:r>
            <a:r>
              <a:rPr lang="en-US" sz="2800" dirty="0"/>
              <a:t> Excess sugar is converted into fat in the liver, leading to elevated triglyceride levels, a known risk factor for heart disease.</a:t>
            </a:r>
          </a:p>
          <a:p>
            <a:pPr lvl="1"/>
            <a:endParaRPr lang="en-US" sz="2800" b="1" dirty="0"/>
          </a:p>
          <a:p>
            <a:pPr lvl="1"/>
            <a:r>
              <a:rPr lang="en-US" sz="2800" b="1" dirty="0"/>
              <a:t>High Blood Pressure:</a:t>
            </a:r>
            <a:r>
              <a:rPr lang="en-US" sz="2800" dirty="0"/>
              <a:t> Sugary diets can increase blood pressure, further straining the cardiovascular system.</a:t>
            </a:r>
          </a:p>
          <a:p>
            <a:pPr lvl="1"/>
            <a:endParaRPr lang="en-US" sz="2800" b="1" dirty="0"/>
          </a:p>
          <a:p>
            <a:pPr lvl="1"/>
            <a:r>
              <a:rPr lang="en-US" sz="2800" b="1" dirty="0"/>
              <a:t>Inflammation:</a:t>
            </a:r>
            <a:r>
              <a:rPr lang="en-US" sz="2800" dirty="0"/>
              <a:t> Added sugars promote chronic inflammation throughout the body, which is a key driver of atherosclerosis (hardening of the arteries) and other cardiovascular problems.</a:t>
            </a:r>
          </a:p>
          <a:p>
            <a:pPr algn="ctr">
              <a:lnSpc>
                <a:spcPct val="115000"/>
              </a:lnSpc>
              <a:spcAft>
                <a:spcPts val="800"/>
              </a:spcAft>
            </a:pPr>
            <a:endParaRPr lang="en-US" sz="5400" b="1" dirty="0">
              <a:solidFill>
                <a:schemeClr val="bg1"/>
              </a:solidFill>
            </a:endParaRPr>
          </a:p>
        </p:txBody>
      </p:sp>
    </p:spTree>
    <p:extLst>
      <p:ext uri="{BB962C8B-B14F-4D97-AF65-F5344CB8AC3E}">
        <p14:creationId xmlns:p14="http://schemas.microsoft.com/office/powerpoint/2010/main" val="509997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FEAD06-0E91-DF00-9366-B69914F6DA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3CA021-7861-5AA7-10FF-DD7D6E91D45C}"/>
              </a:ext>
            </a:extLst>
          </p:cNvPr>
          <p:cNvSpPr>
            <a:spLocks noGrp="1"/>
          </p:cNvSpPr>
          <p:nvPr>
            <p:ph type="ctrTitle"/>
          </p:nvPr>
        </p:nvSpPr>
        <p:spPr>
          <a:xfrm>
            <a:off x="382517" y="439854"/>
            <a:ext cx="10741166" cy="3133516"/>
          </a:xfrm>
        </p:spPr>
        <p:txBody>
          <a:bodyPr>
            <a:normAutofit/>
          </a:bodyPr>
          <a:lstStyle/>
          <a:p>
            <a:pPr marL="0" marR="0" lvl="0" indent="0" algn="l" defTabSz="914400" rtl="0" eaLnBrk="0" fontAlgn="base" latinLnBrk="0" hangingPunct="0">
              <a:lnSpc>
                <a:spcPct val="100000"/>
              </a:lnSpc>
              <a:spcBef>
                <a:spcPct val="0"/>
              </a:spcBef>
              <a:spcAft>
                <a:spcPct val="0"/>
              </a:spcAft>
              <a:buClrTx/>
              <a:buSzTx/>
              <a:tabLst/>
            </a:pPr>
            <a:br>
              <a:rPr kumimoji="0" lang="en-US" altLang="en-US" sz="3100" b="0" i="0" u="none" strike="noStrike" cap="none" normalizeH="0" baseline="0" dirty="0">
                <a:ln>
                  <a:noFill/>
                </a:ln>
                <a:solidFill>
                  <a:schemeClr val="tx1"/>
                </a:solidFill>
                <a:effectLst/>
                <a:latin typeface="Arial" panose="020B0604020202020204" pitchFamily="34" charset="0"/>
              </a:rPr>
            </a:br>
            <a:br>
              <a:rPr kumimoji="0" lang="en-US" altLang="en-US" sz="3100" b="0" i="0" u="none" strike="noStrike" cap="none" normalizeH="0" baseline="0" dirty="0">
                <a:ln>
                  <a:noFill/>
                </a:ln>
                <a:solidFill>
                  <a:schemeClr val="tx1"/>
                </a:solidFill>
                <a:effectLst/>
                <a:latin typeface="Arial" panose="020B0604020202020204" pitchFamily="34" charset="0"/>
              </a:rPr>
            </a:br>
            <a:br>
              <a:rPr kumimoji="0" lang="en-US" altLang="en-US" sz="3100" b="0" i="0" u="none" strike="noStrike" cap="none" normalizeH="0" baseline="0" dirty="0">
                <a:ln>
                  <a:noFill/>
                </a:ln>
                <a:solidFill>
                  <a:schemeClr val="tx1"/>
                </a:solidFill>
                <a:effectLst/>
                <a:latin typeface="Arial" panose="020B0604020202020204" pitchFamily="34" charset="0"/>
              </a:rPr>
            </a:br>
            <a:endParaRPr lang="en-US" dirty="0"/>
          </a:p>
        </p:txBody>
      </p:sp>
      <p:sp>
        <p:nvSpPr>
          <p:cNvPr id="10" name="TextBox 9">
            <a:extLst>
              <a:ext uri="{FF2B5EF4-FFF2-40B4-BE49-F238E27FC236}">
                <a16:creationId xmlns:a16="http://schemas.microsoft.com/office/drawing/2014/main" id="{DDD6B623-88AC-A0C4-7665-F568DF0CFFD2}"/>
              </a:ext>
            </a:extLst>
          </p:cNvPr>
          <p:cNvSpPr txBox="1"/>
          <p:nvPr/>
        </p:nvSpPr>
        <p:spPr>
          <a:xfrm>
            <a:off x="245918" y="227949"/>
            <a:ext cx="11700164" cy="4937955"/>
          </a:xfrm>
          <a:prstGeom prst="rect">
            <a:avLst/>
          </a:prstGeom>
          <a:noFill/>
        </p:spPr>
        <p:txBody>
          <a:bodyPr wrap="square">
            <a:spAutoFit/>
          </a:bodyPr>
          <a:lstStyle/>
          <a:p>
            <a:pPr algn="just">
              <a:lnSpc>
                <a:spcPct val="115000"/>
              </a:lnSpc>
              <a:spcAft>
                <a:spcPts val="800"/>
              </a:spcAft>
            </a:pPr>
            <a:r>
              <a:rPr lang="en-US" sz="2800" b="1" dirty="0"/>
              <a:t>Cognitive impairment and Alzheimer's disease:</a:t>
            </a:r>
            <a:r>
              <a:rPr lang="en-US" sz="2800" dirty="0"/>
              <a:t> </a:t>
            </a:r>
          </a:p>
          <a:p>
            <a:pPr algn="just">
              <a:lnSpc>
                <a:spcPct val="115000"/>
              </a:lnSpc>
              <a:spcAft>
                <a:spcPts val="800"/>
              </a:spcAft>
            </a:pPr>
            <a:endParaRPr lang="en-US" sz="2800" dirty="0"/>
          </a:p>
          <a:p>
            <a:pPr algn="just">
              <a:lnSpc>
                <a:spcPct val="115000"/>
              </a:lnSpc>
              <a:spcAft>
                <a:spcPts val="800"/>
              </a:spcAft>
            </a:pPr>
            <a:r>
              <a:rPr lang="en-US" sz="2800" dirty="0"/>
              <a:t>High sugar consumption can lead to insulin resistance in the brain, impairing its ability to use glucose for energy, a connection sometimes dubbed "Type 3 Diabetes." </a:t>
            </a:r>
          </a:p>
          <a:p>
            <a:pPr algn="just">
              <a:lnSpc>
                <a:spcPct val="115000"/>
              </a:lnSpc>
              <a:spcAft>
                <a:spcPts val="800"/>
              </a:spcAft>
            </a:pPr>
            <a:endParaRPr lang="en-US" sz="2800" dirty="0"/>
          </a:p>
          <a:p>
            <a:pPr algn="just">
              <a:lnSpc>
                <a:spcPct val="115000"/>
              </a:lnSpc>
              <a:spcAft>
                <a:spcPts val="800"/>
              </a:spcAft>
            </a:pPr>
            <a:r>
              <a:rPr lang="en-US" sz="2800" dirty="0"/>
              <a:t>Additionally, excess sugar promotes chronic inflammation and oxidative stress in the brain, both of which contribute to neurodegenerative pathology. </a:t>
            </a:r>
            <a:endParaRPr lang="en-US" sz="5400" b="1" dirty="0">
              <a:solidFill>
                <a:schemeClr val="bg1"/>
              </a:solidFill>
            </a:endParaRPr>
          </a:p>
        </p:txBody>
      </p:sp>
    </p:spTree>
    <p:extLst>
      <p:ext uri="{BB962C8B-B14F-4D97-AF65-F5344CB8AC3E}">
        <p14:creationId xmlns:p14="http://schemas.microsoft.com/office/powerpoint/2010/main" val="23506643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B73BAF-7D48-8EE2-01F6-9D34B53FA2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215A4D-FED4-F2E4-E503-40409F951813}"/>
              </a:ext>
            </a:extLst>
          </p:cNvPr>
          <p:cNvSpPr>
            <a:spLocks noGrp="1"/>
          </p:cNvSpPr>
          <p:nvPr>
            <p:ph type="ctrTitle"/>
          </p:nvPr>
        </p:nvSpPr>
        <p:spPr>
          <a:xfrm>
            <a:off x="382517" y="439854"/>
            <a:ext cx="10741166" cy="3133516"/>
          </a:xfrm>
        </p:spPr>
        <p:txBody>
          <a:bodyPr>
            <a:normAutofit/>
          </a:bodyPr>
          <a:lstStyle/>
          <a:p>
            <a:pPr marL="0" marR="0" lvl="0" indent="0" algn="l" defTabSz="914400" rtl="0" eaLnBrk="0" fontAlgn="base" latinLnBrk="0" hangingPunct="0">
              <a:lnSpc>
                <a:spcPct val="100000"/>
              </a:lnSpc>
              <a:spcBef>
                <a:spcPct val="0"/>
              </a:spcBef>
              <a:spcAft>
                <a:spcPct val="0"/>
              </a:spcAft>
              <a:buClrTx/>
              <a:buSzTx/>
              <a:tabLst/>
            </a:pPr>
            <a:br>
              <a:rPr kumimoji="0" lang="en-US" altLang="en-US" sz="3100" b="0" i="0" u="none" strike="noStrike" cap="none" normalizeH="0" baseline="0" dirty="0">
                <a:ln>
                  <a:noFill/>
                </a:ln>
                <a:solidFill>
                  <a:schemeClr val="tx1"/>
                </a:solidFill>
                <a:effectLst/>
                <a:latin typeface="Arial" panose="020B0604020202020204" pitchFamily="34" charset="0"/>
              </a:rPr>
            </a:br>
            <a:br>
              <a:rPr kumimoji="0" lang="en-US" altLang="en-US" sz="3100" b="0" i="0" u="none" strike="noStrike" cap="none" normalizeH="0" baseline="0" dirty="0">
                <a:ln>
                  <a:noFill/>
                </a:ln>
                <a:solidFill>
                  <a:schemeClr val="tx1"/>
                </a:solidFill>
                <a:effectLst/>
                <a:latin typeface="Arial" panose="020B0604020202020204" pitchFamily="34" charset="0"/>
              </a:rPr>
            </a:br>
            <a:br>
              <a:rPr kumimoji="0" lang="en-US" altLang="en-US" sz="3100" b="0" i="0" u="none" strike="noStrike" cap="none" normalizeH="0" baseline="0" dirty="0">
                <a:ln>
                  <a:noFill/>
                </a:ln>
                <a:solidFill>
                  <a:schemeClr val="tx1"/>
                </a:solidFill>
                <a:effectLst/>
                <a:latin typeface="Arial" panose="020B0604020202020204" pitchFamily="34" charset="0"/>
              </a:rPr>
            </a:br>
            <a:endParaRPr lang="en-US" dirty="0"/>
          </a:p>
        </p:txBody>
      </p:sp>
      <p:sp>
        <p:nvSpPr>
          <p:cNvPr id="10" name="TextBox 9">
            <a:extLst>
              <a:ext uri="{FF2B5EF4-FFF2-40B4-BE49-F238E27FC236}">
                <a16:creationId xmlns:a16="http://schemas.microsoft.com/office/drawing/2014/main" id="{38994BBA-C513-9F16-1DBB-42E116FD36C7}"/>
              </a:ext>
            </a:extLst>
          </p:cNvPr>
          <p:cNvSpPr txBox="1"/>
          <p:nvPr/>
        </p:nvSpPr>
        <p:spPr>
          <a:xfrm>
            <a:off x="290945" y="529285"/>
            <a:ext cx="11700164" cy="7033272"/>
          </a:xfrm>
          <a:prstGeom prst="rect">
            <a:avLst/>
          </a:prstGeom>
          <a:noFill/>
        </p:spPr>
        <p:txBody>
          <a:bodyPr wrap="square">
            <a:spAutoFit/>
          </a:bodyPr>
          <a:lstStyle/>
          <a:p>
            <a:pPr lvl="0"/>
            <a:r>
              <a:rPr lang="en-US" sz="2800" b="1" dirty="0"/>
              <a:t>Non-Alcoholic Fatty Liver Disease (NAFLD):</a:t>
            </a:r>
            <a:r>
              <a:rPr lang="en-US" sz="2800" dirty="0"/>
              <a:t> Fructose, a component of added sugar, is metabolized by the liver. Excessive fructose intake can overwhelm the liver, leading to the accumulation of fat in liver cells, even in people who don't consume alcohol. This can progress to more severe liver damage.</a:t>
            </a:r>
          </a:p>
          <a:p>
            <a:pPr lvl="0"/>
            <a:endParaRPr lang="en-US" sz="2800" b="1" dirty="0"/>
          </a:p>
          <a:p>
            <a:pPr lvl="0"/>
            <a:r>
              <a:rPr lang="en-US" sz="2800" b="1" dirty="0"/>
              <a:t>Dental Problems:</a:t>
            </a:r>
            <a:r>
              <a:rPr lang="en-US" sz="2800" dirty="0"/>
              <a:t> Added sugars provide an easy food source for bacteria in the mouth, which then produce acids that erode tooth enamel, leading to cavities and tooth decay.</a:t>
            </a:r>
          </a:p>
          <a:p>
            <a:pPr lvl="0"/>
            <a:endParaRPr lang="en-US" sz="2800" b="1" dirty="0"/>
          </a:p>
          <a:p>
            <a:pPr lvl="0"/>
            <a:r>
              <a:rPr lang="en-US" sz="2800" b="1" dirty="0"/>
              <a:t>Increased Risk of Certain Cancers:</a:t>
            </a:r>
            <a:r>
              <a:rPr lang="en-US" sz="2800" dirty="0"/>
              <a:t> While research is ongoing, high sugar intake is indirectly linked to an increased risk of some cancers. This is often through mechanisms like promoting obesity, insulin resistance, and chronic inflammation, all of which are cancer risk factors.</a:t>
            </a:r>
          </a:p>
          <a:p>
            <a:pPr algn="ctr">
              <a:lnSpc>
                <a:spcPct val="115000"/>
              </a:lnSpc>
              <a:spcAft>
                <a:spcPts val="800"/>
              </a:spcAft>
            </a:pPr>
            <a:endParaRPr lang="en-US" sz="5400" b="1" dirty="0">
              <a:solidFill>
                <a:schemeClr val="bg1"/>
              </a:solidFill>
            </a:endParaRPr>
          </a:p>
        </p:txBody>
      </p:sp>
    </p:spTree>
    <p:extLst>
      <p:ext uri="{BB962C8B-B14F-4D97-AF65-F5344CB8AC3E}">
        <p14:creationId xmlns:p14="http://schemas.microsoft.com/office/powerpoint/2010/main" val="41370535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0DC9EC-CBA0-1BAA-32FC-050B1ED0F1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4E4871-BA8B-942C-BA29-9453E7E2D2BE}"/>
              </a:ext>
            </a:extLst>
          </p:cNvPr>
          <p:cNvSpPr>
            <a:spLocks noGrp="1"/>
          </p:cNvSpPr>
          <p:nvPr>
            <p:ph type="ctrTitle"/>
          </p:nvPr>
        </p:nvSpPr>
        <p:spPr>
          <a:xfrm>
            <a:off x="372126" y="295484"/>
            <a:ext cx="10741166" cy="3133516"/>
          </a:xfrm>
        </p:spPr>
        <p:txBody>
          <a:bodyPr>
            <a:normAutofit/>
          </a:bodyPr>
          <a:lstStyle/>
          <a:p>
            <a:pPr marL="0" marR="0" lvl="0" indent="0" algn="l" defTabSz="914400" rtl="0" eaLnBrk="0" fontAlgn="base" latinLnBrk="0" hangingPunct="0">
              <a:lnSpc>
                <a:spcPct val="100000"/>
              </a:lnSpc>
              <a:spcBef>
                <a:spcPct val="0"/>
              </a:spcBef>
              <a:spcAft>
                <a:spcPct val="0"/>
              </a:spcAft>
              <a:buClrTx/>
              <a:buSzTx/>
              <a:tabLst/>
            </a:pPr>
            <a:br>
              <a:rPr kumimoji="0" lang="en-US" altLang="en-US" sz="3100" b="0" i="0" u="none" strike="noStrike" cap="none" normalizeH="0" baseline="0" dirty="0">
                <a:ln>
                  <a:noFill/>
                </a:ln>
                <a:solidFill>
                  <a:schemeClr val="tx1"/>
                </a:solidFill>
                <a:effectLst/>
                <a:latin typeface="Arial" panose="020B0604020202020204" pitchFamily="34" charset="0"/>
              </a:rPr>
            </a:br>
            <a:br>
              <a:rPr kumimoji="0" lang="en-US" altLang="en-US" sz="3100" b="0" i="0" u="none" strike="noStrike" cap="none" normalizeH="0" baseline="0" dirty="0">
                <a:ln>
                  <a:noFill/>
                </a:ln>
                <a:solidFill>
                  <a:schemeClr val="tx1"/>
                </a:solidFill>
                <a:effectLst/>
                <a:latin typeface="Arial" panose="020B0604020202020204" pitchFamily="34" charset="0"/>
              </a:rPr>
            </a:br>
            <a:br>
              <a:rPr kumimoji="0" lang="en-US" altLang="en-US" sz="3100" b="0" i="0" u="none" strike="noStrike" cap="none" normalizeH="0" baseline="0" dirty="0">
                <a:ln>
                  <a:noFill/>
                </a:ln>
                <a:solidFill>
                  <a:schemeClr val="tx1"/>
                </a:solidFill>
                <a:effectLst/>
                <a:latin typeface="Arial" panose="020B0604020202020204" pitchFamily="34" charset="0"/>
              </a:rPr>
            </a:br>
            <a:endParaRPr lang="en-US" dirty="0"/>
          </a:p>
        </p:txBody>
      </p:sp>
      <p:sp>
        <p:nvSpPr>
          <p:cNvPr id="10" name="TextBox 9">
            <a:extLst>
              <a:ext uri="{FF2B5EF4-FFF2-40B4-BE49-F238E27FC236}">
                <a16:creationId xmlns:a16="http://schemas.microsoft.com/office/drawing/2014/main" id="{2C476504-D519-2CDC-AFAC-9926A92C6E4B}"/>
              </a:ext>
            </a:extLst>
          </p:cNvPr>
          <p:cNvSpPr txBox="1"/>
          <p:nvPr/>
        </p:nvSpPr>
        <p:spPr>
          <a:xfrm>
            <a:off x="372126" y="151179"/>
            <a:ext cx="11700164" cy="6124754"/>
          </a:xfrm>
          <a:prstGeom prst="rect">
            <a:avLst/>
          </a:prstGeom>
          <a:noFill/>
        </p:spPr>
        <p:txBody>
          <a:bodyPr wrap="square">
            <a:spAutoFit/>
          </a:bodyPr>
          <a:lstStyle/>
          <a:p>
            <a:pPr lvl="0"/>
            <a:r>
              <a:rPr lang="en-US" sz="2800" b="1" dirty="0"/>
              <a:t>Poor Mental Health:</a:t>
            </a:r>
          </a:p>
          <a:p>
            <a:pPr lvl="0"/>
            <a:endParaRPr lang="en-US" sz="2800" dirty="0"/>
          </a:p>
          <a:p>
            <a:pPr lvl="1"/>
            <a:r>
              <a:rPr lang="en-US" sz="2800" b="1" dirty="0"/>
              <a:t>Mood Swings and Energy Crashes:</a:t>
            </a:r>
            <a:r>
              <a:rPr lang="en-US" sz="2800" dirty="0"/>
              <a:t> Rapid spikes and drops in blood sugar can lead to irritability, mood swings, and feelings of fatigue.</a:t>
            </a:r>
          </a:p>
          <a:p>
            <a:pPr lvl="1"/>
            <a:endParaRPr lang="en-US" sz="2800" dirty="0"/>
          </a:p>
          <a:p>
            <a:pPr lvl="1"/>
            <a:r>
              <a:rPr lang="en-US" sz="2800" b="1" dirty="0"/>
              <a:t>Increased Risk of Depression and Anxiety:</a:t>
            </a:r>
            <a:r>
              <a:rPr lang="en-US" sz="2800" dirty="0"/>
              <a:t> Some studies suggest a link between high sugar consumption and an increased risk of depression and anxiety, though the exact mechanisms are still being researched.</a:t>
            </a:r>
          </a:p>
          <a:p>
            <a:pPr lvl="1"/>
            <a:endParaRPr lang="en-US" sz="2800" dirty="0"/>
          </a:p>
          <a:p>
            <a:pPr lvl="1"/>
            <a:r>
              <a:rPr lang="en-US" sz="2800" b="1" dirty="0"/>
              <a:t>Accelerated Skin Aging:</a:t>
            </a:r>
            <a:r>
              <a:rPr lang="en-US" sz="2800" dirty="0"/>
              <a:t> Advanced glycation end products (AGEs), formed when sugar reacts with proteins in the body, can damage collagen and elastin, leading to premature wrinkles and accelerated skin aging.</a:t>
            </a:r>
            <a:endParaRPr lang="en-US" sz="5400" b="1" dirty="0">
              <a:solidFill>
                <a:schemeClr val="bg1"/>
              </a:solidFill>
            </a:endParaRPr>
          </a:p>
        </p:txBody>
      </p:sp>
    </p:spTree>
    <p:extLst>
      <p:ext uri="{BB962C8B-B14F-4D97-AF65-F5344CB8AC3E}">
        <p14:creationId xmlns:p14="http://schemas.microsoft.com/office/powerpoint/2010/main" val="20953236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A82686-77A7-E52B-C9E0-0FF0E07A51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1A0B71-6445-55EF-2BD7-70BC92058B34}"/>
              </a:ext>
            </a:extLst>
          </p:cNvPr>
          <p:cNvSpPr>
            <a:spLocks noGrp="1"/>
          </p:cNvSpPr>
          <p:nvPr>
            <p:ph type="ctrTitle"/>
          </p:nvPr>
        </p:nvSpPr>
        <p:spPr>
          <a:xfrm>
            <a:off x="372126" y="295484"/>
            <a:ext cx="10741166" cy="3133516"/>
          </a:xfrm>
        </p:spPr>
        <p:txBody>
          <a:bodyPr>
            <a:normAutofit/>
          </a:bodyPr>
          <a:lstStyle/>
          <a:p>
            <a:pPr marL="0" marR="0" lvl="0" indent="0" algn="l" defTabSz="914400" rtl="0" eaLnBrk="0" fontAlgn="base" latinLnBrk="0" hangingPunct="0">
              <a:lnSpc>
                <a:spcPct val="100000"/>
              </a:lnSpc>
              <a:spcBef>
                <a:spcPct val="0"/>
              </a:spcBef>
              <a:spcAft>
                <a:spcPct val="0"/>
              </a:spcAft>
              <a:buClrTx/>
              <a:buSzTx/>
              <a:tabLst/>
            </a:pPr>
            <a:br>
              <a:rPr kumimoji="0" lang="en-US" altLang="en-US" sz="3100" b="0" i="0" u="none" strike="noStrike" cap="none" normalizeH="0" baseline="0" dirty="0">
                <a:ln>
                  <a:noFill/>
                </a:ln>
                <a:solidFill>
                  <a:schemeClr val="tx1"/>
                </a:solidFill>
                <a:effectLst/>
                <a:latin typeface="Arial" panose="020B0604020202020204" pitchFamily="34" charset="0"/>
              </a:rPr>
            </a:br>
            <a:br>
              <a:rPr kumimoji="0" lang="en-US" altLang="en-US" sz="3100" b="0" i="0" u="none" strike="noStrike" cap="none" normalizeH="0" baseline="0" dirty="0">
                <a:ln>
                  <a:noFill/>
                </a:ln>
                <a:solidFill>
                  <a:schemeClr val="tx1"/>
                </a:solidFill>
                <a:effectLst/>
                <a:latin typeface="Arial" panose="020B0604020202020204" pitchFamily="34" charset="0"/>
              </a:rPr>
            </a:br>
            <a:br>
              <a:rPr kumimoji="0" lang="en-US" altLang="en-US" sz="3100" b="0" i="0" u="none" strike="noStrike" cap="none" normalizeH="0" baseline="0" dirty="0">
                <a:ln>
                  <a:noFill/>
                </a:ln>
                <a:solidFill>
                  <a:schemeClr val="tx1"/>
                </a:solidFill>
                <a:effectLst/>
                <a:latin typeface="Arial" panose="020B0604020202020204" pitchFamily="34" charset="0"/>
              </a:rPr>
            </a:br>
            <a:endParaRPr lang="en-US" dirty="0"/>
          </a:p>
        </p:txBody>
      </p:sp>
      <p:sp>
        <p:nvSpPr>
          <p:cNvPr id="10" name="TextBox 9">
            <a:extLst>
              <a:ext uri="{FF2B5EF4-FFF2-40B4-BE49-F238E27FC236}">
                <a16:creationId xmlns:a16="http://schemas.microsoft.com/office/drawing/2014/main" id="{E6D9A582-A560-79A7-020E-62FB16F0B4A9}"/>
              </a:ext>
            </a:extLst>
          </p:cNvPr>
          <p:cNvSpPr txBox="1"/>
          <p:nvPr/>
        </p:nvSpPr>
        <p:spPr>
          <a:xfrm>
            <a:off x="245918" y="295484"/>
            <a:ext cx="11700164" cy="3354765"/>
          </a:xfrm>
          <a:prstGeom prst="rect">
            <a:avLst/>
          </a:prstGeom>
          <a:noFill/>
        </p:spPr>
        <p:txBody>
          <a:bodyPr wrap="square">
            <a:spAutoFit/>
          </a:bodyPr>
          <a:lstStyle/>
          <a:p>
            <a:pPr lvl="0"/>
            <a:r>
              <a:rPr lang="en-US" sz="2800" dirty="0"/>
              <a:t>The American Heart Association recommends limiting added sugar intake to no more than 6 teaspoons (</a:t>
            </a:r>
            <a:r>
              <a:rPr lang="en-US" sz="2800" b="1" dirty="0"/>
              <a:t>25 grams</a:t>
            </a:r>
            <a:r>
              <a:rPr lang="en-US" sz="2800" dirty="0"/>
              <a:t>) per day for women </a:t>
            </a:r>
          </a:p>
          <a:p>
            <a:pPr lvl="0"/>
            <a:endParaRPr lang="en-US" sz="2800" dirty="0"/>
          </a:p>
          <a:p>
            <a:pPr lvl="0"/>
            <a:r>
              <a:rPr lang="en-US" sz="2800" dirty="0"/>
              <a:t>and 9 teaspoons (</a:t>
            </a:r>
            <a:r>
              <a:rPr lang="en-US" sz="2800" b="1" dirty="0"/>
              <a:t>36 grams</a:t>
            </a:r>
            <a:r>
              <a:rPr lang="en-US" sz="2800" dirty="0"/>
              <a:t>) per day for men, to avoid these significant health risks.</a:t>
            </a:r>
          </a:p>
          <a:p>
            <a:r>
              <a:rPr lang="en-US" dirty="0"/>
              <a:t> </a:t>
            </a:r>
          </a:p>
          <a:p>
            <a:pPr lvl="0"/>
            <a:endParaRPr lang="en-US" sz="5400" b="1" dirty="0">
              <a:solidFill>
                <a:schemeClr val="bg1"/>
              </a:solidFill>
            </a:endParaRPr>
          </a:p>
        </p:txBody>
      </p:sp>
      <p:pic>
        <p:nvPicPr>
          <p:cNvPr id="4" name="Picture 3" descr="A couple of people with different types of food&#10;&#10;AI-generated content may be incorrect.">
            <a:extLst>
              <a:ext uri="{FF2B5EF4-FFF2-40B4-BE49-F238E27FC236}">
                <a16:creationId xmlns:a16="http://schemas.microsoft.com/office/drawing/2014/main" id="{C024C535-A727-CD4E-F111-09F6A52A78D5}"/>
              </a:ext>
            </a:extLst>
          </p:cNvPr>
          <p:cNvPicPr>
            <a:picLocks noChangeAspect="1"/>
          </p:cNvPicPr>
          <p:nvPr/>
        </p:nvPicPr>
        <p:blipFill>
          <a:blip r:embed="rId2"/>
          <a:stretch>
            <a:fillRect/>
          </a:stretch>
        </p:blipFill>
        <p:spPr>
          <a:xfrm>
            <a:off x="2570018" y="2735198"/>
            <a:ext cx="3827318" cy="3827318"/>
          </a:xfrm>
          <a:prstGeom prst="rect">
            <a:avLst/>
          </a:prstGeom>
        </p:spPr>
      </p:pic>
    </p:spTree>
    <p:extLst>
      <p:ext uri="{BB962C8B-B14F-4D97-AF65-F5344CB8AC3E}">
        <p14:creationId xmlns:p14="http://schemas.microsoft.com/office/powerpoint/2010/main" val="16016233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6DA9C3-4A35-2286-6E3C-26A6665FB0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8C25B9-C4CD-1551-9C13-3E5A349B5AAA}"/>
              </a:ext>
            </a:extLst>
          </p:cNvPr>
          <p:cNvSpPr>
            <a:spLocks noGrp="1"/>
          </p:cNvSpPr>
          <p:nvPr>
            <p:ph type="ctrTitle"/>
          </p:nvPr>
        </p:nvSpPr>
        <p:spPr>
          <a:xfrm>
            <a:off x="372126" y="295484"/>
            <a:ext cx="10741166" cy="3133516"/>
          </a:xfrm>
        </p:spPr>
        <p:txBody>
          <a:bodyPr>
            <a:normAutofit/>
          </a:bodyPr>
          <a:lstStyle/>
          <a:p>
            <a:pPr marL="0" marR="0" lvl="0" indent="0" algn="l" defTabSz="914400" rtl="0" eaLnBrk="0" fontAlgn="base" latinLnBrk="0" hangingPunct="0">
              <a:lnSpc>
                <a:spcPct val="100000"/>
              </a:lnSpc>
              <a:spcBef>
                <a:spcPct val="0"/>
              </a:spcBef>
              <a:spcAft>
                <a:spcPct val="0"/>
              </a:spcAft>
              <a:buClrTx/>
              <a:buSzTx/>
              <a:tabLst/>
            </a:pPr>
            <a:br>
              <a:rPr kumimoji="0" lang="en-US" altLang="en-US" sz="3100" b="0" i="0" u="none" strike="noStrike" cap="none" normalizeH="0" baseline="0" dirty="0">
                <a:ln>
                  <a:noFill/>
                </a:ln>
                <a:solidFill>
                  <a:schemeClr val="tx1"/>
                </a:solidFill>
                <a:effectLst/>
                <a:latin typeface="Arial" panose="020B0604020202020204" pitchFamily="34" charset="0"/>
              </a:rPr>
            </a:br>
            <a:br>
              <a:rPr kumimoji="0" lang="en-US" altLang="en-US" sz="3100" b="0" i="0" u="none" strike="noStrike" cap="none" normalizeH="0" baseline="0" dirty="0">
                <a:ln>
                  <a:noFill/>
                </a:ln>
                <a:solidFill>
                  <a:schemeClr val="tx1"/>
                </a:solidFill>
                <a:effectLst/>
                <a:latin typeface="Arial" panose="020B0604020202020204" pitchFamily="34" charset="0"/>
              </a:rPr>
            </a:br>
            <a:br>
              <a:rPr kumimoji="0" lang="en-US" altLang="en-US" sz="3100" b="0" i="0" u="none" strike="noStrike" cap="none" normalizeH="0" baseline="0" dirty="0">
                <a:ln>
                  <a:noFill/>
                </a:ln>
                <a:solidFill>
                  <a:schemeClr val="tx1"/>
                </a:solidFill>
                <a:effectLst/>
                <a:latin typeface="Arial" panose="020B0604020202020204" pitchFamily="34" charset="0"/>
              </a:rPr>
            </a:br>
            <a:endParaRPr lang="en-US" dirty="0"/>
          </a:p>
        </p:txBody>
      </p:sp>
      <p:sp>
        <p:nvSpPr>
          <p:cNvPr id="10" name="TextBox 9">
            <a:extLst>
              <a:ext uri="{FF2B5EF4-FFF2-40B4-BE49-F238E27FC236}">
                <a16:creationId xmlns:a16="http://schemas.microsoft.com/office/drawing/2014/main" id="{C9C869DB-7662-02E8-7B2C-C1D7B4D8F801}"/>
              </a:ext>
            </a:extLst>
          </p:cNvPr>
          <p:cNvSpPr txBox="1"/>
          <p:nvPr/>
        </p:nvSpPr>
        <p:spPr>
          <a:xfrm>
            <a:off x="245918" y="295484"/>
            <a:ext cx="11700164" cy="1200329"/>
          </a:xfrm>
          <a:prstGeom prst="rect">
            <a:avLst/>
          </a:prstGeom>
          <a:noFill/>
        </p:spPr>
        <p:txBody>
          <a:bodyPr wrap="square">
            <a:spAutoFit/>
          </a:bodyPr>
          <a:lstStyle/>
          <a:p>
            <a:r>
              <a:rPr lang="en-US" dirty="0"/>
              <a:t> </a:t>
            </a:r>
          </a:p>
          <a:p>
            <a:pPr lvl="0"/>
            <a:endParaRPr lang="en-US" sz="5400" b="1" dirty="0">
              <a:solidFill>
                <a:schemeClr val="bg1"/>
              </a:solidFill>
            </a:endParaRPr>
          </a:p>
        </p:txBody>
      </p:sp>
      <p:pic>
        <p:nvPicPr>
          <p:cNvPr id="5" name="Picture 4" descr="A close up of a dog&#10;&#10;AI-generated content may be incorrect.">
            <a:extLst>
              <a:ext uri="{FF2B5EF4-FFF2-40B4-BE49-F238E27FC236}">
                <a16:creationId xmlns:a16="http://schemas.microsoft.com/office/drawing/2014/main" id="{A696A402-6492-D1F8-EB39-B0DEFCBBE1C1}"/>
              </a:ext>
            </a:extLst>
          </p:cNvPr>
          <p:cNvPicPr>
            <a:picLocks noChangeAspect="1"/>
          </p:cNvPicPr>
          <p:nvPr/>
        </p:nvPicPr>
        <p:blipFill>
          <a:blip r:embed="rId2"/>
          <a:srcRect l="3750" t="1672"/>
          <a:stretch>
            <a:fillRect/>
          </a:stretch>
        </p:blipFill>
        <p:spPr>
          <a:xfrm>
            <a:off x="3709555" y="405244"/>
            <a:ext cx="4735834" cy="6452755"/>
          </a:xfrm>
          <a:prstGeom prst="rect">
            <a:avLst/>
          </a:prstGeom>
        </p:spPr>
      </p:pic>
    </p:spTree>
    <p:extLst>
      <p:ext uri="{BB962C8B-B14F-4D97-AF65-F5344CB8AC3E}">
        <p14:creationId xmlns:p14="http://schemas.microsoft.com/office/powerpoint/2010/main" val="14217377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0CE310-30B4-DC23-B22E-E06B1F2F20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68A7A7-83EE-2AFB-5676-FD27183B5205}"/>
              </a:ext>
            </a:extLst>
          </p:cNvPr>
          <p:cNvSpPr>
            <a:spLocks noGrp="1"/>
          </p:cNvSpPr>
          <p:nvPr>
            <p:ph type="ctrTitle"/>
          </p:nvPr>
        </p:nvSpPr>
        <p:spPr>
          <a:xfrm>
            <a:off x="382516" y="439854"/>
            <a:ext cx="11172173" cy="3133516"/>
          </a:xfrm>
        </p:spPr>
        <p:txBody>
          <a:bodyPr>
            <a:normAutofit/>
          </a:bodyPr>
          <a:lstStyle/>
          <a:p>
            <a:pPr marL="0" marR="0" lvl="0" indent="0" algn="l" defTabSz="914400" rtl="0" eaLnBrk="0" fontAlgn="base" latinLnBrk="0" hangingPunct="0">
              <a:lnSpc>
                <a:spcPct val="100000"/>
              </a:lnSpc>
              <a:spcBef>
                <a:spcPct val="0"/>
              </a:spcBef>
              <a:spcAft>
                <a:spcPct val="0"/>
              </a:spcAft>
              <a:buClrTx/>
              <a:buSzTx/>
              <a:tabLst/>
            </a:pPr>
            <a:br>
              <a:rPr kumimoji="0" lang="en-US" altLang="en-US" sz="3100" b="0" i="0" u="none" strike="noStrike" cap="none" normalizeH="0" baseline="0" dirty="0">
                <a:ln>
                  <a:noFill/>
                </a:ln>
                <a:solidFill>
                  <a:schemeClr val="tx1"/>
                </a:solidFill>
                <a:effectLst/>
                <a:latin typeface="Arial" panose="020B0604020202020204" pitchFamily="34" charset="0"/>
              </a:rPr>
            </a:br>
            <a:br>
              <a:rPr kumimoji="0" lang="en-US" altLang="en-US" sz="3100" b="0" i="0" u="none" strike="noStrike" cap="none" normalizeH="0" baseline="0" dirty="0">
                <a:ln>
                  <a:noFill/>
                </a:ln>
                <a:solidFill>
                  <a:schemeClr val="tx1"/>
                </a:solidFill>
                <a:effectLst/>
                <a:latin typeface="Arial" panose="020B0604020202020204" pitchFamily="34" charset="0"/>
              </a:rPr>
            </a:br>
            <a:br>
              <a:rPr kumimoji="0" lang="en-US" altLang="en-US" sz="3100" b="0" i="0" u="none" strike="noStrike" cap="none" normalizeH="0" baseline="0" dirty="0">
                <a:ln>
                  <a:noFill/>
                </a:ln>
                <a:solidFill>
                  <a:schemeClr val="tx1"/>
                </a:solidFill>
                <a:effectLst/>
                <a:latin typeface="Arial" panose="020B0604020202020204" pitchFamily="34" charset="0"/>
              </a:rPr>
            </a:br>
            <a:endParaRPr lang="en-US" dirty="0"/>
          </a:p>
        </p:txBody>
      </p:sp>
      <p:sp>
        <p:nvSpPr>
          <p:cNvPr id="6" name="TextBox 5">
            <a:extLst>
              <a:ext uri="{FF2B5EF4-FFF2-40B4-BE49-F238E27FC236}">
                <a16:creationId xmlns:a16="http://schemas.microsoft.com/office/drawing/2014/main" id="{91F1088C-A2BB-68C3-B24B-020EA5585A16}"/>
              </a:ext>
            </a:extLst>
          </p:cNvPr>
          <p:cNvSpPr txBox="1"/>
          <p:nvPr/>
        </p:nvSpPr>
        <p:spPr>
          <a:xfrm>
            <a:off x="2545771" y="-658624"/>
            <a:ext cx="10141527" cy="954107"/>
          </a:xfrm>
          <a:prstGeom prst="rect">
            <a:avLst/>
          </a:prstGeom>
          <a:noFill/>
        </p:spPr>
        <p:txBody>
          <a:bodyPr wrap="square">
            <a:spAutoFit/>
          </a:bodyPr>
          <a:lstStyle/>
          <a:p>
            <a:pPr lvl="0"/>
            <a:endParaRPr lang="en-US" sz="2800" b="1" dirty="0"/>
          </a:p>
          <a:p>
            <a:endParaRPr lang="en-US" sz="2800" dirty="0"/>
          </a:p>
        </p:txBody>
      </p:sp>
      <p:sp>
        <p:nvSpPr>
          <p:cNvPr id="9" name="TextBox 8">
            <a:extLst>
              <a:ext uri="{FF2B5EF4-FFF2-40B4-BE49-F238E27FC236}">
                <a16:creationId xmlns:a16="http://schemas.microsoft.com/office/drawing/2014/main" id="{5D6F3F36-9DD6-7105-0D5D-4E037D0EC651}"/>
              </a:ext>
            </a:extLst>
          </p:cNvPr>
          <p:cNvSpPr txBox="1"/>
          <p:nvPr/>
        </p:nvSpPr>
        <p:spPr>
          <a:xfrm>
            <a:off x="3418608" y="-104560"/>
            <a:ext cx="8635065" cy="6863417"/>
          </a:xfrm>
          <a:prstGeom prst="rect">
            <a:avLst/>
          </a:prstGeom>
          <a:noFill/>
        </p:spPr>
        <p:txBody>
          <a:bodyPr wrap="square">
            <a:spAutoFit/>
          </a:bodyPr>
          <a:lstStyle/>
          <a:p>
            <a:r>
              <a:rPr lang="en-US" sz="2800" b="1" dirty="0"/>
              <a:t>Pillar 2: Exercise</a:t>
            </a:r>
          </a:p>
          <a:p>
            <a:r>
              <a:rPr lang="en-US" sz="2800" b="1" dirty="0"/>
              <a:t>The Movement Prescription: Exercise and Lifespan</a:t>
            </a:r>
          </a:p>
          <a:p>
            <a:endParaRPr lang="en-US" sz="2400" dirty="0"/>
          </a:p>
          <a:p>
            <a:r>
              <a:rPr lang="en-US" sz="2400" dirty="0"/>
              <a:t>The Stats: Physical inactivity is a leading risk factor for noncommunicable diseases. The World Health Organization estimates that 4-5 million deaths per year could be averted if the global population was more active.</a:t>
            </a:r>
          </a:p>
          <a:p>
            <a:endParaRPr lang="en-US" sz="2400" dirty="0"/>
          </a:p>
          <a:p>
            <a:r>
              <a:rPr lang="en-US" sz="2400" dirty="0"/>
              <a:t>Regular physical activity can reduce the risk of many types of cancer by 8–28%, heart disease and stroke by 19%, and diabetes by 17%.</a:t>
            </a:r>
          </a:p>
          <a:p>
            <a:endParaRPr lang="en-US" sz="2400" dirty="0"/>
          </a:p>
          <a:p>
            <a:r>
              <a:rPr lang="en-US" sz="2400" dirty="0"/>
              <a:t>How it adds years: Regular physical activity has been shown to </a:t>
            </a:r>
            <a:r>
              <a:rPr lang="en-US" sz="2400" b="1" dirty="0"/>
              <a:t>increase life expectancy by 0.4 to 6.9 years, with many studies pointing to an average of about 4 years.</a:t>
            </a:r>
          </a:p>
          <a:p>
            <a:endParaRPr lang="en-US" sz="2400" dirty="0"/>
          </a:p>
          <a:p>
            <a:r>
              <a:rPr lang="en-US" sz="2400" dirty="0"/>
              <a:t> </a:t>
            </a:r>
            <a:r>
              <a:rPr lang="en-US" sz="2400" b="1" dirty="0"/>
              <a:t>Key takeaway: Consistency is more important than intensity. Even a little movement each day makes a big difference</a:t>
            </a:r>
            <a:r>
              <a:rPr lang="en-US" sz="2400" dirty="0"/>
              <a:t>.</a:t>
            </a:r>
            <a:endParaRPr lang="en-US" sz="2400" b="1" dirty="0"/>
          </a:p>
        </p:txBody>
      </p:sp>
      <p:pic>
        <p:nvPicPr>
          <p:cNvPr id="5" name="Picture 4" descr="A person running in the air&#10;&#10;AI-generated content may be incorrect.">
            <a:extLst>
              <a:ext uri="{FF2B5EF4-FFF2-40B4-BE49-F238E27FC236}">
                <a16:creationId xmlns:a16="http://schemas.microsoft.com/office/drawing/2014/main" id="{19854234-0082-9DC6-FCDC-6DBDDE8B76D5}"/>
              </a:ext>
            </a:extLst>
          </p:cNvPr>
          <p:cNvPicPr>
            <a:picLocks noChangeAspect="1"/>
          </p:cNvPicPr>
          <p:nvPr/>
        </p:nvPicPr>
        <p:blipFill>
          <a:blip r:embed="rId2"/>
          <a:stretch>
            <a:fillRect/>
          </a:stretch>
        </p:blipFill>
        <p:spPr>
          <a:xfrm flipH="1">
            <a:off x="203871" y="1282102"/>
            <a:ext cx="2581112" cy="2581112"/>
          </a:xfrm>
          <a:prstGeom prst="rect">
            <a:avLst/>
          </a:prstGeom>
        </p:spPr>
      </p:pic>
    </p:spTree>
    <p:extLst>
      <p:ext uri="{BB962C8B-B14F-4D97-AF65-F5344CB8AC3E}">
        <p14:creationId xmlns:p14="http://schemas.microsoft.com/office/powerpoint/2010/main" val="34715520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1B57DF-A7F2-3511-45E2-CF00BCCC86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4DCFC2-A36C-360D-3045-1CF6A573ADF7}"/>
              </a:ext>
            </a:extLst>
          </p:cNvPr>
          <p:cNvSpPr>
            <a:spLocks noGrp="1"/>
          </p:cNvSpPr>
          <p:nvPr>
            <p:ph type="ctrTitle"/>
          </p:nvPr>
        </p:nvSpPr>
        <p:spPr>
          <a:xfrm>
            <a:off x="382516" y="439854"/>
            <a:ext cx="11172173" cy="3133516"/>
          </a:xfrm>
        </p:spPr>
        <p:txBody>
          <a:bodyPr>
            <a:normAutofit/>
          </a:bodyPr>
          <a:lstStyle/>
          <a:p>
            <a:pPr marL="0" marR="0" lvl="0" indent="0" algn="l" defTabSz="914400" rtl="0" eaLnBrk="0" fontAlgn="base" latinLnBrk="0" hangingPunct="0">
              <a:lnSpc>
                <a:spcPct val="100000"/>
              </a:lnSpc>
              <a:spcBef>
                <a:spcPct val="0"/>
              </a:spcBef>
              <a:spcAft>
                <a:spcPct val="0"/>
              </a:spcAft>
              <a:buClrTx/>
              <a:buSzTx/>
              <a:tabLst/>
            </a:pPr>
            <a:br>
              <a:rPr kumimoji="0" lang="en-US" altLang="en-US" sz="3100" b="0" i="0" u="none" strike="noStrike" cap="none" normalizeH="0" baseline="0" dirty="0">
                <a:ln>
                  <a:noFill/>
                </a:ln>
                <a:solidFill>
                  <a:schemeClr val="tx1"/>
                </a:solidFill>
                <a:effectLst/>
                <a:latin typeface="Arial" panose="020B0604020202020204" pitchFamily="34" charset="0"/>
              </a:rPr>
            </a:br>
            <a:br>
              <a:rPr kumimoji="0" lang="en-US" altLang="en-US" sz="3100" b="0" i="0" u="none" strike="noStrike" cap="none" normalizeH="0" baseline="0" dirty="0">
                <a:ln>
                  <a:noFill/>
                </a:ln>
                <a:solidFill>
                  <a:schemeClr val="tx1"/>
                </a:solidFill>
                <a:effectLst/>
                <a:latin typeface="Arial" panose="020B0604020202020204" pitchFamily="34" charset="0"/>
              </a:rPr>
            </a:br>
            <a:br>
              <a:rPr kumimoji="0" lang="en-US" altLang="en-US" sz="3100" b="0" i="0" u="none" strike="noStrike" cap="none" normalizeH="0" baseline="0" dirty="0">
                <a:ln>
                  <a:noFill/>
                </a:ln>
                <a:solidFill>
                  <a:schemeClr val="tx1"/>
                </a:solidFill>
                <a:effectLst/>
                <a:latin typeface="Arial" panose="020B0604020202020204" pitchFamily="34" charset="0"/>
              </a:rPr>
            </a:br>
            <a:endParaRPr lang="en-US" dirty="0"/>
          </a:p>
        </p:txBody>
      </p:sp>
      <p:sp>
        <p:nvSpPr>
          <p:cNvPr id="6" name="TextBox 5">
            <a:extLst>
              <a:ext uri="{FF2B5EF4-FFF2-40B4-BE49-F238E27FC236}">
                <a16:creationId xmlns:a16="http://schemas.microsoft.com/office/drawing/2014/main" id="{DBB46ED9-4125-FFAC-4400-4061D0DAFD32}"/>
              </a:ext>
            </a:extLst>
          </p:cNvPr>
          <p:cNvSpPr txBox="1"/>
          <p:nvPr/>
        </p:nvSpPr>
        <p:spPr>
          <a:xfrm>
            <a:off x="1267689" y="-60722"/>
            <a:ext cx="10141527" cy="954107"/>
          </a:xfrm>
          <a:prstGeom prst="rect">
            <a:avLst/>
          </a:prstGeom>
          <a:noFill/>
        </p:spPr>
        <p:txBody>
          <a:bodyPr wrap="square">
            <a:spAutoFit/>
          </a:bodyPr>
          <a:lstStyle/>
          <a:p>
            <a:pPr lvl="0"/>
            <a:endParaRPr lang="en-US" sz="2800" b="1" dirty="0"/>
          </a:p>
          <a:p>
            <a:endParaRPr lang="en-US" sz="2800" dirty="0"/>
          </a:p>
        </p:txBody>
      </p:sp>
      <p:sp>
        <p:nvSpPr>
          <p:cNvPr id="9" name="TextBox 8">
            <a:extLst>
              <a:ext uri="{FF2B5EF4-FFF2-40B4-BE49-F238E27FC236}">
                <a16:creationId xmlns:a16="http://schemas.microsoft.com/office/drawing/2014/main" id="{290F50BB-80A3-B4BD-4863-D2E4F28E6D71}"/>
              </a:ext>
            </a:extLst>
          </p:cNvPr>
          <p:cNvSpPr txBox="1"/>
          <p:nvPr/>
        </p:nvSpPr>
        <p:spPr>
          <a:xfrm>
            <a:off x="4696691" y="416331"/>
            <a:ext cx="7287492" cy="5693866"/>
          </a:xfrm>
          <a:prstGeom prst="rect">
            <a:avLst/>
          </a:prstGeom>
          <a:noFill/>
        </p:spPr>
        <p:txBody>
          <a:bodyPr wrap="square">
            <a:spAutoFit/>
          </a:bodyPr>
          <a:lstStyle/>
          <a:p>
            <a:r>
              <a:rPr lang="en-US" sz="2800" b="1" dirty="0"/>
              <a:t>How Much Protein Do You Need? The Debate</a:t>
            </a:r>
            <a:endParaRPr lang="en-US" sz="2800" dirty="0"/>
          </a:p>
          <a:p>
            <a:pPr lvl="0"/>
            <a:endParaRPr lang="en-US" sz="2800" b="1" dirty="0"/>
          </a:p>
          <a:p>
            <a:pPr lvl="0"/>
            <a:r>
              <a:rPr lang="en-US" sz="2800" b="1" dirty="0"/>
              <a:t>Official Recommendation (RDA):</a:t>
            </a:r>
            <a:r>
              <a:rPr lang="en-US" sz="2800" dirty="0"/>
              <a:t> 0.8 grams per kilogram of body weight.</a:t>
            </a:r>
          </a:p>
          <a:p>
            <a:pPr lvl="1"/>
            <a:r>
              <a:rPr lang="en-US" sz="2800" i="1" dirty="0"/>
              <a:t>Example:</a:t>
            </a:r>
            <a:r>
              <a:rPr lang="en-US" sz="2800" dirty="0"/>
              <a:t> A 150-pound (68 kg) person needs ~54 grams.</a:t>
            </a:r>
          </a:p>
          <a:p>
            <a:pPr lvl="1"/>
            <a:r>
              <a:rPr lang="en-US" sz="2800" dirty="0"/>
              <a:t>This is considered the </a:t>
            </a:r>
            <a:r>
              <a:rPr lang="en-US" sz="2800" i="1" dirty="0"/>
              <a:t>minimum</a:t>
            </a:r>
            <a:r>
              <a:rPr lang="en-US" sz="2800" dirty="0"/>
              <a:t> to prevent deficiency.</a:t>
            </a:r>
          </a:p>
          <a:p>
            <a:endParaRPr lang="en-US" sz="2800" b="1" dirty="0"/>
          </a:p>
          <a:p>
            <a:r>
              <a:rPr lang="en-US" sz="2800" b="1" dirty="0"/>
              <a:t>The Higher Protein Argument:</a:t>
            </a:r>
            <a:r>
              <a:rPr lang="en-US" sz="2800" dirty="0"/>
              <a:t> Many experts argue the RDA is outdated, especially for active and aging individuals</a:t>
            </a:r>
            <a:endParaRPr lang="en-US" sz="2800" b="1" dirty="0"/>
          </a:p>
        </p:txBody>
      </p:sp>
      <p:pic>
        <p:nvPicPr>
          <p:cNvPr id="5" name="Picture 4" descr="A person and person standing next to a weight scale&#10;&#10;AI-generated content may be incorrect.">
            <a:extLst>
              <a:ext uri="{FF2B5EF4-FFF2-40B4-BE49-F238E27FC236}">
                <a16:creationId xmlns:a16="http://schemas.microsoft.com/office/drawing/2014/main" id="{7393755C-E99A-E265-D8B3-84C96AEA6B42}"/>
              </a:ext>
            </a:extLst>
          </p:cNvPr>
          <p:cNvPicPr>
            <a:picLocks noChangeAspect="1"/>
          </p:cNvPicPr>
          <p:nvPr/>
        </p:nvPicPr>
        <p:blipFill>
          <a:blip r:embed="rId2"/>
          <a:stretch>
            <a:fillRect/>
          </a:stretch>
        </p:blipFill>
        <p:spPr>
          <a:xfrm>
            <a:off x="382516" y="1755090"/>
            <a:ext cx="3347820" cy="3347820"/>
          </a:xfrm>
          <a:prstGeom prst="rect">
            <a:avLst/>
          </a:prstGeom>
        </p:spPr>
      </p:pic>
    </p:spTree>
    <p:extLst>
      <p:ext uri="{BB962C8B-B14F-4D97-AF65-F5344CB8AC3E}">
        <p14:creationId xmlns:p14="http://schemas.microsoft.com/office/powerpoint/2010/main" val="7507880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73AF9-6258-C17B-B00C-FF3FB95257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6B6F67-6D97-A035-C19E-5AE4CDC1C6AD}"/>
              </a:ext>
            </a:extLst>
          </p:cNvPr>
          <p:cNvSpPr>
            <a:spLocks noGrp="1"/>
          </p:cNvSpPr>
          <p:nvPr>
            <p:ph type="ctrTitle"/>
          </p:nvPr>
        </p:nvSpPr>
        <p:spPr>
          <a:xfrm>
            <a:off x="382516" y="439854"/>
            <a:ext cx="11172173" cy="3133516"/>
          </a:xfrm>
        </p:spPr>
        <p:txBody>
          <a:bodyPr>
            <a:normAutofit/>
          </a:bodyPr>
          <a:lstStyle/>
          <a:p>
            <a:pPr marL="0" marR="0" lvl="0" indent="0" algn="l" defTabSz="914400" rtl="0" eaLnBrk="0" fontAlgn="base" latinLnBrk="0" hangingPunct="0">
              <a:lnSpc>
                <a:spcPct val="100000"/>
              </a:lnSpc>
              <a:spcBef>
                <a:spcPct val="0"/>
              </a:spcBef>
              <a:spcAft>
                <a:spcPct val="0"/>
              </a:spcAft>
              <a:buClrTx/>
              <a:buSzTx/>
              <a:tabLst/>
            </a:pPr>
            <a:br>
              <a:rPr kumimoji="0" lang="en-US" altLang="en-US" sz="3100" b="0" i="0" u="none" strike="noStrike" cap="none" normalizeH="0" baseline="0" dirty="0">
                <a:ln>
                  <a:noFill/>
                </a:ln>
                <a:solidFill>
                  <a:schemeClr val="tx1"/>
                </a:solidFill>
                <a:effectLst/>
                <a:latin typeface="Arial" panose="020B0604020202020204" pitchFamily="34" charset="0"/>
              </a:rPr>
            </a:br>
            <a:br>
              <a:rPr kumimoji="0" lang="en-US" altLang="en-US" sz="3100" b="0" i="0" u="none" strike="noStrike" cap="none" normalizeH="0" baseline="0" dirty="0">
                <a:ln>
                  <a:noFill/>
                </a:ln>
                <a:solidFill>
                  <a:schemeClr val="tx1"/>
                </a:solidFill>
                <a:effectLst/>
                <a:latin typeface="Arial" panose="020B0604020202020204" pitchFamily="34" charset="0"/>
              </a:rPr>
            </a:br>
            <a:br>
              <a:rPr kumimoji="0" lang="en-US" altLang="en-US" sz="3100" b="0" i="0" u="none" strike="noStrike" cap="none" normalizeH="0" baseline="0" dirty="0">
                <a:ln>
                  <a:noFill/>
                </a:ln>
                <a:solidFill>
                  <a:schemeClr val="tx1"/>
                </a:solidFill>
                <a:effectLst/>
                <a:latin typeface="Arial" panose="020B0604020202020204" pitchFamily="34" charset="0"/>
              </a:rPr>
            </a:br>
            <a:endParaRPr lang="en-US" dirty="0"/>
          </a:p>
        </p:txBody>
      </p:sp>
      <p:sp>
        <p:nvSpPr>
          <p:cNvPr id="6" name="TextBox 5">
            <a:extLst>
              <a:ext uri="{FF2B5EF4-FFF2-40B4-BE49-F238E27FC236}">
                <a16:creationId xmlns:a16="http://schemas.microsoft.com/office/drawing/2014/main" id="{A12BD3D8-5E06-B214-B29E-3FDE9872AB40}"/>
              </a:ext>
            </a:extLst>
          </p:cNvPr>
          <p:cNvSpPr txBox="1"/>
          <p:nvPr/>
        </p:nvSpPr>
        <p:spPr>
          <a:xfrm>
            <a:off x="1267689" y="-60722"/>
            <a:ext cx="10141527" cy="954107"/>
          </a:xfrm>
          <a:prstGeom prst="rect">
            <a:avLst/>
          </a:prstGeom>
          <a:noFill/>
        </p:spPr>
        <p:txBody>
          <a:bodyPr wrap="square">
            <a:spAutoFit/>
          </a:bodyPr>
          <a:lstStyle/>
          <a:p>
            <a:pPr lvl="0"/>
            <a:endParaRPr lang="en-US" sz="2800" b="1" dirty="0"/>
          </a:p>
          <a:p>
            <a:endParaRPr lang="en-US" sz="2800" dirty="0"/>
          </a:p>
        </p:txBody>
      </p:sp>
      <p:sp>
        <p:nvSpPr>
          <p:cNvPr id="9" name="TextBox 8">
            <a:extLst>
              <a:ext uri="{FF2B5EF4-FFF2-40B4-BE49-F238E27FC236}">
                <a16:creationId xmlns:a16="http://schemas.microsoft.com/office/drawing/2014/main" id="{554C9585-E132-E103-40CD-D0FF1A01BAEB}"/>
              </a:ext>
            </a:extLst>
          </p:cNvPr>
          <p:cNvSpPr txBox="1"/>
          <p:nvPr/>
        </p:nvSpPr>
        <p:spPr>
          <a:xfrm>
            <a:off x="4675909" y="56138"/>
            <a:ext cx="7876309" cy="7171194"/>
          </a:xfrm>
          <a:prstGeom prst="rect">
            <a:avLst/>
          </a:prstGeom>
          <a:noFill/>
        </p:spPr>
        <p:txBody>
          <a:bodyPr wrap="square">
            <a:spAutoFit/>
          </a:bodyPr>
          <a:lstStyle/>
          <a:p>
            <a:r>
              <a:rPr lang="en-US" sz="2400" b="1" dirty="0"/>
              <a:t>Why Higher Protein Intake is Recommended</a:t>
            </a:r>
            <a:endParaRPr lang="en-US" sz="2400" dirty="0"/>
          </a:p>
          <a:p>
            <a:r>
              <a:rPr lang="en-US" sz="2400" dirty="0"/>
              <a:t> </a:t>
            </a:r>
          </a:p>
          <a:p>
            <a:pPr lvl="0"/>
            <a:r>
              <a:rPr lang="en-US" sz="2400" b="1" dirty="0"/>
              <a:t>Muscle Preservation:</a:t>
            </a:r>
            <a:r>
              <a:rPr lang="en-US" sz="2400" dirty="0"/>
              <a:t> Higher protein, combined with exercise, combats age-related muscle loss (sarcopenia). Prevents weight regain following initial weight loss.</a:t>
            </a:r>
          </a:p>
          <a:p>
            <a:pPr lvl="0"/>
            <a:endParaRPr lang="en-US" sz="2400" b="1" dirty="0"/>
          </a:p>
          <a:p>
            <a:pPr lvl="0"/>
            <a:r>
              <a:rPr lang="en-US" sz="2400" b="1" dirty="0"/>
              <a:t>Weight Management:</a:t>
            </a:r>
            <a:r>
              <a:rPr lang="en-US" sz="2400" dirty="0"/>
              <a:t> Protein increases satiety, helping you feel fuller and aiding in weight loss by preserving lean muscle.</a:t>
            </a:r>
          </a:p>
          <a:p>
            <a:pPr lvl="0"/>
            <a:endParaRPr lang="en-US" sz="2400" b="1" dirty="0"/>
          </a:p>
          <a:p>
            <a:pPr lvl="0"/>
            <a:r>
              <a:rPr lang="en-US" sz="2400" b="1" dirty="0"/>
              <a:t>Metabolic Health:</a:t>
            </a:r>
            <a:r>
              <a:rPr lang="en-US" sz="2400" dirty="0"/>
              <a:t> Skeletal muscle is a key metabolic organ, and higher protein intake supports its health and function.</a:t>
            </a:r>
          </a:p>
          <a:p>
            <a:pPr lvl="0"/>
            <a:endParaRPr lang="en-US" sz="2400" b="1" dirty="0"/>
          </a:p>
          <a:p>
            <a:pPr lvl="0"/>
            <a:r>
              <a:rPr lang="en-US" sz="2400" b="1" dirty="0"/>
              <a:t>Decreased Mortality:</a:t>
            </a:r>
            <a:r>
              <a:rPr lang="en-US" sz="2400" dirty="0"/>
              <a:t> Higher intake of total protein was associated with a lower risk of all cause mortality, and intake of plant protein was associated with a lower risk of all cause and cardiovascular disease mortality. </a:t>
            </a:r>
          </a:p>
          <a:p>
            <a:endParaRPr lang="en-US" sz="2800" b="1" dirty="0"/>
          </a:p>
        </p:txBody>
      </p:sp>
      <p:pic>
        <p:nvPicPr>
          <p:cNvPr id="4" name="Picture 3" descr="A collage of women and a person&#10;&#10;AI-generated content may be incorrect.">
            <a:extLst>
              <a:ext uri="{FF2B5EF4-FFF2-40B4-BE49-F238E27FC236}">
                <a16:creationId xmlns:a16="http://schemas.microsoft.com/office/drawing/2014/main" id="{29CD329E-445C-4A8F-3DBA-957248A7B9A6}"/>
              </a:ext>
            </a:extLst>
          </p:cNvPr>
          <p:cNvPicPr>
            <a:picLocks noChangeAspect="1"/>
          </p:cNvPicPr>
          <p:nvPr/>
        </p:nvPicPr>
        <p:blipFill>
          <a:blip r:embed="rId2"/>
          <a:stretch>
            <a:fillRect/>
          </a:stretch>
        </p:blipFill>
        <p:spPr>
          <a:xfrm>
            <a:off x="519545" y="997526"/>
            <a:ext cx="3612573" cy="3612573"/>
          </a:xfrm>
          <a:prstGeom prst="rect">
            <a:avLst/>
          </a:prstGeom>
        </p:spPr>
      </p:pic>
    </p:spTree>
    <p:extLst>
      <p:ext uri="{BB962C8B-B14F-4D97-AF65-F5344CB8AC3E}">
        <p14:creationId xmlns:p14="http://schemas.microsoft.com/office/powerpoint/2010/main" val="30041077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4DD913-1814-6833-7853-EE78E9A86D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59F0C5-4E1E-9809-B4E3-4261EA0A93E2}"/>
              </a:ext>
            </a:extLst>
          </p:cNvPr>
          <p:cNvSpPr>
            <a:spLocks noGrp="1"/>
          </p:cNvSpPr>
          <p:nvPr>
            <p:ph type="ctrTitle"/>
          </p:nvPr>
        </p:nvSpPr>
        <p:spPr>
          <a:xfrm>
            <a:off x="382516" y="439854"/>
            <a:ext cx="11172173" cy="3133516"/>
          </a:xfrm>
        </p:spPr>
        <p:txBody>
          <a:bodyPr>
            <a:normAutofit/>
          </a:bodyPr>
          <a:lstStyle/>
          <a:p>
            <a:pPr marL="0" marR="0" lvl="0" indent="0" algn="l" defTabSz="914400" rtl="0" eaLnBrk="0" fontAlgn="base" latinLnBrk="0" hangingPunct="0">
              <a:lnSpc>
                <a:spcPct val="100000"/>
              </a:lnSpc>
              <a:spcBef>
                <a:spcPct val="0"/>
              </a:spcBef>
              <a:spcAft>
                <a:spcPct val="0"/>
              </a:spcAft>
              <a:buClrTx/>
              <a:buSzTx/>
              <a:tabLst/>
            </a:pPr>
            <a:br>
              <a:rPr kumimoji="0" lang="en-US" altLang="en-US" sz="3100" b="0" i="0" u="none" strike="noStrike" cap="none" normalizeH="0" baseline="0" dirty="0">
                <a:ln>
                  <a:noFill/>
                </a:ln>
                <a:solidFill>
                  <a:schemeClr val="tx1"/>
                </a:solidFill>
                <a:effectLst/>
                <a:latin typeface="Arial" panose="020B0604020202020204" pitchFamily="34" charset="0"/>
              </a:rPr>
            </a:br>
            <a:br>
              <a:rPr kumimoji="0" lang="en-US" altLang="en-US" sz="3100" b="0" i="0" u="none" strike="noStrike" cap="none" normalizeH="0" baseline="0" dirty="0">
                <a:ln>
                  <a:noFill/>
                </a:ln>
                <a:solidFill>
                  <a:schemeClr val="tx1"/>
                </a:solidFill>
                <a:effectLst/>
                <a:latin typeface="Arial" panose="020B0604020202020204" pitchFamily="34" charset="0"/>
              </a:rPr>
            </a:br>
            <a:br>
              <a:rPr kumimoji="0" lang="en-US" altLang="en-US" sz="3100" b="0" i="0" u="none" strike="noStrike" cap="none" normalizeH="0" baseline="0" dirty="0">
                <a:ln>
                  <a:noFill/>
                </a:ln>
                <a:solidFill>
                  <a:schemeClr val="tx1"/>
                </a:solidFill>
                <a:effectLst/>
                <a:latin typeface="Arial" panose="020B0604020202020204" pitchFamily="34" charset="0"/>
              </a:rPr>
            </a:br>
            <a:endParaRPr lang="en-US" dirty="0"/>
          </a:p>
        </p:txBody>
      </p:sp>
      <p:sp>
        <p:nvSpPr>
          <p:cNvPr id="6" name="TextBox 5">
            <a:extLst>
              <a:ext uri="{FF2B5EF4-FFF2-40B4-BE49-F238E27FC236}">
                <a16:creationId xmlns:a16="http://schemas.microsoft.com/office/drawing/2014/main" id="{70C51271-3814-2C94-4B2A-8D1CAD6C95A3}"/>
              </a:ext>
            </a:extLst>
          </p:cNvPr>
          <p:cNvSpPr txBox="1"/>
          <p:nvPr/>
        </p:nvSpPr>
        <p:spPr>
          <a:xfrm>
            <a:off x="2545771" y="-658624"/>
            <a:ext cx="10141527" cy="954107"/>
          </a:xfrm>
          <a:prstGeom prst="rect">
            <a:avLst/>
          </a:prstGeom>
          <a:noFill/>
        </p:spPr>
        <p:txBody>
          <a:bodyPr wrap="square">
            <a:spAutoFit/>
          </a:bodyPr>
          <a:lstStyle/>
          <a:p>
            <a:pPr lvl="0"/>
            <a:endParaRPr lang="en-US" sz="2800" b="1" dirty="0"/>
          </a:p>
          <a:p>
            <a:endParaRPr lang="en-US" sz="2800" dirty="0"/>
          </a:p>
        </p:txBody>
      </p:sp>
      <p:sp>
        <p:nvSpPr>
          <p:cNvPr id="9" name="TextBox 8">
            <a:extLst>
              <a:ext uri="{FF2B5EF4-FFF2-40B4-BE49-F238E27FC236}">
                <a16:creationId xmlns:a16="http://schemas.microsoft.com/office/drawing/2014/main" id="{93FE9A68-EBB0-0F81-D048-46FA2F31CF04}"/>
              </a:ext>
            </a:extLst>
          </p:cNvPr>
          <p:cNvSpPr txBox="1"/>
          <p:nvPr/>
        </p:nvSpPr>
        <p:spPr>
          <a:xfrm>
            <a:off x="4535413" y="124691"/>
            <a:ext cx="7507648" cy="7232749"/>
          </a:xfrm>
          <a:prstGeom prst="rect">
            <a:avLst/>
          </a:prstGeom>
          <a:noFill/>
        </p:spPr>
        <p:txBody>
          <a:bodyPr wrap="square">
            <a:spAutoFit/>
          </a:bodyPr>
          <a:lstStyle/>
          <a:p>
            <a:r>
              <a:rPr lang="en-US" sz="2800" b="1" dirty="0"/>
              <a:t>Pillar 3: Stress Management</a:t>
            </a:r>
          </a:p>
          <a:p>
            <a:r>
              <a:rPr lang="en-US" sz="2800" b="1" dirty="0"/>
              <a:t>The Silent Killer: Taming the Effects of Stress</a:t>
            </a:r>
          </a:p>
          <a:p>
            <a:endParaRPr lang="en-US" sz="2400" dirty="0"/>
          </a:p>
          <a:p>
            <a:r>
              <a:rPr lang="en-US" sz="2400" dirty="0"/>
              <a:t>The Stats: Chronic stress can accelerate the aging process at a cellular level, shortening telomeres and potentially reducing lifespan.</a:t>
            </a:r>
          </a:p>
          <a:p>
            <a:endParaRPr lang="en-US" sz="2400" dirty="0"/>
          </a:p>
          <a:p>
            <a:r>
              <a:rPr lang="en-US" sz="2400" dirty="0"/>
              <a:t>High stress is linked to a higher risk of heart disease, high blood pressure, and impaired immune function.</a:t>
            </a:r>
          </a:p>
          <a:p>
            <a:endParaRPr lang="en-US" sz="2400" dirty="0"/>
          </a:p>
          <a:p>
            <a:r>
              <a:rPr lang="en-US" sz="2400" dirty="0"/>
              <a:t>How it adds years: While a direct "number of years added" is hard to quantify, one study found that high stress levels can accelerate the aging process by 9 to 17 years at a cellular level.</a:t>
            </a:r>
          </a:p>
          <a:p>
            <a:endParaRPr lang="en-US" sz="2400" dirty="0"/>
          </a:p>
          <a:p>
            <a:r>
              <a:rPr lang="en-US" sz="2400" dirty="0"/>
              <a:t>Key takeaway: Practices like mindfulness, meditation, and deep breathing can mitigate the harmful effects of stress on the body.</a:t>
            </a:r>
          </a:p>
          <a:p>
            <a:endParaRPr lang="en-US" sz="2400" b="1" dirty="0"/>
          </a:p>
        </p:txBody>
      </p:sp>
      <p:pic>
        <p:nvPicPr>
          <p:cNvPr id="5" name="Picture 4" descr="A blue and green lines&#10;&#10;AI-generated content may be incorrect.">
            <a:extLst>
              <a:ext uri="{FF2B5EF4-FFF2-40B4-BE49-F238E27FC236}">
                <a16:creationId xmlns:a16="http://schemas.microsoft.com/office/drawing/2014/main" id="{2FAFC707-C852-B313-81CD-BFB345BCAA51}"/>
              </a:ext>
            </a:extLst>
          </p:cNvPr>
          <p:cNvPicPr>
            <a:picLocks noChangeAspect="1"/>
          </p:cNvPicPr>
          <p:nvPr/>
        </p:nvPicPr>
        <p:blipFill>
          <a:blip r:embed="rId2"/>
          <a:stretch>
            <a:fillRect/>
          </a:stretch>
        </p:blipFill>
        <p:spPr>
          <a:xfrm>
            <a:off x="247435" y="1467401"/>
            <a:ext cx="3923197" cy="3923197"/>
          </a:xfrm>
          <a:prstGeom prst="rect">
            <a:avLst/>
          </a:prstGeom>
        </p:spPr>
      </p:pic>
    </p:spTree>
    <p:extLst>
      <p:ext uri="{BB962C8B-B14F-4D97-AF65-F5344CB8AC3E}">
        <p14:creationId xmlns:p14="http://schemas.microsoft.com/office/powerpoint/2010/main" val="21118237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5A85F1-E00E-DBC7-647F-DF8ADC0092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FE46AD-8F82-54E5-7C6A-86C202C44E21}"/>
              </a:ext>
            </a:extLst>
          </p:cNvPr>
          <p:cNvSpPr>
            <a:spLocks noGrp="1"/>
          </p:cNvSpPr>
          <p:nvPr>
            <p:ph type="ctrTitle"/>
          </p:nvPr>
        </p:nvSpPr>
        <p:spPr>
          <a:xfrm>
            <a:off x="382516" y="439854"/>
            <a:ext cx="11172173" cy="3133516"/>
          </a:xfrm>
        </p:spPr>
        <p:txBody>
          <a:bodyPr>
            <a:normAutofit/>
          </a:bodyPr>
          <a:lstStyle/>
          <a:p>
            <a:pPr marL="0" marR="0" lvl="0" indent="0" algn="l" defTabSz="914400" rtl="0" eaLnBrk="0" fontAlgn="base" latinLnBrk="0" hangingPunct="0">
              <a:lnSpc>
                <a:spcPct val="100000"/>
              </a:lnSpc>
              <a:spcBef>
                <a:spcPct val="0"/>
              </a:spcBef>
              <a:spcAft>
                <a:spcPct val="0"/>
              </a:spcAft>
              <a:buClrTx/>
              <a:buSzTx/>
              <a:tabLst/>
            </a:pPr>
            <a:br>
              <a:rPr kumimoji="0" lang="en-US" altLang="en-US" sz="3100" b="0" i="0" u="none" strike="noStrike" cap="none" normalizeH="0" baseline="0" dirty="0">
                <a:ln>
                  <a:noFill/>
                </a:ln>
                <a:solidFill>
                  <a:schemeClr val="tx1"/>
                </a:solidFill>
                <a:effectLst/>
                <a:latin typeface="Arial" panose="020B0604020202020204" pitchFamily="34" charset="0"/>
              </a:rPr>
            </a:br>
            <a:br>
              <a:rPr kumimoji="0" lang="en-US" altLang="en-US" sz="3100" b="0" i="0" u="none" strike="noStrike" cap="none" normalizeH="0" baseline="0" dirty="0">
                <a:ln>
                  <a:noFill/>
                </a:ln>
                <a:solidFill>
                  <a:schemeClr val="tx1"/>
                </a:solidFill>
                <a:effectLst/>
                <a:latin typeface="Arial" panose="020B0604020202020204" pitchFamily="34" charset="0"/>
              </a:rPr>
            </a:br>
            <a:br>
              <a:rPr kumimoji="0" lang="en-US" altLang="en-US" sz="3100" b="0" i="0" u="none" strike="noStrike" cap="none" normalizeH="0" baseline="0" dirty="0">
                <a:ln>
                  <a:noFill/>
                </a:ln>
                <a:solidFill>
                  <a:schemeClr val="tx1"/>
                </a:solidFill>
                <a:effectLst/>
                <a:latin typeface="Arial" panose="020B0604020202020204" pitchFamily="34" charset="0"/>
              </a:rPr>
            </a:br>
            <a:endParaRPr lang="en-US" dirty="0"/>
          </a:p>
        </p:txBody>
      </p:sp>
      <p:sp>
        <p:nvSpPr>
          <p:cNvPr id="6" name="TextBox 5">
            <a:extLst>
              <a:ext uri="{FF2B5EF4-FFF2-40B4-BE49-F238E27FC236}">
                <a16:creationId xmlns:a16="http://schemas.microsoft.com/office/drawing/2014/main" id="{ABA18699-1201-D783-75FC-EE4E96647D97}"/>
              </a:ext>
            </a:extLst>
          </p:cNvPr>
          <p:cNvSpPr txBox="1"/>
          <p:nvPr/>
        </p:nvSpPr>
        <p:spPr>
          <a:xfrm>
            <a:off x="1267689" y="-60722"/>
            <a:ext cx="10141527" cy="954107"/>
          </a:xfrm>
          <a:prstGeom prst="rect">
            <a:avLst/>
          </a:prstGeom>
          <a:noFill/>
        </p:spPr>
        <p:txBody>
          <a:bodyPr wrap="square">
            <a:spAutoFit/>
          </a:bodyPr>
          <a:lstStyle/>
          <a:p>
            <a:pPr lvl="0"/>
            <a:endParaRPr lang="en-US" sz="2800" b="1" dirty="0"/>
          </a:p>
          <a:p>
            <a:endParaRPr lang="en-US" sz="2800" dirty="0"/>
          </a:p>
        </p:txBody>
      </p:sp>
      <p:sp>
        <p:nvSpPr>
          <p:cNvPr id="9" name="TextBox 8">
            <a:extLst>
              <a:ext uri="{FF2B5EF4-FFF2-40B4-BE49-F238E27FC236}">
                <a16:creationId xmlns:a16="http://schemas.microsoft.com/office/drawing/2014/main" id="{795DFC6A-1941-A28C-C607-B6B84A0635EC}"/>
              </a:ext>
            </a:extLst>
          </p:cNvPr>
          <p:cNvSpPr txBox="1"/>
          <p:nvPr/>
        </p:nvSpPr>
        <p:spPr>
          <a:xfrm>
            <a:off x="5018809" y="0"/>
            <a:ext cx="6390407" cy="5693866"/>
          </a:xfrm>
          <a:prstGeom prst="rect">
            <a:avLst/>
          </a:prstGeom>
          <a:noFill/>
        </p:spPr>
        <p:txBody>
          <a:bodyPr wrap="square">
            <a:spAutoFit/>
          </a:bodyPr>
          <a:lstStyle/>
          <a:p>
            <a:r>
              <a:rPr lang="en-US" sz="2800" b="1" dirty="0"/>
              <a:t>Why Focus on Longevity?</a:t>
            </a:r>
          </a:p>
          <a:p>
            <a:endParaRPr lang="en-US" sz="2800" b="1" dirty="0"/>
          </a:p>
          <a:p>
            <a:r>
              <a:rPr lang="en-US" sz="2800" dirty="0"/>
              <a:t>Longevity is not just about living longer, but about living better.</a:t>
            </a:r>
          </a:p>
          <a:p>
            <a:endParaRPr lang="en-US" sz="2800" dirty="0"/>
          </a:p>
          <a:p>
            <a:r>
              <a:rPr lang="en-US" sz="2800" dirty="0"/>
              <a:t>We're moving from a disease-centric healthcare model to a health-centric one. A sick care system to a true healthcare system.</a:t>
            </a:r>
          </a:p>
          <a:p>
            <a:endParaRPr lang="en-US" sz="2800" dirty="0"/>
          </a:p>
          <a:p>
            <a:r>
              <a:rPr lang="en-US" sz="2800" dirty="0"/>
              <a:t>The goal: to not just add years to your life, but to add life to your years.</a:t>
            </a:r>
          </a:p>
          <a:p>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5" name="Picture 4" descr="A collage of people walking on a road&#10;&#10;AI-generated content may be incorrect.">
            <a:extLst>
              <a:ext uri="{FF2B5EF4-FFF2-40B4-BE49-F238E27FC236}">
                <a16:creationId xmlns:a16="http://schemas.microsoft.com/office/drawing/2014/main" id="{EBA02EA9-407F-B5FC-4515-91995D753A76}"/>
              </a:ext>
            </a:extLst>
          </p:cNvPr>
          <p:cNvPicPr>
            <a:picLocks noChangeAspect="1"/>
          </p:cNvPicPr>
          <p:nvPr/>
        </p:nvPicPr>
        <p:blipFill>
          <a:blip r:embed="rId2"/>
          <a:stretch>
            <a:fillRect/>
          </a:stretch>
        </p:blipFill>
        <p:spPr>
          <a:xfrm>
            <a:off x="290945" y="966353"/>
            <a:ext cx="4184073" cy="4184073"/>
          </a:xfrm>
          <a:prstGeom prst="rect">
            <a:avLst/>
          </a:prstGeom>
        </p:spPr>
      </p:pic>
    </p:spTree>
    <p:extLst>
      <p:ext uri="{BB962C8B-B14F-4D97-AF65-F5344CB8AC3E}">
        <p14:creationId xmlns:p14="http://schemas.microsoft.com/office/powerpoint/2010/main" val="14593204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31B14F-E27F-3B4B-D59A-2D968C68E8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5587A3-7066-00B1-43DC-34B2E819F763}"/>
              </a:ext>
            </a:extLst>
          </p:cNvPr>
          <p:cNvSpPr>
            <a:spLocks noGrp="1"/>
          </p:cNvSpPr>
          <p:nvPr>
            <p:ph type="ctrTitle"/>
          </p:nvPr>
        </p:nvSpPr>
        <p:spPr>
          <a:xfrm>
            <a:off x="382516" y="439854"/>
            <a:ext cx="11172173" cy="3133516"/>
          </a:xfrm>
        </p:spPr>
        <p:txBody>
          <a:bodyPr>
            <a:normAutofit/>
          </a:bodyPr>
          <a:lstStyle/>
          <a:p>
            <a:pPr marL="0" marR="0" lvl="0" indent="0" algn="l" defTabSz="914400" rtl="0" eaLnBrk="0" fontAlgn="base" latinLnBrk="0" hangingPunct="0">
              <a:lnSpc>
                <a:spcPct val="100000"/>
              </a:lnSpc>
              <a:spcBef>
                <a:spcPct val="0"/>
              </a:spcBef>
              <a:spcAft>
                <a:spcPct val="0"/>
              </a:spcAft>
              <a:buClrTx/>
              <a:buSzTx/>
              <a:tabLst/>
            </a:pPr>
            <a:br>
              <a:rPr kumimoji="0" lang="en-US" altLang="en-US" sz="3100" b="0" i="0" u="none" strike="noStrike" cap="none" normalizeH="0" baseline="0" dirty="0">
                <a:ln>
                  <a:noFill/>
                </a:ln>
                <a:solidFill>
                  <a:schemeClr val="tx1"/>
                </a:solidFill>
                <a:effectLst/>
                <a:latin typeface="Arial" panose="020B0604020202020204" pitchFamily="34" charset="0"/>
              </a:rPr>
            </a:br>
            <a:br>
              <a:rPr kumimoji="0" lang="en-US" altLang="en-US" sz="3100" b="0" i="0" u="none" strike="noStrike" cap="none" normalizeH="0" baseline="0" dirty="0">
                <a:ln>
                  <a:noFill/>
                </a:ln>
                <a:solidFill>
                  <a:schemeClr val="tx1"/>
                </a:solidFill>
                <a:effectLst/>
                <a:latin typeface="Arial" panose="020B0604020202020204" pitchFamily="34" charset="0"/>
              </a:rPr>
            </a:br>
            <a:br>
              <a:rPr kumimoji="0" lang="en-US" altLang="en-US" sz="3100" b="0" i="0" u="none" strike="noStrike" cap="none" normalizeH="0" baseline="0" dirty="0">
                <a:ln>
                  <a:noFill/>
                </a:ln>
                <a:solidFill>
                  <a:schemeClr val="tx1"/>
                </a:solidFill>
                <a:effectLst/>
                <a:latin typeface="Arial" panose="020B0604020202020204" pitchFamily="34" charset="0"/>
              </a:rPr>
            </a:br>
            <a:endParaRPr lang="en-US" dirty="0"/>
          </a:p>
        </p:txBody>
      </p:sp>
      <p:sp>
        <p:nvSpPr>
          <p:cNvPr id="6" name="TextBox 5">
            <a:extLst>
              <a:ext uri="{FF2B5EF4-FFF2-40B4-BE49-F238E27FC236}">
                <a16:creationId xmlns:a16="http://schemas.microsoft.com/office/drawing/2014/main" id="{AF24B6DF-F862-B3C5-5AE1-22A54829C5DA}"/>
              </a:ext>
            </a:extLst>
          </p:cNvPr>
          <p:cNvSpPr txBox="1"/>
          <p:nvPr/>
        </p:nvSpPr>
        <p:spPr>
          <a:xfrm>
            <a:off x="1267689" y="-60722"/>
            <a:ext cx="10141527" cy="954107"/>
          </a:xfrm>
          <a:prstGeom prst="rect">
            <a:avLst/>
          </a:prstGeom>
          <a:noFill/>
        </p:spPr>
        <p:txBody>
          <a:bodyPr wrap="square">
            <a:spAutoFit/>
          </a:bodyPr>
          <a:lstStyle/>
          <a:p>
            <a:pPr lvl="0"/>
            <a:endParaRPr lang="en-US" sz="2800" b="1" dirty="0"/>
          </a:p>
          <a:p>
            <a:endParaRPr lang="en-US" sz="2800" dirty="0"/>
          </a:p>
        </p:txBody>
      </p:sp>
      <p:sp>
        <p:nvSpPr>
          <p:cNvPr id="9" name="TextBox 8">
            <a:extLst>
              <a:ext uri="{FF2B5EF4-FFF2-40B4-BE49-F238E27FC236}">
                <a16:creationId xmlns:a16="http://schemas.microsoft.com/office/drawing/2014/main" id="{A5F538BC-4028-34F4-E28A-F96FFEAD1F15}"/>
              </a:ext>
            </a:extLst>
          </p:cNvPr>
          <p:cNvSpPr txBox="1"/>
          <p:nvPr/>
        </p:nvSpPr>
        <p:spPr>
          <a:xfrm>
            <a:off x="3896591" y="117693"/>
            <a:ext cx="8042563" cy="6924973"/>
          </a:xfrm>
          <a:prstGeom prst="rect">
            <a:avLst/>
          </a:prstGeom>
          <a:noFill/>
        </p:spPr>
        <p:txBody>
          <a:bodyPr wrap="square">
            <a:spAutoFit/>
          </a:bodyPr>
          <a:lstStyle/>
          <a:p>
            <a:r>
              <a:rPr lang="en-US" sz="2800" b="1" dirty="0"/>
              <a:t>Pillar 4: Sleep</a:t>
            </a:r>
          </a:p>
          <a:p>
            <a:r>
              <a:rPr lang="en-US" sz="2800" b="1" dirty="0"/>
              <a:t>The Ultimate Reset: The Restorative Power of Sleep</a:t>
            </a:r>
          </a:p>
          <a:p>
            <a:endParaRPr lang="en-US" sz="2400" dirty="0"/>
          </a:p>
          <a:p>
            <a:r>
              <a:rPr lang="en-US" sz="2400" dirty="0"/>
              <a:t>The Stats: Lack of quality sleep can </a:t>
            </a:r>
            <a:r>
              <a:rPr lang="en-US" sz="2400" b="1" dirty="0"/>
              <a:t>increase the risk of heart disease by 48% </a:t>
            </a:r>
            <a:r>
              <a:rPr lang="en-US" sz="2400" dirty="0"/>
              <a:t>and has been linked to a tripling of the risk for type 2 diabetes.</a:t>
            </a:r>
          </a:p>
          <a:p>
            <a:endParaRPr lang="en-US" sz="2400" dirty="0"/>
          </a:p>
          <a:p>
            <a:r>
              <a:rPr lang="en-US" sz="2400" dirty="0"/>
              <a:t>Sleep deprivation can also age your brain by 3-5 years.</a:t>
            </a:r>
          </a:p>
          <a:p>
            <a:endParaRPr lang="en-US" sz="2400" dirty="0"/>
          </a:p>
          <a:p>
            <a:r>
              <a:rPr lang="en-US" sz="2400" dirty="0"/>
              <a:t>How it adds years: According to research, </a:t>
            </a:r>
            <a:r>
              <a:rPr lang="en-US" sz="2400" b="1" dirty="0"/>
              <a:t>better sleep habits could boost a man's life expectancy by an average of 4.7 years and a woman's by 2.4 years.</a:t>
            </a:r>
          </a:p>
          <a:p>
            <a:endParaRPr lang="en-US" sz="2400" dirty="0"/>
          </a:p>
          <a:p>
            <a:r>
              <a:rPr lang="en-US" sz="2400" b="1" dirty="0"/>
              <a:t>Key takeaway: Prioritizing 7-9 hours of quality sleep per night is one of the most powerful things you can do for your health.</a:t>
            </a:r>
          </a:p>
          <a:p>
            <a:endParaRPr lang="en-US" sz="2400" dirty="0"/>
          </a:p>
        </p:txBody>
      </p:sp>
      <p:pic>
        <p:nvPicPr>
          <p:cNvPr id="4" name="Picture 3" descr="A person sleeping in bed&#10;&#10;AI-generated content may be incorrect.">
            <a:extLst>
              <a:ext uri="{FF2B5EF4-FFF2-40B4-BE49-F238E27FC236}">
                <a16:creationId xmlns:a16="http://schemas.microsoft.com/office/drawing/2014/main" id="{2AED003A-08F8-5A28-BB14-56CA757C4E2A}"/>
              </a:ext>
            </a:extLst>
          </p:cNvPr>
          <p:cNvPicPr>
            <a:picLocks noChangeAspect="1"/>
          </p:cNvPicPr>
          <p:nvPr/>
        </p:nvPicPr>
        <p:blipFill>
          <a:blip r:embed="rId2"/>
          <a:stretch>
            <a:fillRect/>
          </a:stretch>
        </p:blipFill>
        <p:spPr>
          <a:xfrm>
            <a:off x="252846" y="1718494"/>
            <a:ext cx="3421012" cy="3421012"/>
          </a:xfrm>
          <a:prstGeom prst="rect">
            <a:avLst/>
          </a:prstGeom>
        </p:spPr>
      </p:pic>
    </p:spTree>
    <p:extLst>
      <p:ext uri="{BB962C8B-B14F-4D97-AF65-F5344CB8AC3E}">
        <p14:creationId xmlns:p14="http://schemas.microsoft.com/office/powerpoint/2010/main" val="19109969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71B832-6B4B-DB00-04BF-AC8184B9A0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1E3111-7DE3-4132-B1C2-05DF4F4EAE39}"/>
              </a:ext>
            </a:extLst>
          </p:cNvPr>
          <p:cNvSpPr>
            <a:spLocks noGrp="1"/>
          </p:cNvSpPr>
          <p:nvPr>
            <p:ph type="ctrTitle"/>
          </p:nvPr>
        </p:nvSpPr>
        <p:spPr>
          <a:xfrm>
            <a:off x="382516" y="295484"/>
            <a:ext cx="11172173" cy="3133516"/>
          </a:xfrm>
        </p:spPr>
        <p:txBody>
          <a:bodyPr>
            <a:normAutofit/>
          </a:bodyPr>
          <a:lstStyle/>
          <a:p>
            <a:pPr marL="0" marR="0" lvl="0" indent="0" algn="l" defTabSz="914400" rtl="0" eaLnBrk="0" fontAlgn="base" latinLnBrk="0" hangingPunct="0">
              <a:lnSpc>
                <a:spcPct val="100000"/>
              </a:lnSpc>
              <a:spcBef>
                <a:spcPct val="0"/>
              </a:spcBef>
              <a:spcAft>
                <a:spcPct val="0"/>
              </a:spcAft>
              <a:buClrTx/>
              <a:buSzTx/>
              <a:tabLst/>
            </a:pPr>
            <a:br>
              <a:rPr kumimoji="0" lang="en-US" altLang="en-US" sz="3100" b="0" i="0" u="none" strike="noStrike" cap="none" normalizeH="0" baseline="0" dirty="0">
                <a:ln>
                  <a:noFill/>
                </a:ln>
                <a:solidFill>
                  <a:schemeClr val="tx1"/>
                </a:solidFill>
                <a:effectLst/>
                <a:latin typeface="Arial" panose="020B0604020202020204" pitchFamily="34" charset="0"/>
              </a:rPr>
            </a:br>
            <a:br>
              <a:rPr kumimoji="0" lang="en-US" altLang="en-US" sz="3100" b="0" i="0" u="none" strike="noStrike" cap="none" normalizeH="0" baseline="0" dirty="0">
                <a:ln>
                  <a:noFill/>
                </a:ln>
                <a:solidFill>
                  <a:schemeClr val="tx1"/>
                </a:solidFill>
                <a:effectLst/>
                <a:latin typeface="Arial" panose="020B0604020202020204" pitchFamily="34" charset="0"/>
              </a:rPr>
            </a:br>
            <a:br>
              <a:rPr kumimoji="0" lang="en-US" altLang="en-US" sz="3100" b="0" i="0" u="none" strike="noStrike" cap="none" normalizeH="0" baseline="0" dirty="0">
                <a:ln>
                  <a:noFill/>
                </a:ln>
                <a:solidFill>
                  <a:schemeClr val="tx1"/>
                </a:solidFill>
                <a:effectLst/>
                <a:latin typeface="Arial" panose="020B0604020202020204" pitchFamily="34" charset="0"/>
              </a:rPr>
            </a:br>
            <a:endParaRPr lang="en-US" dirty="0"/>
          </a:p>
        </p:txBody>
      </p:sp>
      <p:sp>
        <p:nvSpPr>
          <p:cNvPr id="6" name="TextBox 5">
            <a:extLst>
              <a:ext uri="{FF2B5EF4-FFF2-40B4-BE49-F238E27FC236}">
                <a16:creationId xmlns:a16="http://schemas.microsoft.com/office/drawing/2014/main" id="{072BEC4B-EA73-55B8-CB26-A7DEDBA6E8EB}"/>
              </a:ext>
            </a:extLst>
          </p:cNvPr>
          <p:cNvSpPr txBox="1"/>
          <p:nvPr/>
        </p:nvSpPr>
        <p:spPr>
          <a:xfrm>
            <a:off x="1267689" y="-60722"/>
            <a:ext cx="10141527" cy="954107"/>
          </a:xfrm>
          <a:prstGeom prst="rect">
            <a:avLst/>
          </a:prstGeom>
          <a:noFill/>
        </p:spPr>
        <p:txBody>
          <a:bodyPr wrap="square">
            <a:spAutoFit/>
          </a:bodyPr>
          <a:lstStyle/>
          <a:p>
            <a:pPr lvl="0"/>
            <a:endParaRPr lang="en-US" sz="2800" b="1" dirty="0"/>
          </a:p>
          <a:p>
            <a:endParaRPr lang="en-US" sz="2800" dirty="0"/>
          </a:p>
        </p:txBody>
      </p:sp>
      <p:sp>
        <p:nvSpPr>
          <p:cNvPr id="9" name="TextBox 8">
            <a:extLst>
              <a:ext uri="{FF2B5EF4-FFF2-40B4-BE49-F238E27FC236}">
                <a16:creationId xmlns:a16="http://schemas.microsoft.com/office/drawing/2014/main" id="{3B10DABA-7ECD-B715-98FA-B7924E6B3E7C}"/>
              </a:ext>
            </a:extLst>
          </p:cNvPr>
          <p:cNvSpPr txBox="1"/>
          <p:nvPr/>
        </p:nvSpPr>
        <p:spPr>
          <a:xfrm>
            <a:off x="5822270" y="-206194"/>
            <a:ext cx="5805155" cy="9048631"/>
          </a:xfrm>
          <a:prstGeom prst="rect">
            <a:avLst/>
          </a:prstGeom>
          <a:noFill/>
        </p:spPr>
        <p:txBody>
          <a:bodyPr wrap="square">
            <a:spAutoFit/>
          </a:bodyPr>
          <a:lstStyle/>
          <a:p>
            <a:endParaRPr lang="en-US" dirty="0"/>
          </a:p>
          <a:p>
            <a:r>
              <a:rPr lang="en-US" sz="2800" b="1" dirty="0"/>
              <a:t>Pillar 5: Social Connection</a:t>
            </a:r>
          </a:p>
          <a:p>
            <a:r>
              <a:rPr lang="en-US" sz="2800" b="1" dirty="0"/>
              <a:t>The Community Effect: The Lifesaving Power of Connection</a:t>
            </a:r>
          </a:p>
          <a:p>
            <a:endParaRPr lang="en-US" sz="2400" dirty="0"/>
          </a:p>
          <a:p>
            <a:r>
              <a:rPr lang="en-US" sz="2400" dirty="0"/>
              <a:t>The Stats: Loneliness is linked to an estimated 871,000 deaths annually worldwide. A lack of social connection can be as harmful to your health as smoking 15 cigarettes a day.</a:t>
            </a:r>
          </a:p>
          <a:p>
            <a:endParaRPr lang="en-US" sz="2400" dirty="0"/>
          </a:p>
          <a:p>
            <a:r>
              <a:rPr lang="en-US" sz="2400" dirty="0"/>
              <a:t>Strong social connections can lead to a lower risk of early death and better overall health outcomes.</a:t>
            </a:r>
          </a:p>
          <a:p>
            <a:endParaRPr lang="en-US" sz="2400" dirty="0"/>
          </a:p>
          <a:p>
            <a:r>
              <a:rPr lang="en-US" sz="2400" dirty="0"/>
              <a:t>How it adds years: People with strong social relationships have been found to live an average of 3.7 years longer than those with fewer social ties. </a:t>
            </a:r>
          </a:p>
          <a:p>
            <a:endParaRPr lang="en-US" sz="2400" dirty="0"/>
          </a:p>
          <a:p>
            <a:r>
              <a:rPr lang="en-US" sz="2400" dirty="0"/>
              <a:t>Key takeaway: Nurturing relationships with friends, family, and community members is a powerful investment in your longevity.</a:t>
            </a:r>
          </a:p>
          <a:p>
            <a:endParaRPr lang="en-US" sz="2400" b="1" dirty="0"/>
          </a:p>
        </p:txBody>
      </p:sp>
      <p:pic>
        <p:nvPicPr>
          <p:cNvPr id="4" name="Picture 3" descr="A group of people holding hands&#10;&#10;AI-generated content may be incorrect.">
            <a:extLst>
              <a:ext uri="{FF2B5EF4-FFF2-40B4-BE49-F238E27FC236}">
                <a16:creationId xmlns:a16="http://schemas.microsoft.com/office/drawing/2014/main" id="{490CE2A5-1CCA-1997-BDBB-FF9C2A5998A3}"/>
              </a:ext>
            </a:extLst>
          </p:cNvPr>
          <p:cNvPicPr>
            <a:picLocks noChangeAspect="1"/>
          </p:cNvPicPr>
          <p:nvPr/>
        </p:nvPicPr>
        <p:blipFill>
          <a:blip r:embed="rId2"/>
          <a:stretch>
            <a:fillRect/>
          </a:stretch>
        </p:blipFill>
        <p:spPr>
          <a:xfrm>
            <a:off x="382516" y="1769918"/>
            <a:ext cx="4876800" cy="4876800"/>
          </a:xfrm>
          <a:prstGeom prst="rect">
            <a:avLst/>
          </a:prstGeom>
        </p:spPr>
      </p:pic>
    </p:spTree>
    <p:extLst>
      <p:ext uri="{BB962C8B-B14F-4D97-AF65-F5344CB8AC3E}">
        <p14:creationId xmlns:p14="http://schemas.microsoft.com/office/powerpoint/2010/main" val="36479177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08EBEF-C3FC-4215-93F1-1CDF263C83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5D2CA9-6A98-29F7-78D9-6E043F8EB516}"/>
              </a:ext>
            </a:extLst>
          </p:cNvPr>
          <p:cNvSpPr>
            <a:spLocks noGrp="1"/>
          </p:cNvSpPr>
          <p:nvPr>
            <p:ph type="ctrTitle"/>
          </p:nvPr>
        </p:nvSpPr>
        <p:spPr>
          <a:xfrm>
            <a:off x="382516" y="295484"/>
            <a:ext cx="11172173" cy="3133516"/>
          </a:xfrm>
        </p:spPr>
        <p:txBody>
          <a:bodyPr>
            <a:normAutofit/>
          </a:bodyPr>
          <a:lstStyle/>
          <a:p>
            <a:pPr marL="0" marR="0" lvl="0" indent="0" algn="l" defTabSz="914400" rtl="0" eaLnBrk="0" fontAlgn="base" latinLnBrk="0" hangingPunct="0">
              <a:lnSpc>
                <a:spcPct val="100000"/>
              </a:lnSpc>
              <a:spcBef>
                <a:spcPct val="0"/>
              </a:spcBef>
              <a:spcAft>
                <a:spcPct val="0"/>
              </a:spcAft>
              <a:buClrTx/>
              <a:buSzTx/>
              <a:tabLst/>
            </a:pPr>
            <a:br>
              <a:rPr kumimoji="0" lang="en-US" altLang="en-US" sz="3100" b="0" i="0" u="none" strike="noStrike" cap="none" normalizeH="0" baseline="0" dirty="0">
                <a:ln>
                  <a:noFill/>
                </a:ln>
                <a:solidFill>
                  <a:schemeClr val="tx1"/>
                </a:solidFill>
                <a:effectLst/>
                <a:latin typeface="Arial" panose="020B0604020202020204" pitchFamily="34" charset="0"/>
              </a:rPr>
            </a:br>
            <a:br>
              <a:rPr kumimoji="0" lang="en-US" altLang="en-US" sz="3100" b="0" i="0" u="none" strike="noStrike" cap="none" normalizeH="0" baseline="0" dirty="0">
                <a:ln>
                  <a:noFill/>
                </a:ln>
                <a:solidFill>
                  <a:schemeClr val="tx1"/>
                </a:solidFill>
                <a:effectLst/>
                <a:latin typeface="Arial" panose="020B0604020202020204" pitchFamily="34" charset="0"/>
              </a:rPr>
            </a:br>
            <a:br>
              <a:rPr kumimoji="0" lang="en-US" altLang="en-US" sz="3100" b="0" i="0" u="none" strike="noStrike" cap="none" normalizeH="0" baseline="0" dirty="0">
                <a:ln>
                  <a:noFill/>
                </a:ln>
                <a:solidFill>
                  <a:schemeClr val="tx1"/>
                </a:solidFill>
                <a:effectLst/>
                <a:latin typeface="Arial" panose="020B0604020202020204" pitchFamily="34" charset="0"/>
              </a:rPr>
            </a:br>
            <a:endParaRPr lang="en-US" dirty="0"/>
          </a:p>
        </p:txBody>
      </p:sp>
      <p:sp>
        <p:nvSpPr>
          <p:cNvPr id="6" name="TextBox 5">
            <a:extLst>
              <a:ext uri="{FF2B5EF4-FFF2-40B4-BE49-F238E27FC236}">
                <a16:creationId xmlns:a16="http://schemas.microsoft.com/office/drawing/2014/main" id="{E1ABD286-7221-3BB6-F7B9-B57272BDD552}"/>
              </a:ext>
            </a:extLst>
          </p:cNvPr>
          <p:cNvSpPr txBox="1"/>
          <p:nvPr/>
        </p:nvSpPr>
        <p:spPr>
          <a:xfrm>
            <a:off x="1267689" y="-60722"/>
            <a:ext cx="10141527" cy="954107"/>
          </a:xfrm>
          <a:prstGeom prst="rect">
            <a:avLst/>
          </a:prstGeom>
          <a:noFill/>
        </p:spPr>
        <p:txBody>
          <a:bodyPr wrap="square">
            <a:spAutoFit/>
          </a:bodyPr>
          <a:lstStyle/>
          <a:p>
            <a:pPr lvl="0"/>
            <a:endParaRPr lang="en-US" sz="2800" b="1" dirty="0"/>
          </a:p>
          <a:p>
            <a:endParaRPr lang="en-US" sz="2800" dirty="0"/>
          </a:p>
        </p:txBody>
      </p:sp>
      <p:sp>
        <p:nvSpPr>
          <p:cNvPr id="9" name="TextBox 8">
            <a:extLst>
              <a:ext uri="{FF2B5EF4-FFF2-40B4-BE49-F238E27FC236}">
                <a16:creationId xmlns:a16="http://schemas.microsoft.com/office/drawing/2014/main" id="{B345E847-711D-6B8E-6851-8CA51C757264}"/>
              </a:ext>
            </a:extLst>
          </p:cNvPr>
          <p:cNvSpPr txBox="1"/>
          <p:nvPr/>
        </p:nvSpPr>
        <p:spPr>
          <a:xfrm>
            <a:off x="4471559" y="0"/>
            <a:ext cx="7337925" cy="4862870"/>
          </a:xfrm>
          <a:prstGeom prst="rect">
            <a:avLst/>
          </a:prstGeom>
          <a:noFill/>
        </p:spPr>
        <p:txBody>
          <a:bodyPr wrap="square">
            <a:spAutoFit/>
          </a:bodyPr>
          <a:lstStyle/>
          <a:p>
            <a:endParaRPr lang="en-US" dirty="0"/>
          </a:p>
          <a:p>
            <a:r>
              <a:rPr lang="en-US" sz="2800" b="1" dirty="0"/>
              <a:t>Pillar 6: Purpose </a:t>
            </a:r>
          </a:p>
          <a:p>
            <a:endParaRPr lang="en-US" sz="2400" dirty="0"/>
          </a:p>
          <a:p>
            <a:r>
              <a:rPr lang="en-US" sz="2400" dirty="0"/>
              <a:t>The Stats (Purpose): A study found that adults over 50 with the highest sense of purpose were half as likely to have died five years later compared to those with the lowest scores.</a:t>
            </a:r>
          </a:p>
          <a:p>
            <a:endParaRPr lang="en-US" sz="2400" dirty="0"/>
          </a:p>
          <a:p>
            <a:r>
              <a:rPr lang="en-US" sz="2400" dirty="0"/>
              <a:t>How it adds years: While difficult to quantify, research suggests that a strong sense of purpose can add several years to your life by promoting healthier habits and greater resilience.</a:t>
            </a:r>
          </a:p>
          <a:p>
            <a:endParaRPr lang="en-US" sz="2400" dirty="0"/>
          </a:p>
        </p:txBody>
      </p:sp>
      <p:pic>
        <p:nvPicPr>
          <p:cNvPr id="8" name="Picture 7" descr="A person painting a picture and a person smiling&#10;&#10;AI-generated content may be incorrect.">
            <a:extLst>
              <a:ext uri="{FF2B5EF4-FFF2-40B4-BE49-F238E27FC236}">
                <a16:creationId xmlns:a16="http://schemas.microsoft.com/office/drawing/2014/main" id="{A929BC1B-F137-B7E3-C33B-5493E09C95A6}"/>
              </a:ext>
            </a:extLst>
          </p:cNvPr>
          <p:cNvPicPr>
            <a:picLocks noChangeAspect="1"/>
          </p:cNvPicPr>
          <p:nvPr/>
        </p:nvPicPr>
        <p:blipFill>
          <a:blip r:embed="rId2"/>
          <a:srcRect r="50000" b="8452"/>
          <a:stretch>
            <a:fillRect/>
          </a:stretch>
        </p:blipFill>
        <p:spPr>
          <a:xfrm>
            <a:off x="952498" y="1196686"/>
            <a:ext cx="2438400" cy="4464627"/>
          </a:xfrm>
          <a:prstGeom prst="rect">
            <a:avLst/>
          </a:prstGeom>
        </p:spPr>
      </p:pic>
    </p:spTree>
    <p:extLst>
      <p:ext uri="{BB962C8B-B14F-4D97-AF65-F5344CB8AC3E}">
        <p14:creationId xmlns:p14="http://schemas.microsoft.com/office/powerpoint/2010/main" val="35322563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72F849-9335-A1DB-4EA1-036569BDDF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4D526E-9C27-2679-836F-6B9B99EA6467}"/>
              </a:ext>
            </a:extLst>
          </p:cNvPr>
          <p:cNvSpPr>
            <a:spLocks noGrp="1"/>
          </p:cNvSpPr>
          <p:nvPr>
            <p:ph type="ctrTitle"/>
          </p:nvPr>
        </p:nvSpPr>
        <p:spPr>
          <a:xfrm>
            <a:off x="382516" y="295484"/>
            <a:ext cx="11172173" cy="3133516"/>
          </a:xfrm>
        </p:spPr>
        <p:txBody>
          <a:bodyPr>
            <a:normAutofit/>
          </a:bodyPr>
          <a:lstStyle/>
          <a:p>
            <a:pPr marL="0" marR="0" lvl="0" indent="0" algn="l" defTabSz="914400" rtl="0" eaLnBrk="0" fontAlgn="base" latinLnBrk="0" hangingPunct="0">
              <a:lnSpc>
                <a:spcPct val="100000"/>
              </a:lnSpc>
              <a:spcBef>
                <a:spcPct val="0"/>
              </a:spcBef>
              <a:spcAft>
                <a:spcPct val="0"/>
              </a:spcAft>
              <a:buClrTx/>
              <a:buSzTx/>
              <a:tabLst/>
            </a:pPr>
            <a:br>
              <a:rPr kumimoji="0" lang="en-US" altLang="en-US" sz="3100" b="0" i="0" u="none" strike="noStrike" cap="none" normalizeH="0" baseline="0" dirty="0">
                <a:ln>
                  <a:noFill/>
                </a:ln>
                <a:solidFill>
                  <a:schemeClr val="tx1"/>
                </a:solidFill>
                <a:effectLst/>
                <a:latin typeface="Arial" panose="020B0604020202020204" pitchFamily="34" charset="0"/>
              </a:rPr>
            </a:br>
            <a:br>
              <a:rPr kumimoji="0" lang="en-US" altLang="en-US" sz="3100" b="0" i="0" u="none" strike="noStrike" cap="none" normalizeH="0" baseline="0" dirty="0">
                <a:ln>
                  <a:noFill/>
                </a:ln>
                <a:solidFill>
                  <a:schemeClr val="tx1"/>
                </a:solidFill>
                <a:effectLst/>
                <a:latin typeface="Arial" panose="020B0604020202020204" pitchFamily="34" charset="0"/>
              </a:rPr>
            </a:br>
            <a:br>
              <a:rPr kumimoji="0" lang="en-US" altLang="en-US" sz="3100" b="0" i="0" u="none" strike="noStrike" cap="none" normalizeH="0" baseline="0" dirty="0">
                <a:ln>
                  <a:noFill/>
                </a:ln>
                <a:solidFill>
                  <a:schemeClr val="tx1"/>
                </a:solidFill>
                <a:effectLst/>
                <a:latin typeface="Arial" panose="020B0604020202020204" pitchFamily="34" charset="0"/>
              </a:rPr>
            </a:br>
            <a:endParaRPr lang="en-US" dirty="0"/>
          </a:p>
        </p:txBody>
      </p:sp>
      <p:pic>
        <p:nvPicPr>
          <p:cNvPr id="4" name="Picture 3" descr="Cartoon of a person in a suit and a dog walking in a doorway&#10;&#10;AI-generated content may be incorrect.">
            <a:extLst>
              <a:ext uri="{FF2B5EF4-FFF2-40B4-BE49-F238E27FC236}">
                <a16:creationId xmlns:a16="http://schemas.microsoft.com/office/drawing/2014/main" id="{383D34BB-668B-8FC6-81BA-024B27B5C37B}"/>
              </a:ext>
            </a:extLst>
          </p:cNvPr>
          <p:cNvPicPr>
            <a:picLocks noChangeAspect="1"/>
          </p:cNvPicPr>
          <p:nvPr/>
        </p:nvPicPr>
        <p:blipFill>
          <a:blip r:embed="rId2"/>
          <a:srcRect t="5758"/>
          <a:stretch>
            <a:fillRect/>
          </a:stretch>
        </p:blipFill>
        <p:spPr>
          <a:xfrm>
            <a:off x="3453461" y="197427"/>
            <a:ext cx="5700713" cy="6463145"/>
          </a:xfrm>
          <a:prstGeom prst="rect">
            <a:avLst/>
          </a:prstGeom>
        </p:spPr>
      </p:pic>
    </p:spTree>
    <p:extLst>
      <p:ext uri="{BB962C8B-B14F-4D97-AF65-F5344CB8AC3E}">
        <p14:creationId xmlns:p14="http://schemas.microsoft.com/office/powerpoint/2010/main" val="32535245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F8D279-F388-388B-12F7-5E50C64AFA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6F7A94-3E14-3DD2-B0E3-C17929BA6E61}"/>
              </a:ext>
            </a:extLst>
          </p:cNvPr>
          <p:cNvSpPr>
            <a:spLocks noGrp="1"/>
          </p:cNvSpPr>
          <p:nvPr>
            <p:ph type="ctrTitle"/>
          </p:nvPr>
        </p:nvSpPr>
        <p:spPr>
          <a:xfrm>
            <a:off x="382516" y="295484"/>
            <a:ext cx="11172173" cy="3133516"/>
          </a:xfrm>
        </p:spPr>
        <p:txBody>
          <a:bodyPr>
            <a:normAutofit/>
          </a:bodyPr>
          <a:lstStyle/>
          <a:p>
            <a:pPr marL="0" marR="0" lvl="0" indent="0" algn="l" defTabSz="914400" rtl="0" eaLnBrk="0" fontAlgn="base" latinLnBrk="0" hangingPunct="0">
              <a:lnSpc>
                <a:spcPct val="100000"/>
              </a:lnSpc>
              <a:spcBef>
                <a:spcPct val="0"/>
              </a:spcBef>
              <a:spcAft>
                <a:spcPct val="0"/>
              </a:spcAft>
              <a:buClrTx/>
              <a:buSzTx/>
              <a:tabLst/>
            </a:pPr>
            <a:br>
              <a:rPr kumimoji="0" lang="en-US" altLang="en-US" sz="3100" b="0" i="0" u="none" strike="noStrike" cap="none" normalizeH="0" baseline="0" dirty="0">
                <a:ln>
                  <a:noFill/>
                </a:ln>
                <a:solidFill>
                  <a:schemeClr val="tx1"/>
                </a:solidFill>
                <a:effectLst/>
                <a:latin typeface="Arial" panose="020B0604020202020204" pitchFamily="34" charset="0"/>
              </a:rPr>
            </a:br>
            <a:br>
              <a:rPr kumimoji="0" lang="en-US" altLang="en-US" sz="3100" b="0" i="0" u="none" strike="noStrike" cap="none" normalizeH="0" baseline="0" dirty="0">
                <a:ln>
                  <a:noFill/>
                </a:ln>
                <a:solidFill>
                  <a:schemeClr val="tx1"/>
                </a:solidFill>
                <a:effectLst/>
                <a:latin typeface="Arial" panose="020B0604020202020204" pitchFamily="34" charset="0"/>
              </a:rPr>
            </a:br>
            <a:br>
              <a:rPr kumimoji="0" lang="en-US" altLang="en-US" sz="3100" b="0" i="0" u="none" strike="noStrike" cap="none" normalizeH="0" baseline="0" dirty="0">
                <a:ln>
                  <a:noFill/>
                </a:ln>
                <a:solidFill>
                  <a:schemeClr val="tx1"/>
                </a:solidFill>
                <a:effectLst/>
                <a:latin typeface="Arial" panose="020B0604020202020204" pitchFamily="34" charset="0"/>
              </a:rPr>
            </a:br>
            <a:endParaRPr lang="en-US" dirty="0"/>
          </a:p>
        </p:txBody>
      </p:sp>
      <p:sp>
        <p:nvSpPr>
          <p:cNvPr id="6" name="TextBox 5">
            <a:extLst>
              <a:ext uri="{FF2B5EF4-FFF2-40B4-BE49-F238E27FC236}">
                <a16:creationId xmlns:a16="http://schemas.microsoft.com/office/drawing/2014/main" id="{61CB5C33-2D74-0602-802E-9C30A743142A}"/>
              </a:ext>
            </a:extLst>
          </p:cNvPr>
          <p:cNvSpPr txBox="1"/>
          <p:nvPr/>
        </p:nvSpPr>
        <p:spPr>
          <a:xfrm>
            <a:off x="1267689" y="-60722"/>
            <a:ext cx="10141527" cy="954107"/>
          </a:xfrm>
          <a:prstGeom prst="rect">
            <a:avLst/>
          </a:prstGeom>
          <a:noFill/>
        </p:spPr>
        <p:txBody>
          <a:bodyPr wrap="square">
            <a:spAutoFit/>
          </a:bodyPr>
          <a:lstStyle/>
          <a:p>
            <a:pPr lvl="0"/>
            <a:endParaRPr lang="en-US" sz="2800" b="1" dirty="0"/>
          </a:p>
          <a:p>
            <a:endParaRPr lang="en-US" sz="2800" dirty="0"/>
          </a:p>
        </p:txBody>
      </p:sp>
      <p:sp>
        <p:nvSpPr>
          <p:cNvPr id="9" name="TextBox 8">
            <a:extLst>
              <a:ext uri="{FF2B5EF4-FFF2-40B4-BE49-F238E27FC236}">
                <a16:creationId xmlns:a16="http://schemas.microsoft.com/office/drawing/2014/main" id="{3D8906B6-1DA0-3865-8992-E9620D1BF34D}"/>
              </a:ext>
            </a:extLst>
          </p:cNvPr>
          <p:cNvSpPr txBox="1"/>
          <p:nvPr/>
        </p:nvSpPr>
        <p:spPr>
          <a:xfrm>
            <a:off x="3605645" y="0"/>
            <a:ext cx="8586355" cy="5478423"/>
          </a:xfrm>
          <a:prstGeom prst="rect">
            <a:avLst/>
          </a:prstGeom>
          <a:noFill/>
        </p:spPr>
        <p:txBody>
          <a:bodyPr wrap="square">
            <a:spAutoFit/>
          </a:bodyPr>
          <a:lstStyle/>
          <a:p>
            <a:endParaRPr lang="en-US" dirty="0"/>
          </a:p>
          <a:p>
            <a:r>
              <a:rPr lang="en-US" sz="2800" b="1" dirty="0"/>
              <a:t>Pillar 7: Mental Health </a:t>
            </a:r>
          </a:p>
          <a:p>
            <a:endParaRPr lang="en-US" sz="2800" dirty="0"/>
          </a:p>
          <a:p>
            <a:r>
              <a:rPr lang="en-US" sz="2800" dirty="0"/>
              <a:t>The Stats (Mental Health): </a:t>
            </a:r>
            <a:r>
              <a:rPr lang="en-US" sz="2800" b="1" dirty="0"/>
              <a:t>Serious mental illness can reduce life expectancy by 10 to 20 years</a:t>
            </a:r>
            <a:r>
              <a:rPr lang="en-US" sz="2800" dirty="0"/>
              <a:t>. Psychological issues like loneliness and unhappiness may increase a person's biological age more than smoking.</a:t>
            </a:r>
          </a:p>
          <a:p>
            <a:endParaRPr lang="en-US" sz="2800" dirty="0"/>
          </a:p>
          <a:p>
            <a:r>
              <a:rPr lang="en-US" sz="2800" dirty="0"/>
              <a:t>How it adds years: Improving mental well-being and managing conditions like depression and anxiety is crucial for extending both </a:t>
            </a:r>
            <a:r>
              <a:rPr lang="en-US" sz="2800" dirty="0" err="1"/>
              <a:t>healthspan</a:t>
            </a:r>
            <a:r>
              <a:rPr lang="en-US" sz="2800" dirty="0"/>
              <a:t> and lifespan.</a:t>
            </a:r>
          </a:p>
          <a:p>
            <a:endParaRPr lang="en-US" sz="2400" dirty="0"/>
          </a:p>
        </p:txBody>
      </p:sp>
      <p:pic>
        <p:nvPicPr>
          <p:cNvPr id="4" name="Picture 3" descr="A person painting a picture and a person smiling&#10;&#10;AI-generated content may be incorrect.">
            <a:extLst>
              <a:ext uri="{FF2B5EF4-FFF2-40B4-BE49-F238E27FC236}">
                <a16:creationId xmlns:a16="http://schemas.microsoft.com/office/drawing/2014/main" id="{9F083100-0194-B744-34A6-1FD6AB8F07C1}"/>
              </a:ext>
            </a:extLst>
          </p:cNvPr>
          <p:cNvPicPr>
            <a:picLocks noChangeAspect="1"/>
          </p:cNvPicPr>
          <p:nvPr/>
        </p:nvPicPr>
        <p:blipFill>
          <a:blip r:embed="rId2"/>
          <a:srcRect l="50000" b="9507"/>
          <a:stretch>
            <a:fillRect/>
          </a:stretch>
        </p:blipFill>
        <p:spPr>
          <a:xfrm>
            <a:off x="529934" y="1249591"/>
            <a:ext cx="2438400" cy="4413142"/>
          </a:xfrm>
          <a:prstGeom prst="rect">
            <a:avLst/>
          </a:prstGeom>
        </p:spPr>
      </p:pic>
    </p:spTree>
    <p:extLst>
      <p:ext uri="{BB962C8B-B14F-4D97-AF65-F5344CB8AC3E}">
        <p14:creationId xmlns:p14="http://schemas.microsoft.com/office/powerpoint/2010/main" val="28240595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AFF61E-877A-209E-26CF-F9258F374E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3D7947-0DD6-955B-AF25-B7D71F0CC796}"/>
              </a:ext>
            </a:extLst>
          </p:cNvPr>
          <p:cNvSpPr>
            <a:spLocks noGrp="1"/>
          </p:cNvSpPr>
          <p:nvPr>
            <p:ph type="ctrTitle"/>
          </p:nvPr>
        </p:nvSpPr>
        <p:spPr>
          <a:xfrm>
            <a:off x="382516" y="295484"/>
            <a:ext cx="11172173" cy="3133516"/>
          </a:xfrm>
        </p:spPr>
        <p:txBody>
          <a:bodyPr>
            <a:normAutofit/>
          </a:bodyPr>
          <a:lstStyle/>
          <a:p>
            <a:pPr marL="0" marR="0" lvl="0" indent="0" algn="l" defTabSz="914400" rtl="0" eaLnBrk="0" fontAlgn="base" latinLnBrk="0" hangingPunct="0">
              <a:lnSpc>
                <a:spcPct val="100000"/>
              </a:lnSpc>
              <a:spcBef>
                <a:spcPct val="0"/>
              </a:spcBef>
              <a:spcAft>
                <a:spcPct val="0"/>
              </a:spcAft>
              <a:buClrTx/>
              <a:buSzTx/>
              <a:tabLst/>
            </a:pPr>
            <a:br>
              <a:rPr kumimoji="0" lang="en-US" altLang="en-US" sz="3100" b="0" i="0" u="none" strike="noStrike" cap="none" normalizeH="0" baseline="0" dirty="0">
                <a:ln>
                  <a:noFill/>
                </a:ln>
                <a:solidFill>
                  <a:schemeClr val="tx1"/>
                </a:solidFill>
                <a:effectLst/>
                <a:latin typeface="Arial" panose="020B0604020202020204" pitchFamily="34" charset="0"/>
              </a:rPr>
            </a:br>
            <a:br>
              <a:rPr kumimoji="0" lang="en-US" altLang="en-US" sz="3100" b="0" i="0" u="none" strike="noStrike" cap="none" normalizeH="0" baseline="0" dirty="0">
                <a:ln>
                  <a:noFill/>
                </a:ln>
                <a:solidFill>
                  <a:schemeClr val="tx1"/>
                </a:solidFill>
                <a:effectLst/>
                <a:latin typeface="Arial" panose="020B0604020202020204" pitchFamily="34" charset="0"/>
              </a:rPr>
            </a:br>
            <a:br>
              <a:rPr kumimoji="0" lang="en-US" altLang="en-US" sz="3100" b="0" i="0" u="none" strike="noStrike" cap="none" normalizeH="0" baseline="0" dirty="0">
                <a:ln>
                  <a:noFill/>
                </a:ln>
                <a:solidFill>
                  <a:schemeClr val="tx1"/>
                </a:solidFill>
                <a:effectLst/>
                <a:latin typeface="Arial" panose="020B0604020202020204" pitchFamily="34" charset="0"/>
              </a:rPr>
            </a:br>
            <a:endParaRPr lang="en-US" dirty="0"/>
          </a:p>
        </p:txBody>
      </p:sp>
      <p:sp>
        <p:nvSpPr>
          <p:cNvPr id="6" name="TextBox 5">
            <a:extLst>
              <a:ext uri="{FF2B5EF4-FFF2-40B4-BE49-F238E27FC236}">
                <a16:creationId xmlns:a16="http://schemas.microsoft.com/office/drawing/2014/main" id="{A718DCD7-1002-127B-D883-EF29343D49E5}"/>
              </a:ext>
            </a:extLst>
          </p:cNvPr>
          <p:cNvSpPr txBox="1"/>
          <p:nvPr/>
        </p:nvSpPr>
        <p:spPr>
          <a:xfrm>
            <a:off x="1267689" y="-60722"/>
            <a:ext cx="10141527" cy="954107"/>
          </a:xfrm>
          <a:prstGeom prst="rect">
            <a:avLst/>
          </a:prstGeom>
          <a:noFill/>
        </p:spPr>
        <p:txBody>
          <a:bodyPr wrap="square">
            <a:spAutoFit/>
          </a:bodyPr>
          <a:lstStyle/>
          <a:p>
            <a:pPr lvl="0"/>
            <a:endParaRPr lang="en-US" sz="2800" b="1" dirty="0"/>
          </a:p>
          <a:p>
            <a:endParaRPr lang="en-US" sz="2800" dirty="0"/>
          </a:p>
        </p:txBody>
      </p:sp>
      <p:sp>
        <p:nvSpPr>
          <p:cNvPr id="4" name="TextBox 3">
            <a:extLst>
              <a:ext uri="{FF2B5EF4-FFF2-40B4-BE49-F238E27FC236}">
                <a16:creationId xmlns:a16="http://schemas.microsoft.com/office/drawing/2014/main" id="{E1AF36B5-EFD7-F620-30F2-3A815C62B9EC}"/>
              </a:ext>
            </a:extLst>
          </p:cNvPr>
          <p:cNvSpPr txBox="1"/>
          <p:nvPr/>
        </p:nvSpPr>
        <p:spPr>
          <a:xfrm>
            <a:off x="126423" y="295484"/>
            <a:ext cx="11939154" cy="5931688"/>
          </a:xfrm>
          <a:prstGeom prst="rect">
            <a:avLst/>
          </a:prstGeom>
          <a:noFill/>
        </p:spPr>
        <p:txBody>
          <a:bodyPr wrap="square">
            <a:spAutoFit/>
          </a:bodyPr>
          <a:lstStyle/>
          <a:p>
            <a:pPr marL="0" marR="0">
              <a:lnSpc>
                <a:spcPct val="115000"/>
              </a:lnSpc>
              <a:spcAft>
                <a:spcPts val="1000"/>
              </a:spcAft>
              <a:buNone/>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Benefits of Hormone Replacement Therapy (HRT):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Aft>
                <a:spcPts val="1000"/>
              </a:spcAft>
              <a:buNone/>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Aft>
                <a:spcPts val="1000"/>
              </a:spcAft>
              <a:buNone/>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Females: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Aft>
                <a:spcPts val="1000"/>
              </a:spcAft>
              <a:buSzPts val="1000"/>
              <a:buFont typeface="Symbol" panose="05050102010706020507" pitchFamily="18" charset="2"/>
              <a:buChar char=""/>
              <a:tabLst>
                <a:tab pos="457200" algn="l"/>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Studies have shown that women were less likely to develop Alzheimer’s and bone fractures .and they had a 50% lower risk a dying of a heart attack when they started HRT within 10 years of menopause.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Aft>
                <a:spcPts val="1000"/>
              </a:spcAft>
              <a:buSzPts val="1000"/>
              <a:buFont typeface="Symbol" panose="05050102010706020507" pitchFamily="18" charset="2"/>
              <a:buChar char=""/>
              <a:tabLst>
                <a:tab pos="457200" algn="l"/>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 study has shown that participants who took estrogen alone lowered their risk of breast cancer by 23% and lowered the risk of breast cancer death by 40%</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Aft>
                <a:spcPts val="1000"/>
              </a:spcAft>
              <a:buSzPts val="1000"/>
              <a:buFont typeface="Symbol" panose="05050102010706020507" pitchFamily="18" charset="2"/>
              <a:buChar char=""/>
              <a:tabLst>
                <a:tab pos="457200" algn="l"/>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HRT has been shown to reduce the risk of a fracture by 50-60%.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Aft>
                <a:spcPts val="1000"/>
              </a:spcAft>
              <a:buSzPts val="1000"/>
              <a:buFont typeface="Symbol" panose="05050102010706020507" pitchFamily="18" charset="2"/>
              <a:buChar char=""/>
              <a:tabLst>
                <a:tab pos="457200" algn="l"/>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HRT reduces the risk of heart disease by about 50%. One study showed that HRT in women lowered LDL-C, and insulin resistance while HDL-C levels were higher for HT compared to placebo.</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2474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C8628-1ABC-D054-013B-35A8B66098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ED3F9D-19E0-09C2-6627-5BFE9EF73E56}"/>
              </a:ext>
            </a:extLst>
          </p:cNvPr>
          <p:cNvSpPr>
            <a:spLocks noGrp="1"/>
          </p:cNvSpPr>
          <p:nvPr>
            <p:ph type="ctrTitle"/>
          </p:nvPr>
        </p:nvSpPr>
        <p:spPr>
          <a:xfrm>
            <a:off x="382516" y="295484"/>
            <a:ext cx="11172173" cy="3133516"/>
          </a:xfrm>
        </p:spPr>
        <p:txBody>
          <a:bodyPr>
            <a:normAutofit/>
          </a:bodyPr>
          <a:lstStyle/>
          <a:p>
            <a:pPr marL="0" marR="0" lvl="0" indent="0" algn="l" defTabSz="914400" rtl="0" eaLnBrk="0" fontAlgn="base" latinLnBrk="0" hangingPunct="0">
              <a:lnSpc>
                <a:spcPct val="100000"/>
              </a:lnSpc>
              <a:spcBef>
                <a:spcPct val="0"/>
              </a:spcBef>
              <a:spcAft>
                <a:spcPct val="0"/>
              </a:spcAft>
              <a:buClrTx/>
              <a:buSzTx/>
              <a:tabLst/>
            </a:pPr>
            <a:br>
              <a:rPr kumimoji="0" lang="en-US" altLang="en-US" sz="3100" b="0" i="0" u="none" strike="noStrike" cap="none" normalizeH="0" baseline="0" dirty="0">
                <a:ln>
                  <a:noFill/>
                </a:ln>
                <a:solidFill>
                  <a:schemeClr val="tx1"/>
                </a:solidFill>
                <a:effectLst/>
                <a:latin typeface="Arial" panose="020B0604020202020204" pitchFamily="34" charset="0"/>
              </a:rPr>
            </a:br>
            <a:br>
              <a:rPr kumimoji="0" lang="en-US" altLang="en-US" sz="3100" b="0" i="0" u="none" strike="noStrike" cap="none" normalizeH="0" baseline="0" dirty="0">
                <a:ln>
                  <a:noFill/>
                </a:ln>
                <a:solidFill>
                  <a:schemeClr val="tx1"/>
                </a:solidFill>
                <a:effectLst/>
                <a:latin typeface="Arial" panose="020B0604020202020204" pitchFamily="34" charset="0"/>
              </a:rPr>
            </a:br>
            <a:br>
              <a:rPr kumimoji="0" lang="en-US" altLang="en-US" sz="3100" b="0" i="0" u="none" strike="noStrike" cap="none" normalizeH="0" baseline="0" dirty="0">
                <a:ln>
                  <a:noFill/>
                </a:ln>
                <a:solidFill>
                  <a:schemeClr val="tx1"/>
                </a:solidFill>
                <a:effectLst/>
                <a:latin typeface="Arial" panose="020B0604020202020204" pitchFamily="34" charset="0"/>
              </a:rPr>
            </a:br>
            <a:endParaRPr lang="en-US" dirty="0"/>
          </a:p>
        </p:txBody>
      </p:sp>
      <p:sp>
        <p:nvSpPr>
          <p:cNvPr id="6" name="TextBox 5">
            <a:extLst>
              <a:ext uri="{FF2B5EF4-FFF2-40B4-BE49-F238E27FC236}">
                <a16:creationId xmlns:a16="http://schemas.microsoft.com/office/drawing/2014/main" id="{63FF060B-D4B2-B4D7-CB00-42239A1FC503}"/>
              </a:ext>
            </a:extLst>
          </p:cNvPr>
          <p:cNvSpPr txBox="1"/>
          <p:nvPr/>
        </p:nvSpPr>
        <p:spPr>
          <a:xfrm>
            <a:off x="1267689" y="-60722"/>
            <a:ext cx="10141527" cy="954107"/>
          </a:xfrm>
          <a:prstGeom prst="rect">
            <a:avLst/>
          </a:prstGeom>
          <a:noFill/>
        </p:spPr>
        <p:txBody>
          <a:bodyPr wrap="square">
            <a:spAutoFit/>
          </a:bodyPr>
          <a:lstStyle/>
          <a:p>
            <a:pPr lvl="0"/>
            <a:endParaRPr lang="en-US" sz="2800" b="1" dirty="0"/>
          </a:p>
          <a:p>
            <a:endParaRPr lang="en-US" sz="2800" dirty="0"/>
          </a:p>
        </p:txBody>
      </p:sp>
      <p:sp>
        <p:nvSpPr>
          <p:cNvPr id="4" name="TextBox 3">
            <a:extLst>
              <a:ext uri="{FF2B5EF4-FFF2-40B4-BE49-F238E27FC236}">
                <a16:creationId xmlns:a16="http://schemas.microsoft.com/office/drawing/2014/main" id="{658A38FC-7B10-8418-DF30-943C0A2E86FF}"/>
              </a:ext>
            </a:extLst>
          </p:cNvPr>
          <p:cNvSpPr txBox="1"/>
          <p:nvPr/>
        </p:nvSpPr>
        <p:spPr>
          <a:xfrm>
            <a:off x="126423" y="295484"/>
            <a:ext cx="11939154" cy="4787657"/>
          </a:xfrm>
          <a:prstGeom prst="rect">
            <a:avLst/>
          </a:prstGeom>
          <a:noFill/>
        </p:spPr>
        <p:txBody>
          <a:bodyPr wrap="square">
            <a:spAutoFit/>
          </a:bodyPr>
          <a:lstStyle/>
          <a:p>
            <a:pPr marL="0" marR="0">
              <a:lnSpc>
                <a:spcPct val="115000"/>
              </a:lnSpc>
              <a:spcAft>
                <a:spcPts val="1000"/>
              </a:spcAft>
              <a:buNone/>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Hormonal Balance</a:t>
            </a:r>
          </a:p>
          <a:p>
            <a:pPr marL="0" marR="0">
              <a:lnSpc>
                <a:spcPct val="115000"/>
              </a:lnSpc>
              <a:spcAft>
                <a:spcPts val="1000"/>
              </a:spcAft>
              <a:buNone/>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Benefits of Hormone Replacement Therapy (HRT):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Aft>
                <a:spcPts val="1000"/>
              </a:spcAft>
              <a:buNone/>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Aft>
                <a:spcPts val="1000"/>
              </a:spcAft>
              <a:buSzPts val="1000"/>
              <a:buFont typeface="Symbol" panose="05050102010706020507" pitchFamily="18" charset="2"/>
              <a:buChar char=""/>
              <a:tabLst>
                <a:tab pos="457200" algn="l"/>
              </a:tabLs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Females:</a:t>
            </a:r>
          </a:p>
          <a:p>
            <a:pPr marL="342900" marR="0" lvl="0" indent="-342900">
              <a:lnSpc>
                <a:spcPct val="115000"/>
              </a:lnSpc>
              <a:spcAft>
                <a:spcPts val="1000"/>
              </a:spcAft>
              <a:buSzPts val="1000"/>
              <a:buFont typeface="Symbol" panose="05050102010706020507" pitchFamily="18" charset="2"/>
              <a:buChar char=""/>
              <a:tabLst>
                <a:tab pos="457200" algn="l"/>
              </a:tabLst>
            </a:pPr>
            <a:r>
              <a:rPr lang="en-US" sz="2400" dirty="0">
                <a:latin typeface="Times New Roman" panose="02020603050405020304" pitchFamily="18" charset="0"/>
                <a:ea typeface="Calibri" panose="020F0502020204030204" pitchFamily="34" charset="0"/>
                <a:cs typeface="Times New Roman" panose="02020603050405020304" pitchFamily="18" charset="0"/>
              </a:rPr>
              <a:t>Women who take HRT have been shown to have a 25-45% decreased risk of colon cancer, depending on the type and duration of HRT used.</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Aft>
                <a:spcPts val="1000"/>
              </a:spcAft>
              <a:buSzPts val="1000"/>
              <a:buFont typeface="Symbol" panose="05050102010706020507" pitchFamily="18" charset="2"/>
              <a:buChar char=""/>
              <a:tabLst>
                <a:tab pos="457200" algn="l"/>
              </a:tabLst>
            </a:pPr>
            <a:r>
              <a:rPr lang="en-US" sz="2400" dirty="0">
                <a:latin typeface="Times New Roman" panose="02020603050405020304" pitchFamily="18" charset="0"/>
                <a:ea typeface="Calibri" panose="020F0502020204030204" pitchFamily="34" charset="0"/>
                <a:cs typeface="Times New Roman" panose="02020603050405020304" pitchFamily="18" charset="0"/>
              </a:rPr>
              <a:t>HRT may delay the onset of type 2 diabetes</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Aft>
                <a:spcPts val="1000"/>
              </a:spcAft>
              <a:buSzPts val="1000"/>
              <a:buFont typeface="Symbol" panose="05050102010706020507" pitchFamily="18" charset="2"/>
              <a:buChar char=""/>
              <a:tabLst>
                <a:tab pos="457200" algn="l"/>
              </a:tabLst>
            </a:pPr>
            <a:r>
              <a:rPr lang="en-US" sz="2400" dirty="0">
                <a:latin typeface="Times New Roman" panose="02020603050405020304" pitchFamily="18" charset="0"/>
                <a:ea typeface="Calibri" panose="020F0502020204030204" pitchFamily="34" charset="0"/>
                <a:cs typeface="Times New Roman" panose="02020603050405020304" pitchFamily="18" charset="0"/>
              </a:rPr>
              <a:t>A study has shown that sever gum disease was 44% lower in women taking HRT</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Aft>
                <a:spcPts val="1000"/>
              </a:spcAft>
              <a:buNone/>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420559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B039A9-7782-8B77-B9BF-FC9AFE3EF3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12FD8C-8F7C-6066-E035-B93DEC4F8651}"/>
              </a:ext>
            </a:extLst>
          </p:cNvPr>
          <p:cNvSpPr>
            <a:spLocks noGrp="1"/>
          </p:cNvSpPr>
          <p:nvPr>
            <p:ph type="ctrTitle"/>
          </p:nvPr>
        </p:nvSpPr>
        <p:spPr>
          <a:xfrm>
            <a:off x="382516" y="295484"/>
            <a:ext cx="11172173" cy="3133516"/>
          </a:xfrm>
        </p:spPr>
        <p:txBody>
          <a:bodyPr>
            <a:normAutofit/>
          </a:bodyPr>
          <a:lstStyle/>
          <a:p>
            <a:pPr marL="0" marR="0" lvl="0" indent="0" algn="l" defTabSz="914400" rtl="0" eaLnBrk="0" fontAlgn="base" latinLnBrk="0" hangingPunct="0">
              <a:lnSpc>
                <a:spcPct val="100000"/>
              </a:lnSpc>
              <a:spcBef>
                <a:spcPct val="0"/>
              </a:spcBef>
              <a:spcAft>
                <a:spcPct val="0"/>
              </a:spcAft>
              <a:buClrTx/>
              <a:buSzTx/>
              <a:tabLst/>
            </a:pPr>
            <a:br>
              <a:rPr kumimoji="0" lang="en-US" altLang="en-US" sz="3100" b="0" i="0" u="none" strike="noStrike" cap="none" normalizeH="0" baseline="0" dirty="0">
                <a:ln>
                  <a:noFill/>
                </a:ln>
                <a:solidFill>
                  <a:schemeClr val="tx1"/>
                </a:solidFill>
                <a:effectLst/>
                <a:latin typeface="Arial" panose="020B0604020202020204" pitchFamily="34" charset="0"/>
              </a:rPr>
            </a:br>
            <a:br>
              <a:rPr kumimoji="0" lang="en-US" altLang="en-US" sz="3100" b="0" i="0" u="none" strike="noStrike" cap="none" normalizeH="0" baseline="0" dirty="0">
                <a:ln>
                  <a:noFill/>
                </a:ln>
                <a:solidFill>
                  <a:schemeClr val="tx1"/>
                </a:solidFill>
                <a:effectLst/>
                <a:latin typeface="Arial" panose="020B0604020202020204" pitchFamily="34" charset="0"/>
              </a:rPr>
            </a:br>
            <a:br>
              <a:rPr kumimoji="0" lang="en-US" altLang="en-US" sz="3100" b="0" i="0" u="none" strike="noStrike" cap="none" normalizeH="0" baseline="0" dirty="0">
                <a:ln>
                  <a:noFill/>
                </a:ln>
                <a:solidFill>
                  <a:schemeClr val="tx1"/>
                </a:solidFill>
                <a:effectLst/>
                <a:latin typeface="Arial" panose="020B0604020202020204" pitchFamily="34" charset="0"/>
              </a:rPr>
            </a:br>
            <a:endParaRPr lang="en-US" dirty="0"/>
          </a:p>
        </p:txBody>
      </p:sp>
      <p:sp>
        <p:nvSpPr>
          <p:cNvPr id="6" name="TextBox 5">
            <a:extLst>
              <a:ext uri="{FF2B5EF4-FFF2-40B4-BE49-F238E27FC236}">
                <a16:creationId xmlns:a16="http://schemas.microsoft.com/office/drawing/2014/main" id="{EF929ACE-8ED7-1971-EED7-46AA2B938584}"/>
              </a:ext>
            </a:extLst>
          </p:cNvPr>
          <p:cNvSpPr txBox="1"/>
          <p:nvPr/>
        </p:nvSpPr>
        <p:spPr>
          <a:xfrm>
            <a:off x="1267689" y="-60722"/>
            <a:ext cx="10141527" cy="954107"/>
          </a:xfrm>
          <a:prstGeom prst="rect">
            <a:avLst/>
          </a:prstGeom>
          <a:noFill/>
        </p:spPr>
        <p:txBody>
          <a:bodyPr wrap="square">
            <a:spAutoFit/>
          </a:bodyPr>
          <a:lstStyle/>
          <a:p>
            <a:pPr lvl="0"/>
            <a:endParaRPr lang="en-US" sz="2800" b="1" dirty="0"/>
          </a:p>
          <a:p>
            <a:endParaRPr lang="en-US" sz="2800" dirty="0"/>
          </a:p>
        </p:txBody>
      </p:sp>
      <p:sp>
        <p:nvSpPr>
          <p:cNvPr id="4" name="TextBox 3">
            <a:extLst>
              <a:ext uri="{FF2B5EF4-FFF2-40B4-BE49-F238E27FC236}">
                <a16:creationId xmlns:a16="http://schemas.microsoft.com/office/drawing/2014/main" id="{26B7D66E-A877-D6A9-AC74-06BC4B36D507}"/>
              </a:ext>
            </a:extLst>
          </p:cNvPr>
          <p:cNvSpPr txBox="1"/>
          <p:nvPr/>
        </p:nvSpPr>
        <p:spPr>
          <a:xfrm>
            <a:off x="126423" y="-60722"/>
            <a:ext cx="11939154" cy="6973512"/>
          </a:xfrm>
          <a:prstGeom prst="rect">
            <a:avLst/>
          </a:prstGeom>
          <a:noFill/>
        </p:spPr>
        <p:txBody>
          <a:bodyPr wrap="square">
            <a:spAutoFit/>
          </a:bodyPr>
          <a:lstStyle/>
          <a:p>
            <a:r>
              <a:rPr lang="en-US" sz="2400" b="1" dirty="0"/>
              <a:t>Males:</a:t>
            </a:r>
            <a:endParaRPr lang="en-US" sz="2400" dirty="0"/>
          </a:p>
          <a:p>
            <a:pPr lvl="0"/>
            <a:endParaRPr lang="en-US" sz="2400" b="1" dirty="0"/>
          </a:p>
          <a:p>
            <a:pPr lvl="0"/>
            <a:r>
              <a:rPr lang="en-US" sz="2400" b="1" dirty="0"/>
              <a:t>Improved Sexual Function:</a:t>
            </a:r>
            <a:r>
              <a:rPr lang="en-US" sz="2400" dirty="0"/>
              <a:t> Testosterone replacement therapy (TRT) can increase libido, improve erectile function, and enhance overall sexual satisfaction.   </a:t>
            </a:r>
          </a:p>
          <a:p>
            <a:pPr lvl="0"/>
            <a:r>
              <a:rPr lang="en-US" sz="2400" b="1" dirty="0"/>
              <a:t>Increased Muscle Mass and Strength:</a:t>
            </a:r>
            <a:r>
              <a:rPr lang="en-US" sz="2400" dirty="0"/>
              <a:t> Testosterone plays a vital role in muscle development. </a:t>
            </a:r>
          </a:p>
          <a:p>
            <a:pPr lvl="0"/>
            <a:r>
              <a:rPr lang="en-US" sz="2400" b="1" dirty="0"/>
              <a:t>Improved Bone Density:</a:t>
            </a:r>
            <a:r>
              <a:rPr lang="en-US" sz="2400" dirty="0"/>
              <a:t> Testosterone contributes to bone health. TRT can help increase bone mineral density, reducing the risk of fractures and osteoporosis.   </a:t>
            </a:r>
          </a:p>
          <a:p>
            <a:pPr lvl="0"/>
            <a:r>
              <a:rPr lang="en-US" sz="2400" b="1" dirty="0"/>
              <a:t>Enhanced Mood and Energy Levels:</a:t>
            </a:r>
            <a:r>
              <a:rPr lang="en-US" sz="2400" dirty="0"/>
              <a:t> Some men report improved mood, increased energy levels, and a greater sense of well-being with TRT. However, it's important to note that TRT is not a treatment for depression or other mental health conditions.   </a:t>
            </a:r>
          </a:p>
          <a:p>
            <a:pPr lvl="0"/>
            <a:r>
              <a:rPr lang="en-US" sz="2400" dirty="0"/>
              <a:t> </a:t>
            </a:r>
          </a:p>
          <a:p>
            <a:pPr lvl="0"/>
            <a:r>
              <a:rPr lang="en-US" sz="2400" b="1" dirty="0"/>
              <a:t> Potential Benefits:</a:t>
            </a:r>
            <a:r>
              <a:rPr lang="en-US" sz="2400" dirty="0"/>
              <a:t> TRT may also have positive effects on: </a:t>
            </a:r>
          </a:p>
          <a:p>
            <a:pPr lvl="2"/>
            <a:r>
              <a:rPr lang="en-US" sz="2400" dirty="0"/>
              <a:t>Cognitive function (memory, concentration)  </a:t>
            </a:r>
          </a:p>
          <a:p>
            <a:pPr lvl="2"/>
            <a:r>
              <a:rPr lang="en-US" sz="2400" dirty="0"/>
              <a:t> Red blood cell production   </a:t>
            </a:r>
          </a:p>
          <a:p>
            <a:pPr lvl="2"/>
            <a:r>
              <a:rPr lang="en-US" sz="2400" dirty="0"/>
              <a:t>Body fat distribution</a:t>
            </a:r>
          </a:p>
          <a:p>
            <a:r>
              <a:rPr lang="en-US" sz="2400" dirty="0"/>
              <a:t>Testosterone's conversion to estrogen is essential for bone and vascular health, preventing excess visceral fat, and promoting insulin sensitivity. </a:t>
            </a:r>
          </a:p>
          <a:p>
            <a:pPr marL="0" marR="0">
              <a:lnSpc>
                <a:spcPct val="115000"/>
              </a:lnSpc>
              <a:spcAft>
                <a:spcPts val="1000"/>
              </a:spcAft>
              <a:buNone/>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662346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45FE63B-1D48-C148-55F7-5B336D6677B4}"/>
              </a:ext>
            </a:extLst>
          </p:cNvPr>
          <p:cNvSpPr txBox="1"/>
          <p:nvPr/>
        </p:nvSpPr>
        <p:spPr>
          <a:xfrm>
            <a:off x="304800" y="162633"/>
            <a:ext cx="11627556" cy="6174511"/>
          </a:xfrm>
          <a:prstGeom prst="rect">
            <a:avLst/>
          </a:prstGeom>
          <a:noFill/>
        </p:spPr>
        <p:txBody>
          <a:bodyPr wrap="square">
            <a:spAutoFit/>
          </a:bodyPr>
          <a:lstStyle/>
          <a:p>
            <a:pPr marL="0" marR="0">
              <a:lnSpc>
                <a:spcPct val="115000"/>
              </a:lnSpc>
              <a:spcAft>
                <a:spcPts val="1000"/>
              </a:spcAft>
              <a:buNone/>
            </a:pPr>
            <a:r>
              <a:rPr lang="en-US" sz="4000" b="1" u="sng" dirty="0">
                <a:effectLst/>
                <a:latin typeface="Times New Roman" panose="02020603050405020304" pitchFamily="18" charset="0"/>
                <a:ea typeface="Calibri" panose="020F0502020204030204" pitchFamily="34" charset="0"/>
                <a:cs typeface="Times New Roman" panose="02020603050405020304" pitchFamily="18" charset="0"/>
              </a:rPr>
              <a:t>GLP-1 Agonists:</a:t>
            </a:r>
          </a:p>
          <a:p>
            <a:pPr marL="0" marR="0">
              <a:lnSpc>
                <a:spcPct val="115000"/>
              </a:lnSpc>
              <a:spcAft>
                <a:spcPts val="1000"/>
              </a:spcAft>
              <a:buNone/>
            </a:pPr>
            <a:endParaRPr lang="en-US" sz="2400" u="sng"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Aft>
                <a:spcPts val="1000"/>
              </a:spcAft>
              <a:buSzPts val="1000"/>
              <a:buFont typeface="Symbol" panose="05050102010706020507" pitchFamily="18" charset="2"/>
              <a:buChar char=""/>
              <a:tabLst>
                <a:tab pos="457200" algn="l"/>
              </a:tabLs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Cardiovascular Benefits: </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Some studies suggest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semaglutide</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may have protective effects against heart attacks, strokes and sudden death</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Aft>
                <a:spcPts val="1000"/>
              </a:spcAft>
              <a:buSzPts val="1000"/>
              <a:buFont typeface="Symbol" panose="05050102010706020507" pitchFamily="18" charset="2"/>
              <a:buChar char=""/>
              <a:tabLst>
                <a:tab pos="457200" algn="l"/>
              </a:tabLs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Neuroprotective Effects: </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Research is exploring its potential benefits for brain health.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Aft>
                <a:spcPts val="1000"/>
              </a:spcAft>
              <a:buSzPts val="1000"/>
              <a:buFont typeface="Symbol" panose="05050102010706020507" pitchFamily="18" charset="2"/>
              <a:buChar char=""/>
              <a:tabLst>
                <a:tab pos="457200" algn="l"/>
              </a:tabLs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Improved insulin sensitivity and glucose metabolism: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This may reduce the risk of metabolic diseases and their associated complication.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Aft>
                <a:spcPts val="1000"/>
              </a:spcAft>
              <a:buSzPts val="1000"/>
              <a:buFont typeface="Symbol" panose="05050102010706020507" pitchFamily="18" charset="2"/>
              <a:buChar char=""/>
              <a:tabLst>
                <a:tab pos="457200" algn="l"/>
              </a:tabLs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Kidney Protection: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Research suggests it may have beneficial effects on kidney function, which declines with age.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Aft>
                <a:spcPts val="1000"/>
              </a:spcAft>
              <a:buSzPts val="1000"/>
              <a:buFont typeface="Symbol" panose="05050102010706020507" pitchFamily="18" charset="2"/>
              <a:buChar char=""/>
              <a:tabLst>
                <a:tab pos="457200" algn="l"/>
              </a:tabLs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Reduced liver fat accumulation: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This is  a key feature of </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Non-Alcoholic Fatty Liver Disease (</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NAFLD).</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Aft>
                <a:spcPts val="1000"/>
              </a:spcAft>
              <a:buSzPts val="1000"/>
              <a:buFont typeface="Symbol" panose="05050102010706020507" pitchFamily="18" charset="2"/>
              <a:buChar char=""/>
              <a:tabLst>
                <a:tab pos="457200" algn="l"/>
              </a:tabLst>
            </a:pPr>
            <a:endParaRPr lang="en-US" altLang="en-US" sz="1400" dirty="0"/>
          </a:p>
        </p:txBody>
      </p:sp>
    </p:spTree>
    <p:extLst>
      <p:ext uri="{BB962C8B-B14F-4D97-AF65-F5344CB8AC3E}">
        <p14:creationId xmlns:p14="http://schemas.microsoft.com/office/powerpoint/2010/main" val="33075924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28A881-5BF1-5F46-8FAB-31C117DC65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C97413-4DEB-A2CA-6480-49095687EBD1}"/>
              </a:ext>
            </a:extLst>
          </p:cNvPr>
          <p:cNvSpPr>
            <a:spLocks noGrp="1"/>
          </p:cNvSpPr>
          <p:nvPr>
            <p:ph type="ctrTitle"/>
          </p:nvPr>
        </p:nvSpPr>
        <p:spPr>
          <a:xfrm>
            <a:off x="770444" y="529285"/>
            <a:ext cx="10741166" cy="3133516"/>
          </a:xfrm>
        </p:spPr>
        <p:txBody>
          <a:bodyPr>
            <a:normAutofit/>
          </a:bodyPr>
          <a:lstStyle/>
          <a:p>
            <a:pPr marL="0" marR="0" lvl="0" indent="0" algn="l" defTabSz="914400" rtl="0" eaLnBrk="0" fontAlgn="base" latinLnBrk="0" hangingPunct="0">
              <a:lnSpc>
                <a:spcPct val="100000"/>
              </a:lnSpc>
              <a:spcBef>
                <a:spcPct val="0"/>
              </a:spcBef>
              <a:spcAft>
                <a:spcPct val="0"/>
              </a:spcAft>
              <a:buClrTx/>
              <a:buSzTx/>
              <a:tabLst/>
            </a:pPr>
            <a:br>
              <a:rPr kumimoji="0" lang="en-US" altLang="en-US" sz="3100" b="0" i="0" u="none" strike="noStrike" cap="none" normalizeH="0" baseline="0" dirty="0">
                <a:ln>
                  <a:noFill/>
                </a:ln>
                <a:solidFill>
                  <a:schemeClr val="tx1"/>
                </a:solidFill>
                <a:effectLst/>
                <a:latin typeface="Arial" panose="020B0604020202020204" pitchFamily="34" charset="0"/>
              </a:rPr>
            </a:br>
            <a:br>
              <a:rPr kumimoji="0" lang="en-US" altLang="en-US" sz="3100" b="0" i="0" u="none" strike="noStrike" cap="none" normalizeH="0" baseline="0" dirty="0">
                <a:ln>
                  <a:noFill/>
                </a:ln>
                <a:solidFill>
                  <a:schemeClr val="tx1"/>
                </a:solidFill>
                <a:effectLst/>
                <a:latin typeface="Arial" panose="020B0604020202020204" pitchFamily="34" charset="0"/>
              </a:rPr>
            </a:br>
            <a:br>
              <a:rPr kumimoji="0" lang="en-US" altLang="en-US" sz="3100" b="0" i="0" u="none" strike="noStrike" cap="none" normalizeH="0" baseline="0" dirty="0">
                <a:ln>
                  <a:noFill/>
                </a:ln>
                <a:solidFill>
                  <a:schemeClr val="tx1"/>
                </a:solidFill>
                <a:effectLst/>
                <a:latin typeface="Arial" panose="020B0604020202020204" pitchFamily="34" charset="0"/>
              </a:rPr>
            </a:br>
            <a:endParaRPr lang="en-US" dirty="0"/>
          </a:p>
        </p:txBody>
      </p:sp>
      <p:pic>
        <p:nvPicPr>
          <p:cNvPr id="4" name="Picture 3" descr="A group of colorful pills&#10;&#10;AI-generated content may be incorrect.">
            <a:extLst>
              <a:ext uri="{FF2B5EF4-FFF2-40B4-BE49-F238E27FC236}">
                <a16:creationId xmlns:a16="http://schemas.microsoft.com/office/drawing/2014/main" id="{B2DE5ACC-7AA9-39E6-A7F3-0ED38B9D671D}"/>
              </a:ext>
            </a:extLst>
          </p:cNvPr>
          <p:cNvPicPr>
            <a:picLocks noChangeAspect="1"/>
          </p:cNvPicPr>
          <p:nvPr/>
        </p:nvPicPr>
        <p:blipFill>
          <a:blip r:embed="rId2"/>
          <a:srcRect b="8581"/>
          <a:stretch>
            <a:fillRect/>
          </a:stretch>
        </p:blipFill>
        <p:spPr>
          <a:xfrm>
            <a:off x="3283526" y="529285"/>
            <a:ext cx="6047509" cy="5528616"/>
          </a:xfrm>
          <a:prstGeom prst="rect">
            <a:avLst/>
          </a:prstGeom>
        </p:spPr>
      </p:pic>
    </p:spTree>
    <p:extLst>
      <p:ext uri="{BB962C8B-B14F-4D97-AF65-F5344CB8AC3E}">
        <p14:creationId xmlns:p14="http://schemas.microsoft.com/office/powerpoint/2010/main" val="22137856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07EB7-B264-F00D-594C-A52B239027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654A25-CE6C-5E08-8125-69AA0126CD02}"/>
              </a:ext>
            </a:extLst>
          </p:cNvPr>
          <p:cNvSpPr>
            <a:spLocks noGrp="1"/>
          </p:cNvSpPr>
          <p:nvPr>
            <p:ph type="ctrTitle"/>
          </p:nvPr>
        </p:nvSpPr>
        <p:spPr>
          <a:xfrm>
            <a:off x="382516" y="439854"/>
            <a:ext cx="11577420" cy="3133516"/>
          </a:xfrm>
        </p:spPr>
        <p:txBody>
          <a:bodyPr>
            <a:normAutofit/>
          </a:bodyPr>
          <a:lstStyle/>
          <a:p>
            <a:pPr marL="0" marR="0" lvl="0" indent="0" algn="l" defTabSz="914400" rtl="0" eaLnBrk="0" fontAlgn="base" latinLnBrk="0" hangingPunct="0">
              <a:lnSpc>
                <a:spcPct val="100000"/>
              </a:lnSpc>
              <a:spcBef>
                <a:spcPct val="0"/>
              </a:spcBef>
              <a:spcAft>
                <a:spcPct val="0"/>
              </a:spcAft>
              <a:buClrTx/>
              <a:buSzTx/>
              <a:tabLst/>
            </a:pPr>
            <a:br>
              <a:rPr kumimoji="0" lang="en-US" altLang="en-US" sz="3100" b="0" i="0" u="none" strike="noStrike" cap="none" normalizeH="0" baseline="0" dirty="0">
                <a:ln>
                  <a:noFill/>
                </a:ln>
                <a:solidFill>
                  <a:schemeClr val="tx1"/>
                </a:solidFill>
                <a:effectLst/>
                <a:latin typeface="Arial" panose="020B0604020202020204" pitchFamily="34" charset="0"/>
              </a:rPr>
            </a:br>
            <a:br>
              <a:rPr kumimoji="0" lang="en-US" altLang="en-US" sz="3100" b="0" i="0" u="none" strike="noStrike" cap="none" normalizeH="0" baseline="0" dirty="0">
                <a:ln>
                  <a:noFill/>
                </a:ln>
                <a:solidFill>
                  <a:schemeClr val="tx1"/>
                </a:solidFill>
                <a:effectLst/>
                <a:latin typeface="Arial" panose="020B0604020202020204" pitchFamily="34" charset="0"/>
              </a:rPr>
            </a:br>
            <a:br>
              <a:rPr kumimoji="0" lang="en-US" altLang="en-US" sz="3100" b="0" i="0" u="none" strike="noStrike" cap="none" normalizeH="0" baseline="0" dirty="0">
                <a:ln>
                  <a:noFill/>
                </a:ln>
                <a:solidFill>
                  <a:schemeClr val="tx1"/>
                </a:solidFill>
                <a:effectLst/>
                <a:latin typeface="Arial" panose="020B0604020202020204" pitchFamily="34" charset="0"/>
              </a:rPr>
            </a:br>
            <a:endParaRPr lang="en-US" dirty="0"/>
          </a:p>
        </p:txBody>
      </p:sp>
      <p:sp>
        <p:nvSpPr>
          <p:cNvPr id="9" name="TextBox 8">
            <a:extLst>
              <a:ext uri="{FF2B5EF4-FFF2-40B4-BE49-F238E27FC236}">
                <a16:creationId xmlns:a16="http://schemas.microsoft.com/office/drawing/2014/main" id="{633E6DFC-8F74-CB9C-FD35-03E459DFBBE7}"/>
              </a:ext>
            </a:extLst>
          </p:cNvPr>
          <p:cNvSpPr txBox="1"/>
          <p:nvPr/>
        </p:nvSpPr>
        <p:spPr>
          <a:xfrm>
            <a:off x="155864" y="800100"/>
            <a:ext cx="11087100" cy="1938992"/>
          </a:xfrm>
          <a:prstGeom prst="rect">
            <a:avLst/>
          </a:prstGeom>
          <a:noFill/>
        </p:spPr>
        <p:txBody>
          <a:bodyPr wrap="square">
            <a:spAutoFit/>
          </a:bodyPr>
          <a:lstStyle/>
          <a:p>
            <a:pPr algn="ctr"/>
            <a:r>
              <a:rPr lang="en-US" sz="4000" b="1" dirty="0"/>
              <a:t>ESTIMATES OF GENETIC INFLUENCE ON LONGEVITY </a:t>
            </a:r>
          </a:p>
          <a:p>
            <a:pPr algn="ctr"/>
            <a:r>
              <a:rPr lang="en-US" sz="4000" b="1" dirty="0"/>
              <a:t>RANGE FROM 20-30%.</a:t>
            </a:r>
            <a:endParaRPr lang="en-US" sz="4000" b="1"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4" name="Picture 3" descr="A collage of a person and person&#10;&#10;AI-generated content may be incorrect.">
            <a:extLst>
              <a:ext uri="{FF2B5EF4-FFF2-40B4-BE49-F238E27FC236}">
                <a16:creationId xmlns:a16="http://schemas.microsoft.com/office/drawing/2014/main" id="{D3168BCE-A794-F4B7-84E3-990266DFF278}"/>
              </a:ext>
            </a:extLst>
          </p:cNvPr>
          <p:cNvPicPr>
            <a:picLocks noChangeAspect="1"/>
          </p:cNvPicPr>
          <p:nvPr/>
        </p:nvPicPr>
        <p:blipFill>
          <a:blip r:embed="rId2"/>
          <a:stretch>
            <a:fillRect/>
          </a:stretch>
        </p:blipFill>
        <p:spPr>
          <a:xfrm>
            <a:off x="4204855" y="3001870"/>
            <a:ext cx="3422072" cy="3422072"/>
          </a:xfrm>
          <a:prstGeom prst="rect">
            <a:avLst/>
          </a:prstGeom>
        </p:spPr>
      </p:pic>
    </p:spTree>
    <p:extLst>
      <p:ext uri="{BB962C8B-B14F-4D97-AF65-F5344CB8AC3E}">
        <p14:creationId xmlns:p14="http://schemas.microsoft.com/office/powerpoint/2010/main" val="5197362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DA0D5-EF6C-DFC6-C450-D295C42DBD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AAECFB-F0D8-E429-0342-2DC0A03F3CCD}"/>
              </a:ext>
            </a:extLst>
          </p:cNvPr>
          <p:cNvSpPr>
            <a:spLocks noGrp="1"/>
          </p:cNvSpPr>
          <p:nvPr>
            <p:ph type="ctrTitle"/>
          </p:nvPr>
        </p:nvSpPr>
        <p:spPr>
          <a:xfrm>
            <a:off x="382517" y="2967456"/>
            <a:ext cx="10741166" cy="3133516"/>
          </a:xfrm>
        </p:spPr>
        <p:txBody>
          <a:bodyPr>
            <a:normAutofit/>
          </a:bodyPr>
          <a:lstStyle/>
          <a:p>
            <a:pPr marL="0" marR="0" lvl="0" indent="0" algn="l" defTabSz="914400" rtl="0" eaLnBrk="0" fontAlgn="base" latinLnBrk="0" hangingPunct="0">
              <a:lnSpc>
                <a:spcPct val="100000"/>
              </a:lnSpc>
              <a:spcBef>
                <a:spcPct val="0"/>
              </a:spcBef>
              <a:spcAft>
                <a:spcPct val="0"/>
              </a:spcAft>
              <a:buClrTx/>
              <a:buSzTx/>
              <a:tabLst/>
            </a:pPr>
            <a:br>
              <a:rPr kumimoji="0" lang="en-US" altLang="en-US" sz="3100" b="0" i="0" u="none" strike="noStrike" cap="none" normalizeH="0" baseline="0" dirty="0">
                <a:ln>
                  <a:noFill/>
                </a:ln>
                <a:solidFill>
                  <a:schemeClr val="tx1"/>
                </a:solidFill>
                <a:effectLst/>
                <a:latin typeface="Arial" panose="020B0604020202020204" pitchFamily="34" charset="0"/>
              </a:rPr>
            </a:br>
            <a:br>
              <a:rPr kumimoji="0" lang="en-US" altLang="en-US" sz="3100" b="0" i="0" u="none" strike="noStrike" cap="none" normalizeH="0" baseline="0" dirty="0">
                <a:ln>
                  <a:noFill/>
                </a:ln>
                <a:solidFill>
                  <a:schemeClr val="tx1"/>
                </a:solidFill>
                <a:effectLst/>
                <a:latin typeface="Arial" panose="020B0604020202020204" pitchFamily="34" charset="0"/>
              </a:rPr>
            </a:br>
            <a:br>
              <a:rPr kumimoji="0" lang="en-US" altLang="en-US" sz="3100" b="0" i="0" u="none" strike="noStrike" cap="none" normalizeH="0" baseline="0" dirty="0">
                <a:ln>
                  <a:noFill/>
                </a:ln>
                <a:solidFill>
                  <a:schemeClr val="tx1"/>
                </a:solidFill>
                <a:effectLst/>
                <a:latin typeface="Arial" panose="020B0604020202020204" pitchFamily="34" charset="0"/>
              </a:rPr>
            </a:br>
            <a:endParaRPr lang="en-US" dirty="0"/>
          </a:p>
        </p:txBody>
      </p:sp>
      <p:sp>
        <p:nvSpPr>
          <p:cNvPr id="10" name="TextBox 9">
            <a:extLst>
              <a:ext uri="{FF2B5EF4-FFF2-40B4-BE49-F238E27FC236}">
                <a16:creationId xmlns:a16="http://schemas.microsoft.com/office/drawing/2014/main" id="{F859F8E5-38F7-91C1-A471-35228EC25FD0}"/>
              </a:ext>
            </a:extLst>
          </p:cNvPr>
          <p:cNvSpPr txBox="1"/>
          <p:nvPr/>
        </p:nvSpPr>
        <p:spPr>
          <a:xfrm>
            <a:off x="382517" y="2006612"/>
            <a:ext cx="11700164" cy="899926"/>
          </a:xfrm>
          <a:prstGeom prst="rect">
            <a:avLst/>
          </a:prstGeom>
          <a:noFill/>
        </p:spPr>
        <p:txBody>
          <a:bodyPr wrap="square">
            <a:spAutoFit/>
          </a:bodyPr>
          <a:lstStyle/>
          <a:p>
            <a:pPr algn="ctr">
              <a:lnSpc>
                <a:spcPct val="115000"/>
              </a:lnSpc>
              <a:spcAft>
                <a:spcPts val="800"/>
              </a:spcAft>
            </a:pPr>
            <a:endParaRPr lang="en-US" sz="4800" b="1" dirty="0"/>
          </a:p>
        </p:txBody>
      </p:sp>
      <p:sp>
        <p:nvSpPr>
          <p:cNvPr id="4" name="Rectangle 1">
            <a:extLst>
              <a:ext uri="{FF2B5EF4-FFF2-40B4-BE49-F238E27FC236}">
                <a16:creationId xmlns:a16="http://schemas.microsoft.com/office/drawing/2014/main" id="{7873169C-9C35-6FD8-6E53-003414B0EF71}"/>
              </a:ext>
            </a:extLst>
          </p:cNvPr>
          <p:cNvSpPr>
            <a:spLocks noChangeArrowheads="1"/>
          </p:cNvSpPr>
          <p:nvPr/>
        </p:nvSpPr>
        <p:spPr bwMode="auto">
          <a:xfrm>
            <a:off x="200540" y="1945694"/>
            <a:ext cx="3097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2800" b="1" dirty="0"/>
          </a:p>
          <a:p>
            <a:endParaRPr lang="en-US" sz="2800" b="1" dirty="0"/>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sp>
        <p:nvSpPr>
          <p:cNvPr id="3" name="Rectangle 1">
            <a:extLst>
              <a:ext uri="{FF2B5EF4-FFF2-40B4-BE49-F238E27FC236}">
                <a16:creationId xmlns:a16="http://schemas.microsoft.com/office/drawing/2014/main" id="{99A6F9E1-71EF-61F0-05D2-74881E837104}"/>
              </a:ext>
            </a:extLst>
          </p:cNvPr>
          <p:cNvSpPr>
            <a:spLocks noChangeArrowheads="1"/>
          </p:cNvSpPr>
          <p:nvPr/>
        </p:nvSpPr>
        <p:spPr bwMode="auto">
          <a:xfrm>
            <a:off x="200540" y="244081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fontAlgn="base" hangingPunct="0">
              <a:spcBef>
                <a:spcPct val="0"/>
              </a:spcBef>
              <a:spcAft>
                <a:spcPct val="0"/>
              </a:spcAf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lvl="0" eaLnBrk="0" fontAlgn="base" hangingPunct="0">
              <a:spcBef>
                <a:spcPct val="0"/>
              </a:spcBef>
              <a:spcAft>
                <a:spcPct val="0"/>
              </a:spcAf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Rectangle 1">
            <a:extLst>
              <a:ext uri="{FF2B5EF4-FFF2-40B4-BE49-F238E27FC236}">
                <a16:creationId xmlns:a16="http://schemas.microsoft.com/office/drawing/2014/main" id="{7FA72D51-DF87-F204-94FD-C1409C7958D4}"/>
              </a:ext>
            </a:extLst>
          </p:cNvPr>
          <p:cNvSpPr>
            <a:spLocks noChangeArrowheads="1"/>
          </p:cNvSpPr>
          <p:nvPr/>
        </p:nvSpPr>
        <p:spPr bwMode="auto">
          <a:xfrm>
            <a:off x="-17256642" y="-310364"/>
            <a:ext cx="10741166" cy="6555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800" b="1" i="0" u="none" strike="noStrike" cap="none" normalizeH="0" baseline="0" dirty="0">
                <a:ln>
                  <a:noFill/>
                </a:ln>
                <a:solidFill>
                  <a:schemeClr val="tx1"/>
                </a:solidFill>
                <a:effectLst/>
                <a:latin typeface="Arial" panose="020B0604020202020204" pitchFamily="34" charset="0"/>
              </a:rPr>
              <a:t>Your gut is a bustling city of microbes!</a:t>
            </a:r>
            <a:r>
              <a:rPr kumimoji="0" lang="en-US" altLang="en-US" sz="2800" b="0" i="0" u="none" strike="noStrike" cap="none" normalizeH="0" baseline="0" dirty="0">
                <a:ln>
                  <a:noFill/>
                </a:ln>
                <a:solidFill>
                  <a:schemeClr val="tx1"/>
                </a:solidFill>
                <a:effectLst/>
                <a:latin typeface="Arial" panose="020B0604020202020204" pitchFamily="34" charset="0"/>
              </a:rPr>
              <a:t> Trillions of microorganisms live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800" b="0" i="0" u="none" strike="noStrike" cap="none" normalizeH="0" baseline="0" dirty="0">
                <a:ln>
                  <a:noFill/>
                </a:ln>
                <a:solidFill>
                  <a:schemeClr val="tx1"/>
                </a:solidFill>
                <a:effectLst/>
                <a:latin typeface="Arial" panose="020B0604020202020204" pitchFamily="34" charset="0"/>
              </a:rPr>
              <a:t>there, profoundly impacting your health.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800" b="1" i="0" u="none" strike="noStrike" cap="none" normalizeH="0" baseline="0" dirty="0">
                <a:ln>
                  <a:noFill/>
                </a:ln>
                <a:solidFill>
                  <a:schemeClr val="tx1"/>
                </a:solidFill>
                <a:effectLst/>
                <a:latin typeface="Arial" panose="020B0604020202020204" pitchFamily="34" charset="0"/>
              </a:rPr>
              <a:t>Probiotics:</a:t>
            </a:r>
            <a:r>
              <a:rPr kumimoji="0" lang="en-US" altLang="en-US" sz="2800" b="0" i="0" u="none" strike="noStrike" cap="none" normalizeH="0" baseline="0" dirty="0">
                <a:ln>
                  <a:noFill/>
                </a:ln>
                <a:solidFill>
                  <a:schemeClr val="tx1"/>
                </a:solidFill>
                <a:effectLst/>
                <a:latin typeface="Arial" panose="020B0604020202020204" pitchFamily="34" charset="0"/>
              </a:rPr>
              <a:t> These are </a:t>
            </a:r>
            <a:r>
              <a:rPr kumimoji="0" lang="en-US" altLang="en-US" sz="2800" b="1" i="0" u="none" strike="noStrike" cap="none" normalizeH="0" baseline="0" dirty="0">
                <a:ln>
                  <a:noFill/>
                </a:ln>
                <a:solidFill>
                  <a:schemeClr val="tx1"/>
                </a:solidFill>
                <a:effectLst/>
                <a:latin typeface="Arial" panose="020B0604020202020204" pitchFamily="34" charset="0"/>
              </a:rPr>
              <a:t>live or dead beneficial microorganisms</a:t>
            </a:r>
            <a:r>
              <a:rPr kumimoji="0" lang="en-US" altLang="en-US" sz="2800" b="0" i="0" u="none" strike="noStrike" cap="none" normalizeH="0" baseline="0" dirty="0">
                <a:ln>
                  <a:noFill/>
                </a:ln>
                <a:solidFill>
                  <a:schemeClr val="tx1"/>
                </a:solidFill>
                <a:effectLst/>
                <a:latin typeface="Arial" panose="020B0604020202020204" pitchFamily="34" charset="0"/>
              </a:rPr>
              <a:t> that can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800" b="0" i="0" u="none" strike="noStrike" cap="none" normalizeH="0" baseline="0" dirty="0">
                <a:ln>
                  <a:noFill/>
                </a:ln>
                <a:solidFill>
                  <a:schemeClr val="tx1"/>
                </a:solidFill>
                <a:effectLst/>
                <a:latin typeface="Arial" panose="020B0604020202020204" pitchFamily="34" charset="0"/>
              </a:rPr>
              <a:t>modulate your gut. Think of them as the "good guys" you introduce.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800" b="0" i="0" u="none" strike="noStrike" cap="none" normalizeH="0" baseline="0" dirty="0">
                <a:ln>
                  <a:noFill/>
                </a:ln>
                <a:solidFill>
                  <a:schemeClr val="tx1"/>
                </a:solidFill>
                <a:effectLst/>
                <a:latin typeface="Arial" panose="020B0604020202020204" pitchFamily="34" charset="0"/>
              </a:rPr>
              <a:t>They're often found in fermented foods like yogurt or in supplements.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800" b="1" i="0" u="none" strike="noStrike" cap="none" normalizeH="0" baseline="0" dirty="0">
                <a:ln>
                  <a:noFill/>
                </a:ln>
                <a:solidFill>
                  <a:schemeClr val="tx1"/>
                </a:solidFill>
                <a:effectLst/>
                <a:latin typeface="Arial" panose="020B0604020202020204" pitchFamily="34" charset="0"/>
              </a:rPr>
              <a:t>Prebiotics:</a:t>
            </a:r>
            <a:r>
              <a:rPr kumimoji="0" lang="en-US" altLang="en-US" sz="2800" b="0" i="0" u="none" strike="noStrike" cap="none" normalizeH="0" baseline="0" dirty="0">
                <a:ln>
                  <a:noFill/>
                </a:ln>
                <a:solidFill>
                  <a:schemeClr val="tx1"/>
                </a:solidFill>
                <a:effectLst/>
                <a:latin typeface="Arial" panose="020B0604020202020204" pitchFamily="34" charset="0"/>
              </a:rPr>
              <a:t> These are </a:t>
            </a:r>
            <a:r>
              <a:rPr kumimoji="0" lang="en-US" altLang="en-US" sz="2800" b="1" i="0" u="none" strike="noStrike" cap="none" normalizeH="0" baseline="0" dirty="0">
                <a:ln>
                  <a:noFill/>
                </a:ln>
                <a:solidFill>
                  <a:schemeClr val="tx1"/>
                </a:solidFill>
                <a:effectLst/>
                <a:latin typeface="Arial" panose="020B0604020202020204" pitchFamily="34" charset="0"/>
              </a:rPr>
              <a:t>non-digestible food components</a:t>
            </a:r>
            <a:r>
              <a:rPr kumimoji="0" lang="en-US" altLang="en-US" sz="2800" b="0" i="0" u="none" strike="noStrike" cap="none" normalizeH="0" baseline="0" dirty="0">
                <a:ln>
                  <a:noFill/>
                </a:ln>
                <a:solidFill>
                  <a:schemeClr val="tx1"/>
                </a:solidFill>
                <a:effectLst/>
                <a:latin typeface="Arial" panose="020B0604020202020204" pitchFamily="34" charset="0"/>
              </a:rPr>
              <a:t> (like fiber and resistant starch)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800" b="0" i="0" u="none" strike="noStrike" cap="none" normalizeH="0" baseline="0" dirty="0">
                <a:ln>
                  <a:noFill/>
                </a:ln>
                <a:solidFill>
                  <a:schemeClr val="tx1"/>
                </a:solidFill>
                <a:effectLst/>
                <a:latin typeface="Arial" panose="020B0604020202020204" pitchFamily="34" charset="0"/>
              </a:rPr>
              <a:t>that act as food for your existing beneficial gut bacteria. They help the "good guys" thrive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800" b="0" i="0" u="none" strike="noStrike" cap="none" normalizeH="0" baseline="0" dirty="0">
                <a:ln>
                  <a:noFill/>
                </a:ln>
                <a:solidFill>
                  <a:schemeClr val="tx1"/>
                </a:solidFill>
                <a:effectLst/>
                <a:latin typeface="Arial" panose="020B0604020202020204" pitchFamily="34" charset="0"/>
              </a:rPr>
              <a:t>and multiply, including common probiotics like Bifidobacteria and Lactobacillus</a:t>
            </a:r>
            <a:r>
              <a:rPr kumimoji="0" lang="en-US" altLang="en-US" sz="1800" b="0" i="0" u="none" strike="noStrike" cap="none" normalizeH="0" baseline="0" dirty="0">
                <a:ln>
                  <a:noFill/>
                </a:ln>
                <a:solidFill>
                  <a:schemeClr val="tx1"/>
                </a:solidFill>
                <a:effectLst/>
                <a:latin typeface="Arial" panose="020B0604020202020204" pitchFamily="34" charset="0"/>
              </a:rPr>
              <a:t>. </a:t>
            </a:r>
          </a:p>
        </p:txBody>
      </p:sp>
      <p:sp>
        <p:nvSpPr>
          <p:cNvPr id="6" name="Rectangle 1">
            <a:extLst>
              <a:ext uri="{FF2B5EF4-FFF2-40B4-BE49-F238E27FC236}">
                <a16:creationId xmlns:a16="http://schemas.microsoft.com/office/drawing/2014/main" id="{8F713071-009E-E6A4-17AF-D2BBDB7773EB}"/>
              </a:ext>
            </a:extLst>
          </p:cNvPr>
          <p:cNvSpPr>
            <a:spLocks noChangeArrowheads="1"/>
          </p:cNvSpPr>
          <p:nvPr/>
        </p:nvSpPr>
        <p:spPr bwMode="auto">
          <a:xfrm>
            <a:off x="510240" y="240218"/>
            <a:ext cx="11346080" cy="5693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2800" b="1" i="0" u="none" strike="noStrike" cap="none" normalizeH="0" baseline="0" dirty="0">
                <a:ln>
                  <a:noFill/>
                </a:ln>
                <a:solidFill>
                  <a:schemeClr val="tx1"/>
                </a:solidFill>
                <a:effectLst/>
                <a:latin typeface="Arial" panose="020B0604020202020204" pitchFamily="34" charset="0"/>
              </a:rPr>
              <a:t>THE LIST </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2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800" b="1" i="0" u="none" strike="noStrike" cap="none" normalizeH="0" baseline="0" dirty="0">
                <a:ln>
                  <a:noFill/>
                </a:ln>
                <a:solidFill>
                  <a:schemeClr val="tx1"/>
                </a:solidFill>
                <a:effectLst/>
                <a:latin typeface="Arial" panose="020B0604020202020204" pitchFamily="34" charset="0"/>
              </a:rPr>
              <a:t>Taurine:</a:t>
            </a:r>
            <a:r>
              <a:rPr kumimoji="0" lang="en-US" altLang="en-US" sz="2800" b="0" i="0" u="none" strike="noStrike" cap="none" normalizeH="0" baseline="0" dirty="0">
                <a:ln>
                  <a:noFill/>
                </a:ln>
                <a:solidFill>
                  <a:schemeClr val="tx1"/>
                </a:solidFill>
                <a:effectLst/>
                <a:latin typeface="Arial" panose="020B0604020202020204" pitchFamily="34" charset="0"/>
              </a:rPr>
              <a:t> Recent, compelling research, including human observational </a:t>
            </a:r>
          </a:p>
          <a:p>
            <a:pPr marL="0" marR="0" lvl="0" indent="0" algn="l" defTabSz="914400" rtl="0" eaLnBrk="0" fontAlgn="base" latinLnBrk="0" hangingPunct="0">
              <a:lnSpc>
                <a:spcPct val="100000"/>
              </a:lnSpc>
              <a:spcBef>
                <a:spcPct val="0"/>
              </a:spcBef>
              <a:spcAft>
                <a:spcPct val="0"/>
              </a:spcAft>
              <a:buClrTx/>
              <a:buSzTx/>
              <a:tabLst/>
            </a:pPr>
            <a:r>
              <a:rPr kumimoji="0" lang="en-US" altLang="en-US" sz="2800" b="0" i="0" u="none" strike="noStrike" cap="none" normalizeH="0" baseline="0" dirty="0">
                <a:ln>
                  <a:noFill/>
                </a:ln>
                <a:solidFill>
                  <a:schemeClr val="tx1"/>
                </a:solidFill>
                <a:effectLst/>
                <a:latin typeface="Arial" panose="020B0604020202020204" pitchFamily="34" charset="0"/>
              </a:rPr>
              <a:t>data and animal studies across species (worms, mice, monkeys), </a:t>
            </a:r>
          </a:p>
          <a:p>
            <a:pPr marL="0" marR="0" lvl="0" indent="0" algn="l" defTabSz="914400" rtl="0" eaLnBrk="0" fontAlgn="base" latinLnBrk="0" hangingPunct="0">
              <a:lnSpc>
                <a:spcPct val="100000"/>
              </a:lnSpc>
              <a:spcBef>
                <a:spcPct val="0"/>
              </a:spcBef>
              <a:spcAft>
                <a:spcPct val="0"/>
              </a:spcAft>
              <a:buClrTx/>
              <a:buSzTx/>
              <a:tabLst/>
            </a:pPr>
            <a:r>
              <a:rPr kumimoji="0" lang="en-US" altLang="en-US" sz="2800" b="0" i="0" u="none" strike="noStrike" cap="none" normalizeH="0" baseline="0" dirty="0">
                <a:ln>
                  <a:noFill/>
                </a:ln>
                <a:solidFill>
                  <a:schemeClr val="tx1"/>
                </a:solidFill>
                <a:effectLst/>
                <a:latin typeface="Arial" panose="020B0604020202020204" pitchFamily="34" charset="0"/>
              </a:rPr>
              <a:t>indicates a decline with age and significant benefits for </a:t>
            </a:r>
            <a:r>
              <a:rPr kumimoji="0" lang="en-US" altLang="en-US" sz="2800" b="0" i="0" u="none" strike="noStrike" cap="none" normalizeH="0" baseline="0" dirty="0" err="1">
                <a:ln>
                  <a:noFill/>
                </a:ln>
                <a:solidFill>
                  <a:schemeClr val="tx1"/>
                </a:solidFill>
                <a:effectLst/>
                <a:latin typeface="Arial" panose="020B0604020202020204" pitchFamily="34" charset="0"/>
              </a:rPr>
              <a:t>healthspan</a:t>
            </a:r>
            <a:r>
              <a:rPr kumimoji="0" lang="en-US" altLang="en-US" sz="2800" b="0" i="0" u="none" strike="noStrike" cap="none" normalizeH="0" baseline="0" dirty="0">
                <a:ln>
                  <a:noFill/>
                </a:ln>
                <a:solidFill>
                  <a:schemeClr val="tx1"/>
                </a:solidFill>
                <a:effectLst/>
                <a:latin typeface="Arial" panose="020B0604020202020204" pitchFamily="34" charset="0"/>
              </a:rPr>
              <a:t> and </a:t>
            </a:r>
          </a:p>
          <a:p>
            <a:pPr lvl="0" eaLnBrk="0" fontAlgn="base" hangingPunct="0">
              <a:spcBef>
                <a:spcPct val="0"/>
              </a:spcBef>
              <a:spcAft>
                <a:spcPct val="0"/>
              </a:spcAft>
            </a:pPr>
            <a:r>
              <a:rPr kumimoji="0" lang="en-US" altLang="en-US" sz="2800" b="0" i="0" u="none" strike="noStrike" cap="none" normalizeH="0" baseline="0" dirty="0">
                <a:ln>
                  <a:noFill/>
                </a:ln>
                <a:solidFill>
                  <a:schemeClr val="tx1"/>
                </a:solidFill>
                <a:effectLst/>
                <a:latin typeface="Arial" panose="020B0604020202020204" pitchFamily="34" charset="0"/>
              </a:rPr>
              <a:t>even lifespan from supplementation. </a:t>
            </a:r>
            <a:r>
              <a:rPr lang="en-US" sz="2800" dirty="0"/>
              <a:t>Most taurine supplements contain dosages ranging from </a:t>
            </a:r>
            <a:r>
              <a:rPr lang="en-US" sz="2800" b="1" dirty="0"/>
              <a:t>500 mg to 2,000 mg (or 0.5 to 2 grams) per day.</a:t>
            </a:r>
            <a:endParaRPr kumimoji="0" lang="en-US" altLang="en-US" sz="2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endParaRPr kumimoji="0" lang="en-US" altLang="en-US" sz="2800" b="0" i="0" u="none" strike="noStrike" cap="none" normalizeH="0" baseline="0" dirty="0">
              <a:ln>
                <a:noFill/>
              </a:ln>
              <a:solidFill>
                <a:schemeClr val="tx1"/>
              </a:solidFill>
              <a:effectLst/>
              <a:latin typeface="Arial" panose="020B0604020202020204" pitchFamily="34" charset="0"/>
            </a:endParaRPr>
          </a:p>
          <a:p>
            <a:pPr lvl="0" eaLnBrk="0" fontAlgn="base" hangingPunct="0">
              <a:spcBef>
                <a:spcPct val="0"/>
              </a:spcBef>
              <a:spcAft>
                <a:spcPct val="0"/>
              </a:spcAft>
              <a:buFontTx/>
              <a:buChar char="•"/>
            </a:pPr>
            <a:r>
              <a:rPr kumimoji="0" lang="en-US" altLang="en-US" sz="2800" b="1" i="0" u="none" strike="noStrike" cap="none" normalizeH="0" baseline="0" dirty="0">
                <a:ln>
                  <a:noFill/>
                </a:ln>
                <a:solidFill>
                  <a:schemeClr val="tx1"/>
                </a:solidFill>
                <a:effectLst/>
                <a:latin typeface="Arial" panose="020B0604020202020204" pitchFamily="34" charset="0"/>
              </a:rPr>
              <a:t>Magnesium:</a:t>
            </a:r>
            <a:r>
              <a:rPr kumimoji="0" lang="en-US" altLang="en-US" sz="2800" b="0" i="0" u="none" strike="noStrike" cap="none" normalizeH="0" baseline="0" dirty="0">
                <a:ln>
                  <a:noFill/>
                </a:ln>
                <a:solidFill>
                  <a:schemeClr val="tx1"/>
                </a:solidFill>
                <a:effectLst/>
                <a:latin typeface="Arial" panose="020B0604020202020204" pitchFamily="34" charset="0"/>
              </a:rPr>
              <a:t> Essential for over 300 biochemical reactions, its widespread </a:t>
            </a:r>
            <a:r>
              <a:rPr lang="en-US" altLang="en-US" sz="2800" dirty="0">
                <a:latin typeface="Arial" panose="020B0604020202020204" pitchFamily="34" charset="0"/>
              </a:rPr>
              <a:t> </a:t>
            </a:r>
            <a:r>
              <a:rPr kumimoji="0" lang="en-US" altLang="en-US" sz="2800" b="0" i="0" u="none" strike="noStrike" cap="none" normalizeH="0" baseline="0" dirty="0">
                <a:ln>
                  <a:noFill/>
                </a:ln>
                <a:solidFill>
                  <a:schemeClr val="tx1"/>
                </a:solidFill>
                <a:effectLst/>
                <a:latin typeface="Arial" panose="020B0604020202020204" pitchFamily="34" charset="0"/>
              </a:rPr>
              <a:t>deficiency is linked to numerous age-related diseases (cardiovascular, metabolic, neurological, bone health), making adequate intake crucial for healthy aging and </a:t>
            </a:r>
            <a:r>
              <a:rPr kumimoji="0" lang="en-US" altLang="en-US" sz="2800" b="0" i="0" u="none" strike="noStrike" cap="none" normalizeH="0" baseline="0" dirty="0" err="1">
                <a:ln>
                  <a:noFill/>
                </a:ln>
                <a:solidFill>
                  <a:schemeClr val="tx1"/>
                </a:solidFill>
                <a:effectLst/>
                <a:latin typeface="Arial" panose="020B0604020202020204" pitchFamily="34" charset="0"/>
              </a:rPr>
              <a:t>healthspan</a:t>
            </a:r>
            <a:r>
              <a:rPr kumimoji="0" lang="en-US" altLang="en-US" sz="2800" b="0" i="0" u="none" strike="noStrike" cap="none" normalizeH="0" baseline="0">
                <a:ln>
                  <a:noFill/>
                </a:ln>
                <a:solidFill>
                  <a:schemeClr val="tx1"/>
                </a:solidFill>
                <a:effectLst/>
                <a:latin typeface="Arial" panose="020B0604020202020204" pitchFamily="34" charset="0"/>
              </a:rPr>
              <a:t>. C</a:t>
            </a:r>
            <a:r>
              <a:rPr lang="en-US" sz="2800"/>
              <a:t>ommon </a:t>
            </a:r>
            <a:r>
              <a:rPr lang="en-US" sz="2800" dirty="0"/>
              <a:t>dosages typically range from </a:t>
            </a:r>
            <a:r>
              <a:rPr lang="en-US" sz="2800" b="1" dirty="0"/>
              <a:t>200 mg to 400 mg per day</a:t>
            </a:r>
            <a:r>
              <a:rPr lang="en-US" sz="2800" dirty="0"/>
              <a:t>.</a:t>
            </a: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8180578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07407-934B-D410-DF8F-97FA25796E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D8DB1E-799C-1663-9B32-2ABF1FD58729}"/>
              </a:ext>
            </a:extLst>
          </p:cNvPr>
          <p:cNvSpPr>
            <a:spLocks noGrp="1"/>
          </p:cNvSpPr>
          <p:nvPr>
            <p:ph type="ctrTitle"/>
          </p:nvPr>
        </p:nvSpPr>
        <p:spPr>
          <a:xfrm>
            <a:off x="382517" y="2967456"/>
            <a:ext cx="10741166" cy="3133516"/>
          </a:xfrm>
        </p:spPr>
        <p:txBody>
          <a:bodyPr>
            <a:normAutofit/>
          </a:bodyPr>
          <a:lstStyle/>
          <a:p>
            <a:pPr marL="0" marR="0" lvl="0" indent="0" algn="l" defTabSz="914400" rtl="0" eaLnBrk="0" fontAlgn="base" latinLnBrk="0" hangingPunct="0">
              <a:lnSpc>
                <a:spcPct val="100000"/>
              </a:lnSpc>
              <a:spcBef>
                <a:spcPct val="0"/>
              </a:spcBef>
              <a:spcAft>
                <a:spcPct val="0"/>
              </a:spcAft>
              <a:buClrTx/>
              <a:buSzTx/>
              <a:tabLst/>
            </a:pPr>
            <a:br>
              <a:rPr kumimoji="0" lang="en-US" altLang="en-US" sz="3100" b="0" i="0" u="none" strike="noStrike" cap="none" normalizeH="0" baseline="0" dirty="0">
                <a:ln>
                  <a:noFill/>
                </a:ln>
                <a:solidFill>
                  <a:schemeClr val="tx1"/>
                </a:solidFill>
                <a:effectLst/>
                <a:latin typeface="Arial" panose="020B0604020202020204" pitchFamily="34" charset="0"/>
              </a:rPr>
            </a:br>
            <a:br>
              <a:rPr kumimoji="0" lang="en-US" altLang="en-US" sz="3100" b="0" i="0" u="none" strike="noStrike" cap="none" normalizeH="0" baseline="0" dirty="0">
                <a:ln>
                  <a:noFill/>
                </a:ln>
                <a:solidFill>
                  <a:schemeClr val="tx1"/>
                </a:solidFill>
                <a:effectLst/>
                <a:latin typeface="Arial" panose="020B0604020202020204" pitchFamily="34" charset="0"/>
              </a:rPr>
            </a:br>
            <a:br>
              <a:rPr kumimoji="0" lang="en-US" altLang="en-US" sz="3100" b="0" i="0" u="none" strike="noStrike" cap="none" normalizeH="0" baseline="0" dirty="0">
                <a:ln>
                  <a:noFill/>
                </a:ln>
                <a:solidFill>
                  <a:schemeClr val="tx1"/>
                </a:solidFill>
                <a:effectLst/>
                <a:latin typeface="Arial" panose="020B0604020202020204" pitchFamily="34" charset="0"/>
              </a:rPr>
            </a:br>
            <a:endParaRPr lang="en-US" dirty="0"/>
          </a:p>
        </p:txBody>
      </p:sp>
      <p:sp>
        <p:nvSpPr>
          <p:cNvPr id="10" name="TextBox 9">
            <a:extLst>
              <a:ext uri="{FF2B5EF4-FFF2-40B4-BE49-F238E27FC236}">
                <a16:creationId xmlns:a16="http://schemas.microsoft.com/office/drawing/2014/main" id="{A6D007EB-2F30-76B8-E228-E318C4FFF577}"/>
              </a:ext>
            </a:extLst>
          </p:cNvPr>
          <p:cNvSpPr txBox="1"/>
          <p:nvPr/>
        </p:nvSpPr>
        <p:spPr>
          <a:xfrm>
            <a:off x="382517" y="2006612"/>
            <a:ext cx="11700164" cy="899926"/>
          </a:xfrm>
          <a:prstGeom prst="rect">
            <a:avLst/>
          </a:prstGeom>
          <a:noFill/>
        </p:spPr>
        <p:txBody>
          <a:bodyPr wrap="square">
            <a:spAutoFit/>
          </a:bodyPr>
          <a:lstStyle/>
          <a:p>
            <a:pPr algn="ctr">
              <a:lnSpc>
                <a:spcPct val="115000"/>
              </a:lnSpc>
              <a:spcAft>
                <a:spcPts val="800"/>
              </a:spcAft>
            </a:pPr>
            <a:endParaRPr lang="en-US" sz="4800" b="1" dirty="0"/>
          </a:p>
        </p:txBody>
      </p:sp>
      <p:sp>
        <p:nvSpPr>
          <p:cNvPr id="4" name="Rectangle 1">
            <a:extLst>
              <a:ext uri="{FF2B5EF4-FFF2-40B4-BE49-F238E27FC236}">
                <a16:creationId xmlns:a16="http://schemas.microsoft.com/office/drawing/2014/main" id="{51EA950B-70C6-B47F-B63A-B18608651ECC}"/>
              </a:ext>
            </a:extLst>
          </p:cNvPr>
          <p:cNvSpPr>
            <a:spLocks noChangeArrowheads="1"/>
          </p:cNvSpPr>
          <p:nvPr/>
        </p:nvSpPr>
        <p:spPr bwMode="auto">
          <a:xfrm>
            <a:off x="200540" y="1945694"/>
            <a:ext cx="3097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2800" b="1" dirty="0"/>
          </a:p>
          <a:p>
            <a:endParaRPr lang="en-US" sz="2800" b="1" dirty="0"/>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sp>
        <p:nvSpPr>
          <p:cNvPr id="3" name="Rectangle 1">
            <a:extLst>
              <a:ext uri="{FF2B5EF4-FFF2-40B4-BE49-F238E27FC236}">
                <a16:creationId xmlns:a16="http://schemas.microsoft.com/office/drawing/2014/main" id="{1C0F3DC2-7997-294E-860B-7B7200268B78}"/>
              </a:ext>
            </a:extLst>
          </p:cNvPr>
          <p:cNvSpPr>
            <a:spLocks noChangeArrowheads="1"/>
          </p:cNvSpPr>
          <p:nvPr/>
        </p:nvSpPr>
        <p:spPr bwMode="auto">
          <a:xfrm>
            <a:off x="200540" y="244081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fontAlgn="base" hangingPunct="0">
              <a:spcBef>
                <a:spcPct val="0"/>
              </a:spcBef>
              <a:spcAft>
                <a:spcPct val="0"/>
              </a:spcAf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lvl="0" eaLnBrk="0" fontAlgn="base" hangingPunct="0">
              <a:spcBef>
                <a:spcPct val="0"/>
              </a:spcBef>
              <a:spcAft>
                <a:spcPct val="0"/>
              </a:spcAf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Rectangle 1">
            <a:extLst>
              <a:ext uri="{FF2B5EF4-FFF2-40B4-BE49-F238E27FC236}">
                <a16:creationId xmlns:a16="http://schemas.microsoft.com/office/drawing/2014/main" id="{9392D75D-67B3-1936-E749-B298AF07906C}"/>
              </a:ext>
            </a:extLst>
          </p:cNvPr>
          <p:cNvSpPr>
            <a:spLocks noChangeArrowheads="1"/>
          </p:cNvSpPr>
          <p:nvPr/>
        </p:nvSpPr>
        <p:spPr bwMode="auto">
          <a:xfrm>
            <a:off x="-17256642" y="-310364"/>
            <a:ext cx="10741166" cy="6555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800" b="1" i="0" u="none" strike="noStrike" cap="none" normalizeH="0" baseline="0" dirty="0">
                <a:ln>
                  <a:noFill/>
                </a:ln>
                <a:solidFill>
                  <a:schemeClr val="tx1"/>
                </a:solidFill>
                <a:effectLst/>
                <a:latin typeface="Arial" panose="020B0604020202020204" pitchFamily="34" charset="0"/>
              </a:rPr>
              <a:t>Your gut is a bustling city of microbes!</a:t>
            </a:r>
            <a:r>
              <a:rPr kumimoji="0" lang="en-US" altLang="en-US" sz="2800" b="0" i="0" u="none" strike="noStrike" cap="none" normalizeH="0" baseline="0" dirty="0">
                <a:ln>
                  <a:noFill/>
                </a:ln>
                <a:solidFill>
                  <a:schemeClr val="tx1"/>
                </a:solidFill>
                <a:effectLst/>
                <a:latin typeface="Arial" panose="020B0604020202020204" pitchFamily="34" charset="0"/>
              </a:rPr>
              <a:t> Trillions of microorganisms live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800" b="0" i="0" u="none" strike="noStrike" cap="none" normalizeH="0" baseline="0" dirty="0">
                <a:ln>
                  <a:noFill/>
                </a:ln>
                <a:solidFill>
                  <a:schemeClr val="tx1"/>
                </a:solidFill>
                <a:effectLst/>
                <a:latin typeface="Arial" panose="020B0604020202020204" pitchFamily="34" charset="0"/>
              </a:rPr>
              <a:t>there, profoundly impacting your health.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800" b="1" i="0" u="none" strike="noStrike" cap="none" normalizeH="0" baseline="0" dirty="0">
                <a:ln>
                  <a:noFill/>
                </a:ln>
                <a:solidFill>
                  <a:schemeClr val="tx1"/>
                </a:solidFill>
                <a:effectLst/>
                <a:latin typeface="Arial" panose="020B0604020202020204" pitchFamily="34" charset="0"/>
              </a:rPr>
              <a:t>Probiotics:</a:t>
            </a:r>
            <a:r>
              <a:rPr kumimoji="0" lang="en-US" altLang="en-US" sz="2800" b="0" i="0" u="none" strike="noStrike" cap="none" normalizeH="0" baseline="0" dirty="0">
                <a:ln>
                  <a:noFill/>
                </a:ln>
                <a:solidFill>
                  <a:schemeClr val="tx1"/>
                </a:solidFill>
                <a:effectLst/>
                <a:latin typeface="Arial" panose="020B0604020202020204" pitchFamily="34" charset="0"/>
              </a:rPr>
              <a:t> These are </a:t>
            </a:r>
            <a:r>
              <a:rPr kumimoji="0" lang="en-US" altLang="en-US" sz="2800" b="1" i="0" u="none" strike="noStrike" cap="none" normalizeH="0" baseline="0" dirty="0">
                <a:ln>
                  <a:noFill/>
                </a:ln>
                <a:solidFill>
                  <a:schemeClr val="tx1"/>
                </a:solidFill>
                <a:effectLst/>
                <a:latin typeface="Arial" panose="020B0604020202020204" pitchFamily="34" charset="0"/>
              </a:rPr>
              <a:t>live or dead beneficial microorganisms</a:t>
            </a:r>
            <a:r>
              <a:rPr kumimoji="0" lang="en-US" altLang="en-US" sz="2800" b="0" i="0" u="none" strike="noStrike" cap="none" normalizeH="0" baseline="0" dirty="0">
                <a:ln>
                  <a:noFill/>
                </a:ln>
                <a:solidFill>
                  <a:schemeClr val="tx1"/>
                </a:solidFill>
                <a:effectLst/>
                <a:latin typeface="Arial" panose="020B0604020202020204" pitchFamily="34" charset="0"/>
              </a:rPr>
              <a:t> that can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800" b="0" i="0" u="none" strike="noStrike" cap="none" normalizeH="0" baseline="0" dirty="0">
                <a:ln>
                  <a:noFill/>
                </a:ln>
                <a:solidFill>
                  <a:schemeClr val="tx1"/>
                </a:solidFill>
                <a:effectLst/>
                <a:latin typeface="Arial" panose="020B0604020202020204" pitchFamily="34" charset="0"/>
              </a:rPr>
              <a:t>modulate your gut. Think of them as the "good guys" you introduce.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800" b="0" i="0" u="none" strike="noStrike" cap="none" normalizeH="0" baseline="0" dirty="0">
                <a:ln>
                  <a:noFill/>
                </a:ln>
                <a:solidFill>
                  <a:schemeClr val="tx1"/>
                </a:solidFill>
                <a:effectLst/>
                <a:latin typeface="Arial" panose="020B0604020202020204" pitchFamily="34" charset="0"/>
              </a:rPr>
              <a:t>They're often found in fermented foods like yogurt or in supplements.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800" b="1" i="0" u="none" strike="noStrike" cap="none" normalizeH="0" baseline="0" dirty="0">
                <a:ln>
                  <a:noFill/>
                </a:ln>
                <a:solidFill>
                  <a:schemeClr val="tx1"/>
                </a:solidFill>
                <a:effectLst/>
                <a:latin typeface="Arial" panose="020B0604020202020204" pitchFamily="34" charset="0"/>
              </a:rPr>
              <a:t>Prebiotics:</a:t>
            </a:r>
            <a:r>
              <a:rPr kumimoji="0" lang="en-US" altLang="en-US" sz="2800" b="0" i="0" u="none" strike="noStrike" cap="none" normalizeH="0" baseline="0" dirty="0">
                <a:ln>
                  <a:noFill/>
                </a:ln>
                <a:solidFill>
                  <a:schemeClr val="tx1"/>
                </a:solidFill>
                <a:effectLst/>
                <a:latin typeface="Arial" panose="020B0604020202020204" pitchFamily="34" charset="0"/>
              </a:rPr>
              <a:t> These are </a:t>
            </a:r>
            <a:r>
              <a:rPr kumimoji="0" lang="en-US" altLang="en-US" sz="2800" b="1" i="0" u="none" strike="noStrike" cap="none" normalizeH="0" baseline="0" dirty="0">
                <a:ln>
                  <a:noFill/>
                </a:ln>
                <a:solidFill>
                  <a:schemeClr val="tx1"/>
                </a:solidFill>
                <a:effectLst/>
                <a:latin typeface="Arial" panose="020B0604020202020204" pitchFamily="34" charset="0"/>
              </a:rPr>
              <a:t>non-digestible food components</a:t>
            </a:r>
            <a:r>
              <a:rPr kumimoji="0" lang="en-US" altLang="en-US" sz="2800" b="0" i="0" u="none" strike="noStrike" cap="none" normalizeH="0" baseline="0" dirty="0">
                <a:ln>
                  <a:noFill/>
                </a:ln>
                <a:solidFill>
                  <a:schemeClr val="tx1"/>
                </a:solidFill>
                <a:effectLst/>
                <a:latin typeface="Arial" panose="020B0604020202020204" pitchFamily="34" charset="0"/>
              </a:rPr>
              <a:t> (like fiber and resistant starch)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800" b="0" i="0" u="none" strike="noStrike" cap="none" normalizeH="0" baseline="0" dirty="0">
                <a:ln>
                  <a:noFill/>
                </a:ln>
                <a:solidFill>
                  <a:schemeClr val="tx1"/>
                </a:solidFill>
                <a:effectLst/>
                <a:latin typeface="Arial" panose="020B0604020202020204" pitchFamily="34" charset="0"/>
              </a:rPr>
              <a:t>that act as food for your existing beneficial gut bacteria. They help the "good guys" thrive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800" b="0" i="0" u="none" strike="noStrike" cap="none" normalizeH="0" baseline="0" dirty="0">
                <a:ln>
                  <a:noFill/>
                </a:ln>
                <a:solidFill>
                  <a:schemeClr val="tx1"/>
                </a:solidFill>
                <a:effectLst/>
                <a:latin typeface="Arial" panose="020B0604020202020204" pitchFamily="34" charset="0"/>
              </a:rPr>
              <a:t>and multiply, including common probiotics like Bifidobacteria and Lactobacillus</a:t>
            </a:r>
            <a:r>
              <a:rPr kumimoji="0" lang="en-US" altLang="en-US" sz="1800" b="0" i="0" u="none" strike="noStrike" cap="none" normalizeH="0" baseline="0" dirty="0">
                <a:ln>
                  <a:noFill/>
                </a:ln>
                <a:solidFill>
                  <a:schemeClr val="tx1"/>
                </a:solidFill>
                <a:effectLst/>
                <a:latin typeface="Arial" panose="020B0604020202020204" pitchFamily="34" charset="0"/>
              </a:rPr>
              <a:t>. </a:t>
            </a:r>
          </a:p>
        </p:txBody>
      </p:sp>
      <p:sp>
        <p:nvSpPr>
          <p:cNvPr id="6" name="Rectangle 1">
            <a:extLst>
              <a:ext uri="{FF2B5EF4-FFF2-40B4-BE49-F238E27FC236}">
                <a16:creationId xmlns:a16="http://schemas.microsoft.com/office/drawing/2014/main" id="{4B9F80B5-E228-1D7E-CC08-693E77F4F01E}"/>
              </a:ext>
            </a:extLst>
          </p:cNvPr>
          <p:cNvSpPr>
            <a:spLocks noChangeArrowheads="1"/>
          </p:cNvSpPr>
          <p:nvPr/>
        </p:nvSpPr>
        <p:spPr bwMode="auto">
          <a:xfrm>
            <a:off x="-3306725" y="6979944"/>
            <a:ext cx="10459147"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endParaRPr kumimoji="0" lang="en-US" altLang="en-US" sz="2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800" b="1" i="0" u="none" strike="noStrike" cap="none" normalizeH="0" baseline="0" dirty="0">
                <a:ln>
                  <a:noFill/>
                </a:ln>
                <a:solidFill>
                  <a:schemeClr val="tx1"/>
                </a:solidFill>
                <a:effectLst/>
                <a:latin typeface="Arial" panose="020B0604020202020204" pitchFamily="34" charset="0"/>
              </a:rPr>
              <a:t>Curcumin:</a:t>
            </a:r>
            <a:r>
              <a:rPr kumimoji="0" lang="en-US" altLang="en-US" sz="2800" b="0" i="0" u="none" strike="noStrike" cap="none" normalizeH="0" baseline="0" dirty="0">
                <a:ln>
                  <a:noFill/>
                </a:ln>
                <a:solidFill>
                  <a:schemeClr val="tx1"/>
                </a:solidFill>
                <a:effectLst/>
                <a:latin typeface="Arial" panose="020B0604020202020204" pitchFamily="34" charset="0"/>
              </a:rPr>
              <a:t> As a potent anti-inflammatory and antioxidant compound, curcumin targets multiple pathways involved in age-related diseases, showing promise for improving </a:t>
            </a:r>
            <a:r>
              <a:rPr kumimoji="0" lang="en-US" altLang="en-US" sz="2800" b="0" i="0" u="none" strike="noStrike" cap="none" normalizeH="0" baseline="0" dirty="0" err="1">
                <a:ln>
                  <a:noFill/>
                </a:ln>
                <a:solidFill>
                  <a:schemeClr val="tx1"/>
                </a:solidFill>
                <a:effectLst/>
                <a:latin typeface="Arial" panose="020B0604020202020204" pitchFamily="34" charset="0"/>
              </a:rPr>
              <a:t>healthspan</a:t>
            </a:r>
            <a:r>
              <a:rPr kumimoji="0" lang="en-US" altLang="en-US" sz="2800" b="0" i="0" u="none" strike="noStrike" cap="none" normalizeH="0" baseline="0" dirty="0">
                <a:ln>
                  <a:noFill/>
                </a:ln>
                <a:solidFill>
                  <a:schemeClr val="tx1"/>
                </a:solidFill>
                <a:effectLst/>
                <a:latin typeface="Arial" panose="020B0604020202020204" pitchFamily="34" charset="0"/>
              </a:rPr>
              <a:t> despite challenges with bioavailability </a:t>
            </a:r>
          </a:p>
        </p:txBody>
      </p:sp>
      <p:sp>
        <p:nvSpPr>
          <p:cNvPr id="7" name="Rectangle 1">
            <a:extLst>
              <a:ext uri="{FF2B5EF4-FFF2-40B4-BE49-F238E27FC236}">
                <a16:creationId xmlns:a16="http://schemas.microsoft.com/office/drawing/2014/main" id="{8F0692AD-F45B-CFC2-09EC-2B9A2A1787BE}"/>
              </a:ext>
            </a:extLst>
          </p:cNvPr>
          <p:cNvSpPr>
            <a:spLocks noChangeArrowheads="1"/>
          </p:cNvSpPr>
          <p:nvPr/>
        </p:nvSpPr>
        <p:spPr bwMode="auto">
          <a:xfrm>
            <a:off x="567248" y="-64264"/>
            <a:ext cx="11299243" cy="6986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800" b="1" i="0" u="none" strike="noStrike" cap="none" normalizeH="0" baseline="0" dirty="0">
                <a:ln>
                  <a:noFill/>
                </a:ln>
                <a:solidFill>
                  <a:schemeClr val="tx1"/>
                </a:solidFill>
                <a:effectLst/>
                <a:latin typeface="Arial" panose="020B0604020202020204" pitchFamily="34" charset="0"/>
              </a:rPr>
              <a:t>Vitamin D:</a:t>
            </a:r>
            <a:r>
              <a:rPr kumimoji="0" lang="en-US" altLang="en-US" sz="2800" b="0" i="0" u="none" strike="noStrike" cap="none" normalizeH="0" baseline="0" dirty="0">
                <a:ln>
                  <a:noFill/>
                </a:ln>
                <a:solidFill>
                  <a:schemeClr val="tx1"/>
                </a:solidFill>
                <a:effectLst/>
                <a:latin typeface="Arial" panose="020B0604020202020204" pitchFamily="34" charset="0"/>
              </a:rPr>
              <a:t> Widespread deficiency significantly impacts bone health, immune function, and risk of various chronic diseases associated with aging, making optimal levels critical for maintaining </a:t>
            </a:r>
            <a:r>
              <a:rPr kumimoji="0" lang="en-US" altLang="en-US" sz="2800" b="0" i="0" u="none" strike="noStrike" cap="none" normalizeH="0" baseline="0" dirty="0" err="1">
                <a:ln>
                  <a:noFill/>
                </a:ln>
                <a:solidFill>
                  <a:schemeClr val="tx1"/>
                </a:solidFill>
                <a:effectLst/>
                <a:latin typeface="Arial" panose="020B0604020202020204" pitchFamily="34" charset="0"/>
              </a:rPr>
              <a:t>healthspan</a:t>
            </a:r>
            <a:r>
              <a:rPr kumimoji="0" lang="en-US" altLang="en-US" sz="2800" b="0" i="0" u="none" strike="noStrike" cap="none" normalizeH="0" baseline="0" dirty="0">
                <a:ln>
                  <a:noFill/>
                </a:ln>
                <a:solidFill>
                  <a:schemeClr val="tx1"/>
                </a:solidFill>
                <a:effectLst/>
                <a:latin typeface="Arial" panose="020B0604020202020204" pitchFamily="34" charset="0"/>
              </a:rPr>
              <a:t>.</a:t>
            </a:r>
          </a:p>
          <a:p>
            <a:pPr lvl="0" eaLnBrk="0" fontAlgn="base" hangingPunct="0">
              <a:spcBef>
                <a:spcPct val="0"/>
              </a:spcBef>
              <a:spcAft>
                <a:spcPct val="0"/>
              </a:spcAft>
            </a:pPr>
            <a:r>
              <a:rPr lang="en-US" sz="2800" dirty="0"/>
              <a:t>Daily supplementation often ranges from 1,000 IU to 4,000 IU for most adults. </a:t>
            </a:r>
            <a:r>
              <a:rPr kumimoji="0" lang="en-US" altLang="en-US" sz="28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2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800" b="1" i="0" u="none" strike="noStrike" cap="none" normalizeH="0" baseline="0" dirty="0">
                <a:ln>
                  <a:noFill/>
                </a:ln>
                <a:solidFill>
                  <a:schemeClr val="tx1"/>
                </a:solidFill>
                <a:effectLst/>
                <a:latin typeface="Arial" panose="020B0604020202020204" pitchFamily="34" charset="0"/>
              </a:rPr>
              <a:t>Creatine:</a:t>
            </a:r>
            <a:r>
              <a:rPr kumimoji="0" lang="en-US" altLang="en-US" sz="2800" b="0" i="0" u="none" strike="noStrike" cap="none" normalizeH="0" baseline="0" dirty="0">
                <a:ln>
                  <a:noFill/>
                </a:ln>
                <a:solidFill>
                  <a:schemeClr val="tx1"/>
                </a:solidFill>
                <a:effectLst/>
                <a:latin typeface="Arial" panose="020B0604020202020204" pitchFamily="34" charset="0"/>
              </a:rPr>
              <a:t> Primarily known for muscle and brain health benefits, maintaining muscle mass and cognitive function are key aspects of </a:t>
            </a:r>
            <a:r>
              <a:rPr kumimoji="0" lang="en-US" altLang="en-US" sz="2800" b="0" i="0" u="none" strike="noStrike" cap="none" normalizeH="0" baseline="0" dirty="0" err="1">
                <a:ln>
                  <a:noFill/>
                </a:ln>
                <a:solidFill>
                  <a:schemeClr val="tx1"/>
                </a:solidFill>
                <a:effectLst/>
                <a:latin typeface="Arial" panose="020B0604020202020204" pitchFamily="34" charset="0"/>
              </a:rPr>
              <a:t>healthspan</a:t>
            </a:r>
            <a:r>
              <a:rPr kumimoji="0" lang="en-US" altLang="en-US" sz="2800" b="0" i="0" u="none" strike="noStrike" cap="none" normalizeH="0" baseline="0" dirty="0">
                <a:ln>
                  <a:noFill/>
                </a:ln>
                <a:solidFill>
                  <a:schemeClr val="tx1"/>
                </a:solidFill>
                <a:effectLst/>
                <a:latin typeface="Arial" panose="020B0604020202020204" pitchFamily="34" charset="0"/>
              </a:rPr>
              <a:t>. Its role in cellular energy is fundamental. Recommended dose is 5 g/day</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2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800" b="1" i="0" u="none" strike="noStrike" cap="none" normalizeH="0" baseline="0" dirty="0">
                <a:ln>
                  <a:noFill/>
                </a:ln>
                <a:solidFill>
                  <a:schemeClr val="tx1"/>
                </a:solidFill>
                <a:effectLst/>
                <a:latin typeface="Arial" panose="020B0604020202020204" pitchFamily="34" charset="0"/>
              </a:rPr>
              <a:t>Omega-3 Fatty Acids:</a:t>
            </a:r>
            <a:r>
              <a:rPr kumimoji="0" lang="en-US" altLang="en-US" sz="2800" b="0" i="0" u="none" strike="noStrike" cap="none" normalizeH="0" baseline="0" dirty="0">
                <a:ln>
                  <a:noFill/>
                </a:ln>
                <a:solidFill>
                  <a:schemeClr val="tx1"/>
                </a:solidFill>
                <a:effectLst/>
                <a:latin typeface="Arial" panose="020B0604020202020204" pitchFamily="34" charset="0"/>
              </a:rPr>
              <a:t> Strong evidence supports their cardiovascular benefits, anti-inflammatory effects, and potential to reduce telomere attrition, all of which are fundamental to promoting </a:t>
            </a:r>
            <a:r>
              <a:rPr kumimoji="0" lang="en-US" altLang="en-US" sz="2800" b="0" i="0" u="none" strike="noStrike" cap="none" normalizeH="0" baseline="0" dirty="0" err="1">
                <a:ln>
                  <a:noFill/>
                </a:ln>
                <a:solidFill>
                  <a:schemeClr val="tx1"/>
                </a:solidFill>
                <a:effectLst/>
                <a:latin typeface="Arial" panose="020B0604020202020204" pitchFamily="34" charset="0"/>
              </a:rPr>
              <a:t>healthspan</a:t>
            </a:r>
            <a:r>
              <a:rPr kumimoji="0" lang="en-US" altLang="en-US" sz="2800" b="0" i="0" u="none" strike="noStrike" cap="none" normalizeH="0" baseline="0" dirty="0">
                <a:ln>
                  <a:noFill/>
                </a:ln>
                <a:solidFill>
                  <a:schemeClr val="tx1"/>
                </a:solidFill>
                <a:effectLst/>
                <a:latin typeface="Arial" panose="020B0604020202020204" pitchFamily="34" charset="0"/>
              </a:rPr>
              <a:t> and potentially healthy aging </a:t>
            </a:r>
          </a:p>
          <a:p>
            <a:pPr marL="0" marR="0" lvl="0" indent="0" algn="l" defTabSz="914400" rtl="0" eaLnBrk="0" fontAlgn="base" latinLnBrk="0" hangingPunct="0">
              <a:lnSpc>
                <a:spcPct val="100000"/>
              </a:lnSpc>
              <a:spcBef>
                <a:spcPct val="0"/>
              </a:spcBef>
              <a:spcAft>
                <a:spcPct val="0"/>
              </a:spcAft>
              <a:buClrTx/>
              <a:buSzTx/>
              <a:tabLst/>
            </a:pPr>
            <a:r>
              <a:rPr lang="en-US" altLang="en-US" sz="2800" dirty="0">
                <a:latin typeface="Arial" panose="020B0604020202020204" pitchFamily="34" charset="0"/>
              </a:rPr>
              <a:t>Recommended dosing is 2 g/day</a:t>
            </a: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1225534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711B79-535D-5E1E-DAFF-336CE36150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455941-6A6D-D421-2DE8-48D4ABFE22B2}"/>
              </a:ext>
            </a:extLst>
          </p:cNvPr>
          <p:cNvSpPr>
            <a:spLocks noGrp="1"/>
          </p:cNvSpPr>
          <p:nvPr>
            <p:ph type="ctrTitle"/>
          </p:nvPr>
        </p:nvSpPr>
        <p:spPr>
          <a:xfrm>
            <a:off x="382517" y="2967456"/>
            <a:ext cx="12291492" cy="3133516"/>
          </a:xfrm>
        </p:spPr>
        <p:txBody>
          <a:bodyPr>
            <a:normAutofit/>
          </a:bodyPr>
          <a:lstStyle/>
          <a:p>
            <a:pPr marL="0" marR="0" lvl="0" indent="0" algn="l" defTabSz="914400" rtl="0" eaLnBrk="0" fontAlgn="base" latinLnBrk="0" hangingPunct="0">
              <a:lnSpc>
                <a:spcPct val="100000"/>
              </a:lnSpc>
              <a:spcBef>
                <a:spcPct val="0"/>
              </a:spcBef>
              <a:spcAft>
                <a:spcPct val="0"/>
              </a:spcAft>
              <a:buClrTx/>
              <a:buSzTx/>
              <a:tabLst/>
            </a:pPr>
            <a:br>
              <a:rPr kumimoji="0" lang="en-US" altLang="en-US" sz="3100" b="0" i="0" u="none" strike="noStrike" cap="none" normalizeH="0" baseline="0" dirty="0">
                <a:ln>
                  <a:noFill/>
                </a:ln>
                <a:solidFill>
                  <a:schemeClr val="tx1"/>
                </a:solidFill>
                <a:effectLst/>
                <a:latin typeface="Arial" panose="020B0604020202020204" pitchFamily="34" charset="0"/>
              </a:rPr>
            </a:br>
            <a:br>
              <a:rPr kumimoji="0" lang="en-US" altLang="en-US" sz="3100" b="0" i="0" u="none" strike="noStrike" cap="none" normalizeH="0" baseline="0" dirty="0">
                <a:ln>
                  <a:noFill/>
                </a:ln>
                <a:solidFill>
                  <a:schemeClr val="tx1"/>
                </a:solidFill>
                <a:effectLst/>
                <a:latin typeface="Arial" panose="020B0604020202020204" pitchFamily="34" charset="0"/>
              </a:rPr>
            </a:br>
            <a:br>
              <a:rPr kumimoji="0" lang="en-US" altLang="en-US" sz="3100" b="0" i="0" u="none" strike="noStrike" cap="none" normalizeH="0" baseline="0" dirty="0">
                <a:ln>
                  <a:noFill/>
                </a:ln>
                <a:solidFill>
                  <a:schemeClr val="tx1"/>
                </a:solidFill>
                <a:effectLst/>
                <a:latin typeface="Arial" panose="020B0604020202020204" pitchFamily="34" charset="0"/>
              </a:rPr>
            </a:br>
            <a:endParaRPr lang="en-US" dirty="0"/>
          </a:p>
        </p:txBody>
      </p:sp>
      <p:sp>
        <p:nvSpPr>
          <p:cNvPr id="10" name="TextBox 9">
            <a:extLst>
              <a:ext uri="{FF2B5EF4-FFF2-40B4-BE49-F238E27FC236}">
                <a16:creationId xmlns:a16="http://schemas.microsoft.com/office/drawing/2014/main" id="{58DA848E-D85E-2ED4-7C04-A53A36AEB3B2}"/>
              </a:ext>
            </a:extLst>
          </p:cNvPr>
          <p:cNvSpPr txBox="1"/>
          <p:nvPr/>
        </p:nvSpPr>
        <p:spPr>
          <a:xfrm>
            <a:off x="382517" y="2006612"/>
            <a:ext cx="11700164" cy="899926"/>
          </a:xfrm>
          <a:prstGeom prst="rect">
            <a:avLst/>
          </a:prstGeom>
          <a:noFill/>
        </p:spPr>
        <p:txBody>
          <a:bodyPr wrap="square">
            <a:spAutoFit/>
          </a:bodyPr>
          <a:lstStyle/>
          <a:p>
            <a:pPr algn="ctr">
              <a:lnSpc>
                <a:spcPct val="115000"/>
              </a:lnSpc>
              <a:spcAft>
                <a:spcPts val="800"/>
              </a:spcAft>
            </a:pPr>
            <a:endParaRPr lang="en-US" sz="4800" b="1" dirty="0"/>
          </a:p>
        </p:txBody>
      </p:sp>
      <p:sp>
        <p:nvSpPr>
          <p:cNvPr id="4" name="Rectangle 1">
            <a:extLst>
              <a:ext uri="{FF2B5EF4-FFF2-40B4-BE49-F238E27FC236}">
                <a16:creationId xmlns:a16="http://schemas.microsoft.com/office/drawing/2014/main" id="{16DE275A-896F-1ABA-9469-B074687E841B}"/>
              </a:ext>
            </a:extLst>
          </p:cNvPr>
          <p:cNvSpPr>
            <a:spLocks noChangeArrowheads="1"/>
          </p:cNvSpPr>
          <p:nvPr/>
        </p:nvSpPr>
        <p:spPr bwMode="auto">
          <a:xfrm>
            <a:off x="200540" y="1945694"/>
            <a:ext cx="3097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2800" b="1" dirty="0"/>
          </a:p>
          <a:p>
            <a:endParaRPr lang="en-US" sz="2800" b="1" dirty="0"/>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sp>
        <p:nvSpPr>
          <p:cNvPr id="3" name="Rectangle 1">
            <a:extLst>
              <a:ext uri="{FF2B5EF4-FFF2-40B4-BE49-F238E27FC236}">
                <a16:creationId xmlns:a16="http://schemas.microsoft.com/office/drawing/2014/main" id="{A09A873D-DB2F-1D97-B065-28AC19775CFB}"/>
              </a:ext>
            </a:extLst>
          </p:cNvPr>
          <p:cNvSpPr>
            <a:spLocks noChangeArrowheads="1"/>
          </p:cNvSpPr>
          <p:nvPr/>
        </p:nvSpPr>
        <p:spPr bwMode="auto">
          <a:xfrm>
            <a:off x="200540" y="244081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fontAlgn="base" hangingPunct="0">
              <a:spcBef>
                <a:spcPct val="0"/>
              </a:spcBef>
              <a:spcAft>
                <a:spcPct val="0"/>
              </a:spcAf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lvl="0" eaLnBrk="0" fontAlgn="base" hangingPunct="0">
              <a:spcBef>
                <a:spcPct val="0"/>
              </a:spcBef>
              <a:spcAft>
                <a:spcPct val="0"/>
              </a:spcAf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Rectangle 1">
            <a:extLst>
              <a:ext uri="{FF2B5EF4-FFF2-40B4-BE49-F238E27FC236}">
                <a16:creationId xmlns:a16="http://schemas.microsoft.com/office/drawing/2014/main" id="{905879EC-A505-FD37-5127-B742192B243F}"/>
              </a:ext>
            </a:extLst>
          </p:cNvPr>
          <p:cNvSpPr>
            <a:spLocks noChangeArrowheads="1"/>
          </p:cNvSpPr>
          <p:nvPr/>
        </p:nvSpPr>
        <p:spPr bwMode="auto">
          <a:xfrm>
            <a:off x="603990" y="886548"/>
            <a:ext cx="11387470"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800" b="1" i="0" u="none" strike="noStrike" cap="none" normalizeH="0" baseline="0" dirty="0">
                <a:ln>
                  <a:noFill/>
                </a:ln>
                <a:solidFill>
                  <a:schemeClr val="tx1"/>
                </a:solidFill>
                <a:effectLst/>
                <a:latin typeface="Arial" panose="020B0604020202020204" pitchFamily="34" charset="0"/>
              </a:rPr>
              <a:t>Probiotics and Prebiotics:</a:t>
            </a:r>
            <a:r>
              <a:rPr kumimoji="0" lang="en-US" altLang="en-US" sz="2800" b="0" i="0" u="none" strike="noStrike" cap="none" normalizeH="0" baseline="0" dirty="0">
                <a:ln>
                  <a:noFill/>
                </a:ln>
                <a:solidFill>
                  <a:schemeClr val="tx1"/>
                </a:solidFill>
                <a:effectLst/>
                <a:latin typeface="Arial" panose="020B0604020202020204" pitchFamily="34" charset="0"/>
              </a:rPr>
              <a:t> A healthy gut microbiome is increasingly recognized as a cornerstone of healthy aging, influencing immunity, inflammation, and overall systemic health, thereby contributing to </a:t>
            </a:r>
            <a:r>
              <a:rPr kumimoji="0" lang="en-US" altLang="en-US" sz="2800" b="0" i="0" u="none" strike="noStrike" cap="none" normalizeH="0" baseline="0" dirty="0" err="1">
                <a:ln>
                  <a:noFill/>
                </a:ln>
                <a:solidFill>
                  <a:schemeClr val="tx1"/>
                </a:solidFill>
                <a:effectLst/>
                <a:latin typeface="Arial" panose="020B0604020202020204" pitchFamily="34" charset="0"/>
              </a:rPr>
              <a:t>healthspan</a:t>
            </a:r>
            <a:r>
              <a:rPr kumimoji="0" lang="en-US" altLang="en-US" sz="28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tabLst/>
            </a:pPr>
            <a:r>
              <a:rPr kumimoji="0" lang="en-US" altLang="en-US" sz="2800" b="0" i="0" u="none" strike="noStrike" cap="none" normalizeH="0" baseline="0" dirty="0">
                <a:ln>
                  <a:noFill/>
                </a:ln>
                <a:solidFill>
                  <a:schemeClr val="tx1"/>
                </a:solidFill>
                <a:effectLst/>
                <a:latin typeface="Arial" panose="020B0604020202020204" pitchFamily="34" charset="0"/>
              </a:rPr>
              <a:t> </a:t>
            </a:r>
          </a:p>
          <a:p>
            <a:pPr lvl="0" eaLnBrk="0" fontAlgn="base" hangingPunct="0">
              <a:spcBef>
                <a:spcPct val="0"/>
              </a:spcBef>
              <a:spcAft>
                <a:spcPct val="0"/>
              </a:spcAft>
              <a:buFontTx/>
              <a:buChar char="•"/>
            </a:pPr>
            <a:r>
              <a:rPr kumimoji="0" lang="en-US" altLang="en-US" sz="2800" b="1" i="0" u="none" strike="noStrike" cap="none" normalizeH="0" baseline="0" dirty="0">
                <a:ln>
                  <a:noFill/>
                </a:ln>
                <a:solidFill>
                  <a:schemeClr val="tx1"/>
                </a:solidFill>
                <a:effectLst/>
                <a:latin typeface="Arial" panose="020B0604020202020204" pitchFamily="34" charset="0"/>
              </a:rPr>
              <a:t>Curcumin:</a:t>
            </a:r>
            <a:r>
              <a:rPr kumimoji="0" lang="en-US" altLang="en-US" sz="2800" b="0" i="0" u="none" strike="noStrike" cap="none" normalizeH="0" baseline="0" dirty="0">
                <a:ln>
                  <a:noFill/>
                </a:ln>
                <a:solidFill>
                  <a:schemeClr val="tx1"/>
                </a:solidFill>
                <a:effectLst/>
                <a:latin typeface="Arial" panose="020B0604020202020204" pitchFamily="34" charset="0"/>
              </a:rPr>
              <a:t> As a potent anti-inflammatory and antioxidant compound, curcumin targets multiple pathways involved in age-related diseases, showing promise for improving </a:t>
            </a:r>
            <a:r>
              <a:rPr kumimoji="0" lang="en-US" altLang="en-US" sz="2800" b="0" i="0" u="none" strike="noStrike" cap="none" normalizeH="0" baseline="0" dirty="0" err="1">
                <a:ln>
                  <a:noFill/>
                </a:ln>
                <a:solidFill>
                  <a:schemeClr val="tx1"/>
                </a:solidFill>
                <a:effectLst/>
                <a:latin typeface="Arial" panose="020B0604020202020204" pitchFamily="34" charset="0"/>
              </a:rPr>
              <a:t>healthspan</a:t>
            </a:r>
            <a:r>
              <a:rPr kumimoji="0" lang="en-US" altLang="en-US" sz="2800" b="0" i="0" u="none" strike="noStrike" cap="none" normalizeH="0" baseline="0" dirty="0">
                <a:ln>
                  <a:noFill/>
                </a:ln>
                <a:solidFill>
                  <a:schemeClr val="tx1"/>
                </a:solidFill>
                <a:effectLst/>
                <a:latin typeface="Arial" panose="020B0604020202020204" pitchFamily="34" charset="0"/>
              </a:rPr>
              <a:t> despite challenges with bioavailability. </a:t>
            </a:r>
            <a:r>
              <a:rPr lang="en-US" sz="2800" dirty="0"/>
              <a:t>For general health benefits, dosages in studies typically range from </a:t>
            </a:r>
            <a:r>
              <a:rPr lang="en-US" sz="2800" b="1" dirty="0"/>
              <a:t>500 mg to 1,500 mg (0.5 to 1.5 grams)/day</a:t>
            </a: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1853796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87A3F2-E31C-A509-C21A-0EC766A14F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C083D0-5FD0-61EC-A26D-1D3D221D0172}"/>
              </a:ext>
            </a:extLst>
          </p:cNvPr>
          <p:cNvSpPr>
            <a:spLocks noGrp="1"/>
          </p:cNvSpPr>
          <p:nvPr>
            <p:ph type="ctrTitle"/>
          </p:nvPr>
        </p:nvSpPr>
        <p:spPr>
          <a:xfrm>
            <a:off x="382516" y="295484"/>
            <a:ext cx="11172173" cy="3133516"/>
          </a:xfrm>
        </p:spPr>
        <p:txBody>
          <a:bodyPr>
            <a:normAutofit/>
          </a:bodyPr>
          <a:lstStyle/>
          <a:p>
            <a:pPr marL="0" marR="0" lvl="0" indent="0" algn="l" defTabSz="914400" rtl="0" eaLnBrk="0" fontAlgn="base" latinLnBrk="0" hangingPunct="0">
              <a:lnSpc>
                <a:spcPct val="100000"/>
              </a:lnSpc>
              <a:spcBef>
                <a:spcPct val="0"/>
              </a:spcBef>
              <a:spcAft>
                <a:spcPct val="0"/>
              </a:spcAft>
              <a:buClrTx/>
              <a:buSzTx/>
              <a:tabLst/>
            </a:pPr>
            <a:br>
              <a:rPr kumimoji="0" lang="en-US" altLang="en-US" sz="3100" b="0" i="0" u="none" strike="noStrike" cap="none" normalizeH="0" baseline="0" dirty="0">
                <a:ln>
                  <a:noFill/>
                </a:ln>
                <a:solidFill>
                  <a:schemeClr val="tx1"/>
                </a:solidFill>
                <a:effectLst/>
                <a:latin typeface="Arial" panose="020B0604020202020204" pitchFamily="34" charset="0"/>
              </a:rPr>
            </a:br>
            <a:br>
              <a:rPr kumimoji="0" lang="en-US" altLang="en-US" sz="3100" b="0" i="0" u="none" strike="noStrike" cap="none" normalizeH="0" baseline="0" dirty="0">
                <a:ln>
                  <a:noFill/>
                </a:ln>
                <a:solidFill>
                  <a:schemeClr val="tx1"/>
                </a:solidFill>
                <a:effectLst/>
                <a:latin typeface="Arial" panose="020B0604020202020204" pitchFamily="34" charset="0"/>
              </a:rPr>
            </a:br>
            <a:br>
              <a:rPr kumimoji="0" lang="en-US" altLang="en-US" sz="3100" b="0" i="0" u="none" strike="noStrike" cap="none" normalizeH="0" baseline="0" dirty="0">
                <a:ln>
                  <a:noFill/>
                </a:ln>
                <a:solidFill>
                  <a:schemeClr val="tx1"/>
                </a:solidFill>
                <a:effectLst/>
                <a:latin typeface="Arial" panose="020B0604020202020204" pitchFamily="34" charset="0"/>
              </a:rPr>
            </a:br>
            <a:endParaRPr lang="en-US" dirty="0"/>
          </a:p>
        </p:txBody>
      </p:sp>
      <p:sp>
        <p:nvSpPr>
          <p:cNvPr id="6" name="TextBox 5">
            <a:extLst>
              <a:ext uri="{FF2B5EF4-FFF2-40B4-BE49-F238E27FC236}">
                <a16:creationId xmlns:a16="http://schemas.microsoft.com/office/drawing/2014/main" id="{71F7D4E2-AC95-8FB2-384F-C5F7271FF807}"/>
              </a:ext>
            </a:extLst>
          </p:cNvPr>
          <p:cNvSpPr txBox="1"/>
          <p:nvPr/>
        </p:nvSpPr>
        <p:spPr>
          <a:xfrm>
            <a:off x="1267689" y="-60722"/>
            <a:ext cx="10141527" cy="954107"/>
          </a:xfrm>
          <a:prstGeom prst="rect">
            <a:avLst/>
          </a:prstGeom>
          <a:noFill/>
        </p:spPr>
        <p:txBody>
          <a:bodyPr wrap="square">
            <a:spAutoFit/>
          </a:bodyPr>
          <a:lstStyle/>
          <a:p>
            <a:pPr lvl="0"/>
            <a:endParaRPr lang="en-US" sz="2800" b="1" dirty="0"/>
          </a:p>
          <a:p>
            <a:endParaRPr lang="en-US" sz="2800" dirty="0"/>
          </a:p>
        </p:txBody>
      </p:sp>
      <p:sp>
        <p:nvSpPr>
          <p:cNvPr id="9" name="TextBox 8">
            <a:extLst>
              <a:ext uri="{FF2B5EF4-FFF2-40B4-BE49-F238E27FC236}">
                <a16:creationId xmlns:a16="http://schemas.microsoft.com/office/drawing/2014/main" id="{6DDF58A2-AA56-CD80-75D7-F5D73BCA3249}"/>
              </a:ext>
            </a:extLst>
          </p:cNvPr>
          <p:cNvSpPr txBox="1"/>
          <p:nvPr/>
        </p:nvSpPr>
        <p:spPr>
          <a:xfrm>
            <a:off x="5379026" y="43458"/>
            <a:ext cx="6248400" cy="6771084"/>
          </a:xfrm>
          <a:prstGeom prst="rect">
            <a:avLst/>
          </a:prstGeom>
          <a:noFill/>
        </p:spPr>
        <p:txBody>
          <a:bodyPr wrap="square">
            <a:spAutoFit/>
          </a:bodyPr>
          <a:lstStyle/>
          <a:p>
            <a:endParaRPr lang="en-US" dirty="0"/>
          </a:p>
          <a:p>
            <a:r>
              <a:rPr lang="en-US" sz="2800" b="1" dirty="0"/>
              <a:t>Conclusion</a:t>
            </a:r>
          </a:p>
          <a:p>
            <a:r>
              <a:rPr lang="en-US" sz="2800" b="1" dirty="0"/>
              <a:t>Your Longevity Blueprint</a:t>
            </a:r>
          </a:p>
          <a:p>
            <a:endParaRPr lang="en-US" sz="2800" dirty="0"/>
          </a:p>
          <a:p>
            <a:r>
              <a:rPr lang="en-US" sz="2800" dirty="0"/>
              <a:t>Longevity is not a secret; it's a science.</a:t>
            </a:r>
          </a:p>
          <a:p>
            <a:endParaRPr lang="en-US" sz="2800" dirty="0"/>
          </a:p>
          <a:p>
            <a:r>
              <a:rPr lang="en-US" sz="2800" dirty="0"/>
              <a:t>By focusing on the 7 Pillars—Nutrition, Exercise, Stress, Sleep, Social Connection, Purpose, and Mental Health—you can take control of your health.</a:t>
            </a:r>
          </a:p>
          <a:p>
            <a:endParaRPr lang="en-US" sz="2800" dirty="0"/>
          </a:p>
          <a:p>
            <a:r>
              <a:rPr lang="en-US" sz="2800" dirty="0"/>
              <a:t>These pillars are interconnected. Improving one often has a positive ripple effect on the others.</a:t>
            </a:r>
          </a:p>
          <a:p>
            <a:endParaRPr lang="en-US" sz="2400" dirty="0"/>
          </a:p>
        </p:txBody>
      </p:sp>
      <p:pic>
        <p:nvPicPr>
          <p:cNvPr id="5" name="Picture 4" descr="A diagram of a company&#10;&#10;AI-generated content may be incorrect.">
            <a:extLst>
              <a:ext uri="{FF2B5EF4-FFF2-40B4-BE49-F238E27FC236}">
                <a16:creationId xmlns:a16="http://schemas.microsoft.com/office/drawing/2014/main" id="{B47262CA-A423-10B9-7ACE-4F24375D04FE}"/>
              </a:ext>
            </a:extLst>
          </p:cNvPr>
          <p:cNvPicPr>
            <a:picLocks noChangeAspect="1"/>
          </p:cNvPicPr>
          <p:nvPr/>
        </p:nvPicPr>
        <p:blipFill>
          <a:blip r:embed="rId2"/>
          <a:stretch>
            <a:fillRect/>
          </a:stretch>
        </p:blipFill>
        <p:spPr>
          <a:xfrm>
            <a:off x="382516" y="1910979"/>
            <a:ext cx="3783239" cy="3783239"/>
          </a:xfrm>
          <a:prstGeom prst="rect">
            <a:avLst/>
          </a:prstGeom>
        </p:spPr>
      </p:pic>
    </p:spTree>
    <p:extLst>
      <p:ext uri="{BB962C8B-B14F-4D97-AF65-F5344CB8AC3E}">
        <p14:creationId xmlns:p14="http://schemas.microsoft.com/office/powerpoint/2010/main" val="18613667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3858" name="Picture 2">
            <a:extLst>
              <a:ext uri="{FF2B5EF4-FFF2-40B4-BE49-F238E27FC236}">
                <a16:creationId xmlns:a16="http://schemas.microsoft.com/office/drawing/2014/main" id="{29DD72DE-66E8-4287-484E-07EA190436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1157"/>
          <a:stretch>
            <a:fillRect/>
          </a:stretch>
        </p:blipFill>
        <p:spPr bwMode="auto">
          <a:xfrm>
            <a:off x="1381126" y="1079500"/>
            <a:ext cx="4310063" cy="5461000"/>
          </a:xfrm>
          <a:prstGeom prst="rect">
            <a:avLst/>
          </a:prstGeom>
          <a:noFill/>
          <a:extLst>
            <a:ext uri="{909E8E84-426E-40DD-AFC4-6F175D3DCCD1}">
              <a14:hiddenFill xmlns:a14="http://schemas.microsoft.com/office/drawing/2010/main">
                <a:solidFill>
                  <a:srgbClr val="FFFFFF"/>
                </a:solidFill>
              </a14:hiddenFill>
            </a:ext>
          </a:extLst>
        </p:spPr>
      </p:pic>
      <p:pic>
        <p:nvPicPr>
          <p:cNvPr id="633859" name="Picture 3">
            <a:extLst>
              <a:ext uri="{FF2B5EF4-FFF2-40B4-BE49-F238E27FC236}">
                <a16:creationId xmlns:a16="http://schemas.microsoft.com/office/drawing/2014/main" id="{6DA4FA95-0FBE-2A57-4483-E5981E9CEC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0478"/>
          <a:stretch>
            <a:fillRect/>
          </a:stretch>
        </p:blipFill>
        <p:spPr bwMode="auto">
          <a:xfrm>
            <a:off x="6253164" y="1050926"/>
            <a:ext cx="4192587" cy="5534025"/>
          </a:xfrm>
          <a:prstGeom prst="rect">
            <a:avLst/>
          </a:prstGeom>
          <a:noFill/>
          <a:extLst>
            <a:ext uri="{909E8E84-426E-40DD-AFC4-6F175D3DCCD1}">
              <a14:hiddenFill xmlns:a14="http://schemas.microsoft.com/office/drawing/2010/main">
                <a:solidFill>
                  <a:srgbClr val="FFFFFF"/>
                </a:solidFill>
              </a14:hiddenFill>
            </a:ext>
          </a:extLst>
        </p:spPr>
      </p:pic>
      <p:sp>
        <p:nvSpPr>
          <p:cNvPr id="633860" name="Text Box 4">
            <a:extLst>
              <a:ext uri="{FF2B5EF4-FFF2-40B4-BE49-F238E27FC236}">
                <a16:creationId xmlns:a16="http://schemas.microsoft.com/office/drawing/2014/main" id="{E667E823-0B2D-A6C8-85B3-DBA359AFDFA9}"/>
              </a:ext>
            </a:extLst>
          </p:cNvPr>
          <p:cNvSpPr txBox="1">
            <a:spLocks noChangeArrowheads="1"/>
          </p:cNvSpPr>
          <p:nvPr/>
        </p:nvSpPr>
        <p:spPr bwMode="auto">
          <a:xfrm>
            <a:off x="1381125" y="320675"/>
            <a:ext cx="304506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effectLst>
                  <a:outerShdw blurRad="38100" dist="38100" dir="2700000" algn="tl">
                    <a:srgbClr val="000000"/>
                  </a:outerShdw>
                </a:effectLst>
              </a:rPr>
              <a:t>In tests for a hair growth drug</a:t>
            </a:r>
          </a:p>
        </p:txBody>
      </p:sp>
      <p:sp>
        <p:nvSpPr>
          <p:cNvPr id="633861" name="Text Box 5">
            <a:extLst>
              <a:ext uri="{FF2B5EF4-FFF2-40B4-BE49-F238E27FC236}">
                <a16:creationId xmlns:a16="http://schemas.microsoft.com/office/drawing/2014/main" id="{749A6A4E-D1C1-A102-06EE-70BAF3784F40}"/>
              </a:ext>
            </a:extLst>
          </p:cNvPr>
          <p:cNvSpPr txBox="1">
            <a:spLocks noChangeArrowheads="1"/>
          </p:cNvSpPr>
          <p:nvPr/>
        </p:nvSpPr>
        <p:spPr bwMode="auto">
          <a:xfrm>
            <a:off x="6664325" y="307975"/>
            <a:ext cx="265329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effectLst>
                  <a:outerShdw blurRad="38100" dist="38100" dir="2700000" algn="tl">
                    <a:srgbClr val="000000"/>
                  </a:outerShdw>
                </a:effectLst>
              </a:rPr>
              <a:t>Individual results varied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33860"/>
                                        </p:tgtEl>
                                        <p:attrNameLst>
                                          <p:attrName>style.visibility</p:attrName>
                                        </p:attrNameLst>
                                      </p:cBhvr>
                                      <p:to>
                                        <p:strVal val="visible"/>
                                      </p:to>
                                    </p:set>
                                    <p:anim calcmode="lin" valueType="num">
                                      <p:cBhvr additive="base">
                                        <p:cTn id="7" dur="500" fill="hold"/>
                                        <p:tgtEl>
                                          <p:spTgt spid="633860"/>
                                        </p:tgtEl>
                                        <p:attrNameLst>
                                          <p:attrName>ppt_x</p:attrName>
                                        </p:attrNameLst>
                                      </p:cBhvr>
                                      <p:tavLst>
                                        <p:tav tm="0">
                                          <p:val>
                                            <p:strVal val="0-#ppt_w/2"/>
                                          </p:val>
                                        </p:tav>
                                        <p:tav tm="100000">
                                          <p:val>
                                            <p:strVal val="#ppt_x"/>
                                          </p:val>
                                        </p:tav>
                                      </p:tavLst>
                                    </p:anim>
                                    <p:anim calcmode="lin" valueType="num">
                                      <p:cBhvr additive="base">
                                        <p:cTn id="8" dur="500" fill="hold"/>
                                        <p:tgtEl>
                                          <p:spTgt spid="63386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633858"/>
                                        </p:tgtEl>
                                        <p:attrNameLst>
                                          <p:attrName>style.visibility</p:attrName>
                                        </p:attrNameLst>
                                      </p:cBhvr>
                                      <p:to>
                                        <p:strVal val="visible"/>
                                      </p:to>
                                    </p:set>
                                    <p:anim calcmode="lin" valueType="num">
                                      <p:cBhvr additive="base">
                                        <p:cTn id="13" dur="500" fill="hold"/>
                                        <p:tgtEl>
                                          <p:spTgt spid="633858"/>
                                        </p:tgtEl>
                                        <p:attrNameLst>
                                          <p:attrName>ppt_x</p:attrName>
                                        </p:attrNameLst>
                                      </p:cBhvr>
                                      <p:tavLst>
                                        <p:tav tm="0">
                                          <p:val>
                                            <p:strVal val="0-#ppt_w/2"/>
                                          </p:val>
                                        </p:tav>
                                        <p:tav tm="100000">
                                          <p:val>
                                            <p:strVal val="#ppt_x"/>
                                          </p:val>
                                        </p:tav>
                                      </p:tavLst>
                                    </p:anim>
                                    <p:anim calcmode="lin" valueType="num">
                                      <p:cBhvr additive="base">
                                        <p:cTn id="14" dur="500" fill="hold"/>
                                        <p:tgtEl>
                                          <p:spTgt spid="63385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33861"/>
                                        </p:tgtEl>
                                        <p:attrNameLst>
                                          <p:attrName>style.visibility</p:attrName>
                                        </p:attrNameLst>
                                      </p:cBhvr>
                                      <p:to>
                                        <p:strVal val="visible"/>
                                      </p:to>
                                    </p:set>
                                    <p:anim calcmode="lin" valueType="num">
                                      <p:cBhvr additive="base">
                                        <p:cTn id="19" dur="500" fill="hold"/>
                                        <p:tgtEl>
                                          <p:spTgt spid="633861"/>
                                        </p:tgtEl>
                                        <p:attrNameLst>
                                          <p:attrName>ppt_x</p:attrName>
                                        </p:attrNameLst>
                                      </p:cBhvr>
                                      <p:tavLst>
                                        <p:tav tm="0">
                                          <p:val>
                                            <p:strVal val="0-#ppt_w/2"/>
                                          </p:val>
                                        </p:tav>
                                        <p:tav tm="100000">
                                          <p:val>
                                            <p:strVal val="#ppt_x"/>
                                          </p:val>
                                        </p:tav>
                                      </p:tavLst>
                                    </p:anim>
                                    <p:anim calcmode="lin" valueType="num">
                                      <p:cBhvr additive="base">
                                        <p:cTn id="20" dur="500" fill="hold"/>
                                        <p:tgtEl>
                                          <p:spTgt spid="633861"/>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633859"/>
                                        </p:tgtEl>
                                        <p:attrNameLst>
                                          <p:attrName>style.visibility</p:attrName>
                                        </p:attrNameLst>
                                      </p:cBhvr>
                                      <p:to>
                                        <p:strVal val="visible"/>
                                      </p:to>
                                    </p:set>
                                    <p:anim calcmode="lin" valueType="num">
                                      <p:cBhvr additive="base">
                                        <p:cTn id="25" dur="500" fill="hold"/>
                                        <p:tgtEl>
                                          <p:spTgt spid="633859"/>
                                        </p:tgtEl>
                                        <p:attrNameLst>
                                          <p:attrName>ppt_x</p:attrName>
                                        </p:attrNameLst>
                                      </p:cBhvr>
                                      <p:tavLst>
                                        <p:tav tm="0">
                                          <p:val>
                                            <p:strVal val="0-#ppt_w/2"/>
                                          </p:val>
                                        </p:tav>
                                        <p:tav tm="100000">
                                          <p:val>
                                            <p:strVal val="#ppt_x"/>
                                          </p:val>
                                        </p:tav>
                                      </p:tavLst>
                                    </p:anim>
                                    <p:anim calcmode="lin" valueType="num">
                                      <p:cBhvr additive="base">
                                        <p:cTn id="26" dur="500" fill="hold"/>
                                        <p:tgtEl>
                                          <p:spTgt spid="6338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3860" grpId="0" autoUpdateAnimBg="0"/>
      <p:bldP spid="633861"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9E2D3E-A5BD-DB32-8087-52FA398D74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93D40C-4890-A4E5-98A4-CA29ED3B3E41}"/>
              </a:ext>
            </a:extLst>
          </p:cNvPr>
          <p:cNvSpPr>
            <a:spLocks noGrp="1"/>
          </p:cNvSpPr>
          <p:nvPr>
            <p:ph type="ctrTitle"/>
          </p:nvPr>
        </p:nvSpPr>
        <p:spPr>
          <a:xfrm>
            <a:off x="382516" y="439854"/>
            <a:ext cx="11172173" cy="3133516"/>
          </a:xfrm>
        </p:spPr>
        <p:txBody>
          <a:bodyPr>
            <a:normAutofit/>
          </a:bodyPr>
          <a:lstStyle/>
          <a:p>
            <a:pPr marL="0" marR="0" lvl="0" indent="0" algn="l" defTabSz="914400" rtl="0" eaLnBrk="0" fontAlgn="base" latinLnBrk="0" hangingPunct="0">
              <a:lnSpc>
                <a:spcPct val="100000"/>
              </a:lnSpc>
              <a:spcBef>
                <a:spcPct val="0"/>
              </a:spcBef>
              <a:spcAft>
                <a:spcPct val="0"/>
              </a:spcAft>
              <a:buClrTx/>
              <a:buSzTx/>
              <a:tabLst/>
            </a:pPr>
            <a:br>
              <a:rPr kumimoji="0" lang="en-US" altLang="en-US" sz="3100" b="0" i="0" u="none" strike="noStrike" cap="none" normalizeH="0" baseline="0" dirty="0">
                <a:ln>
                  <a:noFill/>
                </a:ln>
                <a:solidFill>
                  <a:schemeClr val="tx1"/>
                </a:solidFill>
                <a:effectLst/>
                <a:latin typeface="Arial" panose="020B0604020202020204" pitchFamily="34" charset="0"/>
              </a:rPr>
            </a:br>
            <a:br>
              <a:rPr kumimoji="0" lang="en-US" altLang="en-US" sz="3100" b="0" i="0" u="none" strike="noStrike" cap="none" normalizeH="0" baseline="0" dirty="0">
                <a:ln>
                  <a:noFill/>
                </a:ln>
                <a:solidFill>
                  <a:schemeClr val="tx1"/>
                </a:solidFill>
                <a:effectLst/>
                <a:latin typeface="Arial" panose="020B0604020202020204" pitchFamily="34" charset="0"/>
              </a:rPr>
            </a:br>
            <a:br>
              <a:rPr kumimoji="0" lang="en-US" altLang="en-US" sz="3100" b="0" i="0" u="none" strike="noStrike" cap="none" normalizeH="0" baseline="0" dirty="0">
                <a:ln>
                  <a:noFill/>
                </a:ln>
                <a:solidFill>
                  <a:schemeClr val="tx1"/>
                </a:solidFill>
                <a:effectLst/>
                <a:latin typeface="Arial" panose="020B0604020202020204" pitchFamily="34" charset="0"/>
              </a:rPr>
            </a:br>
            <a:endParaRPr lang="en-US" dirty="0"/>
          </a:p>
        </p:txBody>
      </p:sp>
      <p:sp>
        <p:nvSpPr>
          <p:cNvPr id="6" name="TextBox 5">
            <a:extLst>
              <a:ext uri="{FF2B5EF4-FFF2-40B4-BE49-F238E27FC236}">
                <a16:creationId xmlns:a16="http://schemas.microsoft.com/office/drawing/2014/main" id="{F9E818A6-9218-CC43-18A9-46F454599B8C}"/>
              </a:ext>
            </a:extLst>
          </p:cNvPr>
          <p:cNvSpPr txBox="1"/>
          <p:nvPr/>
        </p:nvSpPr>
        <p:spPr>
          <a:xfrm>
            <a:off x="1267689" y="-60722"/>
            <a:ext cx="10141527" cy="954107"/>
          </a:xfrm>
          <a:prstGeom prst="rect">
            <a:avLst/>
          </a:prstGeom>
          <a:noFill/>
        </p:spPr>
        <p:txBody>
          <a:bodyPr wrap="square">
            <a:spAutoFit/>
          </a:bodyPr>
          <a:lstStyle/>
          <a:p>
            <a:pPr lvl="0"/>
            <a:endParaRPr lang="en-US" sz="2800" b="1" dirty="0"/>
          </a:p>
          <a:p>
            <a:endParaRPr lang="en-US" sz="2800" dirty="0"/>
          </a:p>
        </p:txBody>
      </p:sp>
      <p:pic>
        <p:nvPicPr>
          <p:cNvPr id="8" name="Picture 7" descr="A book cover with a tree&#10;&#10;AI-generated content may be incorrect.">
            <a:extLst>
              <a:ext uri="{FF2B5EF4-FFF2-40B4-BE49-F238E27FC236}">
                <a16:creationId xmlns:a16="http://schemas.microsoft.com/office/drawing/2014/main" id="{ED38501F-FB6D-C0EC-B3CE-DE8D921FF091}"/>
              </a:ext>
            </a:extLst>
          </p:cNvPr>
          <p:cNvPicPr>
            <a:picLocks noChangeAspect="1"/>
          </p:cNvPicPr>
          <p:nvPr/>
        </p:nvPicPr>
        <p:blipFill>
          <a:blip r:embed="rId2"/>
          <a:stretch>
            <a:fillRect/>
          </a:stretch>
        </p:blipFill>
        <p:spPr>
          <a:xfrm>
            <a:off x="4140858" y="416331"/>
            <a:ext cx="3655487" cy="5814576"/>
          </a:xfrm>
          <a:prstGeom prst="rect">
            <a:avLst/>
          </a:prstGeom>
        </p:spPr>
      </p:pic>
    </p:spTree>
    <p:extLst>
      <p:ext uri="{BB962C8B-B14F-4D97-AF65-F5344CB8AC3E}">
        <p14:creationId xmlns:p14="http://schemas.microsoft.com/office/powerpoint/2010/main" val="117751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walking with a group of boys&#10;&#10;AI-generated content may be incorrect.">
            <a:extLst>
              <a:ext uri="{FF2B5EF4-FFF2-40B4-BE49-F238E27FC236}">
                <a16:creationId xmlns:a16="http://schemas.microsoft.com/office/drawing/2014/main" id="{CC448C6F-3528-B125-0E84-78D2F6AC1C5F}"/>
              </a:ext>
            </a:extLst>
          </p:cNvPr>
          <p:cNvPicPr>
            <a:picLocks noChangeAspect="1"/>
          </p:cNvPicPr>
          <p:nvPr/>
        </p:nvPicPr>
        <p:blipFill>
          <a:blip r:embed="rId2"/>
          <a:srcRect b="6212"/>
          <a:stretch>
            <a:fillRect/>
          </a:stretch>
        </p:blipFill>
        <p:spPr>
          <a:xfrm>
            <a:off x="3540918" y="213013"/>
            <a:ext cx="5110163" cy="6431973"/>
          </a:xfrm>
          <a:prstGeom prst="rect">
            <a:avLst/>
          </a:prstGeom>
        </p:spPr>
      </p:pic>
    </p:spTree>
    <p:extLst>
      <p:ext uri="{BB962C8B-B14F-4D97-AF65-F5344CB8AC3E}">
        <p14:creationId xmlns:p14="http://schemas.microsoft.com/office/powerpoint/2010/main" val="129583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1CDCE8-F4A5-47D4-AD4C-FA4F6BB030F0}"/>
            </a:ext>
          </a:extLst>
        </p:cNvPr>
        <p:cNvGrpSpPr/>
        <p:nvPr/>
      </p:nvGrpSpPr>
      <p:grpSpPr>
        <a:xfrm>
          <a:off x="0" y="0"/>
          <a:ext cx="0" cy="0"/>
          <a:chOff x="0" y="0"/>
          <a:chExt cx="0" cy="0"/>
        </a:xfrm>
      </p:grpSpPr>
      <p:pic>
        <p:nvPicPr>
          <p:cNvPr id="3" name="Picture 2" descr="A collage of different stages of life expectancy&#10;&#10;AI-generated content may be incorrect.">
            <a:extLst>
              <a:ext uri="{FF2B5EF4-FFF2-40B4-BE49-F238E27FC236}">
                <a16:creationId xmlns:a16="http://schemas.microsoft.com/office/drawing/2014/main" id="{5D8E48FC-728E-04C6-29C9-94DCD41D5DFB}"/>
              </a:ext>
            </a:extLst>
          </p:cNvPr>
          <p:cNvPicPr>
            <a:picLocks noChangeAspect="1"/>
          </p:cNvPicPr>
          <p:nvPr/>
        </p:nvPicPr>
        <p:blipFill>
          <a:blip r:embed="rId2"/>
          <a:stretch>
            <a:fillRect/>
          </a:stretch>
        </p:blipFill>
        <p:spPr>
          <a:xfrm>
            <a:off x="5566063" y="962075"/>
            <a:ext cx="5060372" cy="5060372"/>
          </a:xfrm>
          <a:prstGeom prst="rect">
            <a:avLst/>
          </a:prstGeom>
        </p:spPr>
      </p:pic>
      <p:pic>
        <p:nvPicPr>
          <p:cNvPr id="6" name="Picture 5" descr="A cartoon of a person holding a clipboard&#10;&#10;AI-generated content may be incorrect.">
            <a:extLst>
              <a:ext uri="{FF2B5EF4-FFF2-40B4-BE49-F238E27FC236}">
                <a16:creationId xmlns:a16="http://schemas.microsoft.com/office/drawing/2014/main" id="{6267438D-1317-4738-38CF-DC3B433CC298}"/>
              </a:ext>
            </a:extLst>
          </p:cNvPr>
          <p:cNvPicPr>
            <a:picLocks noChangeAspect="1"/>
          </p:cNvPicPr>
          <p:nvPr/>
        </p:nvPicPr>
        <p:blipFill>
          <a:blip r:embed="rId3"/>
          <a:stretch>
            <a:fillRect/>
          </a:stretch>
        </p:blipFill>
        <p:spPr>
          <a:xfrm>
            <a:off x="2138043" y="945572"/>
            <a:ext cx="3428020" cy="5093379"/>
          </a:xfrm>
          <a:prstGeom prst="rect">
            <a:avLst/>
          </a:prstGeom>
        </p:spPr>
      </p:pic>
    </p:spTree>
    <p:extLst>
      <p:ext uri="{BB962C8B-B14F-4D97-AF65-F5344CB8AC3E}">
        <p14:creationId xmlns:p14="http://schemas.microsoft.com/office/powerpoint/2010/main" val="19524755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toon of a person sitting in a chair with a glass of whiskey&#10;&#10;AI-generated content may be incorrect.">
            <a:extLst>
              <a:ext uri="{FF2B5EF4-FFF2-40B4-BE49-F238E27FC236}">
                <a16:creationId xmlns:a16="http://schemas.microsoft.com/office/drawing/2014/main" id="{5F55E999-FD28-B760-BCDD-4CF24D2B0CF3}"/>
              </a:ext>
            </a:extLst>
          </p:cNvPr>
          <p:cNvPicPr>
            <a:picLocks noChangeAspect="1"/>
          </p:cNvPicPr>
          <p:nvPr/>
        </p:nvPicPr>
        <p:blipFill>
          <a:blip r:embed="rId2"/>
          <a:srcRect b="10150"/>
          <a:stretch>
            <a:fillRect/>
          </a:stretch>
        </p:blipFill>
        <p:spPr>
          <a:xfrm>
            <a:off x="3380956" y="613064"/>
            <a:ext cx="4944671" cy="5611091"/>
          </a:xfrm>
          <a:prstGeom prst="rect">
            <a:avLst/>
          </a:prstGeom>
        </p:spPr>
      </p:pic>
    </p:spTree>
    <p:extLst>
      <p:ext uri="{BB962C8B-B14F-4D97-AF65-F5344CB8AC3E}">
        <p14:creationId xmlns:p14="http://schemas.microsoft.com/office/powerpoint/2010/main" val="8582543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FEB53-EB7E-C8CC-31B6-A3C90E3DB9B1}"/>
            </a:ext>
          </a:extLst>
        </p:cNvPr>
        <p:cNvGrpSpPr/>
        <p:nvPr/>
      </p:nvGrpSpPr>
      <p:grpSpPr>
        <a:xfrm>
          <a:off x="0" y="0"/>
          <a:ext cx="0" cy="0"/>
          <a:chOff x="0" y="0"/>
          <a:chExt cx="0" cy="0"/>
        </a:xfrm>
      </p:grpSpPr>
      <p:pic>
        <p:nvPicPr>
          <p:cNvPr id="4" name="Picture 3" descr="A group of people in a hallway&#10;&#10;AI-generated content may be incorrect.">
            <a:extLst>
              <a:ext uri="{FF2B5EF4-FFF2-40B4-BE49-F238E27FC236}">
                <a16:creationId xmlns:a16="http://schemas.microsoft.com/office/drawing/2014/main" id="{DE784EBA-CE56-D29B-26E7-AC4049DC9318}"/>
              </a:ext>
            </a:extLst>
          </p:cNvPr>
          <p:cNvPicPr>
            <a:picLocks noChangeAspect="1"/>
          </p:cNvPicPr>
          <p:nvPr/>
        </p:nvPicPr>
        <p:blipFill>
          <a:blip r:embed="rId2"/>
          <a:srcRect l="-4568" t="-7943" r="-14568" b="-11193"/>
          <a:stretch>
            <a:fillRect/>
          </a:stretch>
        </p:blipFill>
        <p:spPr>
          <a:xfrm>
            <a:off x="2571546" y="0"/>
            <a:ext cx="7048908" cy="6858000"/>
          </a:xfrm>
          <a:prstGeom prst="rect">
            <a:avLst/>
          </a:prstGeom>
        </p:spPr>
      </p:pic>
    </p:spTree>
    <p:extLst>
      <p:ext uri="{BB962C8B-B14F-4D97-AF65-F5344CB8AC3E}">
        <p14:creationId xmlns:p14="http://schemas.microsoft.com/office/powerpoint/2010/main" val="9287891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5EF2B3-985D-D2C7-3F4B-7118DCF928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B1D961-D9D4-B816-EDA9-18D5C60EF523}"/>
              </a:ext>
            </a:extLst>
          </p:cNvPr>
          <p:cNvSpPr>
            <a:spLocks noGrp="1"/>
          </p:cNvSpPr>
          <p:nvPr>
            <p:ph type="ctrTitle"/>
          </p:nvPr>
        </p:nvSpPr>
        <p:spPr>
          <a:xfrm>
            <a:off x="382516" y="439854"/>
            <a:ext cx="11172173" cy="3133516"/>
          </a:xfrm>
        </p:spPr>
        <p:txBody>
          <a:bodyPr>
            <a:normAutofit/>
          </a:bodyPr>
          <a:lstStyle/>
          <a:p>
            <a:pPr marL="0" marR="0" lvl="0" indent="0" algn="l" defTabSz="914400" rtl="0" eaLnBrk="0" fontAlgn="base" latinLnBrk="0" hangingPunct="0">
              <a:lnSpc>
                <a:spcPct val="100000"/>
              </a:lnSpc>
              <a:spcBef>
                <a:spcPct val="0"/>
              </a:spcBef>
              <a:spcAft>
                <a:spcPct val="0"/>
              </a:spcAft>
              <a:buClrTx/>
              <a:buSzTx/>
              <a:tabLst/>
            </a:pPr>
            <a:br>
              <a:rPr kumimoji="0" lang="en-US" altLang="en-US" sz="3100" b="0" i="0" u="none" strike="noStrike" cap="none" normalizeH="0" baseline="0" dirty="0">
                <a:ln>
                  <a:noFill/>
                </a:ln>
                <a:solidFill>
                  <a:schemeClr val="tx1"/>
                </a:solidFill>
                <a:effectLst/>
                <a:latin typeface="Arial" panose="020B0604020202020204" pitchFamily="34" charset="0"/>
              </a:rPr>
            </a:br>
            <a:br>
              <a:rPr kumimoji="0" lang="en-US" altLang="en-US" sz="3100" b="0" i="0" u="none" strike="noStrike" cap="none" normalizeH="0" baseline="0" dirty="0">
                <a:ln>
                  <a:noFill/>
                </a:ln>
                <a:solidFill>
                  <a:schemeClr val="tx1"/>
                </a:solidFill>
                <a:effectLst/>
                <a:latin typeface="Arial" panose="020B0604020202020204" pitchFamily="34" charset="0"/>
              </a:rPr>
            </a:br>
            <a:br>
              <a:rPr kumimoji="0" lang="en-US" altLang="en-US" sz="3100" b="0" i="0" u="none" strike="noStrike" cap="none" normalizeH="0" baseline="0" dirty="0">
                <a:ln>
                  <a:noFill/>
                </a:ln>
                <a:solidFill>
                  <a:schemeClr val="tx1"/>
                </a:solidFill>
                <a:effectLst/>
                <a:latin typeface="Arial" panose="020B0604020202020204" pitchFamily="34" charset="0"/>
              </a:rPr>
            </a:br>
            <a:endParaRPr lang="en-US" dirty="0"/>
          </a:p>
        </p:txBody>
      </p:sp>
      <p:sp>
        <p:nvSpPr>
          <p:cNvPr id="6" name="TextBox 5">
            <a:extLst>
              <a:ext uri="{FF2B5EF4-FFF2-40B4-BE49-F238E27FC236}">
                <a16:creationId xmlns:a16="http://schemas.microsoft.com/office/drawing/2014/main" id="{9E312C0C-6F2A-D0B0-D1E7-3E63929C95F2}"/>
              </a:ext>
            </a:extLst>
          </p:cNvPr>
          <p:cNvSpPr txBox="1"/>
          <p:nvPr/>
        </p:nvSpPr>
        <p:spPr>
          <a:xfrm>
            <a:off x="1267689" y="-60722"/>
            <a:ext cx="10141527" cy="954107"/>
          </a:xfrm>
          <a:prstGeom prst="rect">
            <a:avLst/>
          </a:prstGeom>
          <a:noFill/>
        </p:spPr>
        <p:txBody>
          <a:bodyPr wrap="square">
            <a:spAutoFit/>
          </a:bodyPr>
          <a:lstStyle/>
          <a:p>
            <a:pPr lvl="0"/>
            <a:endParaRPr lang="en-US" sz="2800" b="1" dirty="0"/>
          </a:p>
          <a:p>
            <a:endParaRPr lang="en-US" sz="2800" dirty="0"/>
          </a:p>
        </p:txBody>
      </p:sp>
      <p:sp>
        <p:nvSpPr>
          <p:cNvPr id="9" name="TextBox 8">
            <a:extLst>
              <a:ext uri="{FF2B5EF4-FFF2-40B4-BE49-F238E27FC236}">
                <a16:creationId xmlns:a16="http://schemas.microsoft.com/office/drawing/2014/main" id="{0CA4474A-AD5B-F63B-774F-988AB812E121}"/>
              </a:ext>
            </a:extLst>
          </p:cNvPr>
          <p:cNvSpPr txBox="1"/>
          <p:nvPr/>
        </p:nvSpPr>
        <p:spPr>
          <a:xfrm>
            <a:off x="3773108" y="3436"/>
            <a:ext cx="8263027" cy="6863417"/>
          </a:xfrm>
          <a:prstGeom prst="rect">
            <a:avLst/>
          </a:prstGeom>
          <a:noFill/>
        </p:spPr>
        <p:txBody>
          <a:bodyPr wrap="square">
            <a:spAutoFit/>
          </a:bodyPr>
          <a:lstStyle/>
          <a:p>
            <a:r>
              <a:rPr lang="en-US" sz="2800" b="1" dirty="0"/>
              <a:t>Pillar 1: Nutrition</a:t>
            </a:r>
          </a:p>
          <a:p>
            <a:r>
              <a:rPr lang="en-US" sz="2800" b="1" dirty="0"/>
              <a:t>Fueling Your Future: The Power of Nutrition</a:t>
            </a:r>
          </a:p>
          <a:p>
            <a:endParaRPr lang="en-US" sz="2400" dirty="0"/>
          </a:p>
          <a:p>
            <a:r>
              <a:rPr lang="en-US" sz="2400" dirty="0"/>
              <a:t>The Stats: Unhealthy diets contribute to an estimated 678,000 deaths annually in the U.S. from diseases like heart disease, cancer, and type 2 diabetes.</a:t>
            </a:r>
          </a:p>
          <a:p>
            <a:endParaRPr lang="en-US" sz="2400" dirty="0"/>
          </a:p>
          <a:p>
            <a:r>
              <a:rPr lang="en-US" sz="2400" dirty="0"/>
              <a:t>A diet high in processed foods and low in nutrients is a leading cause of disability.</a:t>
            </a:r>
          </a:p>
          <a:p>
            <a:endParaRPr lang="en-US" sz="2400" dirty="0"/>
          </a:p>
          <a:p>
            <a:r>
              <a:rPr lang="en-US" sz="2400" dirty="0"/>
              <a:t>How it adds years: A study found that adopting an optimal diet (rich in whole grains, legumes, and nuts) could </a:t>
            </a:r>
            <a:r>
              <a:rPr lang="en-US" sz="2400" b="1" dirty="0"/>
              <a:t>add an estimated 13 years to a man's life and 10.7 years to a woman's.</a:t>
            </a:r>
            <a:r>
              <a:rPr lang="en-US" sz="2400" dirty="0"/>
              <a:t> Even starting at age 60 could add 8 years.</a:t>
            </a:r>
          </a:p>
          <a:p>
            <a:endParaRPr lang="en-US" sz="2400" dirty="0"/>
          </a:p>
          <a:p>
            <a:r>
              <a:rPr lang="en-US" sz="2400" b="1" dirty="0"/>
              <a:t>Key takeaway: Small, consistent dietary changes have a massive cumulative effect on health and longevity.</a:t>
            </a:r>
          </a:p>
          <a:p>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5" name="Picture 4" descr="A plate of food with a fork and a knife&#10;&#10;AI-generated content may be incorrect.">
            <a:extLst>
              <a:ext uri="{FF2B5EF4-FFF2-40B4-BE49-F238E27FC236}">
                <a16:creationId xmlns:a16="http://schemas.microsoft.com/office/drawing/2014/main" id="{FE54B4D7-825F-C184-9158-B70ECEEC24E9}"/>
              </a:ext>
            </a:extLst>
          </p:cNvPr>
          <p:cNvPicPr>
            <a:picLocks noChangeAspect="1"/>
          </p:cNvPicPr>
          <p:nvPr/>
        </p:nvPicPr>
        <p:blipFill>
          <a:blip r:embed="rId2"/>
          <a:stretch>
            <a:fillRect/>
          </a:stretch>
        </p:blipFill>
        <p:spPr>
          <a:xfrm>
            <a:off x="423103" y="1040384"/>
            <a:ext cx="2868559" cy="2868559"/>
          </a:xfrm>
          <a:prstGeom prst="rect">
            <a:avLst/>
          </a:prstGeom>
        </p:spPr>
      </p:pic>
    </p:spTree>
    <p:extLst>
      <p:ext uri="{BB962C8B-B14F-4D97-AF65-F5344CB8AC3E}">
        <p14:creationId xmlns:p14="http://schemas.microsoft.com/office/powerpoint/2010/main" val="24633428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F757F-B3BA-11C6-C32A-904B7284BE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4E9BBA-09CE-6BC1-9A2F-59D6BAF3FE33}"/>
              </a:ext>
            </a:extLst>
          </p:cNvPr>
          <p:cNvSpPr>
            <a:spLocks noGrp="1"/>
          </p:cNvSpPr>
          <p:nvPr>
            <p:ph type="ctrTitle"/>
          </p:nvPr>
        </p:nvSpPr>
        <p:spPr>
          <a:xfrm>
            <a:off x="382517" y="439854"/>
            <a:ext cx="10741166" cy="3133516"/>
          </a:xfrm>
        </p:spPr>
        <p:txBody>
          <a:bodyPr>
            <a:normAutofit/>
          </a:bodyPr>
          <a:lstStyle/>
          <a:p>
            <a:pPr marL="0" marR="0" lvl="0" indent="0" algn="l" defTabSz="914400" rtl="0" eaLnBrk="0" fontAlgn="base" latinLnBrk="0" hangingPunct="0">
              <a:lnSpc>
                <a:spcPct val="100000"/>
              </a:lnSpc>
              <a:spcBef>
                <a:spcPct val="0"/>
              </a:spcBef>
              <a:spcAft>
                <a:spcPct val="0"/>
              </a:spcAft>
              <a:buClrTx/>
              <a:buSzTx/>
              <a:tabLst/>
            </a:pPr>
            <a:br>
              <a:rPr kumimoji="0" lang="en-US" altLang="en-US" sz="3100" b="0" i="0" u="none" strike="noStrike" cap="none" normalizeH="0" baseline="0" dirty="0">
                <a:ln>
                  <a:noFill/>
                </a:ln>
                <a:solidFill>
                  <a:schemeClr val="tx1"/>
                </a:solidFill>
                <a:effectLst/>
                <a:latin typeface="Arial" panose="020B0604020202020204" pitchFamily="34" charset="0"/>
              </a:rPr>
            </a:br>
            <a:br>
              <a:rPr kumimoji="0" lang="en-US" altLang="en-US" sz="3100" b="0" i="0" u="none" strike="noStrike" cap="none" normalizeH="0" baseline="0" dirty="0">
                <a:ln>
                  <a:noFill/>
                </a:ln>
                <a:solidFill>
                  <a:schemeClr val="tx1"/>
                </a:solidFill>
                <a:effectLst/>
                <a:latin typeface="Arial" panose="020B0604020202020204" pitchFamily="34" charset="0"/>
              </a:rPr>
            </a:br>
            <a:br>
              <a:rPr kumimoji="0" lang="en-US" altLang="en-US" sz="3100" b="0" i="0" u="none" strike="noStrike" cap="none" normalizeH="0" baseline="0" dirty="0">
                <a:ln>
                  <a:noFill/>
                </a:ln>
                <a:solidFill>
                  <a:schemeClr val="tx1"/>
                </a:solidFill>
                <a:effectLst/>
                <a:latin typeface="Arial" panose="020B0604020202020204" pitchFamily="34" charset="0"/>
              </a:rPr>
            </a:br>
            <a:endParaRPr lang="en-US" dirty="0"/>
          </a:p>
        </p:txBody>
      </p:sp>
      <p:sp>
        <p:nvSpPr>
          <p:cNvPr id="10" name="TextBox 9">
            <a:extLst>
              <a:ext uri="{FF2B5EF4-FFF2-40B4-BE49-F238E27FC236}">
                <a16:creationId xmlns:a16="http://schemas.microsoft.com/office/drawing/2014/main" id="{EFFB8337-9AE5-66C3-ECE9-B5A3F4679C45}"/>
              </a:ext>
            </a:extLst>
          </p:cNvPr>
          <p:cNvSpPr txBox="1"/>
          <p:nvPr/>
        </p:nvSpPr>
        <p:spPr>
          <a:xfrm>
            <a:off x="290945" y="529285"/>
            <a:ext cx="11700164" cy="6171498"/>
          </a:xfrm>
          <a:prstGeom prst="rect">
            <a:avLst/>
          </a:prstGeom>
          <a:noFill/>
        </p:spPr>
        <p:txBody>
          <a:bodyPr wrap="square">
            <a:spAutoFit/>
          </a:bodyPr>
          <a:lstStyle/>
          <a:p>
            <a:r>
              <a:rPr lang="en-US" sz="2800" dirty="0"/>
              <a:t>Here are the main dangers of added sugar:</a:t>
            </a:r>
          </a:p>
          <a:p>
            <a:pPr lvl="0"/>
            <a:endParaRPr lang="en-US" sz="2800" b="1" dirty="0"/>
          </a:p>
          <a:p>
            <a:pPr lvl="0"/>
            <a:r>
              <a:rPr lang="en-US" sz="2800" b="1" dirty="0"/>
              <a:t>Weight Gain and Obesity:</a:t>
            </a:r>
            <a:r>
              <a:rPr lang="en-US" sz="2800" dirty="0"/>
              <a:t> Added sugar, especially in sugary drinks, contributes to increased calorie intake without providing satiety, leading to weight gain and significantly raising the risk of obesity. Obesity, in turn, is a major risk factor for many other chronic diseases.</a:t>
            </a:r>
          </a:p>
          <a:p>
            <a:pPr lvl="0"/>
            <a:endParaRPr lang="en-US" sz="2800" b="1" dirty="0"/>
          </a:p>
          <a:p>
            <a:pPr lvl="0"/>
            <a:r>
              <a:rPr lang="en-US" sz="2800" b="1" dirty="0"/>
              <a:t>Increased Risk of Type 2 Diabetes:</a:t>
            </a:r>
            <a:r>
              <a:rPr lang="en-US" sz="2800" dirty="0"/>
              <a:t> High intake of added sugar can lead to insulin resistance, where the body's cells become less responsive to insulin. This forces the pancreas to produce more insulin, eventually leading to pancreatic fatigue and increasing the risk of developing type 2 diabetes.</a:t>
            </a:r>
          </a:p>
          <a:p>
            <a:pPr algn="ctr">
              <a:lnSpc>
                <a:spcPct val="115000"/>
              </a:lnSpc>
              <a:spcAft>
                <a:spcPts val="800"/>
              </a:spcAft>
            </a:pPr>
            <a:endParaRPr lang="en-US" sz="5400" b="1" dirty="0">
              <a:solidFill>
                <a:schemeClr val="bg1"/>
              </a:solidFill>
            </a:endParaRPr>
          </a:p>
        </p:txBody>
      </p:sp>
    </p:spTree>
    <p:extLst>
      <p:ext uri="{BB962C8B-B14F-4D97-AF65-F5344CB8AC3E}">
        <p14:creationId xmlns:p14="http://schemas.microsoft.com/office/powerpoint/2010/main" val="4792173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ABD9919-8F5A-4B99-83E1-E90FE1DCF2E1}">
  <ds:schemaRefs>
    <ds:schemaRef ds:uri="http://schemas.microsoft.com/sharepoint/v3/contenttype/forms"/>
  </ds:schemaRefs>
</ds:datastoreItem>
</file>

<file path=customXml/itemProps2.xml><?xml version="1.0" encoding="utf-8"?>
<ds:datastoreItem xmlns:ds="http://schemas.openxmlformats.org/officeDocument/2006/customXml" ds:itemID="{80E87F72-70BF-43BC-A0D4-53665DC12672}">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52D646E0-DCC8-4209-B539-AA58186B682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32614</TotalTime>
  <Words>2690</Words>
  <Application>Microsoft Office PowerPoint</Application>
  <PresentationFormat>Widescreen</PresentationFormat>
  <Paragraphs>237</Paragraphs>
  <Slides>35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Aptos</vt:lpstr>
      <vt:lpstr>Aptos Display</vt:lpstr>
      <vt:lpstr>Arial</vt:lpstr>
      <vt:lpstr>Calibri</vt:lpstr>
      <vt:lpstr>Symbol</vt:lpstr>
      <vt:lpstr>Times New Roman</vt:lpstr>
      <vt:lpstr>Office Theme</vt:lpstr>
      <vt:lpstr>   </vt:lpstr>
      <vt:lpstr>   </vt:lpstr>
      <vt:lpstr>   </vt:lpstr>
      <vt:lpstr>PowerPoint Presentation</vt:lpstr>
      <vt:lpstr>PowerPoint Presentation</vt:lpstr>
      <vt:lpstr>PowerPoint Presentation</vt:lpstr>
      <vt:lpstr>PowerPoint Presentation</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PowerPoint Presentation</vt:lpstr>
      <vt:lpstr>   </vt:lpstr>
      <vt:lpstr>   </vt:lpstr>
      <vt:lpstr>   </vt:lpstr>
      <vt:lpstr>   </vt:lpstr>
      <vt:lpstr>   </vt:lpstr>
      <vt:lpstr>PowerPoint Presentation</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Noor Gajraj</dc:creator>
  <cp:lastModifiedBy>Noor Gajraj</cp:lastModifiedBy>
  <cp:revision>57</cp:revision>
  <dcterms:created xsi:type="dcterms:W3CDTF">2025-04-24T12:33:15Z</dcterms:created>
  <dcterms:modified xsi:type="dcterms:W3CDTF">2025-12-03T16:42:01Z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