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2.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3.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72" r:id="rId5"/>
    <p:sldMasterId id="2147483727" r:id="rId6"/>
    <p:sldMasterId id="2147483735" r:id="rId7"/>
  </p:sldMasterIdLst>
  <p:notesMasterIdLst>
    <p:notesMasterId r:id="rId47"/>
  </p:notesMasterIdLst>
  <p:sldIdLst>
    <p:sldId id="3873" r:id="rId8"/>
    <p:sldId id="287" r:id="rId9"/>
    <p:sldId id="293" r:id="rId10"/>
    <p:sldId id="288" r:id="rId11"/>
    <p:sldId id="289" r:id="rId12"/>
    <p:sldId id="290" r:id="rId13"/>
    <p:sldId id="285" r:id="rId14"/>
    <p:sldId id="262" r:id="rId15"/>
    <p:sldId id="263" r:id="rId16"/>
    <p:sldId id="260" r:id="rId17"/>
    <p:sldId id="266" r:id="rId18"/>
    <p:sldId id="3932" r:id="rId19"/>
    <p:sldId id="2113691229" r:id="rId20"/>
    <p:sldId id="2113691230" r:id="rId21"/>
    <p:sldId id="2113691231" r:id="rId22"/>
    <p:sldId id="2113691232" r:id="rId23"/>
    <p:sldId id="4108" r:id="rId24"/>
    <p:sldId id="4109" r:id="rId25"/>
    <p:sldId id="2113691233" r:id="rId26"/>
    <p:sldId id="4111" r:id="rId27"/>
    <p:sldId id="3662" r:id="rId28"/>
    <p:sldId id="3885" r:id="rId29"/>
    <p:sldId id="3874" r:id="rId30"/>
    <p:sldId id="273" r:id="rId31"/>
    <p:sldId id="3876" r:id="rId32"/>
    <p:sldId id="3877" r:id="rId33"/>
    <p:sldId id="3881" r:id="rId34"/>
    <p:sldId id="3878" r:id="rId35"/>
    <p:sldId id="3879" r:id="rId36"/>
    <p:sldId id="278" r:id="rId37"/>
    <p:sldId id="275" r:id="rId38"/>
    <p:sldId id="276" r:id="rId39"/>
    <p:sldId id="277" r:id="rId40"/>
    <p:sldId id="2113691234" r:id="rId41"/>
    <p:sldId id="3884" r:id="rId42"/>
    <p:sldId id="280" r:id="rId43"/>
    <p:sldId id="281" r:id="rId44"/>
    <p:sldId id="282" r:id="rId45"/>
    <p:sldId id="2113691236" r:id="rId46"/>
  </p:sldIdLst>
  <p:sldSz cx="12192000" cy="6858000"/>
  <p:notesSz cx="6797675" cy="9929813"/>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861">
          <p15:clr>
            <a:srgbClr val="A4A3A4"/>
          </p15:clr>
        </p15:guide>
        <p15:guide id="2" pos="3840">
          <p15:clr>
            <a:srgbClr val="A4A3A4"/>
          </p15:clr>
        </p15:guide>
      </p15:sldGuideLst>
    </p:ext>
    <p:ext uri="GoogleSlidesCustomDataVersion2">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53" roundtripDataSignature="AMtx7mgkJ16RGi83bppjFezhE8J1At9Gd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3CDCF"/>
    <a:srgbClr val="E944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56EE67-95E5-63CD-C697-D864E477AA10}" v="90" dt="2025-11-27T16:38:42.766"/>
  </p1510:revLst>
</p1510:revInfo>
</file>

<file path=ppt/tableStyles.xml><?xml version="1.0" encoding="utf-8"?>
<a:tblStyleLst xmlns:a="http://schemas.openxmlformats.org/drawingml/2006/main" def="{AE5350BD-C708-469F-BC27-EF4D99254237}">
  <a:tblStyle styleId="{AE5350BD-C708-469F-BC27-EF4D99254237}"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7E8"/>
          </a:solidFill>
        </a:fill>
      </a:tcStyle>
    </a:wholeTbl>
    <a:band1H>
      <a:tcTxStyle b="off" i="off"/>
      <a:tcStyle>
        <a:tcBdr/>
        <a:fill>
          <a:solidFill>
            <a:srgbClr val="CACDCE"/>
          </a:solidFill>
        </a:fill>
      </a:tcStyle>
    </a:band1H>
    <a:band2H>
      <a:tcTxStyle b="off" i="off"/>
      <a:tcStyle>
        <a:tcBdr/>
      </a:tcStyle>
    </a:band2H>
    <a:band1V>
      <a:tcTxStyle b="off" i="off"/>
      <a:tcStyle>
        <a:tcBdr/>
        <a:fill>
          <a:solidFill>
            <a:srgbClr val="CACDCE"/>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3"/>
          </a:solidFill>
        </a:fill>
      </a:tcStyle>
    </a:lastCol>
    <a:firstCol>
      <a:tcTxStyle b="on" i="off">
        <a:font>
          <a:latin typeface="Calibri"/>
          <a:ea typeface="Calibri"/>
          <a:cs typeface="Calibri"/>
        </a:font>
        <a:schemeClr val="lt1"/>
      </a:tcTxStyle>
      <a:tcStyle>
        <a:tcBdr/>
        <a:fill>
          <a:solidFill>
            <a:schemeClr val="accent3"/>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3"/>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3"/>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3861"/>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notesMaster" Target="notesMasters/notesMaster1.xml"/><Relationship Id="rId55"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customschemas.google.com/relationships/presentationmetadata" Target="metadata"/><Relationship Id="rId58" Type="http://schemas.microsoft.com/office/2015/10/relationships/revisionInfo" Target="revisionInfo.xml"/><Relationship Id="rId5" Type="http://schemas.openxmlformats.org/officeDocument/2006/relationships/slideMaster" Target="slideMasters/slideMaster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56" Type="http://schemas.openxmlformats.org/officeDocument/2006/relationships/theme" Target="theme/theme1.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57"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1-24T11:49:06.438"/>
    </inkml:context>
    <inkml:brush xml:id="br0">
      <inkml:brushProperty name="width" value="0.1" units="cm"/>
      <inkml:brushProperty name="height" value="0.1" units="cm"/>
      <inkml:brushProperty name="color" value="#FFFFFF"/>
    </inkml:brush>
  </inkml:definitions>
  <inkml:trace contextRef="#ctx0" brushRef="#br0">24344 9508 16383 0 0,'0'0'0'0'0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1-24T11:49:06.447"/>
    </inkml:context>
    <inkml:brush xml:id="br0">
      <inkml:brushProperty name="width" value="0.1" units="cm"/>
      <inkml:brushProperty name="height" value="0.1" units="cm"/>
      <inkml:brushProperty name="color" value="#FFFFFF"/>
    </inkml:brush>
  </inkml:definitions>
  <inkml:trace contextRef="#ctx0" brushRef="#br0">24137 11550 16383 0 0,'-10'-5'0'0'0,"-4"-2"0"0"0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1-24T11:49:06.448"/>
    </inkml:context>
    <inkml:brush xml:id="br0">
      <inkml:brushProperty name="width" value="0.1" units="cm"/>
      <inkml:brushProperty name="height" value="0.1" units="cm"/>
      <inkml:brushProperty name="color" value="#FFFFFF"/>
    </inkml:brush>
  </inkml:definitions>
  <inkml:trace contextRef="#ctx0" brushRef="#br0">24011 11546 16383 0 0,'0'0'0'0'0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1-24T11:49:06.449"/>
    </inkml:context>
    <inkml:brush xml:id="br0">
      <inkml:brushProperty name="width" value="0.1" units="cm"/>
      <inkml:brushProperty name="height" value="0.1" units="cm"/>
      <inkml:brushProperty name="color" value="#FFFFFF"/>
    </inkml:brush>
  </inkml:definitions>
  <inkml:trace contextRef="#ctx0" brushRef="#br0">23344 11122 16383 0 0,'0'-6'0'0'0,"0"-11"0"0"0,5-9 0 0 0,2 1 0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1-24T11:49:06.450"/>
    </inkml:context>
    <inkml:brush xml:id="br0">
      <inkml:brushProperty name="width" value="0.1" units="cm"/>
      <inkml:brushProperty name="height" value="0.1" units="cm"/>
      <inkml:brushProperty name="color" value="#FFFFFF"/>
    </inkml:brush>
  </inkml:definitions>
  <inkml:trace contextRef="#ctx0" brushRef="#br0">23932 1653 16383 0 0,'0'-5'0'0'0,"0"-2"0"0"0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1-24T11:49:06.451"/>
    </inkml:context>
    <inkml:brush xml:id="br0">
      <inkml:brushProperty name="width" value="0.1" units="cm"/>
      <inkml:brushProperty name="height" value="0.1" units="cm"/>
      <inkml:brushProperty name="color" value="#FFFFFF"/>
    </inkml:brush>
  </inkml:definitions>
  <inkml:trace contextRef="#ctx0" brushRef="#br0">24069 1844 16383 0 0,'0'0'0'0'0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1-24T11:49:06.452"/>
    </inkml:context>
    <inkml:brush xml:id="br0">
      <inkml:brushProperty name="width" value="0.1" units="cm"/>
      <inkml:brushProperty name="height" value="0.1" units="cm"/>
      <inkml:brushProperty name="color" value="#FFFFFF"/>
    </inkml:brush>
  </inkml:definitions>
  <inkml:trace contextRef="#ctx0" brushRef="#br0">25500 2589 16383 0 0,'0'0'0'0'0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1-24T11:49:06.453"/>
    </inkml:context>
    <inkml:brush xml:id="br0">
      <inkml:brushProperty name="width" value="0.1" units="cm"/>
      <inkml:brushProperty name="height" value="0.1" units="cm"/>
      <inkml:brushProperty name="color" value="#FFFFFF"/>
    </inkml:brush>
  </inkml:definitions>
  <inkml:trace contextRef="#ctx0" brushRef="#br0">25873 3824 16383 0 0,'0'0'0'0'0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1-24T11:49:06.454"/>
    </inkml:context>
    <inkml:brush xml:id="br0">
      <inkml:brushProperty name="width" value="0.1" units="cm"/>
      <inkml:brushProperty name="height" value="0.1" units="cm"/>
      <inkml:brushProperty name="color" value="#FFFFFF"/>
    </inkml:brush>
  </inkml:definitions>
  <inkml:trace contextRef="#ctx0" brushRef="#br0">26029 5215 16383 0 0,'0'0'0'0'0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1-24T11:49:06.455"/>
    </inkml:context>
    <inkml:brush xml:id="br0">
      <inkml:brushProperty name="width" value="0.1" units="cm"/>
      <inkml:brushProperty name="height" value="0.1" units="cm"/>
      <inkml:brushProperty name="color" value="#FFFFFF"/>
    </inkml:brush>
  </inkml:definitions>
  <inkml:trace contextRef="#ctx0" brushRef="#br0">25775 3765 16383 0 0,'0'0'0'0'0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1-24T11:49:06.456"/>
    </inkml:context>
    <inkml:brush xml:id="br0">
      <inkml:brushProperty name="width" value="0.1" units="cm"/>
      <inkml:brushProperty name="height" value="0.1" units="cm"/>
      <inkml:brushProperty name="color" value="#FFFFFF"/>
    </inkml:brush>
  </inkml:definitions>
  <inkml:trace contextRef="#ctx0" brushRef="#br0">19483 7469 16383 0 0,'11'0'0'0'0,"3"0"0"0"0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1-24T11:49:06.439"/>
    </inkml:context>
    <inkml:brush xml:id="br0">
      <inkml:brushProperty name="width" value="0.1" units="cm"/>
      <inkml:brushProperty name="height" value="0.1" units="cm"/>
      <inkml:brushProperty name="color" value="#FFFFFF"/>
    </inkml:brush>
  </inkml:definitions>
  <inkml:trace contextRef="#ctx0" brushRef="#br0">24755 10801 16383 0 0,'0'0'0'0'0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1-24T11:49:06.457"/>
    </inkml:context>
    <inkml:brush xml:id="br0">
      <inkml:brushProperty name="width" value="0.1" units="cm"/>
      <inkml:brushProperty name="height" value="0.1" units="cm"/>
      <inkml:brushProperty name="color" value="#FFFFFF"/>
    </inkml:brush>
  </inkml:definitions>
  <inkml:trace contextRef="#ctx0" brushRef="#br0">21379 9351 16383 0 0,'-5'15'0'0'0,"-7"11"0"0"0,-12 12 0 0 0,-18 14 0 0 0,-27 14 0 0 0,-39 17 0 0 0,-22 0 0 0 0,-51 6 0 0 0,-52 4 0 0 0,-60 12 0 0 0,-37-7 0 0 0,-15-4 0 0 0,-17 8 0 0 0,7 2 0 0 0,32 0 0 0 0,35-14 0 0 0,35-16 0 0 0,39-16 0 0 0,41-17 0 0 0,39-6 0 0 0,32 2 0 0 0,23 0 0 0 0,19-1 0 0 0,16-7 0 0 0,9-8 0 0 0,11-8 0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1-24T11:49:06.458"/>
    </inkml:context>
    <inkml:brush xml:id="br0">
      <inkml:brushProperty name="width" value="0.1" units="cm"/>
      <inkml:brushProperty name="height" value="0.1" units="cm"/>
      <inkml:brushProperty name="color" value="#FFFFFF"/>
    </inkml:brush>
  </inkml:definitions>
  <inkml:trace contextRef="#ctx0" brushRef="#br0">16551 11252 16383 0 0,'-16'10'0'0'0,"-46"20"0"0"0,-45 9 0 0 0,-71 14 0 0 0,-69 14 0 0 0,-54-5 0 0 0,-18-13 0 0 0,-12-4 0 0 0,-13-5 0 0 0,-20 2 0 0 0,15-2 0 0 0,56 4 0 0 0,57-7 0 0 0,28-4 0 0 0,-15-7 0 0 0,6 2 0 0 0,34-4 0 0 0,37 0 0 0 0,29 5 0 0 0,23-1 0 0 0,12-1 0 0 0,15-5 0 0 0,13-6 0 0 0,6-6 0 0 0,11-20 0 0 0,1-29 0 0 0,7-8 0 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1-24T11:49:06.459"/>
    </inkml:context>
    <inkml:brush xml:id="br0">
      <inkml:brushProperty name="width" value="0.1" units="cm"/>
      <inkml:brushProperty name="height" value="0.1" units="cm"/>
      <inkml:brushProperty name="color" value="#FFFFFF"/>
    </inkml:brush>
  </inkml:definitions>
  <inkml:trace contextRef="#ctx0" brushRef="#br0">12075 6479 16383 0 0,'0'-5'0'0'0,"0"-8"0"0"0,0-16 0 0 0,0-4 0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1-24T11:49:06.460"/>
    </inkml:context>
    <inkml:brush xml:id="br0">
      <inkml:brushProperty name="width" value="0.1" units="cm"/>
      <inkml:brushProperty name="height" value="0.1" units="cm"/>
      <inkml:brushProperty name="color" value="#FFFFFF"/>
    </inkml:brush>
  </inkml:definitions>
  <inkml:trace contextRef="#ctx0" brushRef="#br0">10723 1276 16383 0 0,'10'16'0'0'0,"25"25"0"0"0,16 17 0 0 0,11 14 0 0 0,15 21 0 0 0,-1 0 0 0 0,-2-11 0 0 0,-3-9 0 0 0,-14-11 0 0 0,-17-12 0 0 0,-15-13 0 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1-24T11:49:06.461"/>
    </inkml:context>
    <inkml:brush xml:id="br0">
      <inkml:brushProperty name="width" value="0.1" units="cm"/>
      <inkml:brushProperty name="height" value="0.1" units="cm"/>
      <inkml:brushProperty name="color" value="#FFFFFF"/>
    </inkml:brush>
  </inkml:definitions>
  <inkml:trace contextRef="#ctx0" brushRef="#br0">11526 1458 16383 0 0,'5'-6'0'0'0,"8"-11"0"0"0,11-14 0 0 0,12-6 0 0 0,16-9 0 0 0,-1 5 0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1-24T11:49:06.462"/>
    </inkml:context>
    <inkml:brush xml:id="br0">
      <inkml:brushProperty name="width" value="0.1" units="cm"/>
      <inkml:brushProperty name="height" value="0.1" units="cm"/>
      <inkml:brushProperty name="color" value="#FFFFFF"/>
    </inkml:brush>
  </inkml:definitions>
  <inkml:trace contextRef="#ctx0" brushRef="#br0">20483 8430 16383 0 0,'0'0'0'0'0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1-24T11:49:06.463"/>
    </inkml:context>
    <inkml:brush xml:id="br0">
      <inkml:brushProperty name="width" value="0.1" units="cm"/>
      <inkml:brushProperty name="height" value="0.1" units="cm"/>
      <inkml:brushProperty name="color" value="#FFFFFF"/>
    </inkml:brush>
  </inkml:definitions>
  <inkml:trace contextRef="#ctx0" brushRef="#br0">25075 10370 16383 0 0,'-10'10'0'0'0,"-20"20"0"0"0,-19 20 0 0 0,-8 11 0 0 0,-40 17 0 0 0,-51 1 0 0 0,-42 1 0 0 0,-25 9 0 0 0,-8-11 0 0 0,-22-18 0 0 0,-13-20 0 0 0,-13-17 0 0 0,39-12 0 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1-24T11:49:06.464"/>
    </inkml:context>
    <inkml:brush xml:id="br0">
      <inkml:brushProperty name="width" value="0.1" units="cm"/>
      <inkml:brushProperty name="height" value="0.1" units="cm"/>
      <inkml:brushProperty name="color" value="#FFFFFF"/>
    </inkml:brush>
  </inkml:definitions>
  <inkml:trace contextRef="#ctx0" brushRef="#br0">9841 1982 16383 0 0,'0'0'0'0'0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1-24T11:49:06.465"/>
    </inkml:context>
    <inkml:brush xml:id="br0">
      <inkml:brushProperty name="width" value="0.1" units="cm"/>
      <inkml:brushProperty name="height" value="0.1" units="cm"/>
      <inkml:brushProperty name="color" value="#FFFFFF"/>
    </inkml:brush>
  </inkml:definitions>
  <inkml:trace contextRef="#ctx0" brushRef="#br0">11840 1550 16383 0 0,'0'11'0'0'0,"0"34"0"0"0,15 46 0 0 0,17 40 0 0 0,17 33 0 0 0,22 15 0 0 0,9-2 0 0 0,-4-16 0 0 0,-9-8 0 0 0,-12-26 0 0 0,-3-29 0 0 0,-12-26 0 0 0,-12-20 0 0 0,-6-13 0 0 0,-1-9 0 0 0,1-4 0 0 0,-4-6 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1-24T11:49:06.440"/>
    </inkml:context>
    <inkml:brush xml:id="br0">
      <inkml:brushProperty name="width" value="0.1" units="cm"/>
      <inkml:brushProperty name="height" value="0.1" units="cm"/>
      <inkml:brushProperty name="color" value="#FFFFFF"/>
    </inkml:brush>
  </inkml:definitions>
  <inkml:trace contextRef="#ctx0" brushRef="#br0">23599 11409 16383 0 0,'0'0'0'0'0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1-24T11:49:06.441"/>
    </inkml:context>
    <inkml:brush xml:id="br0">
      <inkml:brushProperty name="width" value="0.1" units="cm"/>
      <inkml:brushProperty name="height" value="0.1" units="cm"/>
      <inkml:brushProperty name="color" value="#FFFFFF"/>
    </inkml:brush>
  </inkml:definitions>
  <inkml:trace contextRef="#ctx0" brushRef="#br0">23011 11761 16383 0 0,'0'0'0'0'0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1-24T11:49:06.442"/>
    </inkml:context>
    <inkml:brush xml:id="br0">
      <inkml:brushProperty name="width" value="0.1" units="cm"/>
      <inkml:brushProperty name="height" value="0.1" units="cm"/>
      <inkml:brushProperty name="color" value="#FFFFFF"/>
    </inkml:brush>
  </inkml:definitions>
  <inkml:trace contextRef="#ctx0" brushRef="#br0">25049 11801 16383 0 0,'0'0'0'0'0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1-24T11:49:06.443"/>
    </inkml:context>
    <inkml:brush xml:id="br0">
      <inkml:brushProperty name="width" value="0.1" units="cm"/>
      <inkml:brushProperty name="height" value="0.1" units="cm"/>
      <inkml:brushProperty name="color" value="#FFFFFF"/>
    </inkml:brush>
  </inkml:definitions>
  <inkml:trace contextRef="#ctx0" brushRef="#br0">23187 12016 16383 0 0,'0'0'0'0'0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1-24T11:49:06.444"/>
    </inkml:context>
    <inkml:brush xml:id="br0">
      <inkml:brushProperty name="width" value="0.1" units="cm"/>
      <inkml:brushProperty name="height" value="0.1" units="cm"/>
      <inkml:brushProperty name="color" value="#FFFFFF"/>
    </inkml:brush>
  </inkml:definitions>
  <inkml:trace contextRef="#ctx0" brushRef="#br0">24403 11648 16383 0 0,'5'0'0'0'0,"7"-5"0"0"0,2-2 0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1-24T11:49:06.445"/>
    </inkml:context>
    <inkml:brush xml:id="br0">
      <inkml:brushProperty name="width" value="0.1" units="cm"/>
      <inkml:brushProperty name="height" value="0.1" units="cm"/>
      <inkml:brushProperty name="color" value="#FFFFFF"/>
    </inkml:brush>
  </inkml:definitions>
  <inkml:trace contextRef="#ctx0" brushRef="#br0">24540 11609 16383 0 0,'5'-5'0'0'0,"2"-2"0"0"0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1-24T11:49:06.446"/>
    </inkml:context>
    <inkml:brush xml:id="br0">
      <inkml:brushProperty name="width" value="0.1" units="cm"/>
      <inkml:brushProperty name="height" value="0.1" units="cm"/>
      <inkml:brushProperty name="color" value="#FFFFFF"/>
    </inkml:brush>
  </inkml:definitions>
  <inkml:trace contextRef="#ctx0" brushRef="#br0">24431 11507 16383 0 0,'-10'0'0'0'0,"-4"0"0"0"0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0"/>
            <a:ext cx="2945659" cy="49821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50444" y="0"/>
            <a:ext cx="2945659" cy="498215"/>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768" y="4778723"/>
            <a:ext cx="5438140" cy="39098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1" y="9431599"/>
            <a:ext cx="2945659" cy="498214"/>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50444" y="9431599"/>
            <a:ext cx="2945659" cy="498214"/>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E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8" name="Google Shape;538;p9:notes"/>
          <p:cNvSpPr txBox="1">
            <a:spLocks noGrp="1"/>
          </p:cNvSpPr>
          <p:nvPr>
            <p:ph type="body" idx="1"/>
          </p:nvPr>
        </p:nvSpPr>
        <p:spPr>
          <a:xfrm>
            <a:off x="679768" y="4778723"/>
            <a:ext cx="5438140" cy="3909864"/>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s-ES"/>
              <a:t>If  you want to go one step further with consumers, you can stay into the future with Bioiberica´s branded ingredients, Collavant &amp; Mobilee</a:t>
            </a:r>
            <a:endParaRPr/>
          </a:p>
          <a:p>
            <a:pPr marL="0" lvl="0" indent="0" algn="l" rtl="0">
              <a:lnSpc>
                <a:spcPct val="100000"/>
              </a:lnSpc>
              <a:spcBef>
                <a:spcPts val="0"/>
              </a:spcBef>
              <a:spcAft>
                <a:spcPts val="0"/>
              </a:spcAft>
              <a:buSzPts val="1400"/>
              <a:buNone/>
            </a:pPr>
            <a:endParaRPr/>
          </a:p>
        </p:txBody>
      </p:sp>
      <p:sp>
        <p:nvSpPr>
          <p:cNvPr id="539" name="Google Shape;539;p9:notes"/>
          <p:cNvSpPr txBox="1">
            <a:spLocks noGrp="1"/>
          </p:cNvSpPr>
          <p:nvPr>
            <p:ph type="sldNum" idx="12"/>
          </p:nvPr>
        </p:nvSpPr>
        <p:spPr>
          <a:xfrm>
            <a:off x="3850444" y="9431599"/>
            <a:ext cx="2945659" cy="498214"/>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8</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p20:notes"/>
          <p:cNvSpPr txBox="1">
            <a:spLocks noGrp="1"/>
          </p:cNvSpPr>
          <p:nvPr>
            <p:ph type="body" idx="1"/>
          </p:nvPr>
        </p:nvSpPr>
        <p:spPr>
          <a:xfrm>
            <a:off x="679768" y="4778723"/>
            <a:ext cx="5438140" cy="3909864"/>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1200"/>
              </a:spcBef>
              <a:spcAft>
                <a:spcPts val="0"/>
              </a:spcAft>
              <a:buClr>
                <a:schemeClr val="dk1"/>
              </a:buClr>
              <a:buSzPts val="1100"/>
              <a:buFont typeface="Arial"/>
              <a:buNone/>
            </a:pPr>
            <a:r>
              <a:rPr lang="es-ES" sz="1100">
                <a:latin typeface="Arial"/>
                <a:ea typeface="Arial"/>
                <a:cs typeface="Arial"/>
                <a:sym typeface="Arial"/>
              </a:rPr>
              <a:t>·</a:t>
            </a:r>
            <a:r>
              <a:rPr lang="es-ES" sz="700">
                <a:latin typeface="Times New Roman"/>
                <a:ea typeface="Times New Roman"/>
                <a:cs typeface="Times New Roman"/>
                <a:sym typeface="Times New Roman"/>
              </a:rPr>
              <a:t>         </a:t>
            </a:r>
            <a:r>
              <a:rPr lang="es-ES" sz="1100">
                <a:latin typeface="Arial"/>
                <a:ea typeface="Arial"/>
                <a:cs typeface="Arial"/>
                <a:sym typeface="Arial"/>
              </a:rPr>
              <a:t>Main effects:</a:t>
            </a:r>
            <a:endParaRPr sz="1100">
              <a:latin typeface="Arial"/>
              <a:ea typeface="Arial"/>
              <a:cs typeface="Arial"/>
              <a:sym typeface="Arial"/>
            </a:endParaRPr>
          </a:p>
          <a:p>
            <a:pPr marL="914400" lvl="0" indent="-228600" algn="l" rtl="0">
              <a:lnSpc>
                <a:spcPct val="150000"/>
              </a:lnSpc>
              <a:spcBef>
                <a:spcPts val="1200"/>
              </a:spcBef>
              <a:spcAft>
                <a:spcPts val="0"/>
              </a:spcAft>
              <a:buClr>
                <a:schemeClr val="dk1"/>
              </a:buClr>
              <a:buSzPts val="1100"/>
              <a:buFont typeface="Arial"/>
              <a:buNone/>
            </a:pPr>
            <a:r>
              <a:rPr lang="es-ES" sz="1100">
                <a:latin typeface="Courier New"/>
                <a:ea typeface="Courier New"/>
                <a:cs typeface="Courier New"/>
                <a:sym typeface="Courier New"/>
              </a:rPr>
              <a:t>o</a:t>
            </a:r>
            <a:r>
              <a:rPr lang="es-ES" sz="700">
                <a:latin typeface="Times New Roman"/>
                <a:ea typeface="Times New Roman"/>
                <a:cs typeface="Times New Roman"/>
                <a:sym typeface="Times New Roman"/>
              </a:rPr>
              <a:t>   </a:t>
            </a:r>
            <a:r>
              <a:rPr lang="es-ES" sz="1100">
                <a:latin typeface="Arial"/>
                <a:ea typeface="Arial"/>
                <a:cs typeface="Arial"/>
                <a:sym typeface="Arial"/>
              </a:rPr>
              <a:t>Increases the endogenous synthesis of hyaluronic acid, thus promoting joint mobility.</a:t>
            </a:r>
            <a:endParaRPr sz="1100">
              <a:latin typeface="Arial"/>
              <a:ea typeface="Arial"/>
              <a:cs typeface="Arial"/>
              <a:sym typeface="Arial"/>
            </a:endParaRPr>
          </a:p>
          <a:p>
            <a:pPr marL="914400" lvl="0" indent="-228600" algn="l" rtl="0">
              <a:lnSpc>
                <a:spcPct val="150000"/>
              </a:lnSpc>
              <a:spcBef>
                <a:spcPts val="1200"/>
              </a:spcBef>
              <a:spcAft>
                <a:spcPts val="0"/>
              </a:spcAft>
              <a:buClr>
                <a:schemeClr val="dk1"/>
              </a:buClr>
              <a:buSzPts val="1100"/>
              <a:buFont typeface="Arial"/>
              <a:buNone/>
            </a:pPr>
            <a:r>
              <a:rPr lang="es-ES" sz="1100">
                <a:latin typeface="Courier New"/>
                <a:ea typeface="Courier New"/>
                <a:cs typeface="Courier New"/>
                <a:sym typeface="Courier New"/>
              </a:rPr>
              <a:t>o</a:t>
            </a:r>
            <a:r>
              <a:rPr lang="es-ES" sz="700">
                <a:latin typeface="Times New Roman"/>
                <a:ea typeface="Times New Roman"/>
                <a:cs typeface="Times New Roman"/>
                <a:sym typeface="Times New Roman"/>
              </a:rPr>
              <a:t>   </a:t>
            </a:r>
            <a:r>
              <a:rPr lang="es-ES" sz="1100">
                <a:latin typeface="Arial"/>
                <a:ea typeface="Arial"/>
                <a:cs typeface="Arial"/>
                <a:sym typeface="Arial"/>
              </a:rPr>
              <a:t>Helps to control inflammatory cytokines.</a:t>
            </a:r>
            <a:endParaRPr sz="1100">
              <a:latin typeface="Arial"/>
              <a:ea typeface="Arial"/>
              <a:cs typeface="Arial"/>
              <a:sym typeface="Arial"/>
            </a:endParaRPr>
          </a:p>
          <a:p>
            <a:pPr marL="914400" lvl="0" indent="-228600" algn="l" rtl="0">
              <a:lnSpc>
                <a:spcPct val="150000"/>
              </a:lnSpc>
              <a:spcBef>
                <a:spcPts val="1200"/>
              </a:spcBef>
              <a:spcAft>
                <a:spcPts val="0"/>
              </a:spcAft>
              <a:buClr>
                <a:schemeClr val="dk1"/>
              </a:buClr>
              <a:buSzPts val="1100"/>
              <a:buFont typeface="Arial"/>
              <a:buNone/>
            </a:pPr>
            <a:r>
              <a:rPr lang="es-ES" sz="1100">
                <a:latin typeface="Courier New"/>
                <a:ea typeface="Courier New"/>
                <a:cs typeface="Courier New"/>
                <a:sym typeface="Courier New"/>
              </a:rPr>
              <a:t>o</a:t>
            </a:r>
            <a:r>
              <a:rPr lang="es-ES" sz="700">
                <a:latin typeface="Times New Roman"/>
                <a:ea typeface="Times New Roman"/>
                <a:cs typeface="Times New Roman"/>
                <a:sym typeface="Times New Roman"/>
              </a:rPr>
              <a:t>   </a:t>
            </a:r>
            <a:r>
              <a:rPr lang="es-ES" sz="1100">
                <a:latin typeface="Arial"/>
                <a:ea typeface="Arial"/>
                <a:cs typeface="Arial"/>
                <a:sym typeface="Arial"/>
              </a:rPr>
              <a:t>Which, consequently, helps to reduces joint discomfort</a:t>
            </a:r>
            <a:endParaRPr sz="1100">
              <a:latin typeface="Arial"/>
              <a:ea typeface="Arial"/>
              <a:cs typeface="Arial"/>
              <a:sym typeface="Arial"/>
            </a:endParaRPr>
          </a:p>
          <a:p>
            <a:pPr marL="914400" lvl="0" indent="-228600" algn="l" rtl="0">
              <a:lnSpc>
                <a:spcPct val="150000"/>
              </a:lnSpc>
              <a:spcBef>
                <a:spcPts val="1200"/>
              </a:spcBef>
              <a:spcAft>
                <a:spcPts val="0"/>
              </a:spcAft>
              <a:buClr>
                <a:schemeClr val="dk1"/>
              </a:buClr>
              <a:buSzPts val="1100"/>
              <a:buFont typeface="Arial"/>
              <a:buNone/>
            </a:pPr>
            <a:r>
              <a:rPr lang="es-ES" sz="1100">
                <a:latin typeface="Courier New"/>
                <a:ea typeface="Courier New"/>
                <a:cs typeface="Courier New"/>
                <a:sym typeface="Courier New"/>
              </a:rPr>
              <a:t>o</a:t>
            </a:r>
            <a:r>
              <a:rPr lang="es-ES" sz="700">
                <a:latin typeface="Times New Roman"/>
                <a:ea typeface="Times New Roman"/>
                <a:cs typeface="Times New Roman"/>
                <a:sym typeface="Times New Roman"/>
              </a:rPr>
              <a:t>   </a:t>
            </a:r>
            <a:r>
              <a:rPr lang="es-ES" sz="1100">
                <a:latin typeface="Arial"/>
                <a:ea typeface="Arial"/>
                <a:cs typeface="Arial"/>
                <a:sym typeface="Arial"/>
              </a:rPr>
              <a:t>And finally, supports muscle function and strength.</a:t>
            </a:r>
            <a:endParaRPr sz="1100">
              <a:latin typeface="Arial"/>
              <a:ea typeface="Arial"/>
              <a:cs typeface="Arial"/>
              <a:sym typeface="Arial"/>
            </a:endParaRPr>
          </a:p>
          <a:p>
            <a:pPr marL="0" lvl="0" indent="0" algn="l" rtl="0">
              <a:lnSpc>
                <a:spcPct val="100000"/>
              </a:lnSpc>
              <a:spcBef>
                <a:spcPts val="1200"/>
              </a:spcBef>
              <a:spcAft>
                <a:spcPts val="0"/>
              </a:spcAft>
              <a:buSzPts val="1400"/>
              <a:buNone/>
            </a:pPr>
            <a:endParaRPr/>
          </a:p>
        </p:txBody>
      </p:sp>
      <p:sp>
        <p:nvSpPr>
          <p:cNvPr id="664" name="Google Shape;664;p2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a:extLst>
            <a:ext uri="{FF2B5EF4-FFF2-40B4-BE49-F238E27FC236}">
              <a16:creationId xmlns:a16="http://schemas.microsoft.com/office/drawing/2014/main" id="{CA430E01-301A-2228-094E-24223D6D7843}"/>
            </a:ext>
          </a:extLst>
        </p:cNvPr>
        <p:cNvGrpSpPr/>
        <p:nvPr/>
      </p:nvGrpSpPr>
      <p:grpSpPr>
        <a:xfrm>
          <a:off x="0" y="0"/>
          <a:ext cx="0" cy="0"/>
          <a:chOff x="0" y="0"/>
          <a:chExt cx="0" cy="0"/>
        </a:xfrm>
      </p:grpSpPr>
      <p:sp>
        <p:nvSpPr>
          <p:cNvPr id="663" name="Google Shape;663;p20:notes">
            <a:extLst>
              <a:ext uri="{FF2B5EF4-FFF2-40B4-BE49-F238E27FC236}">
                <a16:creationId xmlns:a16="http://schemas.microsoft.com/office/drawing/2014/main" id="{38FF2785-6A4E-7F44-BFB5-8E8C7BF46A4B}"/>
              </a:ext>
            </a:extLst>
          </p:cNvPr>
          <p:cNvSpPr txBox="1">
            <a:spLocks noGrp="1"/>
          </p:cNvSpPr>
          <p:nvPr>
            <p:ph type="body" idx="1"/>
          </p:nvPr>
        </p:nvSpPr>
        <p:spPr>
          <a:xfrm>
            <a:off x="679768" y="4778723"/>
            <a:ext cx="5438140" cy="3909864"/>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1200"/>
              </a:spcBef>
              <a:spcAft>
                <a:spcPts val="0"/>
              </a:spcAft>
              <a:buClr>
                <a:schemeClr val="dk1"/>
              </a:buClr>
              <a:buSzPts val="1100"/>
              <a:buFont typeface="Arial"/>
              <a:buNone/>
            </a:pPr>
            <a:r>
              <a:rPr lang="es-ES" sz="1100">
                <a:latin typeface="Arial"/>
                <a:ea typeface="Arial"/>
                <a:cs typeface="Arial"/>
                <a:sym typeface="Arial"/>
              </a:rPr>
              <a:t>·</a:t>
            </a:r>
            <a:r>
              <a:rPr lang="es-ES" sz="700">
                <a:latin typeface="Times New Roman"/>
                <a:ea typeface="Times New Roman"/>
                <a:cs typeface="Times New Roman"/>
                <a:sym typeface="Times New Roman"/>
              </a:rPr>
              <a:t>         </a:t>
            </a:r>
            <a:r>
              <a:rPr lang="es-ES" sz="1100">
                <a:latin typeface="Arial"/>
                <a:ea typeface="Arial"/>
                <a:cs typeface="Arial"/>
                <a:sym typeface="Arial"/>
              </a:rPr>
              <a:t>Main effects:</a:t>
            </a:r>
            <a:endParaRPr sz="1100">
              <a:latin typeface="Arial"/>
              <a:ea typeface="Arial"/>
              <a:cs typeface="Arial"/>
              <a:sym typeface="Arial"/>
            </a:endParaRPr>
          </a:p>
          <a:p>
            <a:pPr marL="914400" lvl="0" indent="-228600" algn="l" rtl="0">
              <a:lnSpc>
                <a:spcPct val="150000"/>
              </a:lnSpc>
              <a:spcBef>
                <a:spcPts val="1200"/>
              </a:spcBef>
              <a:spcAft>
                <a:spcPts val="0"/>
              </a:spcAft>
              <a:buClr>
                <a:schemeClr val="dk1"/>
              </a:buClr>
              <a:buSzPts val="1100"/>
              <a:buFont typeface="Arial"/>
              <a:buNone/>
            </a:pPr>
            <a:r>
              <a:rPr lang="es-ES" sz="1100">
                <a:latin typeface="Courier New"/>
                <a:ea typeface="Courier New"/>
                <a:cs typeface="Courier New"/>
                <a:sym typeface="Courier New"/>
              </a:rPr>
              <a:t>o</a:t>
            </a:r>
            <a:r>
              <a:rPr lang="es-ES" sz="700">
                <a:latin typeface="Times New Roman"/>
                <a:ea typeface="Times New Roman"/>
                <a:cs typeface="Times New Roman"/>
                <a:sym typeface="Times New Roman"/>
              </a:rPr>
              <a:t>   </a:t>
            </a:r>
            <a:r>
              <a:rPr lang="es-ES" sz="1100">
                <a:latin typeface="Arial"/>
                <a:ea typeface="Arial"/>
                <a:cs typeface="Arial"/>
                <a:sym typeface="Arial"/>
              </a:rPr>
              <a:t>Increases the endogenous synthesis of hyaluronic acid, thus promoting joint mobility.</a:t>
            </a:r>
            <a:endParaRPr sz="1100">
              <a:latin typeface="Arial"/>
              <a:ea typeface="Arial"/>
              <a:cs typeface="Arial"/>
              <a:sym typeface="Arial"/>
            </a:endParaRPr>
          </a:p>
          <a:p>
            <a:pPr marL="914400" lvl="0" indent="-228600" algn="l" rtl="0">
              <a:lnSpc>
                <a:spcPct val="150000"/>
              </a:lnSpc>
              <a:spcBef>
                <a:spcPts val="1200"/>
              </a:spcBef>
              <a:spcAft>
                <a:spcPts val="0"/>
              </a:spcAft>
              <a:buClr>
                <a:schemeClr val="dk1"/>
              </a:buClr>
              <a:buSzPts val="1100"/>
              <a:buFont typeface="Arial"/>
              <a:buNone/>
            </a:pPr>
            <a:r>
              <a:rPr lang="es-ES" sz="1100">
                <a:latin typeface="Courier New"/>
                <a:ea typeface="Courier New"/>
                <a:cs typeface="Courier New"/>
                <a:sym typeface="Courier New"/>
              </a:rPr>
              <a:t>o</a:t>
            </a:r>
            <a:r>
              <a:rPr lang="es-ES" sz="700">
                <a:latin typeface="Times New Roman"/>
                <a:ea typeface="Times New Roman"/>
                <a:cs typeface="Times New Roman"/>
                <a:sym typeface="Times New Roman"/>
              </a:rPr>
              <a:t>   </a:t>
            </a:r>
            <a:r>
              <a:rPr lang="es-ES" sz="1100">
                <a:latin typeface="Arial"/>
                <a:ea typeface="Arial"/>
                <a:cs typeface="Arial"/>
                <a:sym typeface="Arial"/>
              </a:rPr>
              <a:t>Helps to control inflammatory cytokines.</a:t>
            </a:r>
            <a:endParaRPr sz="1100">
              <a:latin typeface="Arial"/>
              <a:ea typeface="Arial"/>
              <a:cs typeface="Arial"/>
              <a:sym typeface="Arial"/>
            </a:endParaRPr>
          </a:p>
          <a:p>
            <a:pPr marL="914400" lvl="0" indent="-228600" algn="l" rtl="0">
              <a:lnSpc>
                <a:spcPct val="150000"/>
              </a:lnSpc>
              <a:spcBef>
                <a:spcPts val="1200"/>
              </a:spcBef>
              <a:spcAft>
                <a:spcPts val="0"/>
              </a:spcAft>
              <a:buClr>
                <a:schemeClr val="dk1"/>
              </a:buClr>
              <a:buSzPts val="1100"/>
              <a:buFont typeface="Arial"/>
              <a:buNone/>
            </a:pPr>
            <a:r>
              <a:rPr lang="es-ES" sz="1100">
                <a:latin typeface="Courier New"/>
                <a:ea typeface="Courier New"/>
                <a:cs typeface="Courier New"/>
                <a:sym typeface="Courier New"/>
              </a:rPr>
              <a:t>o</a:t>
            </a:r>
            <a:r>
              <a:rPr lang="es-ES" sz="700">
                <a:latin typeface="Times New Roman"/>
                <a:ea typeface="Times New Roman"/>
                <a:cs typeface="Times New Roman"/>
                <a:sym typeface="Times New Roman"/>
              </a:rPr>
              <a:t>   </a:t>
            </a:r>
            <a:r>
              <a:rPr lang="es-ES" sz="1100">
                <a:latin typeface="Arial"/>
                <a:ea typeface="Arial"/>
                <a:cs typeface="Arial"/>
                <a:sym typeface="Arial"/>
              </a:rPr>
              <a:t>Which, consequently, helps to reduces joint discomfort</a:t>
            </a:r>
            <a:endParaRPr sz="1100">
              <a:latin typeface="Arial"/>
              <a:ea typeface="Arial"/>
              <a:cs typeface="Arial"/>
              <a:sym typeface="Arial"/>
            </a:endParaRPr>
          </a:p>
          <a:p>
            <a:pPr marL="914400" lvl="0" indent="-228600" algn="l" rtl="0">
              <a:lnSpc>
                <a:spcPct val="150000"/>
              </a:lnSpc>
              <a:spcBef>
                <a:spcPts val="1200"/>
              </a:spcBef>
              <a:spcAft>
                <a:spcPts val="0"/>
              </a:spcAft>
              <a:buClr>
                <a:schemeClr val="dk1"/>
              </a:buClr>
              <a:buSzPts val="1100"/>
              <a:buFont typeface="Arial"/>
              <a:buNone/>
            </a:pPr>
            <a:r>
              <a:rPr lang="es-ES" sz="1100">
                <a:latin typeface="Courier New"/>
                <a:ea typeface="Courier New"/>
                <a:cs typeface="Courier New"/>
                <a:sym typeface="Courier New"/>
              </a:rPr>
              <a:t>o</a:t>
            </a:r>
            <a:r>
              <a:rPr lang="es-ES" sz="700">
                <a:latin typeface="Times New Roman"/>
                <a:ea typeface="Times New Roman"/>
                <a:cs typeface="Times New Roman"/>
                <a:sym typeface="Times New Roman"/>
              </a:rPr>
              <a:t>   </a:t>
            </a:r>
            <a:r>
              <a:rPr lang="es-ES" sz="1100">
                <a:latin typeface="Arial"/>
                <a:ea typeface="Arial"/>
                <a:cs typeface="Arial"/>
                <a:sym typeface="Arial"/>
              </a:rPr>
              <a:t>And finally, supports muscle function and strength.</a:t>
            </a:r>
            <a:endParaRPr sz="1100">
              <a:latin typeface="Arial"/>
              <a:ea typeface="Arial"/>
              <a:cs typeface="Arial"/>
              <a:sym typeface="Arial"/>
            </a:endParaRPr>
          </a:p>
          <a:p>
            <a:pPr marL="0" lvl="0" indent="0" algn="l" rtl="0">
              <a:lnSpc>
                <a:spcPct val="100000"/>
              </a:lnSpc>
              <a:spcBef>
                <a:spcPts val="1200"/>
              </a:spcBef>
              <a:spcAft>
                <a:spcPts val="0"/>
              </a:spcAft>
              <a:buSzPts val="1400"/>
              <a:buNone/>
            </a:pPr>
            <a:endParaRPr/>
          </a:p>
        </p:txBody>
      </p:sp>
      <p:sp>
        <p:nvSpPr>
          <p:cNvPr id="664" name="Google Shape;664;p20:notes">
            <a:extLst>
              <a:ext uri="{FF2B5EF4-FFF2-40B4-BE49-F238E27FC236}">
                <a16:creationId xmlns:a16="http://schemas.microsoft.com/office/drawing/2014/main" id="{352F1D05-449B-B83B-38CA-678BAC6423A1}"/>
              </a:ext>
            </a:extLst>
          </p:cNvPr>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581098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a:extLst>
            <a:ext uri="{FF2B5EF4-FFF2-40B4-BE49-F238E27FC236}">
              <a16:creationId xmlns:a16="http://schemas.microsoft.com/office/drawing/2014/main" id="{AD6981BA-0C7D-ED8C-1511-B9036CD4CEEB}"/>
            </a:ext>
          </a:extLst>
        </p:cNvPr>
        <p:cNvGrpSpPr/>
        <p:nvPr/>
      </p:nvGrpSpPr>
      <p:grpSpPr>
        <a:xfrm>
          <a:off x="0" y="0"/>
          <a:ext cx="0" cy="0"/>
          <a:chOff x="0" y="0"/>
          <a:chExt cx="0" cy="0"/>
        </a:xfrm>
      </p:grpSpPr>
      <p:sp>
        <p:nvSpPr>
          <p:cNvPr id="663" name="Google Shape;663;p20:notes">
            <a:extLst>
              <a:ext uri="{FF2B5EF4-FFF2-40B4-BE49-F238E27FC236}">
                <a16:creationId xmlns:a16="http://schemas.microsoft.com/office/drawing/2014/main" id="{2A939C4B-4FA4-F8E3-A5C1-00CB70A235F3}"/>
              </a:ext>
            </a:extLst>
          </p:cNvPr>
          <p:cNvSpPr txBox="1">
            <a:spLocks noGrp="1"/>
          </p:cNvSpPr>
          <p:nvPr>
            <p:ph type="body" idx="1"/>
          </p:nvPr>
        </p:nvSpPr>
        <p:spPr>
          <a:xfrm>
            <a:off x="679768" y="4778723"/>
            <a:ext cx="5438140" cy="3909864"/>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1200"/>
              </a:spcBef>
              <a:spcAft>
                <a:spcPts val="0"/>
              </a:spcAft>
              <a:buClr>
                <a:schemeClr val="dk1"/>
              </a:buClr>
              <a:buSzPts val="1100"/>
              <a:buFont typeface="Arial"/>
              <a:buNone/>
            </a:pPr>
            <a:r>
              <a:rPr lang="es-ES" sz="1100">
                <a:latin typeface="Arial"/>
                <a:ea typeface="Arial"/>
                <a:cs typeface="Arial"/>
                <a:sym typeface="Arial"/>
              </a:rPr>
              <a:t>·</a:t>
            </a:r>
            <a:r>
              <a:rPr lang="es-ES" sz="700">
                <a:latin typeface="Times New Roman"/>
                <a:ea typeface="Times New Roman"/>
                <a:cs typeface="Times New Roman"/>
                <a:sym typeface="Times New Roman"/>
              </a:rPr>
              <a:t>         </a:t>
            </a:r>
            <a:r>
              <a:rPr lang="es-ES" sz="1100">
                <a:latin typeface="Arial"/>
                <a:ea typeface="Arial"/>
                <a:cs typeface="Arial"/>
                <a:sym typeface="Arial"/>
              </a:rPr>
              <a:t>Main effects:</a:t>
            </a:r>
            <a:endParaRPr sz="1100">
              <a:latin typeface="Arial"/>
              <a:ea typeface="Arial"/>
              <a:cs typeface="Arial"/>
              <a:sym typeface="Arial"/>
            </a:endParaRPr>
          </a:p>
          <a:p>
            <a:pPr marL="914400" lvl="0" indent="-228600" algn="l" rtl="0">
              <a:lnSpc>
                <a:spcPct val="150000"/>
              </a:lnSpc>
              <a:spcBef>
                <a:spcPts val="1200"/>
              </a:spcBef>
              <a:spcAft>
                <a:spcPts val="0"/>
              </a:spcAft>
              <a:buClr>
                <a:schemeClr val="dk1"/>
              </a:buClr>
              <a:buSzPts val="1100"/>
              <a:buFont typeface="Arial"/>
              <a:buNone/>
            </a:pPr>
            <a:r>
              <a:rPr lang="es-ES" sz="1100">
                <a:latin typeface="Courier New"/>
                <a:ea typeface="Courier New"/>
                <a:cs typeface="Courier New"/>
                <a:sym typeface="Courier New"/>
              </a:rPr>
              <a:t>o</a:t>
            </a:r>
            <a:r>
              <a:rPr lang="es-ES" sz="700">
                <a:latin typeface="Times New Roman"/>
                <a:ea typeface="Times New Roman"/>
                <a:cs typeface="Times New Roman"/>
                <a:sym typeface="Times New Roman"/>
              </a:rPr>
              <a:t>   </a:t>
            </a:r>
            <a:r>
              <a:rPr lang="es-ES" sz="1100">
                <a:latin typeface="Arial"/>
                <a:ea typeface="Arial"/>
                <a:cs typeface="Arial"/>
                <a:sym typeface="Arial"/>
              </a:rPr>
              <a:t>Increases the endogenous synthesis of hyaluronic acid, thus promoting joint mobility.</a:t>
            </a:r>
            <a:endParaRPr sz="1100">
              <a:latin typeface="Arial"/>
              <a:ea typeface="Arial"/>
              <a:cs typeface="Arial"/>
              <a:sym typeface="Arial"/>
            </a:endParaRPr>
          </a:p>
          <a:p>
            <a:pPr marL="914400" lvl="0" indent="-228600" algn="l" rtl="0">
              <a:lnSpc>
                <a:spcPct val="150000"/>
              </a:lnSpc>
              <a:spcBef>
                <a:spcPts val="1200"/>
              </a:spcBef>
              <a:spcAft>
                <a:spcPts val="0"/>
              </a:spcAft>
              <a:buClr>
                <a:schemeClr val="dk1"/>
              </a:buClr>
              <a:buSzPts val="1100"/>
              <a:buFont typeface="Arial"/>
              <a:buNone/>
            </a:pPr>
            <a:r>
              <a:rPr lang="es-ES" sz="1100">
                <a:latin typeface="Courier New"/>
                <a:ea typeface="Courier New"/>
                <a:cs typeface="Courier New"/>
                <a:sym typeface="Courier New"/>
              </a:rPr>
              <a:t>o</a:t>
            </a:r>
            <a:r>
              <a:rPr lang="es-ES" sz="700">
                <a:latin typeface="Times New Roman"/>
                <a:ea typeface="Times New Roman"/>
                <a:cs typeface="Times New Roman"/>
                <a:sym typeface="Times New Roman"/>
              </a:rPr>
              <a:t>   </a:t>
            </a:r>
            <a:r>
              <a:rPr lang="es-ES" sz="1100">
                <a:latin typeface="Arial"/>
                <a:ea typeface="Arial"/>
                <a:cs typeface="Arial"/>
                <a:sym typeface="Arial"/>
              </a:rPr>
              <a:t>Helps to control inflammatory cytokines.</a:t>
            </a:r>
            <a:endParaRPr sz="1100">
              <a:latin typeface="Arial"/>
              <a:ea typeface="Arial"/>
              <a:cs typeface="Arial"/>
              <a:sym typeface="Arial"/>
            </a:endParaRPr>
          </a:p>
          <a:p>
            <a:pPr marL="914400" lvl="0" indent="-228600" algn="l" rtl="0">
              <a:lnSpc>
                <a:spcPct val="150000"/>
              </a:lnSpc>
              <a:spcBef>
                <a:spcPts val="1200"/>
              </a:spcBef>
              <a:spcAft>
                <a:spcPts val="0"/>
              </a:spcAft>
              <a:buClr>
                <a:schemeClr val="dk1"/>
              </a:buClr>
              <a:buSzPts val="1100"/>
              <a:buFont typeface="Arial"/>
              <a:buNone/>
            </a:pPr>
            <a:r>
              <a:rPr lang="es-ES" sz="1100">
                <a:latin typeface="Courier New"/>
                <a:ea typeface="Courier New"/>
                <a:cs typeface="Courier New"/>
                <a:sym typeface="Courier New"/>
              </a:rPr>
              <a:t>o</a:t>
            </a:r>
            <a:r>
              <a:rPr lang="es-ES" sz="700">
                <a:latin typeface="Times New Roman"/>
                <a:ea typeface="Times New Roman"/>
                <a:cs typeface="Times New Roman"/>
                <a:sym typeface="Times New Roman"/>
              </a:rPr>
              <a:t>   </a:t>
            </a:r>
            <a:r>
              <a:rPr lang="es-ES" sz="1100">
                <a:latin typeface="Arial"/>
                <a:ea typeface="Arial"/>
                <a:cs typeface="Arial"/>
                <a:sym typeface="Arial"/>
              </a:rPr>
              <a:t>Which, consequently, helps to reduces joint discomfort</a:t>
            </a:r>
            <a:endParaRPr sz="1100">
              <a:latin typeface="Arial"/>
              <a:ea typeface="Arial"/>
              <a:cs typeface="Arial"/>
              <a:sym typeface="Arial"/>
            </a:endParaRPr>
          </a:p>
          <a:p>
            <a:pPr marL="914400" lvl="0" indent="-228600" algn="l" rtl="0">
              <a:lnSpc>
                <a:spcPct val="150000"/>
              </a:lnSpc>
              <a:spcBef>
                <a:spcPts val="1200"/>
              </a:spcBef>
              <a:spcAft>
                <a:spcPts val="0"/>
              </a:spcAft>
              <a:buClr>
                <a:schemeClr val="dk1"/>
              </a:buClr>
              <a:buSzPts val="1100"/>
              <a:buFont typeface="Arial"/>
              <a:buNone/>
            </a:pPr>
            <a:r>
              <a:rPr lang="es-ES" sz="1100">
                <a:latin typeface="Courier New"/>
                <a:ea typeface="Courier New"/>
                <a:cs typeface="Courier New"/>
                <a:sym typeface="Courier New"/>
              </a:rPr>
              <a:t>o</a:t>
            </a:r>
            <a:r>
              <a:rPr lang="es-ES" sz="700">
                <a:latin typeface="Times New Roman"/>
                <a:ea typeface="Times New Roman"/>
                <a:cs typeface="Times New Roman"/>
                <a:sym typeface="Times New Roman"/>
              </a:rPr>
              <a:t>   </a:t>
            </a:r>
            <a:r>
              <a:rPr lang="es-ES" sz="1100">
                <a:latin typeface="Arial"/>
                <a:ea typeface="Arial"/>
                <a:cs typeface="Arial"/>
                <a:sym typeface="Arial"/>
              </a:rPr>
              <a:t>And finally, supports muscle function and strength.</a:t>
            </a:r>
            <a:endParaRPr sz="1100">
              <a:latin typeface="Arial"/>
              <a:ea typeface="Arial"/>
              <a:cs typeface="Arial"/>
              <a:sym typeface="Arial"/>
            </a:endParaRPr>
          </a:p>
          <a:p>
            <a:pPr marL="0" lvl="0" indent="0" algn="l" rtl="0">
              <a:lnSpc>
                <a:spcPct val="100000"/>
              </a:lnSpc>
              <a:spcBef>
                <a:spcPts val="1200"/>
              </a:spcBef>
              <a:spcAft>
                <a:spcPts val="0"/>
              </a:spcAft>
              <a:buSzPts val="1400"/>
              <a:buNone/>
            </a:pPr>
            <a:endParaRPr/>
          </a:p>
        </p:txBody>
      </p:sp>
      <p:sp>
        <p:nvSpPr>
          <p:cNvPr id="664" name="Google Shape;664;p20:notes">
            <a:extLst>
              <a:ext uri="{FF2B5EF4-FFF2-40B4-BE49-F238E27FC236}">
                <a16:creationId xmlns:a16="http://schemas.microsoft.com/office/drawing/2014/main" id="{F40505A6-6399-ACC1-BA68-6974F6B4D15A}"/>
              </a:ext>
            </a:extLst>
          </p:cNvPr>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258877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a:extLst>
            <a:ext uri="{FF2B5EF4-FFF2-40B4-BE49-F238E27FC236}">
              <a16:creationId xmlns:a16="http://schemas.microsoft.com/office/drawing/2014/main" id="{799B5C8A-19BE-5858-7991-9EC11A16F846}"/>
            </a:ext>
          </a:extLst>
        </p:cNvPr>
        <p:cNvGrpSpPr/>
        <p:nvPr/>
      </p:nvGrpSpPr>
      <p:grpSpPr>
        <a:xfrm>
          <a:off x="0" y="0"/>
          <a:ext cx="0" cy="0"/>
          <a:chOff x="0" y="0"/>
          <a:chExt cx="0" cy="0"/>
        </a:xfrm>
      </p:grpSpPr>
      <p:sp>
        <p:nvSpPr>
          <p:cNvPr id="663" name="Google Shape;663;p20:notes">
            <a:extLst>
              <a:ext uri="{FF2B5EF4-FFF2-40B4-BE49-F238E27FC236}">
                <a16:creationId xmlns:a16="http://schemas.microsoft.com/office/drawing/2014/main" id="{C41D441F-7F52-0300-D72F-2F45A53C105C}"/>
              </a:ext>
            </a:extLst>
          </p:cNvPr>
          <p:cNvSpPr txBox="1">
            <a:spLocks noGrp="1"/>
          </p:cNvSpPr>
          <p:nvPr>
            <p:ph type="body" idx="1"/>
          </p:nvPr>
        </p:nvSpPr>
        <p:spPr>
          <a:xfrm>
            <a:off x="679768" y="4778723"/>
            <a:ext cx="5438140" cy="3909864"/>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1200"/>
              </a:spcBef>
              <a:spcAft>
                <a:spcPts val="0"/>
              </a:spcAft>
              <a:buClr>
                <a:schemeClr val="dk1"/>
              </a:buClr>
              <a:buSzPts val="1100"/>
              <a:buFont typeface="Arial"/>
              <a:buNone/>
            </a:pPr>
            <a:r>
              <a:rPr lang="es-ES" sz="1100">
                <a:latin typeface="Arial"/>
                <a:ea typeface="Arial"/>
                <a:cs typeface="Arial"/>
                <a:sym typeface="Arial"/>
              </a:rPr>
              <a:t>·</a:t>
            </a:r>
            <a:r>
              <a:rPr lang="es-ES" sz="700">
                <a:latin typeface="Times New Roman"/>
                <a:ea typeface="Times New Roman"/>
                <a:cs typeface="Times New Roman"/>
                <a:sym typeface="Times New Roman"/>
              </a:rPr>
              <a:t>         </a:t>
            </a:r>
            <a:r>
              <a:rPr lang="es-ES" sz="1100">
                <a:latin typeface="Arial"/>
                <a:ea typeface="Arial"/>
                <a:cs typeface="Arial"/>
                <a:sym typeface="Arial"/>
              </a:rPr>
              <a:t>Main effects:</a:t>
            </a:r>
            <a:endParaRPr sz="1100">
              <a:latin typeface="Arial"/>
              <a:ea typeface="Arial"/>
              <a:cs typeface="Arial"/>
              <a:sym typeface="Arial"/>
            </a:endParaRPr>
          </a:p>
          <a:p>
            <a:pPr marL="914400" lvl="0" indent="-228600" algn="l" rtl="0">
              <a:lnSpc>
                <a:spcPct val="150000"/>
              </a:lnSpc>
              <a:spcBef>
                <a:spcPts val="1200"/>
              </a:spcBef>
              <a:spcAft>
                <a:spcPts val="0"/>
              </a:spcAft>
              <a:buClr>
                <a:schemeClr val="dk1"/>
              </a:buClr>
              <a:buSzPts val="1100"/>
              <a:buFont typeface="Arial"/>
              <a:buNone/>
            </a:pPr>
            <a:r>
              <a:rPr lang="es-ES" sz="1100">
                <a:latin typeface="Courier New"/>
                <a:ea typeface="Courier New"/>
                <a:cs typeface="Courier New"/>
                <a:sym typeface="Courier New"/>
              </a:rPr>
              <a:t>o</a:t>
            </a:r>
            <a:r>
              <a:rPr lang="es-ES" sz="700">
                <a:latin typeface="Times New Roman"/>
                <a:ea typeface="Times New Roman"/>
                <a:cs typeface="Times New Roman"/>
                <a:sym typeface="Times New Roman"/>
              </a:rPr>
              <a:t>   </a:t>
            </a:r>
            <a:r>
              <a:rPr lang="es-ES" sz="1100">
                <a:latin typeface="Arial"/>
                <a:ea typeface="Arial"/>
                <a:cs typeface="Arial"/>
                <a:sym typeface="Arial"/>
              </a:rPr>
              <a:t>Increases the endogenous synthesis of hyaluronic acid, thus promoting joint mobility.</a:t>
            </a:r>
            <a:endParaRPr sz="1100">
              <a:latin typeface="Arial"/>
              <a:ea typeface="Arial"/>
              <a:cs typeface="Arial"/>
              <a:sym typeface="Arial"/>
            </a:endParaRPr>
          </a:p>
          <a:p>
            <a:pPr marL="914400" lvl="0" indent="-228600" algn="l" rtl="0">
              <a:lnSpc>
                <a:spcPct val="150000"/>
              </a:lnSpc>
              <a:spcBef>
                <a:spcPts val="1200"/>
              </a:spcBef>
              <a:spcAft>
                <a:spcPts val="0"/>
              </a:spcAft>
              <a:buClr>
                <a:schemeClr val="dk1"/>
              </a:buClr>
              <a:buSzPts val="1100"/>
              <a:buFont typeface="Arial"/>
              <a:buNone/>
            </a:pPr>
            <a:r>
              <a:rPr lang="es-ES" sz="1100">
                <a:latin typeface="Courier New"/>
                <a:ea typeface="Courier New"/>
                <a:cs typeface="Courier New"/>
                <a:sym typeface="Courier New"/>
              </a:rPr>
              <a:t>o</a:t>
            </a:r>
            <a:r>
              <a:rPr lang="es-ES" sz="700">
                <a:latin typeface="Times New Roman"/>
                <a:ea typeface="Times New Roman"/>
                <a:cs typeface="Times New Roman"/>
                <a:sym typeface="Times New Roman"/>
              </a:rPr>
              <a:t>   </a:t>
            </a:r>
            <a:r>
              <a:rPr lang="es-ES" sz="1100">
                <a:latin typeface="Arial"/>
                <a:ea typeface="Arial"/>
                <a:cs typeface="Arial"/>
                <a:sym typeface="Arial"/>
              </a:rPr>
              <a:t>Helps to control inflammatory cytokines.</a:t>
            </a:r>
            <a:endParaRPr sz="1100">
              <a:latin typeface="Arial"/>
              <a:ea typeface="Arial"/>
              <a:cs typeface="Arial"/>
              <a:sym typeface="Arial"/>
            </a:endParaRPr>
          </a:p>
          <a:p>
            <a:pPr marL="914400" lvl="0" indent="-228600" algn="l" rtl="0">
              <a:lnSpc>
                <a:spcPct val="150000"/>
              </a:lnSpc>
              <a:spcBef>
                <a:spcPts val="1200"/>
              </a:spcBef>
              <a:spcAft>
                <a:spcPts val="0"/>
              </a:spcAft>
              <a:buClr>
                <a:schemeClr val="dk1"/>
              </a:buClr>
              <a:buSzPts val="1100"/>
              <a:buFont typeface="Arial"/>
              <a:buNone/>
            </a:pPr>
            <a:r>
              <a:rPr lang="es-ES" sz="1100">
                <a:latin typeface="Courier New"/>
                <a:ea typeface="Courier New"/>
                <a:cs typeface="Courier New"/>
                <a:sym typeface="Courier New"/>
              </a:rPr>
              <a:t>o</a:t>
            </a:r>
            <a:r>
              <a:rPr lang="es-ES" sz="700">
                <a:latin typeface="Times New Roman"/>
                <a:ea typeface="Times New Roman"/>
                <a:cs typeface="Times New Roman"/>
                <a:sym typeface="Times New Roman"/>
              </a:rPr>
              <a:t>   </a:t>
            </a:r>
            <a:r>
              <a:rPr lang="es-ES" sz="1100">
                <a:latin typeface="Arial"/>
                <a:ea typeface="Arial"/>
                <a:cs typeface="Arial"/>
                <a:sym typeface="Arial"/>
              </a:rPr>
              <a:t>Which, consequently, helps to reduces joint discomfort</a:t>
            </a:r>
            <a:endParaRPr sz="1100">
              <a:latin typeface="Arial"/>
              <a:ea typeface="Arial"/>
              <a:cs typeface="Arial"/>
              <a:sym typeface="Arial"/>
            </a:endParaRPr>
          </a:p>
          <a:p>
            <a:pPr marL="914400" lvl="0" indent="-228600" algn="l" rtl="0">
              <a:lnSpc>
                <a:spcPct val="150000"/>
              </a:lnSpc>
              <a:spcBef>
                <a:spcPts val="1200"/>
              </a:spcBef>
              <a:spcAft>
                <a:spcPts val="0"/>
              </a:spcAft>
              <a:buClr>
                <a:schemeClr val="dk1"/>
              </a:buClr>
              <a:buSzPts val="1100"/>
              <a:buFont typeface="Arial"/>
              <a:buNone/>
            </a:pPr>
            <a:r>
              <a:rPr lang="es-ES" sz="1100">
                <a:latin typeface="Courier New"/>
                <a:ea typeface="Courier New"/>
                <a:cs typeface="Courier New"/>
                <a:sym typeface="Courier New"/>
              </a:rPr>
              <a:t>o</a:t>
            </a:r>
            <a:r>
              <a:rPr lang="es-ES" sz="700">
                <a:latin typeface="Times New Roman"/>
                <a:ea typeface="Times New Roman"/>
                <a:cs typeface="Times New Roman"/>
                <a:sym typeface="Times New Roman"/>
              </a:rPr>
              <a:t>   </a:t>
            </a:r>
            <a:r>
              <a:rPr lang="es-ES" sz="1100">
                <a:latin typeface="Arial"/>
                <a:ea typeface="Arial"/>
                <a:cs typeface="Arial"/>
                <a:sym typeface="Arial"/>
              </a:rPr>
              <a:t>And finally, supports muscle function and strength.</a:t>
            </a:r>
            <a:endParaRPr sz="1100">
              <a:latin typeface="Arial"/>
              <a:ea typeface="Arial"/>
              <a:cs typeface="Arial"/>
              <a:sym typeface="Arial"/>
            </a:endParaRPr>
          </a:p>
          <a:p>
            <a:pPr marL="0" lvl="0" indent="0" algn="l" rtl="0">
              <a:lnSpc>
                <a:spcPct val="100000"/>
              </a:lnSpc>
              <a:spcBef>
                <a:spcPts val="1200"/>
              </a:spcBef>
              <a:spcAft>
                <a:spcPts val="0"/>
              </a:spcAft>
              <a:buSzPts val="1400"/>
              <a:buNone/>
            </a:pPr>
            <a:endParaRPr/>
          </a:p>
        </p:txBody>
      </p:sp>
      <p:sp>
        <p:nvSpPr>
          <p:cNvPr id="664" name="Google Shape;664;p20:notes">
            <a:extLst>
              <a:ext uri="{FF2B5EF4-FFF2-40B4-BE49-F238E27FC236}">
                <a16:creationId xmlns:a16="http://schemas.microsoft.com/office/drawing/2014/main" id="{10832FE7-DFB6-AA1C-17FC-49E401AD15A3}"/>
              </a:ext>
            </a:extLst>
          </p:cNvPr>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395217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a:extLst>
            <a:ext uri="{FF2B5EF4-FFF2-40B4-BE49-F238E27FC236}">
              <a16:creationId xmlns:a16="http://schemas.microsoft.com/office/drawing/2014/main" id="{EBCE31F8-FD9B-7212-CA11-EBDCA9BF33D8}"/>
            </a:ext>
          </a:extLst>
        </p:cNvPr>
        <p:cNvGrpSpPr/>
        <p:nvPr/>
      </p:nvGrpSpPr>
      <p:grpSpPr>
        <a:xfrm>
          <a:off x="0" y="0"/>
          <a:ext cx="0" cy="0"/>
          <a:chOff x="0" y="0"/>
          <a:chExt cx="0" cy="0"/>
        </a:xfrm>
      </p:grpSpPr>
      <p:sp>
        <p:nvSpPr>
          <p:cNvPr id="663" name="Google Shape;663;p20:notes">
            <a:extLst>
              <a:ext uri="{FF2B5EF4-FFF2-40B4-BE49-F238E27FC236}">
                <a16:creationId xmlns:a16="http://schemas.microsoft.com/office/drawing/2014/main" id="{774D566D-8244-1E88-7DA3-34C71E8D3F21}"/>
              </a:ext>
            </a:extLst>
          </p:cNvPr>
          <p:cNvSpPr txBox="1">
            <a:spLocks noGrp="1"/>
          </p:cNvSpPr>
          <p:nvPr>
            <p:ph type="body" idx="1"/>
          </p:nvPr>
        </p:nvSpPr>
        <p:spPr>
          <a:xfrm>
            <a:off x="679768" y="4778723"/>
            <a:ext cx="5438140" cy="3909864"/>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1200"/>
              </a:spcBef>
              <a:spcAft>
                <a:spcPts val="0"/>
              </a:spcAft>
              <a:buClr>
                <a:schemeClr val="dk1"/>
              </a:buClr>
              <a:buSzPts val="1100"/>
              <a:buFont typeface="Arial"/>
              <a:buNone/>
            </a:pPr>
            <a:r>
              <a:rPr lang="es-ES" sz="1100">
                <a:latin typeface="Arial"/>
                <a:ea typeface="Arial"/>
                <a:cs typeface="Arial"/>
                <a:sym typeface="Arial"/>
              </a:rPr>
              <a:t>·</a:t>
            </a:r>
            <a:r>
              <a:rPr lang="es-ES" sz="700">
                <a:latin typeface="Times New Roman"/>
                <a:ea typeface="Times New Roman"/>
                <a:cs typeface="Times New Roman"/>
                <a:sym typeface="Times New Roman"/>
              </a:rPr>
              <a:t>         </a:t>
            </a:r>
            <a:r>
              <a:rPr lang="es-ES" sz="1100">
                <a:latin typeface="Arial"/>
                <a:ea typeface="Arial"/>
                <a:cs typeface="Arial"/>
                <a:sym typeface="Arial"/>
              </a:rPr>
              <a:t>Main effects:</a:t>
            </a:r>
            <a:endParaRPr sz="1100">
              <a:latin typeface="Arial"/>
              <a:ea typeface="Arial"/>
              <a:cs typeface="Arial"/>
              <a:sym typeface="Arial"/>
            </a:endParaRPr>
          </a:p>
          <a:p>
            <a:pPr marL="914400" lvl="0" indent="-228600" algn="l" rtl="0">
              <a:lnSpc>
                <a:spcPct val="150000"/>
              </a:lnSpc>
              <a:spcBef>
                <a:spcPts val="1200"/>
              </a:spcBef>
              <a:spcAft>
                <a:spcPts val="0"/>
              </a:spcAft>
              <a:buClr>
                <a:schemeClr val="dk1"/>
              </a:buClr>
              <a:buSzPts val="1100"/>
              <a:buFont typeface="Arial"/>
              <a:buNone/>
            </a:pPr>
            <a:r>
              <a:rPr lang="es-ES" sz="1100">
                <a:latin typeface="Courier New"/>
                <a:ea typeface="Courier New"/>
                <a:cs typeface="Courier New"/>
                <a:sym typeface="Courier New"/>
              </a:rPr>
              <a:t>o</a:t>
            </a:r>
            <a:r>
              <a:rPr lang="es-ES" sz="700">
                <a:latin typeface="Times New Roman"/>
                <a:ea typeface="Times New Roman"/>
                <a:cs typeface="Times New Roman"/>
                <a:sym typeface="Times New Roman"/>
              </a:rPr>
              <a:t>   </a:t>
            </a:r>
            <a:r>
              <a:rPr lang="es-ES" sz="1100">
                <a:latin typeface="Arial"/>
                <a:ea typeface="Arial"/>
                <a:cs typeface="Arial"/>
                <a:sym typeface="Arial"/>
              </a:rPr>
              <a:t>Increases the endogenous synthesis of hyaluronic acid, thus promoting joint mobility.</a:t>
            </a:r>
            <a:endParaRPr sz="1100">
              <a:latin typeface="Arial"/>
              <a:ea typeface="Arial"/>
              <a:cs typeface="Arial"/>
              <a:sym typeface="Arial"/>
            </a:endParaRPr>
          </a:p>
          <a:p>
            <a:pPr marL="914400" lvl="0" indent="-228600" algn="l" rtl="0">
              <a:lnSpc>
                <a:spcPct val="150000"/>
              </a:lnSpc>
              <a:spcBef>
                <a:spcPts val="1200"/>
              </a:spcBef>
              <a:spcAft>
                <a:spcPts val="0"/>
              </a:spcAft>
              <a:buClr>
                <a:schemeClr val="dk1"/>
              </a:buClr>
              <a:buSzPts val="1100"/>
              <a:buFont typeface="Arial"/>
              <a:buNone/>
            </a:pPr>
            <a:r>
              <a:rPr lang="es-ES" sz="1100">
                <a:latin typeface="Courier New"/>
                <a:ea typeface="Courier New"/>
                <a:cs typeface="Courier New"/>
                <a:sym typeface="Courier New"/>
              </a:rPr>
              <a:t>o</a:t>
            </a:r>
            <a:r>
              <a:rPr lang="es-ES" sz="700">
                <a:latin typeface="Times New Roman"/>
                <a:ea typeface="Times New Roman"/>
                <a:cs typeface="Times New Roman"/>
                <a:sym typeface="Times New Roman"/>
              </a:rPr>
              <a:t>   </a:t>
            </a:r>
            <a:r>
              <a:rPr lang="es-ES" sz="1100">
                <a:latin typeface="Arial"/>
                <a:ea typeface="Arial"/>
                <a:cs typeface="Arial"/>
                <a:sym typeface="Arial"/>
              </a:rPr>
              <a:t>Helps to control inflammatory cytokines.</a:t>
            </a:r>
            <a:endParaRPr sz="1100">
              <a:latin typeface="Arial"/>
              <a:ea typeface="Arial"/>
              <a:cs typeface="Arial"/>
              <a:sym typeface="Arial"/>
            </a:endParaRPr>
          </a:p>
          <a:p>
            <a:pPr marL="914400" lvl="0" indent="-228600" algn="l" rtl="0">
              <a:lnSpc>
                <a:spcPct val="150000"/>
              </a:lnSpc>
              <a:spcBef>
                <a:spcPts val="1200"/>
              </a:spcBef>
              <a:spcAft>
                <a:spcPts val="0"/>
              </a:spcAft>
              <a:buClr>
                <a:schemeClr val="dk1"/>
              </a:buClr>
              <a:buSzPts val="1100"/>
              <a:buFont typeface="Arial"/>
              <a:buNone/>
            </a:pPr>
            <a:r>
              <a:rPr lang="es-ES" sz="1100">
                <a:latin typeface="Courier New"/>
                <a:ea typeface="Courier New"/>
                <a:cs typeface="Courier New"/>
                <a:sym typeface="Courier New"/>
              </a:rPr>
              <a:t>o</a:t>
            </a:r>
            <a:r>
              <a:rPr lang="es-ES" sz="700">
                <a:latin typeface="Times New Roman"/>
                <a:ea typeface="Times New Roman"/>
                <a:cs typeface="Times New Roman"/>
                <a:sym typeface="Times New Roman"/>
              </a:rPr>
              <a:t>   </a:t>
            </a:r>
            <a:r>
              <a:rPr lang="es-ES" sz="1100">
                <a:latin typeface="Arial"/>
                <a:ea typeface="Arial"/>
                <a:cs typeface="Arial"/>
                <a:sym typeface="Arial"/>
              </a:rPr>
              <a:t>Which, consequently, helps to reduces joint discomfort</a:t>
            </a:r>
            <a:endParaRPr sz="1100">
              <a:latin typeface="Arial"/>
              <a:ea typeface="Arial"/>
              <a:cs typeface="Arial"/>
              <a:sym typeface="Arial"/>
            </a:endParaRPr>
          </a:p>
          <a:p>
            <a:pPr marL="914400" lvl="0" indent="-228600" algn="l" rtl="0">
              <a:lnSpc>
                <a:spcPct val="150000"/>
              </a:lnSpc>
              <a:spcBef>
                <a:spcPts val="1200"/>
              </a:spcBef>
              <a:spcAft>
                <a:spcPts val="0"/>
              </a:spcAft>
              <a:buClr>
                <a:schemeClr val="dk1"/>
              </a:buClr>
              <a:buSzPts val="1100"/>
              <a:buFont typeface="Arial"/>
              <a:buNone/>
            </a:pPr>
            <a:r>
              <a:rPr lang="es-ES" sz="1100">
                <a:latin typeface="Courier New"/>
                <a:ea typeface="Courier New"/>
                <a:cs typeface="Courier New"/>
                <a:sym typeface="Courier New"/>
              </a:rPr>
              <a:t>o</a:t>
            </a:r>
            <a:r>
              <a:rPr lang="es-ES" sz="700">
                <a:latin typeface="Times New Roman"/>
                <a:ea typeface="Times New Roman"/>
                <a:cs typeface="Times New Roman"/>
                <a:sym typeface="Times New Roman"/>
              </a:rPr>
              <a:t>   </a:t>
            </a:r>
            <a:r>
              <a:rPr lang="es-ES" sz="1100">
                <a:latin typeface="Arial"/>
                <a:ea typeface="Arial"/>
                <a:cs typeface="Arial"/>
                <a:sym typeface="Arial"/>
              </a:rPr>
              <a:t>And finally, supports muscle function and strength.</a:t>
            </a:r>
            <a:endParaRPr sz="1100">
              <a:latin typeface="Arial"/>
              <a:ea typeface="Arial"/>
              <a:cs typeface="Arial"/>
              <a:sym typeface="Arial"/>
            </a:endParaRPr>
          </a:p>
          <a:p>
            <a:pPr marL="0" lvl="0" indent="0" algn="l" rtl="0">
              <a:lnSpc>
                <a:spcPct val="100000"/>
              </a:lnSpc>
              <a:spcBef>
                <a:spcPts val="1200"/>
              </a:spcBef>
              <a:spcAft>
                <a:spcPts val="0"/>
              </a:spcAft>
              <a:buSzPts val="1400"/>
              <a:buNone/>
            </a:pPr>
            <a:endParaRPr/>
          </a:p>
        </p:txBody>
      </p:sp>
      <p:sp>
        <p:nvSpPr>
          <p:cNvPr id="664" name="Google Shape;664;p20:notes">
            <a:extLst>
              <a:ext uri="{FF2B5EF4-FFF2-40B4-BE49-F238E27FC236}">
                <a16:creationId xmlns:a16="http://schemas.microsoft.com/office/drawing/2014/main" id="{62AB42F4-0668-BFFA-59BC-D774A9785DA2}"/>
              </a:ext>
            </a:extLst>
          </p:cNvPr>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493496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a:extLst>
            <a:ext uri="{FF2B5EF4-FFF2-40B4-BE49-F238E27FC236}">
              <a16:creationId xmlns:a16="http://schemas.microsoft.com/office/drawing/2014/main" id="{FB010062-A6B8-772F-9DA8-E82F810294BC}"/>
            </a:ext>
          </a:extLst>
        </p:cNvPr>
        <p:cNvGrpSpPr/>
        <p:nvPr/>
      </p:nvGrpSpPr>
      <p:grpSpPr>
        <a:xfrm>
          <a:off x="0" y="0"/>
          <a:ext cx="0" cy="0"/>
          <a:chOff x="0" y="0"/>
          <a:chExt cx="0" cy="0"/>
        </a:xfrm>
      </p:grpSpPr>
      <p:sp>
        <p:nvSpPr>
          <p:cNvPr id="663" name="Google Shape;663;p20:notes">
            <a:extLst>
              <a:ext uri="{FF2B5EF4-FFF2-40B4-BE49-F238E27FC236}">
                <a16:creationId xmlns:a16="http://schemas.microsoft.com/office/drawing/2014/main" id="{0A6C2087-7458-F336-D1F8-F923A7060BEF}"/>
              </a:ext>
            </a:extLst>
          </p:cNvPr>
          <p:cNvSpPr txBox="1">
            <a:spLocks noGrp="1"/>
          </p:cNvSpPr>
          <p:nvPr>
            <p:ph type="body" idx="1"/>
          </p:nvPr>
        </p:nvSpPr>
        <p:spPr>
          <a:xfrm>
            <a:off x="679768" y="4778723"/>
            <a:ext cx="5438140" cy="3909864"/>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1200"/>
              </a:spcBef>
              <a:spcAft>
                <a:spcPts val="0"/>
              </a:spcAft>
              <a:buClr>
                <a:schemeClr val="dk1"/>
              </a:buClr>
              <a:buSzPts val="1100"/>
              <a:buFont typeface="Arial"/>
              <a:buNone/>
            </a:pPr>
            <a:r>
              <a:rPr lang="es-ES" sz="1100">
                <a:latin typeface="Arial"/>
                <a:ea typeface="Arial"/>
                <a:cs typeface="Arial"/>
                <a:sym typeface="Arial"/>
              </a:rPr>
              <a:t>·</a:t>
            </a:r>
            <a:r>
              <a:rPr lang="es-ES" sz="700">
                <a:latin typeface="Times New Roman"/>
                <a:ea typeface="Times New Roman"/>
                <a:cs typeface="Times New Roman"/>
                <a:sym typeface="Times New Roman"/>
              </a:rPr>
              <a:t>         </a:t>
            </a:r>
            <a:r>
              <a:rPr lang="es-ES" sz="1100">
                <a:latin typeface="Arial"/>
                <a:ea typeface="Arial"/>
                <a:cs typeface="Arial"/>
                <a:sym typeface="Arial"/>
              </a:rPr>
              <a:t>Main effects:</a:t>
            </a:r>
            <a:endParaRPr sz="1100">
              <a:latin typeface="Arial"/>
              <a:ea typeface="Arial"/>
              <a:cs typeface="Arial"/>
              <a:sym typeface="Arial"/>
            </a:endParaRPr>
          </a:p>
          <a:p>
            <a:pPr marL="914400" lvl="0" indent="-228600" algn="l" rtl="0">
              <a:lnSpc>
                <a:spcPct val="150000"/>
              </a:lnSpc>
              <a:spcBef>
                <a:spcPts val="1200"/>
              </a:spcBef>
              <a:spcAft>
                <a:spcPts val="0"/>
              </a:spcAft>
              <a:buClr>
                <a:schemeClr val="dk1"/>
              </a:buClr>
              <a:buSzPts val="1100"/>
              <a:buFont typeface="Arial"/>
              <a:buNone/>
            </a:pPr>
            <a:r>
              <a:rPr lang="es-ES" sz="1100">
                <a:latin typeface="Courier New"/>
                <a:ea typeface="Courier New"/>
                <a:cs typeface="Courier New"/>
                <a:sym typeface="Courier New"/>
              </a:rPr>
              <a:t>o</a:t>
            </a:r>
            <a:r>
              <a:rPr lang="es-ES" sz="700">
                <a:latin typeface="Times New Roman"/>
                <a:ea typeface="Times New Roman"/>
                <a:cs typeface="Times New Roman"/>
                <a:sym typeface="Times New Roman"/>
              </a:rPr>
              <a:t>   </a:t>
            </a:r>
            <a:r>
              <a:rPr lang="es-ES" sz="1100">
                <a:latin typeface="Arial"/>
                <a:ea typeface="Arial"/>
                <a:cs typeface="Arial"/>
                <a:sym typeface="Arial"/>
              </a:rPr>
              <a:t>Increases the endogenous synthesis of hyaluronic acid, thus promoting joint mobility.</a:t>
            </a:r>
            <a:endParaRPr sz="1100">
              <a:latin typeface="Arial"/>
              <a:ea typeface="Arial"/>
              <a:cs typeface="Arial"/>
              <a:sym typeface="Arial"/>
            </a:endParaRPr>
          </a:p>
          <a:p>
            <a:pPr marL="914400" lvl="0" indent="-228600" algn="l" rtl="0">
              <a:lnSpc>
                <a:spcPct val="150000"/>
              </a:lnSpc>
              <a:spcBef>
                <a:spcPts val="1200"/>
              </a:spcBef>
              <a:spcAft>
                <a:spcPts val="0"/>
              </a:spcAft>
              <a:buClr>
                <a:schemeClr val="dk1"/>
              </a:buClr>
              <a:buSzPts val="1100"/>
              <a:buFont typeface="Arial"/>
              <a:buNone/>
            </a:pPr>
            <a:r>
              <a:rPr lang="es-ES" sz="1100">
                <a:latin typeface="Courier New"/>
                <a:ea typeface="Courier New"/>
                <a:cs typeface="Courier New"/>
                <a:sym typeface="Courier New"/>
              </a:rPr>
              <a:t>o</a:t>
            </a:r>
            <a:r>
              <a:rPr lang="es-ES" sz="700">
                <a:latin typeface="Times New Roman"/>
                <a:ea typeface="Times New Roman"/>
                <a:cs typeface="Times New Roman"/>
                <a:sym typeface="Times New Roman"/>
              </a:rPr>
              <a:t>   </a:t>
            </a:r>
            <a:r>
              <a:rPr lang="es-ES" sz="1100">
                <a:latin typeface="Arial"/>
                <a:ea typeface="Arial"/>
                <a:cs typeface="Arial"/>
                <a:sym typeface="Arial"/>
              </a:rPr>
              <a:t>Helps to control inflammatory cytokines.</a:t>
            </a:r>
            <a:endParaRPr sz="1100">
              <a:latin typeface="Arial"/>
              <a:ea typeface="Arial"/>
              <a:cs typeface="Arial"/>
              <a:sym typeface="Arial"/>
            </a:endParaRPr>
          </a:p>
          <a:p>
            <a:pPr marL="914400" lvl="0" indent="-228600" algn="l" rtl="0">
              <a:lnSpc>
                <a:spcPct val="150000"/>
              </a:lnSpc>
              <a:spcBef>
                <a:spcPts val="1200"/>
              </a:spcBef>
              <a:spcAft>
                <a:spcPts val="0"/>
              </a:spcAft>
              <a:buClr>
                <a:schemeClr val="dk1"/>
              </a:buClr>
              <a:buSzPts val="1100"/>
              <a:buFont typeface="Arial"/>
              <a:buNone/>
            </a:pPr>
            <a:r>
              <a:rPr lang="es-ES" sz="1100">
                <a:latin typeface="Courier New"/>
                <a:ea typeface="Courier New"/>
                <a:cs typeface="Courier New"/>
                <a:sym typeface="Courier New"/>
              </a:rPr>
              <a:t>o</a:t>
            </a:r>
            <a:r>
              <a:rPr lang="es-ES" sz="700">
                <a:latin typeface="Times New Roman"/>
                <a:ea typeface="Times New Roman"/>
                <a:cs typeface="Times New Roman"/>
                <a:sym typeface="Times New Roman"/>
              </a:rPr>
              <a:t>   </a:t>
            </a:r>
            <a:r>
              <a:rPr lang="es-ES" sz="1100">
                <a:latin typeface="Arial"/>
                <a:ea typeface="Arial"/>
                <a:cs typeface="Arial"/>
                <a:sym typeface="Arial"/>
              </a:rPr>
              <a:t>Which, consequently, helps to reduces joint discomfort</a:t>
            </a:r>
            <a:endParaRPr sz="1100">
              <a:latin typeface="Arial"/>
              <a:ea typeface="Arial"/>
              <a:cs typeface="Arial"/>
              <a:sym typeface="Arial"/>
            </a:endParaRPr>
          </a:p>
          <a:p>
            <a:pPr marL="914400" lvl="0" indent="-228600" algn="l" rtl="0">
              <a:lnSpc>
                <a:spcPct val="150000"/>
              </a:lnSpc>
              <a:spcBef>
                <a:spcPts val="1200"/>
              </a:spcBef>
              <a:spcAft>
                <a:spcPts val="0"/>
              </a:spcAft>
              <a:buClr>
                <a:schemeClr val="dk1"/>
              </a:buClr>
              <a:buSzPts val="1100"/>
              <a:buFont typeface="Arial"/>
              <a:buNone/>
            </a:pPr>
            <a:r>
              <a:rPr lang="es-ES" sz="1100">
                <a:latin typeface="Courier New"/>
                <a:ea typeface="Courier New"/>
                <a:cs typeface="Courier New"/>
                <a:sym typeface="Courier New"/>
              </a:rPr>
              <a:t>o</a:t>
            </a:r>
            <a:r>
              <a:rPr lang="es-ES" sz="700">
                <a:latin typeface="Times New Roman"/>
                <a:ea typeface="Times New Roman"/>
                <a:cs typeface="Times New Roman"/>
                <a:sym typeface="Times New Roman"/>
              </a:rPr>
              <a:t>   </a:t>
            </a:r>
            <a:r>
              <a:rPr lang="es-ES" sz="1100">
                <a:latin typeface="Arial"/>
                <a:ea typeface="Arial"/>
                <a:cs typeface="Arial"/>
                <a:sym typeface="Arial"/>
              </a:rPr>
              <a:t>And finally, supports muscle function and strength.</a:t>
            </a:r>
            <a:endParaRPr sz="1100">
              <a:latin typeface="Arial"/>
              <a:ea typeface="Arial"/>
              <a:cs typeface="Arial"/>
              <a:sym typeface="Arial"/>
            </a:endParaRPr>
          </a:p>
          <a:p>
            <a:pPr marL="0" lvl="0" indent="0" algn="l" rtl="0">
              <a:lnSpc>
                <a:spcPct val="100000"/>
              </a:lnSpc>
              <a:spcBef>
                <a:spcPts val="1200"/>
              </a:spcBef>
              <a:spcAft>
                <a:spcPts val="0"/>
              </a:spcAft>
              <a:buSzPts val="1400"/>
              <a:buNone/>
            </a:pPr>
            <a:endParaRPr/>
          </a:p>
        </p:txBody>
      </p:sp>
      <p:sp>
        <p:nvSpPr>
          <p:cNvPr id="664" name="Google Shape;664;p20:notes">
            <a:extLst>
              <a:ext uri="{FF2B5EF4-FFF2-40B4-BE49-F238E27FC236}">
                <a16:creationId xmlns:a16="http://schemas.microsoft.com/office/drawing/2014/main" id="{46A91354-C525-1DFE-7A9A-CC7EF742E828}"/>
              </a:ext>
            </a:extLst>
          </p:cNvPr>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788465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p24:notes"/>
          <p:cNvSpPr txBox="1">
            <a:spLocks noGrp="1"/>
          </p:cNvSpPr>
          <p:nvPr>
            <p:ph type="body" idx="1"/>
          </p:nvPr>
        </p:nvSpPr>
        <p:spPr>
          <a:xfrm>
            <a:off x="679768" y="4778723"/>
            <a:ext cx="5438140" cy="3909864"/>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1200"/>
              </a:spcBef>
              <a:spcAft>
                <a:spcPts val="0"/>
              </a:spcAft>
              <a:buClr>
                <a:schemeClr val="dk1"/>
              </a:buClr>
              <a:buSzPts val="1100"/>
              <a:buFont typeface="Arial"/>
              <a:buNone/>
            </a:pPr>
            <a:r>
              <a:rPr lang="es-ES" sz="1100">
                <a:latin typeface="Arial"/>
                <a:ea typeface="Arial"/>
                <a:cs typeface="Arial"/>
                <a:sym typeface="Arial"/>
              </a:rPr>
              <a:t>·</a:t>
            </a:r>
            <a:r>
              <a:rPr lang="es-ES" sz="700">
                <a:latin typeface="Times New Roman"/>
                <a:ea typeface="Times New Roman"/>
                <a:cs typeface="Times New Roman"/>
                <a:sym typeface="Times New Roman"/>
              </a:rPr>
              <a:t>         </a:t>
            </a:r>
            <a:r>
              <a:rPr lang="es-ES" sz="1100">
                <a:latin typeface="Arial"/>
                <a:ea typeface="Arial"/>
                <a:cs typeface="Arial"/>
                <a:sym typeface="Arial"/>
              </a:rPr>
              <a:t>In addition, Mobilee has been shown to improve muscle function, measured using isokinetic assessment. This improvement in muscle function has been associated with a direct effect on muscle cells, besides an indirect effect on overall mobility.</a:t>
            </a:r>
            <a:endParaRPr sz="1100">
              <a:latin typeface="Arial"/>
              <a:ea typeface="Arial"/>
              <a:cs typeface="Arial"/>
              <a:sym typeface="Arial"/>
            </a:endParaRPr>
          </a:p>
          <a:p>
            <a:pPr marL="0" lvl="0" indent="0" algn="l" rtl="0">
              <a:lnSpc>
                <a:spcPct val="100000"/>
              </a:lnSpc>
              <a:spcBef>
                <a:spcPts val="1200"/>
              </a:spcBef>
              <a:spcAft>
                <a:spcPts val="0"/>
              </a:spcAft>
              <a:buSzPts val="1400"/>
              <a:buNone/>
            </a:pPr>
            <a:endParaRPr/>
          </a:p>
        </p:txBody>
      </p:sp>
      <p:sp>
        <p:nvSpPr>
          <p:cNvPr id="707" name="Google Shape;707;p2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p21:notes"/>
          <p:cNvSpPr txBox="1">
            <a:spLocks noGrp="1"/>
          </p:cNvSpPr>
          <p:nvPr>
            <p:ph type="body" idx="1"/>
          </p:nvPr>
        </p:nvSpPr>
        <p:spPr>
          <a:xfrm>
            <a:off x="679768" y="4778723"/>
            <a:ext cx="5438140" cy="3909864"/>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1200"/>
              </a:spcBef>
              <a:spcAft>
                <a:spcPts val="0"/>
              </a:spcAft>
              <a:buClr>
                <a:schemeClr val="dk1"/>
              </a:buClr>
              <a:buSzPts val="1100"/>
              <a:buFont typeface="Arial"/>
              <a:buNone/>
            </a:pPr>
            <a:r>
              <a:rPr lang="es-ES" sz="1100">
                <a:latin typeface="Arial"/>
                <a:ea typeface="Arial"/>
                <a:cs typeface="Arial"/>
                <a:sym typeface="Arial"/>
              </a:rPr>
              <a:t>·</a:t>
            </a:r>
            <a:r>
              <a:rPr lang="es-ES" sz="700">
                <a:latin typeface="Times New Roman"/>
                <a:ea typeface="Times New Roman"/>
                <a:cs typeface="Times New Roman"/>
                <a:sym typeface="Times New Roman"/>
              </a:rPr>
              <a:t>         </a:t>
            </a:r>
            <a:r>
              <a:rPr lang="es-ES" sz="1100">
                <a:latin typeface="Arial"/>
                <a:ea typeface="Arial"/>
                <a:cs typeface="Arial"/>
                <a:sym typeface="Arial"/>
              </a:rPr>
              <a:t>It has been demonstrated that Mobilee stimulates the endogenous synthesis of HA by the synoviocytes.</a:t>
            </a:r>
            <a:endParaRPr sz="1100">
              <a:latin typeface="Arial"/>
              <a:ea typeface="Arial"/>
              <a:cs typeface="Arial"/>
              <a:sym typeface="Arial"/>
            </a:endParaRPr>
          </a:p>
          <a:p>
            <a:pPr marL="0" lvl="0" indent="0" algn="l" rtl="0">
              <a:lnSpc>
                <a:spcPct val="150000"/>
              </a:lnSpc>
              <a:spcBef>
                <a:spcPts val="1200"/>
              </a:spcBef>
              <a:spcAft>
                <a:spcPts val="0"/>
              </a:spcAft>
              <a:buClr>
                <a:schemeClr val="dk1"/>
              </a:buClr>
              <a:buSzPts val="1100"/>
              <a:buFont typeface="Arial"/>
              <a:buNone/>
            </a:pPr>
            <a:r>
              <a:rPr lang="es-ES" sz="1100">
                <a:latin typeface="Arial"/>
                <a:ea typeface="Arial"/>
                <a:cs typeface="Arial"/>
                <a:sym typeface="Arial"/>
              </a:rPr>
              <a:t>·</a:t>
            </a:r>
            <a:r>
              <a:rPr lang="es-ES" sz="700">
                <a:latin typeface="Times New Roman"/>
                <a:ea typeface="Times New Roman"/>
                <a:cs typeface="Times New Roman"/>
                <a:sym typeface="Times New Roman"/>
              </a:rPr>
              <a:t>         </a:t>
            </a:r>
            <a:r>
              <a:rPr lang="es-ES" sz="1100">
                <a:latin typeface="Arial"/>
                <a:ea typeface="Arial"/>
                <a:cs typeface="Arial"/>
                <a:sym typeface="Arial"/>
              </a:rPr>
              <a:t>This stimulation has been shown to be significantly more pronounced when compared to pure HA obtained from fermentation.</a:t>
            </a:r>
            <a:endParaRPr sz="1100">
              <a:latin typeface="Arial"/>
              <a:ea typeface="Arial"/>
              <a:cs typeface="Arial"/>
              <a:sym typeface="Arial"/>
            </a:endParaRPr>
          </a:p>
          <a:p>
            <a:pPr marL="0" lvl="0" indent="0" algn="l" rtl="0">
              <a:lnSpc>
                <a:spcPct val="100000"/>
              </a:lnSpc>
              <a:spcBef>
                <a:spcPts val="1200"/>
              </a:spcBef>
              <a:spcAft>
                <a:spcPts val="0"/>
              </a:spcAft>
              <a:buSzPts val="1400"/>
              <a:buNone/>
            </a:pPr>
            <a:endParaRPr/>
          </a:p>
        </p:txBody>
      </p:sp>
      <p:sp>
        <p:nvSpPr>
          <p:cNvPr id="679" name="Google Shape;679;p2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p22:notes"/>
          <p:cNvSpPr txBox="1">
            <a:spLocks noGrp="1"/>
          </p:cNvSpPr>
          <p:nvPr>
            <p:ph type="body" idx="1"/>
          </p:nvPr>
        </p:nvSpPr>
        <p:spPr>
          <a:xfrm>
            <a:off x="679768" y="4778723"/>
            <a:ext cx="5438140" cy="3909864"/>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1200"/>
              </a:spcBef>
              <a:spcAft>
                <a:spcPts val="0"/>
              </a:spcAft>
              <a:buClr>
                <a:schemeClr val="dk1"/>
              </a:buClr>
              <a:buSzPts val="1100"/>
              <a:buFont typeface="Arial"/>
              <a:buNone/>
            </a:pPr>
            <a:r>
              <a:rPr lang="es-ES" sz="1100">
                <a:latin typeface="Arial"/>
                <a:ea typeface="Arial"/>
                <a:cs typeface="Arial"/>
                <a:sym typeface="Arial"/>
              </a:rPr>
              <a:t>·</a:t>
            </a:r>
            <a:r>
              <a:rPr lang="es-ES" sz="700">
                <a:latin typeface="Times New Roman"/>
                <a:ea typeface="Times New Roman"/>
                <a:cs typeface="Times New Roman"/>
                <a:sym typeface="Times New Roman"/>
              </a:rPr>
              <a:t>         </a:t>
            </a:r>
            <a:r>
              <a:rPr lang="es-ES" sz="1100">
                <a:latin typeface="Arial"/>
                <a:ea typeface="Arial"/>
                <a:cs typeface="Arial"/>
                <a:sym typeface="Arial"/>
              </a:rPr>
              <a:t>Besides this, Mobilee has also demonstrated to interfere with the cascade of inflammatory cytokines, contributing to the support joint function.</a:t>
            </a:r>
            <a:endParaRPr sz="1100">
              <a:latin typeface="Arial"/>
              <a:ea typeface="Arial"/>
              <a:cs typeface="Arial"/>
              <a:sym typeface="Arial"/>
            </a:endParaRPr>
          </a:p>
          <a:p>
            <a:pPr marL="0" lvl="0" indent="0" algn="l" rtl="0">
              <a:lnSpc>
                <a:spcPct val="100000"/>
              </a:lnSpc>
              <a:spcBef>
                <a:spcPts val="1200"/>
              </a:spcBef>
              <a:spcAft>
                <a:spcPts val="0"/>
              </a:spcAft>
              <a:buSzPts val="1400"/>
              <a:buNone/>
            </a:pPr>
            <a:endParaRPr/>
          </a:p>
        </p:txBody>
      </p:sp>
      <p:sp>
        <p:nvSpPr>
          <p:cNvPr id="688" name="Google Shape;688;p2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p23:notes"/>
          <p:cNvSpPr txBox="1">
            <a:spLocks noGrp="1"/>
          </p:cNvSpPr>
          <p:nvPr>
            <p:ph type="body" idx="1"/>
          </p:nvPr>
        </p:nvSpPr>
        <p:spPr>
          <a:xfrm>
            <a:off x="679768" y="4778723"/>
            <a:ext cx="5438140" cy="3909864"/>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1200"/>
              </a:spcBef>
              <a:spcAft>
                <a:spcPts val="0"/>
              </a:spcAft>
              <a:buClr>
                <a:schemeClr val="dk1"/>
              </a:buClr>
              <a:buSzPts val="1100"/>
              <a:buFont typeface="Arial"/>
              <a:buNone/>
            </a:pPr>
            <a:r>
              <a:rPr lang="es-ES" sz="1100">
                <a:latin typeface="Arial"/>
                <a:ea typeface="Arial"/>
                <a:cs typeface="Arial"/>
                <a:sym typeface="Arial"/>
              </a:rPr>
              <a:t>·</a:t>
            </a:r>
            <a:r>
              <a:rPr lang="es-ES" sz="700">
                <a:latin typeface="Times New Roman"/>
                <a:ea typeface="Times New Roman"/>
                <a:cs typeface="Times New Roman"/>
                <a:sym typeface="Times New Roman"/>
              </a:rPr>
              <a:t>         </a:t>
            </a:r>
            <a:r>
              <a:rPr lang="es-ES" sz="1100">
                <a:latin typeface="Arial"/>
                <a:ea typeface="Arial"/>
                <a:cs typeface="Arial"/>
                <a:sym typeface="Arial"/>
              </a:rPr>
              <a:t>As a consequence of the effects described, it has been demonstrated, that oral administration of Mobilee reduces joint discomfort from the second month of treatment.</a:t>
            </a:r>
            <a:endParaRPr sz="1100">
              <a:latin typeface="Arial"/>
              <a:ea typeface="Arial"/>
              <a:cs typeface="Arial"/>
              <a:sym typeface="Arial"/>
            </a:endParaRPr>
          </a:p>
          <a:p>
            <a:pPr marL="0" lvl="0" indent="0" algn="l" rtl="0">
              <a:lnSpc>
                <a:spcPct val="100000"/>
              </a:lnSpc>
              <a:spcBef>
                <a:spcPts val="1200"/>
              </a:spcBef>
              <a:spcAft>
                <a:spcPts val="0"/>
              </a:spcAft>
              <a:buSzPts val="1400"/>
              <a:buNone/>
            </a:pPr>
            <a:endParaRPr/>
          </a:p>
        </p:txBody>
      </p:sp>
      <p:sp>
        <p:nvSpPr>
          <p:cNvPr id="697" name="Google Shape;697;p2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1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7" name="Google Shape;547;p10:notes"/>
          <p:cNvSpPr txBox="1">
            <a:spLocks noGrp="1"/>
          </p:cNvSpPr>
          <p:nvPr>
            <p:ph type="body" idx="1"/>
          </p:nvPr>
        </p:nvSpPr>
        <p:spPr>
          <a:xfrm>
            <a:off x="679768" y="4778723"/>
            <a:ext cx="5438140" cy="390986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8" name="Google Shape;548;p10:notes"/>
          <p:cNvSpPr txBox="1">
            <a:spLocks noGrp="1"/>
          </p:cNvSpPr>
          <p:nvPr>
            <p:ph type="sldNum" idx="12"/>
          </p:nvPr>
        </p:nvSpPr>
        <p:spPr>
          <a:xfrm>
            <a:off x="3850444" y="9431599"/>
            <a:ext cx="2945659" cy="498214"/>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s-ES"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a:extLst>
            <a:ext uri="{FF2B5EF4-FFF2-40B4-BE49-F238E27FC236}">
              <a16:creationId xmlns:a16="http://schemas.microsoft.com/office/drawing/2014/main" id="{FCC85A10-02D3-C30D-196A-BD3A0D1DC170}"/>
            </a:ext>
          </a:extLst>
        </p:cNvPr>
        <p:cNvGrpSpPr/>
        <p:nvPr/>
      </p:nvGrpSpPr>
      <p:grpSpPr>
        <a:xfrm>
          <a:off x="0" y="0"/>
          <a:ext cx="0" cy="0"/>
          <a:chOff x="0" y="0"/>
          <a:chExt cx="0" cy="0"/>
        </a:xfrm>
      </p:grpSpPr>
      <p:sp>
        <p:nvSpPr>
          <p:cNvPr id="696" name="Google Shape;696;p23:notes">
            <a:extLst>
              <a:ext uri="{FF2B5EF4-FFF2-40B4-BE49-F238E27FC236}">
                <a16:creationId xmlns:a16="http://schemas.microsoft.com/office/drawing/2014/main" id="{93FBE0B2-4051-4DB1-D1E0-B5F9D10C869B}"/>
              </a:ext>
            </a:extLst>
          </p:cNvPr>
          <p:cNvSpPr txBox="1">
            <a:spLocks noGrp="1"/>
          </p:cNvSpPr>
          <p:nvPr>
            <p:ph type="body" idx="1"/>
          </p:nvPr>
        </p:nvSpPr>
        <p:spPr>
          <a:xfrm>
            <a:off x="679768" y="4778723"/>
            <a:ext cx="5438140" cy="3909864"/>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1200"/>
              </a:spcBef>
              <a:spcAft>
                <a:spcPts val="0"/>
              </a:spcAft>
              <a:buClr>
                <a:schemeClr val="dk1"/>
              </a:buClr>
              <a:buSzPts val="1100"/>
              <a:buFont typeface="Arial"/>
              <a:buNone/>
            </a:pPr>
            <a:r>
              <a:rPr lang="es-ES" sz="1100">
                <a:latin typeface="Arial"/>
                <a:ea typeface="Arial"/>
                <a:cs typeface="Arial"/>
                <a:sym typeface="Arial"/>
              </a:rPr>
              <a:t>·</a:t>
            </a:r>
            <a:r>
              <a:rPr lang="es-ES" sz="700">
                <a:latin typeface="Times New Roman"/>
                <a:ea typeface="Times New Roman"/>
                <a:cs typeface="Times New Roman"/>
                <a:sym typeface="Times New Roman"/>
              </a:rPr>
              <a:t>         </a:t>
            </a:r>
            <a:r>
              <a:rPr lang="es-ES" sz="1100">
                <a:latin typeface="Arial"/>
                <a:ea typeface="Arial"/>
                <a:cs typeface="Arial"/>
                <a:sym typeface="Arial"/>
              </a:rPr>
              <a:t>As a consequence of the effects described, it has been demonstrated, that oral administration of Mobilee reduces joint discomfort from the second month of treatment.</a:t>
            </a:r>
            <a:endParaRPr sz="1100">
              <a:latin typeface="Arial"/>
              <a:ea typeface="Arial"/>
              <a:cs typeface="Arial"/>
              <a:sym typeface="Arial"/>
            </a:endParaRPr>
          </a:p>
          <a:p>
            <a:pPr marL="0" lvl="0" indent="0" algn="l" rtl="0">
              <a:lnSpc>
                <a:spcPct val="100000"/>
              </a:lnSpc>
              <a:spcBef>
                <a:spcPts val="1200"/>
              </a:spcBef>
              <a:spcAft>
                <a:spcPts val="0"/>
              </a:spcAft>
              <a:buSzPts val="1400"/>
              <a:buNone/>
            </a:pPr>
            <a:endParaRPr/>
          </a:p>
        </p:txBody>
      </p:sp>
      <p:sp>
        <p:nvSpPr>
          <p:cNvPr id="697" name="Google Shape;697;p23:notes">
            <a:extLst>
              <a:ext uri="{FF2B5EF4-FFF2-40B4-BE49-F238E27FC236}">
                <a16:creationId xmlns:a16="http://schemas.microsoft.com/office/drawing/2014/main" id="{13A8A2C6-064E-FDE4-0198-28BA71F1E0C0}"/>
              </a:ext>
            </a:extLst>
          </p:cNvPr>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443811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a:extLst>
            <a:ext uri="{FF2B5EF4-FFF2-40B4-BE49-F238E27FC236}">
              <a16:creationId xmlns:a16="http://schemas.microsoft.com/office/drawing/2014/main" id="{07596232-4ABA-5E0F-E4C9-7277B53F8C14}"/>
            </a:ext>
          </a:extLst>
        </p:cNvPr>
        <p:cNvGrpSpPr/>
        <p:nvPr/>
      </p:nvGrpSpPr>
      <p:grpSpPr>
        <a:xfrm>
          <a:off x="0" y="0"/>
          <a:ext cx="0" cy="0"/>
          <a:chOff x="0" y="0"/>
          <a:chExt cx="0" cy="0"/>
        </a:xfrm>
      </p:grpSpPr>
      <p:sp>
        <p:nvSpPr>
          <p:cNvPr id="663" name="Google Shape;663;p20:notes">
            <a:extLst>
              <a:ext uri="{FF2B5EF4-FFF2-40B4-BE49-F238E27FC236}">
                <a16:creationId xmlns:a16="http://schemas.microsoft.com/office/drawing/2014/main" id="{AB90034E-4484-E6A1-D7D6-0DBD90E6DB47}"/>
              </a:ext>
            </a:extLst>
          </p:cNvPr>
          <p:cNvSpPr txBox="1">
            <a:spLocks noGrp="1"/>
          </p:cNvSpPr>
          <p:nvPr>
            <p:ph type="body" idx="1"/>
          </p:nvPr>
        </p:nvSpPr>
        <p:spPr>
          <a:xfrm>
            <a:off x="679768" y="4778723"/>
            <a:ext cx="5438140" cy="3909864"/>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1200"/>
              </a:spcBef>
              <a:spcAft>
                <a:spcPts val="0"/>
              </a:spcAft>
              <a:buClr>
                <a:schemeClr val="dk1"/>
              </a:buClr>
              <a:buSzPts val="1100"/>
              <a:buFont typeface="Arial"/>
              <a:buNone/>
            </a:pPr>
            <a:r>
              <a:rPr lang="es-ES" sz="1100">
                <a:latin typeface="Arial"/>
                <a:ea typeface="Arial"/>
                <a:cs typeface="Arial"/>
                <a:sym typeface="Arial"/>
              </a:rPr>
              <a:t>·</a:t>
            </a:r>
            <a:r>
              <a:rPr lang="es-ES" sz="700">
                <a:latin typeface="Times New Roman"/>
                <a:ea typeface="Times New Roman"/>
                <a:cs typeface="Times New Roman"/>
                <a:sym typeface="Times New Roman"/>
              </a:rPr>
              <a:t>         </a:t>
            </a:r>
            <a:r>
              <a:rPr lang="es-ES" sz="1100">
                <a:latin typeface="Arial"/>
                <a:ea typeface="Arial"/>
                <a:cs typeface="Arial"/>
                <a:sym typeface="Arial"/>
              </a:rPr>
              <a:t>Main effects:</a:t>
            </a:r>
            <a:endParaRPr sz="1100">
              <a:latin typeface="Arial"/>
              <a:ea typeface="Arial"/>
              <a:cs typeface="Arial"/>
              <a:sym typeface="Arial"/>
            </a:endParaRPr>
          </a:p>
          <a:p>
            <a:pPr marL="914400" lvl="0" indent="-228600" algn="l" rtl="0">
              <a:lnSpc>
                <a:spcPct val="150000"/>
              </a:lnSpc>
              <a:spcBef>
                <a:spcPts val="1200"/>
              </a:spcBef>
              <a:spcAft>
                <a:spcPts val="0"/>
              </a:spcAft>
              <a:buClr>
                <a:schemeClr val="dk1"/>
              </a:buClr>
              <a:buSzPts val="1100"/>
              <a:buFont typeface="Arial"/>
              <a:buNone/>
            </a:pPr>
            <a:r>
              <a:rPr lang="es-ES" sz="1100">
                <a:latin typeface="Courier New"/>
                <a:ea typeface="Courier New"/>
                <a:cs typeface="Courier New"/>
                <a:sym typeface="Courier New"/>
              </a:rPr>
              <a:t>o</a:t>
            </a:r>
            <a:r>
              <a:rPr lang="es-ES" sz="700">
                <a:latin typeface="Times New Roman"/>
                <a:ea typeface="Times New Roman"/>
                <a:cs typeface="Times New Roman"/>
                <a:sym typeface="Times New Roman"/>
              </a:rPr>
              <a:t>   </a:t>
            </a:r>
            <a:r>
              <a:rPr lang="es-ES" sz="1100">
                <a:latin typeface="Arial"/>
                <a:ea typeface="Arial"/>
                <a:cs typeface="Arial"/>
                <a:sym typeface="Arial"/>
              </a:rPr>
              <a:t>Increases the endogenous synthesis of hyaluronic acid, thus promoting joint mobility.</a:t>
            </a:r>
            <a:endParaRPr sz="1100">
              <a:latin typeface="Arial"/>
              <a:ea typeface="Arial"/>
              <a:cs typeface="Arial"/>
              <a:sym typeface="Arial"/>
            </a:endParaRPr>
          </a:p>
          <a:p>
            <a:pPr marL="914400" lvl="0" indent="-228600" algn="l" rtl="0">
              <a:lnSpc>
                <a:spcPct val="150000"/>
              </a:lnSpc>
              <a:spcBef>
                <a:spcPts val="1200"/>
              </a:spcBef>
              <a:spcAft>
                <a:spcPts val="0"/>
              </a:spcAft>
              <a:buClr>
                <a:schemeClr val="dk1"/>
              </a:buClr>
              <a:buSzPts val="1100"/>
              <a:buFont typeface="Arial"/>
              <a:buNone/>
            </a:pPr>
            <a:r>
              <a:rPr lang="es-ES" sz="1100">
                <a:latin typeface="Courier New"/>
                <a:ea typeface="Courier New"/>
                <a:cs typeface="Courier New"/>
                <a:sym typeface="Courier New"/>
              </a:rPr>
              <a:t>o</a:t>
            </a:r>
            <a:r>
              <a:rPr lang="es-ES" sz="700">
                <a:latin typeface="Times New Roman"/>
                <a:ea typeface="Times New Roman"/>
                <a:cs typeface="Times New Roman"/>
                <a:sym typeface="Times New Roman"/>
              </a:rPr>
              <a:t>   </a:t>
            </a:r>
            <a:r>
              <a:rPr lang="es-ES" sz="1100">
                <a:latin typeface="Arial"/>
                <a:ea typeface="Arial"/>
                <a:cs typeface="Arial"/>
                <a:sym typeface="Arial"/>
              </a:rPr>
              <a:t>Helps to control inflammatory cytokines.</a:t>
            </a:r>
            <a:endParaRPr sz="1100">
              <a:latin typeface="Arial"/>
              <a:ea typeface="Arial"/>
              <a:cs typeface="Arial"/>
              <a:sym typeface="Arial"/>
            </a:endParaRPr>
          </a:p>
          <a:p>
            <a:pPr marL="914400" lvl="0" indent="-228600" algn="l" rtl="0">
              <a:lnSpc>
                <a:spcPct val="150000"/>
              </a:lnSpc>
              <a:spcBef>
                <a:spcPts val="1200"/>
              </a:spcBef>
              <a:spcAft>
                <a:spcPts val="0"/>
              </a:spcAft>
              <a:buClr>
                <a:schemeClr val="dk1"/>
              </a:buClr>
              <a:buSzPts val="1100"/>
              <a:buFont typeface="Arial"/>
              <a:buNone/>
            </a:pPr>
            <a:r>
              <a:rPr lang="es-ES" sz="1100">
                <a:latin typeface="Courier New"/>
                <a:ea typeface="Courier New"/>
                <a:cs typeface="Courier New"/>
                <a:sym typeface="Courier New"/>
              </a:rPr>
              <a:t>o</a:t>
            </a:r>
            <a:r>
              <a:rPr lang="es-ES" sz="700">
                <a:latin typeface="Times New Roman"/>
                <a:ea typeface="Times New Roman"/>
                <a:cs typeface="Times New Roman"/>
                <a:sym typeface="Times New Roman"/>
              </a:rPr>
              <a:t>   </a:t>
            </a:r>
            <a:r>
              <a:rPr lang="es-ES" sz="1100">
                <a:latin typeface="Arial"/>
                <a:ea typeface="Arial"/>
                <a:cs typeface="Arial"/>
                <a:sym typeface="Arial"/>
              </a:rPr>
              <a:t>Which, consequently, helps to reduces joint discomfort</a:t>
            </a:r>
            <a:endParaRPr sz="1100">
              <a:latin typeface="Arial"/>
              <a:ea typeface="Arial"/>
              <a:cs typeface="Arial"/>
              <a:sym typeface="Arial"/>
            </a:endParaRPr>
          </a:p>
          <a:p>
            <a:pPr marL="914400" lvl="0" indent="-228600" algn="l" rtl="0">
              <a:lnSpc>
                <a:spcPct val="150000"/>
              </a:lnSpc>
              <a:spcBef>
                <a:spcPts val="1200"/>
              </a:spcBef>
              <a:spcAft>
                <a:spcPts val="0"/>
              </a:spcAft>
              <a:buClr>
                <a:schemeClr val="dk1"/>
              </a:buClr>
              <a:buSzPts val="1100"/>
              <a:buFont typeface="Arial"/>
              <a:buNone/>
            </a:pPr>
            <a:r>
              <a:rPr lang="es-ES" sz="1100">
                <a:latin typeface="Courier New"/>
                <a:ea typeface="Courier New"/>
                <a:cs typeface="Courier New"/>
                <a:sym typeface="Courier New"/>
              </a:rPr>
              <a:t>o</a:t>
            </a:r>
            <a:r>
              <a:rPr lang="es-ES" sz="700">
                <a:latin typeface="Times New Roman"/>
                <a:ea typeface="Times New Roman"/>
                <a:cs typeface="Times New Roman"/>
                <a:sym typeface="Times New Roman"/>
              </a:rPr>
              <a:t>   </a:t>
            </a:r>
            <a:r>
              <a:rPr lang="es-ES" sz="1100">
                <a:latin typeface="Arial"/>
                <a:ea typeface="Arial"/>
                <a:cs typeface="Arial"/>
                <a:sym typeface="Arial"/>
              </a:rPr>
              <a:t>And finally, supports muscle function and strength.</a:t>
            </a:r>
            <a:endParaRPr sz="1100">
              <a:latin typeface="Arial"/>
              <a:ea typeface="Arial"/>
              <a:cs typeface="Arial"/>
              <a:sym typeface="Arial"/>
            </a:endParaRPr>
          </a:p>
          <a:p>
            <a:pPr marL="0" lvl="0" indent="0" algn="l" rtl="0">
              <a:lnSpc>
                <a:spcPct val="100000"/>
              </a:lnSpc>
              <a:spcBef>
                <a:spcPts val="1200"/>
              </a:spcBef>
              <a:spcAft>
                <a:spcPts val="0"/>
              </a:spcAft>
              <a:buSzPts val="1400"/>
              <a:buNone/>
            </a:pPr>
            <a:endParaRPr/>
          </a:p>
        </p:txBody>
      </p:sp>
      <p:sp>
        <p:nvSpPr>
          <p:cNvPr id="664" name="Google Shape;664;p20:notes">
            <a:extLst>
              <a:ext uri="{FF2B5EF4-FFF2-40B4-BE49-F238E27FC236}">
                <a16:creationId xmlns:a16="http://schemas.microsoft.com/office/drawing/2014/main" id="{3C58D8E6-05D9-1942-FEE3-5383C8267798}"/>
              </a:ext>
            </a:extLst>
          </p:cNvPr>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434754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p2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3" name="Google Shape;723;p26:notes"/>
          <p:cNvSpPr txBox="1">
            <a:spLocks noGrp="1"/>
          </p:cNvSpPr>
          <p:nvPr>
            <p:ph type="body" idx="1"/>
          </p:nvPr>
        </p:nvSpPr>
        <p:spPr>
          <a:xfrm>
            <a:off x="679768" y="4778723"/>
            <a:ext cx="5438140" cy="3909864"/>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s-ES"/>
              <a:t>Which are the key takeaways of our presentation today?</a:t>
            </a:r>
            <a:endParaRPr/>
          </a:p>
          <a:p>
            <a:pPr marL="0" lvl="0" indent="0" algn="l" rtl="0">
              <a:lnSpc>
                <a:spcPct val="115000"/>
              </a:lnSpc>
              <a:spcBef>
                <a:spcPts val="0"/>
              </a:spcBef>
              <a:spcAft>
                <a:spcPts val="0"/>
              </a:spcAft>
              <a:buClr>
                <a:schemeClr val="dk1"/>
              </a:buClr>
              <a:buSzPts val="1100"/>
              <a:buFont typeface="Arial"/>
              <a:buNone/>
            </a:pPr>
            <a:r>
              <a:rPr lang="es-ES"/>
              <a:t>We have talked about mobility… how it is becoming key among consumers as a driver for overall health,</a:t>
            </a:r>
            <a:endParaRPr/>
          </a:p>
          <a:p>
            <a:pPr marL="0" lvl="0" indent="0" algn="l" rtl="0">
              <a:lnSpc>
                <a:spcPct val="115000"/>
              </a:lnSpc>
              <a:spcBef>
                <a:spcPts val="0"/>
              </a:spcBef>
              <a:spcAft>
                <a:spcPts val="0"/>
              </a:spcAft>
              <a:buClr>
                <a:schemeClr val="dk1"/>
              </a:buClr>
              <a:buSzPts val="1100"/>
              <a:buFont typeface="Arial"/>
              <a:buNone/>
            </a:pPr>
            <a:r>
              <a:rPr lang="es-ES"/>
              <a:t>We have also presented two of our Ingredients for Mobility…</a:t>
            </a:r>
            <a:endParaRPr/>
          </a:p>
          <a:p>
            <a:pPr marL="0" lvl="0" indent="0" algn="l" rtl="0">
              <a:lnSpc>
                <a:spcPct val="115000"/>
              </a:lnSpc>
              <a:spcBef>
                <a:spcPts val="0"/>
              </a:spcBef>
              <a:spcAft>
                <a:spcPts val="0"/>
              </a:spcAft>
              <a:buClr>
                <a:schemeClr val="dk1"/>
              </a:buClr>
              <a:buSzPts val="1100"/>
              <a:buFont typeface="Arial"/>
              <a:buNone/>
            </a:pPr>
            <a:r>
              <a:rPr lang="es-ES"/>
              <a:t>Collavant n2 Native type II Collagen</a:t>
            </a:r>
            <a:endParaRPr/>
          </a:p>
          <a:p>
            <a:pPr marL="0" lvl="0" indent="0" algn="l" rtl="0">
              <a:lnSpc>
                <a:spcPct val="115000"/>
              </a:lnSpc>
              <a:spcBef>
                <a:spcPts val="0"/>
              </a:spcBef>
              <a:spcAft>
                <a:spcPts val="0"/>
              </a:spcAft>
              <a:buClr>
                <a:schemeClr val="dk1"/>
              </a:buClr>
              <a:buSzPts val="1100"/>
              <a:buFont typeface="Arial"/>
              <a:buNone/>
            </a:pPr>
            <a:r>
              <a:rPr lang="es-ES"/>
              <a:t>And Mobilee Hyaluronic Acid Matrix Ingredient</a:t>
            </a:r>
            <a:endParaRPr/>
          </a:p>
          <a:p>
            <a:pPr marL="0" lvl="0" indent="0" algn="l" rtl="0">
              <a:lnSpc>
                <a:spcPct val="100000"/>
              </a:lnSpc>
              <a:spcBef>
                <a:spcPts val="0"/>
              </a:spcBef>
              <a:spcAft>
                <a:spcPts val="0"/>
              </a:spcAft>
              <a:buSzPts val="1400"/>
              <a:buNone/>
            </a:pPr>
            <a:endParaRPr/>
          </a:p>
        </p:txBody>
      </p:sp>
      <p:sp>
        <p:nvSpPr>
          <p:cNvPr id="724" name="Google Shape;724;p26:notes"/>
          <p:cNvSpPr txBox="1">
            <a:spLocks noGrp="1"/>
          </p:cNvSpPr>
          <p:nvPr>
            <p:ph type="sldNum" idx="12"/>
          </p:nvPr>
        </p:nvSpPr>
        <p:spPr>
          <a:xfrm>
            <a:off x="3850444" y="9431599"/>
            <a:ext cx="2945659" cy="498214"/>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s-ES" sz="1200" b="0" i="0" u="none" strike="noStrike" cap="none">
                <a:solidFill>
                  <a:srgbClr val="000000"/>
                </a:solidFill>
                <a:latin typeface="Calibri"/>
                <a:ea typeface="Calibri"/>
                <a:cs typeface="Calibri"/>
                <a:sym typeface="Calibri"/>
              </a:rPr>
              <a:t>36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p27: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3" name="Google Shape;733;p27:notes"/>
          <p:cNvSpPr txBox="1">
            <a:spLocks noGrp="1"/>
          </p:cNvSpPr>
          <p:nvPr>
            <p:ph type="body" idx="1"/>
          </p:nvPr>
        </p:nvSpPr>
        <p:spPr>
          <a:xfrm>
            <a:off x="679768" y="4778723"/>
            <a:ext cx="5438140" cy="3909864"/>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s-ES"/>
              <a:t>How are they different?</a:t>
            </a:r>
            <a:endParaRPr/>
          </a:p>
          <a:p>
            <a:pPr marL="0" lvl="0" indent="0" algn="l" rtl="0">
              <a:lnSpc>
                <a:spcPct val="115000"/>
              </a:lnSpc>
              <a:spcBef>
                <a:spcPts val="0"/>
              </a:spcBef>
              <a:spcAft>
                <a:spcPts val="0"/>
              </a:spcAft>
              <a:buClr>
                <a:schemeClr val="dk1"/>
              </a:buClr>
              <a:buSzPts val="1100"/>
              <a:buFont typeface="Arial"/>
              <a:buNone/>
            </a:pPr>
            <a:r>
              <a:rPr lang="es-ES"/>
              <a:t>When to use one or the other in a new product development for Mobility?</a:t>
            </a:r>
            <a:endParaRPr/>
          </a:p>
          <a:p>
            <a:pPr marL="0" lvl="0" indent="0" algn="l" rtl="0">
              <a:lnSpc>
                <a:spcPct val="115000"/>
              </a:lnSpc>
              <a:spcBef>
                <a:spcPts val="0"/>
              </a:spcBef>
              <a:spcAft>
                <a:spcPts val="0"/>
              </a:spcAft>
              <a:buClr>
                <a:schemeClr val="dk1"/>
              </a:buClr>
              <a:buSzPts val="1100"/>
              <a:buFont typeface="Arial"/>
              <a:buNone/>
            </a:pPr>
            <a:r>
              <a:rPr lang="es-ES"/>
              <a:t>Actually, collavant and Mobilee are complementary scientifically backed Ingredients for a comprehensive approach to Mobility.</a:t>
            </a:r>
            <a:endParaRPr/>
          </a:p>
          <a:p>
            <a:pPr marL="0" lvl="0" indent="0" algn="l" rtl="0">
              <a:lnSpc>
                <a:spcPct val="115000"/>
              </a:lnSpc>
              <a:spcBef>
                <a:spcPts val="0"/>
              </a:spcBef>
              <a:spcAft>
                <a:spcPts val="0"/>
              </a:spcAft>
              <a:buClr>
                <a:schemeClr val="dk1"/>
              </a:buClr>
              <a:buSzPts val="1100"/>
              <a:buFont typeface="Arial"/>
              <a:buNone/>
            </a:pPr>
            <a:r>
              <a:rPr lang="es-ES">
                <a:solidFill>
                  <a:srgbClr val="003C46"/>
                </a:solidFill>
                <a:latin typeface="Arial"/>
                <a:ea typeface="Arial"/>
                <a:cs typeface="Arial"/>
                <a:sym typeface="Arial"/>
              </a:rPr>
              <a:t>They are different Ingredients:</a:t>
            </a:r>
            <a:endParaRPr>
              <a:solidFill>
                <a:srgbClr val="003C46"/>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a:solidFill>
                  <a:srgbClr val="003C46"/>
                </a:solidFill>
                <a:latin typeface="Arial"/>
                <a:ea typeface="Arial"/>
                <a:cs typeface="Arial"/>
                <a:sym typeface="Arial"/>
              </a:rPr>
              <a:t>Mobilee is a hyaluronic acid matrix and Collavant n2 is a native or undenatured type II Collagen</a:t>
            </a:r>
            <a:endParaRPr>
              <a:solidFill>
                <a:srgbClr val="003C46"/>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a:solidFill>
                  <a:srgbClr val="003C46"/>
                </a:solidFill>
                <a:latin typeface="Arial"/>
                <a:ea typeface="Arial"/>
                <a:cs typeface="Arial"/>
                <a:sym typeface="Arial"/>
              </a:rPr>
              <a:t>They target different tissues:</a:t>
            </a:r>
            <a:endParaRPr>
              <a:solidFill>
                <a:srgbClr val="003C46"/>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a:solidFill>
                  <a:srgbClr val="003C46"/>
                </a:solidFill>
                <a:latin typeface="Arial"/>
                <a:ea typeface="Arial"/>
                <a:cs typeface="Arial"/>
                <a:sym typeface="Arial"/>
              </a:rPr>
              <a:t>Mobilee acts in the synovial fluid lubricating the joints and in the muscle increasing the strength, while collavant n2 acts in the cartilage slowing down collagen degradation.</a:t>
            </a:r>
            <a:endParaRPr>
              <a:solidFill>
                <a:srgbClr val="003C46"/>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a:solidFill>
                  <a:srgbClr val="003C46"/>
                </a:solidFill>
                <a:latin typeface="Arial"/>
                <a:ea typeface="Arial"/>
                <a:cs typeface="Arial"/>
                <a:sym typeface="Arial"/>
              </a:rPr>
              <a:t>They also differ in the mechanism of action.</a:t>
            </a:r>
            <a:endParaRPr>
              <a:solidFill>
                <a:srgbClr val="003C46"/>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a:solidFill>
                  <a:srgbClr val="003C46"/>
                </a:solidFill>
                <a:latin typeface="Arial"/>
                <a:ea typeface="Arial"/>
                <a:cs typeface="Arial"/>
                <a:sym typeface="Arial"/>
              </a:rPr>
              <a:t>Mobilee, stimulates the endogenous synthesis of HA, decreases inflammatory cytokines and increases muscle cells proliferation.</a:t>
            </a:r>
            <a:endParaRPr>
              <a:solidFill>
                <a:srgbClr val="003C46"/>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a:solidFill>
                  <a:srgbClr val="003C46"/>
                </a:solidFill>
                <a:latin typeface="Arial"/>
                <a:ea typeface="Arial"/>
                <a:cs typeface="Arial"/>
                <a:sym typeface="Arial"/>
              </a:rPr>
              <a:t>While Collavant n2 has an immune mediated mechanism of action, reducing Collagen destruction and inflammatory markers.</a:t>
            </a:r>
            <a:endParaRPr>
              <a:solidFill>
                <a:srgbClr val="003C46"/>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a:solidFill>
                  <a:srgbClr val="003C46"/>
                </a:solidFill>
                <a:latin typeface="Arial"/>
                <a:ea typeface="Arial"/>
                <a:cs typeface="Arial"/>
                <a:sym typeface="Arial"/>
              </a:rPr>
              <a:t>So they can be combined in the same product for a comprehensive approach to mobility.</a:t>
            </a:r>
            <a:endParaRPr>
              <a:solidFill>
                <a:srgbClr val="003C46"/>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a:solidFill>
                  <a:srgbClr val="003C46"/>
                </a:solidFill>
                <a:latin typeface="Arial"/>
                <a:ea typeface="Arial"/>
                <a:cs typeface="Arial"/>
                <a:sym typeface="Arial"/>
              </a:rPr>
              <a:t>The target consumer can range from:</a:t>
            </a:r>
            <a:endParaRPr>
              <a:solidFill>
                <a:srgbClr val="003C46"/>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s-ES">
                <a:solidFill>
                  <a:srgbClr val="003C46"/>
                </a:solidFill>
                <a:latin typeface="Arial"/>
                <a:ea typeface="Arial"/>
                <a:cs typeface="Arial"/>
                <a:sym typeface="Arial"/>
              </a:rPr>
              <a:t>Seniors + 65, to sporty people, menopause women and Midle Aged Adults with joint discomfort and aiming to improve muscle strength.</a:t>
            </a:r>
            <a:endParaRPr>
              <a:solidFill>
                <a:srgbClr val="003C46"/>
              </a:solidFill>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734" name="Google Shape;734;p27:notes"/>
          <p:cNvSpPr txBox="1">
            <a:spLocks noGrp="1"/>
          </p:cNvSpPr>
          <p:nvPr>
            <p:ph type="sldNum" idx="12"/>
          </p:nvPr>
        </p:nvSpPr>
        <p:spPr>
          <a:xfrm>
            <a:off x="3850444" y="9431599"/>
            <a:ext cx="2945659" cy="498214"/>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37</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2" name="Google Shape;752;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s-ES"/>
              <a:t>To sum up…</a:t>
            </a:r>
            <a:endParaRPr/>
          </a:p>
          <a:p>
            <a:pPr marL="0" lvl="0" indent="0" algn="l" rtl="0">
              <a:lnSpc>
                <a:spcPct val="115000"/>
              </a:lnSpc>
              <a:spcBef>
                <a:spcPts val="0"/>
              </a:spcBef>
              <a:spcAft>
                <a:spcPts val="0"/>
              </a:spcAft>
              <a:buClr>
                <a:schemeClr val="dk1"/>
              </a:buClr>
              <a:buSzPts val="1100"/>
              <a:buFont typeface="Arial"/>
              <a:buNone/>
            </a:pPr>
            <a:r>
              <a:rPr lang="es-ES"/>
              <a:t>Consumers of all ages are increasingly looking to improve their mobility as a way to improve they health and wellbeing.</a:t>
            </a:r>
            <a:endParaRPr/>
          </a:p>
          <a:p>
            <a:pPr marL="0" lvl="0" indent="0" algn="l" rtl="0">
              <a:lnSpc>
                <a:spcPct val="115000"/>
              </a:lnSpc>
              <a:spcBef>
                <a:spcPts val="0"/>
              </a:spcBef>
              <a:spcAft>
                <a:spcPts val="0"/>
              </a:spcAft>
              <a:buClr>
                <a:schemeClr val="dk1"/>
              </a:buClr>
              <a:buSzPts val="1100"/>
              <a:buFont typeface="Arial"/>
              <a:buNone/>
            </a:pPr>
            <a:r>
              <a:rPr lang="es-ES"/>
              <a:t>There is an opportunity to develop efficacious products that target mobility worldwide.</a:t>
            </a:r>
            <a:endParaRPr/>
          </a:p>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4" name="Google Shape;1094;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en-US"/>
              <a:t>So that’s our presentation for today.</a:t>
            </a:r>
            <a:endParaRPr/>
          </a:p>
          <a:p>
            <a:pPr marL="0" lvl="0" indent="0" algn="l" rtl="0">
              <a:spcBef>
                <a:spcPts val="0"/>
              </a:spcBef>
              <a:spcAft>
                <a:spcPts val="0"/>
              </a:spcAft>
              <a:buNone/>
            </a:pPr>
            <a:endParaRPr/>
          </a:p>
          <a:p>
            <a:pPr marL="0" lvl="0" indent="0" algn="l" rtl="0">
              <a:spcBef>
                <a:spcPts val="0"/>
              </a:spcBef>
              <a:spcAft>
                <a:spcPts val="0"/>
              </a:spcAft>
              <a:buNone/>
            </a:pPr>
            <a:r>
              <a:rPr lang="en-US"/>
              <a:t>Thank you very much for your attention.</a:t>
            </a:r>
            <a:endParaRPr/>
          </a:p>
          <a:p>
            <a:pPr marL="0" lvl="0" indent="0" algn="l" rtl="0">
              <a:spcBef>
                <a:spcPts val="0"/>
              </a:spcBef>
              <a:spcAft>
                <a:spcPts val="0"/>
              </a:spcAft>
              <a:buNone/>
            </a:pPr>
            <a:endParaRPr/>
          </a:p>
          <a:p>
            <a:pPr marL="0" lvl="0" indent="0" algn="l" rtl="0">
              <a:spcBef>
                <a:spcPts val="0"/>
              </a:spcBef>
              <a:spcAft>
                <a:spcPts val="0"/>
              </a:spcAft>
              <a:buNone/>
            </a:pPr>
            <a:r>
              <a:rPr lang="en-US"/>
              <a:t>And now we will answer any questions you may have.</a:t>
            </a:r>
            <a:endParaRPr/>
          </a:p>
        </p:txBody>
      </p:sp>
      <p:sp>
        <p:nvSpPr>
          <p:cNvPr id="1095" name="Google Shape;1095;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p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2" name="Google Shape;762;p5:notes"/>
          <p:cNvSpPr txBox="1">
            <a:spLocks noGrp="1"/>
          </p:cNvSpPr>
          <p:nvPr>
            <p:ph type="body" idx="1"/>
          </p:nvPr>
        </p:nvSpPr>
        <p:spPr>
          <a:xfrm>
            <a:off x="679768" y="4778723"/>
            <a:ext cx="5438140" cy="3909864"/>
          </a:xfrm>
          <a:prstGeom prst="rect">
            <a:avLst/>
          </a:prstGeom>
          <a:noFill/>
          <a:ln>
            <a:noFill/>
          </a:ln>
        </p:spPr>
        <p:txBody>
          <a:bodyPr spcFirstLastPara="1" wrap="square" lIns="91425" tIns="45700" rIns="91425" bIns="45700" anchor="t" anchorCtr="0">
            <a:noAutofit/>
          </a:bodyPr>
          <a:lstStyle/>
          <a:p>
            <a:pPr marL="0" lvl="0" indent="-228600" algn="l" rtl="0">
              <a:lnSpc>
                <a:spcPct val="150000"/>
              </a:lnSpc>
              <a:spcBef>
                <a:spcPts val="1200"/>
              </a:spcBef>
              <a:spcAft>
                <a:spcPts val="0"/>
              </a:spcAft>
              <a:buClr>
                <a:schemeClr val="dk1"/>
              </a:buClr>
              <a:buSzPts val="1100"/>
              <a:buFont typeface="Arial"/>
              <a:buNone/>
            </a:pPr>
            <a:r>
              <a:rPr lang="en-US" sz="1200">
                <a:latin typeface="Arial"/>
                <a:ea typeface="Arial"/>
                <a:cs typeface="Arial"/>
                <a:sym typeface="Arial"/>
              </a:rPr>
              <a:t>·</a:t>
            </a:r>
            <a:r>
              <a:rPr lang="en-US" sz="800">
                <a:latin typeface="Times New Roman"/>
                <a:ea typeface="Times New Roman"/>
                <a:cs typeface="Times New Roman"/>
                <a:sym typeface="Times New Roman"/>
              </a:rPr>
              <a:t>         </a:t>
            </a:r>
            <a:r>
              <a:rPr lang="en-US" sz="1200" err="1">
                <a:latin typeface="Arial"/>
                <a:ea typeface="Arial"/>
                <a:cs typeface="Arial"/>
                <a:sym typeface="Arial"/>
              </a:rPr>
              <a:t>Collavant</a:t>
            </a:r>
            <a:r>
              <a:rPr lang="en-US" sz="1200">
                <a:latin typeface="Arial"/>
                <a:ea typeface="Arial"/>
                <a:cs typeface="Arial"/>
                <a:sym typeface="Arial"/>
              </a:rPr>
              <a:t> n2 is a natural ingredient obtained from chicken cartilage that contains native (undenatured) type II collagen.</a:t>
            </a:r>
          </a:p>
          <a:p>
            <a:pPr marL="0" lvl="0" indent="-228600" algn="l" rtl="0">
              <a:lnSpc>
                <a:spcPct val="150000"/>
              </a:lnSpc>
              <a:spcBef>
                <a:spcPts val="1200"/>
              </a:spcBef>
              <a:spcAft>
                <a:spcPts val="0"/>
              </a:spcAft>
              <a:buClr>
                <a:schemeClr val="dk1"/>
              </a:buClr>
              <a:buSzPts val="1100"/>
              <a:buFont typeface="Arial"/>
              <a:buNone/>
            </a:pPr>
            <a:r>
              <a:rPr lang="en-US" sz="1200">
                <a:latin typeface="Arial"/>
                <a:ea typeface="Arial"/>
                <a:cs typeface="Arial"/>
                <a:sym typeface="Arial"/>
              </a:rPr>
              <a:t>·</a:t>
            </a:r>
            <a:r>
              <a:rPr lang="en-US" sz="800">
                <a:latin typeface="Times New Roman"/>
                <a:ea typeface="Times New Roman"/>
                <a:cs typeface="Times New Roman"/>
                <a:sym typeface="Times New Roman"/>
              </a:rPr>
              <a:t>         </a:t>
            </a:r>
            <a:r>
              <a:rPr lang="en-US" sz="1200">
                <a:latin typeface="Arial"/>
                <a:ea typeface="Arial"/>
                <a:cs typeface="Arial"/>
                <a:sym typeface="Arial"/>
              </a:rPr>
              <a:t>It has been demonstrated that oral administration of </a:t>
            </a:r>
            <a:r>
              <a:rPr lang="en-US" sz="1200" err="1">
                <a:latin typeface="Arial"/>
                <a:ea typeface="Arial"/>
                <a:cs typeface="Arial"/>
                <a:sym typeface="Arial"/>
              </a:rPr>
              <a:t>Collavant</a:t>
            </a:r>
            <a:r>
              <a:rPr lang="en-US" sz="1200">
                <a:latin typeface="Arial"/>
                <a:ea typeface="Arial"/>
                <a:cs typeface="Arial"/>
                <a:sym typeface="Arial"/>
              </a:rPr>
              <a:t> n2 at a dose of 40mg/day supports joint health through an immune-mediated mechanism of action.</a:t>
            </a:r>
          </a:p>
          <a:p>
            <a:pPr marL="0" lvl="0" indent="0" algn="l" rtl="0">
              <a:spcBef>
                <a:spcPts val="0"/>
              </a:spcBef>
              <a:spcAft>
                <a:spcPts val="0"/>
              </a:spcAft>
              <a:buNone/>
            </a:pPr>
            <a:endParaRPr/>
          </a:p>
        </p:txBody>
      </p:sp>
      <p:sp>
        <p:nvSpPr>
          <p:cNvPr id="763" name="Google Shape;763;p5:notes"/>
          <p:cNvSpPr txBox="1">
            <a:spLocks noGrp="1"/>
          </p:cNvSpPr>
          <p:nvPr>
            <p:ph type="sldNum" idx="12"/>
          </p:nvPr>
        </p:nvSpPr>
        <p:spPr>
          <a:xfrm>
            <a:off x="3850444" y="9431599"/>
            <a:ext cx="2945659" cy="49821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t>10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5115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1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7" name="Google Shape;567;p13:notes"/>
          <p:cNvSpPr txBox="1">
            <a:spLocks noGrp="1"/>
          </p:cNvSpPr>
          <p:nvPr>
            <p:ph type="body" idx="1"/>
          </p:nvPr>
        </p:nvSpPr>
        <p:spPr>
          <a:xfrm>
            <a:off x="679768" y="4778723"/>
            <a:ext cx="5438140" cy="3909864"/>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1200"/>
              </a:spcBef>
              <a:spcAft>
                <a:spcPts val="0"/>
              </a:spcAft>
              <a:buClr>
                <a:schemeClr val="dk1"/>
              </a:buClr>
              <a:buSzPts val="1100"/>
              <a:buFont typeface="Arial"/>
              <a:buNone/>
            </a:pPr>
            <a:r>
              <a:rPr lang="es-ES" sz="1100">
                <a:latin typeface="Arial"/>
                <a:ea typeface="Arial"/>
                <a:cs typeface="Arial"/>
                <a:sym typeface="Arial"/>
              </a:rPr>
              <a:t>·</a:t>
            </a:r>
            <a:r>
              <a:rPr lang="es-ES" sz="700">
                <a:latin typeface="Times New Roman"/>
                <a:ea typeface="Times New Roman"/>
                <a:cs typeface="Times New Roman"/>
                <a:sym typeface="Times New Roman"/>
              </a:rPr>
              <a:t>         </a:t>
            </a:r>
            <a:r>
              <a:rPr lang="es-ES" sz="1100">
                <a:latin typeface="Arial"/>
                <a:ea typeface="Arial"/>
                <a:cs typeface="Arial"/>
                <a:sym typeface="Arial"/>
              </a:rPr>
              <a:t>How it controls inflammatory cytokines and collagen degradation?</a:t>
            </a:r>
            <a:endParaRPr sz="1100">
              <a:latin typeface="Arial"/>
              <a:ea typeface="Arial"/>
              <a:cs typeface="Arial"/>
              <a:sym typeface="Arial"/>
            </a:endParaRPr>
          </a:p>
          <a:p>
            <a:pPr marL="0" lvl="0" indent="0" algn="l" rtl="0">
              <a:lnSpc>
                <a:spcPct val="150000"/>
              </a:lnSpc>
              <a:spcBef>
                <a:spcPts val="1200"/>
              </a:spcBef>
              <a:spcAft>
                <a:spcPts val="0"/>
              </a:spcAft>
              <a:buClr>
                <a:schemeClr val="dk1"/>
              </a:buClr>
              <a:buSzPts val="1100"/>
              <a:buFont typeface="Arial"/>
              <a:buNone/>
            </a:pPr>
            <a:r>
              <a:rPr lang="es-ES" sz="1100">
                <a:latin typeface="Arial"/>
                <a:ea typeface="Arial"/>
                <a:cs typeface="Arial"/>
                <a:sym typeface="Arial"/>
              </a:rPr>
              <a:t>Due to trauma, or simply as a consequence of the ageing process, small fragments of type II collagen are released into the synovia. These fragments are recognized as auto-antigens and generate an immune-mediated inflammatory response against articular cartilage. This leads to collagen degradation and the release of more collagen fragments, thus amplifying the cycle of inflammation and degradation.</a:t>
            </a:r>
            <a:endParaRPr sz="1100">
              <a:latin typeface="Arial"/>
              <a:ea typeface="Arial"/>
              <a:cs typeface="Arial"/>
              <a:sym typeface="Arial"/>
            </a:endParaRPr>
          </a:p>
          <a:p>
            <a:pPr marL="0" lvl="0" indent="0" algn="l" rtl="0">
              <a:lnSpc>
                <a:spcPct val="150000"/>
              </a:lnSpc>
              <a:spcBef>
                <a:spcPts val="1200"/>
              </a:spcBef>
              <a:spcAft>
                <a:spcPts val="0"/>
              </a:spcAft>
              <a:buClr>
                <a:schemeClr val="dk1"/>
              </a:buClr>
              <a:buSzPts val="1100"/>
              <a:buFont typeface="Arial"/>
              <a:buNone/>
            </a:pPr>
            <a:r>
              <a:rPr lang="es-ES" sz="1100">
                <a:latin typeface="Arial"/>
                <a:ea typeface="Arial"/>
                <a:cs typeface="Arial"/>
                <a:sym typeface="Arial"/>
              </a:rPr>
              <a:t>·</a:t>
            </a:r>
            <a:r>
              <a:rPr lang="es-ES" sz="700">
                <a:latin typeface="Times New Roman"/>
                <a:ea typeface="Times New Roman"/>
                <a:cs typeface="Times New Roman"/>
                <a:sym typeface="Times New Roman"/>
              </a:rPr>
              <a:t>         </a:t>
            </a:r>
            <a:r>
              <a:rPr lang="es-ES" sz="1100">
                <a:latin typeface="Arial"/>
                <a:ea typeface="Arial"/>
                <a:cs typeface="Arial"/>
                <a:sym typeface="Arial"/>
              </a:rPr>
              <a:t>One possibility to break this vicious cycle, is through the oral tolerance mechanism. It involves the oral administration of small amounts of native type II collagen to induce tolerance towards endogenous type II collagen and consequently helping to control the immune response against articular cartilage.    </a:t>
            </a:r>
            <a:endParaRPr sz="1100">
              <a:latin typeface="Arial"/>
              <a:ea typeface="Arial"/>
              <a:cs typeface="Arial"/>
              <a:sym typeface="Arial"/>
            </a:endParaRPr>
          </a:p>
          <a:p>
            <a:pPr marL="0" lvl="0" indent="0" algn="l" rtl="0">
              <a:lnSpc>
                <a:spcPct val="100000"/>
              </a:lnSpc>
              <a:spcBef>
                <a:spcPts val="1200"/>
              </a:spcBef>
              <a:spcAft>
                <a:spcPts val="0"/>
              </a:spcAft>
              <a:buSzPts val="1400"/>
              <a:buNone/>
            </a:pPr>
            <a:endParaRPr/>
          </a:p>
        </p:txBody>
      </p:sp>
      <p:sp>
        <p:nvSpPr>
          <p:cNvPr id="568" name="Google Shape;568;p13:notes"/>
          <p:cNvSpPr txBox="1">
            <a:spLocks noGrp="1"/>
          </p:cNvSpPr>
          <p:nvPr>
            <p:ph type="sldNum" idx="12"/>
          </p:nvPr>
        </p:nvSpPr>
        <p:spPr>
          <a:xfrm>
            <a:off x="3850444" y="9431599"/>
            <a:ext cx="2945659" cy="498214"/>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s-ES" sz="1200" b="0" i="0" u="none" strike="noStrike" cap="none">
                <a:solidFill>
                  <a:srgbClr val="000000"/>
                </a:solidFill>
                <a:latin typeface="Calibri"/>
                <a:ea typeface="Calibri"/>
                <a:cs typeface="Calibri"/>
                <a:sym typeface="Calibri"/>
              </a:rPr>
              <a:t>11</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066061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9FA366-A1D6-3D52-AC25-249B794BF22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2BA21EC-C644-85D6-6856-EA7EDBEBD6D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10195C9-2581-E75B-C224-FF482D8B0703}"/>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D94FC4D4-ACD1-6C5B-3EF6-9185A409741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D01613-D878-084B-BF82-4AD022CF32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346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D01613-D878-084B-BF82-4AD022CF32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24418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D01613-D878-084B-BF82-4AD022CF32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67870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a:extLst>
            <a:ext uri="{FF2B5EF4-FFF2-40B4-BE49-F238E27FC236}">
              <a16:creationId xmlns:a16="http://schemas.microsoft.com/office/drawing/2014/main" id="{F5AA7C49-87A4-205C-CE19-C9D4BF08FA96}"/>
            </a:ext>
          </a:extLst>
        </p:cNvPr>
        <p:cNvGrpSpPr/>
        <p:nvPr/>
      </p:nvGrpSpPr>
      <p:grpSpPr>
        <a:xfrm>
          <a:off x="0" y="0"/>
          <a:ext cx="0" cy="0"/>
          <a:chOff x="0" y="0"/>
          <a:chExt cx="0" cy="0"/>
        </a:xfrm>
      </p:grpSpPr>
      <p:sp>
        <p:nvSpPr>
          <p:cNvPr id="663" name="Google Shape;663;p20:notes">
            <a:extLst>
              <a:ext uri="{FF2B5EF4-FFF2-40B4-BE49-F238E27FC236}">
                <a16:creationId xmlns:a16="http://schemas.microsoft.com/office/drawing/2014/main" id="{19AE8323-8B8B-20A5-F57C-0A20FE81E07F}"/>
              </a:ext>
            </a:extLst>
          </p:cNvPr>
          <p:cNvSpPr txBox="1">
            <a:spLocks noGrp="1"/>
          </p:cNvSpPr>
          <p:nvPr>
            <p:ph type="body" idx="1"/>
          </p:nvPr>
        </p:nvSpPr>
        <p:spPr>
          <a:xfrm>
            <a:off x="679768" y="4778723"/>
            <a:ext cx="5438140" cy="3909864"/>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1200"/>
              </a:spcBef>
              <a:spcAft>
                <a:spcPts val="0"/>
              </a:spcAft>
              <a:buClr>
                <a:schemeClr val="dk1"/>
              </a:buClr>
              <a:buSzPts val="1100"/>
              <a:buFont typeface="Arial"/>
              <a:buNone/>
            </a:pPr>
            <a:r>
              <a:rPr lang="es-ES" sz="1100">
                <a:latin typeface="Arial"/>
                <a:ea typeface="Arial"/>
                <a:cs typeface="Arial"/>
                <a:sym typeface="Arial"/>
              </a:rPr>
              <a:t>·</a:t>
            </a:r>
            <a:r>
              <a:rPr lang="es-ES" sz="700">
                <a:latin typeface="Times New Roman"/>
                <a:ea typeface="Times New Roman"/>
                <a:cs typeface="Times New Roman"/>
                <a:sym typeface="Times New Roman"/>
              </a:rPr>
              <a:t>         </a:t>
            </a:r>
            <a:r>
              <a:rPr lang="es-ES" sz="1100">
                <a:latin typeface="Arial"/>
                <a:ea typeface="Arial"/>
                <a:cs typeface="Arial"/>
                <a:sym typeface="Arial"/>
              </a:rPr>
              <a:t>Main effects:</a:t>
            </a:r>
            <a:endParaRPr sz="1100">
              <a:latin typeface="Arial"/>
              <a:ea typeface="Arial"/>
              <a:cs typeface="Arial"/>
              <a:sym typeface="Arial"/>
            </a:endParaRPr>
          </a:p>
          <a:p>
            <a:pPr marL="914400" lvl="0" indent="-228600" algn="l" rtl="0">
              <a:lnSpc>
                <a:spcPct val="150000"/>
              </a:lnSpc>
              <a:spcBef>
                <a:spcPts val="1200"/>
              </a:spcBef>
              <a:spcAft>
                <a:spcPts val="0"/>
              </a:spcAft>
              <a:buClr>
                <a:schemeClr val="dk1"/>
              </a:buClr>
              <a:buSzPts val="1100"/>
              <a:buFont typeface="Arial"/>
              <a:buNone/>
            </a:pPr>
            <a:r>
              <a:rPr lang="es-ES" sz="1100">
                <a:latin typeface="Courier New"/>
                <a:ea typeface="Courier New"/>
                <a:cs typeface="Courier New"/>
                <a:sym typeface="Courier New"/>
              </a:rPr>
              <a:t>o</a:t>
            </a:r>
            <a:r>
              <a:rPr lang="es-ES" sz="700">
                <a:latin typeface="Times New Roman"/>
                <a:ea typeface="Times New Roman"/>
                <a:cs typeface="Times New Roman"/>
                <a:sym typeface="Times New Roman"/>
              </a:rPr>
              <a:t>   </a:t>
            </a:r>
            <a:r>
              <a:rPr lang="es-ES" sz="1100">
                <a:latin typeface="Arial"/>
                <a:ea typeface="Arial"/>
                <a:cs typeface="Arial"/>
                <a:sym typeface="Arial"/>
              </a:rPr>
              <a:t>Increases the endogenous synthesis of hyaluronic acid, thus promoting joint mobility.</a:t>
            </a:r>
            <a:endParaRPr sz="1100">
              <a:latin typeface="Arial"/>
              <a:ea typeface="Arial"/>
              <a:cs typeface="Arial"/>
              <a:sym typeface="Arial"/>
            </a:endParaRPr>
          </a:p>
          <a:p>
            <a:pPr marL="914400" lvl="0" indent="-228600" algn="l" rtl="0">
              <a:lnSpc>
                <a:spcPct val="150000"/>
              </a:lnSpc>
              <a:spcBef>
                <a:spcPts val="1200"/>
              </a:spcBef>
              <a:spcAft>
                <a:spcPts val="0"/>
              </a:spcAft>
              <a:buClr>
                <a:schemeClr val="dk1"/>
              </a:buClr>
              <a:buSzPts val="1100"/>
              <a:buFont typeface="Arial"/>
              <a:buNone/>
            </a:pPr>
            <a:r>
              <a:rPr lang="es-ES" sz="1100">
                <a:latin typeface="Courier New"/>
                <a:ea typeface="Courier New"/>
                <a:cs typeface="Courier New"/>
                <a:sym typeface="Courier New"/>
              </a:rPr>
              <a:t>o</a:t>
            </a:r>
            <a:r>
              <a:rPr lang="es-ES" sz="700">
                <a:latin typeface="Times New Roman"/>
                <a:ea typeface="Times New Roman"/>
                <a:cs typeface="Times New Roman"/>
                <a:sym typeface="Times New Roman"/>
              </a:rPr>
              <a:t>   </a:t>
            </a:r>
            <a:r>
              <a:rPr lang="es-ES" sz="1100">
                <a:latin typeface="Arial"/>
                <a:ea typeface="Arial"/>
                <a:cs typeface="Arial"/>
                <a:sym typeface="Arial"/>
              </a:rPr>
              <a:t>Helps to control inflammatory cytokines.</a:t>
            </a:r>
            <a:endParaRPr sz="1100">
              <a:latin typeface="Arial"/>
              <a:ea typeface="Arial"/>
              <a:cs typeface="Arial"/>
              <a:sym typeface="Arial"/>
            </a:endParaRPr>
          </a:p>
          <a:p>
            <a:pPr marL="914400" lvl="0" indent="-228600" algn="l" rtl="0">
              <a:lnSpc>
                <a:spcPct val="150000"/>
              </a:lnSpc>
              <a:spcBef>
                <a:spcPts val="1200"/>
              </a:spcBef>
              <a:spcAft>
                <a:spcPts val="0"/>
              </a:spcAft>
              <a:buClr>
                <a:schemeClr val="dk1"/>
              </a:buClr>
              <a:buSzPts val="1100"/>
              <a:buFont typeface="Arial"/>
              <a:buNone/>
            </a:pPr>
            <a:r>
              <a:rPr lang="es-ES" sz="1100">
                <a:latin typeface="Courier New"/>
                <a:ea typeface="Courier New"/>
                <a:cs typeface="Courier New"/>
                <a:sym typeface="Courier New"/>
              </a:rPr>
              <a:t>o</a:t>
            </a:r>
            <a:r>
              <a:rPr lang="es-ES" sz="700">
                <a:latin typeface="Times New Roman"/>
                <a:ea typeface="Times New Roman"/>
                <a:cs typeface="Times New Roman"/>
                <a:sym typeface="Times New Roman"/>
              </a:rPr>
              <a:t>   </a:t>
            </a:r>
            <a:r>
              <a:rPr lang="es-ES" sz="1100">
                <a:latin typeface="Arial"/>
                <a:ea typeface="Arial"/>
                <a:cs typeface="Arial"/>
                <a:sym typeface="Arial"/>
              </a:rPr>
              <a:t>Which, consequently, helps to reduces joint discomfort</a:t>
            </a:r>
            <a:endParaRPr sz="1100">
              <a:latin typeface="Arial"/>
              <a:ea typeface="Arial"/>
              <a:cs typeface="Arial"/>
              <a:sym typeface="Arial"/>
            </a:endParaRPr>
          </a:p>
          <a:p>
            <a:pPr marL="914400" lvl="0" indent="-228600" algn="l" rtl="0">
              <a:lnSpc>
                <a:spcPct val="150000"/>
              </a:lnSpc>
              <a:spcBef>
                <a:spcPts val="1200"/>
              </a:spcBef>
              <a:spcAft>
                <a:spcPts val="0"/>
              </a:spcAft>
              <a:buClr>
                <a:schemeClr val="dk1"/>
              </a:buClr>
              <a:buSzPts val="1100"/>
              <a:buFont typeface="Arial"/>
              <a:buNone/>
            </a:pPr>
            <a:r>
              <a:rPr lang="es-ES" sz="1100">
                <a:latin typeface="Courier New"/>
                <a:ea typeface="Courier New"/>
                <a:cs typeface="Courier New"/>
                <a:sym typeface="Courier New"/>
              </a:rPr>
              <a:t>o</a:t>
            </a:r>
            <a:r>
              <a:rPr lang="es-ES" sz="700">
                <a:latin typeface="Times New Roman"/>
                <a:ea typeface="Times New Roman"/>
                <a:cs typeface="Times New Roman"/>
                <a:sym typeface="Times New Roman"/>
              </a:rPr>
              <a:t>   </a:t>
            </a:r>
            <a:r>
              <a:rPr lang="es-ES" sz="1100">
                <a:latin typeface="Arial"/>
                <a:ea typeface="Arial"/>
                <a:cs typeface="Arial"/>
                <a:sym typeface="Arial"/>
              </a:rPr>
              <a:t>And finally, supports muscle function and strength.</a:t>
            </a:r>
            <a:endParaRPr sz="1100">
              <a:latin typeface="Arial"/>
              <a:ea typeface="Arial"/>
              <a:cs typeface="Arial"/>
              <a:sym typeface="Arial"/>
            </a:endParaRPr>
          </a:p>
          <a:p>
            <a:pPr marL="0" lvl="0" indent="0" algn="l" rtl="0">
              <a:lnSpc>
                <a:spcPct val="100000"/>
              </a:lnSpc>
              <a:spcBef>
                <a:spcPts val="1200"/>
              </a:spcBef>
              <a:spcAft>
                <a:spcPts val="0"/>
              </a:spcAft>
              <a:buSzPts val="1400"/>
              <a:buNone/>
            </a:pPr>
            <a:endParaRPr/>
          </a:p>
        </p:txBody>
      </p:sp>
      <p:sp>
        <p:nvSpPr>
          <p:cNvPr id="664" name="Google Shape;664;p20:notes">
            <a:extLst>
              <a:ext uri="{FF2B5EF4-FFF2-40B4-BE49-F238E27FC236}">
                <a16:creationId xmlns:a16="http://schemas.microsoft.com/office/drawing/2014/main" id="{0953B8AA-42E4-1DDA-81F7-3BB2166E55BE}"/>
              </a:ext>
            </a:extLst>
          </p:cNvPr>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831083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a:extLst>
            <a:ext uri="{FF2B5EF4-FFF2-40B4-BE49-F238E27FC236}">
              <a16:creationId xmlns:a16="http://schemas.microsoft.com/office/drawing/2014/main" id="{3BD50E70-2AF4-4351-5771-1845262674A2}"/>
            </a:ext>
          </a:extLst>
        </p:cNvPr>
        <p:cNvGrpSpPr/>
        <p:nvPr/>
      </p:nvGrpSpPr>
      <p:grpSpPr>
        <a:xfrm>
          <a:off x="0" y="0"/>
          <a:ext cx="0" cy="0"/>
          <a:chOff x="0" y="0"/>
          <a:chExt cx="0" cy="0"/>
        </a:xfrm>
      </p:grpSpPr>
      <p:sp>
        <p:nvSpPr>
          <p:cNvPr id="663" name="Google Shape;663;p20:notes">
            <a:extLst>
              <a:ext uri="{FF2B5EF4-FFF2-40B4-BE49-F238E27FC236}">
                <a16:creationId xmlns:a16="http://schemas.microsoft.com/office/drawing/2014/main" id="{471AD0F9-56DD-323C-5F6D-3A64A2E625C6}"/>
              </a:ext>
            </a:extLst>
          </p:cNvPr>
          <p:cNvSpPr txBox="1">
            <a:spLocks noGrp="1"/>
          </p:cNvSpPr>
          <p:nvPr>
            <p:ph type="body" idx="1"/>
          </p:nvPr>
        </p:nvSpPr>
        <p:spPr>
          <a:xfrm>
            <a:off x="679768" y="4778723"/>
            <a:ext cx="5438140" cy="3909864"/>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1200"/>
              </a:spcBef>
              <a:spcAft>
                <a:spcPts val="0"/>
              </a:spcAft>
              <a:buClr>
                <a:schemeClr val="dk1"/>
              </a:buClr>
              <a:buSzPts val="1100"/>
              <a:buFont typeface="Arial"/>
              <a:buNone/>
            </a:pPr>
            <a:r>
              <a:rPr lang="es-ES" sz="1100">
                <a:latin typeface="Arial"/>
                <a:ea typeface="Arial"/>
                <a:cs typeface="Arial"/>
                <a:sym typeface="Arial"/>
              </a:rPr>
              <a:t>·</a:t>
            </a:r>
            <a:r>
              <a:rPr lang="es-ES" sz="700">
                <a:latin typeface="Times New Roman"/>
                <a:ea typeface="Times New Roman"/>
                <a:cs typeface="Times New Roman"/>
                <a:sym typeface="Times New Roman"/>
              </a:rPr>
              <a:t>         </a:t>
            </a:r>
            <a:r>
              <a:rPr lang="es-ES" sz="1100">
                <a:latin typeface="Arial"/>
                <a:ea typeface="Arial"/>
                <a:cs typeface="Arial"/>
                <a:sym typeface="Arial"/>
              </a:rPr>
              <a:t>Main effects:</a:t>
            </a:r>
            <a:endParaRPr sz="1100">
              <a:latin typeface="Arial"/>
              <a:ea typeface="Arial"/>
              <a:cs typeface="Arial"/>
              <a:sym typeface="Arial"/>
            </a:endParaRPr>
          </a:p>
          <a:p>
            <a:pPr marL="914400" lvl="0" indent="-228600" algn="l" rtl="0">
              <a:lnSpc>
                <a:spcPct val="150000"/>
              </a:lnSpc>
              <a:spcBef>
                <a:spcPts val="1200"/>
              </a:spcBef>
              <a:spcAft>
                <a:spcPts val="0"/>
              </a:spcAft>
              <a:buClr>
                <a:schemeClr val="dk1"/>
              </a:buClr>
              <a:buSzPts val="1100"/>
              <a:buFont typeface="Arial"/>
              <a:buNone/>
            </a:pPr>
            <a:r>
              <a:rPr lang="es-ES" sz="1100">
                <a:latin typeface="Courier New"/>
                <a:ea typeface="Courier New"/>
                <a:cs typeface="Courier New"/>
                <a:sym typeface="Courier New"/>
              </a:rPr>
              <a:t>o</a:t>
            </a:r>
            <a:r>
              <a:rPr lang="es-ES" sz="700">
                <a:latin typeface="Times New Roman"/>
                <a:ea typeface="Times New Roman"/>
                <a:cs typeface="Times New Roman"/>
                <a:sym typeface="Times New Roman"/>
              </a:rPr>
              <a:t>   </a:t>
            </a:r>
            <a:r>
              <a:rPr lang="es-ES" sz="1100">
                <a:latin typeface="Arial"/>
                <a:ea typeface="Arial"/>
                <a:cs typeface="Arial"/>
                <a:sym typeface="Arial"/>
              </a:rPr>
              <a:t>Increases the endogenous synthesis of hyaluronic acid, thus promoting joint mobility.</a:t>
            </a:r>
            <a:endParaRPr sz="1100">
              <a:latin typeface="Arial"/>
              <a:ea typeface="Arial"/>
              <a:cs typeface="Arial"/>
              <a:sym typeface="Arial"/>
            </a:endParaRPr>
          </a:p>
          <a:p>
            <a:pPr marL="914400" lvl="0" indent="-228600" algn="l" rtl="0">
              <a:lnSpc>
                <a:spcPct val="150000"/>
              </a:lnSpc>
              <a:spcBef>
                <a:spcPts val="1200"/>
              </a:spcBef>
              <a:spcAft>
                <a:spcPts val="0"/>
              </a:spcAft>
              <a:buClr>
                <a:schemeClr val="dk1"/>
              </a:buClr>
              <a:buSzPts val="1100"/>
              <a:buFont typeface="Arial"/>
              <a:buNone/>
            </a:pPr>
            <a:r>
              <a:rPr lang="es-ES" sz="1100">
                <a:latin typeface="Courier New"/>
                <a:ea typeface="Courier New"/>
                <a:cs typeface="Courier New"/>
                <a:sym typeface="Courier New"/>
              </a:rPr>
              <a:t>o</a:t>
            </a:r>
            <a:r>
              <a:rPr lang="es-ES" sz="700">
                <a:latin typeface="Times New Roman"/>
                <a:ea typeface="Times New Roman"/>
                <a:cs typeface="Times New Roman"/>
                <a:sym typeface="Times New Roman"/>
              </a:rPr>
              <a:t>   </a:t>
            </a:r>
            <a:r>
              <a:rPr lang="es-ES" sz="1100">
                <a:latin typeface="Arial"/>
                <a:ea typeface="Arial"/>
                <a:cs typeface="Arial"/>
                <a:sym typeface="Arial"/>
              </a:rPr>
              <a:t>Helps to control inflammatory cytokines.</a:t>
            </a:r>
            <a:endParaRPr sz="1100">
              <a:latin typeface="Arial"/>
              <a:ea typeface="Arial"/>
              <a:cs typeface="Arial"/>
              <a:sym typeface="Arial"/>
            </a:endParaRPr>
          </a:p>
          <a:p>
            <a:pPr marL="914400" lvl="0" indent="-228600" algn="l" rtl="0">
              <a:lnSpc>
                <a:spcPct val="150000"/>
              </a:lnSpc>
              <a:spcBef>
                <a:spcPts val="1200"/>
              </a:spcBef>
              <a:spcAft>
                <a:spcPts val="0"/>
              </a:spcAft>
              <a:buClr>
                <a:schemeClr val="dk1"/>
              </a:buClr>
              <a:buSzPts val="1100"/>
              <a:buFont typeface="Arial"/>
              <a:buNone/>
            </a:pPr>
            <a:r>
              <a:rPr lang="es-ES" sz="1100">
                <a:latin typeface="Courier New"/>
                <a:ea typeface="Courier New"/>
                <a:cs typeface="Courier New"/>
                <a:sym typeface="Courier New"/>
              </a:rPr>
              <a:t>o</a:t>
            </a:r>
            <a:r>
              <a:rPr lang="es-ES" sz="700">
                <a:latin typeface="Times New Roman"/>
                <a:ea typeface="Times New Roman"/>
                <a:cs typeface="Times New Roman"/>
                <a:sym typeface="Times New Roman"/>
              </a:rPr>
              <a:t>   </a:t>
            </a:r>
            <a:r>
              <a:rPr lang="es-ES" sz="1100">
                <a:latin typeface="Arial"/>
                <a:ea typeface="Arial"/>
                <a:cs typeface="Arial"/>
                <a:sym typeface="Arial"/>
              </a:rPr>
              <a:t>Which, consequently, helps to reduces joint discomfort</a:t>
            </a:r>
            <a:endParaRPr sz="1100">
              <a:latin typeface="Arial"/>
              <a:ea typeface="Arial"/>
              <a:cs typeface="Arial"/>
              <a:sym typeface="Arial"/>
            </a:endParaRPr>
          </a:p>
          <a:p>
            <a:pPr marL="914400" lvl="0" indent="-228600" algn="l" rtl="0">
              <a:lnSpc>
                <a:spcPct val="150000"/>
              </a:lnSpc>
              <a:spcBef>
                <a:spcPts val="1200"/>
              </a:spcBef>
              <a:spcAft>
                <a:spcPts val="0"/>
              </a:spcAft>
              <a:buClr>
                <a:schemeClr val="dk1"/>
              </a:buClr>
              <a:buSzPts val="1100"/>
              <a:buFont typeface="Arial"/>
              <a:buNone/>
            </a:pPr>
            <a:r>
              <a:rPr lang="es-ES" sz="1100">
                <a:latin typeface="Courier New"/>
                <a:ea typeface="Courier New"/>
                <a:cs typeface="Courier New"/>
                <a:sym typeface="Courier New"/>
              </a:rPr>
              <a:t>o</a:t>
            </a:r>
            <a:r>
              <a:rPr lang="es-ES" sz="700">
                <a:latin typeface="Times New Roman"/>
                <a:ea typeface="Times New Roman"/>
                <a:cs typeface="Times New Roman"/>
                <a:sym typeface="Times New Roman"/>
              </a:rPr>
              <a:t>   </a:t>
            </a:r>
            <a:r>
              <a:rPr lang="es-ES" sz="1100">
                <a:latin typeface="Arial"/>
                <a:ea typeface="Arial"/>
                <a:cs typeface="Arial"/>
                <a:sym typeface="Arial"/>
              </a:rPr>
              <a:t>And finally, supports muscle function and strength.</a:t>
            </a:r>
            <a:endParaRPr sz="1100">
              <a:latin typeface="Arial"/>
              <a:ea typeface="Arial"/>
              <a:cs typeface="Arial"/>
              <a:sym typeface="Arial"/>
            </a:endParaRPr>
          </a:p>
          <a:p>
            <a:pPr marL="0" lvl="0" indent="0" algn="l" rtl="0">
              <a:lnSpc>
                <a:spcPct val="100000"/>
              </a:lnSpc>
              <a:spcBef>
                <a:spcPts val="1200"/>
              </a:spcBef>
              <a:spcAft>
                <a:spcPts val="0"/>
              </a:spcAft>
              <a:buSzPts val="1400"/>
              <a:buNone/>
            </a:pPr>
            <a:endParaRPr/>
          </a:p>
        </p:txBody>
      </p:sp>
      <p:sp>
        <p:nvSpPr>
          <p:cNvPr id="664" name="Google Shape;664;p20:notes">
            <a:extLst>
              <a:ext uri="{FF2B5EF4-FFF2-40B4-BE49-F238E27FC236}">
                <a16:creationId xmlns:a16="http://schemas.microsoft.com/office/drawing/2014/main" id="{3EEA3B5D-E194-22AC-1DBE-A77837878D62}"/>
              </a:ext>
            </a:extLst>
          </p:cNvPr>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25835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hank You">
  <p:cSld name="Thank You">
    <p:bg>
      <p:bgPr>
        <a:solidFill>
          <a:srgbClr val="003D46"/>
        </a:solidFill>
        <a:effectLst/>
      </p:bgPr>
    </p:bg>
    <p:spTree>
      <p:nvGrpSpPr>
        <p:cNvPr id="1" name="Shape 12"/>
        <p:cNvGrpSpPr/>
        <p:nvPr/>
      </p:nvGrpSpPr>
      <p:grpSpPr>
        <a:xfrm>
          <a:off x="0" y="0"/>
          <a:ext cx="0" cy="0"/>
          <a:chOff x="0" y="0"/>
          <a:chExt cx="0" cy="0"/>
        </a:xfrm>
      </p:grpSpPr>
      <p:sp>
        <p:nvSpPr>
          <p:cNvPr id="13" name="Google Shape;13;p32"/>
          <p:cNvSpPr txBox="1">
            <a:spLocks noGrp="1"/>
          </p:cNvSpPr>
          <p:nvPr>
            <p:ph type="title"/>
          </p:nvPr>
        </p:nvSpPr>
        <p:spPr>
          <a:xfrm>
            <a:off x="210850" y="2652359"/>
            <a:ext cx="6044176" cy="1086907"/>
          </a:xfrm>
          <a:prstGeom prst="rect">
            <a:avLst/>
          </a:prstGeom>
          <a:noFill/>
          <a:ln>
            <a:noFill/>
          </a:ln>
        </p:spPr>
        <p:txBody>
          <a:bodyPr spcFirstLastPara="1" wrap="square" lIns="91425" tIns="45700" rIns="91425" bIns="45700" anchor="t" anchorCtr="0">
            <a:noAutofit/>
          </a:bodyPr>
          <a:lstStyle>
            <a:lvl1pPr lvl="0" algn="l">
              <a:lnSpc>
                <a:spcPct val="80000"/>
              </a:lnSpc>
              <a:spcBef>
                <a:spcPts val="0"/>
              </a:spcBef>
              <a:spcAft>
                <a:spcPts val="0"/>
              </a:spcAft>
              <a:buClr>
                <a:schemeClr val="lt1"/>
              </a:buClr>
              <a:buSzPts val="8000"/>
              <a:buFont typeface="Arial"/>
              <a:buNone/>
              <a:defRPr sz="8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4" name="Google Shape;14;p32"/>
          <p:cNvGrpSpPr/>
          <p:nvPr/>
        </p:nvGrpSpPr>
        <p:grpSpPr>
          <a:xfrm>
            <a:off x="10062845" y="6228735"/>
            <a:ext cx="1769323" cy="349045"/>
            <a:chOff x="5980466" y="3405957"/>
            <a:chExt cx="231123" cy="45595"/>
          </a:xfrm>
        </p:grpSpPr>
        <p:sp>
          <p:nvSpPr>
            <p:cNvPr id="15" name="Google Shape;15;p32"/>
            <p:cNvSpPr/>
            <p:nvPr/>
          </p:nvSpPr>
          <p:spPr>
            <a:xfrm>
              <a:off x="6038218" y="3416918"/>
              <a:ext cx="19327" cy="28622"/>
            </a:xfrm>
            <a:custGeom>
              <a:avLst/>
              <a:gdLst/>
              <a:ahLst/>
              <a:cxnLst/>
              <a:rect l="l" t="t" r="r" b="b"/>
              <a:pathLst>
                <a:path w="19327" h="28622" extrusionOk="0">
                  <a:moveTo>
                    <a:pt x="14697" y="13117"/>
                  </a:moveTo>
                  <a:cubicBezTo>
                    <a:pt x="16250" y="12053"/>
                    <a:pt x="17602" y="10212"/>
                    <a:pt x="17602" y="7594"/>
                  </a:cubicBezTo>
                  <a:cubicBezTo>
                    <a:pt x="17602" y="1323"/>
                    <a:pt x="11821" y="0"/>
                    <a:pt x="6989" y="0"/>
                  </a:cubicBezTo>
                  <a:cubicBezTo>
                    <a:pt x="4429" y="0"/>
                    <a:pt x="1870" y="172"/>
                    <a:pt x="604" y="431"/>
                  </a:cubicBezTo>
                  <a:lnTo>
                    <a:pt x="0" y="546"/>
                  </a:lnTo>
                  <a:lnTo>
                    <a:pt x="0" y="28076"/>
                  </a:lnTo>
                  <a:lnTo>
                    <a:pt x="661" y="28162"/>
                  </a:lnTo>
                  <a:cubicBezTo>
                    <a:pt x="2905" y="28450"/>
                    <a:pt x="5350" y="28623"/>
                    <a:pt x="7248" y="28623"/>
                  </a:cubicBezTo>
                  <a:cubicBezTo>
                    <a:pt x="17774" y="28623"/>
                    <a:pt x="19327" y="23330"/>
                    <a:pt x="19327" y="20166"/>
                  </a:cubicBezTo>
                  <a:cubicBezTo>
                    <a:pt x="19327" y="16771"/>
                    <a:pt x="17602" y="14239"/>
                    <a:pt x="14697" y="13117"/>
                  </a:cubicBezTo>
                  <a:moveTo>
                    <a:pt x="5407" y="11363"/>
                  </a:moveTo>
                  <a:lnTo>
                    <a:pt x="5407" y="4516"/>
                  </a:lnTo>
                  <a:cubicBezTo>
                    <a:pt x="5925" y="4459"/>
                    <a:pt x="6557" y="4459"/>
                    <a:pt x="7363" y="4459"/>
                  </a:cubicBezTo>
                  <a:cubicBezTo>
                    <a:pt x="9549" y="4459"/>
                    <a:pt x="12137" y="5034"/>
                    <a:pt x="12137" y="7824"/>
                  </a:cubicBezTo>
                  <a:cubicBezTo>
                    <a:pt x="12137" y="10212"/>
                    <a:pt x="10613" y="11363"/>
                    <a:pt x="7478" y="11363"/>
                  </a:cubicBezTo>
                  <a:lnTo>
                    <a:pt x="5407" y="11363"/>
                  </a:lnTo>
                  <a:close/>
                  <a:moveTo>
                    <a:pt x="13662" y="20022"/>
                  </a:moveTo>
                  <a:cubicBezTo>
                    <a:pt x="13662" y="21690"/>
                    <a:pt x="13029" y="23934"/>
                    <a:pt x="7650" y="23934"/>
                  </a:cubicBezTo>
                  <a:cubicBezTo>
                    <a:pt x="7104" y="23934"/>
                    <a:pt x="6155" y="23934"/>
                    <a:pt x="5407" y="23876"/>
                  </a:cubicBezTo>
                  <a:lnTo>
                    <a:pt x="5407" y="15994"/>
                  </a:lnTo>
                  <a:lnTo>
                    <a:pt x="7881" y="15994"/>
                  </a:lnTo>
                  <a:cubicBezTo>
                    <a:pt x="13057" y="15965"/>
                    <a:pt x="13662" y="18267"/>
                    <a:pt x="13662" y="20022"/>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 name="Google Shape;16;p32"/>
            <p:cNvSpPr/>
            <p:nvPr/>
          </p:nvSpPr>
          <p:spPr>
            <a:xfrm>
              <a:off x="6071092" y="3424426"/>
              <a:ext cx="20017" cy="21114"/>
            </a:xfrm>
            <a:custGeom>
              <a:avLst/>
              <a:gdLst/>
              <a:ahLst/>
              <a:cxnLst/>
              <a:rect l="l" t="t" r="r" b="b"/>
              <a:pathLst>
                <a:path w="20017" h="21114" extrusionOk="0">
                  <a:moveTo>
                    <a:pt x="10009" y="0"/>
                  </a:moveTo>
                  <a:cubicBezTo>
                    <a:pt x="3825" y="0"/>
                    <a:pt x="0" y="4056"/>
                    <a:pt x="0" y="10586"/>
                  </a:cubicBezTo>
                  <a:cubicBezTo>
                    <a:pt x="0" y="17087"/>
                    <a:pt x="3825" y="21115"/>
                    <a:pt x="10009" y="21115"/>
                  </a:cubicBezTo>
                  <a:cubicBezTo>
                    <a:pt x="16164" y="21115"/>
                    <a:pt x="20018" y="17087"/>
                    <a:pt x="20018" y="10586"/>
                  </a:cubicBezTo>
                  <a:cubicBezTo>
                    <a:pt x="20018" y="4056"/>
                    <a:pt x="16164" y="0"/>
                    <a:pt x="10009" y="0"/>
                  </a:cubicBezTo>
                  <a:moveTo>
                    <a:pt x="14467" y="10557"/>
                  </a:moveTo>
                  <a:cubicBezTo>
                    <a:pt x="14467" y="14671"/>
                    <a:pt x="13000" y="16685"/>
                    <a:pt x="10009" y="16685"/>
                  </a:cubicBezTo>
                  <a:cubicBezTo>
                    <a:pt x="7047" y="16685"/>
                    <a:pt x="5580" y="14671"/>
                    <a:pt x="5580" y="10557"/>
                  </a:cubicBezTo>
                  <a:cubicBezTo>
                    <a:pt x="5580" y="6444"/>
                    <a:pt x="7018" y="4459"/>
                    <a:pt x="10009" y="4459"/>
                  </a:cubicBezTo>
                  <a:cubicBezTo>
                    <a:pt x="13000" y="4459"/>
                    <a:pt x="14467" y="6473"/>
                    <a:pt x="14467" y="10557"/>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 name="Google Shape;17;p32"/>
            <p:cNvSpPr/>
            <p:nvPr/>
          </p:nvSpPr>
          <p:spPr>
            <a:xfrm>
              <a:off x="6106037" y="3416284"/>
              <a:ext cx="19212" cy="29255"/>
            </a:xfrm>
            <a:custGeom>
              <a:avLst/>
              <a:gdLst/>
              <a:ahLst/>
              <a:cxnLst/>
              <a:rect l="l" t="t" r="r" b="b"/>
              <a:pathLst>
                <a:path w="19212" h="29255" extrusionOk="0">
                  <a:moveTo>
                    <a:pt x="10325" y="8141"/>
                  </a:moveTo>
                  <a:cubicBezTo>
                    <a:pt x="8427" y="8141"/>
                    <a:pt x="6673" y="8688"/>
                    <a:pt x="5378" y="9694"/>
                  </a:cubicBezTo>
                  <a:lnTo>
                    <a:pt x="5378" y="288"/>
                  </a:lnTo>
                  <a:lnTo>
                    <a:pt x="4746" y="173"/>
                  </a:lnTo>
                  <a:cubicBezTo>
                    <a:pt x="3969" y="29"/>
                    <a:pt x="3049" y="0"/>
                    <a:pt x="2675" y="0"/>
                  </a:cubicBezTo>
                  <a:cubicBezTo>
                    <a:pt x="2330" y="0"/>
                    <a:pt x="1409" y="29"/>
                    <a:pt x="633" y="173"/>
                  </a:cubicBezTo>
                  <a:lnTo>
                    <a:pt x="0" y="288"/>
                  </a:lnTo>
                  <a:lnTo>
                    <a:pt x="0" y="28019"/>
                  </a:lnTo>
                  <a:lnTo>
                    <a:pt x="518" y="28192"/>
                  </a:lnTo>
                  <a:cubicBezTo>
                    <a:pt x="2013" y="28681"/>
                    <a:pt x="4659" y="29256"/>
                    <a:pt x="7277" y="29256"/>
                  </a:cubicBezTo>
                  <a:cubicBezTo>
                    <a:pt x="14870" y="29256"/>
                    <a:pt x="19213" y="25229"/>
                    <a:pt x="19213" y="18238"/>
                  </a:cubicBezTo>
                  <a:cubicBezTo>
                    <a:pt x="19241" y="11823"/>
                    <a:pt x="15991" y="8141"/>
                    <a:pt x="10325" y="8141"/>
                  </a:cubicBezTo>
                  <a:moveTo>
                    <a:pt x="13662" y="18382"/>
                  </a:moveTo>
                  <a:cubicBezTo>
                    <a:pt x="13662" y="22438"/>
                    <a:pt x="11562" y="24653"/>
                    <a:pt x="7737" y="24653"/>
                  </a:cubicBezTo>
                  <a:cubicBezTo>
                    <a:pt x="6845" y="24653"/>
                    <a:pt x="6040" y="24567"/>
                    <a:pt x="5378" y="24423"/>
                  </a:cubicBezTo>
                  <a:lnTo>
                    <a:pt x="5378" y="17174"/>
                  </a:lnTo>
                  <a:cubicBezTo>
                    <a:pt x="5378" y="13060"/>
                    <a:pt x="8600" y="12744"/>
                    <a:pt x="9606" y="12744"/>
                  </a:cubicBezTo>
                  <a:cubicBezTo>
                    <a:pt x="11476" y="12744"/>
                    <a:pt x="13662" y="13405"/>
                    <a:pt x="13662" y="18382"/>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 name="Google Shape;18;p32"/>
            <p:cNvSpPr/>
            <p:nvPr/>
          </p:nvSpPr>
          <p:spPr>
            <a:xfrm>
              <a:off x="6128384" y="3424426"/>
              <a:ext cx="19212" cy="21085"/>
            </a:xfrm>
            <a:custGeom>
              <a:avLst/>
              <a:gdLst/>
              <a:ahLst/>
              <a:cxnLst/>
              <a:rect l="l" t="t" r="r" b="b"/>
              <a:pathLst>
                <a:path w="19212" h="21085" extrusionOk="0">
                  <a:moveTo>
                    <a:pt x="10124" y="0"/>
                  </a:moveTo>
                  <a:cubicBezTo>
                    <a:pt x="3883" y="0"/>
                    <a:pt x="0" y="4085"/>
                    <a:pt x="0" y="10672"/>
                  </a:cubicBezTo>
                  <a:cubicBezTo>
                    <a:pt x="0" y="17404"/>
                    <a:pt x="3911" y="21086"/>
                    <a:pt x="11015" y="21086"/>
                  </a:cubicBezTo>
                  <a:cubicBezTo>
                    <a:pt x="13604" y="21086"/>
                    <a:pt x="15703" y="20741"/>
                    <a:pt x="17487" y="19993"/>
                  </a:cubicBezTo>
                  <a:lnTo>
                    <a:pt x="17976" y="19792"/>
                  </a:lnTo>
                  <a:lnTo>
                    <a:pt x="17947" y="19274"/>
                  </a:lnTo>
                  <a:cubicBezTo>
                    <a:pt x="17889" y="18094"/>
                    <a:pt x="17573" y="16857"/>
                    <a:pt x="17113" y="16052"/>
                  </a:cubicBezTo>
                  <a:lnTo>
                    <a:pt x="16796" y="15505"/>
                  </a:lnTo>
                  <a:lnTo>
                    <a:pt x="16193" y="15735"/>
                  </a:lnTo>
                  <a:cubicBezTo>
                    <a:pt x="14668" y="16311"/>
                    <a:pt x="13000" y="16598"/>
                    <a:pt x="11246" y="16598"/>
                  </a:cubicBezTo>
                  <a:cubicBezTo>
                    <a:pt x="7708" y="16598"/>
                    <a:pt x="5982" y="15246"/>
                    <a:pt x="5637" y="12197"/>
                  </a:cubicBezTo>
                  <a:lnTo>
                    <a:pt x="19040" y="12197"/>
                  </a:lnTo>
                  <a:lnTo>
                    <a:pt x="19126" y="11075"/>
                  </a:lnTo>
                  <a:cubicBezTo>
                    <a:pt x="19155" y="10586"/>
                    <a:pt x="19212" y="9953"/>
                    <a:pt x="19212" y="9378"/>
                  </a:cubicBezTo>
                  <a:cubicBezTo>
                    <a:pt x="19212" y="3682"/>
                    <a:pt x="15646" y="0"/>
                    <a:pt x="10124" y="0"/>
                  </a:cubicBezTo>
                  <a:moveTo>
                    <a:pt x="10009" y="4401"/>
                  </a:moveTo>
                  <a:cubicBezTo>
                    <a:pt x="12971" y="4401"/>
                    <a:pt x="13690" y="6703"/>
                    <a:pt x="13834" y="7997"/>
                  </a:cubicBezTo>
                  <a:lnTo>
                    <a:pt x="5752" y="7997"/>
                  </a:lnTo>
                  <a:cubicBezTo>
                    <a:pt x="6270" y="5581"/>
                    <a:pt x="7651" y="4401"/>
                    <a:pt x="10009" y="4401"/>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 name="Google Shape;19;p32"/>
            <p:cNvSpPr/>
            <p:nvPr/>
          </p:nvSpPr>
          <p:spPr>
            <a:xfrm>
              <a:off x="6151307" y="3424684"/>
              <a:ext cx="12051" cy="20539"/>
            </a:xfrm>
            <a:custGeom>
              <a:avLst/>
              <a:gdLst/>
              <a:ahLst/>
              <a:cxnLst/>
              <a:rect l="l" t="t" r="r" b="b"/>
              <a:pathLst>
                <a:path w="12051" h="20539" extrusionOk="0">
                  <a:moveTo>
                    <a:pt x="11735" y="201"/>
                  </a:moveTo>
                  <a:lnTo>
                    <a:pt x="11217" y="144"/>
                  </a:lnTo>
                  <a:cubicBezTo>
                    <a:pt x="10901" y="115"/>
                    <a:pt x="10383" y="58"/>
                    <a:pt x="9923" y="58"/>
                  </a:cubicBezTo>
                  <a:cubicBezTo>
                    <a:pt x="7967" y="58"/>
                    <a:pt x="6299" y="690"/>
                    <a:pt x="4947" y="1985"/>
                  </a:cubicBezTo>
                  <a:cubicBezTo>
                    <a:pt x="4890" y="1496"/>
                    <a:pt x="4803" y="1064"/>
                    <a:pt x="4746" y="777"/>
                  </a:cubicBezTo>
                  <a:lnTo>
                    <a:pt x="4659" y="288"/>
                  </a:lnTo>
                  <a:lnTo>
                    <a:pt x="4171" y="173"/>
                  </a:lnTo>
                  <a:cubicBezTo>
                    <a:pt x="3710" y="58"/>
                    <a:pt x="3106" y="0"/>
                    <a:pt x="2387" y="0"/>
                  </a:cubicBezTo>
                  <a:cubicBezTo>
                    <a:pt x="1726" y="0"/>
                    <a:pt x="1208" y="58"/>
                    <a:pt x="633" y="173"/>
                  </a:cubicBezTo>
                  <a:lnTo>
                    <a:pt x="0" y="288"/>
                  </a:lnTo>
                  <a:lnTo>
                    <a:pt x="0" y="20281"/>
                  </a:lnTo>
                  <a:lnTo>
                    <a:pt x="633" y="20396"/>
                  </a:lnTo>
                  <a:cubicBezTo>
                    <a:pt x="1409" y="20540"/>
                    <a:pt x="2272" y="20540"/>
                    <a:pt x="2704" y="20540"/>
                  </a:cubicBezTo>
                  <a:cubicBezTo>
                    <a:pt x="3164" y="20540"/>
                    <a:pt x="4027" y="20511"/>
                    <a:pt x="4746" y="20367"/>
                  </a:cubicBezTo>
                  <a:lnTo>
                    <a:pt x="5378" y="20252"/>
                  </a:lnTo>
                  <a:lnTo>
                    <a:pt x="5378" y="10327"/>
                  </a:lnTo>
                  <a:cubicBezTo>
                    <a:pt x="5378" y="6588"/>
                    <a:pt x="6845" y="4861"/>
                    <a:pt x="9951" y="4861"/>
                  </a:cubicBezTo>
                  <a:lnTo>
                    <a:pt x="10354" y="4861"/>
                  </a:lnTo>
                  <a:cubicBezTo>
                    <a:pt x="10440" y="4861"/>
                    <a:pt x="10699" y="4861"/>
                    <a:pt x="10929" y="4919"/>
                  </a:cubicBezTo>
                  <a:lnTo>
                    <a:pt x="11706" y="5121"/>
                  </a:lnTo>
                  <a:lnTo>
                    <a:pt x="11850" y="4344"/>
                  </a:lnTo>
                  <a:cubicBezTo>
                    <a:pt x="11994" y="3682"/>
                    <a:pt x="12051" y="2963"/>
                    <a:pt x="12051" y="2359"/>
                  </a:cubicBezTo>
                  <a:cubicBezTo>
                    <a:pt x="12051" y="1697"/>
                    <a:pt x="11994" y="1180"/>
                    <a:pt x="11878" y="719"/>
                  </a:cubicBezTo>
                  <a:lnTo>
                    <a:pt x="11735" y="201"/>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 name="Google Shape;20;p32"/>
            <p:cNvSpPr/>
            <p:nvPr/>
          </p:nvSpPr>
          <p:spPr>
            <a:xfrm>
              <a:off x="6175610" y="3424454"/>
              <a:ext cx="16738" cy="21114"/>
            </a:xfrm>
            <a:custGeom>
              <a:avLst/>
              <a:gdLst/>
              <a:ahLst/>
              <a:cxnLst/>
              <a:rect l="l" t="t" r="r" b="b"/>
              <a:pathLst>
                <a:path w="16738" h="21114" extrusionOk="0">
                  <a:moveTo>
                    <a:pt x="15819" y="16225"/>
                  </a:moveTo>
                  <a:lnTo>
                    <a:pt x="15502" y="15707"/>
                  </a:lnTo>
                  <a:lnTo>
                    <a:pt x="14927" y="15908"/>
                  </a:lnTo>
                  <a:cubicBezTo>
                    <a:pt x="13690" y="16339"/>
                    <a:pt x="12540" y="16512"/>
                    <a:pt x="11044" y="16512"/>
                  </a:cubicBezTo>
                  <a:cubicBezTo>
                    <a:pt x="7363" y="16512"/>
                    <a:pt x="5579" y="14556"/>
                    <a:pt x="5579" y="10528"/>
                  </a:cubicBezTo>
                  <a:cubicBezTo>
                    <a:pt x="5579" y="7767"/>
                    <a:pt x="6471" y="4516"/>
                    <a:pt x="10728" y="4516"/>
                  </a:cubicBezTo>
                  <a:cubicBezTo>
                    <a:pt x="12223" y="4516"/>
                    <a:pt x="13575" y="4718"/>
                    <a:pt x="14812" y="5091"/>
                  </a:cubicBezTo>
                  <a:lnTo>
                    <a:pt x="15416" y="5293"/>
                  </a:lnTo>
                  <a:lnTo>
                    <a:pt x="15703" y="4718"/>
                  </a:lnTo>
                  <a:cubicBezTo>
                    <a:pt x="16221" y="3711"/>
                    <a:pt x="16451" y="2359"/>
                    <a:pt x="16451" y="1496"/>
                  </a:cubicBezTo>
                  <a:lnTo>
                    <a:pt x="16451" y="978"/>
                  </a:lnTo>
                  <a:lnTo>
                    <a:pt x="15962" y="805"/>
                  </a:lnTo>
                  <a:cubicBezTo>
                    <a:pt x="14409" y="230"/>
                    <a:pt x="12770" y="0"/>
                    <a:pt x="10469" y="0"/>
                  </a:cubicBezTo>
                  <a:cubicBezTo>
                    <a:pt x="4113" y="0"/>
                    <a:pt x="0" y="4142"/>
                    <a:pt x="0" y="10586"/>
                  </a:cubicBezTo>
                  <a:cubicBezTo>
                    <a:pt x="0" y="17289"/>
                    <a:pt x="3911" y="21115"/>
                    <a:pt x="10728" y="21115"/>
                  </a:cubicBezTo>
                  <a:cubicBezTo>
                    <a:pt x="12741" y="21115"/>
                    <a:pt x="14582" y="20827"/>
                    <a:pt x="16221" y="20223"/>
                  </a:cubicBezTo>
                  <a:lnTo>
                    <a:pt x="16739" y="20022"/>
                  </a:lnTo>
                  <a:lnTo>
                    <a:pt x="16710" y="19475"/>
                  </a:lnTo>
                  <a:cubicBezTo>
                    <a:pt x="16681" y="18324"/>
                    <a:pt x="16336" y="17087"/>
                    <a:pt x="15819" y="16225"/>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 name="Google Shape;21;p32"/>
            <p:cNvSpPr/>
            <p:nvPr/>
          </p:nvSpPr>
          <p:spPr>
            <a:xfrm>
              <a:off x="6194592" y="3424426"/>
              <a:ext cx="16997" cy="21085"/>
            </a:xfrm>
            <a:custGeom>
              <a:avLst/>
              <a:gdLst/>
              <a:ahLst/>
              <a:cxnLst/>
              <a:rect l="l" t="t" r="r" b="b"/>
              <a:pathLst>
                <a:path w="16997" h="21085" extrusionOk="0">
                  <a:moveTo>
                    <a:pt x="8312" y="0"/>
                  </a:moveTo>
                  <a:cubicBezTo>
                    <a:pt x="6184" y="0"/>
                    <a:pt x="3854" y="316"/>
                    <a:pt x="2128" y="863"/>
                  </a:cubicBezTo>
                  <a:lnTo>
                    <a:pt x="1582" y="1036"/>
                  </a:lnTo>
                  <a:lnTo>
                    <a:pt x="1582" y="1582"/>
                  </a:lnTo>
                  <a:cubicBezTo>
                    <a:pt x="1582" y="2877"/>
                    <a:pt x="1870" y="3941"/>
                    <a:pt x="2445" y="4861"/>
                  </a:cubicBezTo>
                  <a:lnTo>
                    <a:pt x="2761" y="5351"/>
                  </a:lnTo>
                  <a:lnTo>
                    <a:pt x="3308" y="5178"/>
                  </a:lnTo>
                  <a:cubicBezTo>
                    <a:pt x="4976" y="4689"/>
                    <a:pt x="6385" y="4487"/>
                    <a:pt x="7938" y="4487"/>
                  </a:cubicBezTo>
                  <a:cubicBezTo>
                    <a:pt x="10987" y="4487"/>
                    <a:pt x="11648" y="5609"/>
                    <a:pt x="11706" y="7393"/>
                  </a:cubicBezTo>
                  <a:cubicBezTo>
                    <a:pt x="10987" y="7335"/>
                    <a:pt x="10153" y="7307"/>
                    <a:pt x="9117" y="7307"/>
                  </a:cubicBezTo>
                  <a:cubicBezTo>
                    <a:pt x="3595" y="7307"/>
                    <a:pt x="0" y="10068"/>
                    <a:pt x="0" y="14355"/>
                  </a:cubicBezTo>
                  <a:cubicBezTo>
                    <a:pt x="0" y="19935"/>
                    <a:pt x="4889" y="21086"/>
                    <a:pt x="9002" y="21086"/>
                  </a:cubicBezTo>
                  <a:cubicBezTo>
                    <a:pt x="11102" y="21086"/>
                    <a:pt x="13604" y="20770"/>
                    <a:pt x="16394" y="20166"/>
                  </a:cubicBezTo>
                  <a:lnTo>
                    <a:pt x="16998" y="20022"/>
                  </a:lnTo>
                  <a:lnTo>
                    <a:pt x="16998" y="7681"/>
                  </a:lnTo>
                  <a:cubicBezTo>
                    <a:pt x="16969" y="2589"/>
                    <a:pt x="14035" y="0"/>
                    <a:pt x="8312" y="0"/>
                  </a:cubicBezTo>
                  <a:moveTo>
                    <a:pt x="11677" y="11794"/>
                  </a:moveTo>
                  <a:lnTo>
                    <a:pt x="11677" y="16455"/>
                  </a:lnTo>
                  <a:cubicBezTo>
                    <a:pt x="10900" y="16598"/>
                    <a:pt x="9922" y="16685"/>
                    <a:pt x="8916" y="16685"/>
                  </a:cubicBezTo>
                  <a:cubicBezTo>
                    <a:pt x="6299" y="16685"/>
                    <a:pt x="5321" y="16052"/>
                    <a:pt x="5321" y="14297"/>
                  </a:cubicBezTo>
                  <a:cubicBezTo>
                    <a:pt x="5321" y="13175"/>
                    <a:pt x="5752" y="11650"/>
                    <a:pt x="9462" y="11650"/>
                  </a:cubicBezTo>
                  <a:cubicBezTo>
                    <a:pt x="10066" y="11650"/>
                    <a:pt x="10987" y="11708"/>
                    <a:pt x="11677" y="11794"/>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 name="Google Shape;22;p32"/>
            <p:cNvSpPr/>
            <p:nvPr/>
          </p:nvSpPr>
          <p:spPr>
            <a:xfrm>
              <a:off x="6166579" y="3424224"/>
              <a:ext cx="5320" cy="21172"/>
            </a:xfrm>
            <a:custGeom>
              <a:avLst/>
              <a:gdLst/>
              <a:ahLst/>
              <a:cxnLst/>
              <a:rect l="l" t="t" r="r" b="b"/>
              <a:pathLst>
                <a:path w="5320" h="21172" extrusionOk="0">
                  <a:moveTo>
                    <a:pt x="4688" y="144"/>
                  </a:moveTo>
                  <a:cubicBezTo>
                    <a:pt x="4055" y="29"/>
                    <a:pt x="3250" y="0"/>
                    <a:pt x="2675" y="0"/>
                  </a:cubicBezTo>
                  <a:cubicBezTo>
                    <a:pt x="2215" y="0"/>
                    <a:pt x="1352" y="29"/>
                    <a:pt x="633" y="144"/>
                  </a:cubicBezTo>
                  <a:lnTo>
                    <a:pt x="0" y="259"/>
                  </a:lnTo>
                  <a:lnTo>
                    <a:pt x="0" y="20885"/>
                  </a:lnTo>
                  <a:lnTo>
                    <a:pt x="633" y="21000"/>
                  </a:lnTo>
                  <a:cubicBezTo>
                    <a:pt x="1265" y="21115"/>
                    <a:pt x="2071" y="21172"/>
                    <a:pt x="2646" y="21172"/>
                  </a:cubicBezTo>
                  <a:cubicBezTo>
                    <a:pt x="3106" y="21172"/>
                    <a:pt x="3969" y="21144"/>
                    <a:pt x="4688" y="21000"/>
                  </a:cubicBezTo>
                  <a:lnTo>
                    <a:pt x="5321" y="20885"/>
                  </a:lnTo>
                  <a:lnTo>
                    <a:pt x="5321" y="259"/>
                  </a:lnTo>
                  <a:lnTo>
                    <a:pt x="4688" y="144"/>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 name="Google Shape;23;p32"/>
            <p:cNvSpPr/>
            <p:nvPr/>
          </p:nvSpPr>
          <p:spPr>
            <a:xfrm>
              <a:off x="6166234" y="3416400"/>
              <a:ext cx="5924" cy="5926"/>
            </a:xfrm>
            <a:custGeom>
              <a:avLst/>
              <a:gdLst/>
              <a:ahLst/>
              <a:cxnLst/>
              <a:rect l="l" t="t" r="r" b="b"/>
              <a:pathLst>
                <a:path w="5924" h="5926" extrusionOk="0">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 name="Google Shape;24;p32"/>
            <p:cNvSpPr/>
            <p:nvPr/>
          </p:nvSpPr>
          <p:spPr>
            <a:xfrm>
              <a:off x="6095222" y="3424224"/>
              <a:ext cx="5291" cy="21028"/>
            </a:xfrm>
            <a:custGeom>
              <a:avLst/>
              <a:gdLst/>
              <a:ahLst/>
              <a:cxnLst/>
              <a:rect l="l" t="t" r="r" b="b"/>
              <a:pathLst>
                <a:path w="5291" h="21028" extrusionOk="0">
                  <a:moveTo>
                    <a:pt x="4688" y="144"/>
                  </a:moveTo>
                  <a:cubicBezTo>
                    <a:pt x="4055" y="29"/>
                    <a:pt x="3250" y="0"/>
                    <a:pt x="2675" y="0"/>
                  </a:cubicBezTo>
                  <a:cubicBezTo>
                    <a:pt x="2215" y="0"/>
                    <a:pt x="1352" y="29"/>
                    <a:pt x="633" y="144"/>
                  </a:cubicBezTo>
                  <a:lnTo>
                    <a:pt x="0" y="259"/>
                  </a:lnTo>
                  <a:lnTo>
                    <a:pt x="0" y="20741"/>
                  </a:lnTo>
                  <a:lnTo>
                    <a:pt x="633" y="20856"/>
                  </a:lnTo>
                  <a:cubicBezTo>
                    <a:pt x="1266" y="20971"/>
                    <a:pt x="2071" y="21029"/>
                    <a:pt x="2646" y="21029"/>
                  </a:cubicBezTo>
                  <a:cubicBezTo>
                    <a:pt x="3106" y="21029"/>
                    <a:pt x="3969" y="21000"/>
                    <a:pt x="4688" y="20856"/>
                  </a:cubicBezTo>
                  <a:lnTo>
                    <a:pt x="5292" y="20741"/>
                  </a:lnTo>
                  <a:lnTo>
                    <a:pt x="5292" y="259"/>
                  </a:lnTo>
                  <a:lnTo>
                    <a:pt x="4688" y="144"/>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 name="Google Shape;25;p32"/>
            <p:cNvSpPr/>
            <p:nvPr/>
          </p:nvSpPr>
          <p:spPr>
            <a:xfrm>
              <a:off x="6094906" y="3416400"/>
              <a:ext cx="5924" cy="5926"/>
            </a:xfrm>
            <a:custGeom>
              <a:avLst/>
              <a:gdLst/>
              <a:ahLst/>
              <a:cxnLst/>
              <a:rect l="l" t="t" r="r" b="b"/>
              <a:pathLst>
                <a:path w="5924" h="5926" extrusionOk="0">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 name="Google Shape;26;p32"/>
            <p:cNvSpPr/>
            <p:nvPr/>
          </p:nvSpPr>
          <p:spPr>
            <a:xfrm>
              <a:off x="6061946" y="3424282"/>
              <a:ext cx="5291" cy="21028"/>
            </a:xfrm>
            <a:custGeom>
              <a:avLst/>
              <a:gdLst/>
              <a:ahLst/>
              <a:cxnLst/>
              <a:rect l="l" t="t" r="r" b="b"/>
              <a:pathLst>
                <a:path w="5291" h="21028" extrusionOk="0">
                  <a:moveTo>
                    <a:pt x="4688" y="144"/>
                  </a:moveTo>
                  <a:cubicBezTo>
                    <a:pt x="4055" y="29"/>
                    <a:pt x="3250" y="0"/>
                    <a:pt x="2675" y="0"/>
                  </a:cubicBezTo>
                  <a:cubicBezTo>
                    <a:pt x="2215" y="0"/>
                    <a:pt x="1352" y="29"/>
                    <a:pt x="633" y="144"/>
                  </a:cubicBezTo>
                  <a:lnTo>
                    <a:pt x="0" y="259"/>
                  </a:lnTo>
                  <a:lnTo>
                    <a:pt x="0" y="20741"/>
                  </a:lnTo>
                  <a:lnTo>
                    <a:pt x="633" y="20856"/>
                  </a:lnTo>
                  <a:cubicBezTo>
                    <a:pt x="1265" y="20971"/>
                    <a:pt x="2071" y="21029"/>
                    <a:pt x="2646" y="21029"/>
                  </a:cubicBezTo>
                  <a:cubicBezTo>
                    <a:pt x="3106" y="21029"/>
                    <a:pt x="3969" y="21000"/>
                    <a:pt x="4688" y="20856"/>
                  </a:cubicBezTo>
                  <a:lnTo>
                    <a:pt x="5292" y="20741"/>
                  </a:lnTo>
                  <a:lnTo>
                    <a:pt x="5292" y="259"/>
                  </a:lnTo>
                  <a:lnTo>
                    <a:pt x="4688" y="144"/>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 name="Google Shape;27;p32"/>
            <p:cNvSpPr/>
            <p:nvPr/>
          </p:nvSpPr>
          <p:spPr>
            <a:xfrm>
              <a:off x="6061601" y="3416428"/>
              <a:ext cx="5925" cy="5925"/>
            </a:xfrm>
            <a:custGeom>
              <a:avLst/>
              <a:gdLst/>
              <a:ahLst/>
              <a:cxnLst/>
              <a:rect l="l" t="t" r="r" b="b"/>
              <a:pathLst>
                <a:path w="5925" h="5925" extrusionOk="0">
                  <a:moveTo>
                    <a:pt x="2962" y="0"/>
                  </a:moveTo>
                  <a:cubicBezTo>
                    <a:pt x="1323" y="0"/>
                    <a:pt x="0" y="1323"/>
                    <a:pt x="0" y="2963"/>
                  </a:cubicBezTo>
                  <a:cubicBezTo>
                    <a:pt x="0" y="4603"/>
                    <a:pt x="1323" y="5926"/>
                    <a:pt x="2962" y="5926"/>
                  </a:cubicBezTo>
                  <a:cubicBezTo>
                    <a:pt x="4602" y="5926"/>
                    <a:pt x="5925" y="4603"/>
                    <a:pt x="5925" y="2963"/>
                  </a:cubicBezTo>
                  <a:cubicBezTo>
                    <a:pt x="5953" y="1352"/>
                    <a:pt x="4602" y="0"/>
                    <a:pt x="2962" y="0"/>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 name="Google Shape;28;p32"/>
            <p:cNvSpPr/>
            <p:nvPr/>
          </p:nvSpPr>
          <p:spPr>
            <a:xfrm>
              <a:off x="6000685" y="3423879"/>
              <a:ext cx="9318" cy="14786"/>
            </a:xfrm>
            <a:custGeom>
              <a:avLst/>
              <a:gdLst/>
              <a:ahLst/>
              <a:cxnLst/>
              <a:rect l="l" t="t" r="r" b="b"/>
              <a:pathLst>
                <a:path w="9318" h="14786" extrusionOk="0">
                  <a:moveTo>
                    <a:pt x="1122" y="14729"/>
                  </a:moveTo>
                  <a:lnTo>
                    <a:pt x="1208" y="14729"/>
                  </a:lnTo>
                  <a:cubicBezTo>
                    <a:pt x="1553" y="14757"/>
                    <a:pt x="1927" y="14786"/>
                    <a:pt x="2301" y="14786"/>
                  </a:cubicBezTo>
                  <a:lnTo>
                    <a:pt x="2473" y="14786"/>
                  </a:lnTo>
                  <a:lnTo>
                    <a:pt x="2589" y="14786"/>
                  </a:lnTo>
                  <a:cubicBezTo>
                    <a:pt x="7047" y="14786"/>
                    <a:pt x="9319" y="12226"/>
                    <a:pt x="9319" y="7134"/>
                  </a:cubicBezTo>
                  <a:cubicBezTo>
                    <a:pt x="9319" y="2129"/>
                    <a:pt x="7909" y="0"/>
                    <a:pt x="4573" y="0"/>
                  </a:cubicBezTo>
                  <a:cubicBezTo>
                    <a:pt x="1841" y="0"/>
                    <a:pt x="345" y="1841"/>
                    <a:pt x="345" y="5207"/>
                  </a:cubicBezTo>
                  <a:lnTo>
                    <a:pt x="345" y="10960"/>
                  </a:lnTo>
                  <a:cubicBezTo>
                    <a:pt x="345" y="11938"/>
                    <a:pt x="288" y="13521"/>
                    <a:pt x="0" y="14470"/>
                  </a:cubicBezTo>
                  <a:cubicBezTo>
                    <a:pt x="144" y="14527"/>
                    <a:pt x="345" y="14556"/>
                    <a:pt x="575" y="14614"/>
                  </a:cubicBezTo>
                  <a:lnTo>
                    <a:pt x="661" y="14643"/>
                  </a:lnTo>
                  <a:cubicBezTo>
                    <a:pt x="748" y="14671"/>
                    <a:pt x="949" y="14700"/>
                    <a:pt x="1122" y="14729"/>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 name="Google Shape;29;p32"/>
            <p:cNvSpPr/>
            <p:nvPr/>
          </p:nvSpPr>
          <p:spPr>
            <a:xfrm>
              <a:off x="5980466" y="3405957"/>
              <a:ext cx="45586" cy="45595"/>
            </a:xfrm>
            <a:custGeom>
              <a:avLst/>
              <a:gdLst/>
              <a:ahLst/>
              <a:cxnLst/>
              <a:rect l="l" t="t" r="r" b="b"/>
              <a:pathLst>
                <a:path w="45586" h="45595" extrusionOk="0">
                  <a:moveTo>
                    <a:pt x="11476" y="38289"/>
                  </a:moveTo>
                  <a:cubicBezTo>
                    <a:pt x="12281" y="37310"/>
                    <a:pt x="12223" y="35297"/>
                    <a:pt x="12223" y="35297"/>
                  </a:cubicBezTo>
                  <a:lnTo>
                    <a:pt x="12223" y="35297"/>
                  </a:lnTo>
                  <a:lnTo>
                    <a:pt x="12223" y="2589"/>
                  </a:lnTo>
                  <a:cubicBezTo>
                    <a:pt x="4947" y="6386"/>
                    <a:pt x="0" y="14009"/>
                    <a:pt x="0" y="22783"/>
                  </a:cubicBezTo>
                  <a:cubicBezTo>
                    <a:pt x="0" y="35383"/>
                    <a:pt x="10210" y="45595"/>
                    <a:pt x="22779" y="45595"/>
                  </a:cubicBezTo>
                  <a:cubicBezTo>
                    <a:pt x="35376" y="45595"/>
                    <a:pt x="45587" y="35383"/>
                    <a:pt x="45587" y="22783"/>
                  </a:cubicBezTo>
                  <a:cubicBezTo>
                    <a:pt x="45587" y="10184"/>
                    <a:pt x="35376" y="0"/>
                    <a:pt x="22779" y="0"/>
                  </a:cubicBezTo>
                  <a:cubicBezTo>
                    <a:pt x="21974" y="0"/>
                    <a:pt x="21197" y="29"/>
                    <a:pt x="20421" y="115"/>
                  </a:cubicBezTo>
                  <a:lnTo>
                    <a:pt x="20421" y="13204"/>
                  </a:lnTo>
                  <a:cubicBezTo>
                    <a:pt x="21830" y="11766"/>
                    <a:pt x="24131" y="10903"/>
                    <a:pt x="26662" y="10903"/>
                  </a:cubicBezTo>
                  <a:cubicBezTo>
                    <a:pt x="33737" y="10903"/>
                    <a:pt x="37965" y="16138"/>
                    <a:pt x="37965" y="24883"/>
                  </a:cubicBezTo>
                  <a:cubicBezTo>
                    <a:pt x="37965" y="34060"/>
                    <a:pt x="31954" y="39756"/>
                    <a:pt x="22290" y="39756"/>
                  </a:cubicBezTo>
                  <a:cubicBezTo>
                    <a:pt x="21197" y="39756"/>
                    <a:pt x="19989" y="39698"/>
                    <a:pt x="18781" y="39554"/>
                  </a:cubicBezTo>
                  <a:lnTo>
                    <a:pt x="18666" y="39554"/>
                  </a:lnTo>
                  <a:cubicBezTo>
                    <a:pt x="16135" y="39410"/>
                    <a:pt x="12281" y="38490"/>
                    <a:pt x="12109" y="38461"/>
                  </a:cubicBezTo>
                  <a:lnTo>
                    <a:pt x="11476" y="3828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30" name="Google Shape;30;p32"/>
          <p:cNvSpPr txBox="1">
            <a:spLocks noGrp="1"/>
          </p:cNvSpPr>
          <p:nvPr>
            <p:ph type="body" idx="1"/>
          </p:nvPr>
        </p:nvSpPr>
        <p:spPr>
          <a:xfrm>
            <a:off x="211138" y="5592763"/>
            <a:ext cx="3989387" cy="115252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400"/>
              </a:spcBef>
              <a:spcAft>
                <a:spcPts val="0"/>
              </a:spcAft>
              <a:buClr>
                <a:schemeClr val="lt1"/>
              </a:buClr>
              <a:buSzPts val="1000"/>
              <a:buNone/>
              <a:defRPr sz="1000">
                <a:solidFill>
                  <a:schemeClr val="lt1"/>
                </a:solidFill>
              </a:defRPr>
            </a:lvl1pPr>
            <a:lvl2pPr marL="914400" lvl="1" indent="-228600" algn="l">
              <a:lnSpc>
                <a:spcPct val="90000"/>
              </a:lnSpc>
              <a:spcBef>
                <a:spcPts val="400"/>
              </a:spcBef>
              <a:spcAft>
                <a:spcPts val="0"/>
              </a:spcAft>
              <a:buClr>
                <a:schemeClr val="lt1"/>
              </a:buClr>
              <a:buSzPts val="1000"/>
              <a:buNone/>
              <a:defRPr sz="1000">
                <a:solidFill>
                  <a:schemeClr val="lt1"/>
                </a:solidFill>
              </a:defRPr>
            </a:lvl2pPr>
            <a:lvl3pPr marL="1371600" lvl="2" indent="-228600" algn="l">
              <a:lnSpc>
                <a:spcPct val="90000"/>
              </a:lnSpc>
              <a:spcBef>
                <a:spcPts val="400"/>
              </a:spcBef>
              <a:spcAft>
                <a:spcPts val="0"/>
              </a:spcAft>
              <a:buClr>
                <a:schemeClr val="lt1"/>
              </a:buClr>
              <a:buSzPts val="1000"/>
              <a:buNone/>
              <a:defRPr sz="1000">
                <a:solidFill>
                  <a:schemeClr val="lt1"/>
                </a:solidFill>
              </a:defRPr>
            </a:lvl3pPr>
            <a:lvl4pPr marL="1828800" lvl="3" indent="-228600" algn="l">
              <a:lnSpc>
                <a:spcPct val="90000"/>
              </a:lnSpc>
              <a:spcBef>
                <a:spcPts val="400"/>
              </a:spcBef>
              <a:spcAft>
                <a:spcPts val="0"/>
              </a:spcAft>
              <a:buClr>
                <a:schemeClr val="lt1"/>
              </a:buClr>
              <a:buSzPts val="1000"/>
              <a:buNone/>
              <a:defRPr sz="1000">
                <a:solidFill>
                  <a:schemeClr val="lt1"/>
                </a:solidFill>
              </a:defRPr>
            </a:lvl4pPr>
            <a:lvl5pPr marL="2286000" lvl="4" indent="-228600" algn="l">
              <a:lnSpc>
                <a:spcPct val="90000"/>
              </a:lnSpc>
              <a:spcBef>
                <a:spcPts val="4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Header Photo Right">
  <p:cSld name="Header Photo Right">
    <p:spTree>
      <p:nvGrpSpPr>
        <p:cNvPr id="1" name="Shape 183"/>
        <p:cNvGrpSpPr/>
        <p:nvPr/>
      </p:nvGrpSpPr>
      <p:grpSpPr>
        <a:xfrm>
          <a:off x="0" y="0"/>
          <a:ext cx="0" cy="0"/>
          <a:chOff x="0" y="0"/>
          <a:chExt cx="0" cy="0"/>
        </a:xfrm>
      </p:grpSpPr>
      <p:pic>
        <p:nvPicPr>
          <p:cNvPr id="184" name="Google Shape;184;p40"/>
          <p:cNvPicPr preferRelativeResize="0"/>
          <p:nvPr/>
        </p:nvPicPr>
        <p:blipFill rotWithShape="1">
          <a:blip r:embed="rId2">
            <a:alphaModFix/>
          </a:blip>
          <a:srcRect/>
          <a:stretch/>
        </p:blipFill>
        <p:spPr>
          <a:xfrm>
            <a:off x="8134350" y="0"/>
            <a:ext cx="4057650" cy="6858000"/>
          </a:xfrm>
          <a:prstGeom prst="rect">
            <a:avLst/>
          </a:prstGeom>
          <a:noFill/>
          <a:ln>
            <a:noFill/>
          </a:ln>
        </p:spPr>
      </p:pic>
      <p:sp>
        <p:nvSpPr>
          <p:cNvPr id="185" name="Google Shape;185;p40"/>
          <p:cNvSpPr txBox="1">
            <a:spLocks noGrp="1"/>
          </p:cNvSpPr>
          <p:nvPr>
            <p:ph type="title"/>
          </p:nvPr>
        </p:nvSpPr>
        <p:spPr>
          <a:xfrm>
            <a:off x="1270902" y="2270943"/>
            <a:ext cx="6322594" cy="2751621"/>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rgbClr val="003D46"/>
              </a:buClr>
              <a:buSzPts val="4400"/>
              <a:buFont typeface="Arial"/>
              <a:buNone/>
              <a:defRPr sz="4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6" name="Google Shape;186;p40"/>
          <p:cNvSpPr txBox="1"/>
          <p:nvPr/>
        </p:nvSpPr>
        <p:spPr>
          <a:xfrm>
            <a:off x="184224" y="6417378"/>
            <a:ext cx="9523828" cy="1661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0"/>
              <a:buFont typeface="Arial"/>
              <a:buNone/>
            </a:pPr>
            <a:r>
              <a:rPr lang="es-ES" sz="480" b="1" i="0" u="none" strike="noStrike" cap="none">
                <a:solidFill>
                  <a:srgbClr val="003D46"/>
                </a:solidFill>
                <a:latin typeface="Arial"/>
                <a:ea typeface="Arial"/>
                <a:cs typeface="Arial"/>
                <a:sym typeface="Arial"/>
              </a:rPr>
              <a:t>All content within this presentation, both physically and intellectual is the exclusive property of Bioiberica. This presentation may not be distributed in full or in part to any person or third party without the written permission of Bioiberica. ©2021</a:t>
            </a:r>
            <a:endParaRPr sz="1400" b="0" i="0" u="none" strike="noStrike" cap="none">
              <a:solidFill>
                <a:srgbClr val="000000"/>
              </a:solidFill>
              <a:latin typeface="Arial"/>
              <a:ea typeface="Arial"/>
              <a:cs typeface="Arial"/>
              <a:sym typeface="Arial"/>
            </a:endParaRPr>
          </a:p>
        </p:txBody>
      </p:sp>
      <p:cxnSp>
        <p:nvCxnSpPr>
          <p:cNvPr id="187" name="Google Shape;187;p40"/>
          <p:cNvCxnSpPr/>
          <p:nvPr/>
        </p:nvCxnSpPr>
        <p:spPr>
          <a:xfrm>
            <a:off x="281354" y="6358597"/>
            <a:ext cx="11605846" cy="0"/>
          </a:xfrm>
          <a:prstGeom prst="straightConnector1">
            <a:avLst/>
          </a:prstGeom>
          <a:noFill/>
          <a:ln w="9525" cap="flat" cmpd="sng">
            <a:solidFill>
              <a:srgbClr val="003D46"/>
            </a:solidFill>
            <a:prstDash val="solid"/>
            <a:miter lim="800000"/>
            <a:headEnd type="none" w="sm" len="sm"/>
            <a:tailEnd type="none" w="sm" len="sm"/>
          </a:ln>
        </p:spPr>
      </p:cxnSp>
      <p:grpSp>
        <p:nvGrpSpPr>
          <p:cNvPr id="188" name="Google Shape;188;p40"/>
          <p:cNvGrpSpPr/>
          <p:nvPr/>
        </p:nvGrpSpPr>
        <p:grpSpPr>
          <a:xfrm>
            <a:off x="11118683" y="6430454"/>
            <a:ext cx="776187" cy="153123"/>
            <a:chOff x="5980466" y="3405957"/>
            <a:chExt cx="231123" cy="45595"/>
          </a:xfrm>
        </p:grpSpPr>
        <p:sp>
          <p:nvSpPr>
            <p:cNvPr id="189" name="Google Shape;189;p40"/>
            <p:cNvSpPr/>
            <p:nvPr/>
          </p:nvSpPr>
          <p:spPr>
            <a:xfrm>
              <a:off x="6038218" y="3416918"/>
              <a:ext cx="19327" cy="28622"/>
            </a:xfrm>
            <a:custGeom>
              <a:avLst/>
              <a:gdLst/>
              <a:ahLst/>
              <a:cxnLst/>
              <a:rect l="l" t="t" r="r" b="b"/>
              <a:pathLst>
                <a:path w="19327" h="28622" extrusionOk="0">
                  <a:moveTo>
                    <a:pt x="14697" y="13117"/>
                  </a:moveTo>
                  <a:cubicBezTo>
                    <a:pt x="16250" y="12053"/>
                    <a:pt x="17602" y="10212"/>
                    <a:pt x="17602" y="7594"/>
                  </a:cubicBezTo>
                  <a:cubicBezTo>
                    <a:pt x="17602" y="1323"/>
                    <a:pt x="11821" y="0"/>
                    <a:pt x="6989" y="0"/>
                  </a:cubicBezTo>
                  <a:cubicBezTo>
                    <a:pt x="4429" y="0"/>
                    <a:pt x="1870" y="172"/>
                    <a:pt x="604" y="431"/>
                  </a:cubicBezTo>
                  <a:lnTo>
                    <a:pt x="0" y="546"/>
                  </a:lnTo>
                  <a:lnTo>
                    <a:pt x="0" y="28076"/>
                  </a:lnTo>
                  <a:lnTo>
                    <a:pt x="661" y="28162"/>
                  </a:lnTo>
                  <a:cubicBezTo>
                    <a:pt x="2905" y="28450"/>
                    <a:pt x="5350" y="28623"/>
                    <a:pt x="7248" y="28623"/>
                  </a:cubicBezTo>
                  <a:cubicBezTo>
                    <a:pt x="17774" y="28623"/>
                    <a:pt x="19327" y="23330"/>
                    <a:pt x="19327" y="20166"/>
                  </a:cubicBezTo>
                  <a:cubicBezTo>
                    <a:pt x="19327" y="16771"/>
                    <a:pt x="17602" y="14239"/>
                    <a:pt x="14697" y="13117"/>
                  </a:cubicBezTo>
                  <a:moveTo>
                    <a:pt x="5407" y="11363"/>
                  </a:moveTo>
                  <a:lnTo>
                    <a:pt x="5407" y="4516"/>
                  </a:lnTo>
                  <a:cubicBezTo>
                    <a:pt x="5925" y="4459"/>
                    <a:pt x="6557" y="4459"/>
                    <a:pt x="7363" y="4459"/>
                  </a:cubicBezTo>
                  <a:cubicBezTo>
                    <a:pt x="9549" y="4459"/>
                    <a:pt x="12137" y="5034"/>
                    <a:pt x="12137" y="7824"/>
                  </a:cubicBezTo>
                  <a:cubicBezTo>
                    <a:pt x="12137" y="10212"/>
                    <a:pt x="10613" y="11363"/>
                    <a:pt x="7478" y="11363"/>
                  </a:cubicBezTo>
                  <a:lnTo>
                    <a:pt x="5407" y="11363"/>
                  </a:lnTo>
                  <a:close/>
                  <a:moveTo>
                    <a:pt x="13662" y="20022"/>
                  </a:moveTo>
                  <a:cubicBezTo>
                    <a:pt x="13662" y="21690"/>
                    <a:pt x="13029" y="23934"/>
                    <a:pt x="7650" y="23934"/>
                  </a:cubicBezTo>
                  <a:cubicBezTo>
                    <a:pt x="7104" y="23934"/>
                    <a:pt x="6155" y="23934"/>
                    <a:pt x="5407" y="23876"/>
                  </a:cubicBezTo>
                  <a:lnTo>
                    <a:pt x="5407" y="15994"/>
                  </a:lnTo>
                  <a:lnTo>
                    <a:pt x="7881" y="15994"/>
                  </a:lnTo>
                  <a:cubicBezTo>
                    <a:pt x="13057" y="15965"/>
                    <a:pt x="13662" y="18267"/>
                    <a:pt x="13662" y="20022"/>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0" name="Google Shape;190;p40"/>
            <p:cNvSpPr/>
            <p:nvPr/>
          </p:nvSpPr>
          <p:spPr>
            <a:xfrm>
              <a:off x="6071092" y="3424426"/>
              <a:ext cx="20017" cy="21114"/>
            </a:xfrm>
            <a:custGeom>
              <a:avLst/>
              <a:gdLst/>
              <a:ahLst/>
              <a:cxnLst/>
              <a:rect l="l" t="t" r="r" b="b"/>
              <a:pathLst>
                <a:path w="20017" h="21114" extrusionOk="0">
                  <a:moveTo>
                    <a:pt x="10009" y="0"/>
                  </a:moveTo>
                  <a:cubicBezTo>
                    <a:pt x="3825" y="0"/>
                    <a:pt x="0" y="4056"/>
                    <a:pt x="0" y="10586"/>
                  </a:cubicBezTo>
                  <a:cubicBezTo>
                    <a:pt x="0" y="17087"/>
                    <a:pt x="3825" y="21115"/>
                    <a:pt x="10009" y="21115"/>
                  </a:cubicBezTo>
                  <a:cubicBezTo>
                    <a:pt x="16164" y="21115"/>
                    <a:pt x="20018" y="17087"/>
                    <a:pt x="20018" y="10586"/>
                  </a:cubicBezTo>
                  <a:cubicBezTo>
                    <a:pt x="20018" y="4056"/>
                    <a:pt x="16164" y="0"/>
                    <a:pt x="10009" y="0"/>
                  </a:cubicBezTo>
                  <a:moveTo>
                    <a:pt x="14467" y="10557"/>
                  </a:moveTo>
                  <a:cubicBezTo>
                    <a:pt x="14467" y="14671"/>
                    <a:pt x="13000" y="16685"/>
                    <a:pt x="10009" y="16685"/>
                  </a:cubicBezTo>
                  <a:cubicBezTo>
                    <a:pt x="7047" y="16685"/>
                    <a:pt x="5580" y="14671"/>
                    <a:pt x="5580" y="10557"/>
                  </a:cubicBezTo>
                  <a:cubicBezTo>
                    <a:pt x="5580" y="6444"/>
                    <a:pt x="7018" y="4459"/>
                    <a:pt x="10009" y="4459"/>
                  </a:cubicBezTo>
                  <a:cubicBezTo>
                    <a:pt x="13000" y="4459"/>
                    <a:pt x="14467" y="6473"/>
                    <a:pt x="14467" y="10557"/>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1" name="Google Shape;191;p40"/>
            <p:cNvSpPr/>
            <p:nvPr/>
          </p:nvSpPr>
          <p:spPr>
            <a:xfrm>
              <a:off x="6106037" y="3416284"/>
              <a:ext cx="19212" cy="29255"/>
            </a:xfrm>
            <a:custGeom>
              <a:avLst/>
              <a:gdLst/>
              <a:ahLst/>
              <a:cxnLst/>
              <a:rect l="l" t="t" r="r" b="b"/>
              <a:pathLst>
                <a:path w="19212" h="29255" extrusionOk="0">
                  <a:moveTo>
                    <a:pt x="10325" y="8141"/>
                  </a:moveTo>
                  <a:cubicBezTo>
                    <a:pt x="8427" y="8141"/>
                    <a:pt x="6673" y="8688"/>
                    <a:pt x="5378" y="9694"/>
                  </a:cubicBezTo>
                  <a:lnTo>
                    <a:pt x="5378" y="288"/>
                  </a:lnTo>
                  <a:lnTo>
                    <a:pt x="4746" y="173"/>
                  </a:lnTo>
                  <a:cubicBezTo>
                    <a:pt x="3969" y="29"/>
                    <a:pt x="3049" y="0"/>
                    <a:pt x="2675" y="0"/>
                  </a:cubicBezTo>
                  <a:cubicBezTo>
                    <a:pt x="2330" y="0"/>
                    <a:pt x="1409" y="29"/>
                    <a:pt x="633" y="173"/>
                  </a:cubicBezTo>
                  <a:lnTo>
                    <a:pt x="0" y="288"/>
                  </a:lnTo>
                  <a:lnTo>
                    <a:pt x="0" y="28019"/>
                  </a:lnTo>
                  <a:lnTo>
                    <a:pt x="518" y="28192"/>
                  </a:lnTo>
                  <a:cubicBezTo>
                    <a:pt x="2013" y="28681"/>
                    <a:pt x="4659" y="29256"/>
                    <a:pt x="7277" y="29256"/>
                  </a:cubicBezTo>
                  <a:cubicBezTo>
                    <a:pt x="14870" y="29256"/>
                    <a:pt x="19213" y="25229"/>
                    <a:pt x="19213" y="18238"/>
                  </a:cubicBezTo>
                  <a:cubicBezTo>
                    <a:pt x="19241" y="11823"/>
                    <a:pt x="15991" y="8141"/>
                    <a:pt x="10325" y="8141"/>
                  </a:cubicBezTo>
                  <a:moveTo>
                    <a:pt x="13662" y="18382"/>
                  </a:moveTo>
                  <a:cubicBezTo>
                    <a:pt x="13662" y="22438"/>
                    <a:pt x="11562" y="24653"/>
                    <a:pt x="7737" y="24653"/>
                  </a:cubicBezTo>
                  <a:cubicBezTo>
                    <a:pt x="6845" y="24653"/>
                    <a:pt x="6040" y="24567"/>
                    <a:pt x="5378" y="24423"/>
                  </a:cubicBezTo>
                  <a:lnTo>
                    <a:pt x="5378" y="17174"/>
                  </a:lnTo>
                  <a:cubicBezTo>
                    <a:pt x="5378" y="13060"/>
                    <a:pt x="8600" y="12744"/>
                    <a:pt x="9606" y="12744"/>
                  </a:cubicBezTo>
                  <a:cubicBezTo>
                    <a:pt x="11476" y="12744"/>
                    <a:pt x="13662" y="13405"/>
                    <a:pt x="13662" y="18382"/>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2" name="Google Shape;192;p40"/>
            <p:cNvSpPr/>
            <p:nvPr/>
          </p:nvSpPr>
          <p:spPr>
            <a:xfrm>
              <a:off x="6128384" y="3424426"/>
              <a:ext cx="19212" cy="21085"/>
            </a:xfrm>
            <a:custGeom>
              <a:avLst/>
              <a:gdLst/>
              <a:ahLst/>
              <a:cxnLst/>
              <a:rect l="l" t="t" r="r" b="b"/>
              <a:pathLst>
                <a:path w="19212" h="21085" extrusionOk="0">
                  <a:moveTo>
                    <a:pt x="10124" y="0"/>
                  </a:moveTo>
                  <a:cubicBezTo>
                    <a:pt x="3883" y="0"/>
                    <a:pt x="0" y="4085"/>
                    <a:pt x="0" y="10672"/>
                  </a:cubicBezTo>
                  <a:cubicBezTo>
                    <a:pt x="0" y="17404"/>
                    <a:pt x="3911" y="21086"/>
                    <a:pt x="11015" y="21086"/>
                  </a:cubicBezTo>
                  <a:cubicBezTo>
                    <a:pt x="13604" y="21086"/>
                    <a:pt x="15703" y="20741"/>
                    <a:pt x="17487" y="19993"/>
                  </a:cubicBezTo>
                  <a:lnTo>
                    <a:pt x="17976" y="19792"/>
                  </a:lnTo>
                  <a:lnTo>
                    <a:pt x="17947" y="19274"/>
                  </a:lnTo>
                  <a:cubicBezTo>
                    <a:pt x="17889" y="18094"/>
                    <a:pt x="17573" y="16857"/>
                    <a:pt x="17113" y="16052"/>
                  </a:cubicBezTo>
                  <a:lnTo>
                    <a:pt x="16796" y="15505"/>
                  </a:lnTo>
                  <a:lnTo>
                    <a:pt x="16193" y="15735"/>
                  </a:lnTo>
                  <a:cubicBezTo>
                    <a:pt x="14668" y="16311"/>
                    <a:pt x="13000" y="16598"/>
                    <a:pt x="11246" y="16598"/>
                  </a:cubicBezTo>
                  <a:cubicBezTo>
                    <a:pt x="7708" y="16598"/>
                    <a:pt x="5982" y="15246"/>
                    <a:pt x="5637" y="12197"/>
                  </a:cubicBezTo>
                  <a:lnTo>
                    <a:pt x="19040" y="12197"/>
                  </a:lnTo>
                  <a:lnTo>
                    <a:pt x="19126" y="11075"/>
                  </a:lnTo>
                  <a:cubicBezTo>
                    <a:pt x="19155" y="10586"/>
                    <a:pt x="19212" y="9953"/>
                    <a:pt x="19212" y="9378"/>
                  </a:cubicBezTo>
                  <a:cubicBezTo>
                    <a:pt x="19212" y="3682"/>
                    <a:pt x="15646" y="0"/>
                    <a:pt x="10124" y="0"/>
                  </a:cubicBezTo>
                  <a:moveTo>
                    <a:pt x="10009" y="4401"/>
                  </a:moveTo>
                  <a:cubicBezTo>
                    <a:pt x="12971" y="4401"/>
                    <a:pt x="13690" y="6703"/>
                    <a:pt x="13834" y="7997"/>
                  </a:cubicBezTo>
                  <a:lnTo>
                    <a:pt x="5752" y="7997"/>
                  </a:lnTo>
                  <a:cubicBezTo>
                    <a:pt x="6270" y="5581"/>
                    <a:pt x="7651" y="4401"/>
                    <a:pt x="10009" y="4401"/>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3" name="Google Shape;193;p40"/>
            <p:cNvSpPr/>
            <p:nvPr/>
          </p:nvSpPr>
          <p:spPr>
            <a:xfrm>
              <a:off x="6151307" y="3424684"/>
              <a:ext cx="12051" cy="20539"/>
            </a:xfrm>
            <a:custGeom>
              <a:avLst/>
              <a:gdLst/>
              <a:ahLst/>
              <a:cxnLst/>
              <a:rect l="l" t="t" r="r" b="b"/>
              <a:pathLst>
                <a:path w="12051" h="20539" extrusionOk="0">
                  <a:moveTo>
                    <a:pt x="11735" y="201"/>
                  </a:moveTo>
                  <a:lnTo>
                    <a:pt x="11217" y="144"/>
                  </a:lnTo>
                  <a:cubicBezTo>
                    <a:pt x="10901" y="115"/>
                    <a:pt x="10383" y="58"/>
                    <a:pt x="9923" y="58"/>
                  </a:cubicBezTo>
                  <a:cubicBezTo>
                    <a:pt x="7967" y="58"/>
                    <a:pt x="6299" y="690"/>
                    <a:pt x="4947" y="1985"/>
                  </a:cubicBezTo>
                  <a:cubicBezTo>
                    <a:pt x="4890" y="1496"/>
                    <a:pt x="4803" y="1064"/>
                    <a:pt x="4746" y="777"/>
                  </a:cubicBezTo>
                  <a:lnTo>
                    <a:pt x="4659" y="288"/>
                  </a:lnTo>
                  <a:lnTo>
                    <a:pt x="4171" y="173"/>
                  </a:lnTo>
                  <a:cubicBezTo>
                    <a:pt x="3710" y="58"/>
                    <a:pt x="3106" y="0"/>
                    <a:pt x="2387" y="0"/>
                  </a:cubicBezTo>
                  <a:cubicBezTo>
                    <a:pt x="1726" y="0"/>
                    <a:pt x="1208" y="58"/>
                    <a:pt x="633" y="173"/>
                  </a:cubicBezTo>
                  <a:lnTo>
                    <a:pt x="0" y="288"/>
                  </a:lnTo>
                  <a:lnTo>
                    <a:pt x="0" y="20281"/>
                  </a:lnTo>
                  <a:lnTo>
                    <a:pt x="633" y="20396"/>
                  </a:lnTo>
                  <a:cubicBezTo>
                    <a:pt x="1409" y="20540"/>
                    <a:pt x="2272" y="20540"/>
                    <a:pt x="2704" y="20540"/>
                  </a:cubicBezTo>
                  <a:cubicBezTo>
                    <a:pt x="3164" y="20540"/>
                    <a:pt x="4027" y="20511"/>
                    <a:pt x="4746" y="20367"/>
                  </a:cubicBezTo>
                  <a:lnTo>
                    <a:pt x="5378" y="20252"/>
                  </a:lnTo>
                  <a:lnTo>
                    <a:pt x="5378" y="10327"/>
                  </a:lnTo>
                  <a:cubicBezTo>
                    <a:pt x="5378" y="6588"/>
                    <a:pt x="6845" y="4861"/>
                    <a:pt x="9951" y="4861"/>
                  </a:cubicBezTo>
                  <a:lnTo>
                    <a:pt x="10354" y="4861"/>
                  </a:lnTo>
                  <a:cubicBezTo>
                    <a:pt x="10440" y="4861"/>
                    <a:pt x="10699" y="4861"/>
                    <a:pt x="10929" y="4919"/>
                  </a:cubicBezTo>
                  <a:lnTo>
                    <a:pt x="11706" y="5121"/>
                  </a:lnTo>
                  <a:lnTo>
                    <a:pt x="11850" y="4344"/>
                  </a:lnTo>
                  <a:cubicBezTo>
                    <a:pt x="11994" y="3682"/>
                    <a:pt x="12051" y="2963"/>
                    <a:pt x="12051" y="2359"/>
                  </a:cubicBezTo>
                  <a:cubicBezTo>
                    <a:pt x="12051" y="1697"/>
                    <a:pt x="11994" y="1180"/>
                    <a:pt x="11878" y="719"/>
                  </a:cubicBezTo>
                  <a:lnTo>
                    <a:pt x="11735" y="201"/>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4" name="Google Shape;194;p40"/>
            <p:cNvSpPr/>
            <p:nvPr/>
          </p:nvSpPr>
          <p:spPr>
            <a:xfrm>
              <a:off x="6175610" y="3424454"/>
              <a:ext cx="16738" cy="21114"/>
            </a:xfrm>
            <a:custGeom>
              <a:avLst/>
              <a:gdLst/>
              <a:ahLst/>
              <a:cxnLst/>
              <a:rect l="l" t="t" r="r" b="b"/>
              <a:pathLst>
                <a:path w="16738" h="21114" extrusionOk="0">
                  <a:moveTo>
                    <a:pt x="15819" y="16225"/>
                  </a:moveTo>
                  <a:lnTo>
                    <a:pt x="15502" y="15707"/>
                  </a:lnTo>
                  <a:lnTo>
                    <a:pt x="14927" y="15908"/>
                  </a:lnTo>
                  <a:cubicBezTo>
                    <a:pt x="13690" y="16339"/>
                    <a:pt x="12540" y="16512"/>
                    <a:pt x="11044" y="16512"/>
                  </a:cubicBezTo>
                  <a:cubicBezTo>
                    <a:pt x="7363" y="16512"/>
                    <a:pt x="5579" y="14556"/>
                    <a:pt x="5579" y="10528"/>
                  </a:cubicBezTo>
                  <a:cubicBezTo>
                    <a:pt x="5579" y="7767"/>
                    <a:pt x="6471" y="4516"/>
                    <a:pt x="10728" y="4516"/>
                  </a:cubicBezTo>
                  <a:cubicBezTo>
                    <a:pt x="12223" y="4516"/>
                    <a:pt x="13575" y="4718"/>
                    <a:pt x="14812" y="5091"/>
                  </a:cubicBezTo>
                  <a:lnTo>
                    <a:pt x="15416" y="5293"/>
                  </a:lnTo>
                  <a:lnTo>
                    <a:pt x="15703" y="4718"/>
                  </a:lnTo>
                  <a:cubicBezTo>
                    <a:pt x="16221" y="3711"/>
                    <a:pt x="16451" y="2359"/>
                    <a:pt x="16451" y="1496"/>
                  </a:cubicBezTo>
                  <a:lnTo>
                    <a:pt x="16451" y="978"/>
                  </a:lnTo>
                  <a:lnTo>
                    <a:pt x="15962" y="805"/>
                  </a:lnTo>
                  <a:cubicBezTo>
                    <a:pt x="14409" y="230"/>
                    <a:pt x="12770" y="0"/>
                    <a:pt x="10469" y="0"/>
                  </a:cubicBezTo>
                  <a:cubicBezTo>
                    <a:pt x="4113" y="0"/>
                    <a:pt x="0" y="4142"/>
                    <a:pt x="0" y="10586"/>
                  </a:cubicBezTo>
                  <a:cubicBezTo>
                    <a:pt x="0" y="17289"/>
                    <a:pt x="3911" y="21115"/>
                    <a:pt x="10728" y="21115"/>
                  </a:cubicBezTo>
                  <a:cubicBezTo>
                    <a:pt x="12741" y="21115"/>
                    <a:pt x="14582" y="20827"/>
                    <a:pt x="16221" y="20223"/>
                  </a:cubicBezTo>
                  <a:lnTo>
                    <a:pt x="16739" y="20022"/>
                  </a:lnTo>
                  <a:lnTo>
                    <a:pt x="16710" y="19475"/>
                  </a:lnTo>
                  <a:cubicBezTo>
                    <a:pt x="16681" y="18324"/>
                    <a:pt x="16336" y="17087"/>
                    <a:pt x="15819" y="16225"/>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5" name="Google Shape;195;p40"/>
            <p:cNvSpPr/>
            <p:nvPr/>
          </p:nvSpPr>
          <p:spPr>
            <a:xfrm>
              <a:off x="6194592" y="3424426"/>
              <a:ext cx="16997" cy="21085"/>
            </a:xfrm>
            <a:custGeom>
              <a:avLst/>
              <a:gdLst/>
              <a:ahLst/>
              <a:cxnLst/>
              <a:rect l="l" t="t" r="r" b="b"/>
              <a:pathLst>
                <a:path w="16997" h="21085" extrusionOk="0">
                  <a:moveTo>
                    <a:pt x="8312" y="0"/>
                  </a:moveTo>
                  <a:cubicBezTo>
                    <a:pt x="6184" y="0"/>
                    <a:pt x="3854" y="316"/>
                    <a:pt x="2128" y="863"/>
                  </a:cubicBezTo>
                  <a:lnTo>
                    <a:pt x="1582" y="1036"/>
                  </a:lnTo>
                  <a:lnTo>
                    <a:pt x="1582" y="1582"/>
                  </a:lnTo>
                  <a:cubicBezTo>
                    <a:pt x="1582" y="2877"/>
                    <a:pt x="1870" y="3941"/>
                    <a:pt x="2445" y="4861"/>
                  </a:cubicBezTo>
                  <a:lnTo>
                    <a:pt x="2761" y="5351"/>
                  </a:lnTo>
                  <a:lnTo>
                    <a:pt x="3308" y="5178"/>
                  </a:lnTo>
                  <a:cubicBezTo>
                    <a:pt x="4976" y="4689"/>
                    <a:pt x="6385" y="4487"/>
                    <a:pt x="7938" y="4487"/>
                  </a:cubicBezTo>
                  <a:cubicBezTo>
                    <a:pt x="10987" y="4487"/>
                    <a:pt x="11648" y="5609"/>
                    <a:pt x="11706" y="7393"/>
                  </a:cubicBezTo>
                  <a:cubicBezTo>
                    <a:pt x="10987" y="7335"/>
                    <a:pt x="10153" y="7307"/>
                    <a:pt x="9117" y="7307"/>
                  </a:cubicBezTo>
                  <a:cubicBezTo>
                    <a:pt x="3595" y="7307"/>
                    <a:pt x="0" y="10068"/>
                    <a:pt x="0" y="14355"/>
                  </a:cubicBezTo>
                  <a:cubicBezTo>
                    <a:pt x="0" y="19935"/>
                    <a:pt x="4889" y="21086"/>
                    <a:pt x="9002" y="21086"/>
                  </a:cubicBezTo>
                  <a:cubicBezTo>
                    <a:pt x="11102" y="21086"/>
                    <a:pt x="13604" y="20770"/>
                    <a:pt x="16394" y="20166"/>
                  </a:cubicBezTo>
                  <a:lnTo>
                    <a:pt x="16998" y="20022"/>
                  </a:lnTo>
                  <a:lnTo>
                    <a:pt x="16998" y="7681"/>
                  </a:lnTo>
                  <a:cubicBezTo>
                    <a:pt x="16969" y="2589"/>
                    <a:pt x="14035" y="0"/>
                    <a:pt x="8312" y="0"/>
                  </a:cubicBezTo>
                  <a:moveTo>
                    <a:pt x="11677" y="11794"/>
                  </a:moveTo>
                  <a:lnTo>
                    <a:pt x="11677" y="16455"/>
                  </a:lnTo>
                  <a:cubicBezTo>
                    <a:pt x="10900" y="16598"/>
                    <a:pt x="9922" y="16685"/>
                    <a:pt x="8916" y="16685"/>
                  </a:cubicBezTo>
                  <a:cubicBezTo>
                    <a:pt x="6299" y="16685"/>
                    <a:pt x="5321" y="16052"/>
                    <a:pt x="5321" y="14297"/>
                  </a:cubicBezTo>
                  <a:cubicBezTo>
                    <a:pt x="5321" y="13175"/>
                    <a:pt x="5752" y="11650"/>
                    <a:pt x="9462" y="11650"/>
                  </a:cubicBezTo>
                  <a:cubicBezTo>
                    <a:pt x="10066" y="11650"/>
                    <a:pt x="10987" y="11708"/>
                    <a:pt x="11677" y="11794"/>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6" name="Google Shape;196;p40"/>
            <p:cNvSpPr/>
            <p:nvPr/>
          </p:nvSpPr>
          <p:spPr>
            <a:xfrm>
              <a:off x="6166579" y="3424224"/>
              <a:ext cx="5320" cy="21172"/>
            </a:xfrm>
            <a:custGeom>
              <a:avLst/>
              <a:gdLst/>
              <a:ahLst/>
              <a:cxnLst/>
              <a:rect l="l" t="t" r="r" b="b"/>
              <a:pathLst>
                <a:path w="5320" h="21172" extrusionOk="0">
                  <a:moveTo>
                    <a:pt x="4688" y="144"/>
                  </a:moveTo>
                  <a:cubicBezTo>
                    <a:pt x="4055" y="29"/>
                    <a:pt x="3250" y="0"/>
                    <a:pt x="2675" y="0"/>
                  </a:cubicBezTo>
                  <a:cubicBezTo>
                    <a:pt x="2215" y="0"/>
                    <a:pt x="1352" y="29"/>
                    <a:pt x="633" y="144"/>
                  </a:cubicBezTo>
                  <a:lnTo>
                    <a:pt x="0" y="259"/>
                  </a:lnTo>
                  <a:lnTo>
                    <a:pt x="0" y="20885"/>
                  </a:lnTo>
                  <a:lnTo>
                    <a:pt x="633" y="21000"/>
                  </a:lnTo>
                  <a:cubicBezTo>
                    <a:pt x="1265" y="21115"/>
                    <a:pt x="2071" y="21172"/>
                    <a:pt x="2646" y="21172"/>
                  </a:cubicBezTo>
                  <a:cubicBezTo>
                    <a:pt x="3106" y="21172"/>
                    <a:pt x="3969" y="21144"/>
                    <a:pt x="4688" y="21000"/>
                  </a:cubicBezTo>
                  <a:lnTo>
                    <a:pt x="5321" y="20885"/>
                  </a:lnTo>
                  <a:lnTo>
                    <a:pt x="5321" y="259"/>
                  </a:lnTo>
                  <a:lnTo>
                    <a:pt x="4688" y="144"/>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7" name="Google Shape;197;p40"/>
            <p:cNvSpPr/>
            <p:nvPr/>
          </p:nvSpPr>
          <p:spPr>
            <a:xfrm>
              <a:off x="6166234" y="3416400"/>
              <a:ext cx="5924" cy="5926"/>
            </a:xfrm>
            <a:custGeom>
              <a:avLst/>
              <a:gdLst/>
              <a:ahLst/>
              <a:cxnLst/>
              <a:rect l="l" t="t" r="r" b="b"/>
              <a:pathLst>
                <a:path w="5924" h="5926" extrusionOk="0">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8" name="Google Shape;198;p40"/>
            <p:cNvSpPr/>
            <p:nvPr/>
          </p:nvSpPr>
          <p:spPr>
            <a:xfrm>
              <a:off x="6095222" y="3424224"/>
              <a:ext cx="5291" cy="21028"/>
            </a:xfrm>
            <a:custGeom>
              <a:avLst/>
              <a:gdLst/>
              <a:ahLst/>
              <a:cxnLst/>
              <a:rect l="l" t="t" r="r" b="b"/>
              <a:pathLst>
                <a:path w="5291" h="21028" extrusionOk="0">
                  <a:moveTo>
                    <a:pt x="4688" y="144"/>
                  </a:moveTo>
                  <a:cubicBezTo>
                    <a:pt x="4055" y="29"/>
                    <a:pt x="3250" y="0"/>
                    <a:pt x="2675" y="0"/>
                  </a:cubicBezTo>
                  <a:cubicBezTo>
                    <a:pt x="2215" y="0"/>
                    <a:pt x="1352" y="29"/>
                    <a:pt x="633" y="144"/>
                  </a:cubicBezTo>
                  <a:lnTo>
                    <a:pt x="0" y="259"/>
                  </a:lnTo>
                  <a:lnTo>
                    <a:pt x="0" y="20741"/>
                  </a:lnTo>
                  <a:lnTo>
                    <a:pt x="633" y="20856"/>
                  </a:lnTo>
                  <a:cubicBezTo>
                    <a:pt x="1266" y="20971"/>
                    <a:pt x="2071" y="21029"/>
                    <a:pt x="2646" y="21029"/>
                  </a:cubicBezTo>
                  <a:cubicBezTo>
                    <a:pt x="3106" y="21029"/>
                    <a:pt x="3969" y="21000"/>
                    <a:pt x="4688" y="20856"/>
                  </a:cubicBezTo>
                  <a:lnTo>
                    <a:pt x="5292" y="20741"/>
                  </a:lnTo>
                  <a:lnTo>
                    <a:pt x="5292" y="259"/>
                  </a:lnTo>
                  <a:lnTo>
                    <a:pt x="4688" y="144"/>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9" name="Google Shape;199;p40"/>
            <p:cNvSpPr/>
            <p:nvPr/>
          </p:nvSpPr>
          <p:spPr>
            <a:xfrm>
              <a:off x="6094906" y="3416400"/>
              <a:ext cx="5924" cy="5926"/>
            </a:xfrm>
            <a:custGeom>
              <a:avLst/>
              <a:gdLst/>
              <a:ahLst/>
              <a:cxnLst/>
              <a:rect l="l" t="t" r="r" b="b"/>
              <a:pathLst>
                <a:path w="5924" h="5926" extrusionOk="0">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0" name="Google Shape;200;p40"/>
            <p:cNvSpPr/>
            <p:nvPr/>
          </p:nvSpPr>
          <p:spPr>
            <a:xfrm>
              <a:off x="6061946" y="3424282"/>
              <a:ext cx="5291" cy="21028"/>
            </a:xfrm>
            <a:custGeom>
              <a:avLst/>
              <a:gdLst/>
              <a:ahLst/>
              <a:cxnLst/>
              <a:rect l="l" t="t" r="r" b="b"/>
              <a:pathLst>
                <a:path w="5291" h="21028" extrusionOk="0">
                  <a:moveTo>
                    <a:pt x="4688" y="144"/>
                  </a:moveTo>
                  <a:cubicBezTo>
                    <a:pt x="4055" y="29"/>
                    <a:pt x="3250" y="0"/>
                    <a:pt x="2675" y="0"/>
                  </a:cubicBezTo>
                  <a:cubicBezTo>
                    <a:pt x="2215" y="0"/>
                    <a:pt x="1352" y="29"/>
                    <a:pt x="633" y="144"/>
                  </a:cubicBezTo>
                  <a:lnTo>
                    <a:pt x="0" y="259"/>
                  </a:lnTo>
                  <a:lnTo>
                    <a:pt x="0" y="20741"/>
                  </a:lnTo>
                  <a:lnTo>
                    <a:pt x="633" y="20856"/>
                  </a:lnTo>
                  <a:cubicBezTo>
                    <a:pt x="1265" y="20971"/>
                    <a:pt x="2071" y="21029"/>
                    <a:pt x="2646" y="21029"/>
                  </a:cubicBezTo>
                  <a:cubicBezTo>
                    <a:pt x="3106" y="21029"/>
                    <a:pt x="3969" y="21000"/>
                    <a:pt x="4688" y="20856"/>
                  </a:cubicBezTo>
                  <a:lnTo>
                    <a:pt x="5292" y="20741"/>
                  </a:lnTo>
                  <a:lnTo>
                    <a:pt x="5292" y="259"/>
                  </a:lnTo>
                  <a:lnTo>
                    <a:pt x="4688" y="144"/>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1" name="Google Shape;201;p40"/>
            <p:cNvSpPr/>
            <p:nvPr/>
          </p:nvSpPr>
          <p:spPr>
            <a:xfrm>
              <a:off x="6061601" y="3416428"/>
              <a:ext cx="5925" cy="5925"/>
            </a:xfrm>
            <a:custGeom>
              <a:avLst/>
              <a:gdLst/>
              <a:ahLst/>
              <a:cxnLst/>
              <a:rect l="l" t="t" r="r" b="b"/>
              <a:pathLst>
                <a:path w="5925" h="5925" extrusionOk="0">
                  <a:moveTo>
                    <a:pt x="2962" y="0"/>
                  </a:moveTo>
                  <a:cubicBezTo>
                    <a:pt x="1323" y="0"/>
                    <a:pt x="0" y="1323"/>
                    <a:pt x="0" y="2963"/>
                  </a:cubicBezTo>
                  <a:cubicBezTo>
                    <a:pt x="0" y="4603"/>
                    <a:pt x="1323" y="5926"/>
                    <a:pt x="2962" y="5926"/>
                  </a:cubicBezTo>
                  <a:cubicBezTo>
                    <a:pt x="4602" y="5926"/>
                    <a:pt x="5925" y="4603"/>
                    <a:pt x="5925" y="2963"/>
                  </a:cubicBezTo>
                  <a:cubicBezTo>
                    <a:pt x="5953" y="1352"/>
                    <a:pt x="4602" y="0"/>
                    <a:pt x="2962" y="0"/>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2" name="Google Shape;202;p40"/>
            <p:cNvSpPr/>
            <p:nvPr/>
          </p:nvSpPr>
          <p:spPr>
            <a:xfrm>
              <a:off x="6000685" y="3423879"/>
              <a:ext cx="9318" cy="14786"/>
            </a:xfrm>
            <a:custGeom>
              <a:avLst/>
              <a:gdLst/>
              <a:ahLst/>
              <a:cxnLst/>
              <a:rect l="l" t="t" r="r" b="b"/>
              <a:pathLst>
                <a:path w="9318" h="14786" extrusionOk="0">
                  <a:moveTo>
                    <a:pt x="1122" y="14729"/>
                  </a:moveTo>
                  <a:lnTo>
                    <a:pt x="1208" y="14729"/>
                  </a:lnTo>
                  <a:cubicBezTo>
                    <a:pt x="1553" y="14757"/>
                    <a:pt x="1927" y="14786"/>
                    <a:pt x="2301" y="14786"/>
                  </a:cubicBezTo>
                  <a:lnTo>
                    <a:pt x="2473" y="14786"/>
                  </a:lnTo>
                  <a:lnTo>
                    <a:pt x="2589" y="14786"/>
                  </a:lnTo>
                  <a:cubicBezTo>
                    <a:pt x="7047" y="14786"/>
                    <a:pt x="9319" y="12226"/>
                    <a:pt x="9319" y="7134"/>
                  </a:cubicBezTo>
                  <a:cubicBezTo>
                    <a:pt x="9319" y="2129"/>
                    <a:pt x="7909" y="0"/>
                    <a:pt x="4573" y="0"/>
                  </a:cubicBezTo>
                  <a:cubicBezTo>
                    <a:pt x="1841" y="0"/>
                    <a:pt x="345" y="1841"/>
                    <a:pt x="345" y="5207"/>
                  </a:cubicBezTo>
                  <a:lnTo>
                    <a:pt x="345" y="10960"/>
                  </a:lnTo>
                  <a:cubicBezTo>
                    <a:pt x="345" y="11938"/>
                    <a:pt x="288" y="13521"/>
                    <a:pt x="0" y="14470"/>
                  </a:cubicBezTo>
                  <a:cubicBezTo>
                    <a:pt x="144" y="14527"/>
                    <a:pt x="345" y="14556"/>
                    <a:pt x="575" y="14614"/>
                  </a:cubicBezTo>
                  <a:lnTo>
                    <a:pt x="661" y="14643"/>
                  </a:lnTo>
                  <a:cubicBezTo>
                    <a:pt x="748" y="14671"/>
                    <a:pt x="949" y="14700"/>
                    <a:pt x="1122" y="14729"/>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3" name="Google Shape;203;p40"/>
            <p:cNvSpPr/>
            <p:nvPr/>
          </p:nvSpPr>
          <p:spPr>
            <a:xfrm>
              <a:off x="5980466" y="3405957"/>
              <a:ext cx="45586" cy="45595"/>
            </a:xfrm>
            <a:custGeom>
              <a:avLst/>
              <a:gdLst/>
              <a:ahLst/>
              <a:cxnLst/>
              <a:rect l="l" t="t" r="r" b="b"/>
              <a:pathLst>
                <a:path w="45586" h="45595" extrusionOk="0">
                  <a:moveTo>
                    <a:pt x="11476" y="38289"/>
                  </a:moveTo>
                  <a:cubicBezTo>
                    <a:pt x="12281" y="37310"/>
                    <a:pt x="12223" y="35297"/>
                    <a:pt x="12223" y="35297"/>
                  </a:cubicBezTo>
                  <a:lnTo>
                    <a:pt x="12223" y="35297"/>
                  </a:lnTo>
                  <a:lnTo>
                    <a:pt x="12223" y="2589"/>
                  </a:lnTo>
                  <a:cubicBezTo>
                    <a:pt x="4947" y="6386"/>
                    <a:pt x="0" y="14009"/>
                    <a:pt x="0" y="22783"/>
                  </a:cubicBezTo>
                  <a:cubicBezTo>
                    <a:pt x="0" y="35383"/>
                    <a:pt x="10210" y="45595"/>
                    <a:pt x="22779" y="45595"/>
                  </a:cubicBezTo>
                  <a:cubicBezTo>
                    <a:pt x="35376" y="45595"/>
                    <a:pt x="45587" y="35383"/>
                    <a:pt x="45587" y="22783"/>
                  </a:cubicBezTo>
                  <a:cubicBezTo>
                    <a:pt x="45587" y="10184"/>
                    <a:pt x="35376" y="0"/>
                    <a:pt x="22779" y="0"/>
                  </a:cubicBezTo>
                  <a:cubicBezTo>
                    <a:pt x="21974" y="0"/>
                    <a:pt x="21197" y="29"/>
                    <a:pt x="20421" y="115"/>
                  </a:cubicBezTo>
                  <a:lnTo>
                    <a:pt x="20421" y="13204"/>
                  </a:lnTo>
                  <a:cubicBezTo>
                    <a:pt x="21830" y="11766"/>
                    <a:pt x="24131" y="10903"/>
                    <a:pt x="26662" y="10903"/>
                  </a:cubicBezTo>
                  <a:cubicBezTo>
                    <a:pt x="33737" y="10903"/>
                    <a:pt x="37965" y="16138"/>
                    <a:pt x="37965" y="24883"/>
                  </a:cubicBezTo>
                  <a:cubicBezTo>
                    <a:pt x="37965" y="34060"/>
                    <a:pt x="31954" y="39756"/>
                    <a:pt x="22290" y="39756"/>
                  </a:cubicBezTo>
                  <a:cubicBezTo>
                    <a:pt x="21197" y="39756"/>
                    <a:pt x="19989" y="39698"/>
                    <a:pt x="18781" y="39554"/>
                  </a:cubicBezTo>
                  <a:lnTo>
                    <a:pt x="18666" y="39554"/>
                  </a:lnTo>
                  <a:cubicBezTo>
                    <a:pt x="16135" y="39410"/>
                    <a:pt x="12281" y="38490"/>
                    <a:pt x="12109" y="38461"/>
                  </a:cubicBezTo>
                  <a:lnTo>
                    <a:pt x="11476" y="38289"/>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Header Photo Left">
  <p:cSld name="Header Photo Left">
    <p:spTree>
      <p:nvGrpSpPr>
        <p:cNvPr id="1" name="Shape 204"/>
        <p:cNvGrpSpPr/>
        <p:nvPr/>
      </p:nvGrpSpPr>
      <p:grpSpPr>
        <a:xfrm>
          <a:off x="0" y="0"/>
          <a:ext cx="0" cy="0"/>
          <a:chOff x="0" y="0"/>
          <a:chExt cx="0" cy="0"/>
        </a:xfrm>
      </p:grpSpPr>
      <p:sp>
        <p:nvSpPr>
          <p:cNvPr id="205" name="Google Shape;205;p41"/>
          <p:cNvSpPr txBox="1">
            <a:spLocks noGrp="1"/>
          </p:cNvSpPr>
          <p:nvPr>
            <p:ph type="title"/>
          </p:nvPr>
        </p:nvSpPr>
        <p:spPr>
          <a:xfrm>
            <a:off x="4811128" y="2270943"/>
            <a:ext cx="6322594" cy="2751621"/>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rgbClr val="003D46"/>
              </a:buClr>
              <a:buSzPts val="4400"/>
              <a:buFont typeface="Arial"/>
              <a:buNone/>
              <a:defRPr sz="4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06" name="Google Shape;206;p41"/>
          <p:cNvPicPr preferRelativeResize="0"/>
          <p:nvPr/>
        </p:nvPicPr>
        <p:blipFill rotWithShape="1">
          <a:blip r:embed="rId2">
            <a:alphaModFix/>
          </a:blip>
          <a:srcRect/>
          <a:stretch/>
        </p:blipFill>
        <p:spPr>
          <a:xfrm>
            <a:off x="0" y="0"/>
            <a:ext cx="4057650" cy="6858000"/>
          </a:xfrm>
          <a:prstGeom prst="rect">
            <a:avLst/>
          </a:prstGeom>
          <a:noFill/>
          <a:ln>
            <a:noFill/>
          </a:ln>
        </p:spPr>
      </p:pic>
      <p:sp>
        <p:nvSpPr>
          <p:cNvPr id="207" name="Google Shape;207;p41"/>
          <p:cNvSpPr txBox="1"/>
          <p:nvPr/>
        </p:nvSpPr>
        <p:spPr>
          <a:xfrm>
            <a:off x="184224" y="6417378"/>
            <a:ext cx="9523828" cy="1661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0"/>
              <a:buFont typeface="Arial"/>
              <a:buNone/>
            </a:pPr>
            <a:r>
              <a:rPr lang="es-ES" sz="480" b="1" i="0" u="none" strike="noStrike" cap="none">
                <a:solidFill>
                  <a:srgbClr val="003D46"/>
                </a:solidFill>
                <a:latin typeface="Arial"/>
                <a:ea typeface="Arial"/>
                <a:cs typeface="Arial"/>
                <a:sym typeface="Arial"/>
              </a:rPr>
              <a:t>All content within this presentation, both physically and intellectual is the exclusive property of Bioiberica. This presentation may not be distributed in full or in part to any person or third party without the written permission of Bioiberica. ©2021</a:t>
            </a:r>
            <a:endParaRPr sz="1400" b="0" i="0" u="none" strike="noStrike" cap="none">
              <a:solidFill>
                <a:srgbClr val="000000"/>
              </a:solidFill>
              <a:latin typeface="Arial"/>
              <a:ea typeface="Arial"/>
              <a:cs typeface="Arial"/>
              <a:sym typeface="Arial"/>
            </a:endParaRPr>
          </a:p>
        </p:txBody>
      </p:sp>
      <p:cxnSp>
        <p:nvCxnSpPr>
          <p:cNvPr id="208" name="Google Shape;208;p41"/>
          <p:cNvCxnSpPr/>
          <p:nvPr/>
        </p:nvCxnSpPr>
        <p:spPr>
          <a:xfrm>
            <a:off x="281354" y="6358597"/>
            <a:ext cx="11605846" cy="0"/>
          </a:xfrm>
          <a:prstGeom prst="straightConnector1">
            <a:avLst/>
          </a:prstGeom>
          <a:noFill/>
          <a:ln w="9525" cap="flat" cmpd="sng">
            <a:solidFill>
              <a:srgbClr val="003D46"/>
            </a:solidFill>
            <a:prstDash val="solid"/>
            <a:miter lim="800000"/>
            <a:headEnd type="none" w="sm" len="sm"/>
            <a:tailEnd type="none" w="sm" len="sm"/>
          </a:ln>
        </p:spPr>
      </p:cxnSp>
      <p:grpSp>
        <p:nvGrpSpPr>
          <p:cNvPr id="209" name="Google Shape;209;p41"/>
          <p:cNvGrpSpPr/>
          <p:nvPr/>
        </p:nvGrpSpPr>
        <p:grpSpPr>
          <a:xfrm>
            <a:off x="11118683" y="6430454"/>
            <a:ext cx="776187" cy="153123"/>
            <a:chOff x="5980466" y="3405957"/>
            <a:chExt cx="231123" cy="45595"/>
          </a:xfrm>
        </p:grpSpPr>
        <p:sp>
          <p:nvSpPr>
            <p:cNvPr id="210" name="Google Shape;210;p41"/>
            <p:cNvSpPr/>
            <p:nvPr/>
          </p:nvSpPr>
          <p:spPr>
            <a:xfrm>
              <a:off x="6038218" y="3416918"/>
              <a:ext cx="19327" cy="28622"/>
            </a:xfrm>
            <a:custGeom>
              <a:avLst/>
              <a:gdLst/>
              <a:ahLst/>
              <a:cxnLst/>
              <a:rect l="l" t="t" r="r" b="b"/>
              <a:pathLst>
                <a:path w="19327" h="28622" extrusionOk="0">
                  <a:moveTo>
                    <a:pt x="14697" y="13117"/>
                  </a:moveTo>
                  <a:cubicBezTo>
                    <a:pt x="16250" y="12053"/>
                    <a:pt x="17602" y="10212"/>
                    <a:pt x="17602" y="7594"/>
                  </a:cubicBezTo>
                  <a:cubicBezTo>
                    <a:pt x="17602" y="1323"/>
                    <a:pt x="11821" y="0"/>
                    <a:pt x="6989" y="0"/>
                  </a:cubicBezTo>
                  <a:cubicBezTo>
                    <a:pt x="4429" y="0"/>
                    <a:pt x="1870" y="172"/>
                    <a:pt x="604" y="431"/>
                  </a:cubicBezTo>
                  <a:lnTo>
                    <a:pt x="0" y="546"/>
                  </a:lnTo>
                  <a:lnTo>
                    <a:pt x="0" y="28076"/>
                  </a:lnTo>
                  <a:lnTo>
                    <a:pt x="661" y="28162"/>
                  </a:lnTo>
                  <a:cubicBezTo>
                    <a:pt x="2905" y="28450"/>
                    <a:pt x="5350" y="28623"/>
                    <a:pt x="7248" y="28623"/>
                  </a:cubicBezTo>
                  <a:cubicBezTo>
                    <a:pt x="17774" y="28623"/>
                    <a:pt x="19327" y="23330"/>
                    <a:pt x="19327" y="20166"/>
                  </a:cubicBezTo>
                  <a:cubicBezTo>
                    <a:pt x="19327" y="16771"/>
                    <a:pt x="17602" y="14239"/>
                    <a:pt x="14697" y="13117"/>
                  </a:cubicBezTo>
                  <a:moveTo>
                    <a:pt x="5407" y="11363"/>
                  </a:moveTo>
                  <a:lnTo>
                    <a:pt x="5407" y="4516"/>
                  </a:lnTo>
                  <a:cubicBezTo>
                    <a:pt x="5925" y="4459"/>
                    <a:pt x="6557" y="4459"/>
                    <a:pt x="7363" y="4459"/>
                  </a:cubicBezTo>
                  <a:cubicBezTo>
                    <a:pt x="9549" y="4459"/>
                    <a:pt x="12137" y="5034"/>
                    <a:pt x="12137" y="7824"/>
                  </a:cubicBezTo>
                  <a:cubicBezTo>
                    <a:pt x="12137" y="10212"/>
                    <a:pt x="10613" y="11363"/>
                    <a:pt x="7478" y="11363"/>
                  </a:cubicBezTo>
                  <a:lnTo>
                    <a:pt x="5407" y="11363"/>
                  </a:lnTo>
                  <a:close/>
                  <a:moveTo>
                    <a:pt x="13662" y="20022"/>
                  </a:moveTo>
                  <a:cubicBezTo>
                    <a:pt x="13662" y="21690"/>
                    <a:pt x="13029" y="23934"/>
                    <a:pt x="7650" y="23934"/>
                  </a:cubicBezTo>
                  <a:cubicBezTo>
                    <a:pt x="7104" y="23934"/>
                    <a:pt x="6155" y="23934"/>
                    <a:pt x="5407" y="23876"/>
                  </a:cubicBezTo>
                  <a:lnTo>
                    <a:pt x="5407" y="15994"/>
                  </a:lnTo>
                  <a:lnTo>
                    <a:pt x="7881" y="15994"/>
                  </a:lnTo>
                  <a:cubicBezTo>
                    <a:pt x="13057" y="15965"/>
                    <a:pt x="13662" y="18267"/>
                    <a:pt x="13662" y="20022"/>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1" name="Google Shape;211;p41"/>
            <p:cNvSpPr/>
            <p:nvPr/>
          </p:nvSpPr>
          <p:spPr>
            <a:xfrm>
              <a:off x="6071092" y="3424426"/>
              <a:ext cx="20017" cy="21114"/>
            </a:xfrm>
            <a:custGeom>
              <a:avLst/>
              <a:gdLst/>
              <a:ahLst/>
              <a:cxnLst/>
              <a:rect l="l" t="t" r="r" b="b"/>
              <a:pathLst>
                <a:path w="20017" h="21114" extrusionOk="0">
                  <a:moveTo>
                    <a:pt x="10009" y="0"/>
                  </a:moveTo>
                  <a:cubicBezTo>
                    <a:pt x="3825" y="0"/>
                    <a:pt x="0" y="4056"/>
                    <a:pt x="0" y="10586"/>
                  </a:cubicBezTo>
                  <a:cubicBezTo>
                    <a:pt x="0" y="17087"/>
                    <a:pt x="3825" y="21115"/>
                    <a:pt x="10009" y="21115"/>
                  </a:cubicBezTo>
                  <a:cubicBezTo>
                    <a:pt x="16164" y="21115"/>
                    <a:pt x="20018" y="17087"/>
                    <a:pt x="20018" y="10586"/>
                  </a:cubicBezTo>
                  <a:cubicBezTo>
                    <a:pt x="20018" y="4056"/>
                    <a:pt x="16164" y="0"/>
                    <a:pt x="10009" y="0"/>
                  </a:cubicBezTo>
                  <a:moveTo>
                    <a:pt x="14467" y="10557"/>
                  </a:moveTo>
                  <a:cubicBezTo>
                    <a:pt x="14467" y="14671"/>
                    <a:pt x="13000" y="16685"/>
                    <a:pt x="10009" y="16685"/>
                  </a:cubicBezTo>
                  <a:cubicBezTo>
                    <a:pt x="7047" y="16685"/>
                    <a:pt x="5580" y="14671"/>
                    <a:pt x="5580" y="10557"/>
                  </a:cubicBezTo>
                  <a:cubicBezTo>
                    <a:pt x="5580" y="6444"/>
                    <a:pt x="7018" y="4459"/>
                    <a:pt x="10009" y="4459"/>
                  </a:cubicBezTo>
                  <a:cubicBezTo>
                    <a:pt x="13000" y="4459"/>
                    <a:pt x="14467" y="6473"/>
                    <a:pt x="14467" y="10557"/>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2" name="Google Shape;212;p41"/>
            <p:cNvSpPr/>
            <p:nvPr/>
          </p:nvSpPr>
          <p:spPr>
            <a:xfrm>
              <a:off x="6106037" y="3416284"/>
              <a:ext cx="19212" cy="29255"/>
            </a:xfrm>
            <a:custGeom>
              <a:avLst/>
              <a:gdLst/>
              <a:ahLst/>
              <a:cxnLst/>
              <a:rect l="l" t="t" r="r" b="b"/>
              <a:pathLst>
                <a:path w="19212" h="29255" extrusionOk="0">
                  <a:moveTo>
                    <a:pt x="10325" y="8141"/>
                  </a:moveTo>
                  <a:cubicBezTo>
                    <a:pt x="8427" y="8141"/>
                    <a:pt x="6673" y="8688"/>
                    <a:pt x="5378" y="9694"/>
                  </a:cubicBezTo>
                  <a:lnTo>
                    <a:pt x="5378" y="288"/>
                  </a:lnTo>
                  <a:lnTo>
                    <a:pt x="4746" y="173"/>
                  </a:lnTo>
                  <a:cubicBezTo>
                    <a:pt x="3969" y="29"/>
                    <a:pt x="3049" y="0"/>
                    <a:pt x="2675" y="0"/>
                  </a:cubicBezTo>
                  <a:cubicBezTo>
                    <a:pt x="2330" y="0"/>
                    <a:pt x="1409" y="29"/>
                    <a:pt x="633" y="173"/>
                  </a:cubicBezTo>
                  <a:lnTo>
                    <a:pt x="0" y="288"/>
                  </a:lnTo>
                  <a:lnTo>
                    <a:pt x="0" y="28019"/>
                  </a:lnTo>
                  <a:lnTo>
                    <a:pt x="518" y="28192"/>
                  </a:lnTo>
                  <a:cubicBezTo>
                    <a:pt x="2013" y="28681"/>
                    <a:pt x="4659" y="29256"/>
                    <a:pt x="7277" y="29256"/>
                  </a:cubicBezTo>
                  <a:cubicBezTo>
                    <a:pt x="14870" y="29256"/>
                    <a:pt x="19213" y="25229"/>
                    <a:pt x="19213" y="18238"/>
                  </a:cubicBezTo>
                  <a:cubicBezTo>
                    <a:pt x="19241" y="11823"/>
                    <a:pt x="15991" y="8141"/>
                    <a:pt x="10325" y="8141"/>
                  </a:cubicBezTo>
                  <a:moveTo>
                    <a:pt x="13662" y="18382"/>
                  </a:moveTo>
                  <a:cubicBezTo>
                    <a:pt x="13662" y="22438"/>
                    <a:pt x="11562" y="24653"/>
                    <a:pt x="7737" y="24653"/>
                  </a:cubicBezTo>
                  <a:cubicBezTo>
                    <a:pt x="6845" y="24653"/>
                    <a:pt x="6040" y="24567"/>
                    <a:pt x="5378" y="24423"/>
                  </a:cubicBezTo>
                  <a:lnTo>
                    <a:pt x="5378" y="17174"/>
                  </a:lnTo>
                  <a:cubicBezTo>
                    <a:pt x="5378" y="13060"/>
                    <a:pt x="8600" y="12744"/>
                    <a:pt x="9606" y="12744"/>
                  </a:cubicBezTo>
                  <a:cubicBezTo>
                    <a:pt x="11476" y="12744"/>
                    <a:pt x="13662" y="13405"/>
                    <a:pt x="13662" y="18382"/>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3" name="Google Shape;213;p41"/>
            <p:cNvSpPr/>
            <p:nvPr/>
          </p:nvSpPr>
          <p:spPr>
            <a:xfrm>
              <a:off x="6128384" y="3424426"/>
              <a:ext cx="19212" cy="21085"/>
            </a:xfrm>
            <a:custGeom>
              <a:avLst/>
              <a:gdLst/>
              <a:ahLst/>
              <a:cxnLst/>
              <a:rect l="l" t="t" r="r" b="b"/>
              <a:pathLst>
                <a:path w="19212" h="21085" extrusionOk="0">
                  <a:moveTo>
                    <a:pt x="10124" y="0"/>
                  </a:moveTo>
                  <a:cubicBezTo>
                    <a:pt x="3883" y="0"/>
                    <a:pt x="0" y="4085"/>
                    <a:pt x="0" y="10672"/>
                  </a:cubicBezTo>
                  <a:cubicBezTo>
                    <a:pt x="0" y="17404"/>
                    <a:pt x="3911" y="21086"/>
                    <a:pt x="11015" y="21086"/>
                  </a:cubicBezTo>
                  <a:cubicBezTo>
                    <a:pt x="13604" y="21086"/>
                    <a:pt x="15703" y="20741"/>
                    <a:pt x="17487" y="19993"/>
                  </a:cubicBezTo>
                  <a:lnTo>
                    <a:pt x="17976" y="19792"/>
                  </a:lnTo>
                  <a:lnTo>
                    <a:pt x="17947" y="19274"/>
                  </a:lnTo>
                  <a:cubicBezTo>
                    <a:pt x="17889" y="18094"/>
                    <a:pt x="17573" y="16857"/>
                    <a:pt x="17113" y="16052"/>
                  </a:cubicBezTo>
                  <a:lnTo>
                    <a:pt x="16796" y="15505"/>
                  </a:lnTo>
                  <a:lnTo>
                    <a:pt x="16193" y="15735"/>
                  </a:lnTo>
                  <a:cubicBezTo>
                    <a:pt x="14668" y="16311"/>
                    <a:pt x="13000" y="16598"/>
                    <a:pt x="11246" y="16598"/>
                  </a:cubicBezTo>
                  <a:cubicBezTo>
                    <a:pt x="7708" y="16598"/>
                    <a:pt x="5982" y="15246"/>
                    <a:pt x="5637" y="12197"/>
                  </a:cubicBezTo>
                  <a:lnTo>
                    <a:pt x="19040" y="12197"/>
                  </a:lnTo>
                  <a:lnTo>
                    <a:pt x="19126" y="11075"/>
                  </a:lnTo>
                  <a:cubicBezTo>
                    <a:pt x="19155" y="10586"/>
                    <a:pt x="19212" y="9953"/>
                    <a:pt x="19212" y="9378"/>
                  </a:cubicBezTo>
                  <a:cubicBezTo>
                    <a:pt x="19212" y="3682"/>
                    <a:pt x="15646" y="0"/>
                    <a:pt x="10124" y="0"/>
                  </a:cubicBezTo>
                  <a:moveTo>
                    <a:pt x="10009" y="4401"/>
                  </a:moveTo>
                  <a:cubicBezTo>
                    <a:pt x="12971" y="4401"/>
                    <a:pt x="13690" y="6703"/>
                    <a:pt x="13834" y="7997"/>
                  </a:cubicBezTo>
                  <a:lnTo>
                    <a:pt x="5752" y="7997"/>
                  </a:lnTo>
                  <a:cubicBezTo>
                    <a:pt x="6270" y="5581"/>
                    <a:pt x="7651" y="4401"/>
                    <a:pt x="10009" y="4401"/>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4" name="Google Shape;214;p41"/>
            <p:cNvSpPr/>
            <p:nvPr/>
          </p:nvSpPr>
          <p:spPr>
            <a:xfrm>
              <a:off x="6151307" y="3424684"/>
              <a:ext cx="12051" cy="20539"/>
            </a:xfrm>
            <a:custGeom>
              <a:avLst/>
              <a:gdLst/>
              <a:ahLst/>
              <a:cxnLst/>
              <a:rect l="l" t="t" r="r" b="b"/>
              <a:pathLst>
                <a:path w="12051" h="20539" extrusionOk="0">
                  <a:moveTo>
                    <a:pt x="11735" y="201"/>
                  </a:moveTo>
                  <a:lnTo>
                    <a:pt x="11217" y="144"/>
                  </a:lnTo>
                  <a:cubicBezTo>
                    <a:pt x="10901" y="115"/>
                    <a:pt x="10383" y="58"/>
                    <a:pt x="9923" y="58"/>
                  </a:cubicBezTo>
                  <a:cubicBezTo>
                    <a:pt x="7967" y="58"/>
                    <a:pt x="6299" y="690"/>
                    <a:pt x="4947" y="1985"/>
                  </a:cubicBezTo>
                  <a:cubicBezTo>
                    <a:pt x="4890" y="1496"/>
                    <a:pt x="4803" y="1064"/>
                    <a:pt x="4746" y="777"/>
                  </a:cubicBezTo>
                  <a:lnTo>
                    <a:pt x="4659" y="288"/>
                  </a:lnTo>
                  <a:lnTo>
                    <a:pt x="4171" y="173"/>
                  </a:lnTo>
                  <a:cubicBezTo>
                    <a:pt x="3710" y="58"/>
                    <a:pt x="3106" y="0"/>
                    <a:pt x="2387" y="0"/>
                  </a:cubicBezTo>
                  <a:cubicBezTo>
                    <a:pt x="1726" y="0"/>
                    <a:pt x="1208" y="58"/>
                    <a:pt x="633" y="173"/>
                  </a:cubicBezTo>
                  <a:lnTo>
                    <a:pt x="0" y="288"/>
                  </a:lnTo>
                  <a:lnTo>
                    <a:pt x="0" y="20281"/>
                  </a:lnTo>
                  <a:lnTo>
                    <a:pt x="633" y="20396"/>
                  </a:lnTo>
                  <a:cubicBezTo>
                    <a:pt x="1409" y="20540"/>
                    <a:pt x="2272" y="20540"/>
                    <a:pt x="2704" y="20540"/>
                  </a:cubicBezTo>
                  <a:cubicBezTo>
                    <a:pt x="3164" y="20540"/>
                    <a:pt x="4027" y="20511"/>
                    <a:pt x="4746" y="20367"/>
                  </a:cubicBezTo>
                  <a:lnTo>
                    <a:pt x="5378" y="20252"/>
                  </a:lnTo>
                  <a:lnTo>
                    <a:pt x="5378" y="10327"/>
                  </a:lnTo>
                  <a:cubicBezTo>
                    <a:pt x="5378" y="6588"/>
                    <a:pt x="6845" y="4861"/>
                    <a:pt x="9951" y="4861"/>
                  </a:cubicBezTo>
                  <a:lnTo>
                    <a:pt x="10354" y="4861"/>
                  </a:lnTo>
                  <a:cubicBezTo>
                    <a:pt x="10440" y="4861"/>
                    <a:pt x="10699" y="4861"/>
                    <a:pt x="10929" y="4919"/>
                  </a:cubicBezTo>
                  <a:lnTo>
                    <a:pt x="11706" y="5121"/>
                  </a:lnTo>
                  <a:lnTo>
                    <a:pt x="11850" y="4344"/>
                  </a:lnTo>
                  <a:cubicBezTo>
                    <a:pt x="11994" y="3682"/>
                    <a:pt x="12051" y="2963"/>
                    <a:pt x="12051" y="2359"/>
                  </a:cubicBezTo>
                  <a:cubicBezTo>
                    <a:pt x="12051" y="1697"/>
                    <a:pt x="11994" y="1180"/>
                    <a:pt x="11878" y="719"/>
                  </a:cubicBezTo>
                  <a:lnTo>
                    <a:pt x="11735" y="201"/>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5" name="Google Shape;215;p41"/>
            <p:cNvSpPr/>
            <p:nvPr/>
          </p:nvSpPr>
          <p:spPr>
            <a:xfrm>
              <a:off x="6175610" y="3424454"/>
              <a:ext cx="16738" cy="21114"/>
            </a:xfrm>
            <a:custGeom>
              <a:avLst/>
              <a:gdLst/>
              <a:ahLst/>
              <a:cxnLst/>
              <a:rect l="l" t="t" r="r" b="b"/>
              <a:pathLst>
                <a:path w="16738" h="21114" extrusionOk="0">
                  <a:moveTo>
                    <a:pt x="15819" y="16225"/>
                  </a:moveTo>
                  <a:lnTo>
                    <a:pt x="15502" y="15707"/>
                  </a:lnTo>
                  <a:lnTo>
                    <a:pt x="14927" y="15908"/>
                  </a:lnTo>
                  <a:cubicBezTo>
                    <a:pt x="13690" y="16339"/>
                    <a:pt x="12540" y="16512"/>
                    <a:pt x="11044" y="16512"/>
                  </a:cubicBezTo>
                  <a:cubicBezTo>
                    <a:pt x="7363" y="16512"/>
                    <a:pt x="5579" y="14556"/>
                    <a:pt x="5579" y="10528"/>
                  </a:cubicBezTo>
                  <a:cubicBezTo>
                    <a:pt x="5579" y="7767"/>
                    <a:pt x="6471" y="4516"/>
                    <a:pt x="10728" y="4516"/>
                  </a:cubicBezTo>
                  <a:cubicBezTo>
                    <a:pt x="12223" y="4516"/>
                    <a:pt x="13575" y="4718"/>
                    <a:pt x="14812" y="5091"/>
                  </a:cubicBezTo>
                  <a:lnTo>
                    <a:pt x="15416" y="5293"/>
                  </a:lnTo>
                  <a:lnTo>
                    <a:pt x="15703" y="4718"/>
                  </a:lnTo>
                  <a:cubicBezTo>
                    <a:pt x="16221" y="3711"/>
                    <a:pt x="16451" y="2359"/>
                    <a:pt x="16451" y="1496"/>
                  </a:cubicBezTo>
                  <a:lnTo>
                    <a:pt x="16451" y="978"/>
                  </a:lnTo>
                  <a:lnTo>
                    <a:pt x="15962" y="805"/>
                  </a:lnTo>
                  <a:cubicBezTo>
                    <a:pt x="14409" y="230"/>
                    <a:pt x="12770" y="0"/>
                    <a:pt x="10469" y="0"/>
                  </a:cubicBezTo>
                  <a:cubicBezTo>
                    <a:pt x="4113" y="0"/>
                    <a:pt x="0" y="4142"/>
                    <a:pt x="0" y="10586"/>
                  </a:cubicBezTo>
                  <a:cubicBezTo>
                    <a:pt x="0" y="17289"/>
                    <a:pt x="3911" y="21115"/>
                    <a:pt x="10728" y="21115"/>
                  </a:cubicBezTo>
                  <a:cubicBezTo>
                    <a:pt x="12741" y="21115"/>
                    <a:pt x="14582" y="20827"/>
                    <a:pt x="16221" y="20223"/>
                  </a:cubicBezTo>
                  <a:lnTo>
                    <a:pt x="16739" y="20022"/>
                  </a:lnTo>
                  <a:lnTo>
                    <a:pt x="16710" y="19475"/>
                  </a:lnTo>
                  <a:cubicBezTo>
                    <a:pt x="16681" y="18324"/>
                    <a:pt x="16336" y="17087"/>
                    <a:pt x="15819" y="16225"/>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6" name="Google Shape;216;p41"/>
            <p:cNvSpPr/>
            <p:nvPr/>
          </p:nvSpPr>
          <p:spPr>
            <a:xfrm>
              <a:off x="6194592" y="3424426"/>
              <a:ext cx="16997" cy="21085"/>
            </a:xfrm>
            <a:custGeom>
              <a:avLst/>
              <a:gdLst/>
              <a:ahLst/>
              <a:cxnLst/>
              <a:rect l="l" t="t" r="r" b="b"/>
              <a:pathLst>
                <a:path w="16997" h="21085" extrusionOk="0">
                  <a:moveTo>
                    <a:pt x="8312" y="0"/>
                  </a:moveTo>
                  <a:cubicBezTo>
                    <a:pt x="6184" y="0"/>
                    <a:pt x="3854" y="316"/>
                    <a:pt x="2128" y="863"/>
                  </a:cubicBezTo>
                  <a:lnTo>
                    <a:pt x="1582" y="1036"/>
                  </a:lnTo>
                  <a:lnTo>
                    <a:pt x="1582" y="1582"/>
                  </a:lnTo>
                  <a:cubicBezTo>
                    <a:pt x="1582" y="2877"/>
                    <a:pt x="1870" y="3941"/>
                    <a:pt x="2445" y="4861"/>
                  </a:cubicBezTo>
                  <a:lnTo>
                    <a:pt x="2761" y="5351"/>
                  </a:lnTo>
                  <a:lnTo>
                    <a:pt x="3308" y="5178"/>
                  </a:lnTo>
                  <a:cubicBezTo>
                    <a:pt x="4976" y="4689"/>
                    <a:pt x="6385" y="4487"/>
                    <a:pt x="7938" y="4487"/>
                  </a:cubicBezTo>
                  <a:cubicBezTo>
                    <a:pt x="10987" y="4487"/>
                    <a:pt x="11648" y="5609"/>
                    <a:pt x="11706" y="7393"/>
                  </a:cubicBezTo>
                  <a:cubicBezTo>
                    <a:pt x="10987" y="7335"/>
                    <a:pt x="10153" y="7307"/>
                    <a:pt x="9117" y="7307"/>
                  </a:cubicBezTo>
                  <a:cubicBezTo>
                    <a:pt x="3595" y="7307"/>
                    <a:pt x="0" y="10068"/>
                    <a:pt x="0" y="14355"/>
                  </a:cubicBezTo>
                  <a:cubicBezTo>
                    <a:pt x="0" y="19935"/>
                    <a:pt x="4889" y="21086"/>
                    <a:pt x="9002" y="21086"/>
                  </a:cubicBezTo>
                  <a:cubicBezTo>
                    <a:pt x="11102" y="21086"/>
                    <a:pt x="13604" y="20770"/>
                    <a:pt x="16394" y="20166"/>
                  </a:cubicBezTo>
                  <a:lnTo>
                    <a:pt x="16998" y="20022"/>
                  </a:lnTo>
                  <a:lnTo>
                    <a:pt x="16998" y="7681"/>
                  </a:lnTo>
                  <a:cubicBezTo>
                    <a:pt x="16969" y="2589"/>
                    <a:pt x="14035" y="0"/>
                    <a:pt x="8312" y="0"/>
                  </a:cubicBezTo>
                  <a:moveTo>
                    <a:pt x="11677" y="11794"/>
                  </a:moveTo>
                  <a:lnTo>
                    <a:pt x="11677" y="16455"/>
                  </a:lnTo>
                  <a:cubicBezTo>
                    <a:pt x="10900" y="16598"/>
                    <a:pt x="9922" y="16685"/>
                    <a:pt x="8916" y="16685"/>
                  </a:cubicBezTo>
                  <a:cubicBezTo>
                    <a:pt x="6299" y="16685"/>
                    <a:pt x="5321" y="16052"/>
                    <a:pt x="5321" y="14297"/>
                  </a:cubicBezTo>
                  <a:cubicBezTo>
                    <a:pt x="5321" y="13175"/>
                    <a:pt x="5752" y="11650"/>
                    <a:pt x="9462" y="11650"/>
                  </a:cubicBezTo>
                  <a:cubicBezTo>
                    <a:pt x="10066" y="11650"/>
                    <a:pt x="10987" y="11708"/>
                    <a:pt x="11677" y="11794"/>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7" name="Google Shape;217;p41"/>
            <p:cNvSpPr/>
            <p:nvPr/>
          </p:nvSpPr>
          <p:spPr>
            <a:xfrm>
              <a:off x="6166579" y="3424224"/>
              <a:ext cx="5320" cy="21172"/>
            </a:xfrm>
            <a:custGeom>
              <a:avLst/>
              <a:gdLst/>
              <a:ahLst/>
              <a:cxnLst/>
              <a:rect l="l" t="t" r="r" b="b"/>
              <a:pathLst>
                <a:path w="5320" h="21172" extrusionOk="0">
                  <a:moveTo>
                    <a:pt x="4688" y="144"/>
                  </a:moveTo>
                  <a:cubicBezTo>
                    <a:pt x="4055" y="29"/>
                    <a:pt x="3250" y="0"/>
                    <a:pt x="2675" y="0"/>
                  </a:cubicBezTo>
                  <a:cubicBezTo>
                    <a:pt x="2215" y="0"/>
                    <a:pt x="1352" y="29"/>
                    <a:pt x="633" y="144"/>
                  </a:cubicBezTo>
                  <a:lnTo>
                    <a:pt x="0" y="259"/>
                  </a:lnTo>
                  <a:lnTo>
                    <a:pt x="0" y="20885"/>
                  </a:lnTo>
                  <a:lnTo>
                    <a:pt x="633" y="21000"/>
                  </a:lnTo>
                  <a:cubicBezTo>
                    <a:pt x="1265" y="21115"/>
                    <a:pt x="2071" y="21172"/>
                    <a:pt x="2646" y="21172"/>
                  </a:cubicBezTo>
                  <a:cubicBezTo>
                    <a:pt x="3106" y="21172"/>
                    <a:pt x="3969" y="21144"/>
                    <a:pt x="4688" y="21000"/>
                  </a:cubicBezTo>
                  <a:lnTo>
                    <a:pt x="5321" y="20885"/>
                  </a:lnTo>
                  <a:lnTo>
                    <a:pt x="5321" y="259"/>
                  </a:lnTo>
                  <a:lnTo>
                    <a:pt x="4688" y="144"/>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8" name="Google Shape;218;p41"/>
            <p:cNvSpPr/>
            <p:nvPr/>
          </p:nvSpPr>
          <p:spPr>
            <a:xfrm>
              <a:off x="6166234" y="3416400"/>
              <a:ext cx="5924" cy="5926"/>
            </a:xfrm>
            <a:custGeom>
              <a:avLst/>
              <a:gdLst/>
              <a:ahLst/>
              <a:cxnLst/>
              <a:rect l="l" t="t" r="r" b="b"/>
              <a:pathLst>
                <a:path w="5924" h="5926" extrusionOk="0">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9" name="Google Shape;219;p41"/>
            <p:cNvSpPr/>
            <p:nvPr/>
          </p:nvSpPr>
          <p:spPr>
            <a:xfrm>
              <a:off x="6095222" y="3424224"/>
              <a:ext cx="5291" cy="21028"/>
            </a:xfrm>
            <a:custGeom>
              <a:avLst/>
              <a:gdLst/>
              <a:ahLst/>
              <a:cxnLst/>
              <a:rect l="l" t="t" r="r" b="b"/>
              <a:pathLst>
                <a:path w="5291" h="21028" extrusionOk="0">
                  <a:moveTo>
                    <a:pt x="4688" y="144"/>
                  </a:moveTo>
                  <a:cubicBezTo>
                    <a:pt x="4055" y="29"/>
                    <a:pt x="3250" y="0"/>
                    <a:pt x="2675" y="0"/>
                  </a:cubicBezTo>
                  <a:cubicBezTo>
                    <a:pt x="2215" y="0"/>
                    <a:pt x="1352" y="29"/>
                    <a:pt x="633" y="144"/>
                  </a:cubicBezTo>
                  <a:lnTo>
                    <a:pt x="0" y="259"/>
                  </a:lnTo>
                  <a:lnTo>
                    <a:pt x="0" y="20741"/>
                  </a:lnTo>
                  <a:lnTo>
                    <a:pt x="633" y="20856"/>
                  </a:lnTo>
                  <a:cubicBezTo>
                    <a:pt x="1266" y="20971"/>
                    <a:pt x="2071" y="21029"/>
                    <a:pt x="2646" y="21029"/>
                  </a:cubicBezTo>
                  <a:cubicBezTo>
                    <a:pt x="3106" y="21029"/>
                    <a:pt x="3969" y="21000"/>
                    <a:pt x="4688" y="20856"/>
                  </a:cubicBezTo>
                  <a:lnTo>
                    <a:pt x="5292" y="20741"/>
                  </a:lnTo>
                  <a:lnTo>
                    <a:pt x="5292" y="259"/>
                  </a:lnTo>
                  <a:lnTo>
                    <a:pt x="4688" y="144"/>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0" name="Google Shape;220;p41"/>
            <p:cNvSpPr/>
            <p:nvPr/>
          </p:nvSpPr>
          <p:spPr>
            <a:xfrm>
              <a:off x="6094906" y="3416400"/>
              <a:ext cx="5924" cy="5926"/>
            </a:xfrm>
            <a:custGeom>
              <a:avLst/>
              <a:gdLst/>
              <a:ahLst/>
              <a:cxnLst/>
              <a:rect l="l" t="t" r="r" b="b"/>
              <a:pathLst>
                <a:path w="5924" h="5926" extrusionOk="0">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1" name="Google Shape;221;p41"/>
            <p:cNvSpPr/>
            <p:nvPr/>
          </p:nvSpPr>
          <p:spPr>
            <a:xfrm>
              <a:off x="6061946" y="3424282"/>
              <a:ext cx="5291" cy="21028"/>
            </a:xfrm>
            <a:custGeom>
              <a:avLst/>
              <a:gdLst/>
              <a:ahLst/>
              <a:cxnLst/>
              <a:rect l="l" t="t" r="r" b="b"/>
              <a:pathLst>
                <a:path w="5291" h="21028" extrusionOk="0">
                  <a:moveTo>
                    <a:pt x="4688" y="144"/>
                  </a:moveTo>
                  <a:cubicBezTo>
                    <a:pt x="4055" y="29"/>
                    <a:pt x="3250" y="0"/>
                    <a:pt x="2675" y="0"/>
                  </a:cubicBezTo>
                  <a:cubicBezTo>
                    <a:pt x="2215" y="0"/>
                    <a:pt x="1352" y="29"/>
                    <a:pt x="633" y="144"/>
                  </a:cubicBezTo>
                  <a:lnTo>
                    <a:pt x="0" y="259"/>
                  </a:lnTo>
                  <a:lnTo>
                    <a:pt x="0" y="20741"/>
                  </a:lnTo>
                  <a:lnTo>
                    <a:pt x="633" y="20856"/>
                  </a:lnTo>
                  <a:cubicBezTo>
                    <a:pt x="1265" y="20971"/>
                    <a:pt x="2071" y="21029"/>
                    <a:pt x="2646" y="21029"/>
                  </a:cubicBezTo>
                  <a:cubicBezTo>
                    <a:pt x="3106" y="21029"/>
                    <a:pt x="3969" y="21000"/>
                    <a:pt x="4688" y="20856"/>
                  </a:cubicBezTo>
                  <a:lnTo>
                    <a:pt x="5292" y="20741"/>
                  </a:lnTo>
                  <a:lnTo>
                    <a:pt x="5292" y="259"/>
                  </a:lnTo>
                  <a:lnTo>
                    <a:pt x="4688" y="144"/>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2" name="Google Shape;222;p41"/>
            <p:cNvSpPr/>
            <p:nvPr/>
          </p:nvSpPr>
          <p:spPr>
            <a:xfrm>
              <a:off x="6061601" y="3416428"/>
              <a:ext cx="5925" cy="5925"/>
            </a:xfrm>
            <a:custGeom>
              <a:avLst/>
              <a:gdLst/>
              <a:ahLst/>
              <a:cxnLst/>
              <a:rect l="l" t="t" r="r" b="b"/>
              <a:pathLst>
                <a:path w="5925" h="5925" extrusionOk="0">
                  <a:moveTo>
                    <a:pt x="2962" y="0"/>
                  </a:moveTo>
                  <a:cubicBezTo>
                    <a:pt x="1323" y="0"/>
                    <a:pt x="0" y="1323"/>
                    <a:pt x="0" y="2963"/>
                  </a:cubicBezTo>
                  <a:cubicBezTo>
                    <a:pt x="0" y="4603"/>
                    <a:pt x="1323" y="5926"/>
                    <a:pt x="2962" y="5926"/>
                  </a:cubicBezTo>
                  <a:cubicBezTo>
                    <a:pt x="4602" y="5926"/>
                    <a:pt x="5925" y="4603"/>
                    <a:pt x="5925" y="2963"/>
                  </a:cubicBezTo>
                  <a:cubicBezTo>
                    <a:pt x="5953" y="1352"/>
                    <a:pt x="4602" y="0"/>
                    <a:pt x="2962" y="0"/>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3" name="Google Shape;223;p41"/>
            <p:cNvSpPr/>
            <p:nvPr/>
          </p:nvSpPr>
          <p:spPr>
            <a:xfrm>
              <a:off x="6000685" y="3423879"/>
              <a:ext cx="9318" cy="14786"/>
            </a:xfrm>
            <a:custGeom>
              <a:avLst/>
              <a:gdLst/>
              <a:ahLst/>
              <a:cxnLst/>
              <a:rect l="l" t="t" r="r" b="b"/>
              <a:pathLst>
                <a:path w="9318" h="14786" extrusionOk="0">
                  <a:moveTo>
                    <a:pt x="1122" y="14729"/>
                  </a:moveTo>
                  <a:lnTo>
                    <a:pt x="1208" y="14729"/>
                  </a:lnTo>
                  <a:cubicBezTo>
                    <a:pt x="1553" y="14757"/>
                    <a:pt x="1927" y="14786"/>
                    <a:pt x="2301" y="14786"/>
                  </a:cubicBezTo>
                  <a:lnTo>
                    <a:pt x="2473" y="14786"/>
                  </a:lnTo>
                  <a:lnTo>
                    <a:pt x="2589" y="14786"/>
                  </a:lnTo>
                  <a:cubicBezTo>
                    <a:pt x="7047" y="14786"/>
                    <a:pt x="9319" y="12226"/>
                    <a:pt x="9319" y="7134"/>
                  </a:cubicBezTo>
                  <a:cubicBezTo>
                    <a:pt x="9319" y="2129"/>
                    <a:pt x="7909" y="0"/>
                    <a:pt x="4573" y="0"/>
                  </a:cubicBezTo>
                  <a:cubicBezTo>
                    <a:pt x="1841" y="0"/>
                    <a:pt x="345" y="1841"/>
                    <a:pt x="345" y="5207"/>
                  </a:cubicBezTo>
                  <a:lnTo>
                    <a:pt x="345" y="10960"/>
                  </a:lnTo>
                  <a:cubicBezTo>
                    <a:pt x="345" y="11938"/>
                    <a:pt x="288" y="13521"/>
                    <a:pt x="0" y="14470"/>
                  </a:cubicBezTo>
                  <a:cubicBezTo>
                    <a:pt x="144" y="14527"/>
                    <a:pt x="345" y="14556"/>
                    <a:pt x="575" y="14614"/>
                  </a:cubicBezTo>
                  <a:lnTo>
                    <a:pt x="661" y="14643"/>
                  </a:lnTo>
                  <a:cubicBezTo>
                    <a:pt x="748" y="14671"/>
                    <a:pt x="949" y="14700"/>
                    <a:pt x="1122" y="14729"/>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4" name="Google Shape;224;p41"/>
            <p:cNvSpPr/>
            <p:nvPr/>
          </p:nvSpPr>
          <p:spPr>
            <a:xfrm>
              <a:off x="5980466" y="3405957"/>
              <a:ext cx="45586" cy="45595"/>
            </a:xfrm>
            <a:custGeom>
              <a:avLst/>
              <a:gdLst/>
              <a:ahLst/>
              <a:cxnLst/>
              <a:rect l="l" t="t" r="r" b="b"/>
              <a:pathLst>
                <a:path w="45586" h="45595" extrusionOk="0">
                  <a:moveTo>
                    <a:pt x="11476" y="38289"/>
                  </a:moveTo>
                  <a:cubicBezTo>
                    <a:pt x="12281" y="37310"/>
                    <a:pt x="12223" y="35297"/>
                    <a:pt x="12223" y="35297"/>
                  </a:cubicBezTo>
                  <a:lnTo>
                    <a:pt x="12223" y="35297"/>
                  </a:lnTo>
                  <a:lnTo>
                    <a:pt x="12223" y="2589"/>
                  </a:lnTo>
                  <a:cubicBezTo>
                    <a:pt x="4947" y="6386"/>
                    <a:pt x="0" y="14009"/>
                    <a:pt x="0" y="22783"/>
                  </a:cubicBezTo>
                  <a:cubicBezTo>
                    <a:pt x="0" y="35383"/>
                    <a:pt x="10210" y="45595"/>
                    <a:pt x="22779" y="45595"/>
                  </a:cubicBezTo>
                  <a:cubicBezTo>
                    <a:pt x="35376" y="45595"/>
                    <a:pt x="45587" y="35383"/>
                    <a:pt x="45587" y="22783"/>
                  </a:cubicBezTo>
                  <a:cubicBezTo>
                    <a:pt x="45587" y="10184"/>
                    <a:pt x="35376" y="0"/>
                    <a:pt x="22779" y="0"/>
                  </a:cubicBezTo>
                  <a:cubicBezTo>
                    <a:pt x="21974" y="0"/>
                    <a:pt x="21197" y="29"/>
                    <a:pt x="20421" y="115"/>
                  </a:cubicBezTo>
                  <a:lnTo>
                    <a:pt x="20421" y="13204"/>
                  </a:lnTo>
                  <a:cubicBezTo>
                    <a:pt x="21830" y="11766"/>
                    <a:pt x="24131" y="10903"/>
                    <a:pt x="26662" y="10903"/>
                  </a:cubicBezTo>
                  <a:cubicBezTo>
                    <a:pt x="33737" y="10903"/>
                    <a:pt x="37965" y="16138"/>
                    <a:pt x="37965" y="24883"/>
                  </a:cubicBezTo>
                  <a:cubicBezTo>
                    <a:pt x="37965" y="34060"/>
                    <a:pt x="31954" y="39756"/>
                    <a:pt x="22290" y="39756"/>
                  </a:cubicBezTo>
                  <a:cubicBezTo>
                    <a:pt x="21197" y="39756"/>
                    <a:pt x="19989" y="39698"/>
                    <a:pt x="18781" y="39554"/>
                  </a:cubicBezTo>
                  <a:lnTo>
                    <a:pt x="18666" y="39554"/>
                  </a:lnTo>
                  <a:cubicBezTo>
                    <a:pt x="16135" y="39410"/>
                    <a:pt x="12281" y="38490"/>
                    <a:pt x="12109" y="38461"/>
                  </a:cubicBezTo>
                  <a:lnTo>
                    <a:pt x="11476" y="38289"/>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01">
  <p:cSld name="Title 01">
    <p:spTree>
      <p:nvGrpSpPr>
        <p:cNvPr id="1" name="Shape 225"/>
        <p:cNvGrpSpPr/>
        <p:nvPr/>
      </p:nvGrpSpPr>
      <p:grpSpPr>
        <a:xfrm>
          <a:off x="0" y="0"/>
          <a:ext cx="0" cy="0"/>
          <a:chOff x="0" y="0"/>
          <a:chExt cx="0" cy="0"/>
        </a:xfrm>
      </p:grpSpPr>
      <p:pic>
        <p:nvPicPr>
          <p:cNvPr id="226" name="Google Shape;226;p42"/>
          <p:cNvPicPr preferRelativeResize="0"/>
          <p:nvPr/>
        </p:nvPicPr>
        <p:blipFill rotWithShape="1">
          <a:blip r:embed="rId2">
            <a:alphaModFix/>
          </a:blip>
          <a:srcRect/>
          <a:stretch/>
        </p:blipFill>
        <p:spPr>
          <a:xfrm>
            <a:off x="0" y="-15499"/>
            <a:ext cx="12192000" cy="6873499"/>
          </a:xfrm>
          <a:prstGeom prst="rect">
            <a:avLst/>
          </a:prstGeom>
          <a:noFill/>
          <a:ln>
            <a:noFill/>
          </a:ln>
        </p:spPr>
      </p:pic>
      <p:sp>
        <p:nvSpPr>
          <p:cNvPr id="227" name="Google Shape;227;p42"/>
          <p:cNvSpPr/>
          <p:nvPr/>
        </p:nvSpPr>
        <p:spPr>
          <a:xfrm>
            <a:off x="-2293" y="15498"/>
            <a:ext cx="12192000" cy="6134486"/>
          </a:xfrm>
          <a:custGeom>
            <a:avLst/>
            <a:gdLst/>
            <a:ahLst/>
            <a:cxnLst/>
            <a:rect l="l" t="t" r="r" b="b"/>
            <a:pathLst>
              <a:path w="4674852" h="2352183" extrusionOk="0">
                <a:moveTo>
                  <a:pt x="1917002" y="2352183"/>
                </a:moveTo>
                <a:cubicBezTo>
                  <a:pt x="1901011" y="2352183"/>
                  <a:pt x="1892293" y="2352002"/>
                  <a:pt x="1891750" y="2351966"/>
                </a:cubicBezTo>
                <a:lnTo>
                  <a:pt x="0" y="2351966"/>
                </a:lnTo>
                <a:lnTo>
                  <a:pt x="0" y="2348348"/>
                </a:lnTo>
                <a:lnTo>
                  <a:pt x="1891822" y="2348348"/>
                </a:lnTo>
                <a:cubicBezTo>
                  <a:pt x="1895440" y="2348456"/>
                  <a:pt x="2252807" y="2356453"/>
                  <a:pt x="2704562" y="2264000"/>
                </a:cubicBezTo>
                <a:cubicBezTo>
                  <a:pt x="2969819" y="2209686"/>
                  <a:pt x="3215251" y="2131852"/>
                  <a:pt x="3433983" y="2032668"/>
                </a:cubicBezTo>
                <a:cubicBezTo>
                  <a:pt x="3707345" y="1908697"/>
                  <a:pt x="3939572" y="1750858"/>
                  <a:pt x="4124224" y="1563490"/>
                </a:cubicBezTo>
                <a:cubicBezTo>
                  <a:pt x="4511547" y="1170447"/>
                  <a:pt x="4694788" y="644459"/>
                  <a:pt x="4668813" y="145"/>
                </a:cubicBezTo>
                <a:lnTo>
                  <a:pt x="4672431" y="0"/>
                </a:lnTo>
                <a:cubicBezTo>
                  <a:pt x="4698442" y="645363"/>
                  <a:pt x="4514839" y="1172256"/>
                  <a:pt x="4126793" y="1566059"/>
                </a:cubicBezTo>
                <a:cubicBezTo>
                  <a:pt x="3941851" y="1753752"/>
                  <a:pt x="3709226" y="1911846"/>
                  <a:pt x="3435431" y="2035997"/>
                </a:cubicBezTo>
                <a:cubicBezTo>
                  <a:pt x="3216445" y="2135289"/>
                  <a:pt x="2970760" y="2213196"/>
                  <a:pt x="2705213" y="2267546"/>
                </a:cubicBezTo>
                <a:cubicBezTo>
                  <a:pt x="2321798" y="2345996"/>
                  <a:pt x="2006254" y="2352147"/>
                  <a:pt x="1917002" y="235218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8" name="Google Shape;228;p42"/>
          <p:cNvSpPr txBox="1">
            <a:spLocks noGrp="1"/>
          </p:cNvSpPr>
          <p:nvPr>
            <p:ph type="title"/>
          </p:nvPr>
        </p:nvSpPr>
        <p:spPr>
          <a:xfrm>
            <a:off x="184224" y="243361"/>
            <a:ext cx="5319110" cy="3854506"/>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rgbClr val="003D46"/>
              </a:buClr>
              <a:buSzPts val="2400"/>
              <a:buFont typeface="Arial"/>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9" name="Google Shape;229;p42"/>
          <p:cNvSpPr txBox="1"/>
          <p:nvPr/>
        </p:nvSpPr>
        <p:spPr>
          <a:xfrm>
            <a:off x="184224" y="6417378"/>
            <a:ext cx="9523828" cy="1661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0"/>
              <a:buFont typeface="Arial"/>
              <a:buNone/>
            </a:pPr>
            <a:r>
              <a:rPr lang="es-ES" sz="480" b="1" i="0" u="none" strike="noStrike" cap="none">
                <a:solidFill>
                  <a:srgbClr val="003D46"/>
                </a:solidFill>
                <a:latin typeface="Arial"/>
                <a:ea typeface="Arial"/>
                <a:cs typeface="Arial"/>
                <a:sym typeface="Arial"/>
              </a:rPr>
              <a:t>All content within this presentation, both physically and intellectual is the exclusive property of Bioiberica. This presentation may not be distributed in full or in part to any person or third party without the written permission of Bioiberica. ©2021</a:t>
            </a:r>
            <a:endParaRPr sz="1400" b="0" i="0" u="none" strike="noStrike" cap="none">
              <a:solidFill>
                <a:srgbClr val="000000"/>
              </a:solidFill>
              <a:latin typeface="Arial"/>
              <a:ea typeface="Arial"/>
              <a:cs typeface="Arial"/>
              <a:sym typeface="Arial"/>
            </a:endParaRPr>
          </a:p>
        </p:txBody>
      </p:sp>
      <p:cxnSp>
        <p:nvCxnSpPr>
          <p:cNvPr id="230" name="Google Shape;230;p42"/>
          <p:cNvCxnSpPr/>
          <p:nvPr/>
        </p:nvCxnSpPr>
        <p:spPr>
          <a:xfrm>
            <a:off x="281354" y="6358597"/>
            <a:ext cx="11605846" cy="0"/>
          </a:xfrm>
          <a:prstGeom prst="straightConnector1">
            <a:avLst/>
          </a:prstGeom>
          <a:noFill/>
          <a:ln w="9525" cap="flat" cmpd="sng">
            <a:solidFill>
              <a:srgbClr val="003D46"/>
            </a:solidFill>
            <a:prstDash val="solid"/>
            <a:miter lim="800000"/>
            <a:headEnd type="none" w="sm" len="sm"/>
            <a:tailEnd type="none" w="sm" len="sm"/>
          </a:ln>
        </p:spPr>
      </p:cxnSp>
      <p:grpSp>
        <p:nvGrpSpPr>
          <p:cNvPr id="231" name="Google Shape;231;p42"/>
          <p:cNvGrpSpPr/>
          <p:nvPr/>
        </p:nvGrpSpPr>
        <p:grpSpPr>
          <a:xfrm>
            <a:off x="11118683" y="6430454"/>
            <a:ext cx="776187" cy="153123"/>
            <a:chOff x="5980466" y="3405957"/>
            <a:chExt cx="231123" cy="45595"/>
          </a:xfrm>
        </p:grpSpPr>
        <p:sp>
          <p:nvSpPr>
            <p:cNvPr id="232" name="Google Shape;232;p42"/>
            <p:cNvSpPr/>
            <p:nvPr/>
          </p:nvSpPr>
          <p:spPr>
            <a:xfrm>
              <a:off x="6038218" y="3416918"/>
              <a:ext cx="19327" cy="28622"/>
            </a:xfrm>
            <a:custGeom>
              <a:avLst/>
              <a:gdLst/>
              <a:ahLst/>
              <a:cxnLst/>
              <a:rect l="l" t="t" r="r" b="b"/>
              <a:pathLst>
                <a:path w="19327" h="28622" extrusionOk="0">
                  <a:moveTo>
                    <a:pt x="14697" y="13117"/>
                  </a:moveTo>
                  <a:cubicBezTo>
                    <a:pt x="16250" y="12053"/>
                    <a:pt x="17602" y="10212"/>
                    <a:pt x="17602" y="7594"/>
                  </a:cubicBezTo>
                  <a:cubicBezTo>
                    <a:pt x="17602" y="1323"/>
                    <a:pt x="11821" y="0"/>
                    <a:pt x="6989" y="0"/>
                  </a:cubicBezTo>
                  <a:cubicBezTo>
                    <a:pt x="4429" y="0"/>
                    <a:pt x="1870" y="172"/>
                    <a:pt x="604" y="431"/>
                  </a:cubicBezTo>
                  <a:lnTo>
                    <a:pt x="0" y="546"/>
                  </a:lnTo>
                  <a:lnTo>
                    <a:pt x="0" y="28076"/>
                  </a:lnTo>
                  <a:lnTo>
                    <a:pt x="661" y="28162"/>
                  </a:lnTo>
                  <a:cubicBezTo>
                    <a:pt x="2905" y="28450"/>
                    <a:pt x="5350" y="28623"/>
                    <a:pt x="7248" y="28623"/>
                  </a:cubicBezTo>
                  <a:cubicBezTo>
                    <a:pt x="17774" y="28623"/>
                    <a:pt x="19327" y="23330"/>
                    <a:pt x="19327" y="20166"/>
                  </a:cubicBezTo>
                  <a:cubicBezTo>
                    <a:pt x="19327" y="16771"/>
                    <a:pt x="17602" y="14239"/>
                    <a:pt x="14697" y="13117"/>
                  </a:cubicBezTo>
                  <a:moveTo>
                    <a:pt x="5407" y="11363"/>
                  </a:moveTo>
                  <a:lnTo>
                    <a:pt x="5407" y="4516"/>
                  </a:lnTo>
                  <a:cubicBezTo>
                    <a:pt x="5925" y="4459"/>
                    <a:pt x="6557" y="4459"/>
                    <a:pt x="7363" y="4459"/>
                  </a:cubicBezTo>
                  <a:cubicBezTo>
                    <a:pt x="9549" y="4459"/>
                    <a:pt x="12137" y="5034"/>
                    <a:pt x="12137" y="7824"/>
                  </a:cubicBezTo>
                  <a:cubicBezTo>
                    <a:pt x="12137" y="10212"/>
                    <a:pt x="10613" y="11363"/>
                    <a:pt x="7478" y="11363"/>
                  </a:cubicBezTo>
                  <a:lnTo>
                    <a:pt x="5407" y="11363"/>
                  </a:lnTo>
                  <a:close/>
                  <a:moveTo>
                    <a:pt x="13662" y="20022"/>
                  </a:moveTo>
                  <a:cubicBezTo>
                    <a:pt x="13662" y="21690"/>
                    <a:pt x="13029" y="23934"/>
                    <a:pt x="7650" y="23934"/>
                  </a:cubicBezTo>
                  <a:cubicBezTo>
                    <a:pt x="7104" y="23934"/>
                    <a:pt x="6155" y="23934"/>
                    <a:pt x="5407" y="23876"/>
                  </a:cubicBezTo>
                  <a:lnTo>
                    <a:pt x="5407" y="15994"/>
                  </a:lnTo>
                  <a:lnTo>
                    <a:pt x="7881" y="15994"/>
                  </a:lnTo>
                  <a:cubicBezTo>
                    <a:pt x="13057" y="15965"/>
                    <a:pt x="13662" y="18267"/>
                    <a:pt x="13662" y="20022"/>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3" name="Google Shape;233;p42"/>
            <p:cNvSpPr/>
            <p:nvPr/>
          </p:nvSpPr>
          <p:spPr>
            <a:xfrm>
              <a:off x="6071092" y="3424426"/>
              <a:ext cx="20017" cy="21114"/>
            </a:xfrm>
            <a:custGeom>
              <a:avLst/>
              <a:gdLst/>
              <a:ahLst/>
              <a:cxnLst/>
              <a:rect l="l" t="t" r="r" b="b"/>
              <a:pathLst>
                <a:path w="20017" h="21114" extrusionOk="0">
                  <a:moveTo>
                    <a:pt x="10009" y="0"/>
                  </a:moveTo>
                  <a:cubicBezTo>
                    <a:pt x="3825" y="0"/>
                    <a:pt x="0" y="4056"/>
                    <a:pt x="0" y="10586"/>
                  </a:cubicBezTo>
                  <a:cubicBezTo>
                    <a:pt x="0" y="17087"/>
                    <a:pt x="3825" y="21115"/>
                    <a:pt x="10009" y="21115"/>
                  </a:cubicBezTo>
                  <a:cubicBezTo>
                    <a:pt x="16164" y="21115"/>
                    <a:pt x="20018" y="17087"/>
                    <a:pt x="20018" y="10586"/>
                  </a:cubicBezTo>
                  <a:cubicBezTo>
                    <a:pt x="20018" y="4056"/>
                    <a:pt x="16164" y="0"/>
                    <a:pt x="10009" y="0"/>
                  </a:cubicBezTo>
                  <a:moveTo>
                    <a:pt x="14467" y="10557"/>
                  </a:moveTo>
                  <a:cubicBezTo>
                    <a:pt x="14467" y="14671"/>
                    <a:pt x="13000" y="16685"/>
                    <a:pt x="10009" y="16685"/>
                  </a:cubicBezTo>
                  <a:cubicBezTo>
                    <a:pt x="7047" y="16685"/>
                    <a:pt x="5580" y="14671"/>
                    <a:pt x="5580" y="10557"/>
                  </a:cubicBezTo>
                  <a:cubicBezTo>
                    <a:pt x="5580" y="6444"/>
                    <a:pt x="7018" y="4459"/>
                    <a:pt x="10009" y="4459"/>
                  </a:cubicBezTo>
                  <a:cubicBezTo>
                    <a:pt x="13000" y="4459"/>
                    <a:pt x="14467" y="6473"/>
                    <a:pt x="14467" y="10557"/>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4" name="Google Shape;234;p42"/>
            <p:cNvSpPr/>
            <p:nvPr/>
          </p:nvSpPr>
          <p:spPr>
            <a:xfrm>
              <a:off x="6106037" y="3416284"/>
              <a:ext cx="19212" cy="29255"/>
            </a:xfrm>
            <a:custGeom>
              <a:avLst/>
              <a:gdLst/>
              <a:ahLst/>
              <a:cxnLst/>
              <a:rect l="l" t="t" r="r" b="b"/>
              <a:pathLst>
                <a:path w="19212" h="29255" extrusionOk="0">
                  <a:moveTo>
                    <a:pt x="10325" y="8141"/>
                  </a:moveTo>
                  <a:cubicBezTo>
                    <a:pt x="8427" y="8141"/>
                    <a:pt x="6673" y="8688"/>
                    <a:pt x="5378" y="9694"/>
                  </a:cubicBezTo>
                  <a:lnTo>
                    <a:pt x="5378" y="288"/>
                  </a:lnTo>
                  <a:lnTo>
                    <a:pt x="4746" y="173"/>
                  </a:lnTo>
                  <a:cubicBezTo>
                    <a:pt x="3969" y="29"/>
                    <a:pt x="3049" y="0"/>
                    <a:pt x="2675" y="0"/>
                  </a:cubicBezTo>
                  <a:cubicBezTo>
                    <a:pt x="2330" y="0"/>
                    <a:pt x="1409" y="29"/>
                    <a:pt x="633" y="173"/>
                  </a:cubicBezTo>
                  <a:lnTo>
                    <a:pt x="0" y="288"/>
                  </a:lnTo>
                  <a:lnTo>
                    <a:pt x="0" y="28019"/>
                  </a:lnTo>
                  <a:lnTo>
                    <a:pt x="518" y="28192"/>
                  </a:lnTo>
                  <a:cubicBezTo>
                    <a:pt x="2013" y="28681"/>
                    <a:pt x="4659" y="29256"/>
                    <a:pt x="7277" y="29256"/>
                  </a:cubicBezTo>
                  <a:cubicBezTo>
                    <a:pt x="14870" y="29256"/>
                    <a:pt x="19213" y="25229"/>
                    <a:pt x="19213" y="18238"/>
                  </a:cubicBezTo>
                  <a:cubicBezTo>
                    <a:pt x="19241" y="11823"/>
                    <a:pt x="15991" y="8141"/>
                    <a:pt x="10325" y="8141"/>
                  </a:cubicBezTo>
                  <a:moveTo>
                    <a:pt x="13662" y="18382"/>
                  </a:moveTo>
                  <a:cubicBezTo>
                    <a:pt x="13662" y="22438"/>
                    <a:pt x="11562" y="24653"/>
                    <a:pt x="7737" y="24653"/>
                  </a:cubicBezTo>
                  <a:cubicBezTo>
                    <a:pt x="6845" y="24653"/>
                    <a:pt x="6040" y="24567"/>
                    <a:pt x="5378" y="24423"/>
                  </a:cubicBezTo>
                  <a:lnTo>
                    <a:pt x="5378" y="17174"/>
                  </a:lnTo>
                  <a:cubicBezTo>
                    <a:pt x="5378" y="13060"/>
                    <a:pt x="8600" y="12744"/>
                    <a:pt x="9606" y="12744"/>
                  </a:cubicBezTo>
                  <a:cubicBezTo>
                    <a:pt x="11476" y="12744"/>
                    <a:pt x="13662" y="13405"/>
                    <a:pt x="13662" y="18382"/>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5" name="Google Shape;235;p42"/>
            <p:cNvSpPr/>
            <p:nvPr/>
          </p:nvSpPr>
          <p:spPr>
            <a:xfrm>
              <a:off x="6128384" y="3424426"/>
              <a:ext cx="19212" cy="21085"/>
            </a:xfrm>
            <a:custGeom>
              <a:avLst/>
              <a:gdLst/>
              <a:ahLst/>
              <a:cxnLst/>
              <a:rect l="l" t="t" r="r" b="b"/>
              <a:pathLst>
                <a:path w="19212" h="21085" extrusionOk="0">
                  <a:moveTo>
                    <a:pt x="10124" y="0"/>
                  </a:moveTo>
                  <a:cubicBezTo>
                    <a:pt x="3883" y="0"/>
                    <a:pt x="0" y="4085"/>
                    <a:pt x="0" y="10672"/>
                  </a:cubicBezTo>
                  <a:cubicBezTo>
                    <a:pt x="0" y="17404"/>
                    <a:pt x="3911" y="21086"/>
                    <a:pt x="11015" y="21086"/>
                  </a:cubicBezTo>
                  <a:cubicBezTo>
                    <a:pt x="13604" y="21086"/>
                    <a:pt x="15703" y="20741"/>
                    <a:pt x="17487" y="19993"/>
                  </a:cubicBezTo>
                  <a:lnTo>
                    <a:pt x="17976" y="19792"/>
                  </a:lnTo>
                  <a:lnTo>
                    <a:pt x="17947" y="19274"/>
                  </a:lnTo>
                  <a:cubicBezTo>
                    <a:pt x="17889" y="18094"/>
                    <a:pt x="17573" y="16857"/>
                    <a:pt x="17113" y="16052"/>
                  </a:cubicBezTo>
                  <a:lnTo>
                    <a:pt x="16796" y="15505"/>
                  </a:lnTo>
                  <a:lnTo>
                    <a:pt x="16193" y="15735"/>
                  </a:lnTo>
                  <a:cubicBezTo>
                    <a:pt x="14668" y="16311"/>
                    <a:pt x="13000" y="16598"/>
                    <a:pt x="11246" y="16598"/>
                  </a:cubicBezTo>
                  <a:cubicBezTo>
                    <a:pt x="7708" y="16598"/>
                    <a:pt x="5982" y="15246"/>
                    <a:pt x="5637" y="12197"/>
                  </a:cubicBezTo>
                  <a:lnTo>
                    <a:pt x="19040" y="12197"/>
                  </a:lnTo>
                  <a:lnTo>
                    <a:pt x="19126" y="11075"/>
                  </a:lnTo>
                  <a:cubicBezTo>
                    <a:pt x="19155" y="10586"/>
                    <a:pt x="19212" y="9953"/>
                    <a:pt x="19212" y="9378"/>
                  </a:cubicBezTo>
                  <a:cubicBezTo>
                    <a:pt x="19212" y="3682"/>
                    <a:pt x="15646" y="0"/>
                    <a:pt x="10124" y="0"/>
                  </a:cubicBezTo>
                  <a:moveTo>
                    <a:pt x="10009" y="4401"/>
                  </a:moveTo>
                  <a:cubicBezTo>
                    <a:pt x="12971" y="4401"/>
                    <a:pt x="13690" y="6703"/>
                    <a:pt x="13834" y="7997"/>
                  </a:cubicBezTo>
                  <a:lnTo>
                    <a:pt x="5752" y="7997"/>
                  </a:lnTo>
                  <a:cubicBezTo>
                    <a:pt x="6270" y="5581"/>
                    <a:pt x="7651" y="4401"/>
                    <a:pt x="10009" y="4401"/>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6" name="Google Shape;236;p42"/>
            <p:cNvSpPr/>
            <p:nvPr/>
          </p:nvSpPr>
          <p:spPr>
            <a:xfrm>
              <a:off x="6151307" y="3424684"/>
              <a:ext cx="12051" cy="20539"/>
            </a:xfrm>
            <a:custGeom>
              <a:avLst/>
              <a:gdLst/>
              <a:ahLst/>
              <a:cxnLst/>
              <a:rect l="l" t="t" r="r" b="b"/>
              <a:pathLst>
                <a:path w="12051" h="20539" extrusionOk="0">
                  <a:moveTo>
                    <a:pt x="11735" y="201"/>
                  </a:moveTo>
                  <a:lnTo>
                    <a:pt x="11217" y="144"/>
                  </a:lnTo>
                  <a:cubicBezTo>
                    <a:pt x="10901" y="115"/>
                    <a:pt x="10383" y="58"/>
                    <a:pt x="9923" y="58"/>
                  </a:cubicBezTo>
                  <a:cubicBezTo>
                    <a:pt x="7967" y="58"/>
                    <a:pt x="6299" y="690"/>
                    <a:pt x="4947" y="1985"/>
                  </a:cubicBezTo>
                  <a:cubicBezTo>
                    <a:pt x="4890" y="1496"/>
                    <a:pt x="4803" y="1064"/>
                    <a:pt x="4746" y="777"/>
                  </a:cubicBezTo>
                  <a:lnTo>
                    <a:pt x="4659" y="288"/>
                  </a:lnTo>
                  <a:lnTo>
                    <a:pt x="4171" y="173"/>
                  </a:lnTo>
                  <a:cubicBezTo>
                    <a:pt x="3710" y="58"/>
                    <a:pt x="3106" y="0"/>
                    <a:pt x="2387" y="0"/>
                  </a:cubicBezTo>
                  <a:cubicBezTo>
                    <a:pt x="1726" y="0"/>
                    <a:pt x="1208" y="58"/>
                    <a:pt x="633" y="173"/>
                  </a:cubicBezTo>
                  <a:lnTo>
                    <a:pt x="0" y="288"/>
                  </a:lnTo>
                  <a:lnTo>
                    <a:pt x="0" y="20281"/>
                  </a:lnTo>
                  <a:lnTo>
                    <a:pt x="633" y="20396"/>
                  </a:lnTo>
                  <a:cubicBezTo>
                    <a:pt x="1409" y="20540"/>
                    <a:pt x="2272" y="20540"/>
                    <a:pt x="2704" y="20540"/>
                  </a:cubicBezTo>
                  <a:cubicBezTo>
                    <a:pt x="3164" y="20540"/>
                    <a:pt x="4027" y="20511"/>
                    <a:pt x="4746" y="20367"/>
                  </a:cubicBezTo>
                  <a:lnTo>
                    <a:pt x="5378" y="20252"/>
                  </a:lnTo>
                  <a:lnTo>
                    <a:pt x="5378" y="10327"/>
                  </a:lnTo>
                  <a:cubicBezTo>
                    <a:pt x="5378" y="6588"/>
                    <a:pt x="6845" y="4861"/>
                    <a:pt x="9951" y="4861"/>
                  </a:cubicBezTo>
                  <a:lnTo>
                    <a:pt x="10354" y="4861"/>
                  </a:lnTo>
                  <a:cubicBezTo>
                    <a:pt x="10440" y="4861"/>
                    <a:pt x="10699" y="4861"/>
                    <a:pt x="10929" y="4919"/>
                  </a:cubicBezTo>
                  <a:lnTo>
                    <a:pt x="11706" y="5121"/>
                  </a:lnTo>
                  <a:lnTo>
                    <a:pt x="11850" y="4344"/>
                  </a:lnTo>
                  <a:cubicBezTo>
                    <a:pt x="11994" y="3682"/>
                    <a:pt x="12051" y="2963"/>
                    <a:pt x="12051" y="2359"/>
                  </a:cubicBezTo>
                  <a:cubicBezTo>
                    <a:pt x="12051" y="1697"/>
                    <a:pt x="11994" y="1180"/>
                    <a:pt x="11878" y="719"/>
                  </a:cubicBezTo>
                  <a:lnTo>
                    <a:pt x="11735" y="201"/>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7" name="Google Shape;237;p42"/>
            <p:cNvSpPr/>
            <p:nvPr/>
          </p:nvSpPr>
          <p:spPr>
            <a:xfrm>
              <a:off x="6175610" y="3424454"/>
              <a:ext cx="16738" cy="21114"/>
            </a:xfrm>
            <a:custGeom>
              <a:avLst/>
              <a:gdLst/>
              <a:ahLst/>
              <a:cxnLst/>
              <a:rect l="l" t="t" r="r" b="b"/>
              <a:pathLst>
                <a:path w="16738" h="21114" extrusionOk="0">
                  <a:moveTo>
                    <a:pt x="15819" y="16225"/>
                  </a:moveTo>
                  <a:lnTo>
                    <a:pt x="15502" y="15707"/>
                  </a:lnTo>
                  <a:lnTo>
                    <a:pt x="14927" y="15908"/>
                  </a:lnTo>
                  <a:cubicBezTo>
                    <a:pt x="13690" y="16339"/>
                    <a:pt x="12540" y="16512"/>
                    <a:pt x="11044" y="16512"/>
                  </a:cubicBezTo>
                  <a:cubicBezTo>
                    <a:pt x="7363" y="16512"/>
                    <a:pt x="5579" y="14556"/>
                    <a:pt x="5579" y="10528"/>
                  </a:cubicBezTo>
                  <a:cubicBezTo>
                    <a:pt x="5579" y="7767"/>
                    <a:pt x="6471" y="4516"/>
                    <a:pt x="10728" y="4516"/>
                  </a:cubicBezTo>
                  <a:cubicBezTo>
                    <a:pt x="12223" y="4516"/>
                    <a:pt x="13575" y="4718"/>
                    <a:pt x="14812" y="5091"/>
                  </a:cubicBezTo>
                  <a:lnTo>
                    <a:pt x="15416" y="5293"/>
                  </a:lnTo>
                  <a:lnTo>
                    <a:pt x="15703" y="4718"/>
                  </a:lnTo>
                  <a:cubicBezTo>
                    <a:pt x="16221" y="3711"/>
                    <a:pt x="16451" y="2359"/>
                    <a:pt x="16451" y="1496"/>
                  </a:cubicBezTo>
                  <a:lnTo>
                    <a:pt x="16451" y="978"/>
                  </a:lnTo>
                  <a:lnTo>
                    <a:pt x="15962" y="805"/>
                  </a:lnTo>
                  <a:cubicBezTo>
                    <a:pt x="14409" y="230"/>
                    <a:pt x="12770" y="0"/>
                    <a:pt x="10469" y="0"/>
                  </a:cubicBezTo>
                  <a:cubicBezTo>
                    <a:pt x="4113" y="0"/>
                    <a:pt x="0" y="4142"/>
                    <a:pt x="0" y="10586"/>
                  </a:cubicBezTo>
                  <a:cubicBezTo>
                    <a:pt x="0" y="17289"/>
                    <a:pt x="3911" y="21115"/>
                    <a:pt x="10728" y="21115"/>
                  </a:cubicBezTo>
                  <a:cubicBezTo>
                    <a:pt x="12741" y="21115"/>
                    <a:pt x="14582" y="20827"/>
                    <a:pt x="16221" y="20223"/>
                  </a:cubicBezTo>
                  <a:lnTo>
                    <a:pt x="16739" y="20022"/>
                  </a:lnTo>
                  <a:lnTo>
                    <a:pt x="16710" y="19475"/>
                  </a:lnTo>
                  <a:cubicBezTo>
                    <a:pt x="16681" y="18324"/>
                    <a:pt x="16336" y="17087"/>
                    <a:pt x="15819" y="16225"/>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8" name="Google Shape;238;p42"/>
            <p:cNvSpPr/>
            <p:nvPr/>
          </p:nvSpPr>
          <p:spPr>
            <a:xfrm>
              <a:off x="6194592" y="3424426"/>
              <a:ext cx="16997" cy="21085"/>
            </a:xfrm>
            <a:custGeom>
              <a:avLst/>
              <a:gdLst/>
              <a:ahLst/>
              <a:cxnLst/>
              <a:rect l="l" t="t" r="r" b="b"/>
              <a:pathLst>
                <a:path w="16997" h="21085" extrusionOk="0">
                  <a:moveTo>
                    <a:pt x="8312" y="0"/>
                  </a:moveTo>
                  <a:cubicBezTo>
                    <a:pt x="6184" y="0"/>
                    <a:pt x="3854" y="316"/>
                    <a:pt x="2128" y="863"/>
                  </a:cubicBezTo>
                  <a:lnTo>
                    <a:pt x="1582" y="1036"/>
                  </a:lnTo>
                  <a:lnTo>
                    <a:pt x="1582" y="1582"/>
                  </a:lnTo>
                  <a:cubicBezTo>
                    <a:pt x="1582" y="2877"/>
                    <a:pt x="1870" y="3941"/>
                    <a:pt x="2445" y="4861"/>
                  </a:cubicBezTo>
                  <a:lnTo>
                    <a:pt x="2761" y="5351"/>
                  </a:lnTo>
                  <a:lnTo>
                    <a:pt x="3308" y="5178"/>
                  </a:lnTo>
                  <a:cubicBezTo>
                    <a:pt x="4976" y="4689"/>
                    <a:pt x="6385" y="4487"/>
                    <a:pt x="7938" y="4487"/>
                  </a:cubicBezTo>
                  <a:cubicBezTo>
                    <a:pt x="10987" y="4487"/>
                    <a:pt x="11648" y="5609"/>
                    <a:pt x="11706" y="7393"/>
                  </a:cubicBezTo>
                  <a:cubicBezTo>
                    <a:pt x="10987" y="7335"/>
                    <a:pt x="10153" y="7307"/>
                    <a:pt x="9117" y="7307"/>
                  </a:cubicBezTo>
                  <a:cubicBezTo>
                    <a:pt x="3595" y="7307"/>
                    <a:pt x="0" y="10068"/>
                    <a:pt x="0" y="14355"/>
                  </a:cubicBezTo>
                  <a:cubicBezTo>
                    <a:pt x="0" y="19935"/>
                    <a:pt x="4889" y="21086"/>
                    <a:pt x="9002" y="21086"/>
                  </a:cubicBezTo>
                  <a:cubicBezTo>
                    <a:pt x="11102" y="21086"/>
                    <a:pt x="13604" y="20770"/>
                    <a:pt x="16394" y="20166"/>
                  </a:cubicBezTo>
                  <a:lnTo>
                    <a:pt x="16998" y="20022"/>
                  </a:lnTo>
                  <a:lnTo>
                    <a:pt x="16998" y="7681"/>
                  </a:lnTo>
                  <a:cubicBezTo>
                    <a:pt x="16969" y="2589"/>
                    <a:pt x="14035" y="0"/>
                    <a:pt x="8312" y="0"/>
                  </a:cubicBezTo>
                  <a:moveTo>
                    <a:pt x="11677" y="11794"/>
                  </a:moveTo>
                  <a:lnTo>
                    <a:pt x="11677" y="16455"/>
                  </a:lnTo>
                  <a:cubicBezTo>
                    <a:pt x="10900" y="16598"/>
                    <a:pt x="9922" y="16685"/>
                    <a:pt x="8916" y="16685"/>
                  </a:cubicBezTo>
                  <a:cubicBezTo>
                    <a:pt x="6299" y="16685"/>
                    <a:pt x="5321" y="16052"/>
                    <a:pt x="5321" y="14297"/>
                  </a:cubicBezTo>
                  <a:cubicBezTo>
                    <a:pt x="5321" y="13175"/>
                    <a:pt x="5752" y="11650"/>
                    <a:pt x="9462" y="11650"/>
                  </a:cubicBezTo>
                  <a:cubicBezTo>
                    <a:pt x="10066" y="11650"/>
                    <a:pt x="10987" y="11708"/>
                    <a:pt x="11677" y="11794"/>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9" name="Google Shape;239;p42"/>
            <p:cNvSpPr/>
            <p:nvPr/>
          </p:nvSpPr>
          <p:spPr>
            <a:xfrm>
              <a:off x="6166579" y="3424224"/>
              <a:ext cx="5320" cy="21172"/>
            </a:xfrm>
            <a:custGeom>
              <a:avLst/>
              <a:gdLst/>
              <a:ahLst/>
              <a:cxnLst/>
              <a:rect l="l" t="t" r="r" b="b"/>
              <a:pathLst>
                <a:path w="5320" h="21172" extrusionOk="0">
                  <a:moveTo>
                    <a:pt x="4688" y="144"/>
                  </a:moveTo>
                  <a:cubicBezTo>
                    <a:pt x="4055" y="29"/>
                    <a:pt x="3250" y="0"/>
                    <a:pt x="2675" y="0"/>
                  </a:cubicBezTo>
                  <a:cubicBezTo>
                    <a:pt x="2215" y="0"/>
                    <a:pt x="1352" y="29"/>
                    <a:pt x="633" y="144"/>
                  </a:cubicBezTo>
                  <a:lnTo>
                    <a:pt x="0" y="259"/>
                  </a:lnTo>
                  <a:lnTo>
                    <a:pt x="0" y="20885"/>
                  </a:lnTo>
                  <a:lnTo>
                    <a:pt x="633" y="21000"/>
                  </a:lnTo>
                  <a:cubicBezTo>
                    <a:pt x="1265" y="21115"/>
                    <a:pt x="2071" y="21172"/>
                    <a:pt x="2646" y="21172"/>
                  </a:cubicBezTo>
                  <a:cubicBezTo>
                    <a:pt x="3106" y="21172"/>
                    <a:pt x="3969" y="21144"/>
                    <a:pt x="4688" y="21000"/>
                  </a:cubicBezTo>
                  <a:lnTo>
                    <a:pt x="5321" y="20885"/>
                  </a:lnTo>
                  <a:lnTo>
                    <a:pt x="5321" y="259"/>
                  </a:lnTo>
                  <a:lnTo>
                    <a:pt x="4688" y="144"/>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0" name="Google Shape;240;p42"/>
            <p:cNvSpPr/>
            <p:nvPr/>
          </p:nvSpPr>
          <p:spPr>
            <a:xfrm>
              <a:off x="6166234" y="3416400"/>
              <a:ext cx="5924" cy="5926"/>
            </a:xfrm>
            <a:custGeom>
              <a:avLst/>
              <a:gdLst/>
              <a:ahLst/>
              <a:cxnLst/>
              <a:rect l="l" t="t" r="r" b="b"/>
              <a:pathLst>
                <a:path w="5924" h="5926" extrusionOk="0">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1" name="Google Shape;241;p42"/>
            <p:cNvSpPr/>
            <p:nvPr/>
          </p:nvSpPr>
          <p:spPr>
            <a:xfrm>
              <a:off x="6095222" y="3424224"/>
              <a:ext cx="5291" cy="21028"/>
            </a:xfrm>
            <a:custGeom>
              <a:avLst/>
              <a:gdLst/>
              <a:ahLst/>
              <a:cxnLst/>
              <a:rect l="l" t="t" r="r" b="b"/>
              <a:pathLst>
                <a:path w="5291" h="21028" extrusionOk="0">
                  <a:moveTo>
                    <a:pt x="4688" y="144"/>
                  </a:moveTo>
                  <a:cubicBezTo>
                    <a:pt x="4055" y="29"/>
                    <a:pt x="3250" y="0"/>
                    <a:pt x="2675" y="0"/>
                  </a:cubicBezTo>
                  <a:cubicBezTo>
                    <a:pt x="2215" y="0"/>
                    <a:pt x="1352" y="29"/>
                    <a:pt x="633" y="144"/>
                  </a:cubicBezTo>
                  <a:lnTo>
                    <a:pt x="0" y="259"/>
                  </a:lnTo>
                  <a:lnTo>
                    <a:pt x="0" y="20741"/>
                  </a:lnTo>
                  <a:lnTo>
                    <a:pt x="633" y="20856"/>
                  </a:lnTo>
                  <a:cubicBezTo>
                    <a:pt x="1266" y="20971"/>
                    <a:pt x="2071" y="21029"/>
                    <a:pt x="2646" y="21029"/>
                  </a:cubicBezTo>
                  <a:cubicBezTo>
                    <a:pt x="3106" y="21029"/>
                    <a:pt x="3969" y="21000"/>
                    <a:pt x="4688" y="20856"/>
                  </a:cubicBezTo>
                  <a:lnTo>
                    <a:pt x="5292" y="20741"/>
                  </a:lnTo>
                  <a:lnTo>
                    <a:pt x="5292" y="259"/>
                  </a:lnTo>
                  <a:lnTo>
                    <a:pt x="4688" y="144"/>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2" name="Google Shape;242;p42"/>
            <p:cNvSpPr/>
            <p:nvPr/>
          </p:nvSpPr>
          <p:spPr>
            <a:xfrm>
              <a:off x="6094906" y="3416400"/>
              <a:ext cx="5924" cy="5926"/>
            </a:xfrm>
            <a:custGeom>
              <a:avLst/>
              <a:gdLst/>
              <a:ahLst/>
              <a:cxnLst/>
              <a:rect l="l" t="t" r="r" b="b"/>
              <a:pathLst>
                <a:path w="5924" h="5926" extrusionOk="0">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3" name="Google Shape;243;p42"/>
            <p:cNvSpPr/>
            <p:nvPr/>
          </p:nvSpPr>
          <p:spPr>
            <a:xfrm>
              <a:off x="6061946" y="3424282"/>
              <a:ext cx="5291" cy="21028"/>
            </a:xfrm>
            <a:custGeom>
              <a:avLst/>
              <a:gdLst/>
              <a:ahLst/>
              <a:cxnLst/>
              <a:rect l="l" t="t" r="r" b="b"/>
              <a:pathLst>
                <a:path w="5291" h="21028" extrusionOk="0">
                  <a:moveTo>
                    <a:pt x="4688" y="144"/>
                  </a:moveTo>
                  <a:cubicBezTo>
                    <a:pt x="4055" y="29"/>
                    <a:pt x="3250" y="0"/>
                    <a:pt x="2675" y="0"/>
                  </a:cubicBezTo>
                  <a:cubicBezTo>
                    <a:pt x="2215" y="0"/>
                    <a:pt x="1352" y="29"/>
                    <a:pt x="633" y="144"/>
                  </a:cubicBezTo>
                  <a:lnTo>
                    <a:pt x="0" y="259"/>
                  </a:lnTo>
                  <a:lnTo>
                    <a:pt x="0" y="20741"/>
                  </a:lnTo>
                  <a:lnTo>
                    <a:pt x="633" y="20856"/>
                  </a:lnTo>
                  <a:cubicBezTo>
                    <a:pt x="1265" y="20971"/>
                    <a:pt x="2071" y="21029"/>
                    <a:pt x="2646" y="21029"/>
                  </a:cubicBezTo>
                  <a:cubicBezTo>
                    <a:pt x="3106" y="21029"/>
                    <a:pt x="3969" y="21000"/>
                    <a:pt x="4688" y="20856"/>
                  </a:cubicBezTo>
                  <a:lnTo>
                    <a:pt x="5292" y="20741"/>
                  </a:lnTo>
                  <a:lnTo>
                    <a:pt x="5292" y="259"/>
                  </a:lnTo>
                  <a:lnTo>
                    <a:pt x="4688" y="144"/>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4" name="Google Shape;244;p42"/>
            <p:cNvSpPr/>
            <p:nvPr/>
          </p:nvSpPr>
          <p:spPr>
            <a:xfrm>
              <a:off x="6061601" y="3416428"/>
              <a:ext cx="5925" cy="5925"/>
            </a:xfrm>
            <a:custGeom>
              <a:avLst/>
              <a:gdLst/>
              <a:ahLst/>
              <a:cxnLst/>
              <a:rect l="l" t="t" r="r" b="b"/>
              <a:pathLst>
                <a:path w="5925" h="5925" extrusionOk="0">
                  <a:moveTo>
                    <a:pt x="2962" y="0"/>
                  </a:moveTo>
                  <a:cubicBezTo>
                    <a:pt x="1323" y="0"/>
                    <a:pt x="0" y="1323"/>
                    <a:pt x="0" y="2963"/>
                  </a:cubicBezTo>
                  <a:cubicBezTo>
                    <a:pt x="0" y="4603"/>
                    <a:pt x="1323" y="5926"/>
                    <a:pt x="2962" y="5926"/>
                  </a:cubicBezTo>
                  <a:cubicBezTo>
                    <a:pt x="4602" y="5926"/>
                    <a:pt x="5925" y="4603"/>
                    <a:pt x="5925" y="2963"/>
                  </a:cubicBezTo>
                  <a:cubicBezTo>
                    <a:pt x="5953" y="1352"/>
                    <a:pt x="4602" y="0"/>
                    <a:pt x="2962" y="0"/>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5" name="Google Shape;245;p42"/>
            <p:cNvSpPr/>
            <p:nvPr/>
          </p:nvSpPr>
          <p:spPr>
            <a:xfrm>
              <a:off x="6000685" y="3423879"/>
              <a:ext cx="9318" cy="14786"/>
            </a:xfrm>
            <a:custGeom>
              <a:avLst/>
              <a:gdLst/>
              <a:ahLst/>
              <a:cxnLst/>
              <a:rect l="l" t="t" r="r" b="b"/>
              <a:pathLst>
                <a:path w="9318" h="14786" extrusionOk="0">
                  <a:moveTo>
                    <a:pt x="1122" y="14729"/>
                  </a:moveTo>
                  <a:lnTo>
                    <a:pt x="1208" y="14729"/>
                  </a:lnTo>
                  <a:cubicBezTo>
                    <a:pt x="1553" y="14757"/>
                    <a:pt x="1927" y="14786"/>
                    <a:pt x="2301" y="14786"/>
                  </a:cubicBezTo>
                  <a:lnTo>
                    <a:pt x="2473" y="14786"/>
                  </a:lnTo>
                  <a:lnTo>
                    <a:pt x="2589" y="14786"/>
                  </a:lnTo>
                  <a:cubicBezTo>
                    <a:pt x="7047" y="14786"/>
                    <a:pt x="9319" y="12226"/>
                    <a:pt x="9319" y="7134"/>
                  </a:cubicBezTo>
                  <a:cubicBezTo>
                    <a:pt x="9319" y="2129"/>
                    <a:pt x="7909" y="0"/>
                    <a:pt x="4573" y="0"/>
                  </a:cubicBezTo>
                  <a:cubicBezTo>
                    <a:pt x="1841" y="0"/>
                    <a:pt x="345" y="1841"/>
                    <a:pt x="345" y="5207"/>
                  </a:cubicBezTo>
                  <a:lnTo>
                    <a:pt x="345" y="10960"/>
                  </a:lnTo>
                  <a:cubicBezTo>
                    <a:pt x="345" y="11938"/>
                    <a:pt x="288" y="13521"/>
                    <a:pt x="0" y="14470"/>
                  </a:cubicBezTo>
                  <a:cubicBezTo>
                    <a:pt x="144" y="14527"/>
                    <a:pt x="345" y="14556"/>
                    <a:pt x="575" y="14614"/>
                  </a:cubicBezTo>
                  <a:lnTo>
                    <a:pt x="661" y="14643"/>
                  </a:lnTo>
                  <a:cubicBezTo>
                    <a:pt x="748" y="14671"/>
                    <a:pt x="949" y="14700"/>
                    <a:pt x="1122" y="14729"/>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6" name="Google Shape;246;p42"/>
            <p:cNvSpPr/>
            <p:nvPr/>
          </p:nvSpPr>
          <p:spPr>
            <a:xfrm>
              <a:off x="5980466" y="3405957"/>
              <a:ext cx="45586" cy="45595"/>
            </a:xfrm>
            <a:custGeom>
              <a:avLst/>
              <a:gdLst/>
              <a:ahLst/>
              <a:cxnLst/>
              <a:rect l="l" t="t" r="r" b="b"/>
              <a:pathLst>
                <a:path w="45586" h="45595" extrusionOk="0">
                  <a:moveTo>
                    <a:pt x="11476" y="38289"/>
                  </a:moveTo>
                  <a:cubicBezTo>
                    <a:pt x="12281" y="37310"/>
                    <a:pt x="12223" y="35297"/>
                    <a:pt x="12223" y="35297"/>
                  </a:cubicBezTo>
                  <a:lnTo>
                    <a:pt x="12223" y="35297"/>
                  </a:lnTo>
                  <a:lnTo>
                    <a:pt x="12223" y="2589"/>
                  </a:lnTo>
                  <a:cubicBezTo>
                    <a:pt x="4947" y="6386"/>
                    <a:pt x="0" y="14009"/>
                    <a:pt x="0" y="22783"/>
                  </a:cubicBezTo>
                  <a:cubicBezTo>
                    <a:pt x="0" y="35383"/>
                    <a:pt x="10210" y="45595"/>
                    <a:pt x="22779" y="45595"/>
                  </a:cubicBezTo>
                  <a:cubicBezTo>
                    <a:pt x="35376" y="45595"/>
                    <a:pt x="45587" y="35383"/>
                    <a:pt x="45587" y="22783"/>
                  </a:cubicBezTo>
                  <a:cubicBezTo>
                    <a:pt x="45587" y="10184"/>
                    <a:pt x="35376" y="0"/>
                    <a:pt x="22779" y="0"/>
                  </a:cubicBezTo>
                  <a:cubicBezTo>
                    <a:pt x="21974" y="0"/>
                    <a:pt x="21197" y="29"/>
                    <a:pt x="20421" y="115"/>
                  </a:cubicBezTo>
                  <a:lnTo>
                    <a:pt x="20421" y="13204"/>
                  </a:lnTo>
                  <a:cubicBezTo>
                    <a:pt x="21830" y="11766"/>
                    <a:pt x="24131" y="10903"/>
                    <a:pt x="26662" y="10903"/>
                  </a:cubicBezTo>
                  <a:cubicBezTo>
                    <a:pt x="33737" y="10903"/>
                    <a:pt x="37965" y="16138"/>
                    <a:pt x="37965" y="24883"/>
                  </a:cubicBezTo>
                  <a:cubicBezTo>
                    <a:pt x="37965" y="34060"/>
                    <a:pt x="31954" y="39756"/>
                    <a:pt x="22290" y="39756"/>
                  </a:cubicBezTo>
                  <a:cubicBezTo>
                    <a:pt x="21197" y="39756"/>
                    <a:pt x="19989" y="39698"/>
                    <a:pt x="18781" y="39554"/>
                  </a:cubicBezTo>
                  <a:lnTo>
                    <a:pt x="18666" y="39554"/>
                  </a:lnTo>
                  <a:cubicBezTo>
                    <a:pt x="16135" y="39410"/>
                    <a:pt x="12281" y="38490"/>
                    <a:pt x="12109" y="38461"/>
                  </a:cubicBezTo>
                  <a:lnTo>
                    <a:pt x="11476" y="38289"/>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02">
  <p:cSld name="Title 02">
    <p:bg>
      <p:bgPr>
        <a:solidFill>
          <a:srgbClr val="003D46"/>
        </a:solidFill>
        <a:effectLst/>
      </p:bgPr>
    </p:bg>
    <p:spTree>
      <p:nvGrpSpPr>
        <p:cNvPr id="1" name="Shape 247"/>
        <p:cNvGrpSpPr/>
        <p:nvPr/>
      </p:nvGrpSpPr>
      <p:grpSpPr>
        <a:xfrm>
          <a:off x="0" y="0"/>
          <a:ext cx="0" cy="0"/>
          <a:chOff x="0" y="0"/>
          <a:chExt cx="0" cy="0"/>
        </a:xfrm>
      </p:grpSpPr>
      <p:pic>
        <p:nvPicPr>
          <p:cNvPr id="248" name="Google Shape;248;p43"/>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49" name="Google Shape;249;p43"/>
          <p:cNvSpPr txBox="1">
            <a:spLocks noGrp="1"/>
          </p:cNvSpPr>
          <p:nvPr>
            <p:ph type="title"/>
          </p:nvPr>
        </p:nvSpPr>
        <p:spPr>
          <a:xfrm>
            <a:off x="184224" y="2839562"/>
            <a:ext cx="3976837" cy="1086907"/>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003D46"/>
              </a:buClr>
              <a:buSzPts val="2400"/>
              <a:buFont typeface="Arial"/>
              <a:buNone/>
              <a:defRPr sz="2400">
                <a:solidFill>
                  <a:srgbClr val="003D4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0" name="Google Shape;250;p43"/>
          <p:cNvSpPr txBox="1">
            <a:spLocks noGrp="1"/>
          </p:cNvSpPr>
          <p:nvPr>
            <p:ph type="subTitle" idx="1"/>
          </p:nvPr>
        </p:nvSpPr>
        <p:spPr>
          <a:xfrm>
            <a:off x="184224" y="3921963"/>
            <a:ext cx="3234837" cy="1120766"/>
          </a:xfrm>
          <a:prstGeom prst="rect">
            <a:avLst/>
          </a:prstGeom>
          <a:noFill/>
          <a:ln>
            <a:noFill/>
          </a:ln>
        </p:spPr>
        <p:txBody>
          <a:bodyPr spcFirstLastPara="1" wrap="square" lIns="91425" tIns="45700" rIns="91425" bIns="45700" anchor="t" anchorCtr="0">
            <a:normAutofit/>
          </a:bodyPr>
          <a:lstStyle>
            <a:lvl1pPr lvl="0" algn="l">
              <a:lnSpc>
                <a:spcPct val="100000"/>
              </a:lnSpc>
              <a:spcBef>
                <a:spcPts val="400"/>
              </a:spcBef>
              <a:spcAft>
                <a:spcPts val="0"/>
              </a:spcAft>
              <a:buClr>
                <a:schemeClr val="lt1"/>
              </a:buClr>
              <a:buSzPts val="2400"/>
              <a:buNone/>
              <a:defRPr sz="2400" b="1">
                <a:solidFill>
                  <a:schemeClr val="lt1"/>
                </a:solidFill>
              </a:defRPr>
            </a:lvl1pPr>
            <a:lvl2pPr lvl="1" algn="ctr">
              <a:lnSpc>
                <a:spcPct val="90000"/>
              </a:lnSpc>
              <a:spcBef>
                <a:spcPts val="400"/>
              </a:spcBef>
              <a:spcAft>
                <a:spcPts val="0"/>
              </a:spcAft>
              <a:buClr>
                <a:srgbClr val="003D46"/>
              </a:buClr>
              <a:buSzPts val="2000"/>
              <a:buNone/>
              <a:defRPr sz="2000"/>
            </a:lvl2pPr>
            <a:lvl3pPr lvl="2" algn="ctr">
              <a:lnSpc>
                <a:spcPct val="90000"/>
              </a:lnSpc>
              <a:spcBef>
                <a:spcPts val="400"/>
              </a:spcBef>
              <a:spcAft>
                <a:spcPts val="0"/>
              </a:spcAft>
              <a:buClr>
                <a:srgbClr val="003D46"/>
              </a:buClr>
              <a:buSzPts val="1800"/>
              <a:buNone/>
              <a:defRPr sz="1800"/>
            </a:lvl3pPr>
            <a:lvl4pPr lvl="3" algn="ctr">
              <a:lnSpc>
                <a:spcPct val="90000"/>
              </a:lnSpc>
              <a:spcBef>
                <a:spcPts val="400"/>
              </a:spcBef>
              <a:spcAft>
                <a:spcPts val="0"/>
              </a:spcAft>
              <a:buClr>
                <a:srgbClr val="003D46"/>
              </a:buClr>
              <a:buSzPts val="1600"/>
              <a:buNone/>
              <a:defRPr sz="1600"/>
            </a:lvl4pPr>
            <a:lvl5pPr lvl="4" algn="ctr">
              <a:lnSpc>
                <a:spcPct val="90000"/>
              </a:lnSpc>
              <a:spcBef>
                <a:spcPts val="400"/>
              </a:spcBef>
              <a:spcAft>
                <a:spcPts val="0"/>
              </a:spcAft>
              <a:buClr>
                <a:srgbClr val="003D46"/>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51" name="Google Shape;251;p43"/>
          <p:cNvSpPr txBox="1">
            <a:spLocks noGrp="1"/>
          </p:cNvSpPr>
          <p:nvPr>
            <p:ph type="body" idx="2"/>
          </p:nvPr>
        </p:nvSpPr>
        <p:spPr>
          <a:xfrm>
            <a:off x="184224" y="5072119"/>
            <a:ext cx="3549650" cy="112553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400"/>
              </a:spcBef>
              <a:spcAft>
                <a:spcPts val="0"/>
              </a:spcAft>
              <a:buClr>
                <a:srgbClr val="003D46"/>
              </a:buClr>
              <a:buSzPts val="1400"/>
              <a:buNone/>
              <a:defRPr sz="1400"/>
            </a:lvl1pPr>
            <a:lvl2pPr marL="914400" lvl="1" indent="-228600" algn="l">
              <a:lnSpc>
                <a:spcPct val="100000"/>
              </a:lnSpc>
              <a:spcBef>
                <a:spcPts val="400"/>
              </a:spcBef>
              <a:spcAft>
                <a:spcPts val="0"/>
              </a:spcAft>
              <a:buClr>
                <a:srgbClr val="003D46"/>
              </a:buClr>
              <a:buSzPts val="1400"/>
              <a:buNone/>
              <a:defRPr sz="1400"/>
            </a:lvl2pPr>
            <a:lvl3pPr marL="1371600" lvl="2" indent="-228600" algn="l">
              <a:lnSpc>
                <a:spcPct val="100000"/>
              </a:lnSpc>
              <a:spcBef>
                <a:spcPts val="400"/>
              </a:spcBef>
              <a:spcAft>
                <a:spcPts val="0"/>
              </a:spcAft>
              <a:buClr>
                <a:srgbClr val="003D46"/>
              </a:buClr>
              <a:buSzPts val="1400"/>
              <a:buNone/>
              <a:defRPr sz="1400"/>
            </a:lvl3pPr>
            <a:lvl4pPr marL="1828800" lvl="3" indent="-228600" algn="l">
              <a:lnSpc>
                <a:spcPct val="100000"/>
              </a:lnSpc>
              <a:spcBef>
                <a:spcPts val="400"/>
              </a:spcBef>
              <a:spcAft>
                <a:spcPts val="0"/>
              </a:spcAft>
              <a:buClr>
                <a:srgbClr val="003D46"/>
              </a:buClr>
              <a:buSzPts val="1400"/>
              <a:buNone/>
              <a:defRPr sz="1400"/>
            </a:lvl4pPr>
            <a:lvl5pPr marL="2286000" lvl="4" indent="-228600" algn="l">
              <a:lnSpc>
                <a:spcPct val="100000"/>
              </a:lnSpc>
              <a:spcBef>
                <a:spcPts val="400"/>
              </a:spcBef>
              <a:spcAft>
                <a:spcPts val="0"/>
              </a:spcAft>
              <a:buClr>
                <a:srgbClr val="003D46"/>
              </a:buClr>
              <a:buSzPts val="1400"/>
              <a:buNone/>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2" name="Google Shape;252;p43"/>
          <p:cNvSpPr/>
          <p:nvPr/>
        </p:nvSpPr>
        <p:spPr>
          <a:xfrm>
            <a:off x="9577547" y="3764516"/>
            <a:ext cx="2614453" cy="3093484"/>
          </a:xfrm>
          <a:custGeom>
            <a:avLst/>
            <a:gdLst/>
            <a:ahLst/>
            <a:cxnLst/>
            <a:rect l="l" t="t" r="r" b="b"/>
            <a:pathLst>
              <a:path w="789721" h="934948" extrusionOk="0">
                <a:moveTo>
                  <a:pt x="1696" y="934949"/>
                </a:moveTo>
                <a:lnTo>
                  <a:pt x="0" y="932648"/>
                </a:lnTo>
                <a:cubicBezTo>
                  <a:pt x="63418" y="885988"/>
                  <a:pt x="125283" y="836049"/>
                  <a:pt x="183898" y="784211"/>
                </a:cubicBezTo>
                <a:cubicBezTo>
                  <a:pt x="446084" y="552351"/>
                  <a:pt x="649023" y="288502"/>
                  <a:pt x="787133" y="0"/>
                </a:cubicBezTo>
                <a:lnTo>
                  <a:pt x="789722" y="1237"/>
                </a:lnTo>
                <a:cubicBezTo>
                  <a:pt x="651467" y="290113"/>
                  <a:pt x="448270" y="554278"/>
                  <a:pt x="185796" y="786369"/>
                </a:cubicBezTo>
                <a:cubicBezTo>
                  <a:pt x="127124" y="838235"/>
                  <a:pt x="65172" y="888232"/>
                  <a:pt x="1696" y="93494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3" name="Google Shape;253;p43"/>
          <p:cNvSpPr/>
          <p:nvPr/>
        </p:nvSpPr>
        <p:spPr>
          <a:xfrm>
            <a:off x="0" y="0"/>
            <a:ext cx="5875810" cy="2644990"/>
          </a:xfrm>
          <a:custGeom>
            <a:avLst/>
            <a:gdLst/>
            <a:ahLst/>
            <a:cxnLst/>
            <a:rect l="l" t="t" r="r" b="b"/>
            <a:pathLst>
              <a:path w="1774846" h="799399" extrusionOk="0">
                <a:moveTo>
                  <a:pt x="683277" y="799400"/>
                </a:moveTo>
                <a:lnTo>
                  <a:pt x="0" y="799400"/>
                </a:lnTo>
                <a:lnTo>
                  <a:pt x="0" y="796523"/>
                </a:lnTo>
                <a:lnTo>
                  <a:pt x="683277" y="796523"/>
                </a:lnTo>
                <a:cubicBezTo>
                  <a:pt x="847963" y="796523"/>
                  <a:pt x="999304" y="771007"/>
                  <a:pt x="1133043" y="720723"/>
                </a:cubicBezTo>
                <a:cubicBezTo>
                  <a:pt x="1266811" y="670410"/>
                  <a:pt x="1386802" y="593890"/>
                  <a:pt x="1489652" y="493235"/>
                </a:cubicBezTo>
                <a:cubicBezTo>
                  <a:pt x="1633917" y="352249"/>
                  <a:pt x="1728944" y="186294"/>
                  <a:pt x="1772057" y="0"/>
                </a:cubicBezTo>
                <a:lnTo>
                  <a:pt x="1774847" y="662"/>
                </a:lnTo>
                <a:cubicBezTo>
                  <a:pt x="1731619" y="187502"/>
                  <a:pt x="1636333" y="353918"/>
                  <a:pt x="1491665" y="495306"/>
                </a:cubicBezTo>
                <a:cubicBezTo>
                  <a:pt x="1388499" y="596220"/>
                  <a:pt x="1268191" y="672970"/>
                  <a:pt x="1134050" y="723427"/>
                </a:cubicBezTo>
                <a:cubicBezTo>
                  <a:pt x="999966" y="773827"/>
                  <a:pt x="848308" y="799400"/>
                  <a:pt x="683277" y="79940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4" name="Google Shape;254;p43"/>
          <p:cNvSpPr txBox="1"/>
          <p:nvPr/>
        </p:nvSpPr>
        <p:spPr>
          <a:xfrm>
            <a:off x="184224" y="6417378"/>
            <a:ext cx="9523828" cy="1661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0"/>
              <a:buFont typeface="Arial"/>
              <a:buNone/>
            </a:pPr>
            <a:r>
              <a:rPr lang="es-ES" sz="480" b="1" i="0" u="none" strike="noStrike" cap="none">
                <a:solidFill>
                  <a:srgbClr val="003D46"/>
                </a:solidFill>
                <a:latin typeface="Arial"/>
                <a:ea typeface="Arial"/>
                <a:cs typeface="Arial"/>
                <a:sym typeface="Arial"/>
              </a:rPr>
              <a:t>All content within this presentation, both physically and intellectual is the exclusive property of Bioiberica. This presentation may not be distributed in full or in part to any person or third party without the written permission of Bioiberica. ©2021</a:t>
            </a:r>
            <a:endParaRPr sz="1400" b="0" i="0" u="none" strike="noStrike" cap="none">
              <a:solidFill>
                <a:srgbClr val="000000"/>
              </a:solidFill>
              <a:latin typeface="Arial"/>
              <a:ea typeface="Arial"/>
              <a:cs typeface="Arial"/>
              <a:sym typeface="Arial"/>
            </a:endParaRPr>
          </a:p>
        </p:txBody>
      </p:sp>
      <p:cxnSp>
        <p:nvCxnSpPr>
          <p:cNvPr id="255" name="Google Shape;255;p43"/>
          <p:cNvCxnSpPr/>
          <p:nvPr/>
        </p:nvCxnSpPr>
        <p:spPr>
          <a:xfrm>
            <a:off x="281354" y="6358597"/>
            <a:ext cx="11605846" cy="0"/>
          </a:xfrm>
          <a:prstGeom prst="straightConnector1">
            <a:avLst/>
          </a:prstGeom>
          <a:noFill/>
          <a:ln w="9525" cap="flat" cmpd="sng">
            <a:solidFill>
              <a:srgbClr val="003D46"/>
            </a:solidFill>
            <a:prstDash val="solid"/>
            <a:miter lim="800000"/>
            <a:headEnd type="none" w="sm" len="sm"/>
            <a:tailEnd type="none" w="sm" len="sm"/>
          </a:ln>
        </p:spPr>
      </p:cxnSp>
      <p:grpSp>
        <p:nvGrpSpPr>
          <p:cNvPr id="256" name="Google Shape;256;p43"/>
          <p:cNvGrpSpPr/>
          <p:nvPr/>
        </p:nvGrpSpPr>
        <p:grpSpPr>
          <a:xfrm>
            <a:off x="11118683" y="6430454"/>
            <a:ext cx="776187" cy="153123"/>
            <a:chOff x="5980466" y="3405957"/>
            <a:chExt cx="231123" cy="45595"/>
          </a:xfrm>
        </p:grpSpPr>
        <p:sp>
          <p:nvSpPr>
            <p:cNvPr id="257" name="Google Shape;257;p43"/>
            <p:cNvSpPr/>
            <p:nvPr/>
          </p:nvSpPr>
          <p:spPr>
            <a:xfrm>
              <a:off x="6038218" y="3416918"/>
              <a:ext cx="19327" cy="28622"/>
            </a:xfrm>
            <a:custGeom>
              <a:avLst/>
              <a:gdLst/>
              <a:ahLst/>
              <a:cxnLst/>
              <a:rect l="l" t="t" r="r" b="b"/>
              <a:pathLst>
                <a:path w="19327" h="28622" extrusionOk="0">
                  <a:moveTo>
                    <a:pt x="14697" y="13117"/>
                  </a:moveTo>
                  <a:cubicBezTo>
                    <a:pt x="16250" y="12053"/>
                    <a:pt x="17602" y="10212"/>
                    <a:pt x="17602" y="7594"/>
                  </a:cubicBezTo>
                  <a:cubicBezTo>
                    <a:pt x="17602" y="1323"/>
                    <a:pt x="11821" y="0"/>
                    <a:pt x="6989" y="0"/>
                  </a:cubicBezTo>
                  <a:cubicBezTo>
                    <a:pt x="4429" y="0"/>
                    <a:pt x="1870" y="172"/>
                    <a:pt x="604" y="431"/>
                  </a:cubicBezTo>
                  <a:lnTo>
                    <a:pt x="0" y="546"/>
                  </a:lnTo>
                  <a:lnTo>
                    <a:pt x="0" y="28076"/>
                  </a:lnTo>
                  <a:lnTo>
                    <a:pt x="661" y="28162"/>
                  </a:lnTo>
                  <a:cubicBezTo>
                    <a:pt x="2905" y="28450"/>
                    <a:pt x="5350" y="28623"/>
                    <a:pt x="7248" y="28623"/>
                  </a:cubicBezTo>
                  <a:cubicBezTo>
                    <a:pt x="17774" y="28623"/>
                    <a:pt x="19327" y="23330"/>
                    <a:pt x="19327" y="20166"/>
                  </a:cubicBezTo>
                  <a:cubicBezTo>
                    <a:pt x="19327" y="16771"/>
                    <a:pt x="17602" y="14239"/>
                    <a:pt x="14697" y="13117"/>
                  </a:cubicBezTo>
                  <a:moveTo>
                    <a:pt x="5407" y="11363"/>
                  </a:moveTo>
                  <a:lnTo>
                    <a:pt x="5407" y="4516"/>
                  </a:lnTo>
                  <a:cubicBezTo>
                    <a:pt x="5925" y="4459"/>
                    <a:pt x="6557" y="4459"/>
                    <a:pt x="7363" y="4459"/>
                  </a:cubicBezTo>
                  <a:cubicBezTo>
                    <a:pt x="9549" y="4459"/>
                    <a:pt x="12137" y="5034"/>
                    <a:pt x="12137" y="7824"/>
                  </a:cubicBezTo>
                  <a:cubicBezTo>
                    <a:pt x="12137" y="10212"/>
                    <a:pt x="10613" y="11363"/>
                    <a:pt x="7478" y="11363"/>
                  </a:cubicBezTo>
                  <a:lnTo>
                    <a:pt x="5407" y="11363"/>
                  </a:lnTo>
                  <a:close/>
                  <a:moveTo>
                    <a:pt x="13662" y="20022"/>
                  </a:moveTo>
                  <a:cubicBezTo>
                    <a:pt x="13662" y="21690"/>
                    <a:pt x="13029" y="23934"/>
                    <a:pt x="7650" y="23934"/>
                  </a:cubicBezTo>
                  <a:cubicBezTo>
                    <a:pt x="7104" y="23934"/>
                    <a:pt x="6155" y="23934"/>
                    <a:pt x="5407" y="23876"/>
                  </a:cubicBezTo>
                  <a:lnTo>
                    <a:pt x="5407" y="15994"/>
                  </a:lnTo>
                  <a:lnTo>
                    <a:pt x="7881" y="15994"/>
                  </a:lnTo>
                  <a:cubicBezTo>
                    <a:pt x="13057" y="15965"/>
                    <a:pt x="13662" y="18267"/>
                    <a:pt x="13662" y="20022"/>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8" name="Google Shape;258;p43"/>
            <p:cNvSpPr/>
            <p:nvPr/>
          </p:nvSpPr>
          <p:spPr>
            <a:xfrm>
              <a:off x="6071092" y="3424426"/>
              <a:ext cx="20017" cy="21114"/>
            </a:xfrm>
            <a:custGeom>
              <a:avLst/>
              <a:gdLst/>
              <a:ahLst/>
              <a:cxnLst/>
              <a:rect l="l" t="t" r="r" b="b"/>
              <a:pathLst>
                <a:path w="20017" h="21114" extrusionOk="0">
                  <a:moveTo>
                    <a:pt x="10009" y="0"/>
                  </a:moveTo>
                  <a:cubicBezTo>
                    <a:pt x="3825" y="0"/>
                    <a:pt x="0" y="4056"/>
                    <a:pt x="0" y="10586"/>
                  </a:cubicBezTo>
                  <a:cubicBezTo>
                    <a:pt x="0" y="17087"/>
                    <a:pt x="3825" y="21115"/>
                    <a:pt x="10009" y="21115"/>
                  </a:cubicBezTo>
                  <a:cubicBezTo>
                    <a:pt x="16164" y="21115"/>
                    <a:pt x="20018" y="17087"/>
                    <a:pt x="20018" y="10586"/>
                  </a:cubicBezTo>
                  <a:cubicBezTo>
                    <a:pt x="20018" y="4056"/>
                    <a:pt x="16164" y="0"/>
                    <a:pt x="10009" y="0"/>
                  </a:cubicBezTo>
                  <a:moveTo>
                    <a:pt x="14467" y="10557"/>
                  </a:moveTo>
                  <a:cubicBezTo>
                    <a:pt x="14467" y="14671"/>
                    <a:pt x="13000" y="16685"/>
                    <a:pt x="10009" y="16685"/>
                  </a:cubicBezTo>
                  <a:cubicBezTo>
                    <a:pt x="7047" y="16685"/>
                    <a:pt x="5580" y="14671"/>
                    <a:pt x="5580" y="10557"/>
                  </a:cubicBezTo>
                  <a:cubicBezTo>
                    <a:pt x="5580" y="6444"/>
                    <a:pt x="7018" y="4459"/>
                    <a:pt x="10009" y="4459"/>
                  </a:cubicBezTo>
                  <a:cubicBezTo>
                    <a:pt x="13000" y="4459"/>
                    <a:pt x="14467" y="6473"/>
                    <a:pt x="14467" y="10557"/>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9" name="Google Shape;259;p43"/>
            <p:cNvSpPr/>
            <p:nvPr/>
          </p:nvSpPr>
          <p:spPr>
            <a:xfrm>
              <a:off x="6106037" y="3416284"/>
              <a:ext cx="19212" cy="29255"/>
            </a:xfrm>
            <a:custGeom>
              <a:avLst/>
              <a:gdLst/>
              <a:ahLst/>
              <a:cxnLst/>
              <a:rect l="l" t="t" r="r" b="b"/>
              <a:pathLst>
                <a:path w="19212" h="29255" extrusionOk="0">
                  <a:moveTo>
                    <a:pt x="10325" y="8141"/>
                  </a:moveTo>
                  <a:cubicBezTo>
                    <a:pt x="8427" y="8141"/>
                    <a:pt x="6673" y="8688"/>
                    <a:pt x="5378" y="9694"/>
                  </a:cubicBezTo>
                  <a:lnTo>
                    <a:pt x="5378" y="288"/>
                  </a:lnTo>
                  <a:lnTo>
                    <a:pt x="4746" y="173"/>
                  </a:lnTo>
                  <a:cubicBezTo>
                    <a:pt x="3969" y="29"/>
                    <a:pt x="3049" y="0"/>
                    <a:pt x="2675" y="0"/>
                  </a:cubicBezTo>
                  <a:cubicBezTo>
                    <a:pt x="2330" y="0"/>
                    <a:pt x="1409" y="29"/>
                    <a:pt x="633" y="173"/>
                  </a:cubicBezTo>
                  <a:lnTo>
                    <a:pt x="0" y="288"/>
                  </a:lnTo>
                  <a:lnTo>
                    <a:pt x="0" y="28019"/>
                  </a:lnTo>
                  <a:lnTo>
                    <a:pt x="518" y="28192"/>
                  </a:lnTo>
                  <a:cubicBezTo>
                    <a:pt x="2013" y="28681"/>
                    <a:pt x="4659" y="29256"/>
                    <a:pt x="7277" y="29256"/>
                  </a:cubicBezTo>
                  <a:cubicBezTo>
                    <a:pt x="14870" y="29256"/>
                    <a:pt x="19213" y="25229"/>
                    <a:pt x="19213" y="18238"/>
                  </a:cubicBezTo>
                  <a:cubicBezTo>
                    <a:pt x="19241" y="11823"/>
                    <a:pt x="15991" y="8141"/>
                    <a:pt x="10325" y="8141"/>
                  </a:cubicBezTo>
                  <a:moveTo>
                    <a:pt x="13662" y="18382"/>
                  </a:moveTo>
                  <a:cubicBezTo>
                    <a:pt x="13662" y="22438"/>
                    <a:pt x="11562" y="24653"/>
                    <a:pt x="7737" y="24653"/>
                  </a:cubicBezTo>
                  <a:cubicBezTo>
                    <a:pt x="6845" y="24653"/>
                    <a:pt x="6040" y="24567"/>
                    <a:pt x="5378" y="24423"/>
                  </a:cubicBezTo>
                  <a:lnTo>
                    <a:pt x="5378" y="17174"/>
                  </a:lnTo>
                  <a:cubicBezTo>
                    <a:pt x="5378" y="13060"/>
                    <a:pt x="8600" y="12744"/>
                    <a:pt x="9606" y="12744"/>
                  </a:cubicBezTo>
                  <a:cubicBezTo>
                    <a:pt x="11476" y="12744"/>
                    <a:pt x="13662" y="13405"/>
                    <a:pt x="13662" y="18382"/>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0" name="Google Shape;260;p43"/>
            <p:cNvSpPr/>
            <p:nvPr/>
          </p:nvSpPr>
          <p:spPr>
            <a:xfrm>
              <a:off x="6128384" y="3424426"/>
              <a:ext cx="19212" cy="21085"/>
            </a:xfrm>
            <a:custGeom>
              <a:avLst/>
              <a:gdLst/>
              <a:ahLst/>
              <a:cxnLst/>
              <a:rect l="l" t="t" r="r" b="b"/>
              <a:pathLst>
                <a:path w="19212" h="21085" extrusionOk="0">
                  <a:moveTo>
                    <a:pt x="10124" y="0"/>
                  </a:moveTo>
                  <a:cubicBezTo>
                    <a:pt x="3883" y="0"/>
                    <a:pt x="0" y="4085"/>
                    <a:pt x="0" y="10672"/>
                  </a:cubicBezTo>
                  <a:cubicBezTo>
                    <a:pt x="0" y="17404"/>
                    <a:pt x="3911" y="21086"/>
                    <a:pt x="11015" y="21086"/>
                  </a:cubicBezTo>
                  <a:cubicBezTo>
                    <a:pt x="13604" y="21086"/>
                    <a:pt x="15703" y="20741"/>
                    <a:pt x="17487" y="19993"/>
                  </a:cubicBezTo>
                  <a:lnTo>
                    <a:pt x="17976" y="19792"/>
                  </a:lnTo>
                  <a:lnTo>
                    <a:pt x="17947" y="19274"/>
                  </a:lnTo>
                  <a:cubicBezTo>
                    <a:pt x="17889" y="18094"/>
                    <a:pt x="17573" y="16857"/>
                    <a:pt x="17113" y="16052"/>
                  </a:cubicBezTo>
                  <a:lnTo>
                    <a:pt x="16796" y="15505"/>
                  </a:lnTo>
                  <a:lnTo>
                    <a:pt x="16193" y="15735"/>
                  </a:lnTo>
                  <a:cubicBezTo>
                    <a:pt x="14668" y="16311"/>
                    <a:pt x="13000" y="16598"/>
                    <a:pt x="11246" y="16598"/>
                  </a:cubicBezTo>
                  <a:cubicBezTo>
                    <a:pt x="7708" y="16598"/>
                    <a:pt x="5982" y="15246"/>
                    <a:pt x="5637" y="12197"/>
                  </a:cubicBezTo>
                  <a:lnTo>
                    <a:pt x="19040" y="12197"/>
                  </a:lnTo>
                  <a:lnTo>
                    <a:pt x="19126" y="11075"/>
                  </a:lnTo>
                  <a:cubicBezTo>
                    <a:pt x="19155" y="10586"/>
                    <a:pt x="19212" y="9953"/>
                    <a:pt x="19212" y="9378"/>
                  </a:cubicBezTo>
                  <a:cubicBezTo>
                    <a:pt x="19212" y="3682"/>
                    <a:pt x="15646" y="0"/>
                    <a:pt x="10124" y="0"/>
                  </a:cubicBezTo>
                  <a:moveTo>
                    <a:pt x="10009" y="4401"/>
                  </a:moveTo>
                  <a:cubicBezTo>
                    <a:pt x="12971" y="4401"/>
                    <a:pt x="13690" y="6703"/>
                    <a:pt x="13834" y="7997"/>
                  </a:cubicBezTo>
                  <a:lnTo>
                    <a:pt x="5752" y="7997"/>
                  </a:lnTo>
                  <a:cubicBezTo>
                    <a:pt x="6270" y="5581"/>
                    <a:pt x="7651" y="4401"/>
                    <a:pt x="10009" y="4401"/>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1" name="Google Shape;261;p43"/>
            <p:cNvSpPr/>
            <p:nvPr/>
          </p:nvSpPr>
          <p:spPr>
            <a:xfrm>
              <a:off x="6151307" y="3424684"/>
              <a:ext cx="12051" cy="20539"/>
            </a:xfrm>
            <a:custGeom>
              <a:avLst/>
              <a:gdLst/>
              <a:ahLst/>
              <a:cxnLst/>
              <a:rect l="l" t="t" r="r" b="b"/>
              <a:pathLst>
                <a:path w="12051" h="20539" extrusionOk="0">
                  <a:moveTo>
                    <a:pt x="11735" y="201"/>
                  </a:moveTo>
                  <a:lnTo>
                    <a:pt x="11217" y="144"/>
                  </a:lnTo>
                  <a:cubicBezTo>
                    <a:pt x="10901" y="115"/>
                    <a:pt x="10383" y="58"/>
                    <a:pt x="9923" y="58"/>
                  </a:cubicBezTo>
                  <a:cubicBezTo>
                    <a:pt x="7967" y="58"/>
                    <a:pt x="6299" y="690"/>
                    <a:pt x="4947" y="1985"/>
                  </a:cubicBezTo>
                  <a:cubicBezTo>
                    <a:pt x="4890" y="1496"/>
                    <a:pt x="4803" y="1064"/>
                    <a:pt x="4746" y="777"/>
                  </a:cubicBezTo>
                  <a:lnTo>
                    <a:pt x="4659" y="288"/>
                  </a:lnTo>
                  <a:lnTo>
                    <a:pt x="4171" y="173"/>
                  </a:lnTo>
                  <a:cubicBezTo>
                    <a:pt x="3710" y="58"/>
                    <a:pt x="3106" y="0"/>
                    <a:pt x="2387" y="0"/>
                  </a:cubicBezTo>
                  <a:cubicBezTo>
                    <a:pt x="1726" y="0"/>
                    <a:pt x="1208" y="58"/>
                    <a:pt x="633" y="173"/>
                  </a:cubicBezTo>
                  <a:lnTo>
                    <a:pt x="0" y="288"/>
                  </a:lnTo>
                  <a:lnTo>
                    <a:pt x="0" y="20281"/>
                  </a:lnTo>
                  <a:lnTo>
                    <a:pt x="633" y="20396"/>
                  </a:lnTo>
                  <a:cubicBezTo>
                    <a:pt x="1409" y="20540"/>
                    <a:pt x="2272" y="20540"/>
                    <a:pt x="2704" y="20540"/>
                  </a:cubicBezTo>
                  <a:cubicBezTo>
                    <a:pt x="3164" y="20540"/>
                    <a:pt x="4027" y="20511"/>
                    <a:pt x="4746" y="20367"/>
                  </a:cubicBezTo>
                  <a:lnTo>
                    <a:pt x="5378" y="20252"/>
                  </a:lnTo>
                  <a:lnTo>
                    <a:pt x="5378" y="10327"/>
                  </a:lnTo>
                  <a:cubicBezTo>
                    <a:pt x="5378" y="6588"/>
                    <a:pt x="6845" y="4861"/>
                    <a:pt x="9951" y="4861"/>
                  </a:cubicBezTo>
                  <a:lnTo>
                    <a:pt x="10354" y="4861"/>
                  </a:lnTo>
                  <a:cubicBezTo>
                    <a:pt x="10440" y="4861"/>
                    <a:pt x="10699" y="4861"/>
                    <a:pt x="10929" y="4919"/>
                  </a:cubicBezTo>
                  <a:lnTo>
                    <a:pt x="11706" y="5121"/>
                  </a:lnTo>
                  <a:lnTo>
                    <a:pt x="11850" y="4344"/>
                  </a:lnTo>
                  <a:cubicBezTo>
                    <a:pt x="11994" y="3682"/>
                    <a:pt x="12051" y="2963"/>
                    <a:pt x="12051" y="2359"/>
                  </a:cubicBezTo>
                  <a:cubicBezTo>
                    <a:pt x="12051" y="1697"/>
                    <a:pt x="11994" y="1180"/>
                    <a:pt x="11878" y="719"/>
                  </a:cubicBezTo>
                  <a:lnTo>
                    <a:pt x="11735" y="201"/>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2" name="Google Shape;262;p43"/>
            <p:cNvSpPr/>
            <p:nvPr/>
          </p:nvSpPr>
          <p:spPr>
            <a:xfrm>
              <a:off x="6175610" y="3424454"/>
              <a:ext cx="16738" cy="21114"/>
            </a:xfrm>
            <a:custGeom>
              <a:avLst/>
              <a:gdLst/>
              <a:ahLst/>
              <a:cxnLst/>
              <a:rect l="l" t="t" r="r" b="b"/>
              <a:pathLst>
                <a:path w="16738" h="21114" extrusionOk="0">
                  <a:moveTo>
                    <a:pt x="15819" y="16225"/>
                  </a:moveTo>
                  <a:lnTo>
                    <a:pt x="15502" y="15707"/>
                  </a:lnTo>
                  <a:lnTo>
                    <a:pt x="14927" y="15908"/>
                  </a:lnTo>
                  <a:cubicBezTo>
                    <a:pt x="13690" y="16339"/>
                    <a:pt x="12540" y="16512"/>
                    <a:pt x="11044" y="16512"/>
                  </a:cubicBezTo>
                  <a:cubicBezTo>
                    <a:pt x="7363" y="16512"/>
                    <a:pt x="5579" y="14556"/>
                    <a:pt x="5579" y="10528"/>
                  </a:cubicBezTo>
                  <a:cubicBezTo>
                    <a:pt x="5579" y="7767"/>
                    <a:pt x="6471" y="4516"/>
                    <a:pt x="10728" y="4516"/>
                  </a:cubicBezTo>
                  <a:cubicBezTo>
                    <a:pt x="12223" y="4516"/>
                    <a:pt x="13575" y="4718"/>
                    <a:pt x="14812" y="5091"/>
                  </a:cubicBezTo>
                  <a:lnTo>
                    <a:pt x="15416" y="5293"/>
                  </a:lnTo>
                  <a:lnTo>
                    <a:pt x="15703" y="4718"/>
                  </a:lnTo>
                  <a:cubicBezTo>
                    <a:pt x="16221" y="3711"/>
                    <a:pt x="16451" y="2359"/>
                    <a:pt x="16451" y="1496"/>
                  </a:cubicBezTo>
                  <a:lnTo>
                    <a:pt x="16451" y="978"/>
                  </a:lnTo>
                  <a:lnTo>
                    <a:pt x="15962" y="805"/>
                  </a:lnTo>
                  <a:cubicBezTo>
                    <a:pt x="14409" y="230"/>
                    <a:pt x="12770" y="0"/>
                    <a:pt x="10469" y="0"/>
                  </a:cubicBezTo>
                  <a:cubicBezTo>
                    <a:pt x="4113" y="0"/>
                    <a:pt x="0" y="4142"/>
                    <a:pt x="0" y="10586"/>
                  </a:cubicBezTo>
                  <a:cubicBezTo>
                    <a:pt x="0" y="17289"/>
                    <a:pt x="3911" y="21115"/>
                    <a:pt x="10728" y="21115"/>
                  </a:cubicBezTo>
                  <a:cubicBezTo>
                    <a:pt x="12741" y="21115"/>
                    <a:pt x="14582" y="20827"/>
                    <a:pt x="16221" y="20223"/>
                  </a:cubicBezTo>
                  <a:lnTo>
                    <a:pt x="16739" y="20022"/>
                  </a:lnTo>
                  <a:lnTo>
                    <a:pt x="16710" y="19475"/>
                  </a:lnTo>
                  <a:cubicBezTo>
                    <a:pt x="16681" y="18324"/>
                    <a:pt x="16336" y="17087"/>
                    <a:pt x="15819" y="16225"/>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3" name="Google Shape;263;p43"/>
            <p:cNvSpPr/>
            <p:nvPr/>
          </p:nvSpPr>
          <p:spPr>
            <a:xfrm>
              <a:off x="6194592" y="3424426"/>
              <a:ext cx="16997" cy="21085"/>
            </a:xfrm>
            <a:custGeom>
              <a:avLst/>
              <a:gdLst/>
              <a:ahLst/>
              <a:cxnLst/>
              <a:rect l="l" t="t" r="r" b="b"/>
              <a:pathLst>
                <a:path w="16997" h="21085" extrusionOk="0">
                  <a:moveTo>
                    <a:pt x="8312" y="0"/>
                  </a:moveTo>
                  <a:cubicBezTo>
                    <a:pt x="6184" y="0"/>
                    <a:pt x="3854" y="316"/>
                    <a:pt x="2128" y="863"/>
                  </a:cubicBezTo>
                  <a:lnTo>
                    <a:pt x="1582" y="1036"/>
                  </a:lnTo>
                  <a:lnTo>
                    <a:pt x="1582" y="1582"/>
                  </a:lnTo>
                  <a:cubicBezTo>
                    <a:pt x="1582" y="2877"/>
                    <a:pt x="1870" y="3941"/>
                    <a:pt x="2445" y="4861"/>
                  </a:cubicBezTo>
                  <a:lnTo>
                    <a:pt x="2761" y="5351"/>
                  </a:lnTo>
                  <a:lnTo>
                    <a:pt x="3308" y="5178"/>
                  </a:lnTo>
                  <a:cubicBezTo>
                    <a:pt x="4976" y="4689"/>
                    <a:pt x="6385" y="4487"/>
                    <a:pt x="7938" y="4487"/>
                  </a:cubicBezTo>
                  <a:cubicBezTo>
                    <a:pt x="10987" y="4487"/>
                    <a:pt x="11648" y="5609"/>
                    <a:pt x="11706" y="7393"/>
                  </a:cubicBezTo>
                  <a:cubicBezTo>
                    <a:pt x="10987" y="7335"/>
                    <a:pt x="10153" y="7307"/>
                    <a:pt x="9117" y="7307"/>
                  </a:cubicBezTo>
                  <a:cubicBezTo>
                    <a:pt x="3595" y="7307"/>
                    <a:pt x="0" y="10068"/>
                    <a:pt x="0" y="14355"/>
                  </a:cubicBezTo>
                  <a:cubicBezTo>
                    <a:pt x="0" y="19935"/>
                    <a:pt x="4889" y="21086"/>
                    <a:pt x="9002" y="21086"/>
                  </a:cubicBezTo>
                  <a:cubicBezTo>
                    <a:pt x="11102" y="21086"/>
                    <a:pt x="13604" y="20770"/>
                    <a:pt x="16394" y="20166"/>
                  </a:cubicBezTo>
                  <a:lnTo>
                    <a:pt x="16998" y="20022"/>
                  </a:lnTo>
                  <a:lnTo>
                    <a:pt x="16998" y="7681"/>
                  </a:lnTo>
                  <a:cubicBezTo>
                    <a:pt x="16969" y="2589"/>
                    <a:pt x="14035" y="0"/>
                    <a:pt x="8312" y="0"/>
                  </a:cubicBezTo>
                  <a:moveTo>
                    <a:pt x="11677" y="11794"/>
                  </a:moveTo>
                  <a:lnTo>
                    <a:pt x="11677" y="16455"/>
                  </a:lnTo>
                  <a:cubicBezTo>
                    <a:pt x="10900" y="16598"/>
                    <a:pt x="9922" y="16685"/>
                    <a:pt x="8916" y="16685"/>
                  </a:cubicBezTo>
                  <a:cubicBezTo>
                    <a:pt x="6299" y="16685"/>
                    <a:pt x="5321" y="16052"/>
                    <a:pt x="5321" y="14297"/>
                  </a:cubicBezTo>
                  <a:cubicBezTo>
                    <a:pt x="5321" y="13175"/>
                    <a:pt x="5752" y="11650"/>
                    <a:pt x="9462" y="11650"/>
                  </a:cubicBezTo>
                  <a:cubicBezTo>
                    <a:pt x="10066" y="11650"/>
                    <a:pt x="10987" y="11708"/>
                    <a:pt x="11677" y="11794"/>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4" name="Google Shape;264;p43"/>
            <p:cNvSpPr/>
            <p:nvPr/>
          </p:nvSpPr>
          <p:spPr>
            <a:xfrm>
              <a:off x="6166579" y="3424224"/>
              <a:ext cx="5320" cy="21172"/>
            </a:xfrm>
            <a:custGeom>
              <a:avLst/>
              <a:gdLst/>
              <a:ahLst/>
              <a:cxnLst/>
              <a:rect l="l" t="t" r="r" b="b"/>
              <a:pathLst>
                <a:path w="5320" h="21172" extrusionOk="0">
                  <a:moveTo>
                    <a:pt x="4688" y="144"/>
                  </a:moveTo>
                  <a:cubicBezTo>
                    <a:pt x="4055" y="29"/>
                    <a:pt x="3250" y="0"/>
                    <a:pt x="2675" y="0"/>
                  </a:cubicBezTo>
                  <a:cubicBezTo>
                    <a:pt x="2215" y="0"/>
                    <a:pt x="1352" y="29"/>
                    <a:pt x="633" y="144"/>
                  </a:cubicBezTo>
                  <a:lnTo>
                    <a:pt x="0" y="259"/>
                  </a:lnTo>
                  <a:lnTo>
                    <a:pt x="0" y="20885"/>
                  </a:lnTo>
                  <a:lnTo>
                    <a:pt x="633" y="21000"/>
                  </a:lnTo>
                  <a:cubicBezTo>
                    <a:pt x="1265" y="21115"/>
                    <a:pt x="2071" y="21172"/>
                    <a:pt x="2646" y="21172"/>
                  </a:cubicBezTo>
                  <a:cubicBezTo>
                    <a:pt x="3106" y="21172"/>
                    <a:pt x="3969" y="21144"/>
                    <a:pt x="4688" y="21000"/>
                  </a:cubicBezTo>
                  <a:lnTo>
                    <a:pt x="5321" y="20885"/>
                  </a:lnTo>
                  <a:lnTo>
                    <a:pt x="5321" y="259"/>
                  </a:lnTo>
                  <a:lnTo>
                    <a:pt x="4688" y="144"/>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5" name="Google Shape;265;p43"/>
            <p:cNvSpPr/>
            <p:nvPr/>
          </p:nvSpPr>
          <p:spPr>
            <a:xfrm>
              <a:off x="6166234" y="3416400"/>
              <a:ext cx="5924" cy="5926"/>
            </a:xfrm>
            <a:custGeom>
              <a:avLst/>
              <a:gdLst/>
              <a:ahLst/>
              <a:cxnLst/>
              <a:rect l="l" t="t" r="r" b="b"/>
              <a:pathLst>
                <a:path w="5924" h="5926" extrusionOk="0">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6" name="Google Shape;266;p43"/>
            <p:cNvSpPr/>
            <p:nvPr/>
          </p:nvSpPr>
          <p:spPr>
            <a:xfrm>
              <a:off x="6095222" y="3424224"/>
              <a:ext cx="5291" cy="21028"/>
            </a:xfrm>
            <a:custGeom>
              <a:avLst/>
              <a:gdLst/>
              <a:ahLst/>
              <a:cxnLst/>
              <a:rect l="l" t="t" r="r" b="b"/>
              <a:pathLst>
                <a:path w="5291" h="21028" extrusionOk="0">
                  <a:moveTo>
                    <a:pt x="4688" y="144"/>
                  </a:moveTo>
                  <a:cubicBezTo>
                    <a:pt x="4055" y="29"/>
                    <a:pt x="3250" y="0"/>
                    <a:pt x="2675" y="0"/>
                  </a:cubicBezTo>
                  <a:cubicBezTo>
                    <a:pt x="2215" y="0"/>
                    <a:pt x="1352" y="29"/>
                    <a:pt x="633" y="144"/>
                  </a:cubicBezTo>
                  <a:lnTo>
                    <a:pt x="0" y="259"/>
                  </a:lnTo>
                  <a:lnTo>
                    <a:pt x="0" y="20741"/>
                  </a:lnTo>
                  <a:lnTo>
                    <a:pt x="633" y="20856"/>
                  </a:lnTo>
                  <a:cubicBezTo>
                    <a:pt x="1266" y="20971"/>
                    <a:pt x="2071" y="21029"/>
                    <a:pt x="2646" y="21029"/>
                  </a:cubicBezTo>
                  <a:cubicBezTo>
                    <a:pt x="3106" y="21029"/>
                    <a:pt x="3969" y="21000"/>
                    <a:pt x="4688" y="20856"/>
                  </a:cubicBezTo>
                  <a:lnTo>
                    <a:pt x="5292" y="20741"/>
                  </a:lnTo>
                  <a:lnTo>
                    <a:pt x="5292" y="259"/>
                  </a:lnTo>
                  <a:lnTo>
                    <a:pt x="4688" y="144"/>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7" name="Google Shape;267;p43"/>
            <p:cNvSpPr/>
            <p:nvPr/>
          </p:nvSpPr>
          <p:spPr>
            <a:xfrm>
              <a:off x="6094906" y="3416400"/>
              <a:ext cx="5924" cy="5926"/>
            </a:xfrm>
            <a:custGeom>
              <a:avLst/>
              <a:gdLst/>
              <a:ahLst/>
              <a:cxnLst/>
              <a:rect l="l" t="t" r="r" b="b"/>
              <a:pathLst>
                <a:path w="5924" h="5926" extrusionOk="0">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8" name="Google Shape;268;p43"/>
            <p:cNvSpPr/>
            <p:nvPr/>
          </p:nvSpPr>
          <p:spPr>
            <a:xfrm>
              <a:off x="6061946" y="3424282"/>
              <a:ext cx="5291" cy="21028"/>
            </a:xfrm>
            <a:custGeom>
              <a:avLst/>
              <a:gdLst/>
              <a:ahLst/>
              <a:cxnLst/>
              <a:rect l="l" t="t" r="r" b="b"/>
              <a:pathLst>
                <a:path w="5291" h="21028" extrusionOk="0">
                  <a:moveTo>
                    <a:pt x="4688" y="144"/>
                  </a:moveTo>
                  <a:cubicBezTo>
                    <a:pt x="4055" y="29"/>
                    <a:pt x="3250" y="0"/>
                    <a:pt x="2675" y="0"/>
                  </a:cubicBezTo>
                  <a:cubicBezTo>
                    <a:pt x="2215" y="0"/>
                    <a:pt x="1352" y="29"/>
                    <a:pt x="633" y="144"/>
                  </a:cubicBezTo>
                  <a:lnTo>
                    <a:pt x="0" y="259"/>
                  </a:lnTo>
                  <a:lnTo>
                    <a:pt x="0" y="20741"/>
                  </a:lnTo>
                  <a:lnTo>
                    <a:pt x="633" y="20856"/>
                  </a:lnTo>
                  <a:cubicBezTo>
                    <a:pt x="1265" y="20971"/>
                    <a:pt x="2071" y="21029"/>
                    <a:pt x="2646" y="21029"/>
                  </a:cubicBezTo>
                  <a:cubicBezTo>
                    <a:pt x="3106" y="21029"/>
                    <a:pt x="3969" y="21000"/>
                    <a:pt x="4688" y="20856"/>
                  </a:cubicBezTo>
                  <a:lnTo>
                    <a:pt x="5292" y="20741"/>
                  </a:lnTo>
                  <a:lnTo>
                    <a:pt x="5292" y="259"/>
                  </a:lnTo>
                  <a:lnTo>
                    <a:pt x="4688" y="144"/>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9" name="Google Shape;269;p43"/>
            <p:cNvSpPr/>
            <p:nvPr/>
          </p:nvSpPr>
          <p:spPr>
            <a:xfrm>
              <a:off x="6061601" y="3416428"/>
              <a:ext cx="5925" cy="5925"/>
            </a:xfrm>
            <a:custGeom>
              <a:avLst/>
              <a:gdLst/>
              <a:ahLst/>
              <a:cxnLst/>
              <a:rect l="l" t="t" r="r" b="b"/>
              <a:pathLst>
                <a:path w="5925" h="5925" extrusionOk="0">
                  <a:moveTo>
                    <a:pt x="2962" y="0"/>
                  </a:moveTo>
                  <a:cubicBezTo>
                    <a:pt x="1323" y="0"/>
                    <a:pt x="0" y="1323"/>
                    <a:pt x="0" y="2963"/>
                  </a:cubicBezTo>
                  <a:cubicBezTo>
                    <a:pt x="0" y="4603"/>
                    <a:pt x="1323" y="5926"/>
                    <a:pt x="2962" y="5926"/>
                  </a:cubicBezTo>
                  <a:cubicBezTo>
                    <a:pt x="4602" y="5926"/>
                    <a:pt x="5925" y="4603"/>
                    <a:pt x="5925" y="2963"/>
                  </a:cubicBezTo>
                  <a:cubicBezTo>
                    <a:pt x="5953" y="1352"/>
                    <a:pt x="4602" y="0"/>
                    <a:pt x="2962" y="0"/>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0" name="Google Shape;270;p43"/>
            <p:cNvSpPr/>
            <p:nvPr/>
          </p:nvSpPr>
          <p:spPr>
            <a:xfrm>
              <a:off x="6000685" y="3423879"/>
              <a:ext cx="9318" cy="14786"/>
            </a:xfrm>
            <a:custGeom>
              <a:avLst/>
              <a:gdLst/>
              <a:ahLst/>
              <a:cxnLst/>
              <a:rect l="l" t="t" r="r" b="b"/>
              <a:pathLst>
                <a:path w="9318" h="14786" extrusionOk="0">
                  <a:moveTo>
                    <a:pt x="1122" y="14729"/>
                  </a:moveTo>
                  <a:lnTo>
                    <a:pt x="1208" y="14729"/>
                  </a:lnTo>
                  <a:cubicBezTo>
                    <a:pt x="1553" y="14757"/>
                    <a:pt x="1927" y="14786"/>
                    <a:pt x="2301" y="14786"/>
                  </a:cubicBezTo>
                  <a:lnTo>
                    <a:pt x="2473" y="14786"/>
                  </a:lnTo>
                  <a:lnTo>
                    <a:pt x="2589" y="14786"/>
                  </a:lnTo>
                  <a:cubicBezTo>
                    <a:pt x="7047" y="14786"/>
                    <a:pt x="9319" y="12226"/>
                    <a:pt x="9319" y="7134"/>
                  </a:cubicBezTo>
                  <a:cubicBezTo>
                    <a:pt x="9319" y="2129"/>
                    <a:pt x="7909" y="0"/>
                    <a:pt x="4573" y="0"/>
                  </a:cubicBezTo>
                  <a:cubicBezTo>
                    <a:pt x="1841" y="0"/>
                    <a:pt x="345" y="1841"/>
                    <a:pt x="345" y="5207"/>
                  </a:cubicBezTo>
                  <a:lnTo>
                    <a:pt x="345" y="10960"/>
                  </a:lnTo>
                  <a:cubicBezTo>
                    <a:pt x="345" y="11938"/>
                    <a:pt x="288" y="13521"/>
                    <a:pt x="0" y="14470"/>
                  </a:cubicBezTo>
                  <a:cubicBezTo>
                    <a:pt x="144" y="14527"/>
                    <a:pt x="345" y="14556"/>
                    <a:pt x="575" y="14614"/>
                  </a:cubicBezTo>
                  <a:lnTo>
                    <a:pt x="661" y="14643"/>
                  </a:lnTo>
                  <a:cubicBezTo>
                    <a:pt x="748" y="14671"/>
                    <a:pt x="949" y="14700"/>
                    <a:pt x="1122" y="14729"/>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1" name="Google Shape;271;p43"/>
            <p:cNvSpPr/>
            <p:nvPr/>
          </p:nvSpPr>
          <p:spPr>
            <a:xfrm>
              <a:off x="5980466" y="3405957"/>
              <a:ext cx="45586" cy="45595"/>
            </a:xfrm>
            <a:custGeom>
              <a:avLst/>
              <a:gdLst/>
              <a:ahLst/>
              <a:cxnLst/>
              <a:rect l="l" t="t" r="r" b="b"/>
              <a:pathLst>
                <a:path w="45586" h="45595" extrusionOk="0">
                  <a:moveTo>
                    <a:pt x="11476" y="38289"/>
                  </a:moveTo>
                  <a:cubicBezTo>
                    <a:pt x="12281" y="37310"/>
                    <a:pt x="12223" y="35297"/>
                    <a:pt x="12223" y="35297"/>
                  </a:cubicBezTo>
                  <a:lnTo>
                    <a:pt x="12223" y="35297"/>
                  </a:lnTo>
                  <a:lnTo>
                    <a:pt x="12223" y="2589"/>
                  </a:lnTo>
                  <a:cubicBezTo>
                    <a:pt x="4947" y="6386"/>
                    <a:pt x="0" y="14009"/>
                    <a:pt x="0" y="22783"/>
                  </a:cubicBezTo>
                  <a:cubicBezTo>
                    <a:pt x="0" y="35383"/>
                    <a:pt x="10210" y="45595"/>
                    <a:pt x="22779" y="45595"/>
                  </a:cubicBezTo>
                  <a:cubicBezTo>
                    <a:pt x="35376" y="45595"/>
                    <a:pt x="45587" y="35383"/>
                    <a:pt x="45587" y="22783"/>
                  </a:cubicBezTo>
                  <a:cubicBezTo>
                    <a:pt x="45587" y="10184"/>
                    <a:pt x="35376" y="0"/>
                    <a:pt x="22779" y="0"/>
                  </a:cubicBezTo>
                  <a:cubicBezTo>
                    <a:pt x="21974" y="0"/>
                    <a:pt x="21197" y="29"/>
                    <a:pt x="20421" y="115"/>
                  </a:cubicBezTo>
                  <a:lnTo>
                    <a:pt x="20421" y="13204"/>
                  </a:lnTo>
                  <a:cubicBezTo>
                    <a:pt x="21830" y="11766"/>
                    <a:pt x="24131" y="10903"/>
                    <a:pt x="26662" y="10903"/>
                  </a:cubicBezTo>
                  <a:cubicBezTo>
                    <a:pt x="33737" y="10903"/>
                    <a:pt x="37965" y="16138"/>
                    <a:pt x="37965" y="24883"/>
                  </a:cubicBezTo>
                  <a:cubicBezTo>
                    <a:pt x="37965" y="34060"/>
                    <a:pt x="31954" y="39756"/>
                    <a:pt x="22290" y="39756"/>
                  </a:cubicBezTo>
                  <a:cubicBezTo>
                    <a:pt x="21197" y="39756"/>
                    <a:pt x="19989" y="39698"/>
                    <a:pt x="18781" y="39554"/>
                  </a:cubicBezTo>
                  <a:lnTo>
                    <a:pt x="18666" y="39554"/>
                  </a:lnTo>
                  <a:cubicBezTo>
                    <a:pt x="16135" y="39410"/>
                    <a:pt x="12281" y="38490"/>
                    <a:pt x="12109" y="38461"/>
                  </a:cubicBezTo>
                  <a:lnTo>
                    <a:pt x="11476" y="38289"/>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03">
  <p:cSld name="Title 03">
    <p:bg>
      <p:bgPr>
        <a:solidFill>
          <a:srgbClr val="84D0F5"/>
        </a:solidFill>
        <a:effectLst/>
      </p:bgPr>
    </p:bg>
    <p:spTree>
      <p:nvGrpSpPr>
        <p:cNvPr id="1" name="Shape 272"/>
        <p:cNvGrpSpPr/>
        <p:nvPr/>
      </p:nvGrpSpPr>
      <p:grpSpPr>
        <a:xfrm>
          <a:off x="0" y="0"/>
          <a:ext cx="0" cy="0"/>
          <a:chOff x="0" y="0"/>
          <a:chExt cx="0" cy="0"/>
        </a:xfrm>
      </p:grpSpPr>
      <p:pic>
        <p:nvPicPr>
          <p:cNvPr id="273" name="Google Shape;273;p44"/>
          <p:cNvPicPr preferRelativeResize="0"/>
          <p:nvPr/>
        </p:nvPicPr>
        <p:blipFill rotWithShape="1">
          <a:blip r:embed="rId2">
            <a:alphaModFix/>
          </a:blip>
          <a:srcRect/>
          <a:stretch/>
        </p:blipFill>
        <p:spPr>
          <a:xfrm>
            <a:off x="0" y="-3600"/>
            <a:ext cx="7431951" cy="5969808"/>
          </a:xfrm>
          <a:prstGeom prst="rect">
            <a:avLst/>
          </a:prstGeom>
          <a:noFill/>
          <a:ln>
            <a:noFill/>
          </a:ln>
        </p:spPr>
      </p:pic>
      <p:grpSp>
        <p:nvGrpSpPr>
          <p:cNvPr id="274" name="Google Shape;274;p44"/>
          <p:cNvGrpSpPr/>
          <p:nvPr/>
        </p:nvGrpSpPr>
        <p:grpSpPr>
          <a:xfrm>
            <a:off x="0" y="0"/>
            <a:ext cx="12192000" cy="6858000"/>
            <a:chOff x="-1" y="0"/>
            <a:chExt cx="12192000" cy="6858000"/>
          </a:xfrm>
        </p:grpSpPr>
        <p:sp>
          <p:nvSpPr>
            <p:cNvPr id="275" name="Google Shape;275;p44"/>
            <p:cNvSpPr/>
            <p:nvPr/>
          </p:nvSpPr>
          <p:spPr>
            <a:xfrm>
              <a:off x="1678142" y="0"/>
              <a:ext cx="3235577" cy="442474"/>
            </a:xfrm>
            <a:custGeom>
              <a:avLst/>
              <a:gdLst/>
              <a:ahLst/>
              <a:cxnLst/>
              <a:rect l="l" t="t" r="r" b="b"/>
              <a:pathLst>
                <a:path w="3235577" h="442474" extrusionOk="0">
                  <a:moveTo>
                    <a:pt x="0" y="0"/>
                  </a:moveTo>
                  <a:lnTo>
                    <a:pt x="3235577" y="0"/>
                  </a:lnTo>
                  <a:lnTo>
                    <a:pt x="3194141" y="55937"/>
                  </a:lnTo>
                  <a:cubicBezTo>
                    <a:pt x="3172189" y="82826"/>
                    <a:pt x="3148667" y="109088"/>
                    <a:pt x="3123576" y="134722"/>
                  </a:cubicBezTo>
                  <a:cubicBezTo>
                    <a:pt x="2922917" y="340006"/>
                    <a:pt x="2662041" y="442474"/>
                    <a:pt x="2341016" y="442474"/>
                  </a:cubicBezTo>
                  <a:lnTo>
                    <a:pt x="0" y="442474"/>
                  </a:lnTo>
                  <a:lnTo>
                    <a:pt x="0"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6" name="Google Shape;276;p44"/>
            <p:cNvSpPr/>
            <p:nvPr/>
          </p:nvSpPr>
          <p:spPr>
            <a:xfrm>
              <a:off x="-1" y="0"/>
              <a:ext cx="12192000" cy="6858000"/>
            </a:xfrm>
            <a:custGeom>
              <a:avLst/>
              <a:gdLst/>
              <a:ahLst/>
              <a:cxnLst/>
              <a:rect l="l" t="t" r="r" b="b"/>
              <a:pathLst>
                <a:path w="12192000" h="6858000" extrusionOk="0">
                  <a:moveTo>
                    <a:pt x="6831516" y="0"/>
                  </a:moveTo>
                  <a:lnTo>
                    <a:pt x="12192000" y="0"/>
                  </a:lnTo>
                  <a:lnTo>
                    <a:pt x="12192000" y="6858000"/>
                  </a:lnTo>
                  <a:lnTo>
                    <a:pt x="0" y="6858000"/>
                  </a:lnTo>
                  <a:lnTo>
                    <a:pt x="0" y="5914953"/>
                  </a:lnTo>
                  <a:lnTo>
                    <a:pt x="4420474" y="5914953"/>
                  </a:lnTo>
                  <a:lnTo>
                    <a:pt x="4420474" y="5914884"/>
                  </a:lnTo>
                  <a:cubicBezTo>
                    <a:pt x="5338890" y="5914884"/>
                    <a:pt x="6067971" y="5676325"/>
                    <a:pt x="6607644" y="5199067"/>
                  </a:cubicBezTo>
                  <a:cubicBezTo>
                    <a:pt x="7147108" y="4722019"/>
                    <a:pt x="7416945" y="4122008"/>
                    <a:pt x="7416945" y="3399454"/>
                  </a:cubicBezTo>
                  <a:cubicBezTo>
                    <a:pt x="7416945" y="2926781"/>
                    <a:pt x="7291924" y="2487524"/>
                    <a:pt x="7042369" y="2081543"/>
                  </a:cubicBezTo>
                  <a:cubicBezTo>
                    <a:pt x="6792606" y="1675771"/>
                    <a:pt x="6413653" y="1361350"/>
                    <a:pt x="5905304" y="1138282"/>
                  </a:cubicBezTo>
                  <a:cubicBezTo>
                    <a:pt x="6244110" y="915424"/>
                    <a:pt x="6513947" y="618788"/>
                    <a:pt x="6714605" y="248514"/>
                  </a:cubicBezTo>
                  <a:cubicBezTo>
                    <a:pt x="6739688" y="202256"/>
                    <a:pt x="6763202" y="155541"/>
                    <a:pt x="6785148" y="108369"/>
                  </a:cubicBezTo>
                  <a:lnTo>
                    <a:pt x="6831516"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7" name="Google Shape;277;p44"/>
            <p:cNvSpPr/>
            <p:nvPr/>
          </p:nvSpPr>
          <p:spPr>
            <a:xfrm>
              <a:off x="1678142" y="2061466"/>
              <a:ext cx="3692073" cy="2047135"/>
            </a:xfrm>
            <a:custGeom>
              <a:avLst/>
              <a:gdLst/>
              <a:ahLst/>
              <a:cxnLst/>
              <a:rect l="l" t="t" r="r" b="b"/>
              <a:pathLst>
                <a:path w="3692073" h="2047135" extrusionOk="0">
                  <a:moveTo>
                    <a:pt x="0" y="0"/>
                  </a:moveTo>
                  <a:lnTo>
                    <a:pt x="2608559" y="0"/>
                  </a:lnTo>
                  <a:cubicBezTo>
                    <a:pt x="2929586" y="0"/>
                    <a:pt x="3190462" y="100315"/>
                    <a:pt x="3391121" y="301013"/>
                  </a:cubicBezTo>
                  <a:cubicBezTo>
                    <a:pt x="3591779" y="501711"/>
                    <a:pt x="3692073" y="744855"/>
                    <a:pt x="3692073" y="1030237"/>
                  </a:cubicBezTo>
                  <a:cubicBezTo>
                    <a:pt x="3692073" y="1315827"/>
                    <a:pt x="3591779" y="1556679"/>
                    <a:pt x="3391121" y="1752792"/>
                  </a:cubicBezTo>
                  <a:cubicBezTo>
                    <a:pt x="3190462" y="1949113"/>
                    <a:pt x="2929586" y="2047135"/>
                    <a:pt x="2608559" y="2047135"/>
                  </a:cubicBezTo>
                  <a:lnTo>
                    <a:pt x="0" y="2047135"/>
                  </a:lnTo>
                  <a:lnTo>
                    <a:pt x="0"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278" name="Google Shape;278;p44"/>
          <p:cNvSpPr txBox="1">
            <a:spLocks noGrp="1"/>
          </p:cNvSpPr>
          <p:nvPr>
            <p:ph type="title"/>
          </p:nvPr>
        </p:nvSpPr>
        <p:spPr>
          <a:xfrm>
            <a:off x="8037151" y="2990497"/>
            <a:ext cx="3850049" cy="1086907"/>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003D46"/>
              </a:buClr>
              <a:buSzPts val="2400"/>
              <a:buFont typeface="Arial"/>
              <a:buNone/>
              <a:defRPr sz="2400">
                <a:solidFill>
                  <a:srgbClr val="003D4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9" name="Google Shape;279;p44"/>
          <p:cNvSpPr txBox="1">
            <a:spLocks noGrp="1"/>
          </p:cNvSpPr>
          <p:nvPr>
            <p:ph type="subTitle" idx="1"/>
          </p:nvPr>
        </p:nvSpPr>
        <p:spPr>
          <a:xfrm>
            <a:off x="8037151" y="4072898"/>
            <a:ext cx="3857718" cy="1120766"/>
          </a:xfrm>
          <a:prstGeom prst="rect">
            <a:avLst/>
          </a:prstGeom>
          <a:noFill/>
          <a:ln>
            <a:noFill/>
          </a:ln>
        </p:spPr>
        <p:txBody>
          <a:bodyPr spcFirstLastPara="1" wrap="square" lIns="91425" tIns="45700" rIns="91425" bIns="45700" anchor="t" anchorCtr="0">
            <a:normAutofit/>
          </a:bodyPr>
          <a:lstStyle>
            <a:lvl1pPr lvl="0" algn="l">
              <a:lnSpc>
                <a:spcPct val="100000"/>
              </a:lnSpc>
              <a:spcBef>
                <a:spcPts val="400"/>
              </a:spcBef>
              <a:spcAft>
                <a:spcPts val="0"/>
              </a:spcAft>
              <a:buClr>
                <a:schemeClr val="accent1"/>
              </a:buClr>
              <a:buSzPts val="2400"/>
              <a:buNone/>
              <a:defRPr sz="2400" b="1">
                <a:solidFill>
                  <a:schemeClr val="accent1"/>
                </a:solidFill>
              </a:defRPr>
            </a:lvl1pPr>
            <a:lvl2pPr lvl="1" algn="ctr">
              <a:lnSpc>
                <a:spcPct val="90000"/>
              </a:lnSpc>
              <a:spcBef>
                <a:spcPts val="400"/>
              </a:spcBef>
              <a:spcAft>
                <a:spcPts val="0"/>
              </a:spcAft>
              <a:buClr>
                <a:srgbClr val="003D46"/>
              </a:buClr>
              <a:buSzPts val="2000"/>
              <a:buNone/>
              <a:defRPr sz="2000"/>
            </a:lvl2pPr>
            <a:lvl3pPr lvl="2" algn="ctr">
              <a:lnSpc>
                <a:spcPct val="90000"/>
              </a:lnSpc>
              <a:spcBef>
                <a:spcPts val="400"/>
              </a:spcBef>
              <a:spcAft>
                <a:spcPts val="0"/>
              </a:spcAft>
              <a:buClr>
                <a:srgbClr val="003D46"/>
              </a:buClr>
              <a:buSzPts val="1800"/>
              <a:buNone/>
              <a:defRPr sz="1800"/>
            </a:lvl3pPr>
            <a:lvl4pPr lvl="3" algn="ctr">
              <a:lnSpc>
                <a:spcPct val="90000"/>
              </a:lnSpc>
              <a:spcBef>
                <a:spcPts val="400"/>
              </a:spcBef>
              <a:spcAft>
                <a:spcPts val="0"/>
              </a:spcAft>
              <a:buClr>
                <a:srgbClr val="003D46"/>
              </a:buClr>
              <a:buSzPts val="1600"/>
              <a:buNone/>
              <a:defRPr sz="1600"/>
            </a:lvl4pPr>
            <a:lvl5pPr lvl="4" algn="ctr">
              <a:lnSpc>
                <a:spcPct val="90000"/>
              </a:lnSpc>
              <a:spcBef>
                <a:spcPts val="400"/>
              </a:spcBef>
              <a:spcAft>
                <a:spcPts val="0"/>
              </a:spcAft>
              <a:buClr>
                <a:srgbClr val="003D46"/>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80" name="Google Shape;280;p44"/>
          <p:cNvSpPr txBox="1"/>
          <p:nvPr/>
        </p:nvSpPr>
        <p:spPr>
          <a:xfrm>
            <a:off x="184224" y="6417378"/>
            <a:ext cx="9523828" cy="1661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0"/>
              <a:buFont typeface="Arial"/>
              <a:buNone/>
            </a:pPr>
            <a:r>
              <a:rPr lang="es-ES" sz="480" b="1" i="0" u="none" strike="noStrike" cap="none">
                <a:solidFill>
                  <a:srgbClr val="003D46"/>
                </a:solidFill>
                <a:latin typeface="Arial"/>
                <a:ea typeface="Arial"/>
                <a:cs typeface="Arial"/>
                <a:sym typeface="Arial"/>
              </a:rPr>
              <a:t>All content within this presentation, both physically and intellectual is the exclusive property of Bioiberica. This presentation may not be distributed in full or in part to any person or third party without the written permission of Bioiberica. ©2021</a:t>
            </a:r>
            <a:endParaRPr sz="1400" b="0" i="0" u="none" strike="noStrike" cap="none">
              <a:solidFill>
                <a:srgbClr val="000000"/>
              </a:solidFill>
              <a:latin typeface="Arial"/>
              <a:ea typeface="Arial"/>
              <a:cs typeface="Arial"/>
              <a:sym typeface="Arial"/>
            </a:endParaRPr>
          </a:p>
        </p:txBody>
      </p:sp>
      <p:sp>
        <p:nvSpPr>
          <p:cNvPr id="281" name="Google Shape;281;p44"/>
          <p:cNvSpPr txBox="1">
            <a:spLocks noGrp="1"/>
          </p:cNvSpPr>
          <p:nvPr>
            <p:ph type="body" idx="2"/>
          </p:nvPr>
        </p:nvSpPr>
        <p:spPr>
          <a:xfrm>
            <a:off x="8037151" y="5199085"/>
            <a:ext cx="3850048" cy="112553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400"/>
              </a:spcBef>
              <a:spcAft>
                <a:spcPts val="0"/>
              </a:spcAft>
              <a:buClr>
                <a:srgbClr val="003D46"/>
              </a:buClr>
              <a:buSzPts val="1400"/>
              <a:buNone/>
              <a:defRPr sz="1400"/>
            </a:lvl1pPr>
            <a:lvl2pPr marL="914400" lvl="1" indent="-228600" algn="l">
              <a:lnSpc>
                <a:spcPct val="100000"/>
              </a:lnSpc>
              <a:spcBef>
                <a:spcPts val="400"/>
              </a:spcBef>
              <a:spcAft>
                <a:spcPts val="0"/>
              </a:spcAft>
              <a:buClr>
                <a:srgbClr val="003D46"/>
              </a:buClr>
              <a:buSzPts val="1400"/>
              <a:buNone/>
              <a:defRPr sz="1400"/>
            </a:lvl2pPr>
            <a:lvl3pPr marL="1371600" lvl="2" indent="-228600" algn="l">
              <a:lnSpc>
                <a:spcPct val="100000"/>
              </a:lnSpc>
              <a:spcBef>
                <a:spcPts val="400"/>
              </a:spcBef>
              <a:spcAft>
                <a:spcPts val="0"/>
              </a:spcAft>
              <a:buClr>
                <a:srgbClr val="003D46"/>
              </a:buClr>
              <a:buSzPts val="1400"/>
              <a:buNone/>
              <a:defRPr sz="1400"/>
            </a:lvl3pPr>
            <a:lvl4pPr marL="1828800" lvl="3" indent="-228600" algn="l">
              <a:lnSpc>
                <a:spcPct val="100000"/>
              </a:lnSpc>
              <a:spcBef>
                <a:spcPts val="400"/>
              </a:spcBef>
              <a:spcAft>
                <a:spcPts val="0"/>
              </a:spcAft>
              <a:buClr>
                <a:srgbClr val="003D46"/>
              </a:buClr>
              <a:buSzPts val="1400"/>
              <a:buNone/>
              <a:defRPr sz="1400"/>
            </a:lvl4pPr>
            <a:lvl5pPr marL="2286000" lvl="4" indent="-228600" algn="l">
              <a:lnSpc>
                <a:spcPct val="100000"/>
              </a:lnSpc>
              <a:spcBef>
                <a:spcPts val="400"/>
              </a:spcBef>
              <a:spcAft>
                <a:spcPts val="0"/>
              </a:spcAft>
              <a:buClr>
                <a:srgbClr val="003D46"/>
              </a:buClr>
              <a:buSzPts val="1400"/>
              <a:buNone/>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82" name="Google Shape;282;p44"/>
          <p:cNvCxnSpPr/>
          <p:nvPr/>
        </p:nvCxnSpPr>
        <p:spPr>
          <a:xfrm>
            <a:off x="281354" y="6358597"/>
            <a:ext cx="11605846" cy="0"/>
          </a:xfrm>
          <a:prstGeom prst="straightConnector1">
            <a:avLst/>
          </a:prstGeom>
          <a:noFill/>
          <a:ln w="9525" cap="flat" cmpd="sng">
            <a:solidFill>
              <a:srgbClr val="003D46"/>
            </a:solidFill>
            <a:prstDash val="solid"/>
            <a:miter lim="800000"/>
            <a:headEnd type="none" w="sm" len="sm"/>
            <a:tailEnd type="none" w="sm" len="sm"/>
          </a:ln>
        </p:spPr>
      </p:cxnSp>
      <p:grpSp>
        <p:nvGrpSpPr>
          <p:cNvPr id="283" name="Google Shape;283;p44"/>
          <p:cNvGrpSpPr/>
          <p:nvPr/>
        </p:nvGrpSpPr>
        <p:grpSpPr>
          <a:xfrm>
            <a:off x="11118683" y="6430454"/>
            <a:ext cx="776187" cy="153123"/>
            <a:chOff x="5980466" y="3405957"/>
            <a:chExt cx="231123" cy="45595"/>
          </a:xfrm>
        </p:grpSpPr>
        <p:sp>
          <p:nvSpPr>
            <p:cNvPr id="284" name="Google Shape;284;p44"/>
            <p:cNvSpPr/>
            <p:nvPr/>
          </p:nvSpPr>
          <p:spPr>
            <a:xfrm>
              <a:off x="6038218" y="3416918"/>
              <a:ext cx="19327" cy="28622"/>
            </a:xfrm>
            <a:custGeom>
              <a:avLst/>
              <a:gdLst/>
              <a:ahLst/>
              <a:cxnLst/>
              <a:rect l="l" t="t" r="r" b="b"/>
              <a:pathLst>
                <a:path w="19327" h="28622" extrusionOk="0">
                  <a:moveTo>
                    <a:pt x="14697" y="13117"/>
                  </a:moveTo>
                  <a:cubicBezTo>
                    <a:pt x="16250" y="12053"/>
                    <a:pt x="17602" y="10212"/>
                    <a:pt x="17602" y="7594"/>
                  </a:cubicBezTo>
                  <a:cubicBezTo>
                    <a:pt x="17602" y="1323"/>
                    <a:pt x="11821" y="0"/>
                    <a:pt x="6989" y="0"/>
                  </a:cubicBezTo>
                  <a:cubicBezTo>
                    <a:pt x="4429" y="0"/>
                    <a:pt x="1870" y="172"/>
                    <a:pt x="604" y="431"/>
                  </a:cubicBezTo>
                  <a:lnTo>
                    <a:pt x="0" y="546"/>
                  </a:lnTo>
                  <a:lnTo>
                    <a:pt x="0" y="28076"/>
                  </a:lnTo>
                  <a:lnTo>
                    <a:pt x="661" y="28162"/>
                  </a:lnTo>
                  <a:cubicBezTo>
                    <a:pt x="2905" y="28450"/>
                    <a:pt x="5350" y="28623"/>
                    <a:pt x="7248" y="28623"/>
                  </a:cubicBezTo>
                  <a:cubicBezTo>
                    <a:pt x="17774" y="28623"/>
                    <a:pt x="19327" y="23330"/>
                    <a:pt x="19327" y="20166"/>
                  </a:cubicBezTo>
                  <a:cubicBezTo>
                    <a:pt x="19327" y="16771"/>
                    <a:pt x="17602" y="14239"/>
                    <a:pt x="14697" y="13117"/>
                  </a:cubicBezTo>
                  <a:moveTo>
                    <a:pt x="5407" y="11363"/>
                  </a:moveTo>
                  <a:lnTo>
                    <a:pt x="5407" y="4516"/>
                  </a:lnTo>
                  <a:cubicBezTo>
                    <a:pt x="5925" y="4459"/>
                    <a:pt x="6557" y="4459"/>
                    <a:pt x="7363" y="4459"/>
                  </a:cubicBezTo>
                  <a:cubicBezTo>
                    <a:pt x="9549" y="4459"/>
                    <a:pt x="12137" y="5034"/>
                    <a:pt x="12137" y="7824"/>
                  </a:cubicBezTo>
                  <a:cubicBezTo>
                    <a:pt x="12137" y="10212"/>
                    <a:pt x="10613" y="11363"/>
                    <a:pt x="7478" y="11363"/>
                  </a:cubicBezTo>
                  <a:lnTo>
                    <a:pt x="5407" y="11363"/>
                  </a:lnTo>
                  <a:close/>
                  <a:moveTo>
                    <a:pt x="13662" y="20022"/>
                  </a:moveTo>
                  <a:cubicBezTo>
                    <a:pt x="13662" y="21690"/>
                    <a:pt x="13029" y="23934"/>
                    <a:pt x="7650" y="23934"/>
                  </a:cubicBezTo>
                  <a:cubicBezTo>
                    <a:pt x="7104" y="23934"/>
                    <a:pt x="6155" y="23934"/>
                    <a:pt x="5407" y="23876"/>
                  </a:cubicBezTo>
                  <a:lnTo>
                    <a:pt x="5407" y="15994"/>
                  </a:lnTo>
                  <a:lnTo>
                    <a:pt x="7881" y="15994"/>
                  </a:lnTo>
                  <a:cubicBezTo>
                    <a:pt x="13057" y="15965"/>
                    <a:pt x="13662" y="18267"/>
                    <a:pt x="13662" y="20022"/>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5" name="Google Shape;285;p44"/>
            <p:cNvSpPr/>
            <p:nvPr/>
          </p:nvSpPr>
          <p:spPr>
            <a:xfrm>
              <a:off x="6071092" y="3424426"/>
              <a:ext cx="20017" cy="21114"/>
            </a:xfrm>
            <a:custGeom>
              <a:avLst/>
              <a:gdLst/>
              <a:ahLst/>
              <a:cxnLst/>
              <a:rect l="l" t="t" r="r" b="b"/>
              <a:pathLst>
                <a:path w="20017" h="21114" extrusionOk="0">
                  <a:moveTo>
                    <a:pt x="10009" y="0"/>
                  </a:moveTo>
                  <a:cubicBezTo>
                    <a:pt x="3825" y="0"/>
                    <a:pt x="0" y="4056"/>
                    <a:pt x="0" y="10586"/>
                  </a:cubicBezTo>
                  <a:cubicBezTo>
                    <a:pt x="0" y="17087"/>
                    <a:pt x="3825" y="21115"/>
                    <a:pt x="10009" y="21115"/>
                  </a:cubicBezTo>
                  <a:cubicBezTo>
                    <a:pt x="16164" y="21115"/>
                    <a:pt x="20018" y="17087"/>
                    <a:pt x="20018" y="10586"/>
                  </a:cubicBezTo>
                  <a:cubicBezTo>
                    <a:pt x="20018" y="4056"/>
                    <a:pt x="16164" y="0"/>
                    <a:pt x="10009" y="0"/>
                  </a:cubicBezTo>
                  <a:moveTo>
                    <a:pt x="14467" y="10557"/>
                  </a:moveTo>
                  <a:cubicBezTo>
                    <a:pt x="14467" y="14671"/>
                    <a:pt x="13000" y="16685"/>
                    <a:pt x="10009" y="16685"/>
                  </a:cubicBezTo>
                  <a:cubicBezTo>
                    <a:pt x="7047" y="16685"/>
                    <a:pt x="5580" y="14671"/>
                    <a:pt x="5580" y="10557"/>
                  </a:cubicBezTo>
                  <a:cubicBezTo>
                    <a:pt x="5580" y="6444"/>
                    <a:pt x="7018" y="4459"/>
                    <a:pt x="10009" y="4459"/>
                  </a:cubicBezTo>
                  <a:cubicBezTo>
                    <a:pt x="13000" y="4459"/>
                    <a:pt x="14467" y="6473"/>
                    <a:pt x="14467" y="10557"/>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6" name="Google Shape;286;p44"/>
            <p:cNvSpPr/>
            <p:nvPr/>
          </p:nvSpPr>
          <p:spPr>
            <a:xfrm>
              <a:off x="6106037" y="3416284"/>
              <a:ext cx="19212" cy="29255"/>
            </a:xfrm>
            <a:custGeom>
              <a:avLst/>
              <a:gdLst/>
              <a:ahLst/>
              <a:cxnLst/>
              <a:rect l="l" t="t" r="r" b="b"/>
              <a:pathLst>
                <a:path w="19212" h="29255" extrusionOk="0">
                  <a:moveTo>
                    <a:pt x="10325" y="8141"/>
                  </a:moveTo>
                  <a:cubicBezTo>
                    <a:pt x="8427" y="8141"/>
                    <a:pt x="6673" y="8688"/>
                    <a:pt x="5378" y="9694"/>
                  </a:cubicBezTo>
                  <a:lnTo>
                    <a:pt x="5378" y="288"/>
                  </a:lnTo>
                  <a:lnTo>
                    <a:pt x="4746" y="173"/>
                  </a:lnTo>
                  <a:cubicBezTo>
                    <a:pt x="3969" y="29"/>
                    <a:pt x="3049" y="0"/>
                    <a:pt x="2675" y="0"/>
                  </a:cubicBezTo>
                  <a:cubicBezTo>
                    <a:pt x="2330" y="0"/>
                    <a:pt x="1409" y="29"/>
                    <a:pt x="633" y="173"/>
                  </a:cubicBezTo>
                  <a:lnTo>
                    <a:pt x="0" y="288"/>
                  </a:lnTo>
                  <a:lnTo>
                    <a:pt x="0" y="28019"/>
                  </a:lnTo>
                  <a:lnTo>
                    <a:pt x="518" y="28192"/>
                  </a:lnTo>
                  <a:cubicBezTo>
                    <a:pt x="2013" y="28681"/>
                    <a:pt x="4659" y="29256"/>
                    <a:pt x="7277" y="29256"/>
                  </a:cubicBezTo>
                  <a:cubicBezTo>
                    <a:pt x="14870" y="29256"/>
                    <a:pt x="19213" y="25229"/>
                    <a:pt x="19213" y="18238"/>
                  </a:cubicBezTo>
                  <a:cubicBezTo>
                    <a:pt x="19241" y="11823"/>
                    <a:pt x="15991" y="8141"/>
                    <a:pt x="10325" y="8141"/>
                  </a:cubicBezTo>
                  <a:moveTo>
                    <a:pt x="13662" y="18382"/>
                  </a:moveTo>
                  <a:cubicBezTo>
                    <a:pt x="13662" y="22438"/>
                    <a:pt x="11562" y="24653"/>
                    <a:pt x="7737" y="24653"/>
                  </a:cubicBezTo>
                  <a:cubicBezTo>
                    <a:pt x="6845" y="24653"/>
                    <a:pt x="6040" y="24567"/>
                    <a:pt x="5378" y="24423"/>
                  </a:cubicBezTo>
                  <a:lnTo>
                    <a:pt x="5378" y="17174"/>
                  </a:lnTo>
                  <a:cubicBezTo>
                    <a:pt x="5378" y="13060"/>
                    <a:pt x="8600" y="12744"/>
                    <a:pt x="9606" y="12744"/>
                  </a:cubicBezTo>
                  <a:cubicBezTo>
                    <a:pt x="11476" y="12744"/>
                    <a:pt x="13662" y="13405"/>
                    <a:pt x="13662" y="18382"/>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7" name="Google Shape;287;p44"/>
            <p:cNvSpPr/>
            <p:nvPr/>
          </p:nvSpPr>
          <p:spPr>
            <a:xfrm>
              <a:off x="6128384" y="3424426"/>
              <a:ext cx="19212" cy="21085"/>
            </a:xfrm>
            <a:custGeom>
              <a:avLst/>
              <a:gdLst/>
              <a:ahLst/>
              <a:cxnLst/>
              <a:rect l="l" t="t" r="r" b="b"/>
              <a:pathLst>
                <a:path w="19212" h="21085" extrusionOk="0">
                  <a:moveTo>
                    <a:pt x="10124" y="0"/>
                  </a:moveTo>
                  <a:cubicBezTo>
                    <a:pt x="3883" y="0"/>
                    <a:pt x="0" y="4085"/>
                    <a:pt x="0" y="10672"/>
                  </a:cubicBezTo>
                  <a:cubicBezTo>
                    <a:pt x="0" y="17404"/>
                    <a:pt x="3911" y="21086"/>
                    <a:pt x="11015" y="21086"/>
                  </a:cubicBezTo>
                  <a:cubicBezTo>
                    <a:pt x="13604" y="21086"/>
                    <a:pt x="15703" y="20741"/>
                    <a:pt x="17487" y="19993"/>
                  </a:cubicBezTo>
                  <a:lnTo>
                    <a:pt x="17976" y="19792"/>
                  </a:lnTo>
                  <a:lnTo>
                    <a:pt x="17947" y="19274"/>
                  </a:lnTo>
                  <a:cubicBezTo>
                    <a:pt x="17889" y="18094"/>
                    <a:pt x="17573" y="16857"/>
                    <a:pt x="17113" y="16052"/>
                  </a:cubicBezTo>
                  <a:lnTo>
                    <a:pt x="16796" y="15505"/>
                  </a:lnTo>
                  <a:lnTo>
                    <a:pt x="16193" y="15735"/>
                  </a:lnTo>
                  <a:cubicBezTo>
                    <a:pt x="14668" y="16311"/>
                    <a:pt x="13000" y="16598"/>
                    <a:pt x="11246" y="16598"/>
                  </a:cubicBezTo>
                  <a:cubicBezTo>
                    <a:pt x="7708" y="16598"/>
                    <a:pt x="5982" y="15246"/>
                    <a:pt x="5637" y="12197"/>
                  </a:cubicBezTo>
                  <a:lnTo>
                    <a:pt x="19040" y="12197"/>
                  </a:lnTo>
                  <a:lnTo>
                    <a:pt x="19126" y="11075"/>
                  </a:lnTo>
                  <a:cubicBezTo>
                    <a:pt x="19155" y="10586"/>
                    <a:pt x="19212" y="9953"/>
                    <a:pt x="19212" y="9378"/>
                  </a:cubicBezTo>
                  <a:cubicBezTo>
                    <a:pt x="19212" y="3682"/>
                    <a:pt x="15646" y="0"/>
                    <a:pt x="10124" y="0"/>
                  </a:cubicBezTo>
                  <a:moveTo>
                    <a:pt x="10009" y="4401"/>
                  </a:moveTo>
                  <a:cubicBezTo>
                    <a:pt x="12971" y="4401"/>
                    <a:pt x="13690" y="6703"/>
                    <a:pt x="13834" y="7997"/>
                  </a:cubicBezTo>
                  <a:lnTo>
                    <a:pt x="5752" y="7997"/>
                  </a:lnTo>
                  <a:cubicBezTo>
                    <a:pt x="6270" y="5581"/>
                    <a:pt x="7651" y="4401"/>
                    <a:pt x="10009" y="4401"/>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8" name="Google Shape;288;p44"/>
            <p:cNvSpPr/>
            <p:nvPr/>
          </p:nvSpPr>
          <p:spPr>
            <a:xfrm>
              <a:off x="6151307" y="3424684"/>
              <a:ext cx="12051" cy="20539"/>
            </a:xfrm>
            <a:custGeom>
              <a:avLst/>
              <a:gdLst/>
              <a:ahLst/>
              <a:cxnLst/>
              <a:rect l="l" t="t" r="r" b="b"/>
              <a:pathLst>
                <a:path w="12051" h="20539" extrusionOk="0">
                  <a:moveTo>
                    <a:pt x="11735" y="201"/>
                  </a:moveTo>
                  <a:lnTo>
                    <a:pt x="11217" y="144"/>
                  </a:lnTo>
                  <a:cubicBezTo>
                    <a:pt x="10901" y="115"/>
                    <a:pt x="10383" y="58"/>
                    <a:pt x="9923" y="58"/>
                  </a:cubicBezTo>
                  <a:cubicBezTo>
                    <a:pt x="7967" y="58"/>
                    <a:pt x="6299" y="690"/>
                    <a:pt x="4947" y="1985"/>
                  </a:cubicBezTo>
                  <a:cubicBezTo>
                    <a:pt x="4890" y="1496"/>
                    <a:pt x="4803" y="1064"/>
                    <a:pt x="4746" y="777"/>
                  </a:cubicBezTo>
                  <a:lnTo>
                    <a:pt x="4659" y="288"/>
                  </a:lnTo>
                  <a:lnTo>
                    <a:pt x="4171" y="173"/>
                  </a:lnTo>
                  <a:cubicBezTo>
                    <a:pt x="3710" y="58"/>
                    <a:pt x="3106" y="0"/>
                    <a:pt x="2387" y="0"/>
                  </a:cubicBezTo>
                  <a:cubicBezTo>
                    <a:pt x="1726" y="0"/>
                    <a:pt x="1208" y="58"/>
                    <a:pt x="633" y="173"/>
                  </a:cubicBezTo>
                  <a:lnTo>
                    <a:pt x="0" y="288"/>
                  </a:lnTo>
                  <a:lnTo>
                    <a:pt x="0" y="20281"/>
                  </a:lnTo>
                  <a:lnTo>
                    <a:pt x="633" y="20396"/>
                  </a:lnTo>
                  <a:cubicBezTo>
                    <a:pt x="1409" y="20540"/>
                    <a:pt x="2272" y="20540"/>
                    <a:pt x="2704" y="20540"/>
                  </a:cubicBezTo>
                  <a:cubicBezTo>
                    <a:pt x="3164" y="20540"/>
                    <a:pt x="4027" y="20511"/>
                    <a:pt x="4746" y="20367"/>
                  </a:cubicBezTo>
                  <a:lnTo>
                    <a:pt x="5378" y="20252"/>
                  </a:lnTo>
                  <a:lnTo>
                    <a:pt x="5378" y="10327"/>
                  </a:lnTo>
                  <a:cubicBezTo>
                    <a:pt x="5378" y="6588"/>
                    <a:pt x="6845" y="4861"/>
                    <a:pt x="9951" y="4861"/>
                  </a:cubicBezTo>
                  <a:lnTo>
                    <a:pt x="10354" y="4861"/>
                  </a:lnTo>
                  <a:cubicBezTo>
                    <a:pt x="10440" y="4861"/>
                    <a:pt x="10699" y="4861"/>
                    <a:pt x="10929" y="4919"/>
                  </a:cubicBezTo>
                  <a:lnTo>
                    <a:pt x="11706" y="5121"/>
                  </a:lnTo>
                  <a:lnTo>
                    <a:pt x="11850" y="4344"/>
                  </a:lnTo>
                  <a:cubicBezTo>
                    <a:pt x="11994" y="3682"/>
                    <a:pt x="12051" y="2963"/>
                    <a:pt x="12051" y="2359"/>
                  </a:cubicBezTo>
                  <a:cubicBezTo>
                    <a:pt x="12051" y="1697"/>
                    <a:pt x="11994" y="1180"/>
                    <a:pt x="11878" y="719"/>
                  </a:cubicBezTo>
                  <a:lnTo>
                    <a:pt x="11735" y="201"/>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9" name="Google Shape;289;p44"/>
            <p:cNvSpPr/>
            <p:nvPr/>
          </p:nvSpPr>
          <p:spPr>
            <a:xfrm>
              <a:off x="6175610" y="3424454"/>
              <a:ext cx="16738" cy="21114"/>
            </a:xfrm>
            <a:custGeom>
              <a:avLst/>
              <a:gdLst/>
              <a:ahLst/>
              <a:cxnLst/>
              <a:rect l="l" t="t" r="r" b="b"/>
              <a:pathLst>
                <a:path w="16738" h="21114" extrusionOk="0">
                  <a:moveTo>
                    <a:pt x="15819" y="16225"/>
                  </a:moveTo>
                  <a:lnTo>
                    <a:pt x="15502" y="15707"/>
                  </a:lnTo>
                  <a:lnTo>
                    <a:pt x="14927" y="15908"/>
                  </a:lnTo>
                  <a:cubicBezTo>
                    <a:pt x="13690" y="16339"/>
                    <a:pt x="12540" y="16512"/>
                    <a:pt x="11044" y="16512"/>
                  </a:cubicBezTo>
                  <a:cubicBezTo>
                    <a:pt x="7363" y="16512"/>
                    <a:pt x="5579" y="14556"/>
                    <a:pt x="5579" y="10528"/>
                  </a:cubicBezTo>
                  <a:cubicBezTo>
                    <a:pt x="5579" y="7767"/>
                    <a:pt x="6471" y="4516"/>
                    <a:pt x="10728" y="4516"/>
                  </a:cubicBezTo>
                  <a:cubicBezTo>
                    <a:pt x="12223" y="4516"/>
                    <a:pt x="13575" y="4718"/>
                    <a:pt x="14812" y="5091"/>
                  </a:cubicBezTo>
                  <a:lnTo>
                    <a:pt x="15416" y="5293"/>
                  </a:lnTo>
                  <a:lnTo>
                    <a:pt x="15703" y="4718"/>
                  </a:lnTo>
                  <a:cubicBezTo>
                    <a:pt x="16221" y="3711"/>
                    <a:pt x="16451" y="2359"/>
                    <a:pt x="16451" y="1496"/>
                  </a:cubicBezTo>
                  <a:lnTo>
                    <a:pt x="16451" y="978"/>
                  </a:lnTo>
                  <a:lnTo>
                    <a:pt x="15962" y="805"/>
                  </a:lnTo>
                  <a:cubicBezTo>
                    <a:pt x="14409" y="230"/>
                    <a:pt x="12770" y="0"/>
                    <a:pt x="10469" y="0"/>
                  </a:cubicBezTo>
                  <a:cubicBezTo>
                    <a:pt x="4113" y="0"/>
                    <a:pt x="0" y="4142"/>
                    <a:pt x="0" y="10586"/>
                  </a:cubicBezTo>
                  <a:cubicBezTo>
                    <a:pt x="0" y="17289"/>
                    <a:pt x="3911" y="21115"/>
                    <a:pt x="10728" y="21115"/>
                  </a:cubicBezTo>
                  <a:cubicBezTo>
                    <a:pt x="12741" y="21115"/>
                    <a:pt x="14582" y="20827"/>
                    <a:pt x="16221" y="20223"/>
                  </a:cubicBezTo>
                  <a:lnTo>
                    <a:pt x="16739" y="20022"/>
                  </a:lnTo>
                  <a:lnTo>
                    <a:pt x="16710" y="19475"/>
                  </a:lnTo>
                  <a:cubicBezTo>
                    <a:pt x="16681" y="18324"/>
                    <a:pt x="16336" y="17087"/>
                    <a:pt x="15819" y="16225"/>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0" name="Google Shape;290;p44"/>
            <p:cNvSpPr/>
            <p:nvPr/>
          </p:nvSpPr>
          <p:spPr>
            <a:xfrm>
              <a:off x="6194592" y="3424426"/>
              <a:ext cx="16997" cy="21085"/>
            </a:xfrm>
            <a:custGeom>
              <a:avLst/>
              <a:gdLst/>
              <a:ahLst/>
              <a:cxnLst/>
              <a:rect l="l" t="t" r="r" b="b"/>
              <a:pathLst>
                <a:path w="16997" h="21085" extrusionOk="0">
                  <a:moveTo>
                    <a:pt x="8312" y="0"/>
                  </a:moveTo>
                  <a:cubicBezTo>
                    <a:pt x="6184" y="0"/>
                    <a:pt x="3854" y="316"/>
                    <a:pt x="2128" y="863"/>
                  </a:cubicBezTo>
                  <a:lnTo>
                    <a:pt x="1582" y="1036"/>
                  </a:lnTo>
                  <a:lnTo>
                    <a:pt x="1582" y="1582"/>
                  </a:lnTo>
                  <a:cubicBezTo>
                    <a:pt x="1582" y="2877"/>
                    <a:pt x="1870" y="3941"/>
                    <a:pt x="2445" y="4861"/>
                  </a:cubicBezTo>
                  <a:lnTo>
                    <a:pt x="2761" y="5351"/>
                  </a:lnTo>
                  <a:lnTo>
                    <a:pt x="3308" y="5178"/>
                  </a:lnTo>
                  <a:cubicBezTo>
                    <a:pt x="4976" y="4689"/>
                    <a:pt x="6385" y="4487"/>
                    <a:pt x="7938" y="4487"/>
                  </a:cubicBezTo>
                  <a:cubicBezTo>
                    <a:pt x="10987" y="4487"/>
                    <a:pt x="11648" y="5609"/>
                    <a:pt x="11706" y="7393"/>
                  </a:cubicBezTo>
                  <a:cubicBezTo>
                    <a:pt x="10987" y="7335"/>
                    <a:pt x="10153" y="7307"/>
                    <a:pt x="9117" y="7307"/>
                  </a:cubicBezTo>
                  <a:cubicBezTo>
                    <a:pt x="3595" y="7307"/>
                    <a:pt x="0" y="10068"/>
                    <a:pt x="0" y="14355"/>
                  </a:cubicBezTo>
                  <a:cubicBezTo>
                    <a:pt x="0" y="19935"/>
                    <a:pt x="4889" y="21086"/>
                    <a:pt x="9002" y="21086"/>
                  </a:cubicBezTo>
                  <a:cubicBezTo>
                    <a:pt x="11102" y="21086"/>
                    <a:pt x="13604" y="20770"/>
                    <a:pt x="16394" y="20166"/>
                  </a:cubicBezTo>
                  <a:lnTo>
                    <a:pt x="16998" y="20022"/>
                  </a:lnTo>
                  <a:lnTo>
                    <a:pt x="16998" y="7681"/>
                  </a:lnTo>
                  <a:cubicBezTo>
                    <a:pt x="16969" y="2589"/>
                    <a:pt x="14035" y="0"/>
                    <a:pt x="8312" y="0"/>
                  </a:cubicBezTo>
                  <a:moveTo>
                    <a:pt x="11677" y="11794"/>
                  </a:moveTo>
                  <a:lnTo>
                    <a:pt x="11677" y="16455"/>
                  </a:lnTo>
                  <a:cubicBezTo>
                    <a:pt x="10900" y="16598"/>
                    <a:pt x="9922" y="16685"/>
                    <a:pt x="8916" y="16685"/>
                  </a:cubicBezTo>
                  <a:cubicBezTo>
                    <a:pt x="6299" y="16685"/>
                    <a:pt x="5321" y="16052"/>
                    <a:pt x="5321" y="14297"/>
                  </a:cubicBezTo>
                  <a:cubicBezTo>
                    <a:pt x="5321" y="13175"/>
                    <a:pt x="5752" y="11650"/>
                    <a:pt x="9462" y="11650"/>
                  </a:cubicBezTo>
                  <a:cubicBezTo>
                    <a:pt x="10066" y="11650"/>
                    <a:pt x="10987" y="11708"/>
                    <a:pt x="11677" y="11794"/>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1" name="Google Shape;291;p44"/>
            <p:cNvSpPr/>
            <p:nvPr/>
          </p:nvSpPr>
          <p:spPr>
            <a:xfrm>
              <a:off x="6166579" y="3424224"/>
              <a:ext cx="5320" cy="21172"/>
            </a:xfrm>
            <a:custGeom>
              <a:avLst/>
              <a:gdLst/>
              <a:ahLst/>
              <a:cxnLst/>
              <a:rect l="l" t="t" r="r" b="b"/>
              <a:pathLst>
                <a:path w="5320" h="21172" extrusionOk="0">
                  <a:moveTo>
                    <a:pt x="4688" y="144"/>
                  </a:moveTo>
                  <a:cubicBezTo>
                    <a:pt x="4055" y="29"/>
                    <a:pt x="3250" y="0"/>
                    <a:pt x="2675" y="0"/>
                  </a:cubicBezTo>
                  <a:cubicBezTo>
                    <a:pt x="2215" y="0"/>
                    <a:pt x="1352" y="29"/>
                    <a:pt x="633" y="144"/>
                  </a:cubicBezTo>
                  <a:lnTo>
                    <a:pt x="0" y="259"/>
                  </a:lnTo>
                  <a:lnTo>
                    <a:pt x="0" y="20885"/>
                  </a:lnTo>
                  <a:lnTo>
                    <a:pt x="633" y="21000"/>
                  </a:lnTo>
                  <a:cubicBezTo>
                    <a:pt x="1265" y="21115"/>
                    <a:pt x="2071" y="21172"/>
                    <a:pt x="2646" y="21172"/>
                  </a:cubicBezTo>
                  <a:cubicBezTo>
                    <a:pt x="3106" y="21172"/>
                    <a:pt x="3969" y="21144"/>
                    <a:pt x="4688" y="21000"/>
                  </a:cubicBezTo>
                  <a:lnTo>
                    <a:pt x="5321" y="20885"/>
                  </a:lnTo>
                  <a:lnTo>
                    <a:pt x="5321" y="259"/>
                  </a:lnTo>
                  <a:lnTo>
                    <a:pt x="4688" y="144"/>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2" name="Google Shape;292;p44"/>
            <p:cNvSpPr/>
            <p:nvPr/>
          </p:nvSpPr>
          <p:spPr>
            <a:xfrm>
              <a:off x="6166234" y="3416400"/>
              <a:ext cx="5924" cy="5926"/>
            </a:xfrm>
            <a:custGeom>
              <a:avLst/>
              <a:gdLst/>
              <a:ahLst/>
              <a:cxnLst/>
              <a:rect l="l" t="t" r="r" b="b"/>
              <a:pathLst>
                <a:path w="5924" h="5926" extrusionOk="0">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3" name="Google Shape;293;p44"/>
            <p:cNvSpPr/>
            <p:nvPr/>
          </p:nvSpPr>
          <p:spPr>
            <a:xfrm>
              <a:off x="6095222" y="3424224"/>
              <a:ext cx="5291" cy="21028"/>
            </a:xfrm>
            <a:custGeom>
              <a:avLst/>
              <a:gdLst/>
              <a:ahLst/>
              <a:cxnLst/>
              <a:rect l="l" t="t" r="r" b="b"/>
              <a:pathLst>
                <a:path w="5291" h="21028" extrusionOk="0">
                  <a:moveTo>
                    <a:pt x="4688" y="144"/>
                  </a:moveTo>
                  <a:cubicBezTo>
                    <a:pt x="4055" y="29"/>
                    <a:pt x="3250" y="0"/>
                    <a:pt x="2675" y="0"/>
                  </a:cubicBezTo>
                  <a:cubicBezTo>
                    <a:pt x="2215" y="0"/>
                    <a:pt x="1352" y="29"/>
                    <a:pt x="633" y="144"/>
                  </a:cubicBezTo>
                  <a:lnTo>
                    <a:pt x="0" y="259"/>
                  </a:lnTo>
                  <a:lnTo>
                    <a:pt x="0" y="20741"/>
                  </a:lnTo>
                  <a:lnTo>
                    <a:pt x="633" y="20856"/>
                  </a:lnTo>
                  <a:cubicBezTo>
                    <a:pt x="1266" y="20971"/>
                    <a:pt x="2071" y="21029"/>
                    <a:pt x="2646" y="21029"/>
                  </a:cubicBezTo>
                  <a:cubicBezTo>
                    <a:pt x="3106" y="21029"/>
                    <a:pt x="3969" y="21000"/>
                    <a:pt x="4688" y="20856"/>
                  </a:cubicBezTo>
                  <a:lnTo>
                    <a:pt x="5292" y="20741"/>
                  </a:lnTo>
                  <a:lnTo>
                    <a:pt x="5292" y="259"/>
                  </a:lnTo>
                  <a:lnTo>
                    <a:pt x="4688" y="144"/>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4" name="Google Shape;294;p44"/>
            <p:cNvSpPr/>
            <p:nvPr/>
          </p:nvSpPr>
          <p:spPr>
            <a:xfrm>
              <a:off x="6094906" y="3416400"/>
              <a:ext cx="5924" cy="5926"/>
            </a:xfrm>
            <a:custGeom>
              <a:avLst/>
              <a:gdLst/>
              <a:ahLst/>
              <a:cxnLst/>
              <a:rect l="l" t="t" r="r" b="b"/>
              <a:pathLst>
                <a:path w="5924" h="5926" extrusionOk="0">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5" name="Google Shape;295;p44"/>
            <p:cNvSpPr/>
            <p:nvPr/>
          </p:nvSpPr>
          <p:spPr>
            <a:xfrm>
              <a:off x="6061946" y="3424282"/>
              <a:ext cx="5291" cy="21028"/>
            </a:xfrm>
            <a:custGeom>
              <a:avLst/>
              <a:gdLst/>
              <a:ahLst/>
              <a:cxnLst/>
              <a:rect l="l" t="t" r="r" b="b"/>
              <a:pathLst>
                <a:path w="5291" h="21028" extrusionOk="0">
                  <a:moveTo>
                    <a:pt x="4688" y="144"/>
                  </a:moveTo>
                  <a:cubicBezTo>
                    <a:pt x="4055" y="29"/>
                    <a:pt x="3250" y="0"/>
                    <a:pt x="2675" y="0"/>
                  </a:cubicBezTo>
                  <a:cubicBezTo>
                    <a:pt x="2215" y="0"/>
                    <a:pt x="1352" y="29"/>
                    <a:pt x="633" y="144"/>
                  </a:cubicBezTo>
                  <a:lnTo>
                    <a:pt x="0" y="259"/>
                  </a:lnTo>
                  <a:lnTo>
                    <a:pt x="0" y="20741"/>
                  </a:lnTo>
                  <a:lnTo>
                    <a:pt x="633" y="20856"/>
                  </a:lnTo>
                  <a:cubicBezTo>
                    <a:pt x="1265" y="20971"/>
                    <a:pt x="2071" y="21029"/>
                    <a:pt x="2646" y="21029"/>
                  </a:cubicBezTo>
                  <a:cubicBezTo>
                    <a:pt x="3106" y="21029"/>
                    <a:pt x="3969" y="21000"/>
                    <a:pt x="4688" y="20856"/>
                  </a:cubicBezTo>
                  <a:lnTo>
                    <a:pt x="5292" y="20741"/>
                  </a:lnTo>
                  <a:lnTo>
                    <a:pt x="5292" y="259"/>
                  </a:lnTo>
                  <a:lnTo>
                    <a:pt x="4688" y="144"/>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6" name="Google Shape;296;p44"/>
            <p:cNvSpPr/>
            <p:nvPr/>
          </p:nvSpPr>
          <p:spPr>
            <a:xfrm>
              <a:off x="6061601" y="3416428"/>
              <a:ext cx="5925" cy="5925"/>
            </a:xfrm>
            <a:custGeom>
              <a:avLst/>
              <a:gdLst/>
              <a:ahLst/>
              <a:cxnLst/>
              <a:rect l="l" t="t" r="r" b="b"/>
              <a:pathLst>
                <a:path w="5925" h="5925" extrusionOk="0">
                  <a:moveTo>
                    <a:pt x="2962" y="0"/>
                  </a:moveTo>
                  <a:cubicBezTo>
                    <a:pt x="1323" y="0"/>
                    <a:pt x="0" y="1323"/>
                    <a:pt x="0" y="2963"/>
                  </a:cubicBezTo>
                  <a:cubicBezTo>
                    <a:pt x="0" y="4603"/>
                    <a:pt x="1323" y="5926"/>
                    <a:pt x="2962" y="5926"/>
                  </a:cubicBezTo>
                  <a:cubicBezTo>
                    <a:pt x="4602" y="5926"/>
                    <a:pt x="5925" y="4603"/>
                    <a:pt x="5925" y="2963"/>
                  </a:cubicBezTo>
                  <a:cubicBezTo>
                    <a:pt x="5953" y="1352"/>
                    <a:pt x="4602" y="0"/>
                    <a:pt x="2962" y="0"/>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7" name="Google Shape;297;p44"/>
            <p:cNvSpPr/>
            <p:nvPr/>
          </p:nvSpPr>
          <p:spPr>
            <a:xfrm>
              <a:off x="6000685" y="3423879"/>
              <a:ext cx="9318" cy="14786"/>
            </a:xfrm>
            <a:custGeom>
              <a:avLst/>
              <a:gdLst/>
              <a:ahLst/>
              <a:cxnLst/>
              <a:rect l="l" t="t" r="r" b="b"/>
              <a:pathLst>
                <a:path w="9318" h="14786" extrusionOk="0">
                  <a:moveTo>
                    <a:pt x="1122" y="14729"/>
                  </a:moveTo>
                  <a:lnTo>
                    <a:pt x="1208" y="14729"/>
                  </a:lnTo>
                  <a:cubicBezTo>
                    <a:pt x="1553" y="14757"/>
                    <a:pt x="1927" y="14786"/>
                    <a:pt x="2301" y="14786"/>
                  </a:cubicBezTo>
                  <a:lnTo>
                    <a:pt x="2473" y="14786"/>
                  </a:lnTo>
                  <a:lnTo>
                    <a:pt x="2589" y="14786"/>
                  </a:lnTo>
                  <a:cubicBezTo>
                    <a:pt x="7047" y="14786"/>
                    <a:pt x="9319" y="12226"/>
                    <a:pt x="9319" y="7134"/>
                  </a:cubicBezTo>
                  <a:cubicBezTo>
                    <a:pt x="9319" y="2129"/>
                    <a:pt x="7909" y="0"/>
                    <a:pt x="4573" y="0"/>
                  </a:cubicBezTo>
                  <a:cubicBezTo>
                    <a:pt x="1841" y="0"/>
                    <a:pt x="345" y="1841"/>
                    <a:pt x="345" y="5207"/>
                  </a:cubicBezTo>
                  <a:lnTo>
                    <a:pt x="345" y="10960"/>
                  </a:lnTo>
                  <a:cubicBezTo>
                    <a:pt x="345" y="11938"/>
                    <a:pt x="288" y="13521"/>
                    <a:pt x="0" y="14470"/>
                  </a:cubicBezTo>
                  <a:cubicBezTo>
                    <a:pt x="144" y="14527"/>
                    <a:pt x="345" y="14556"/>
                    <a:pt x="575" y="14614"/>
                  </a:cubicBezTo>
                  <a:lnTo>
                    <a:pt x="661" y="14643"/>
                  </a:lnTo>
                  <a:cubicBezTo>
                    <a:pt x="748" y="14671"/>
                    <a:pt x="949" y="14700"/>
                    <a:pt x="1122" y="14729"/>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8" name="Google Shape;298;p44"/>
            <p:cNvSpPr/>
            <p:nvPr/>
          </p:nvSpPr>
          <p:spPr>
            <a:xfrm>
              <a:off x="5980466" y="3405957"/>
              <a:ext cx="45586" cy="45595"/>
            </a:xfrm>
            <a:custGeom>
              <a:avLst/>
              <a:gdLst/>
              <a:ahLst/>
              <a:cxnLst/>
              <a:rect l="l" t="t" r="r" b="b"/>
              <a:pathLst>
                <a:path w="45586" h="45595" extrusionOk="0">
                  <a:moveTo>
                    <a:pt x="11476" y="38289"/>
                  </a:moveTo>
                  <a:cubicBezTo>
                    <a:pt x="12281" y="37310"/>
                    <a:pt x="12223" y="35297"/>
                    <a:pt x="12223" y="35297"/>
                  </a:cubicBezTo>
                  <a:lnTo>
                    <a:pt x="12223" y="35297"/>
                  </a:lnTo>
                  <a:lnTo>
                    <a:pt x="12223" y="2589"/>
                  </a:lnTo>
                  <a:cubicBezTo>
                    <a:pt x="4947" y="6386"/>
                    <a:pt x="0" y="14009"/>
                    <a:pt x="0" y="22783"/>
                  </a:cubicBezTo>
                  <a:cubicBezTo>
                    <a:pt x="0" y="35383"/>
                    <a:pt x="10210" y="45595"/>
                    <a:pt x="22779" y="45595"/>
                  </a:cubicBezTo>
                  <a:cubicBezTo>
                    <a:pt x="35376" y="45595"/>
                    <a:pt x="45587" y="35383"/>
                    <a:pt x="45587" y="22783"/>
                  </a:cubicBezTo>
                  <a:cubicBezTo>
                    <a:pt x="45587" y="10184"/>
                    <a:pt x="35376" y="0"/>
                    <a:pt x="22779" y="0"/>
                  </a:cubicBezTo>
                  <a:cubicBezTo>
                    <a:pt x="21974" y="0"/>
                    <a:pt x="21197" y="29"/>
                    <a:pt x="20421" y="115"/>
                  </a:cubicBezTo>
                  <a:lnTo>
                    <a:pt x="20421" y="13204"/>
                  </a:lnTo>
                  <a:cubicBezTo>
                    <a:pt x="21830" y="11766"/>
                    <a:pt x="24131" y="10903"/>
                    <a:pt x="26662" y="10903"/>
                  </a:cubicBezTo>
                  <a:cubicBezTo>
                    <a:pt x="33737" y="10903"/>
                    <a:pt x="37965" y="16138"/>
                    <a:pt x="37965" y="24883"/>
                  </a:cubicBezTo>
                  <a:cubicBezTo>
                    <a:pt x="37965" y="34060"/>
                    <a:pt x="31954" y="39756"/>
                    <a:pt x="22290" y="39756"/>
                  </a:cubicBezTo>
                  <a:cubicBezTo>
                    <a:pt x="21197" y="39756"/>
                    <a:pt x="19989" y="39698"/>
                    <a:pt x="18781" y="39554"/>
                  </a:cubicBezTo>
                  <a:lnTo>
                    <a:pt x="18666" y="39554"/>
                  </a:lnTo>
                  <a:cubicBezTo>
                    <a:pt x="16135" y="39410"/>
                    <a:pt x="12281" y="38490"/>
                    <a:pt x="12109" y="38461"/>
                  </a:cubicBezTo>
                  <a:lnTo>
                    <a:pt x="11476" y="38289"/>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04">
  <p:cSld name="Title 04">
    <p:bg>
      <p:bgPr>
        <a:solidFill>
          <a:schemeClr val="lt1"/>
        </a:solidFill>
        <a:effectLst/>
      </p:bgPr>
    </p:bg>
    <p:spTree>
      <p:nvGrpSpPr>
        <p:cNvPr id="1" name="Shape 299"/>
        <p:cNvGrpSpPr/>
        <p:nvPr/>
      </p:nvGrpSpPr>
      <p:grpSpPr>
        <a:xfrm>
          <a:off x="0" y="0"/>
          <a:ext cx="0" cy="0"/>
          <a:chOff x="0" y="0"/>
          <a:chExt cx="0" cy="0"/>
        </a:xfrm>
      </p:grpSpPr>
      <p:sp>
        <p:nvSpPr>
          <p:cNvPr id="300" name="Google Shape;300;p45"/>
          <p:cNvSpPr/>
          <p:nvPr/>
        </p:nvSpPr>
        <p:spPr>
          <a:xfrm>
            <a:off x="0" y="-1"/>
            <a:ext cx="8307095" cy="5917209"/>
          </a:xfrm>
          <a:prstGeom prst="rect">
            <a:avLst/>
          </a:prstGeom>
          <a:blipFill rotWithShape="1">
            <a:blip r:embed="rId2">
              <a:alphaModFix/>
            </a:blip>
            <a:stretch>
              <a:fillRect/>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301" name="Google Shape;301;p45"/>
          <p:cNvGrpSpPr/>
          <p:nvPr/>
        </p:nvGrpSpPr>
        <p:grpSpPr>
          <a:xfrm>
            <a:off x="0" y="0"/>
            <a:ext cx="12191999" cy="6858000"/>
            <a:chOff x="0" y="0"/>
            <a:chExt cx="12191999" cy="6858000"/>
          </a:xfrm>
        </p:grpSpPr>
        <p:sp>
          <p:nvSpPr>
            <p:cNvPr id="302" name="Google Shape;302;p45"/>
            <p:cNvSpPr/>
            <p:nvPr/>
          </p:nvSpPr>
          <p:spPr>
            <a:xfrm>
              <a:off x="0" y="0"/>
              <a:ext cx="1483783" cy="695786"/>
            </a:xfrm>
            <a:custGeom>
              <a:avLst/>
              <a:gdLst/>
              <a:ahLst/>
              <a:cxnLst/>
              <a:rect l="l" t="t" r="r" b="b"/>
              <a:pathLst>
                <a:path w="1483783" h="695786" extrusionOk="0">
                  <a:moveTo>
                    <a:pt x="0" y="0"/>
                  </a:moveTo>
                  <a:lnTo>
                    <a:pt x="1483783" y="0"/>
                  </a:lnTo>
                  <a:lnTo>
                    <a:pt x="1335349" y="122662"/>
                  </a:lnTo>
                  <a:cubicBezTo>
                    <a:pt x="981105" y="396236"/>
                    <a:pt x="571593" y="581342"/>
                    <a:pt x="106732" y="677896"/>
                  </a:cubicBezTo>
                  <a:lnTo>
                    <a:pt x="0" y="695786"/>
                  </a:lnTo>
                  <a:lnTo>
                    <a:pt x="0" y="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3" name="Google Shape;303;p45"/>
            <p:cNvSpPr/>
            <p:nvPr/>
          </p:nvSpPr>
          <p:spPr>
            <a:xfrm>
              <a:off x="0" y="0"/>
              <a:ext cx="12191999" cy="6858000"/>
            </a:xfrm>
            <a:custGeom>
              <a:avLst/>
              <a:gdLst/>
              <a:ahLst/>
              <a:cxnLst/>
              <a:rect l="l" t="t" r="r" b="b"/>
              <a:pathLst>
                <a:path w="12191999" h="6858000" extrusionOk="0">
                  <a:moveTo>
                    <a:pt x="8307097" y="0"/>
                  </a:moveTo>
                  <a:lnTo>
                    <a:pt x="12191999" y="0"/>
                  </a:lnTo>
                  <a:lnTo>
                    <a:pt x="12191999" y="6858000"/>
                  </a:lnTo>
                  <a:lnTo>
                    <a:pt x="0" y="6858000"/>
                  </a:lnTo>
                  <a:lnTo>
                    <a:pt x="0" y="5915295"/>
                  </a:lnTo>
                  <a:lnTo>
                    <a:pt x="181766" y="5912361"/>
                  </a:lnTo>
                  <a:cubicBezTo>
                    <a:pt x="2624940" y="5832450"/>
                    <a:pt x="4583286" y="5153190"/>
                    <a:pt x="6056879" y="3874105"/>
                  </a:cubicBezTo>
                  <a:cubicBezTo>
                    <a:pt x="7216585" y="2867526"/>
                    <a:pt x="7948225" y="1669343"/>
                    <a:pt x="8252038" y="280343"/>
                  </a:cubicBezTo>
                  <a:lnTo>
                    <a:pt x="8307097" y="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304" name="Google Shape;304;p45"/>
          <p:cNvSpPr txBox="1"/>
          <p:nvPr/>
        </p:nvSpPr>
        <p:spPr>
          <a:xfrm>
            <a:off x="184224" y="6417378"/>
            <a:ext cx="9523828" cy="1661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0"/>
              <a:buFont typeface="Arial"/>
              <a:buNone/>
            </a:pPr>
            <a:r>
              <a:rPr lang="es-ES" sz="480" b="1" i="0" u="none" strike="noStrike" cap="none">
                <a:solidFill>
                  <a:srgbClr val="003D46"/>
                </a:solidFill>
                <a:latin typeface="Arial"/>
                <a:ea typeface="Arial"/>
                <a:cs typeface="Arial"/>
                <a:sym typeface="Arial"/>
              </a:rPr>
              <a:t>All content within this presentation, both physically and intellectual is the exclusive property of Bioiberica. This presentation may not be distributed in full or in part to any person or third party without the written permission of Bioiberica. ©2021</a:t>
            </a:r>
            <a:endParaRPr sz="1400" b="0" i="0" u="none" strike="noStrike" cap="none">
              <a:solidFill>
                <a:srgbClr val="000000"/>
              </a:solidFill>
              <a:latin typeface="Arial"/>
              <a:ea typeface="Arial"/>
              <a:cs typeface="Arial"/>
              <a:sym typeface="Arial"/>
            </a:endParaRPr>
          </a:p>
        </p:txBody>
      </p:sp>
      <p:sp>
        <p:nvSpPr>
          <p:cNvPr id="305" name="Google Shape;305;p45"/>
          <p:cNvSpPr txBox="1">
            <a:spLocks noGrp="1"/>
          </p:cNvSpPr>
          <p:nvPr>
            <p:ph type="body" idx="1"/>
          </p:nvPr>
        </p:nvSpPr>
        <p:spPr>
          <a:xfrm>
            <a:off x="7800975" y="2958603"/>
            <a:ext cx="3739416" cy="1184749"/>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800"/>
              </a:spcBef>
              <a:spcAft>
                <a:spcPts val="0"/>
              </a:spcAft>
              <a:buClr>
                <a:srgbClr val="003D46"/>
              </a:buClr>
              <a:buSzPts val="1600"/>
              <a:buNone/>
              <a:defRPr sz="1600" b="1"/>
            </a:lvl1pPr>
            <a:lvl2pPr marL="914400" lvl="1" indent="-228600" algn="l">
              <a:lnSpc>
                <a:spcPct val="90000"/>
              </a:lnSpc>
              <a:spcBef>
                <a:spcPts val="800"/>
              </a:spcBef>
              <a:spcAft>
                <a:spcPts val="0"/>
              </a:spcAft>
              <a:buClr>
                <a:srgbClr val="003D46"/>
              </a:buClr>
              <a:buSzPts val="1600"/>
              <a:buNone/>
              <a:defRPr sz="1600"/>
            </a:lvl2pPr>
            <a:lvl3pPr marL="1371600" lvl="2" indent="-228600" algn="l">
              <a:lnSpc>
                <a:spcPct val="80000"/>
              </a:lnSpc>
              <a:spcBef>
                <a:spcPts val="800"/>
              </a:spcBef>
              <a:spcAft>
                <a:spcPts val="0"/>
              </a:spcAft>
              <a:buClr>
                <a:srgbClr val="003D46"/>
              </a:buClr>
              <a:buSzPts val="2000"/>
              <a:buNone/>
              <a:defRPr sz="2000"/>
            </a:lvl3pPr>
            <a:lvl4pPr marL="1828800" lvl="3" indent="-228600" algn="l">
              <a:lnSpc>
                <a:spcPct val="80000"/>
              </a:lnSpc>
              <a:spcBef>
                <a:spcPts val="400"/>
              </a:spcBef>
              <a:spcAft>
                <a:spcPts val="0"/>
              </a:spcAft>
              <a:buClr>
                <a:srgbClr val="003D46"/>
              </a:buClr>
              <a:buSzPts val="2000"/>
              <a:buNone/>
              <a:defRPr sz="2000"/>
            </a:lvl4pPr>
            <a:lvl5pPr marL="2286000" lvl="4" indent="-228600" algn="l">
              <a:lnSpc>
                <a:spcPct val="80000"/>
              </a:lnSpc>
              <a:spcBef>
                <a:spcPts val="400"/>
              </a:spcBef>
              <a:spcAft>
                <a:spcPts val="0"/>
              </a:spcAft>
              <a:buClr>
                <a:srgbClr val="003D46"/>
              </a:buClr>
              <a:buSzPts val="2000"/>
              <a:buNone/>
              <a:defRPr sz="20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06" name="Google Shape;306;p45"/>
          <p:cNvCxnSpPr/>
          <p:nvPr/>
        </p:nvCxnSpPr>
        <p:spPr>
          <a:xfrm>
            <a:off x="281354" y="6358597"/>
            <a:ext cx="11605846" cy="0"/>
          </a:xfrm>
          <a:prstGeom prst="straightConnector1">
            <a:avLst/>
          </a:prstGeom>
          <a:noFill/>
          <a:ln w="9525" cap="flat" cmpd="sng">
            <a:solidFill>
              <a:srgbClr val="003D46"/>
            </a:solidFill>
            <a:prstDash val="solid"/>
            <a:miter lim="800000"/>
            <a:headEnd type="none" w="sm" len="sm"/>
            <a:tailEnd type="none" w="sm" len="sm"/>
          </a:ln>
        </p:spPr>
      </p:cxnSp>
      <p:grpSp>
        <p:nvGrpSpPr>
          <p:cNvPr id="307" name="Google Shape;307;p45"/>
          <p:cNvGrpSpPr/>
          <p:nvPr/>
        </p:nvGrpSpPr>
        <p:grpSpPr>
          <a:xfrm>
            <a:off x="11118683" y="6430454"/>
            <a:ext cx="776187" cy="153123"/>
            <a:chOff x="5980466" y="3405957"/>
            <a:chExt cx="231123" cy="45595"/>
          </a:xfrm>
        </p:grpSpPr>
        <p:sp>
          <p:nvSpPr>
            <p:cNvPr id="308" name="Google Shape;308;p45"/>
            <p:cNvSpPr/>
            <p:nvPr/>
          </p:nvSpPr>
          <p:spPr>
            <a:xfrm>
              <a:off x="6038218" y="3416918"/>
              <a:ext cx="19327" cy="28622"/>
            </a:xfrm>
            <a:custGeom>
              <a:avLst/>
              <a:gdLst/>
              <a:ahLst/>
              <a:cxnLst/>
              <a:rect l="l" t="t" r="r" b="b"/>
              <a:pathLst>
                <a:path w="19327" h="28622" extrusionOk="0">
                  <a:moveTo>
                    <a:pt x="14697" y="13117"/>
                  </a:moveTo>
                  <a:cubicBezTo>
                    <a:pt x="16250" y="12053"/>
                    <a:pt x="17602" y="10212"/>
                    <a:pt x="17602" y="7594"/>
                  </a:cubicBezTo>
                  <a:cubicBezTo>
                    <a:pt x="17602" y="1323"/>
                    <a:pt x="11821" y="0"/>
                    <a:pt x="6989" y="0"/>
                  </a:cubicBezTo>
                  <a:cubicBezTo>
                    <a:pt x="4429" y="0"/>
                    <a:pt x="1870" y="172"/>
                    <a:pt x="604" y="431"/>
                  </a:cubicBezTo>
                  <a:lnTo>
                    <a:pt x="0" y="546"/>
                  </a:lnTo>
                  <a:lnTo>
                    <a:pt x="0" y="28076"/>
                  </a:lnTo>
                  <a:lnTo>
                    <a:pt x="661" y="28162"/>
                  </a:lnTo>
                  <a:cubicBezTo>
                    <a:pt x="2905" y="28450"/>
                    <a:pt x="5350" y="28623"/>
                    <a:pt x="7248" y="28623"/>
                  </a:cubicBezTo>
                  <a:cubicBezTo>
                    <a:pt x="17774" y="28623"/>
                    <a:pt x="19327" y="23330"/>
                    <a:pt x="19327" y="20166"/>
                  </a:cubicBezTo>
                  <a:cubicBezTo>
                    <a:pt x="19327" y="16771"/>
                    <a:pt x="17602" y="14239"/>
                    <a:pt x="14697" y="13117"/>
                  </a:cubicBezTo>
                  <a:moveTo>
                    <a:pt x="5407" y="11363"/>
                  </a:moveTo>
                  <a:lnTo>
                    <a:pt x="5407" y="4516"/>
                  </a:lnTo>
                  <a:cubicBezTo>
                    <a:pt x="5925" y="4459"/>
                    <a:pt x="6557" y="4459"/>
                    <a:pt x="7363" y="4459"/>
                  </a:cubicBezTo>
                  <a:cubicBezTo>
                    <a:pt x="9549" y="4459"/>
                    <a:pt x="12137" y="5034"/>
                    <a:pt x="12137" y="7824"/>
                  </a:cubicBezTo>
                  <a:cubicBezTo>
                    <a:pt x="12137" y="10212"/>
                    <a:pt x="10613" y="11363"/>
                    <a:pt x="7478" y="11363"/>
                  </a:cubicBezTo>
                  <a:lnTo>
                    <a:pt x="5407" y="11363"/>
                  </a:lnTo>
                  <a:close/>
                  <a:moveTo>
                    <a:pt x="13662" y="20022"/>
                  </a:moveTo>
                  <a:cubicBezTo>
                    <a:pt x="13662" y="21690"/>
                    <a:pt x="13029" y="23934"/>
                    <a:pt x="7650" y="23934"/>
                  </a:cubicBezTo>
                  <a:cubicBezTo>
                    <a:pt x="7104" y="23934"/>
                    <a:pt x="6155" y="23934"/>
                    <a:pt x="5407" y="23876"/>
                  </a:cubicBezTo>
                  <a:lnTo>
                    <a:pt x="5407" y="15994"/>
                  </a:lnTo>
                  <a:lnTo>
                    <a:pt x="7881" y="15994"/>
                  </a:lnTo>
                  <a:cubicBezTo>
                    <a:pt x="13057" y="15965"/>
                    <a:pt x="13662" y="18267"/>
                    <a:pt x="13662" y="20022"/>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9" name="Google Shape;309;p45"/>
            <p:cNvSpPr/>
            <p:nvPr/>
          </p:nvSpPr>
          <p:spPr>
            <a:xfrm>
              <a:off x="6071092" y="3424426"/>
              <a:ext cx="20017" cy="21114"/>
            </a:xfrm>
            <a:custGeom>
              <a:avLst/>
              <a:gdLst/>
              <a:ahLst/>
              <a:cxnLst/>
              <a:rect l="l" t="t" r="r" b="b"/>
              <a:pathLst>
                <a:path w="20017" h="21114" extrusionOk="0">
                  <a:moveTo>
                    <a:pt x="10009" y="0"/>
                  </a:moveTo>
                  <a:cubicBezTo>
                    <a:pt x="3825" y="0"/>
                    <a:pt x="0" y="4056"/>
                    <a:pt x="0" y="10586"/>
                  </a:cubicBezTo>
                  <a:cubicBezTo>
                    <a:pt x="0" y="17087"/>
                    <a:pt x="3825" y="21115"/>
                    <a:pt x="10009" y="21115"/>
                  </a:cubicBezTo>
                  <a:cubicBezTo>
                    <a:pt x="16164" y="21115"/>
                    <a:pt x="20018" y="17087"/>
                    <a:pt x="20018" y="10586"/>
                  </a:cubicBezTo>
                  <a:cubicBezTo>
                    <a:pt x="20018" y="4056"/>
                    <a:pt x="16164" y="0"/>
                    <a:pt x="10009" y="0"/>
                  </a:cubicBezTo>
                  <a:moveTo>
                    <a:pt x="14467" y="10557"/>
                  </a:moveTo>
                  <a:cubicBezTo>
                    <a:pt x="14467" y="14671"/>
                    <a:pt x="13000" y="16685"/>
                    <a:pt x="10009" y="16685"/>
                  </a:cubicBezTo>
                  <a:cubicBezTo>
                    <a:pt x="7047" y="16685"/>
                    <a:pt x="5580" y="14671"/>
                    <a:pt x="5580" y="10557"/>
                  </a:cubicBezTo>
                  <a:cubicBezTo>
                    <a:pt x="5580" y="6444"/>
                    <a:pt x="7018" y="4459"/>
                    <a:pt x="10009" y="4459"/>
                  </a:cubicBezTo>
                  <a:cubicBezTo>
                    <a:pt x="13000" y="4459"/>
                    <a:pt x="14467" y="6473"/>
                    <a:pt x="14467" y="10557"/>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0" name="Google Shape;310;p45"/>
            <p:cNvSpPr/>
            <p:nvPr/>
          </p:nvSpPr>
          <p:spPr>
            <a:xfrm>
              <a:off x="6106037" y="3416284"/>
              <a:ext cx="19212" cy="29255"/>
            </a:xfrm>
            <a:custGeom>
              <a:avLst/>
              <a:gdLst/>
              <a:ahLst/>
              <a:cxnLst/>
              <a:rect l="l" t="t" r="r" b="b"/>
              <a:pathLst>
                <a:path w="19212" h="29255" extrusionOk="0">
                  <a:moveTo>
                    <a:pt x="10325" y="8141"/>
                  </a:moveTo>
                  <a:cubicBezTo>
                    <a:pt x="8427" y="8141"/>
                    <a:pt x="6673" y="8688"/>
                    <a:pt x="5378" y="9694"/>
                  </a:cubicBezTo>
                  <a:lnTo>
                    <a:pt x="5378" y="288"/>
                  </a:lnTo>
                  <a:lnTo>
                    <a:pt x="4746" y="173"/>
                  </a:lnTo>
                  <a:cubicBezTo>
                    <a:pt x="3969" y="29"/>
                    <a:pt x="3049" y="0"/>
                    <a:pt x="2675" y="0"/>
                  </a:cubicBezTo>
                  <a:cubicBezTo>
                    <a:pt x="2330" y="0"/>
                    <a:pt x="1409" y="29"/>
                    <a:pt x="633" y="173"/>
                  </a:cubicBezTo>
                  <a:lnTo>
                    <a:pt x="0" y="288"/>
                  </a:lnTo>
                  <a:lnTo>
                    <a:pt x="0" y="28019"/>
                  </a:lnTo>
                  <a:lnTo>
                    <a:pt x="518" y="28192"/>
                  </a:lnTo>
                  <a:cubicBezTo>
                    <a:pt x="2013" y="28681"/>
                    <a:pt x="4659" y="29256"/>
                    <a:pt x="7277" y="29256"/>
                  </a:cubicBezTo>
                  <a:cubicBezTo>
                    <a:pt x="14870" y="29256"/>
                    <a:pt x="19213" y="25229"/>
                    <a:pt x="19213" y="18238"/>
                  </a:cubicBezTo>
                  <a:cubicBezTo>
                    <a:pt x="19241" y="11823"/>
                    <a:pt x="15991" y="8141"/>
                    <a:pt x="10325" y="8141"/>
                  </a:cubicBezTo>
                  <a:moveTo>
                    <a:pt x="13662" y="18382"/>
                  </a:moveTo>
                  <a:cubicBezTo>
                    <a:pt x="13662" y="22438"/>
                    <a:pt x="11562" y="24653"/>
                    <a:pt x="7737" y="24653"/>
                  </a:cubicBezTo>
                  <a:cubicBezTo>
                    <a:pt x="6845" y="24653"/>
                    <a:pt x="6040" y="24567"/>
                    <a:pt x="5378" y="24423"/>
                  </a:cubicBezTo>
                  <a:lnTo>
                    <a:pt x="5378" y="17174"/>
                  </a:lnTo>
                  <a:cubicBezTo>
                    <a:pt x="5378" y="13060"/>
                    <a:pt x="8600" y="12744"/>
                    <a:pt x="9606" y="12744"/>
                  </a:cubicBezTo>
                  <a:cubicBezTo>
                    <a:pt x="11476" y="12744"/>
                    <a:pt x="13662" y="13405"/>
                    <a:pt x="13662" y="18382"/>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1" name="Google Shape;311;p45"/>
            <p:cNvSpPr/>
            <p:nvPr/>
          </p:nvSpPr>
          <p:spPr>
            <a:xfrm>
              <a:off x="6128384" y="3424426"/>
              <a:ext cx="19212" cy="21085"/>
            </a:xfrm>
            <a:custGeom>
              <a:avLst/>
              <a:gdLst/>
              <a:ahLst/>
              <a:cxnLst/>
              <a:rect l="l" t="t" r="r" b="b"/>
              <a:pathLst>
                <a:path w="19212" h="21085" extrusionOk="0">
                  <a:moveTo>
                    <a:pt x="10124" y="0"/>
                  </a:moveTo>
                  <a:cubicBezTo>
                    <a:pt x="3883" y="0"/>
                    <a:pt x="0" y="4085"/>
                    <a:pt x="0" y="10672"/>
                  </a:cubicBezTo>
                  <a:cubicBezTo>
                    <a:pt x="0" y="17404"/>
                    <a:pt x="3911" y="21086"/>
                    <a:pt x="11015" y="21086"/>
                  </a:cubicBezTo>
                  <a:cubicBezTo>
                    <a:pt x="13604" y="21086"/>
                    <a:pt x="15703" y="20741"/>
                    <a:pt x="17487" y="19993"/>
                  </a:cubicBezTo>
                  <a:lnTo>
                    <a:pt x="17976" y="19792"/>
                  </a:lnTo>
                  <a:lnTo>
                    <a:pt x="17947" y="19274"/>
                  </a:lnTo>
                  <a:cubicBezTo>
                    <a:pt x="17889" y="18094"/>
                    <a:pt x="17573" y="16857"/>
                    <a:pt x="17113" y="16052"/>
                  </a:cubicBezTo>
                  <a:lnTo>
                    <a:pt x="16796" y="15505"/>
                  </a:lnTo>
                  <a:lnTo>
                    <a:pt x="16193" y="15735"/>
                  </a:lnTo>
                  <a:cubicBezTo>
                    <a:pt x="14668" y="16311"/>
                    <a:pt x="13000" y="16598"/>
                    <a:pt x="11246" y="16598"/>
                  </a:cubicBezTo>
                  <a:cubicBezTo>
                    <a:pt x="7708" y="16598"/>
                    <a:pt x="5982" y="15246"/>
                    <a:pt x="5637" y="12197"/>
                  </a:cubicBezTo>
                  <a:lnTo>
                    <a:pt x="19040" y="12197"/>
                  </a:lnTo>
                  <a:lnTo>
                    <a:pt x="19126" y="11075"/>
                  </a:lnTo>
                  <a:cubicBezTo>
                    <a:pt x="19155" y="10586"/>
                    <a:pt x="19212" y="9953"/>
                    <a:pt x="19212" y="9378"/>
                  </a:cubicBezTo>
                  <a:cubicBezTo>
                    <a:pt x="19212" y="3682"/>
                    <a:pt x="15646" y="0"/>
                    <a:pt x="10124" y="0"/>
                  </a:cubicBezTo>
                  <a:moveTo>
                    <a:pt x="10009" y="4401"/>
                  </a:moveTo>
                  <a:cubicBezTo>
                    <a:pt x="12971" y="4401"/>
                    <a:pt x="13690" y="6703"/>
                    <a:pt x="13834" y="7997"/>
                  </a:cubicBezTo>
                  <a:lnTo>
                    <a:pt x="5752" y="7997"/>
                  </a:lnTo>
                  <a:cubicBezTo>
                    <a:pt x="6270" y="5581"/>
                    <a:pt x="7651" y="4401"/>
                    <a:pt x="10009" y="4401"/>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2" name="Google Shape;312;p45"/>
            <p:cNvSpPr/>
            <p:nvPr/>
          </p:nvSpPr>
          <p:spPr>
            <a:xfrm>
              <a:off x="6151307" y="3424684"/>
              <a:ext cx="12051" cy="20539"/>
            </a:xfrm>
            <a:custGeom>
              <a:avLst/>
              <a:gdLst/>
              <a:ahLst/>
              <a:cxnLst/>
              <a:rect l="l" t="t" r="r" b="b"/>
              <a:pathLst>
                <a:path w="12051" h="20539" extrusionOk="0">
                  <a:moveTo>
                    <a:pt x="11735" y="201"/>
                  </a:moveTo>
                  <a:lnTo>
                    <a:pt x="11217" y="144"/>
                  </a:lnTo>
                  <a:cubicBezTo>
                    <a:pt x="10901" y="115"/>
                    <a:pt x="10383" y="58"/>
                    <a:pt x="9923" y="58"/>
                  </a:cubicBezTo>
                  <a:cubicBezTo>
                    <a:pt x="7967" y="58"/>
                    <a:pt x="6299" y="690"/>
                    <a:pt x="4947" y="1985"/>
                  </a:cubicBezTo>
                  <a:cubicBezTo>
                    <a:pt x="4890" y="1496"/>
                    <a:pt x="4803" y="1064"/>
                    <a:pt x="4746" y="777"/>
                  </a:cubicBezTo>
                  <a:lnTo>
                    <a:pt x="4659" y="288"/>
                  </a:lnTo>
                  <a:lnTo>
                    <a:pt x="4171" y="173"/>
                  </a:lnTo>
                  <a:cubicBezTo>
                    <a:pt x="3710" y="58"/>
                    <a:pt x="3106" y="0"/>
                    <a:pt x="2387" y="0"/>
                  </a:cubicBezTo>
                  <a:cubicBezTo>
                    <a:pt x="1726" y="0"/>
                    <a:pt x="1208" y="58"/>
                    <a:pt x="633" y="173"/>
                  </a:cubicBezTo>
                  <a:lnTo>
                    <a:pt x="0" y="288"/>
                  </a:lnTo>
                  <a:lnTo>
                    <a:pt x="0" y="20281"/>
                  </a:lnTo>
                  <a:lnTo>
                    <a:pt x="633" y="20396"/>
                  </a:lnTo>
                  <a:cubicBezTo>
                    <a:pt x="1409" y="20540"/>
                    <a:pt x="2272" y="20540"/>
                    <a:pt x="2704" y="20540"/>
                  </a:cubicBezTo>
                  <a:cubicBezTo>
                    <a:pt x="3164" y="20540"/>
                    <a:pt x="4027" y="20511"/>
                    <a:pt x="4746" y="20367"/>
                  </a:cubicBezTo>
                  <a:lnTo>
                    <a:pt x="5378" y="20252"/>
                  </a:lnTo>
                  <a:lnTo>
                    <a:pt x="5378" y="10327"/>
                  </a:lnTo>
                  <a:cubicBezTo>
                    <a:pt x="5378" y="6588"/>
                    <a:pt x="6845" y="4861"/>
                    <a:pt x="9951" y="4861"/>
                  </a:cubicBezTo>
                  <a:lnTo>
                    <a:pt x="10354" y="4861"/>
                  </a:lnTo>
                  <a:cubicBezTo>
                    <a:pt x="10440" y="4861"/>
                    <a:pt x="10699" y="4861"/>
                    <a:pt x="10929" y="4919"/>
                  </a:cubicBezTo>
                  <a:lnTo>
                    <a:pt x="11706" y="5121"/>
                  </a:lnTo>
                  <a:lnTo>
                    <a:pt x="11850" y="4344"/>
                  </a:lnTo>
                  <a:cubicBezTo>
                    <a:pt x="11994" y="3682"/>
                    <a:pt x="12051" y="2963"/>
                    <a:pt x="12051" y="2359"/>
                  </a:cubicBezTo>
                  <a:cubicBezTo>
                    <a:pt x="12051" y="1697"/>
                    <a:pt x="11994" y="1180"/>
                    <a:pt x="11878" y="719"/>
                  </a:cubicBezTo>
                  <a:lnTo>
                    <a:pt x="11735" y="201"/>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3" name="Google Shape;313;p45"/>
            <p:cNvSpPr/>
            <p:nvPr/>
          </p:nvSpPr>
          <p:spPr>
            <a:xfrm>
              <a:off x="6175610" y="3424454"/>
              <a:ext cx="16738" cy="21114"/>
            </a:xfrm>
            <a:custGeom>
              <a:avLst/>
              <a:gdLst/>
              <a:ahLst/>
              <a:cxnLst/>
              <a:rect l="l" t="t" r="r" b="b"/>
              <a:pathLst>
                <a:path w="16738" h="21114" extrusionOk="0">
                  <a:moveTo>
                    <a:pt x="15819" y="16225"/>
                  </a:moveTo>
                  <a:lnTo>
                    <a:pt x="15502" y="15707"/>
                  </a:lnTo>
                  <a:lnTo>
                    <a:pt x="14927" y="15908"/>
                  </a:lnTo>
                  <a:cubicBezTo>
                    <a:pt x="13690" y="16339"/>
                    <a:pt x="12540" y="16512"/>
                    <a:pt x="11044" y="16512"/>
                  </a:cubicBezTo>
                  <a:cubicBezTo>
                    <a:pt x="7363" y="16512"/>
                    <a:pt x="5579" y="14556"/>
                    <a:pt x="5579" y="10528"/>
                  </a:cubicBezTo>
                  <a:cubicBezTo>
                    <a:pt x="5579" y="7767"/>
                    <a:pt x="6471" y="4516"/>
                    <a:pt x="10728" y="4516"/>
                  </a:cubicBezTo>
                  <a:cubicBezTo>
                    <a:pt x="12223" y="4516"/>
                    <a:pt x="13575" y="4718"/>
                    <a:pt x="14812" y="5091"/>
                  </a:cubicBezTo>
                  <a:lnTo>
                    <a:pt x="15416" y="5293"/>
                  </a:lnTo>
                  <a:lnTo>
                    <a:pt x="15703" y="4718"/>
                  </a:lnTo>
                  <a:cubicBezTo>
                    <a:pt x="16221" y="3711"/>
                    <a:pt x="16451" y="2359"/>
                    <a:pt x="16451" y="1496"/>
                  </a:cubicBezTo>
                  <a:lnTo>
                    <a:pt x="16451" y="978"/>
                  </a:lnTo>
                  <a:lnTo>
                    <a:pt x="15962" y="805"/>
                  </a:lnTo>
                  <a:cubicBezTo>
                    <a:pt x="14409" y="230"/>
                    <a:pt x="12770" y="0"/>
                    <a:pt x="10469" y="0"/>
                  </a:cubicBezTo>
                  <a:cubicBezTo>
                    <a:pt x="4113" y="0"/>
                    <a:pt x="0" y="4142"/>
                    <a:pt x="0" y="10586"/>
                  </a:cubicBezTo>
                  <a:cubicBezTo>
                    <a:pt x="0" y="17289"/>
                    <a:pt x="3911" y="21115"/>
                    <a:pt x="10728" y="21115"/>
                  </a:cubicBezTo>
                  <a:cubicBezTo>
                    <a:pt x="12741" y="21115"/>
                    <a:pt x="14582" y="20827"/>
                    <a:pt x="16221" y="20223"/>
                  </a:cubicBezTo>
                  <a:lnTo>
                    <a:pt x="16739" y="20022"/>
                  </a:lnTo>
                  <a:lnTo>
                    <a:pt x="16710" y="19475"/>
                  </a:lnTo>
                  <a:cubicBezTo>
                    <a:pt x="16681" y="18324"/>
                    <a:pt x="16336" y="17087"/>
                    <a:pt x="15819" y="16225"/>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4" name="Google Shape;314;p45"/>
            <p:cNvSpPr/>
            <p:nvPr/>
          </p:nvSpPr>
          <p:spPr>
            <a:xfrm>
              <a:off x="6194592" y="3424426"/>
              <a:ext cx="16997" cy="21085"/>
            </a:xfrm>
            <a:custGeom>
              <a:avLst/>
              <a:gdLst/>
              <a:ahLst/>
              <a:cxnLst/>
              <a:rect l="l" t="t" r="r" b="b"/>
              <a:pathLst>
                <a:path w="16997" h="21085" extrusionOk="0">
                  <a:moveTo>
                    <a:pt x="8312" y="0"/>
                  </a:moveTo>
                  <a:cubicBezTo>
                    <a:pt x="6184" y="0"/>
                    <a:pt x="3854" y="316"/>
                    <a:pt x="2128" y="863"/>
                  </a:cubicBezTo>
                  <a:lnTo>
                    <a:pt x="1582" y="1036"/>
                  </a:lnTo>
                  <a:lnTo>
                    <a:pt x="1582" y="1582"/>
                  </a:lnTo>
                  <a:cubicBezTo>
                    <a:pt x="1582" y="2877"/>
                    <a:pt x="1870" y="3941"/>
                    <a:pt x="2445" y="4861"/>
                  </a:cubicBezTo>
                  <a:lnTo>
                    <a:pt x="2761" y="5351"/>
                  </a:lnTo>
                  <a:lnTo>
                    <a:pt x="3308" y="5178"/>
                  </a:lnTo>
                  <a:cubicBezTo>
                    <a:pt x="4976" y="4689"/>
                    <a:pt x="6385" y="4487"/>
                    <a:pt x="7938" y="4487"/>
                  </a:cubicBezTo>
                  <a:cubicBezTo>
                    <a:pt x="10987" y="4487"/>
                    <a:pt x="11648" y="5609"/>
                    <a:pt x="11706" y="7393"/>
                  </a:cubicBezTo>
                  <a:cubicBezTo>
                    <a:pt x="10987" y="7335"/>
                    <a:pt x="10153" y="7307"/>
                    <a:pt x="9117" y="7307"/>
                  </a:cubicBezTo>
                  <a:cubicBezTo>
                    <a:pt x="3595" y="7307"/>
                    <a:pt x="0" y="10068"/>
                    <a:pt x="0" y="14355"/>
                  </a:cubicBezTo>
                  <a:cubicBezTo>
                    <a:pt x="0" y="19935"/>
                    <a:pt x="4889" y="21086"/>
                    <a:pt x="9002" y="21086"/>
                  </a:cubicBezTo>
                  <a:cubicBezTo>
                    <a:pt x="11102" y="21086"/>
                    <a:pt x="13604" y="20770"/>
                    <a:pt x="16394" y="20166"/>
                  </a:cubicBezTo>
                  <a:lnTo>
                    <a:pt x="16998" y="20022"/>
                  </a:lnTo>
                  <a:lnTo>
                    <a:pt x="16998" y="7681"/>
                  </a:lnTo>
                  <a:cubicBezTo>
                    <a:pt x="16969" y="2589"/>
                    <a:pt x="14035" y="0"/>
                    <a:pt x="8312" y="0"/>
                  </a:cubicBezTo>
                  <a:moveTo>
                    <a:pt x="11677" y="11794"/>
                  </a:moveTo>
                  <a:lnTo>
                    <a:pt x="11677" y="16455"/>
                  </a:lnTo>
                  <a:cubicBezTo>
                    <a:pt x="10900" y="16598"/>
                    <a:pt x="9922" y="16685"/>
                    <a:pt x="8916" y="16685"/>
                  </a:cubicBezTo>
                  <a:cubicBezTo>
                    <a:pt x="6299" y="16685"/>
                    <a:pt x="5321" y="16052"/>
                    <a:pt x="5321" y="14297"/>
                  </a:cubicBezTo>
                  <a:cubicBezTo>
                    <a:pt x="5321" y="13175"/>
                    <a:pt x="5752" y="11650"/>
                    <a:pt x="9462" y="11650"/>
                  </a:cubicBezTo>
                  <a:cubicBezTo>
                    <a:pt x="10066" y="11650"/>
                    <a:pt x="10987" y="11708"/>
                    <a:pt x="11677" y="11794"/>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5" name="Google Shape;315;p45"/>
            <p:cNvSpPr/>
            <p:nvPr/>
          </p:nvSpPr>
          <p:spPr>
            <a:xfrm>
              <a:off x="6166579" y="3424224"/>
              <a:ext cx="5320" cy="21172"/>
            </a:xfrm>
            <a:custGeom>
              <a:avLst/>
              <a:gdLst/>
              <a:ahLst/>
              <a:cxnLst/>
              <a:rect l="l" t="t" r="r" b="b"/>
              <a:pathLst>
                <a:path w="5320" h="21172" extrusionOk="0">
                  <a:moveTo>
                    <a:pt x="4688" y="144"/>
                  </a:moveTo>
                  <a:cubicBezTo>
                    <a:pt x="4055" y="29"/>
                    <a:pt x="3250" y="0"/>
                    <a:pt x="2675" y="0"/>
                  </a:cubicBezTo>
                  <a:cubicBezTo>
                    <a:pt x="2215" y="0"/>
                    <a:pt x="1352" y="29"/>
                    <a:pt x="633" y="144"/>
                  </a:cubicBezTo>
                  <a:lnTo>
                    <a:pt x="0" y="259"/>
                  </a:lnTo>
                  <a:lnTo>
                    <a:pt x="0" y="20885"/>
                  </a:lnTo>
                  <a:lnTo>
                    <a:pt x="633" y="21000"/>
                  </a:lnTo>
                  <a:cubicBezTo>
                    <a:pt x="1265" y="21115"/>
                    <a:pt x="2071" y="21172"/>
                    <a:pt x="2646" y="21172"/>
                  </a:cubicBezTo>
                  <a:cubicBezTo>
                    <a:pt x="3106" y="21172"/>
                    <a:pt x="3969" y="21144"/>
                    <a:pt x="4688" y="21000"/>
                  </a:cubicBezTo>
                  <a:lnTo>
                    <a:pt x="5321" y="20885"/>
                  </a:lnTo>
                  <a:lnTo>
                    <a:pt x="5321" y="259"/>
                  </a:lnTo>
                  <a:lnTo>
                    <a:pt x="4688" y="144"/>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6" name="Google Shape;316;p45"/>
            <p:cNvSpPr/>
            <p:nvPr/>
          </p:nvSpPr>
          <p:spPr>
            <a:xfrm>
              <a:off x="6166234" y="3416400"/>
              <a:ext cx="5924" cy="5926"/>
            </a:xfrm>
            <a:custGeom>
              <a:avLst/>
              <a:gdLst/>
              <a:ahLst/>
              <a:cxnLst/>
              <a:rect l="l" t="t" r="r" b="b"/>
              <a:pathLst>
                <a:path w="5924" h="5926" extrusionOk="0">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7" name="Google Shape;317;p45"/>
            <p:cNvSpPr/>
            <p:nvPr/>
          </p:nvSpPr>
          <p:spPr>
            <a:xfrm>
              <a:off x="6095222" y="3424224"/>
              <a:ext cx="5291" cy="21028"/>
            </a:xfrm>
            <a:custGeom>
              <a:avLst/>
              <a:gdLst/>
              <a:ahLst/>
              <a:cxnLst/>
              <a:rect l="l" t="t" r="r" b="b"/>
              <a:pathLst>
                <a:path w="5291" h="21028" extrusionOk="0">
                  <a:moveTo>
                    <a:pt x="4688" y="144"/>
                  </a:moveTo>
                  <a:cubicBezTo>
                    <a:pt x="4055" y="29"/>
                    <a:pt x="3250" y="0"/>
                    <a:pt x="2675" y="0"/>
                  </a:cubicBezTo>
                  <a:cubicBezTo>
                    <a:pt x="2215" y="0"/>
                    <a:pt x="1352" y="29"/>
                    <a:pt x="633" y="144"/>
                  </a:cubicBezTo>
                  <a:lnTo>
                    <a:pt x="0" y="259"/>
                  </a:lnTo>
                  <a:lnTo>
                    <a:pt x="0" y="20741"/>
                  </a:lnTo>
                  <a:lnTo>
                    <a:pt x="633" y="20856"/>
                  </a:lnTo>
                  <a:cubicBezTo>
                    <a:pt x="1266" y="20971"/>
                    <a:pt x="2071" y="21029"/>
                    <a:pt x="2646" y="21029"/>
                  </a:cubicBezTo>
                  <a:cubicBezTo>
                    <a:pt x="3106" y="21029"/>
                    <a:pt x="3969" y="21000"/>
                    <a:pt x="4688" y="20856"/>
                  </a:cubicBezTo>
                  <a:lnTo>
                    <a:pt x="5292" y="20741"/>
                  </a:lnTo>
                  <a:lnTo>
                    <a:pt x="5292" y="259"/>
                  </a:lnTo>
                  <a:lnTo>
                    <a:pt x="4688" y="144"/>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8" name="Google Shape;318;p45"/>
            <p:cNvSpPr/>
            <p:nvPr/>
          </p:nvSpPr>
          <p:spPr>
            <a:xfrm>
              <a:off x="6094906" y="3416400"/>
              <a:ext cx="5924" cy="5926"/>
            </a:xfrm>
            <a:custGeom>
              <a:avLst/>
              <a:gdLst/>
              <a:ahLst/>
              <a:cxnLst/>
              <a:rect l="l" t="t" r="r" b="b"/>
              <a:pathLst>
                <a:path w="5924" h="5926" extrusionOk="0">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9" name="Google Shape;319;p45"/>
            <p:cNvSpPr/>
            <p:nvPr/>
          </p:nvSpPr>
          <p:spPr>
            <a:xfrm>
              <a:off x="6061946" y="3424282"/>
              <a:ext cx="5291" cy="21028"/>
            </a:xfrm>
            <a:custGeom>
              <a:avLst/>
              <a:gdLst/>
              <a:ahLst/>
              <a:cxnLst/>
              <a:rect l="l" t="t" r="r" b="b"/>
              <a:pathLst>
                <a:path w="5291" h="21028" extrusionOk="0">
                  <a:moveTo>
                    <a:pt x="4688" y="144"/>
                  </a:moveTo>
                  <a:cubicBezTo>
                    <a:pt x="4055" y="29"/>
                    <a:pt x="3250" y="0"/>
                    <a:pt x="2675" y="0"/>
                  </a:cubicBezTo>
                  <a:cubicBezTo>
                    <a:pt x="2215" y="0"/>
                    <a:pt x="1352" y="29"/>
                    <a:pt x="633" y="144"/>
                  </a:cubicBezTo>
                  <a:lnTo>
                    <a:pt x="0" y="259"/>
                  </a:lnTo>
                  <a:lnTo>
                    <a:pt x="0" y="20741"/>
                  </a:lnTo>
                  <a:lnTo>
                    <a:pt x="633" y="20856"/>
                  </a:lnTo>
                  <a:cubicBezTo>
                    <a:pt x="1265" y="20971"/>
                    <a:pt x="2071" y="21029"/>
                    <a:pt x="2646" y="21029"/>
                  </a:cubicBezTo>
                  <a:cubicBezTo>
                    <a:pt x="3106" y="21029"/>
                    <a:pt x="3969" y="21000"/>
                    <a:pt x="4688" y="20856"/>
                  </a:cubicBezTo>
                  <a:lnTo>
                    <a:pt x="5292" y="20741"/>
                  </a:lnTo>
                  <a:lnTo>
                    <a:pt x="5292" y="259"/>
                  </a:lnTo>
                  <a:lnTo>
                    <a:pt x="4688" y="144"/>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0" name="Google Shape;320;p45"/>
            <p:cNvSpPr/>
            <p:nvPr/>
          </p:nvSpPr>
          <p:spPr>
            <a:xfrm>
              <a:off x="6061601" y="3416428"/>
              <a:ext cx="5925" cy="5925"/>
            </a:xfrm>
            <a:custGeom>
              <a:avLst/>
              <a:gdLst/>
              <a:ahLst/>
              <a:cxnLst/>
              <a:rect l="l" t="t" r="r" b="b"/>
              <a:pathLst>
                <a:path w="5925" h="5925" extrusionOk="0">
                  <a:moveTo>
                    <a:pt x="2962" y="0"/>
                  </a:moveTo>
                  <a:cubicBezTo>
                    <a:pt x="1323" y="0"/>
                    <a:pt x="0" y="1323"/>
                    <a:pt x="0" y="2963"/>
                  </a:cubicBezTo>
                  <a:cubicBezTo>
                    <a:pt x="0" y="4603"/>
                    <a:pt x="1323" y="5926"/>
                    <a:pt x="2962" y="5926"/>
                  </a:cubicBezTo>
                  <a:cubicBezTo>
                    <a:pt x="4602" y="5926"/>
                    <a:pt x="5925" y="4603"/>
                    <a:pt x="5925" y="2963"/>
                  </a:cubicBezTo>
                  <a:cubicBezTo>
                    <a:pt x="5953" y="1352"/>
                    <a:pt x="4602" y="0"/>
                    <a:pt x="2962" y="0"/>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1" name="Google Shape;321;p45"/>
            <p:cNvSpPr/>
            <p:nvPr/>
          </p:nvSpPr>
          <p:spPr>
            <a:xfrm>
              <a:off x="6000685" y="3423879"/>
              <a:ext cx="9318" cy="14786"/>
            </a:xfrm>
            <a:custGeom>
              <a:avLst/>
              <a:gdLst/>
              <a:ahLst/>
              <a:cxnLst/>
              <a:rect l="l" t="t" r="r" b="b"/>
              <a:pathLst>
                <a:path w="9318" h="14786" extrusionOk="0">
                  <a:moveTo>
                    <a:pt x="1122" y="14729"/>
                  </a:moveTo>
                  <a:lnTo>
                    <a:pt x="1208" y="14729"/>
                  </a:lnTo>
                  <a:cubicBezTo>
                    <a:pt x="1553" y="14757"/>
                    <a:pt x="1927" y="14786"/>
                    <a:pt x="2301" y="14786"/>
                  </a:cubicBezTo>
                  <a:lnTo>
                    <a:pt x="2473" y="14786"/>
                  </a:lnTo>
                  <a:lnTo>
                    <a:pt x="2589" y="14786"/>
                  </a:lnTo>
                  <a:cubicBezTo>
                    <a:pt x="7047" y="14786"/>
                    <a:pt x="9319" y="12226"/>
                    <a:pt x="9319" y="7134"/>
                  </a:cubicBezTo>
                  <a:cubicBezTo>
                    <a:pt x="9319" y="2129"/>
                    <a:pt x="7909" y="0"/>
                    <a:pt x="4573" y="0"/>
                  </a:cubicBezTo>
                  <a:cubicBezTo>
                    <a:pt x="1841" y="0"/>
                    <a:pt x="345" y="1841"/>
                    <a:pt x="345" y="5207"/>
                  </a:cubicBezTo>
                  <a:lnTo>
                    <a:pt x="345" y="10960"/>
                  </a:lnTo>
                  <a:cubicBezTo>
                    <a:pt x="345" y="11938"/>
                    <a:pt x="288" y="13521"/>
                    <a:pt x="0" y="14470"/>
                  </a:cubicBezTo>
                  <a:cubicBezTo>
                    <a:pt x="144" y="14527"/>
                    <a:pt x="345" y="14556"/>
                    <a:pt x="575" y="14614"/>
                  </a:cubicBezTo>
                  <a:lnTo>
                    <a:pt x="661" y="14643"/>
                  </a:lnTo>
                  <a:cubicBezTo>
                    <a:pt x="748" y="14671"/>
                    <a:pt x="949" y="14700"/>
                    <a:pt x="1122" y="14729"/>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2" name="Google Shape;322;p45"/>
            <p:cNvSpPr/>
            <p:nvPr/>
          </p:nvSpPr>
          <p:spPr>
            <a:xfrm>
              <a:off x="5980466" y="3405957"/>
              <a:ext cx="45586" cy="45595"/>
            </a:xfrm>
            <a:custGeom>
              <a:avLst/>
              <a:gdLst/>
              <a:ahLst/>
              <a:cxnLst/>
              <a:rect l="l" t="t" r="r" b="b"/>
              <a:pathLst>
                <a:path w="45586" h="45595" extrusionOk="0">
                  <a:moveTo>
                    <a:pt x="11476" y="38289"/>
                  </a:moveTo>
                  <a:cubicBezTo>
                    <a:pt x="12281" y="37310"/>
                    <a:pt x="12223" y="35297"/>
                    <a:pt x="12223" y="35297"/>
                  </a:cubicBezTo>
                  <a:lnTo>
                    <a:pt x="12223" y="35297"/>
                  </a:lnTo>
                  <a:lnTo>
                    <a:pt x="12223" y="2589"/>
                  </a:lnTo>
                  <a:cubicBezTo>
                    <a:pt x="4947" y="6386"/>
                    <a:pt x="0" y="14009"/>
                    <a:pt x="0" y="22783"/>
                  </a:cubicBezTo>
                  <a:cubicBezTo>
                    <a:pt x="0" y="35383"/>
                    <a:pt x="10210" y="45595"/>
                    <a:pt x="22779" y="45595"/>
                  </a:cubicBezTo>
                  <a:cubicBezTo>
                    <a:pt x="35376" y="45595"/>
                    <a:pt x="45587" y="35383"/>
                    <a:pt x="45587" y="22783"/>
                  </a:cubicBezTo>
                  <a:cubicBezTo>
                    <a:pt x="45587" y="10184"/>
                    <a:pt x="35376" y="0"/>
                    <a:pt x="22779" y="0"/>
                  </a:cubicBezTo>
                  <a:cubicBezTo>
                    <a:pt x="21974" y="0"/>
                    <a:pt x="21197" y="29"/>
                    <a:pt x="20421" y="115"/>
                  </a:cubicBezTo>
                  <a:lnTo>
                    <a:pt x="20421" y="13204"/>
                  </a:lnTo>
                  <a:cubicBezTo>
                    <a:pt x="21830" y="11766"/>
                    <a:pt x="24131" y="10903"/>
                    <a:pt x="26662" y="10903"/>
                  </a:cubicBezTo>
                  <a:cubicBezTo>
                    <a:pt x="33737" y="10903"/>
                    <a:pt x="37965" y="16138"/>
                    <a:pt x="37965" y="24883"/>
                  </a:cubicBezTo>
                  <a:cubicBezTo>
                    <a:pt x="37965" y="34060"/>
                    <a:pt x="31954" y="39756"/>
                    <a:pt x="22290" y="39756"/>
                  </a:cubicBezTo>
                  <a:cubicBezTo>
                    <a:pt x="21197" y="39756"/>
                    <a:pt x="19989" y="39698"/>
                    <a:pt x="18781" y="39554"/>
                  </a:cubicBezTo>
                  <a:lnTo>
                    <a:pt x="18666" y="39554"/>
                  </a:lnTo>
                  <a:cubicBezTo>
                    <a:pt x="16135" y="39410"/>
                    <a:pt x="12281" y="38490"/>
                    <a:pt x="12109" y="38461"/>
                  </a:cubicBezTo>
                  <a:lnTo>
                    <a:pt x="11476" y="38289"/>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Title 04">
  <p:cSld name="1_Title 04">
    <p:bg>
      <p:bgPr>
        <a:solidFill>
          <a:schemeClr val="lt1"/>
        </a:solidFill>
        <a:effectLst/>
      </p:bgPr>
    </p:bg>
    <p:spTree>
      <p:nvGrpSpPr>
        <p:cNvPr id="1" name="Shape 323"/>
        <p:cNvGrpSpPr/>
        <p:nvPr/>
      </p:nvGrpSpPr>
      <p:grpSpPr>
        <a:xfrm>
          <a:off x="0" y="0"/>
          <a:ext cx="0" cy="0"/>
          <a:chOff x="0" y="0"/>
          <a:chExt cx="0" cy="0"/>
        </a:xfrm>
      </p:grpSpPr>
      <p:grpSp>
        <p:nvGrpSpPr>
          <p:cNvPr id="324" name="Google Shape;324;p46"/>
          <p:cNvGrpSpPr/>
          <p:nvPr/>
        </p:nvGrpSpPr>
        <p:grpSpPr>
          <a:xfrm>
            <a:off x="-11723" y="0"/>
            <a:ext cx="12191999" cy="6858000"/>
            <a:chOff x="0" y="0"/>
            <a:chExt cx="12191999" cy="6858000"/>
          </a:xfrm>
        </p:grpSpPr>
        <p:sp>
          <p:nvSpPr>
            <p:cNvPr id="325" name="Google Shape;325;p46"/>
            <p:cNvSpPr/>
            <p:nvPr/>
          </p:nvSpPr>
          <p:spPr>
            <a:xfrm>
              <a:off x="0" y="0"/>
              <a:ext cx="1483783" cy="695786"/>
            </a:xfrm>
            <a:custGeom>
              <a:avLst/>
              <a:gdLst/>
              <a:ahLst/>
              <a:cxnLst/>
              <a:rect l="l" t="t" r="r" b="b"/>
              <a:pathLst>
                <a:path w="1483783" h="695786" extrusionOk="0">
                  <a:moveTo>
                    <a:pt x="0" y="0"/>
                  </a:moveTo>
                  <a:lnTo>
                    <a:pt x="1483783" y="0"/>
                  </a:lnTo>
                  <a:lnTo>
                    <a:pt x="1335349" y="122662"/>
                  </a:lnTo>
                  <a:cubicBezTo>
                    <a:pt x="981105" y="396236"/>
                    <a:pt x="571593" y="581342"/>
                    <a:pt x="106732" y="677896"/>
                  </a:cubicBezTo>
                  <a:lnTo>
                    <a:pt x="0" y="695786"/>
                  </a:lnTo>
                  <a:lnTo>
                    <a:pt x="0" y="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6" name="Google Shape;326;p46"/>
            <p:cNvSpPr/>
            <p:nvPr/>
          </p:nvSpPr>
          <p:spPr>
            <a:xfrm>
              <a:off x="0" y="0"/>
              <a:ext cx="12191999" cy="6858000"/>
            </a:xfrm>
            <a:custGeom>
              <a:avLst/>
              <a:gdLst/>
              <a:ahLst/>
              <a:cxnLst/>
              <a:rect l="l" t="t" r="r" b="b"/>
              <a:pathLst>
                <a:path w="12191999" h="6858000" extrusionOk="0">
                  <a:moveTo>
                    <a:pt x="8307097" y="0"/>
                  </a:moveTo>
                  <a:lnTo>
                    <a:pt x="12191999" y="0"/>
                  </a:lnTo>
                  <a:lnTo>
                    <a:pt x="12191999" y="6858000"/>
                  </a:lnTo>
                  <a:lnTo>
                    <a:pt x="0" y="6858000"/>
                  </a:lnTo>
                  <a:lnTo>
                    <a:pt x="0" y="5915295"/>
                  </a:lnTo>
                  <a:lnTo>
                    <a:pt x="181766" y="5912361"/>
                  </a:lnTo>
                  <a:cubicBezTo>
                    <a:pt x="2624940" y="5832450"/>
                    <a:pt x="4583286" y="5153190"/>
                    <a:pt x="6056879" y="3874105"/>
                  </a:cubicBezTo>
                  <a:cubicBezTo>
                    <a:pt x="7216585" y="2867526"/>
                    <a:pt x="7948225" y="1669343"/>
                    <a:pt x="8252038" y="280343"/>
                  </a:cubicBezTo>
                  <a:lnTo>
                    <a:pt x="8307097" y="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327" name="Google Shape;327;p46"/>
          <p:cNvSpPr txBox="1"/>
          <p:nvPr/>
        </p:nvSpPr>
        <p:spPr>
          <a:xfrm>
            <a:off x="184224" y="6417378"/>
            <a:ext cx="9523828" cy="1661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0"/>
              <a:buFont typeface="Arial"/>
              <a:buNone/>
            </a:pPr>
            <a:r>
              <a:rPr lang="es-ES" sz="480" b="1" i="0" u="none" strike="noStrike" cap="none">
                <a:solidFill>
                  <a:srgbClr val="003D46"/>
                </a:solidFill>
                <a:latin typeface="Arial"/>
                <a:ea typeface="Arial"/>
                <a:cs typeface="Arial"/>
                <a:sym typeface="Arial"/>
              </a:rPr>
              <a:t>All content within this presentation, both physically and intellectual is the exclusive property of Bioiberica. This presentation may not be distributed in full or in part to any person or third party without the written permission of Bioiberica. ©2021</a:t>
            </a:r>
            <a:endParaRPr sz="1400" b="0" i="0" u="none" strike="noStrike" cap="none">
              <a:solidFill>
                <a:srgbClr val="000000"/>
              </a:solidFill>
              <a:latin typeface="Arial"/>
              <a:ea typeface="Arial"/>
              <a:cs typeface="Arial"/>
              <a:sym typeface="Arial"/>
            </a:endParaRPr>
          </a:p>
        </p:txBody>
      </p:sp>
      <p:cxnSp>
        <p:nvCxnSpPr>
          <p:cNvPr id="328" name="Google Shape;328;p46"/>
          <p:cNvCxnSpPr/>
          <p:nvPr/>
        </p:nvCxnSpPr>
        <p:spPr>
          <a:xfrm>
            <a:off x="281354" y="6358597"/>
            <a:ext cx="11605846" cy="0"/>
          </a:xfrm>
          <a:prstGeom prst="straightConnector1">
            <a:avLst/>
          </a:prstGeom>
          <a:noFill/>
          <a:ln w="9525" cap="flat" cmpd="sng">
            <a:solidFill>
              <a:srgbClr val="003D46"/>
            </a:solidFill>
            <a:prstDash val="solid"/>
            <a:miter lim="800000"/>
            <a:headEnd type="none" w="sm" len="sm"/>
            <a:tailEnd type="none" w="sm" len="sm"/>
          </a:ln>
        </p:spPr>
      </p:cxnSp>
      <p:grpSp>
        <p:nvGrpSpPr>
          <p:cNvPr id="329" name="Google Shape;329;p46"/>
          <p:cNvGrpSpPr/>
          <p:nvPr/>
        </p:nvGrpSpPr>
        <p:grpSpPr>
          <a:xfrm>
            <a:off x="11118683" y="6430454"/>
            <a:ext cx="776187" cy="153123"/>
            <a:chOff x="5980466" y="3405957"/>
            <a:chExt cx="231123" cy="45595"/>
          </a:xfrm>
        </p:grpSpPr>
        <p:sp>
          <p:nvSpPr>
            <p:cNvPr id="330" name="Google Shape;330;p46"/>
            <p:cNvSpPr/>
            <p:nvPr/>
          </p:nvSpPr>
          <p:spPr>
            <a:xfrm>
              <a:off x="6038218" y="3416918"/>
              <a:ext cx="19327" cy="28622"/>
            </a:xfrm>
            <a:custGeom>
              <a:avLst/>
              <a:gdLst/>
              <a:ahLst/>
              <a:cxnLst/>
              <a:rect l="l" t="t" r="r" b="b"/>
              <a:pathLst>
                <a:path w="19327" h="28622" extrusionOk="0">
                  <a:moveTo>
                    <a:pt x="14697" y="13117"/>
                  </a:moveTo>
                  <a:cubicBezTo>
                    <a:pt x="16250" y="12053"/>
                    <a:pt x="17602" y="10212"/>
                    <a:pt x="17602" y="7594"/>
                  </a:cubicBezTo>
                  <a:cubicBezTo>
                    <a:pt x="17602" y="1323"/>
                    <a:pt x="11821" y="0"/>
                    <a:pt x="6989" y="0"/>
                  </a:cubicBezTo>
                  <a:cubicBezTo>
                    <a:pt x="4429" y="0"/>
                    <a:pt x="1870" y="172"/>
                    <a:pt x="604" y="431"/>
                  </a:cubicBezTo>
                  <a:lnTo>
                    <a:pt x="0" y="546"/>
                  </a:lnTo>
                  <a:lnTo>
                    <a:pt x="0" y="28076"/>
                  </a:lnTo>
                  <a:lnTo>
                    <a:pt x="661" y="28162"/>
                  </a:lnTo>
                  <a:cubicBezTo>
                    <a:pt x="2905" y="28450"/>
                    <a:pt x="5350" y="28623"/>
                    <a:pt x="7248" y="28623"/>
                  </a:cubicBezTo>
                  <a:cubicBezTo>
                    <a:pt x="17774" y="28623"/>
                    <a:pt x="19327" y="23330"/>
                    <a:pt x="19327" y="20166"/>
                  </a:cubicBezTo>
                  <a:cubicBezTo>
                    <a:pt x="19327" y="16771"/>
                    <a:pt x="17602" y="14239"/>
                    <a:pt x="14697" y="13117"/>
                  </a:cubicBezTo>
                  <a:moveTo>
                    <a:pt x="5407" y="11363"/>
                  </a:moveTo>
                  <a:lnTo>
                    <a:pt x="5407" y="4516"/>
                  </a:lnTo>
                  <a:cubicBezTo>
                    <a:pt x="5925" y="4459"/>
                    <a:pt x="6557" y="4459"/>
                    <a:pt x="7363" y="4459"/>
                  </a:cubicBezTo>
                  <a:cubicBezTo>
                    <a:pt x="9549" y="4459"/>
                    <a:pt x="12137" y="5034"/>
                    <a:pt x="12137" y="7824"/>
                  </a:cubicBezTo>
                  <a:cubicBezTo>
                    <a:pt x="12137" y="10212"/>
                    <a:pt x="10613" y="11363"/>
                    <a:pt x="7478" y="11363"/>
                  </a:cubicBezTo>
                  <a:lnTo>
                    <a:pt x="5407" y="11363"/>
                  </a:lnTo>
                  <a:close/>
                  <a:moveTo>
                    <a:pt x="13662" y="20022"/>
                  </a:moveTo>
                  <a:cubicBezTo>
                    <a:pt x="13662" y="21690"/>
                    <a:pt x="13029" y="23934"/>
                    <a:pt x="7650" y="23934"/>
                  </a:cubicBezTo>
                  <a:cubicBezTo>
                    <a:pt x="7104" y="23934"/>
                    <a:pt x="6155" y="23934"/>
                    <a:pt x="5407" y="23876"/>
                  </a:cubicBezTo>
                  <a:lnTo>
                    <a:pt x="5407" y="15994"/>
                  </a:lnTo>
                  <a:lnTo>
                    <a:pt x="7881" y="15994"/>
                  </a:lnTo>
                  <a:cubicBezTo>
                    <a:pt x="13057" y="15965"/>
                    <a:pt x="13662" y="18267"/>
                    <a:pt x="13662" y="20022"/>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1" name="Google Shape;331;p46"/>
            <p:cNvSpPr/>
            <p:nvPr/>
          </p:nvSpPr>
          <p:spPr>
            <a:xfrm>
              <a:off x="6071092" y="3424426"/>
              <a:ext cx="20017" cy="21114"/>
            </a:xfrm>
            <a:custGeom>
              <a:avLst/>
              <a:gdLst/>
              <a:ahLst/>
              <a:cxnLst/>
              <a:rect l="l" t="t" r="r" b="b"/>
              <a:pathLst>
                <a:path w="20017" h="21114" extrusionOk="0">
                  <a:moveTo>
                    <a:pt x="10009" y="0"/>
                  </a:moveTo>
                  <a:cubicBezTo>
                    <a:pt x="3825" y="0"/>
                    <a:pt x="0" y="4056"/>
                    <a:pt x="0" y="10586"/>
                  </a:cubicBezTo>
                  <a:cubicBezTo>
                    <a:pt x="0" y="17087"/>
                    <a:pt x="3825" y="21115"/>
                    <a:pt x="10009" y="21115"/>
                  </a:cubicBezTo>
                  <a:cubicBezTo>
                    <a:pt x="16164" y="21115"/>
                    <a:pt x="20018" y="17087"/>
                    <a:pt x="20018" y="10586"/>
                  </a:cubicBezTo>
                  <a:cubicBezTo>
                    <a:pt x="20018" y="4056"/>
                    <a:pt x="16164" y="0"/>
                    <a:pt x="10009" y="0"/>
                  </a:cubicBezTo>
                  <a:moveTo>
                    <a:pt x="14467" y="10557"/>
                  </a:moveTo>
                  <a:cubicBezTo>
                    <a:pt x="14467" y="14671"/>
                    <a:pt x="13000" y="16685"/>
                    <a:pt x="10009" y="16685"/>
                  </a:cubicBezTo>
                  <a:cubicBezTo>
                    <a:pt x="7047" y="16685"/>
                    <a:pt x="5580" y="14671"/>
                    <a:pt x="5580" y="10557"/>
                  </a:cubicBezTo>
                  <a:cubicBezTo>
                    <a:pt x="5580" y="6444"/>
                    <a:pt x="7018" y="4459"/>
                    <a:pt x="10009" y="4459"/>
                  </a:cubicBezTo>
                  <a:cubicBezTo>
                    <a:pt x="13000" y="4459"/>
                    <a:pt x="14467" y="6473"/>
                    <a:pt x="14467" y="10557"/>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2" name="Google Shape;332;p46"/>
            <p:cNvSpPr/>
            <p:nvPr/>
          </p:nvSpPr>
          <p:spPr>
            <a:xfrm>
              <a:off x="6106037" y="3416284"/>
              <a:ext cx="19212" cy="29255"/>
            </a:xfrm>
            <a:custGeom>
              <a:avLst/>
              <a:gdLst/>
              <a:ahLst/>
              <a:cxnLst/>
              <a:rect l="l" t="t" r="r" b="b"/>
              <a:pathLst>
                <a:path w="19212" h="29255" extrusionOk="0">
                  <a:moveTo>
                    <a:pt x="10325" y="8141"/>
                  </a:moveTo>
                  <a:cubicBezTo>
                    <a:pt x="8427" y="8141"/>
                    <a:pt x="6673" y="8688"/>
                    <a:pt x="5378" y="9694"/>
                  </a:cubicBezTo>
                  <a:lnTo>
                    <a:pt x="5378" y="288"/>
                  </a:lnTo>
                  <a:lnTo>
                    <a:pt x="4746" y="173"/>
                  </a:lnTo>
                  <a:cubicBezTo>
                    <a:pt x="3969" y="29"/>
                    <a:pt x="3049" y="0"/>
                    <a:pt x="2675" y="0"/>
                  </a:cubicBezTo>
                  <a:cubicBezTo>
                    <a:pt x="2330" y="0"/>
                    <a:pt x="1409" y="29"/>
                    <a:pt x="633" y="173"/>
                  </a:cubicBezTo>
                  <a:lnTo>
                    <a:pt x="0" y="288"/>
                  </a:lnTo>
                  <a:lnTo>
                    <a:pt x="0" y="28019"/>
                  </a:lnTo>
                  <a:lnTo>
                    <a:pt x="518" y="28192"/>
                  </a:lnTo>
                  <a:cubicBezTo>
                    <a:pt x="2013" y="28681"/>
                    <a:pt x="4659" y="29256"/>
                    <a:pt x="7277" y="29256"/>
                  </a:cubicBezTo>
                  <a:cubicBezTo>
                    <a:pt x="14870" y="29256"/>
                    <a:pt x="19213" y="25229"/>
                    <a:pt x="19213" y="18238"/>
                  </a:cubicBezTo>
                  <a:cubicBezTo>
                    <a:pt x="19241" y="11823"/>
                    <a:pt x="15991" y="8141"/>
                    <a:pt x="10325" y="8141"/>
                  </a:cubicBezTo>
                  <a:moveTo>
                    <a:pt x="13662" y="18382"/>
                  </a:moveTo>
                  <a:cubicBezTo>
                    <a:pt x="13662" y="22438"/>
                    <a:pt x="11562" y="24653"/>
                    <a:pt x="7737" y="24653"/>
                  </a:cubicBezTo>
                  <a:cubicBezTo>
                    <a:pt x="6845" y="24653"/>
                    <a:pt x="6040" y="24567"/>
                    <a:pt x="5378" y="24423"/>
                  </a:cubicBezTo>
                  <a:lnTo>
                    <a:pt x="5378" y="17174"/>
                  </a:lnTo>
                  <a:cubicBezTo>
                    <a:pt x="5378" y="13060"/>
                    <a:pt x="8600" y="12744"/>
                    <a:pt x="9606" y="12744"/>
                  </a:cubicBezTo>
                  <a:cubicBezTo>
                    <a:pt x="11476" y="12744"/>
                    <a:pt x="13662" y="13405"/>
                    <a:pt x="13662" y="18382"/>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3" name="Google Shape;333;p46"/>
            <p:cNvSpPr/>
            <p:nvPr/>
          </p:nvSpPr>
          <p:spPr>
            <a:xfrm>
              <a:off x="6128384" y="3424426"/>
              <a:ext cx="19212" cy="21085"/>
            </a:xfrm>
            <a:custGeom>
              <a:avLst/>
              <a:gdLst/>
              <a:ahLst/>
              <a:cxnLst/>
              <a:rect l="l" t="t" r="r" b="b"/>
              <a:pathLst>
                <a:path w="19212" h="21085" extrusionOk="0">
                  <a:moveTo>
                    <a:pt x="10124" y="0"/>
                  </a:moveTo>
                  <a:cubicBezTo>
                    <a:pt x="3883" y="0"/>
                    <a:pt x="0" y="4085"/>
                    <a:pt x="0" y="10672"/>
                  </a:cubicBezTo>
                  <a:cubicBezTo>
                    <a:pt x="0" y="17404"/>
                    <a:pt x="3911" y="21086"/>
                    <a:pt x="11015" y="21086"/>
                  </a:cubicBezTo>
                  <a:cubicBezTo>
                    <a:pt x="13604" y="21086"/>
                    <a:pt x="15703" y="20741"/>
                    <a:pt x="17487" y="19993"/>
                  </a:cubicBezTo>
                  <a:lnTo>
                    <a:pt x="17976" y="19792"/>
                  </a:lnTo>
                  <a:lnTo>
                    <a:pt x="17947" y="19274"/>
                  </a:lnTo>
                  <a:cubicBezTo>
                    <a:pt x="17889" y="18094"/>
                    <a:pt x="17573" y="16857"/>
                    <a:pt x="17113" y="16052"/>
                  </a:cubicBezTo>
                  <a:lnTo>
                    <a:pt x="16796" y="15505"/>
                  </a:lnTo>
                  <a:lnTo>
                    <a:pt x="16193" y="15735"/>
                  </a:lnTo>
                  <a:cubicBezTo>
                    <a:pt x="14668" y="16311"/>
                    <a:pt x="13000" y="16598"/>
                    <a:pt x="11246" y="16598"/>
                  </a:cubicBezTo>
                  <a:cubicBezTo>
                    <a:pt x="7708" y="16598"/>
                    <a:pt x="5982" y="15246"/>
                    <a:pt x="5637" y="12197"/>
                  </a:cubicBezTo>
                  <a:lnTo>
                    <a:pt x="19040" y="12197"/>
                  </a:lnTo>
                  <a:lnTo>
                    <a:pt x="19126" y="11075"/>
                  </a:lnTo>
                  <a:cubicBezTo>
                    <a:pt x="19155" y="10586"/>
                    <a:pt x="19212" y="9953"/>
                    <a:pt x="19212" y="9378"/>
                  </a:cubicBezTo>
                  <a:cubicBezTo>
                    <a:pt x="19212" y="3682"/>
                    <a:pt x="15646" y="0"/>
                    <a:pt x="10124" y="0"/>
                  </a:cubicBezTo>
                  <a:moveTo>
                    <a:pt x="10009" y="4401"/>
                  </a:moveTo>
                  <a:cubicBezTo>
                    <a:pt x="12971" y="4401"/>
                    <a:pt x="13690" y="6703"/>
                    <a:pt x="13834" y="7997"/>
                  </a:cubicBezTo>
                  <a:lnTo>
                    <a:pt x="5752" y="7997"/>
                  </a:lnTo>
                  <a:cubicBezTo>
                    <a:pt x="6270" y="5581"/>
                    <a:pt x="7651" y="4401"/>
                    <a:pt x="10009" y="4401"/>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4" name="Google Shape;334;p46"/>
            <p:cNvSpPr/>
            <p:nvPr/>
          </p:nvSpPr>
          <p:spPr>
            <a:xfrm>
              <a:off x="6151307" y="3424684"/>
              <a:ext cx="12051" cy="20539"/>
            </a:xfrm>
            <a:custGeom>
              <a:avLst/>
              <a:gdLst/>
              <a:ahLst/>
              <a:cxnLst/>
              <a:rect l="l" t="t" r="r" b="b"/>
              <a:pathLst>
                <a:path w="12051" h="20539" extrusionOk="0">
                  <a:moveTo>
                    <a:pt x="11735" y="201"/>
                  </a:moveTo>
                  <a:lnTo>
                    <a:pt x="11217" y="144"/>
                  </a:lnTo>
                  <a:cubicBezTo>
                    <a:pt x="10901" y="115"/>
                    <a:pt x="10383" y="58"/>
                    <a:pt x="9923" y="58"/>
                  </a:cubicBezTo>
                  <a:cubicBezTo>
                    <a:pt x="7967" y="58"/>
                    <a:pt x="6299" y="690"/>
                    <a:pt x="4947" y="1985"/>
                  </a:cubicBezTo>
                  <a:cubicBezTo>
                    <a:pt x="4890" y="1496"/>
                    <a:pt x="4803" y="1064"/>
                    <a:pt x="4746" y="777"/>
                  </a:cubicBezTo>
                  <a:lnTo>
                    <a:pt x="4659" y="288"/>
                  </a:lnTo>
                  <a:lnTo>
                    <a:pt x="4171" y="173"/>
                  </a:lnTo>
                  <a:cubicBezTo>
                    <a:pt x="3710" y="58"/>
                    <a:pt x="3106" y="0"/>
                    <a:pt x="2387" y="0"/>
                  </a:cubicBezTo>
                  <a:cubicBezTo>
                    <a:pt x="1726" y="0"/>
                    <a:pt x="1208" y="58"/>
                    <a:pt x="633" y="173"/>
                  </a:cubicBezTo>
                  <a:lnTo>
                    <a:pt x="0" y="288"/>
                  </a:lnTo>
                  <a:lnTo>
                    <a:pt x="0" y="20281"/>
                  </a:lnTo>
                  <a:lnTo>
                    <a:pt x="633" y="20396"/>
                  </a:lnTo>
                  <a:cubicBezTo>
                    <a:pt x="1409" y="20540"/>
                    <a:pt x="2272" y="20540"/>
                    <a:pt x="2704" y="20540"/>
                  </a:cubicBezTo>
                  <a:cubicBezTo>
                    <a:pt x="3164" y="20540"/>
                    <a:pt x="4027" y="20511"/>
                    <a:pt x="4746" y="20367"/>
                  </a:cubicBezTo>
                  <a:lnTo>
                    <a:pt x="5378" y="20252"/>
                  </a:lnTo>
                  <a:lnTo>
                    <a:pt x="5378" y="10327"/>
                  </a:lnTo>
                  <a:cubicBezTo>
                    <a:pt x="5378" y="6588"/>
                    <a:pt x="6845" y="4861"/>
                    <a:pt x="9951" y="4861"/>
                  </a:cubicBezTo>
                  <a:lnTo>
                    <a:pt x="10354" y="4861"/>
                  </a:lnTo>
                  <a:cubicBezTo>
                    <a:pt x="10440" y="4861"/>
                    <a:pt x="10699" y="4861"/>
                    <a:pt x="10929" y="4919"/>
                  </a:cubicBezTo>
                  <a:lnTo>
                    <a:pt x="11706" y="5121"/>
                  </a:lnTo>
                  <a:lnTo>
                    <a:pt x="11850" y="4344"/>
                  </a:lnTo>
                  <a:cubicBezTo>
                    <a:pt x="11994" y="3682"/>
                    <a:pt x="12051" y="2963"/>
                    <a:pt x="12051" y="2359"/>
                  </a:cubicBezTo>
                  <a:cubicBezTo>
                    <a:pt x="12051" y="1697"/>
                    <a:pt x="11994" y="1180"/>
                    <a:pt x="11878" y="719"/>
                  </a:cubicBezTo>
                  <a:lnTo>
                    <a:pt x="11735" y="201"/>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5" name="Google Shape;335;p46"/>
            <p:cNvSpPr/>
            <p:nvPr/>
          </p:nvSpPr>
          <p:spPr>
            <a:xfrm>
              <a:off x="6175610" y="3424454"/>
              <a:ext cx="16738" cy="21114"/>
            </a:xfrm>
            <a:custGeom>
              <a:avLst/>
              <a:gdLst/>
              <a:ahLst/>
              <a:cxnLst/>
              <a:rect l="l" t="t" r="r" b="b"/>
              <a:pathLst>
                <a:path w="16738" h="21114" extrusionOk="0">
                  <a:moveTo>
                    <a:pt x="15819" y="16225"/>
                  </a:moveTo>
                  <a:lnTo>
                    <a:pt x="15502" y="15707"/>
                  </a:lnTo>
                  <a:lnTo>
                    <a:pt x="14927" y="15908"/>
                  </a:lnTo>
                  <a:cubicBezTo>
                    <a:pt x="13690" y="16339"/>
                    <a:pt x="12540" y="16512"/>
                    <a:pt x="11044" y="16512"/>
                  </a:cubicBezTo>
                  <a:cubicBezTo>
                    <a:pt x="7363" y="16512"/>
                    <a:pt x="5579" y="14556"/>
                    <a:pt x="5579" y="10528"/>
                  </a:cubicBezTo>
                  <a:cubicBezTo>
                    <a:pt x="5579" y="7767"/>
                    <a:pt x="6471" y="4516"/>
                    <a:pt x="10728" y="4516"/>
                  </a:cubicBezTo>
                  <a:cubicBezTo>
                    <a:pt x="12223" y="4516"/>
                    <a:pt x="13575" y="4718"/>
                    <a:pt x="14812" y="5091"/>
                  </a:cubicBezTo>
                  <a:lnTo>
                    <a:pt x="15416" y="5293"/>
                  </a:lnTo>
                  <a:lnTo>
                    <a:pt x="15703" y="4718"/>
                  </a:lnTo>
                  <a:cubicBezTo>
                    <a:pt x="16221" y="3711"/>
                    <a:pt x="16451" y="2359"/>
                    <a:pt x="16451" y="1496"/>
                  </a:cubicBezTo>
                  <a:lnTo>
                    <a:pt x="16451" y="978"/>
                  </a:lnTo>
                  <a:lnTo>
                    <a:pt x="15962" y="805"/>
                  </a:lnTo>
                  <a:cubicBezTo>
                    <a:pt x="14409" y="230"/>
                    <a:pt x="12770" y="0"/>
                    <a:pt x="10469" y="0"/>
                  </a:cubicBezTo>
                  <a:cubicBezTo>
                    <a:pt x="4113" y="0"/>
                    <a:pt x="0" y="4142"/>
                    <a:pt x="0" y="10586"/>
                  </a:cubicBezTo>
                  <a:cubicBezTo>
                    <a:pt x="0" y="17289"/>
                    <a:pt x="3911" y="21115"/>
                    <a:pt x="10728" y="21115"/>
                  </a:cubicBezTo>
                  <a:cubicBezTo>
                    <a:pt x="12741" y="21115"/>
                    <a:pt x="14582" y="20827"/>
                    <a:pt x="16221" y="20223"/>
                  </a:cubicBezTo>
                  <a:lnTo>
                    <a:pt x="16739" y="20022"/>
                  </a:lnTo>
                  <a:lnTo>
                    <a:pt x="16710" y="19475"/>
                  </a:lnTo>
                  <a:cubicBezTo>
                    <a:pt x="16681" y="18324"/>
                    <a:pt x="16336" y="17087"/>
                    <a:pt x="15819" y="16225"/>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6" name="Google Shape;336;p46"/>
            <p:cNvSpPr/>
            <p:nvPr/>
          </p:nvSpPr>
          <p:spPr>
            <a:xfrm>
              <a:off x="6194592" y="3424426"/>
              <a:ext cx="16997" cy="21085"/>
            </a:xfrm>
            <a:custGeom>
              <a:avLst/>
              <a:gdLst/>
              <a:ahLst/>
              <a:cxnLst/>
              <a:rect l="l" t="t" r="r" b="b"/>
              <a:pathLst>
                <a:path w="16997" h="21085" extrusionOk="0">
                  <a:moveTo>
                    <a:pt x="8312" y="0"/>
                  </a:moveTo>
                  <a:cubicBezTo>
                    <a:pt x="6184" y="0"/>
                    <a:pt x="3854" y="316"/>
                    <a:pt x="2128" y="863"/>
                  </a:cubicBezTo>
                  <a:lnTo>
                    <a:pt x="1582" y="1036"/>
                  </a:lnTo>
                  <a:lnTo>
                    <a:pt x="1582" y="1582"/>
                  </a:lnTo>
                  <a:cubicBezTo>
                    <a:pt x="1582" y="2877"/>
                    <a:pt x="1870" y="3941"/>
                    <a:pt x="2445" y="4861"/>
                  </a:cubicBezTo>
                  <a:lnTo>
                    <a:pt x="2761" y="5351"/>
                  </a:lnTo>
                  <a:lnTo>
                    <a:pt x="3308" y="5178"/>
                  </a:lnTo>
                  <a:cubicBezTo>
                    <a:pt x="4976" y="4689"/>
                    <a:pt x="6385" y="4487"/>
                    <a:pt x="7938" y="4487"/>
                  </a:cubicBezTo>
                  <a:cubicBezTo>
                    <a:pt x="10987" y="4487"/>
                    <a:pt x="11648" y="5609"/>
                    <a:pt x="11706" y="7393"/>
                  </a:cubicBezTo>
                  <a:cubicBezTo>
                    <a:pt x="10987" y="7335"/>
                    <a:pt x="10153" y="7307"/>
                    <a:pt x="9117" y="7307"/>
                  </a:cubicBezTo>
                  <a:cubicBezTo>
                    <a:pt x="3595" y="7307"/>
                    <a:pt x="0" y="10068"/>
                    <a:pt x="0" y="14355"/>
                  </a:cubicBezTo>
                  <a:cubicBezTo>
                    <a:pt x="0" y="19935"/>
                    <a:pt x="4889" y="21086"/>
                    <a:pt x="9002" y="21086"/>
                  </a:cubicBezTo>
                  <a:cubicBezTo>
                    <a:pt x="11102" y="21086"/>
                    <a:pt x="13604" y="20770"/>
                    <a:pt x="16394" y="20166"/>
                  </a:cubicBezTo>
                  <a:lnTo>
                    <a:pt x="16998" y="20022"/>
                  </a:lnTo>
                  <a:lnTo>
                    <a:pt x="16998" y="7681"/>
                  </a:lnTo>
                  <a:cubicBezTo>
                    <a:pt x="16969" y="2589"/>
                    <a:pt x="14035" y="0"/>
                    <a:pt x="8312" y="0"/>
                  </a:cubicBezTo>
                  <a:moveTo>
                    <a:pt x="11677" y="11794"/>
                  </a:moveTo>
                  <a:lnTo>
                    <a:pt x="11677" y="16455"/>
                  </a:lnTo>
                  <a:cubicBezTo>
                    <a:pt x="10900" y="16598"/>
                    <a:pt x="9922" y="16685"/>
                    <a:pt x="8916" y="16685"/>
                  </a:cubicBezTo>
                  <a:cubicBezTo>
                    <a:pt x="6299" y="16685"/>
                    <a:pt x="5321" y="16052"/>
                    <a:pt x="5321" y="14297"/>
                  </a:cubicBezTo>
                  <a:cubicBezTo>
                    <a:pt x="5321" y="13175"/>
                    <a:pt x="5752" y="11650"/>
                    <a:pt x="9462" y="11650"/>
                  </a:cubicBezTo>
                  <a:cubicBezTo>
                    <a:pt x="10066" y="11650"/>
                    <a:pt x="10987" y="11708"/>
                    <a:pt x="11677" y="11794"/>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7" name="Google Shape;337;p46"/>
            <p:cNvSpPr/>
            <p:nvPr/>
          </p:nvSpPr>
          <p:spPr>
            <a:xfrm>
              <a:off x="6166579" y="3424224"/>
              <a:ext cx="5320" cy="21172"/>
            </a:xfrm>
            <a:custGeom>
              <a:avLst/>
              <a:gdLst/>
              <a:ahLst/>
              <a:cxnLst/>
              <a:rect l="l" t="t" r="r" b="b"/>
              <a:pathLst>
                <a:path w="5320" h="21172" extrusionOk="0">
                  <a:moveTo>
                    <a:pt x="4688" y="144"/>
                  </a:moveTo>
                  <a:cubicBezTo>
                    <a:pt x="4055" y="29"/>
                    <a:pt x="3250" y="0"/>
                    <a:pt x="2675" y="0"/>
                  </a:cubicBezTo>
                  <a:cubicBezTo>
                    <a:pt x="2215" y="0"/>
                    <a:pt x="1352" y="29"/>
                    <a:pt x="633" y="144"/>
                  </a:cubicBezTo>
                  <a:lnTo>
                    <a:pt x="0" y="259"/>
                  </a:lnTo>
                  <a:lnTo>
                    <a:pt x="0" y="20885"/>
                  </a:lnTo>
                  <a:lnTo>
                    <a:pt x="633" y="21000"/>
                  </a:lnTo>
                  <a:cubicBezTo>
                    <a:pt x="1265" y="21115"/>
                    <a:pt x="2071" y="21172"/>
                    <a:pt x="2646" y="21172"/>
                  </a:cubicBezTo>
                  <a:cubicBezTo>
                    <a:pt x="3106" y="21172"/>
                    <a:pt x="3969" y="21144"/>
                    <a:pt x="4688" y="21000"/>
                  </a:cubicBezTo>
                  <a:lnTo>
                    <a:pt x="5321" y="20885"/>
                  </a:lnTo>
                  <a:lnTo>
                    <a:pt x="5321" y="259"/>
                  </a:lnTo>
                  <a:lnTo>
                    <a:pt x="4688" y="144"/>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8" name="Google Shape;338;p46"/>
            <p:cNvSpPr/>
            <p:nvPr/>
          </p:nvSpPr>
          <p:spPr>
            <a:xfrm>
              <a:off x="6166234" y="3416400"/>
              <a:ext cx="5924" cy="5926"/>
            </a:xfrm>
            <a:custGeom>
              <a:avLst/>
              <a:gdLst/>
              <a:ahLst/>
              <a:cxnLst/>
              <a:rect l="l" t="t" r="r" b="b"/>
              <a:pathLst>
                <a:path w="5924" h="5926" extrusionOk="0">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9" name="Google Shape;339;p46"/>
            <p:cNvSpPr/>
            <p:nvPr/>
          </p:nvSpPr>
          <p:spPr>
            <a:xfrm>
              <a:off x="6095222" y="3424224"/>
              <a:ext cx="5291" cy="21028"/>
            </a:xfrm>
            <a:custGeom>
              <a:avLst/>
              <a:gdLst/>
              <a:ahLst/>
              <a:cxnLst/>
              <a:rect l="l" t="t" r="r" b="b"/>
              <a:pathLst>
                <a:path w="5291" h="21028" extrusionOk="0">
                  <a:moveTo>
                    <a:pt x="4688" y="144"/>
                  </a:moveTo>
                  <a:cubicBezTo>
                    <a:pt x="4055" y="29"/>
                    <a:pt x="3250" y="0"/>
                    <a:pt x="2675" y="0"/>
                  </a:cubicBezTo>
                  <a:cubicBezTo>
                    <a:pt x="2215" y="0"/>
                    <a:pt x="1352" y="29"/>
                    <a:pt x="633" y="144"/>
                  </a:cubicBezTo>
                  <a:lnTo>
                    <a:pt x="0" y="259"/>
                  </a:lnTo>
                  <a:lnTo>
                    <a:pt x="0" y="20741"/>
                  </a:lnTo>
                  <a:lnTo>
                    <a:pt x="633" y="20856"/>
                  </a:lnTo>
                  <a:cubicBezTo>
                    <a:pt x="1266" y="20971"/>
                    <a:pt x="2071" y="21029"/>
                    <a:pt x="2646" y="21029"/>
                  </a:cubicBezTo>
                  <a:cubicBezTo>
                    <a:pt x="3106" y="21029"/>
                    <a:pt x="3969" y="21000"/>
                    <a:pt x="4688" y="20856"/>
                  </a:cubicBezTo>
                  <a:lnTo>
                    <a:pt x="5292" y="20741"/>
                  </a:lnTo>
                  <a:lnTo>
                    <a:pt x="5292" y="259"/>
                  </a:lnTo>
                  <a:lnTo>
                    <a:pt x="4688" y="144"/>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0" name="Google Shape;340;p46"/>
            <p:cNvSpPr/>
            <p:nvPr/>
          </p:nvSpPr>
          <p:spPr>
            <a:xfrm>
              <a:off x="6094906" y="3416400"/>
              <a:ext cx="5924" cy="5926"/>
            </a:xfrm>
            <a:custGeom>
              <a:avLst/>
              <a:gdLst/>
              <a:ahLst/>
              <a:cxnLst/>
              <a:rect l="l" t="t" r="r" b="b"/>
              <a:pathLst>
                <a:path w="5924" h="5926" extrusionOk="0">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1" name="Google Shape;341;p46"/>
            <p:cNvSpPr/>
            <p:nvPr/>
          </p:nvSpPr>
          <p:spPr>
            <a:xfrm>
              <a:off x="6061946" y="3424282"/>
              <a:ext cx="5291" cy="21028"/>
            </a:xfrm>
            <a:custGeom>
              <a:avLst/>
              <a:gdLst/>
              <a:ahLst/>
              <a:cxnLst/>
              <a:rect l="l" t="t" r="r" b="b"/>
              <a:pathLst>
                <a:path w="5291" h="21028" extrusionOk="0">
                  <a:moveTo>
                    <a:pt x="4688" y="144"/>
                  </a:moveTo>
                  <a:cubicBezTo>
                    <a:pt x="4055" y="29"/>
                    <a:pt x="3250" y="0"/>
                    <a:pt x="2675" y="0"/>
                  </a:cubicBezTo>
                  <a:cubicBezTo>
                    <a:pt x="2215" y="0"/>
                    <a:pt x="1352" y="29"/>
                    <a:pt x="633" y="144"/>
                  </a:cubicBezTo>
                  <a:lnTo>
                    <a:pt x="0" y="259"/>
                  </a:lnTo>
                  <a:lnTo>
                    <a:pt x="0" y="20741"/>
                  </a:lnTo>
                  <a:lnTo>
                    <a:pt x="633" y="20856"/>
                  </a:lnTo>
                  <a:cubicBezTo>
                    <a:pt x="1265" y="20971"/>
                    <a:pt x="2071" y="21029"/>
                    <a:pt x="2646" y="21029"/>
                  </a:cubicBezTo>
                  <a:cubicBezTo>
                    <a:pt x="3106" y="21029"/>
                    <a:pt x="3969" y="21000"/>
                    <a:pt x="4688" y="20856"/>
                  </a:cubicBezTo>
                  <a:lnTo>
                    <a:pt x="5292" y="20741"/>
                  </a:lnTo>
                  <a:lnTo>
                    <a:pt x="5292" y="259"/>
                  </a:lnTo>
                  <a:lnTo>
                    <a:pt x="4688" y="144"/>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2" name="Google Shape;342;p46"/>
            <p:cNvSpPr/>
            <p:nvPr/>
          </p:nvSpPr>
          <p:spPr>
            <a:xfrm>
              <a:off x="6061601" y="3416428"/>
              <a:ext cx="5925" cy="5925"/>
            </a:xfrm>
            <a:custGeom>
              <a:avLst/>
              <a:gdLst/>
              <a:ahLst/>
              <a:cxnLst/>
              <a:rect l="l" t="t" r="r" b="b"/>
              <a:pathLst>
                <a:path w="5925" h="5925" extrusionOk="0">
                  <a:moveTo>
                    <a:pt x="2962" y="0"/>
                  </a:moveTo>
                  <a:cubicBezTo>
                    <a:pt x="1323" y="0"/>
                    <a:pt x="0" y="1323"/>
                    <a:pt x="0" y="2963"/>
                  </a:cubicBezTo>
                  <a:cubicBezTo>
                    <a:pt x="0" y="4603"/>
                    <a:pt x="1323" y="5926"/>
                    <a:pt x="2962" y="5926"/>
                  </a:cubicBezTo>
                  <a:cubicBezTo>
                    <a:pt x="4602" y="5926"/>
                    <a:pt x="5925" y="4603"/>
                    <a:pt x="5925" y="2963"/>
                  </a:cubicBezTo>
                  <a:cubicBezTo>
                    <a:pt x="5953" y="1352"/>
                    <a:pt x="4602" y="0"/>
                    <a:pt x="2962" y="0"/>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46"/>
            <p:cNvSpPr/>
            <p:nvPr/>
          </p:nvSpPr>
          <p:spPr>
            <a:xfrm>
              <a:off x="6000685" y="3423879"/>
              <a:ext cx="9318" cy="14786"/>
            </a:xfrm>
            <a:custGeom>
              <a:avLst/>
              <a:gdLst/>
              <a:ahLst/>
              <a:cxnLst/>
              <a:rect l="l" t="t" r="r" b="b"/>
              <a:pathLst>
                <a:path w="9318" h="14786" extrusionOk="0">
                  <a:moveTo>
                    <a:pt x="1122" y="14729"/>
                  </a:moveTo>
                  <a:lnTo>
                    <a:pt x="1208" y="14729"/>
                  </a:lnTo>
                  <a:cubicBezTo>
                    <a:pt x="1553" y="14757"/>
                    <a:pt x="1927" y="14786"/>
                    <a:pt x="2301" y="14786"/>
                  </a:cubicBezTo>
                  <a:lnTo>
                    <a:pt x="2473" y="14786"/>
                  </a:lnTo>
                  <a:lnTo>
                    <a:pt x="2589" y="14786"/>
                  </a:lnTo>
                  <a:cubicBezTo>
                    <a:pt x="7047" y="14786"/>
                    <a:pt x="9319" y="12226"/>
                    <a:pt x="9319" y="7134"/>
                  </a:cubicBezTo>
                  <a:cubicBezTo>
                    <a:pt x="9319" y="2129"/>
                    <a:pt x="7909" y="0"/>
                    <a:pt x="4573" y="0"/>
                  </a:cubicBezTo>
                  <a:cubicBezTo>
                    <a:pt x="1841" y="0"/>
                    <a:pt x="345" y="1841"/>
                    <a:pt x="345" y="5207"/>
                  </a:cubicBezTo>
                  <a:lnTo>
                    <a:pt x="345" y="10960"/>
                  </a:lnTo>
                  <a:cubicBezTo>
                    <a:pt x="345" y="11938"/>
                    <a:pt x="288" y="13521"/>
                    <a:pt x="0" y="14470"/>
                  </a:cubicBezTo>
                  <a:cubicBezTo>
                    <a:pt x="144" y="14527"/>
                    <a:pt x="345" y="14556"/>
                    <a:pt x="575" y="14614"/>
                  </a:cubicBezTo>
                  <a:lnTo>
                    <a:pt x="661" y="14643"/>
                  </a:lnTo>
                  <a:cubicBezTo>
                    <a:pt x="748" y="14671"/>
                    <a:pt x="949" y="14700"/>
                    <a:pt x="1122" y="14729"/>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4" name="Google Shape;344;p46"/>
            <p:cNvSpPr/>
            <p:nvPr/>
          </p:nvSpPr>
          <p:spPr>
            <a:xfrm>
              <a:off x="5980466" y="3405957"/>
              <a:ext cx="45586" cy="45595"/>
            </a:xfrm>
            <a:custGeom>
              <a:avLst/>
              <a:gdLst/>
              <a:ahLst/>
              <a:cxnLst/>
              <a:rect l="l" t="t" r="r" b="b"/>
              <a:pathLst>
                <a:path w="45586" h="45595" extrusionOk="0">
                  <a:moveTo>
                    <a:pt x="11476" y="38289"/>
                  </a:moveTo>
                  <a:cubicBezTo>
                    <a:pt x="12281" y="37310"/>
                    <a:pt x="12223" y="35297"/>
                    <a:pt x="12223" y="35297"/>
                  </a:cubicBezTo>
                  <a:lnTo>
                    <a:pt x="12223" y="35297"/>
                  </a:lnTo>
                  <a:lnTo>
                    <a:pt x="12223" y="2589"/>
                  </a:lnTo>
                  <a:cubicBezTo>
                    <a:pt x="4947" y="6386"/>
                    <a:pt x="0" y="14009"/>
                    <a:pt x="0" y="22783"/>
                  </a:cubicBezTo>
                  <a:cubicBezTo>
                    <a:pt x="0" y="35383"/>
                    <a:pt x="10210" y="45595"/>
                    <a:pt x="22779" y="45595"/>
                  </a:cubicBezTo>
                  <a:cubicBezTo>
                    <a:pt x="35376" y="45595"/>
                    <a:pt x="45587" y="35383"/>
                    <a:pt x="45587" y="22783"/>
                  </a:cubicBezTo>
                  <a:cubicBezTo>
                    <a:pt x="45587" y="10184"/>
                    <a:pt x="35376" y="0"/>
                    <a:pt x="22779" y="0"/>
                  </a:cubicBezTo>
                  <a:cubicBezTo>
                    <a:pt x="21974" y="0"/>
                    <a:pt x="21197" y="29"/>
                    <a:pt x="20421" y="115"/>
                  </a:cubicBezTo>
                  <a:lnTo>
                    <a:pt x="20421" y="13204"/>
                  </a:lnTo>
                  <a:cubicBezTo>
                    <a:pt x="21830" y="11766"/>
                    <a:pt x="24131" y="10903"/>
                    <a:pt x="26662" y="10903"/>
                  </a:cubicBezTo>
                  <a:cubicBezTo>
                    <a:pt x="33737" y="10903"/>
                    <a:pt x="37965" y="16138"/>
                    <a:pt x="37965" y="24883"/>
                  </a:cubicBezTo>
                  <a:cubicBezTo>
                    <a:pt x="37965" y="34060"/>
                    <a:pt x="31954" y="39756"/>
                    <a:pt x="22290" y="39756"/>
                  </a:cubicBezTo>
                  <a:cubicBezTo>
                    <a:pt x="21197" y="39756"/>
                    <a:pt x="19989" y="39698"/>
                    <a:pt x="18781" y="39554"/>
                  </a:cubicBezTo>
                  <a:lnTo>
                    <a:pt x="18666" y="39554"/>
                  </a:lnTo>
                  <a:cubicBezTo>
                    <a:pt x="16135" y="39410"/>
                    <a:pt x="12281" y="38490"/>
                    <a:pt x="12109" y="38461"/>
                  </a:cubicBezTo>
                  <a:lnTo>
                    <a:pt x="11476" y="38289"/>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Divider">
  <p:cSld name="Divider">
    <p:spTree>
      <p:nvGrpSpPr>
        <p:cNvPr id="1" name="Shape 345"/>
        <p:cNvGrpSpPr/>
        <p:nvPr/>
      </p:nvGrpSpPr>
      <p:grpSpPr>
        <a:xfrm>
          <a:off x="0" y="0"/>
          <a:ext cx="0" cy="0"/>
          <a:chOff x="0" y="0"/>
          <a:chExt cx="0" cy="0"/>
        </a:xfrm>
      </p:grpSpPr>
      <p:pic>
        <p:nvPicPr>
          <p:cNvPr id="346" name="Google Shape;346;p47"/>
          <p:cNvPicPr preferRelativeResize="0"/>
          <p:nvPr/>
        </p:nvPicPr>
        <p:blipFill rotWithShape="1">
          <a:blip r:embed="rId2">
            <a:alphaModFix/>
          </a:blip>
          <a:srcRect/>
          <a:stretch/>
        </p:blipFill>
        <p:spPr>
          <a:xfrm>
            <a:off x="0" y="0"/>
            <a:ext cx="12204305" cy="6858000"/>
          </a:xfrm>
          <a:prstGeom prst="rect">
            <a:avLst/>
          </a:prstGeom>
          <a:noFill/>
          <a:ln>
            <a:noFill/>
          </a:ln>
        </p:spPr>
      </p:pic>
      <p:grpSp>
        <p:nvGrpSpPr>
          <p:cNvPr id="347" name="Google Shape;347;p47"/>
          <p:cNvGrpSpPr/>
          <p:nvPr/>
        </p:nvGrpSpPr>
        <p:grpSpPr>
          <a:xfrm>
            <a:off x="11111010" y="6430454"/>
            <a:ext cx="776187" cy="153123"/>
            <a:chOff x="5980466" y="3405957"/>
            <a:chExt cx="231123" cy="45595"/>
          </a:xfrm>
        </p:grpSpPr>
        <p:sp>
          <p:nvSpPr>
            <p:cNvPr id="348" name="Google Shape;348;p47"/>
            <p:cNvSpPr/>
            <p:nvPr/>
          </p:nvSpPr>
          <p:spPr>
            <a:xfrm>
              <a:off x="6038218" y="3416918"/>
              <a:ext cx="19327" cy="28622"/>
            </a:xfrm>
            <a:custGeom>
              <a:avLst/>
              <a:gdLst/>
              <a:ahLst/>
              <a:cxnLst/>
              <a:rect l="l" t="t" r="r" b="b"/>
              <a:pathLst>
                <a:path w="19327" h="28622" extrusionOk="0">
                  <a:moveTo>
                    <a:pt x="14697" y="13117"/>
                  </a:moveTo>
                  <a:cubicBezTo>
                    <a:pt x="16250" y="12053"/>
                    <a:pt x="17602" y="10212"/>
                    <a:pt x="17602" y="7594"/>
                  </a:cubicBezTo>
                  <a:cubicBezTo>
                    <a:pt x="17602" y="1323"/>
                    <a:pt x="11821" y="0"/>
                    <a:pt x="6989" y="0"/>
                  </a:cubicBezTo>
                  <a:cubicBezTo>
                    <a:pt x="4429" y="0"/>
                    <a:pt x="1870" y="172"/>
                    <a:pt x="604" y="431"/>
                  </a:cubicBezTo>
                  <a:lnTo>
                    <a:pt x="0" y="546"/>
                  </a:lnTo>
                  <a:lnTo>
                    <a:pt x="0" y="28076"/>
                  </a:lnTo>
                  <a:lnTo>
                    <a:pt x="661" y="28162"/>
                  </a:lnTo>
                  <a:cubicBezTo>
                    <a:pt x="2905" y="28450"/>
                    <a:pt x="5350" y="28623"/>
                    <a:pt x="7248" y="28623"/>
                  </a:cubicBezTo>
                  <a:cubicBezTo>
                    <a:pt x="17774" y="28623"/>
                    <a:pt x="19327" y="23330"/>
                    <a:pt x="19327" y="20166"/>
                  </a:cubicBezTo>
                  <a:cubicBezTo>
                    <a:pt x="19327" y="16771"/>
                    <a:pt x="17602" y="14239"/>
                    <a:pt x="14697" y="13117"/>
                  </a:cubicBezTo>
                  <a:moveTo>
                    <a:pt x="5407" y="11363"/>
                  </a:moveTo>
                  <a:lnTo>
                    <a:pt x="5407" y="4516"/>
                  </a:lnTo>
                  <a:cubicBezTo>
                    <a:pt x="5925" y="4459"/>
                    <a:pt x="6557" y="4459"/>
                    <a:pt x="7363" y="4459"/>
                  </a:cubicBezTo>
                  <a:cubicBezTo>
                    <a:pt x="9549" y="4459"/>
                    <a:pt x="12137" y="5034"/>
                    <a:pt x="12137" y="7824"/>
                  </a:cubicBezTo>
                  <a:cubicBezTo>
                    <a:pt x="12137" y="10212"/>
                    <a:pt x="10613" y="11363"/>
                    <a:pt x="7478" y="11363"/>
                  </a:cubicBezTo>
                  <a:lnTo>
                    <a:pt x="5407" y="11363"/>
                  </a:lnTo>
                  <a:close/>
                  <a:moveTo>
                    <a:pt x="13662" y="20022"/>
                  </a:moveTo>
                  <a:cubicBezTo>
                    <a:pt x="13662" y="21690"/>
                    <a:pt x="13029" y="23934"/>
                    <a:pt x="7650" y="23934"/>
                  </a:cubicBezTo>
                  <a:cubicBezTo>
                    <a:pt x="7104" y="23934"/>
                    <a:pt x="6155" y="23934"/>
                    <a:pt x="5407" y="23876"/>
                  </a:cubicBezTo>
                  <a:lnTo>
                    <a:pt x="5407" y="15994"/>
                  </a:lnTo>
                  <a:lnTo>
                    <a:pt x="7881" y="15994"/>
                  </a:lnTo>
                  <a:cubicBezTo>
                    <a:pt x="13057" y="15965"/>
                    <a:pt x="13662" y="18267"/>
                    <a:pt x="13662" y="20022"/>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9" name="Google Shape;349;p47"/>
            <p:cNvSpPr/>
            <p:nvPr/>
          </p:nvSpPr>
          <p:spPr>
            <a:xfrm>
              <a:off x="6071092" y="3424426"/>
              <a:ext cx="20017" cy="21114"/>
            </a:xfrm>
            <a:custGeom>
              <a:avLst/>
              <a:gdLst/>
              <a:ahLst/>
              <a:cxnLst/>
              <a:rect l="l" t="t" r="r" b="b"/>
              <a:pathLst>
                <a:path w="20017" h="21114" extrusionOk="0">
                  <a:moveTo>
                    <a:pt x="10009" y="0"/>
                  </a:moveTo>
                  <a:cubicBezTo>
                    <a:pt x="3825" y="0"/>
                    <a:pt x="0" y="4056"/>
                    <a:pt x="0" y="10586"/>
                  </a:cubicBezTo>
                  <a:cubicBezTo>
                    <a:pt x="0" y="17087"/>
                    <a:pt x="3825" y="21115"/>
                    <a:pt x="10009" y="21115"/>
                  </a:cubicBezTo>
                  <a:cubicBezTo>
                    <a:pt x="16164" y="21115"/>
                    <a:pt x="20018" y="17087"/>
                    <a:pt x="20018" y="10586"/>
                  </a:cubicBezTo>
                  <a:cubicBezTo>
                    <a:pt x="20018" y="4056"/>
                    <a:pt x="16164" y="0"/>
                    <a:pt x="10009" y="0"/>
                  </a:cubicBezTo>
                  <a:moveTo>
                    <a:pt x="14467" y="10557"/>
                  </a:moveTo>
                  <a:cubicBezTo>
                    <a:pt x="14467" y="14671"/>
                    <a:pt x="13000" y="16685"/>
                    <a:pt x="10009" y="16685"/>
                  </a:cubicBezTo>
                  <a:cubicBezTo>
                    <a:pt x="7047" y="16685"/>
                    <a:pt x="5580" y="14671"/>
                    <a:pt x="5580" y="10557"/>
                  </a:cubicBezTo>
                  <a:cubicBezTo>
                    <a:pt x="5580" y="6444"/>
                    <a:pt x="7018" y="4459"/>
                    <a:pt x="10009" y="4459"/>
                  </a:cubicBezTo>
                  <a:cubicBezTo>
                    <a:pt x="13000" y="4459"/>
                    <a:pt x="14467" y="6473"/>
                    <a:pt x="14467" y="10557"/>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0" name="Google Shape;350;p47"/>
            <p:cNvSpPr/>
            <p:nvPr/>
          </p:nvSpPr>
          <p:spPr>
            <a:xfrm>
              <a:off x="6106037" y="3416284"/>
              <a:ext cx="19212" cy="29255"/>
            </a:xfrm>
            <a:custGeom>
              <a:avLst/>
              <a:gdLst/>
              <a:ahLst/>
              <a:cxnLst/>
              <a:rect l="l" t="t" r="r" b="b"/>
              <a:pathLst>
                <a:path w="19212" h="29255" extrusionOk="0">
                  <a:moveTo>
                    <a:pt x="10325" y="8141"/>
                  </a:moveTo>
                  <a:cubicBezTo>
                    <a:pt x="8427" y="8141"/>
                    <a:pt x="6673" y="8688"/>
                    <a:pt x="5378" y="9694"/>
                  </a:cubicBezTo>
                  <a:lnTo>
                    <a:pt x="5378" y="288"/>
                  </a:lnTo>
                  <a:lnTo>
                    <a:pt x="4746" y="173"/>
                  </a:lnTo>
                  <a:cubicBezTo>
                    <a:pt x="3969" y="29"/>
                    <a:pt x="3049" y="0"/>
                    <a:pt x="2675" y="0"/>
                  </a:cubicBezTo>
                  <a:cubicBezTo>
                    <a:pt x="2330" y="0"/>
                    <a:pt x="1409" y="29"/>
                    <a:pt x="633" y="173"/>
                  </a:cubicBezTo>
                  <a:lnTo>
                    <a:pt x="0" y="288"/>
                  </a:lnTo>
                  <a:lnTo>
                    <a:pt x="0" y="28019"/>
                  </a:lnTo>
                  <a:lnTo>
                    <a:pt x="518" y="28192"/>
                  </a:lnTo>
                  <a:cubicBezTo>
                    <a:pt x="2013" y="28681"/>
                    <a:pt x="4659" y="29256"/>
                    <a:pt x="7277" y="29256"/>
                  </a:cubicBezTo>
                  <a:cubicBezTo>
                    <a:pt x="14870" y="29256"/>
                    <a:pt x="19213" y="25229"/>
                    <a:pt x="19213" y="18238"/>
                  </a:cubicBezTo>
                  <a:cubicBezTo>
                    <a:pt x="19241" y="11823"/>
                    <a:pt x="15991" y="8141"/>
                    <a:pt x="10325" y="8141"/>
                  </a:cubicBezTo>
                  <a:moveTo>
                    <a:pt x="13662" y="18382"/>
                  </a:moveTo>
                  <a:cubicBezTo>
                    <a:pt x="13662" y="22438"/>
                    <a:pt x="11562" y="24653"/>
                    <a:pt x="7737" y="24653"/>
                  </a:cubicBezTo>
                  <a:cubicBezTo>
                    <a:pt x="6845" y="24653"/>
                    <a:pt x="6040" y="24567"/>
                    <a:pt x="5378" y="24423"/>
                  </a:cubicBezTo>
                  <a:lnTo>
                    <a:pt x="5378" y="17174"/>
                  </a:lnTo>
                  <a:cubicBezTo>
                    <a:pt x="5378" y="13060"/>
                    <a:pt x="8600" y="12744"/>
                    <a:pt x="9606" y="12744"/>
                  </a:cubicBezTo>
                  <a:cubicBezTo>
                    <a:pt x="11476" y="12744"/>
                    <a:pt x="13662" y="13405"/>
                    <a:pt x="13662" y="18382"/>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1" name="Google Shape;351;p47"/>
            <p:cNvSpPr/>
            <p:nvPr/>
          </p:nvSpPr>
          <p:spPr>
            <a:xfrm>
              <a:off x="6128384" y="3424426"/>
              <a:ext cx="19212" cy="21085"/>
            </a:xfrm>
            <a:custGeom>
              <a:avLst/>
              <a:gdLst/>
              <a:ahLst/>
              <a:cxnLst/>
              <a:rect l="l" t="t" r="r" b="b"/>
              <a:pathLst>
                <a:path w="19212" h="21085" extrusionOk="0">
                  <a:moveTo>
                    <a:pt x="10124" y="0"/>
                  </a:moveTo>
                  <a:cubicBezTo>
                    <a:pt x="3883" y="0"/>
                    <a:pt x="0" y="4085"/>
                    <a:pt x="0" y="10672"/>
                  </a:cubicBezTo>
                  <a:cubicBezTo>
                    <a:pt x="0" y="17404"/>
                    <a:pt x="3911" y="21086"/>
                    <a:pt x="11015" y="21086"/>
                  </a:cubicBezTo>
                  <a:cubicBezTo>
                    <a:pt x="13604" y="21086"/>
                    <a:pt x="15703" y="20741"/>
                    <a:pt x="17487" y="19993"/>
                  </a:cubicBezTo>
                  <a:lnTo>
                    <a:pt x="17976" y="19792"/>
                  </a:lnTo>
                  <a:lnTo>
                    <a:pt x="17947" y="19274"/>
                  </a:lnTo>
                  <a:cubicBezTo>
                    <a:pt x="17889" y="18094"/>
                    <a:pt x="17573" y="16857"/>
                    <a:pt x="17113" y="16052"/>
                  </a:cubicBezTo>
                  <a:lnTo>
                    <a:pt x="16796" y="15505"/>
                  </a:lnTo>
                  <a:lnTo>
                    <a:pt x="16193" y="15735"/>
                  </a:lnTo>
                  <a:cubicBezTo>
                    <a:pt x="14668" y="16311"/>
                    <a:pt x="13000" y="16598"/>
                    <a:pt x="11246" y="16598"/>
                  </a:cubicBezTo>
                  <a:cubicBezTo>
                    <a:pt x="7708" y="16598"/>
                    <a:pt x="5982" y="15246"/>
                    <a:pt x="5637" y="12197"/>
                  </a:cubicBezTo>
                  <a:lnTo>
                    <a:pt x="19040" y="12197"/>
                  </a:lnTo>
                  <a:lnTo>
                    <a:pt x="19126" y="11075"/>
                  </a:lnTo>
                  <a:cubicBezTo>
                    <a:pt x="19155" y="10586"/>
                    <a:pt x="19212" y="9953"/>
                    <a:pt x="19212" y="9378"/>
                  </a:cubicBezTo>
                  <a:cubicBezTo>
                    <a:pt x="19212" y="3682"/>
                    <a:pt x="15646" y="0"/>
                    <a:pt x="10124" y="0"/>
                  </a:cubicBezTo>
                  <a:moveTo>
                    <a:pt x="10009" y="4401"/>
                  </a:moveTo>
                  <a:cubicBezTo>
                    <a:pt x="12971" y="4401"/>
                    <a:pt x="13690" y="6703"/>
                    <a:pt x="13834" y="7997"/>
                  </a:cubicBezTo>
                  <a:lnTo>
                    <a:pt x="5752" y="7997"/>
                  </a:lnTo>
                  <a:cubicBezTo>
                    <a:pt x="6270" y="5581"/>
                    <a:pt x="7651" y="4401"/>
                    <a:pt x="10009" y="4401"/>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2" name="Google Shape;352;p47"/>
            <p:cNvSpPr/>
            <p:nvPr/>
          </p:nvSpPr>
          <p:spPr>
            <a:xfrm>
              <a:off x="6151307" y="3424684"/>
              <a:ext cx="12051" cy="20539"/>
            </a:xfrm>
            <a:custGeom>
              <a:avLst/>
              <a:gdLst/>
              <a:ahLst/>
              <a:cxnLst/>
              <a:rect l="l" t="t" r="r" b="b"/>
              <a:pathLst>
                <a:path w="12051" h="20539" extrusionOk="0">
                  <a:moveTo>
                    <a:pt x="11735" y="201"/>
                  </a:moveTo>
                  <a:lnTo>
                    <a:pt x="11217" y="144"/>
                  </a:lnTo>
                  <a:cubicBezTo>
                    <a:pt x="10901" y="115"/>
                    <a:pt x="10383" y="58"/>
                    <a:pt x="9923" y="58"/>
                  </a:cubicBezTo>
                  <a:cubicBezTo>
                    <a:pt x="7967" y="58"/>
                    <a:pt x="6299" y="690"/>
                    <a:pt x="4947" y="1985"/>
                  </a:cubicBezTo>
                  <a:cubicBezTo>
                    <a:pt x="4890" y="1496"/>
                    <a:pt x="4803" y="1064"/>
                    <a:pt x="4746" y="777"/>
                  </a:cubicBezTo>
                  <a:lnTo>
                    <a:pt x="4659" y="288"/>
                  </a:lnTo>
                  <a:lnTo>
                    <a:pt x="4171" y="173"/>
                  </a:lnTo>
                  <a:cubicBezTo>
                    <a:pt x="3710" y="58"/>
                    <a:pt x="3106" y="0"/>
                    <a:pt x="2387" y="0"/>
                  </a:cubicBezTo>
                  <a:cubicBezTo>
                    <a:pt x="1726" y="0"/>
                    <a:pt x="1208" y="58"/>
                    <a:pt x="633" y="173"/>
                  </a:cubicBezTo>
                  <a:lnTo>
                    <a:pt x="0" y="288"/>
                  </a:lnTo>
                  <a:lnTo>
                    <a:pt x="0" y="20281"/>
                  </a:lnTo>
                  <a:lnTo>
                    <a:pt x="633" y="20396"/>
                  </a:lnTo>
                  <a:cubicBezTo>
                    <a:pt x="1409" y="20540"/>
                    <a:pt x="2272" y="20540"/>
                    <a:pt x="2704" y="20540"/>
                  </a:cubicBezTo>
                  <a:cubicBezTo>
                    <a:pt x="3164" y="20540"/>
                    <a:pt x="4027" y="20511"/>
                    <a:pt x="4746" y="20367"/>
                  </a:cubicBezTo>
                  <a:lnTo>
                    <a:pt x="5378" y="20252"/>
                  </a:lnTo>
                  <a:lnTo>
                    <a:pt x="5378" y="10327"/>
                  </a:lnTo>
                  <a:cubicBezTo>
                    <a:pt x="5378" y="6588"/>
                    <a:pt x="6845" y="4861"/>
                    <a:pt x="9951" y="4861"/>
                  </a:cubicBezTo>
                  <a:lnTo>
                    <a:pt x="10354" y="4861"/>
                  </a:lnTo>
                  <a:cubicBezTo>
                    <a:pt x="10440" y="4861"/>
                    <a:pt x="10699" y="4861"/>
                    <a:pt x="10929" y="4919"/>
                  </a:cubicBezTo>
                  <a:lnTo>
                    <a:pt x="11706" y="5121"/>
                  </a:lnTo>
                  <a:lnTo>
                    <a:pt x="11850" y="4344"/>
                  </a:lnTo>
                  <a:cubicBezTo>
                    <a:pt x="11994" y="3682"/>
                    <a:pt x="12051" y="2963"/>
                    <a:pt x="12051" y="2359"/>
                  </a:cubicBezTo>
                  <a:cubicBezTo>
                    <a:pt x="12051" y="1697"/>
                    <a:pt x="11994" y="1180"/>
                    <a:pt x="11878" y="719"/>
                  </a:cubicBezTo>
                  <a:lnTo>
                    <a:pt x="11735" y="201"/>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3" name="Google Shape;353;p47"/>
            <p:cNvSpPr/>
            <p:nvPr/>
          </p:nvSpPr>
          <p:spPr>
            <a:xfrm>
              <a:off x="6175610" y="3424454"/>
              <a:ext cx="16738" cy="21114"/>
            </a:xfrm>
            <a:custGeom>
              <a:avLst/>
              <a:gdLst/>
              <a:ahLst/>
              <a:cxnLst/>
              <a:rect l="l" t="t" r="r" b="b"/>
              <a:pathLst>
                <a:path w="16738" h="21114" extrusionOk="0">
                  <a:moveTo>
                    <a:pt x="15819" y="16225"/>
                  </a:moveTo>
                  <a:lnTo>
                    <a:pt x="15502" y="15707"/>
                  </a:lnTo>
                  <a:lnTo>
                    <a:pt x="14927" y="15908"/>
                  </a:lnTo>
                  <a:cubicBezTo>
                    <a:pt x="13690" y="16339"/>
                    <a:pt x="12540" y="16512"/>
                    <a:pt x="11044" y="16512"/>
                  </a:cubicBezTo>
                  <a:cubicBezTo>
                    <a:pt x="7363" y="16512"/>
                    <a:pt x="5579" y="14556"/>
                    <a:pt x="5579" y="10528"/>
                  </a:cubicBezTo>
                  <a:cubicBezTo>
                    <a:pt x="5579" y="7767"/>
                    <a:pt x="6471" y="4516"/>
                    <a:pt x="10728" y="4516"/>
                  </a:cubicBezTo>
                  <a:cubicBezTo>
                    <a:pt x="12223" y="4516"/>
                    <a:pt x="13575" y="4718"/>
                    <a:pt x="14812" y="5091"/>
                  </a:cubicBezTo>
                  <a:lnTo>
                    <a:pt x="15416" y="5293"/>
                  </a:lnTo>
                  <a:lnTo>
                    <a:pt x="15703" y="4718"/>
                  </a:lnTo>
                  <a:cubicBezTo>
                    <a:pt x="16221" y="3711"/>
                    <a:pt x="16451" y="2359"/>
                    <a:pt x="16451" y="1496"/>
                  </a:cubicBezTo>
                  <a:lnTo>
                    <a:pt x="16451" y="978"/>
                  </a:lnTo>
                  <a:lnTo>
                    <a:pt x="15962" y="805"/>
                  </a:lnTo>
                  <a:cubicBezTo>
                    <a:pt x="14409" y="230"/>
                    <a:pt x="12770" y="0"/>
                    <a:pt x="10469" y="0"/>
                  </a:cubicBezTo>
                  <a:cubicBezTo>
                    <a:pt x="4113" y="0"/>
                    <a:pt x="0" y="4142"/>
                    <a:pt x="0" y="10586"/>
                  </a:cubicBezTo>
                  <a:cubicBezTo>
                    <a:pt x="0" y="17289"/>
                    <a:pt x="3911" y="21115"/>
                    <a:pt x="10728" y="21115"/>
                  </a:cubicBezTo>
                  <a:cubicBezTo>
                    <a:pt x="12741" y="21115"/>
                    <a:pt x="14582" y="20827"/>
                    <a:pt x="16221" y="20223"/>
                  </a:cubicBezTo>
                  <a:lnTo>
                    <a:pt x="16739" y="20022"/>
                  </a:lnTo>
                  <a:lnTo>
                    <a:pt x="16710" y="19475"/>
                  </a:lnTo>
                  <a:cubicBezTo>
                    <a:pt x="16681" y="18324"/>
                    <a:pt x="16336" y="17087"/>
                    <a:pt x="15819" y="16225"/>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4" name="Google Shape;354;p47"/>
            <p:cNvSpPr/>
            <p:nvPr/>
          </p:nvSpPr>
          <p:spPr>
            <a:xfrm>
              <a:off x="6194592" y="3424426"/>
              <a:ext cx="16997" cy="21085"/>
            </a:xfrm>
            <a:custGeom>
              <a:avLst/>
              <a:gdLst/>
              <a:ahLst/>
              <a:cxnLst/>
              <a:rect l="l" t="t" r="r" b="b"/>
              <a:pathLst>
                <a:path w="16997" h="21085" extrusionOk="0">
                  <a:moveTo>
                    <a:pt x="8312" y="0"/>
                  </a:moveTo>
                  <a:cubicBezTo>
                    <a:pt x="6184" y="0"/>
                    <a:pt x="3854" y="316"/>
                    <a:pt x="2128" y="863"/>
                  </a:cubicBezTo>
                  <a:lnTo>
                    <a:pt x="1582" y="1036"/>
                  </a:lnTo>
                  <a:lnTo>
                    <a:pt x="1582" y="1582"/>
                  </a:lnTo>
                  <a:cubicBezTo>
                    <a:pt x="1582" y="2877"/>
                    <a:pt x="1870" y="3941"/>
                    <a:pt x="2445" y="4861"/>
                  </a:cubicBezTo>
                  <a:lnTo>
                    <a:pt x="2761" y="5351"/>
                  </a:lnTo>
                  <a:lnTo>
                    <a:pt x="3308" y="5178"/>
                  </a:lnTo>
                  <a:cubicBezTo>
                    <a:pt x="4976" y="4689"/>
                    <a:pt x="6385" y="4487"/>
                    <a:pt x="7938" y="4487"/>
                  </a:cubicBezTo>
                  <a:cubicBezTo>
                    <a:pt x="10987" y="4487"/>
                    <a:pt x="11648" y="5609"/>
                    <a:pt x="11706" y="7393"/>
                  </a:cubicBezTo>
                  <a:cubicBezTo>
                    <a:pt x="10987" y="7335"/>
                    <a:pt x="10153" y="7307"/>
                    <a:pt x="9117" y="7307"/>
                  </a:cubicBezTo>
                  <a:cubicBezTo>
                    <a:pt x="3595" y="7307"/>
                    <a:pt x="0" y="10068"/>
                    <a:pt x="0" y="14355"/>
                  </a:cubicBezTo>
                  <a:cubicBezTo>
                    <a:pt x="0" y="19935"/>
                    <a:pt x="4889" y="21086"/>
                    <a:pt x="9002" y="21086"/>
                  </a:cubicBezTo>
                  <a:cubicBezTo>
                    <a:pt x="11102" y="21086"/>
                    <a:pt x="13604" y="20770"/>
                    <a:pt x="16394" y="20166"/>
                  </a:cubicBezTo>
                  <a:lnTo>
                    <a:pt x="16998" y="20022"/>
                  </a:lnTo>
                  <a:lnTo>
                    <a:pt x="16998" y="7681"/>
                  </a:lnTo>
                  <a:cubicBezTo>
                    <a:pt x="16969" y="2589"/>
                    <a:pt x="14035" y="0"/>
                    <a:pt x="8312" y="0"/>
                  </a:cubicBezTo>
                  <a:moveTo>
                    <a:pt x="11677" y="11794"/>
                  </a:moveTo>
                  <a:lnTo>
                    <a:pt x="11677" y="16455"/>
                  </a:lnTo>
                  <a:cubicBezTo>
                    <a:pt x="10900" y="16598"/>
                    <a:pt x="9922" y="16685"/>
                    <a:pt x="8916" y="16685"/>
                  </a:cubicBezTo>
                  <a:cubicBezTo>
                    <a:pt x="6299" y="16685"/>
                    <a:pt x="5321" y="16052"/>
                    <a:pt x="5321" y="14297"/>
                  </a:cubicBezTo>
                  <a:cubicBezTo>
                    <a:pt x="5321" y="13175"/>
                    <a:pt x="5752" y="11650"/>
                    <a:pt x="9462" y="11650"/>
                  </a:cubicBezTo>
                  <a:cubicBezTo>
                    <a:pt x="10066" y="11650"/>
                    <a:pt x="10987" y="11708"/>
                    <a:pt x="11677" y="11794"/>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5" name="Google Shape;355;p47"/>
            <p:cNvSpPr/>
            <p:nvPr/>
          </p:nvSpPr>
          <p:spPr>
            <a:xfrm>
              <a:off x="6166579" y="3424224"/>
              <a:ext cx="5320" cy="21172"/>
            </a:xfrm>
            <a:custGeom>
              <a:avLst/>
              <a:gdLst/>
              <a:ahLst/>
              <a:cxnLst/>
              <a:rect l="l" t="t" r="r" b="b"/>
              <a:pathLst>
                <a:path w="5320" h="21172" extrusionOk="0">
                  <a:moveTo>
                    <a:pt x="4688" y="144"/>
                  </a:moveTo>
                  <a:cubicBezTo>
                    <a:pt x="4055" y="29"/>
                    <a:pt x="3250" y="0"/>
                    <a:pt x="2675" y="0"/>
                  </a:cubicBezTo>
                  <a:cubicBezTo>
                    <a:pt x="2215" y="0"/>
                    <a:pt x="1352" y="29"/>
                    <a:pt x="633" y="144"/>
                  </a:cubicBezTo>
                  <a:lnTo>
                    <a:pt x="0" y="259"/>
                  </a:lnTo>
                  <a:lnTo>
                    <a:pt x="0" y="20885"/>
                  </a:lnTo>
                  <a:lnTo>
                    <a:pt x="633" y="21000"/>
                  </a:lnTo>
                  <a:cubicBezTo>
                    <a:pt x="1265" y="21115"/>
                    <a:pt x="2071" y="21172"/>
                    <a:pt x="2646" y="21172"/>
                  </a:cubicBezTo>
                  <a:cubicBezTo>
                    <a:pt x="3106" y="21172"/>
                    <a:pt x="3969" y="21144"/>
                    <a:pt x="4688" y="21000"/>
                  </a:cubicBezTo>
                  <a:lnTo>
                    <a:pt x="5321" y="20885"/>
                  </a:lnTo>
                  <a:lnTo>
                    <a:pt x="5321" y="259"/>
                  </a:lnTo>
                  <a:lnTo>
                    <a:pt x="4688" y="144"/>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6" name="Google Shape;356;p47"/>
            <p:cNvSpPr/>
            <p:nvPr/>
          </p:nvSpPr>
          <p:spPr>
            <a:xfrm>
              <a:off x="6166234" y="3416400"/>
              <a:ext cx="5924" cy="5926"/>
            </a:xfrm>
            <a:custGeom>
              <a:avLst/>
              <a:gdLst/>
              <a:ahLst/>
              <a:cxnLst/>
              <a:rect l="l" t="t" r="r" b="b"/>
              <a:pathLst>
                <a:path w="5924" h="5926" extrusionOk="0">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7" name="Google Shape;357;p47"/>
            <p:cNvSpPr/>
            <p:nvPr/>
          </p:nvSpPr>
          <p:spPr>
            <a:xfrm>
              <a:off x="6095222" y="3424224"/>
              <a:ext cx="5291" cy="21028"/>
            </a:xfrm>
            <a:custGeom>
              <a:avLst/>
              <a:gdLst/>
              <a:ahLst/>
              <a:cxnLst/>
              <a:rect l="l" t="t" r="r" b="b"/>
              <a:pathLst>
                <a:path w="5291" h="21028" extrusionOk="0">
                  <a:moveTo>
                    <a:pt x="4688" y="144"/>
                  </a:moveTo>
                  <a:cubicBezTo>
                    <a:pt x="4055" y="29"/>
                    <a:pt x="3250" y="0"/>
                    <a:pt x="2675" y="0"/>
                  </a:cubicBezTo>
                  <a:cubicBezTo>
                    <a:pt x="2215" y="0"/>
                    <a:pt x="1352" y="29"/>
                    <a:pt x="633" y="144"/>
                  </a:cubicBezTo>
                  <a:lnTo>
                    <a:pt x="0" y="259"/>
                  </a:lnTo>
                  <a:lnTo>
                    <a:pt x="0" y="20741"/>
                  </a:lnTo>
                  <a:lnTo>
                    <a:pt x="633" y="20856"/>
                  </a:lnTo>
                  <a:cubicBezTo>
                    <a:pt x="1266" y="20971"/>
                    <a:pt x="2071" y="21029"/>
                    <a:pt x="2646" y="21029"/>
                  </a:cubicBezTo>
                  <a:cubicBezTo>
                    <a:pt x="3106" y="21029"/>
                    <a:pt x="3969" y="21000"/>
                    <a:pt x="4688" y="20856"/>
                  </a:cubicBezTo>
                  <a:lnTo>
                    <a:pt x="5292" y="20741"/>
                  </a:lnTo>
                  <a:lnTo>
                    <a:pt x="5292" y="259"/>
                  </a:lnTo>
                  <a:lnTo>
                    <a:pt x="4688" y="144"/>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8" name="Google Shape;358;p47"/>
            <p:cNvSpPr/>
            <p:nvPr/>
          </p:nvSpPr>
          <p:spPr>
            <a:xfrm>
              <a:off x="6094906" y="3416400"/>
              <a:ext cx="5924" cy="5926"/>
            </a:xfrm>
            <a:custGeom>
              <a:avLst/>
              <a:gdLst/>
              <a:ahLst/>
              <a:cxnLst/>
              <a:rect l="l" t="t" r="r" b="b"/>
              <a:pathLst>
                <a:path w="5924" h="5926" extrusionOk="0">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9" name="Google Shape;359;p47"/>
            <p:cNvSpPr/>
            <p:nvPr/>
          </p:nvSpPr>
          <p:spPr>
            <a:xfrm>
              <a:off x="6061946" y="3424282"/>
              <a:ext cx="5291" cy="21028"/>
            </a:xfrm>
            <a:custGeom>
              <a:avLst/>
              <a:gdLst/>
              <a:ahLst/>
              <a:cxnLst/>
              <a:rect l="l" t="t" r="r" b="b"/>
              <a:pathLst>
                <a:path w="5291" h="21028" extrusionOk="0">
                  <a:moveTo>
                    <a:pt x="4688" y="144"/>
                  </a:moveTo>
                  <a:cubicBezTo>
                    <a:pt x="4055" y="29"/>
                    <a:pt x="3250" y="0"/>
                    <a:pt x="2675" y="0"/>
                  </a:cubicBezTo>
                  <a:cubicBezTo>
                    <a:pt x="2215" y="0"/>
                    <a:pt x="1352" y="29"/>
                    <a:pt x="633" y="144"/>
                  </a:cubicBezTo>
                  <a:lnTo>
                    <a:pt x="0" y="259"/>
                  </a:lnTo>
                  <a:lnTo>
                    <a:pt x="0" y="20741"/>
                  </a:lnTo>
                  <a:lnTo>
                    <a:pt x="633" y="20856"/>
                  </a:lnTo>
                  <a:cubicBezTo>
                    <a:pt x="1265" y="20971"/>
                    <a:pt x="2071" y="21029"/>
                    <a:pt x="2646" y="21029"/>
                  </a:cubicBezTo>
                  <a:cubicBezTo>
                    <a:pt x="3106" y="21029"/>
                    <a:pt x="3969" y="21000"/>
                    <a:pt x="4688" y="20856"/>
                  </a:cubicBezTo>
                  <a:lnTo>
                    <a:pt x="5292" y="20741"/>
                  </a:lnTo>
                  <a:lnTo>
                    <a:pt x="5292" y="259"/>
                  </a:lnTo>
                  <a:lnTo>
                    <a:pt x="4688" y="144"/>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0" name="Google Shape;360;p47"/>
            <p:cNvSpPr/>
            <p:nvPr/>
          </p:nvSpPr>
          <p:spPr>
            <a:xfrm>
              <a:off x="6061601" y="3416428"/>
              <a:ext cx="5925" cy="5925"/>
            </a:xfrm>
            <a:custGeom>
              <a:avLst/>
              <a:gdLst/>
              <a:ahLst/>
              <a:cxnLst/>
              <a:rect l="l" t="t" r="r" b="b"/>
              <a:pathLst>
                <a:path w="5925" h="5925" extrusionOk="0">
                  <a:moveTo>
                    <a:pt x="2962" y="0"/>
                  </a:moveTo>
                  <a:cubicBezTo>
                    <a:pt x="1323" y="0"/>
                    <a:pt x="0" y="1323"/>
                    <a:pt x="0" y="2963"/>
                  </a:cubicBezTo>
                  <a:cubicBezTo>
                    <a:pt x="0" y="4603"/>
                    <a:pt x="1323" y="5926"/>
                    <a:pt x="2962" y="5926"/>
                  </a:cubicBezTo>
                  <a:cubicBezTo>
                    <a:pt x="4602" y="5926"/>
                    <a:pt x="5925" y="4603"/>
                    <a:pt x="5925" y="2963"/>
                  </a:cubicBezTo>
                  <a:cubicBezTo>
                    <a:pt x="5953" y="1352"/>
                    <a:pt x="4602" y="0"/>
                    <a:pt x="2962" y="0"/>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1" name="Google Shape;361;p47"/>
            <p:cNvSpPr/>
            <p:nvPr/>
          </p:nvSpPr>
          <p:spPr>
            <a:xfrm>
              <a:off x="6000685" y="3423879"/>
              <a:ext cx="9318" cy="14786"/>
            </a:xfrm>
            <a:custGeom>
              <a:avLst/>
              <a:gdLst/>
              <a:ahLst/>
              <a:cxnLst/>
              <a:rect l="l" t="t" r="r" b="b"/>
              <a:pathLst>
                <a:path w="9318" h="14786" extrusionOk="0">
                  <a:moveTo>
                    <a:pt x="1122" y="14729"/>
                  </a:moveTo>
                  <a:lnTo>
                    <a:pt x="1208" y="14729"/>
                  </a:lnTo>
                  <a:cubicBezTo>
                    <a:pt x="1553" y="14757"/>
                    <a:pt x="1927" y="14786"/>
                    <a:pt x="2301" y="14786"/>
                  </a:cubicBezTo>
                  <a:lnTo>
                    <a:pt x="2473" y="14786"/>
                  </a:lnTo>
                  <a:lnTo>
                    <a:pt x="2589" y="14786"/>
                  </a:lnTo>
                  <a:cubicBezTo>
                    <a:pt x="7047" y="14786"/>
                    <a:pt x="9319" y="12226"/>
                    <a:pt x="9319" y="7134"/>
                  </a:cubicBezTo>
                  <a:cubicBezTo>
                    <a:pt x="9319" y="2129"/>
                    <a:pt x="7909" y="0"/>
                    <a:pt x="4573" y="0"/>
                  </a:cubicBezTo>
                  <a:cubicBezTo>
                    <a:pt x="1841" y="0"/>
                    <a:pt x="345" y="1841"/>
                    <a:pt x="345" y="5207"/>
                  </a:cubicBezTo>
                  <a:lnTo>
                    <a:pt x="345" y="10960"/>
                  </a:lnTo>
                  <a:cubicBezTo>
                    <a:pt x="345" y="11938"/>
                    <a:pt x="288" y="13521"/>
                    <a:pt x="0" y="14470"/>
                  </a:cubicBezTo>
                  <a:cubicBezTo>
                    <a:pt x="144" y="14527"/>
                    <a:pt x="345" y="14556"/>
                    <a:pt x="575" y="14614"/>
                  </a:cubicBezTo>
                  <a:lnTo>
                    <a:pt x="661" y="14643"/>
                  </a:lnTo>
                  <a:cubicBezTo>
                    <a:pt x="748" y="14671"/>
                    <a:pt x="949" y="14700"/>
                    <a:pt x="1122" y="14729"/>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2" name="Google Shape;362;p47"/>
            <p:cNvSpPr/>
            <p:nvPr/>
          </p:nvSpPr>
          <p:spPr>
            <a:xfrm>
              <a:off x="5980466" y="3405957"/>
              <a:ext cx="45586" cy="45595"/>
            </a:xfrm>
            <a:custGeom>
              <a:avLst/>
              <a:gdLst/>
              <a:ahLst/>
              <a:cxnLst/>
              <a:rect l="l" t="t" r="r" b="b"/>
              <a:pathLst>
                <a:path w="45586" h="45595" extrusionOk="0">
                  <a:moveTo>
                    <a:pt x="11476" y="38289"/>
                  </a:moveTo>
                  <a:cubicBezTo>
                    <a:pt x="12281" y="37310"/>
                    <a:pt x="12223" y="35297"/>
                    <a:pt x="12223" y="35297"/>
                  </a:cubicBezTo>
                  <a:lnTo>
                    <a:pt x="12223" y="35297"/>
                  </a:lnTo>
                  <a:lnTo>
                    <a:pt x="12223" y="2589"/>
                  </a:lnTo>
                  <a:cubicBezTo>
                    <a:pt x="4947" y="6386"/>
                    <a:pt x="0" y="14009"/>
                    <a:pt x="0" y="22783"/>
                  </a:cubicBezTo>
                  <a:cubicBezTo>
                    <a:pt x="0" y="35383"/>
                    <a:pt x="10210" y="45595"/>
                    <a:pt x="22779" y="45595"/>
                  </a:cubicBezTo>
                  <a:cubicBezTo>
                    <a:pt x="35376" y="45595"/>
                    <a:pt x="45587" y="35383"/>
                    <a:pt x="45587" y="22783"/>
                  </a:cubicBezTo>
                  <a:cubicBezTo>
                    <a:pt x="45587" y="10184"/>
                    <a:pt x="35376" y="0"/>
                    <a:pt x="22779" y="0"/>
                  </a:cubicBezTo>
                  <a:cubicBezTo>
                    <a:pt x="21974" y="0"/>
                    <a:pt x="21197" y="29"/>
                    <a:pt x="20421" y="115"/>
                  </a:cubicBezTo>
                  <a:lnTo>
                    <a:pt x="20421" y="13204"/>
                  </a:lnTo>
                  <a:cubicBezTo>
                    <a:pt x="21830" y="11766"/>
                    <a:pt x="24131" y="10903"/>
                    <a:pt x="26662" y="10903"/>
                  </a:cubicBezTo>
                  <a:cubicBezTo>
                    <a:pt x="33737" y="10903"/>
                    <a:pt x="37965" y="16138"/>
                    <a:pt x="37965" y="24883"/>
                  </a:cubicBezTo>
                  <a:cubicBezTo>
                    <a:pt x="37965" y="34060"/>
                    <a:pt x="31954" y="39756"/>
                    <a:pt x="22290" y="39756"/>
                  </a:cubicBezTo>
                  <a:cubicBezTo>
                    <a:pt x="21197" y="39756"/>
                    <a:pt x="19989" y="39698"/>
                    <a:pt x="18781" y="39554"/>
                  </a:cubicBezTo>
                  <a:lnTo>
                    <a:pt x="18666" y="39554"/>
                  </a:lnTo>
                  <a:cubicBezTo>
                    <a:pt x="16135" y="39410"/>
                    <a:pt x="12281" y="38490"/>
                    <a:pt x="12109" y="38461"/>
                  </a:cubicBezTo>
                  <a:lnTo>
                    <a:pt x="11476" y="3828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cxnSp>
        <p:nvCxnSpPr>
          <p:cNvPr id="363" name="Google Shape;363;p47"/>
          <p:cNvCxnSpPr/>
          <p:nvPr/>
        </p:nvCxnSpPr>
        <p:spPr>
          <a:xfrm>
            <a:off x="281354" y="6358597"/>
            <a:ext cx="11605846" cy="0"/>
          </a:xfrm>
          <a:prstGeom prst="straightConnector1">
            <a:avLst/>
          </a:prstGeom>
          <a:noFill/>
          <a:ln w="9525" cap="flat" cmpd="sng">
            <a:solidFill>
              <a:schemeClr val="lt1"/>
            </a:solidFill>
            <a:prstDash val="solid"/>
            <a:miter lim="800000"/>
            <a:headEnd type="none" w="sm" len="sm"/>
            <a:tailEnd type="none" w="sm" len="sm"/>
          </a:ln>
        </p:spPr>
      </p:cxnSp>
      <p:sp>
        <p:nvSpPr>
          <p:cNvPr id="364" name="Google Shape;364;p47"/>
          <p:cNvSpPr txBox="1"/>
          <p:nvPr/>
        </p:nvSpPr>
        <p:spPr>
          <a:xfrm>
            <a:off x="184224" y="6417378"/>
            <a:ext cx="9523828" cy="1661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0"/>
              <a:buFont typeface="Arial"/>
              <a:buNone/>
            </a:pPr>
            <a:r>
              <a:rPr lang="es-ES" sz="480" b="1" i="0" u="none" strike="noStrike" cap="none">
                <a:solidFill>
                  <a:schemeClr val="lt1"/>
                </a:solidFill>
                <a:latin typeface="Arial"/>
                <a:ea typeface="Arial"/>
                <a:cs typeface="Arial"/>
                <a:sym typeface="Arial"/>
              </a:rPr>
              <a:t>All content within this presentation, both physically and intellectual is the exclusive property of Bioiberica. This presentation may not be distributed in full or in part to any person or third party without the written permission of Bioiberica. ©2021</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and 4 Bullets">
  <p:cSld name="Content and 4 Bullets">
    <p:spTree>
      <p:nvGrpSpPr>
        <p:cNvPr id="1" name="Shape 365"/>
        <p:cNvGrpSpPr/>
        <p:nvPr/>
      </p:nvGrpSpPr>
      <p:grpSpPr>
        <a:xfrm>
          <a:off x="0" y="0"/>
          <a:ext cx="0" cy="0"/>
          <a:chOff x="0" y="0"/>
          <a:chExt cx="0" cy="0"/>
        </a:xfrm>
      </p:grpSpPr>
      <p:sp>
        <p:nvSpPr>
          <p:cNvPr id="366" name="Google Shape;366;p48"/>
          <p:cNvSpPr txBox="1">
            <a:spLocks noGrp="1"/>
          </p:cNvSpPr>
          <p:nvPr>
            <p:ph type="title"/>
          </p:nvPr>
        </p:nvSpPr>
        <p:spPr>
          <a:xfrm>
            <a:off x="184223" y="243361"/>
            <a:ext cx="11680945" cy="638016"/>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rgbClr val="003D46"/>
              </a:buClr>
              <a:buSzPts val="2400"/>
              <a:buFont typeface="Arial"/>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7" name="Google Shape;367;p48"/>
          <p:cNvSpPr txBox="1"/>
          <p:nvPr/>
        </p:nvSpPr>
        <p:spPr>
          <a:xfrm>
            <a:off x="184224" y="6417378"/>
            <a:ext cx="9523828" cy="1661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0"/>
              <a:buFont typeface="Arial"/>
              <a:buNone/>
            </a:pPr>
            <a:r>
              <a:rPr lang="es-ES" sz="480" b="1" i="0" u="none" strike="noStrike" cap="none">
                <a:solidFill>
                  <a:srgbClr val="003D46"/>
                </a:solidFill>
                <a:latin typeface="Arial"/>
                <a:ea typeface="Arial"/>
                <a:cs typeface="Arial"/>
                <a:sym typeface="Arial"/>
              </a:rPr>
              <a:t>All content within this presentation, both physically and intellectual is the exclusive property of Bioiberica. This presentation may not be distributed in full or in part to any person or third party without the written permission of Bioiberica. ©2021</a:t>
            </a:r>
            <a:endParaRPr sz="1400" b="0" i="0" u="none" strike="noStrike" cap="none">
              <a:solidFill>
                <a:srgbClr val="000000"/>
              </a:solidFill>
              <a:latin typeface="Arial"/>
              <a:ea typeface="Arial"/>
              <a:cs typeface="Arial"/>
              <a:sym typeface="Arial"/>
            </a:endParaRPr>
          </a:p>
        </p:txBody>
      </p:sp>
      <p:sp>
        <p:nvSpPr>
          <p:cNvPr id="368" name="Google Shape;368;p48"/>
          <p:cNvSpPr txBox="1">
            <a:spLocks noGrp="1"/>
          </p:cNvSpPr>
          <p:nvPr>
            <p:ph type="body" idx="1"/>
          </p:nvPr>
        </p:nvSpPr>
        <p:spPr>
          <a:xfrm>
            <a:off x="4100976" y="2486505"/>
            <a:ext cx="3603692" cy="12474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400"/>
              </a:spcBef>
              <a:spcAft>
                <a:spcPts val="0"/>
              </a:spcAft>
              <a:buClr>
                <a:srgbClr val="003D46"/>
              </a:buClr>
              <a:buSzPts val="2000"/>
              <a:buNone/>
              <a:defRPr sz="2000" b="1"/>
            </a:lvl1pPr>
            <a:lvl2pPr marL="914400" lvl="1" indent="-228600" algn="l">
              <a:lnSpc>
                <a:spcPct val="100000"/>
              </a:lnSpc>
              <a:spcBef>
                <a:spcPts val="400"/>
              </a:spcBef>
              <a:spcAft>
                <a:spcPts val="0"/>
              </a:spcAft>
              <a:buClr>
                <a:srgbClr val="003D46"/>
              </a:buClr>
              <a:buSzPts val="1400"/>
              <a:buNone/>
              <a:defRPr sz="1400"/>
            </a:lvl2pPr>
            <a:lvl3pPr marL="1371600" lvl="2" indent="-330200" algn="l">
              <a:lnSpc>
                <a:spcPct val="90000"/>
              </a:lnSpc>
              <a:spcBef>
                <a:spcPts val="400"/>
              </a:spcBef>
              <a:spcAft>
                <a:spcPts val="0"/>
              </a:spcAft>
              <a:buClr>
                <a:srgbClr val="003D46"/>
              </a:buClr>
              <a:buSzPts val="1600"/>
              <a:buChar char="•"/>
              <a:defRPr sz="1600" b="1"/>
            </a:lvl3pPr>
            <a:lvl4pPr marL="1828800" lvl="3" indent="-342900" algn="l">
              <a:lnSpc>
                <a:spcPct val="90000"/>
              </a:lnSpc>
              <a:spcBef>
                <a:spcPts val="400"/>
              </a:spcBef>
              <a:spcAft>
                <a:spcPts val="0"/>
              </a:spcAft>
              <a:buClr>
                <a:srgbClr val="003D46"/>
              </a:buClr>
              <a:buSzPts val="1800"/>
              <a:buChar char="•"/>
              <a:defRPr/>
            </a:lvl4pPr>
            <a:lvl5pPr marL="2286000" lvl="4" indent="-342900" algn="l">
              <a:lnSpc>
                <a:spcPct val="90000"/>
              </a:lnSpc>
              <a:spcBef>
                <a:spcPts val="400"/>
              </a:spcBef>
              <a:spcAft>
                <a:spcPts val="0"/>
              </a:spcAft>
              <a:buClr>
                <a:srgbClr val="003D4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9" name="Google Shape;369;p48"/>
          <p:cNvSpPr txBox="1">
            <a:spLocks noGrp="1"/>
          </p:cNvSpPr>
          <p:nvPr>
            <p:ph type="body" idx="2"/>
          </p:nvPr>
        </p:nvSpPr>
        <p:spPr>
          <a:xfrm>
            <a:off x="4100976" y="4874105"/>
            <a:ext cx="3603692" cy="12474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400"/>
              </a:spcBef>
              <a:spcAft>
                <a:spcPts val="0"/>
              </a:spcAft>
              <a:buClr>
                <a:srgbClr val="003D46"/>
              </a:buClr>
              <a:buSzPts val="2000"/>
              <a:buNone/>
              <a:defRPr sz="2000" b="1"/>
            </a:lvl1pPr>
            <a:lvl2pPr marL="914400" lvl="1" indent="-228600" algn="l">
              <a:lnSpc>
                <a:spcPct val="100000"/>
              </a:lnSpc>
              <a:spcBef>
                <a:spcPts val="400"/>
              </a:spcBef>
              <a:spcAft>
                <a:spcPts val="0"/>
              </a:spcAft>
              <a:buClr>
                <a:srgbClr val="003D46"/>
              </a:buClr>
              <a:buSzPts val="1400"/>
              <a:buNone/>
              <a:defRPr sz="1400"/>
            </a:lvl2pPr>
            <a:lvl3pPr marL="1371600" lvl="2" indent="-330200" algn="l">
              <a:lnSpc>
                <a:spcPct val="90000"/>
              </a:lnSpc>
              <a:spcBef>
                <a:spcPts val="400"/>
              </a:spcBef>
              <a:spcAft>
                <a:spcPts val="0"/>
              </a:spcAft>
              <a:buClr>
                <a:srgbClr val="003D46"/>
              </a:buClr>
              <a:buSzPts val="1600"/>
              <a:buChar char="•"/>
              <a:defRPr sz="1600" b="1"/>
            </a:lvl3pPr>
            <a:lvl4pPr marL="1828800" lvl="3" indent="-342900" algn="l">
              <a:lnSpc>
                <a:spcPct val="90000"/>
              </a:lnSpc>
              <a:spcBef>
                <a:spcPts val="400"/>
              </a:spcBef>
              <a:spcAft>
                <a:spcPts val="0"/>
              </a:spcAft>
              <a:buClr>
                <a:srgbClr val="003D46"/>
              </a:buClr>
              <a:buSzPts val="1800"/>
              <a:buChar char="•"/>
              <a:defRPr/>
            </a:lvl4pPr>
            <a:lvl5pPr marL="2286000" lvl="4" indent="-342900" algn="l">
              <a:lnSpc>
                <a:spcPct val="90000"/>
              </a:lnSpc>
              <a:spcBef>
                <a:spcPts val="400"/>
              </a:spcBef>
              <a:spcAft>
                <a:spcPts val="0"/>
              </a:spcAft>
              <a:buClr>
                <a:srgbClr val="003D4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0" name="Google Shape;370;p48"/>
          <p:cNvSpPr txBox="1">
            <a:spLocks noGrp="1"/>
          </p:cNvSpPr>
          <p:nvPr>
            <p:ph type="body" idx="3"/>
          </p:nvPr>
        </p:nvSpPr>
        <p:spPr>
          <a:xfrm>
            <a:off x="8029509" y="2486505"/>
            <a:ext cx="3603692" cy="12474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400"/>
              </a:spcBef>
              <a:spcAft>
                <a:spcPts val="0"/>
              </a:spcAft>
              <a:buClr>
                <a:srgbClr val="003D46"/>
              </a:buClr>
              <a:buSzPts val="2000"/>
              <a:buNone/>
              <a:defRPr sz="2000" b="1"/>
            </a:lvl1pPr>
            <a:lvl2pPr marL="914400" lvl="1" indent="-228600" algn="l">
              <a:lnSpc>
                <a:spcPct val="100000"/>
              </a:lnSpc>
              <a:spcBef>
                <a:spcPts val="400"/>
              </a:spcBef>
              <a:spcAft>
                <a:spcPts val="0"/>
              </a:spcAft>
              <a:buClr>
                <a:srgbClr val="003D46"/>
              </a:buClr>
              <a:buSzPts val="1400"/>
              <a:buNone/>
              <a:defRPr sz="1400"/>
            </a:lvl2pPr>
            <a:lvl3pPr marL="1371600" lvl="2" indent="-330200" algn="l">
              <a:lnSpc>
                <a:spcPct val="90000"/>
              </a:lnSpc>
              <a:spcBef>
                <a:spcPts val="400"/>
              </a:spcBef>
              <a:spcAft>
                <a:spcPts val="0"/>
              </a:spcAft>
              <a:buClr>
                <a:srgbClr val="003D46"/>
              </a:buClr>
              <a:buSzPts val="1600"/>
              <a:buChar char="•"/>
              <a:defRPr sz="1600" b="1"/>
            </a:lvl3pPr>
            <a:lvl4pPr marL="1828800" lvl="3" indent="-342900" algn="l">
              <a:lnSpc>
                <a:spcPct val="90000"/>
              </a:lnSpc>
              <a:spcBef>
                <a:spcPts val="400"/>
              </a:spcBef>
              <a:spcAft>
                <a:spcPts val="0"/>
              </a:spcAft>
              <a:buClr>
                <a:srgbClr val="003D46"/>
              </a:buClr>
              <a:buSzPts val="1800"/>
              <a:buChar char="•"/>
              <a:defRPr/>
            </a:lvl4pPr>
            <a:lvl5pPr marL="2286000" lvl="4" indent="-342900" algn="l">
              <a:lnSpc>
                <a:spcPct val="90000"/>
              </a:lnSpc>
              <a:spcBef>
                <a:spcPts val="400"/>
              </a:spcBef>
              <a:spcAft>
                <a:spcPts val="0"/>
              </a:spcAft>
              <a:buClr>
                <a:srgbClr val="003D4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1" name="Google Shape;371;p48"/>
          <p:cNvSpPr txBox="1">
            <a:spLocks noGrp="1"/>
          </p:cNvSpPr>
          <p:nvPr>
            <p:ph type="body" idx="4"/>
          </p:nvPr>
        </p:nvSpPr>
        <p:spPr>
          <a:xfrm>
            <a:off x="8029509" y="4874105"/>
            <a:ext cx="3603692" cy="12474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400"/>
              </a:spcBef>
              <a:spcAft>
                <a:spcPts val="0"/>
              </a:spcAft>
              <a:buClr>
                <a:srgbClr val="003D46"/>
              </a:buClr>
              <a:buSzPts val="2000"/>
              <a:buNone/>
              <a:defRPr sz="2000" b="1"/>
            </a:lvl1pPr>
            <a:lvl2pPr marL="914400" lvl="1" indent="-228600" algn="l">
              <a:lnSpc>
                <a:spcPct val="100000"/>
              </a:lnSpc>
              <a:spcBef>
                <a:spcPts val="400"/>
              </a:spcBef>
              <a:spcAft>
                <a:spcPts val="0"/>
              </a:spcAft>
              <a:buClr>
                <a:srgbClr val="003D46"/>
              </a:buClr>
              <a:buSzPts val="1400"/>
              <a:buNone/>
              <a:defRPr sz="1400"/>
            </a:lvl2pPr>
            <a:lvl3pPr marL="1371600" lvl="2" indent="-330200" algn="l">
              <a:lnSpc>
                <a:spcPct val="90000"/>
              </a:lnSpc>
              <a:spcBef>
                <a:spcPts val="400"/>
              </a:spcBef>
              <a:spcAft>
                <a:spcPts val="0"/>
              </a:spcAft>
              <a:buClr>
                <a:srgbClr val="003D46"/>
              </a:buClr>
              <a:buSzPts val="1600"/>
              <a:buChar char="•"/>
              <a:defRPr sz="1600" b="1"/>
            </a:lvl3pPr>
            <a:lvl4pPr marL="1828800" lvl="3" indent="-342900" algn="l">
              <a:lnSpc>
                <a:spcPct val="90000"/>
              </a:lnSpc>
              <a:spcBef>
                <a:spcPts val="400"/>
              </a:spcBef>
              <a:spcAft>
                <a:spcPts val="0"/>
              </a:spcAft>
              <a:buClr>
                <a:srgbClr val="003D46"/>
              </a:buClr>
              <a:buSzPts val="1800"/>
              <a:buChar char="•"/>
              <a:defRPr/>
            </a:lvl4pPr>
            <a:lvl5pPr marL="2286000" lvl="4" indent="-342900" algn="l">
              <a:lnSpc>
                <a:spcPct val="90000"/>
              </a:lnSpc>
              <a:spcBef>
                <a:spcPts val="400"/>
              </a:spcBef>
              <a:spcAft>
                <a:spcPts val="0"/>
              </a:spcAft>
              <a:buClr>
                <a:srgbClr val="003D4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72" name="Google Shape;372;p48"/>
          <p:cNvCxnSpPr/>
          <p:nvPr/>
        </p:nvCxnSpPr>
        <p:spPr>
          <a:xfrm>
            <a:off x="281354" y="6358597"/>
            <a:ext cx="11605846" cy="0"/>
          </a:xfrm>
          <a:prstGeom prst="straightConnector1">
            <a:avLst/>
          </a:prstGeom>
          <a:noFill/>
          <a:ln w="9525" cap="flat" cmpd="sng">
            <a:solidFill>
              <a:srgbClr val="003D46"/>
            </a:solidFill>
            <a:prstDash val="solid"/>
            <a:miter lim="800000"/>
            <a:headEnd type="none" w="sm" len="sm"/>
            <a:tailEnd type="none" w="sm" len="sm"/>
          </a:ln>
        </p:spPr>
      </p:cxnSp>
      <p:grpSp>
        <p:nvGrpSpPr>
          <p:cNvPr id="373" name="Google Shape;373;p48"/>
          <p:cNvGrpSpPr/>
          <p:nvPr/>
        </p:nvGrpSpPr>
        <p:grpSpPr>
          <a:xfrm>
            <a:off x="11118683" y="6430454"/>
            <a:ext cx="776187" cy="153123"/>
            <a:chOff x="5980466" y="3405957"/>
            <a:chExt cx="231123" cy="45595"/>
          </a:xfrm>
        </p:grpSpPr>
        <p:sp>
          <p:nvSpPr>
            <p:cNvPr id="374" name="Google Shape;374;p48"/>
            <p:cNvSpPr/>
            <p:nvPr/>
          </p:nvSpPr>
          <p:spPr>
            <a:xfrm>
              <a:off x="6038218" y="3416918"/>
              <a:ext cx="19327" cy="28622"/>
            </a:xfrm>
            <a:custGeom>
              <a:avLst/>
              <a:gdLst/>
              <a:ahLst/>
              <a:cxnLst/>
              <a:rect l="l" t="t" r="r" b="b"/>
              <a:pathLst>
                <a:path w="19327" h="28622" extrusionOk="0">
                  <a:moveTo>
                    <a:pt x="14697" y="13117"/>
                  </a:moveTo>
                  <a:cubicBezTo>
                    <a:pt x="16250" y="12053"/>
                    <a:pt x="17602" y="10212"/>
                    <a:pt x="17602" y="7594"/>
                  </a:cubicBezTo>
                  <a:cubicBezTo>
                    <a:pt x="17602" y="1323"/>
                    <a:pt x="11821" y="0"/>
                    <a:pt x="6989" y="0"/>
                  </a:cubicBezTo>
                  <a:cubicBezTo>
                    <a:pt x="4429" y="0"/>
                    <a:pt x="1870" y="172"/>
                    <a:pt x="604" y="431"/>
                  </a:cubicBezTo>
                  <a:lnTo>
                    <a:pt x="0" y="546"/>
                  </a:lnTo>
                  <a:lnTo>
                    <a:pt x="0" y="28076"/>
                  </a:lnTo>
                  <a:lnTo>
                    <a:pt x="661" y="28162"/>
                  </a:lnTo>
                  <a:cubicBezTo>
                    <a:pt x="2905" y="28450"/>
                    <a:pt x="5350" y="28623"/>
                    <a:pt x="7248" y="28623"/>
                  </a:cubicBezTo>
                  <a:cubicBezTo>
                    <a:pt x="17774" y="28623"/>
                    <a:pt x="19327" y="23330"/>
                    <a:pt x="19327" y="20166"/>
                  </a:cubicBezTo>
                  <a:cubicBezTo>
                    <a:pt x="19327" y="16771"/>
                    <a:pt x="17602" y="14239"/>
                    <a:pt x="14697" y="13117"/>
                  </a:cubicBezTo>
                  <a:moveTo>
                    <a:pt x="5407" y="11363"/>
                  </a:moveTo>
                  <a:lnTo>
                    <a:pt x="5407" y="4516"/>
                  </a:lnTo>
                  <a:cubicBezTo>
                    <a:pt x="5925" y="4459"/>
                    <a:pt x="6557" y="4459"/>
                    <a:pt x="7363" y="4459"/>
                  </a:cubicBezTo>
                  <a:cubicBezTo>
                    <a:pt x="9549" y="4459"/>
                    <a:pt x="12137" y="5034"/>
                    <a:pt x="12137" y="7824"/>
                  </a:cubicBezTo>
                  <a:cubicBezTo>
                    <a:pt x="12137" y="10212"/>
                    <a:pt x="10613" y="11363"/>
                    <a:pt x="7478" y="11363"/>
                  </a:cubicBezTo>
                  <a:lnTo>
                    <a:pt x="5407" y="11363"/>
                  </a:lnTo>
                  <a:close/>
                  <a:moveTo>
                    <a:pt x="13662" y="20022"/>
                  </a:moveTo>
                  <a:cubicBezTo>
                    <a:pt x="13662" y="21690"/>
                    <a:pt x="13029" y="23934"/>
                    <a:pt x="7650" y="23934"/>
                  </a:cubicBezTo>
                  <a:cubicBezTo>
                    <a:pt x="7104" y="23934"/>
                    <a:pt x="6155" y="23934"/>
                    <a:pt x="5407" y="23876"/>
                  </a:cubicBezTo>
                  <a:lnTo>
                    <a:pt x="5407" y="15994"/>
                  </a:lnTo>
                  <a:lnTo>
                    <a:pt x="7881" y="15994"/>
                  </a:lnTo>
                  <a:cubicBezTo>
                    <a:pt x="13057" y="15965"/>
                    <a:pt x="13662" y="18267"/>
                    <a:pt x="13662" y="20022"/>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5" name="Google Shape;375;p48"/>
            <p:cNvSpPr/>
            <p:nvPr/>
          </p:nvSpPr>
          <p:spPr>
            <a:xfrm>
              <a:off x="6071092" y="3424426"/>
              <a:ext cx="20017" cy="21114"/>
            </a:xfrm>
            <a:custGeom>
              <a:avLst/>
              <a:gdLst/>
              <a:ahLst/>
              <a:cxnLst/>
              <a:rect l="l" t="t" r="r" b="b"/>
              <a:pathLst>
                <a:path w="20017" h="21114" extrusionOk="0">
                  <a:moveTo>
                    <a:pt x="10009" y="0"/>
                  </a:moveTo>
                  <a:cubicBezTo>
                    <a:pt x="3825" y="0"/>
                    <a:pt x="0" y="4056"/>
                    <a:pt x="0" y="10586"/>
                  </a:cubicBezTo>
                  <a:cubicBezTo>
                    <a:pt x="0" y="17087"/>
                    <a:pt x="3825" y="21115"/>
                    <a:pt x="10009" y="21115"/>
                  </a:cubicBezTo>
                  <a:cubicBezTo>
                    <a:pt x="16164" y="21115"/>
                    <a:pt x="20018" y="17087"/>
                    <a:pt x="20018" y="10586"/>
                  </a:cubicBezTo>
                  <a:cubicBezTo>
                    <a:pt x="20018" y="4056"/>
                    <a:pt x="16164" y="0"/>
                    <a:pt x="10009" y="0"/>
                  </a:cubicBezTo>
                  <a:moveTo>
                    <a:pt x="14467" y="10557"/>
                  </a:moveTo>
                  <a:cubicBezTo>
                    <a:pt x="14467" y="14671"/>
                    <a:pt x="13000" y="16685"/>
                    <a:pt x="10009" y="16685"/>
                  </a:cubicBezTo>
                  <a:cubicBezTo>
                    <a:pt x="7047" y="16685"/>
                    <a:pt x="5580" y="14671"/>
                    <a:pt x="5580" y="10557"/>
                  </a:cubicBezTo>
                  <a:cubicBezTo>
                    <a:pt x="5580" y="6444"/>
                    <a:pt x="7018" y="4459"/>
                    <a:pt x="10009" y="4459"/>
                  </a:cubicBezTo>
                  <a:cubicBezTo>
                    <a:pt x="13000" y="4459"/>
                    <a:pt x="14467" y="6473"/>
                    <a:pt x="14467" y="10557"/>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6" name="Google Shape;376;p48"/>
            <p:cNvSpPr/>
            <p:nvPr/>
          </p:nvSpPr>
          <p:spPr>
            <a:xfrm>
              <a:off x="6106037" y="3416284"/>
              <a:ext cx="19212" cy="29255"/>
            </a:xfrm>
            <a:custGeom>
              <a:avLst/>
              <a:gdLst/>
              <a:ahLst/>
              <a:cxnLst/>
              <a:rect l="l" t="t" r="r" b="b"/>
              <a:pathLst>
                <a:path w="19212" h="29255" extrusionOk="0">
                  <a:moveTo>
                    <a:pt x="10325" y="8141"/>
                  </a:moveTo>
                  <a:cubicBezTo>
                    <a:pt x="8427" y="8141"/>
                    <a:pt x="6673" y="8688"/>
                    <a:pt x="5378" y="9694"/>
                  </a:cubicBezTo>
                  <a:lnTo>
                    <a:pt x="5378" y="288"/>
                  </a:lnTo>
                  <a:lnTo>
                    <a:pt x="4746" y="173"/>
                  </a:lnTo>
                  <a:cubicBezTo>
                    <a:pt x="3969" y="29"/>
                    <a:pt x="3049" y="0"/>
                    <a:pt x="2675" y="0"/>
                  </a:cubicBezTo>
                  <a:cubicBezTo>
                    <a:pt x="2330" y="0"/>
                    <a:pt x="1409" y="29"/>
                    <a:pt x="633" y="173"/>
                  </a:cubicBezTo>
                  <a:lnTo>
                    <a:pt x="0" y="288"/>
                  </a:lnTo>
                  <a:lnTo>
                    <a:pt x="0" y="28019"/>
                  </a:lnTo>
                  <a:lnTo>
                    <a:pt x="518" y="28192"/>
                  </a:lnTo>
                  <a:cubicBezTo>
                    <a:pt x="2013" y="28681"/>
                    <a:pt x="4659" y="29256"/>
                    <a:pt x="7277" y="29256"/>
                  </a:cubicBezTo>
                  <a:cubicBezTo>
                    <a:pt x="14870" y="29256"/>
                    <a:pt x="19213" y="25229"/>
                    <a:pt x="19213" y="18238"/>
                  </a:cubicBezTo>
                  <a:cubicBezTo>
                    <a:pt x="19241" y="11823"/>
                    <a:pt x="15991" y="8141"/>
                    <a:pt x="10325" y="8141"/>
                  </a:cubicBezTo>
                  <a:moveTo>
                    <a:pt x="13662" y="18382"/>
                  </a:moveTo>
                  <a:cubicBezTo>
                    <a:pt x="13662" y="22438"/>
                    <a:pt x="11562" y="24653"/>
                    <a:pt x="7737" y="24653"/>
                  </a:cubicBezTo>
                  <a:cubicBezTo>
                    <a:pt x="6845" y="24653"/>
                    <a:pt x="6040" y="24567"/>
                    <a:pt x="5378" y="24423"/>
                  </a:cubicBezTo>
                  <a:lnTo>
                    <a:pt x="5378" y="17174"/>
                  </a:lnTo>
                  <a:cubicBezTo>
                    <a:pt x="5378" y="13060"/>
                    <a:pt x="8600" y="12744"/>
                    <a:pt x="9606" y="12744"/>
                  </a:cubicBezTo>
                  <a:cubicBezTo>
                    <a:pt x="11476" y="12744"/>
                    <a:pt x="13662" y="13405"/>
                    <a:pt x="13662" y="18382"/>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7" name="Google Shape;377;p48"/>
            <p:cNvSpPr/>
            <p:nvPr/>
          </p:nvSpPr>
          <p:spPr>
            <a:xfrm>
              <a:off x="6128384" y="3424426"/>
              <a:ext cx="19212" cy="21085"/>
            </a:xfrm>
            <a:custGeom>
              <a:avLst/>
              <a:gdLst/>
              <a:ahLst/>
              <a:cxnLst/>
              <a:rect l="l" t="t" r="r" b="b"/>
              <a:pathLst>
                <a:path w="19212" h="21085" extrusionOk="0">
                  <a:moveTo>
                    <a:pt x="10124" y="0"/>
                  </a:moveTo>
                  <a:cubicBezTo>
                    <a:pt x="3883" y="0"/>
                    <a:pt x="0" y="4085"/>
                    <a:pt x="0" y="10672"/>
                  </a:cubicBezTo>
                  <a:cubicBezTo>
                    <a:pt x="0" y="17404"/>
                    <a:pt x="3911" y="21086"/>
                    <a:pt x="11015" y="21086"/>
                  </a:cubicBezTo>
                  <a:cubicBezTo>
                    <a:pt x="13604" y="21086"/>
                    <a:pt x="15703" y="20741"/>
                    <a:pt x="17487" y="19993"/>
                  </a:cubicBezTo>
                  <a:lnTo>
                    <a:pt x="17976" y="19792"/>
                  </a:lnTo>
                  <a:lnTo>
                    <a:pt x="17947" y="19274"/>
                  </a:lnTo>
                  <a:cubicBezTo>
                    <a:pt x="17889" y="18094"/>
                    <a:pt x="17573" y="16857"/>
                    <a:pt x="17113" y="16052"/>
                  </a:cubicBezTo>
                  <a:lnTo>
                    <a:pt x="16796" y="15505"/>
                  </a:lnTo>
                  <a:lnTo>
                    <a:pt x="16193" y="15735"/>
                  </a:lnTo>
                  <a:cubicBezTo>
                    <a:pt x="14668" y="16311"/>
                    <a:pt x="13000" y="16598"/>
                    <a:pt x="11246" y="16598"/>
                  </a:cubicBezTo>
                  <a:cubicBezTo>
                    <a:pt x="7708" y="16598"/>
                    <a:pt x="5982" y="15246"/>
                    <a:pt x="5637" y="12197"/>
                  </a:cubicBezTo>
                  <a:lnTo>
                    <a:pt x="19040" y="12197"/>
                  </a:lnTo>
                  <a:lnTo>
                    <a:pt x="19126" y="11075"/>
                  </a:lnTo>
                  <a:cubicBezTo>
                    <a:pt x="19155" y="10586"/>
                    <a:pt x="19212" y="9953"/>
                    <a:pt x="19212" y="9378"/>
                  </a:cubicBezTo>
                  <a:cubicBezTo>
                    <a:pt x="19212" y="3682"/>
                    <a:pt x="15646" y="0"/>
                    <a:pt x="10124" y="0"/>
                  </a:cubicBezTo>
                  <a:moveTo>
                    <a:pt x="10009" y="4401"/>
                  </a:moveTo>
                  <a:cubicBezTo>
                    <a:pt x="12971" y="4401"/>
                    <a:pt x="13690" y="6703"/>
                    <a:pt x="13834" y="7997"/>
                  </a:cubicBezTo>
                  <a:lnTo>
                    <a:pt x="5752" y="7997"/>
                  </a:lnTo>
                  <a:cubicBezTo>
                    <a:pt x="6270" y="5581"/>
                    <a:pt x="7651" y="4401"/>
                    <a:pt x="10009" y="4401"/>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8" name="Google Shape;378;p48"/>
            <p:cNvSpPr/>
            <p:nvPr/>
          </p:nvSpPr>
          <p:spPr>
            <a:xfrm>
              <a:off x="6151307" y="3424684"/>
              <a:ext cx="12051" cy="20539"/>
            </a:xfrm>
            <a:custGeom>
              <a:avLst/>
              <a:gdLst/>
              <a:ahLst/>
              <a:cxnLst/>
              <a:rect l="l" t="t" r="r" b="b"/>
              <a:pathLst>
                <a:path w="12051" h="20539" extrusionOk="0">
                  <a:moveTo>
                    <a:pt x="11735" y="201"/>
                  </a:moveTo>
                  <a:lnTo>
                    <a:pt x="11217" y="144"/>
                  </a:lnTo>
                  <a:cubicBezTo>
                    <a:pt x="10901" y="115"/>
                    <a:pt x="10383" y="58"/>
                    <a:pt x="9923" y="58"/>
                  </a:cubicBezTo>
                  <a:cubicBezTo>
                    <a:pt x="7967" y="58"/>
                    <a:pt x="6299" y="690"/>
                    <a:pt x="4947" y="1985"/>
                  </a:cubicBezTo>
                  <a:cubicBezTo>
                    <a:pt x="4890" y="1496"/>
                    <a:pt x="4803" y="1064"/>
                    <a:pt x="4746" y="777"/>
                  </a:cubicBezTo>
                  <a:lnTo>
                    <a:pt x="4659" y="288"/>
                  </a:lnTo>
                  <a:lnTo>
                    <a:pt x="4171" y="173"/>
                  </a:lnTo>
                  <a:cubicBezTo>
                    <a:pt x="3710" y="58"/>
                    <a:pt x="3106" y="0"/>
                    <a:pt x="2387" y="0"/>
                  </a:cubicBezTo>
                  <a:cubicBezTo>
                    <a:pt x="1726" y="0"/>
                    <a:pt x="1208" y="58"/>
                    <a:pt x="633" y="173"/>
                  </a:cubicBezTo>
                  <a:lnTo>
                    <a:pt x="0" y="288"/>
                  </a:lnTo>
                  <a:lnTo>
                    <a:pt x="0" y="20281"/>
                  </a:lnTo>
                  <a:lnTo>
                    <a:pt x="633" y="20396"/>
                  </a:lnTo>
                  <a:cubicBezTo>
                    <a:pt x="1409" y="20540"/>
                    <a:pt x="2272" y="20540"/>
                    <a:pt x="2704" y="20540"/>
                  </a:cubicBezTo>
                  <a:cubicBezTo>
                    <a:pt x="3164" y="20540"/>
                    <a:pt x="4027" y="20511"/>
                    <a:pt x="4746" y="20367"/>
                  </a:cubicBezTo>
                  <a:lnTo>
                    <a:pt x="5378" y="20252"/>
                  </a:lnTo>
                  <a:lnTo>
                    <a:pt x="5378" y="10327"/>
                  </a:lnTo>
                  <a:cubicBezTo>
                    <a:pt x="5378" y="6588"/>
                    <a:pt x="6845" y="4861"/>
                    <a:pt x="9951" y="4861"/>
                  </a:cubicBezTo>
                  <a:lnTo>
                    <a:pt x="10354" y="4861"/>
                  </a:lnTo>
                  <a:cubicBezTo>
                    <a:pt x="10440" y="4861"/>
                    <a:pt x="10699" y="4861"/>
                    <a:pt x="10929" y="4919"/>
                  </a:cubicBezTo>
                  <a:lnTo>
                    <a:pt x="11706" y="5121"/>
                  </a:lnTo>
                  <a:lnTo>
                    <a:pt x="11850" y="4344"/>
                  </a:lnTo>
                  <a:cubicBezTo>
                    <a:pt x="11994" y="3682"/>
                    <a:pt x="12051" y="2963"/>
                    <a:pt x="12051" y="2359"/>
                  </a:cubicBezTo>
                  <a:cubicBezTo>
                    <a:pt x="12051" y="1697"/>
                    <a:pt x="11994" y="1180"/>
                    <a:pt x="11878" y="719"/>
                  </a:cubicBezTo>
                  <a:lnTo>
                    <a:pt x="11735" y="201"/>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9" name="Google Shape;379;p48"/>
            <p:cNvSpPr/>
            <p:nvPr/>
          </p:nvSpPr>
          <p:spPr>
            <a:xfrm>
              <a:off x="6175610" y="3424454"/>
              <a:ext cx="16738" cy="21114"/>
            </a:xfrm>
            <a:custGeom>
              <a:avLst/>
              <a:gdLst/>
              <a:ahLst/>
              <a:cxnLst/>
              <a:rect l="l" t="t" r="r" b="b"/>
              <a:pathLst>
                <a:path w="16738" h="21114" extrusionOk="0">
                  <a:moveTo>
                    <a:pt x="15819" y="16225"/>
                  </a:moveTo>
                  <a:lnTo>
                    <a:pt x="15502" y="15707"/>
                  </a:lnTo>
                  <a:lnTo>
                    <a:pt x="14927" y="15908"/>
                  </a:lnTo>
                  <a:cubicBezTo>
                    <a:pt x="13690" y="16339"/>
                    <a:pt x="12540" y="16512"/>
                    <a:pt x="11044" y="16512"/>
                  </a:cubicBezTo>
                  <a:cubicBezTo>
                    <a:pt x="7363" y="16512"/>
                    <a:pt x="5579" y="14556"/>
                    <a:pt x="5579" y="10528"/>
                  </a:cubicBezTo>
                  <a:cubicBezTo>
                    <a:pt x="5579" y="7767"/>
                    <a:pt x="6471" y="4516"/>
                    <a:pt x="10728" y="4516"/>
                  </a:cubicBezTo>
                  <a:cubicBezTo>
                    <a:pt x="12223" y="4516"/>
                    <a:pt x="13575" y="4718"/>
                    <a:pt x="14812" y="5091"/>
                  </a:cubicBezTo>
                  <a:lnTo>
                    <a:pt x="15416" y="5293"/>
                  </a:lnTo>
                  <a:lnTo>
                    <a:pt x="15703" y="4718"/>
                  </a:lnTo>
                  <a:cubicBezTo>
                    <a:pt x="16221" y="3711"/>
                    <a:pt x="16451" y="2359"/>
                    <a:pt x="16451" y="1496"/>
                  </a:cubicBezTo>
                  <a:lnTo>
                    <a:pt x="16451" y="978"/>
                  </a:lnTo>
                  <a:lnTo>
                    <a:pt x="15962" y="805"/>
                  </a:lnTo>
                  <a:cubicBezTo>
                    <a:pt x="14409" y="230"/>
                    <a:pt x="12770" y="0"/>
                    <a:pt x="10469" y="0"/>
                  </a:cubicBezTo>
                  <a:cubicBezTo>
                    <a:pt x="4113" y="0"/>
                    <a:pt x="0" y="4142"/>
                    <a:pt x="0" y="10586"/>
                  </a:cubicBezTo>
                  <a:cubicBezTo>
                    <a:pt x="0" y="17289"/>
                    <a:pt x="3911" y="21115"/>
                    <a:pt x="10728" y="21115"/>
                  </a:cubicBezTo>
                  <a:cubicBezTo>
                    <a:pt x="12741" y="21115"/>
                    <a:pt x="14582" y="20827"/>
                    <a:pt x="16221" y="20223"/>
                  </a:cubicBezTo>
                  <a:lnTo>
                    <a:pt x="16739" y="20022"/>
                  </a:lnTo>
                  <a:lnTo>
                    <a:pt x="16710" y="19475"/>
                  </a:lnTo>
                  <a:cubicBezTo>
                    <a:pt x="16681" y="18324"/>
                    <a:pt x="16336" y="17087"/>
                    <a:pt x="15819" y="16225"/>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0" name="Google Shape;380;p48"/>
            <p:cNvSpPr/>
            <p:nvPr/>
          </p:nvSpPr>
          <p:spPr>
            <a:xfrm>
              <a:off x="6194592" y="3424426"/>
              <a:ext cx="16997" cy="21085"/>
            </a:xfrm>
            <a:custGeom>
              <a:avLst/>
              <a:gdLst/>
              <a:ahLst/>
              <a:cxnLst/>
              <a:rect l="l" t="t" r="r" b="b"/>
              <a:pathLst>
                <a:path w="16997" h="21085" extrusionOk="0">
                  <a:moveTo>
                    <a:pt x="8312" y="0"/>
                  </a:moveTo>
                  <a:cubicBezTo>
                    <a:pt x="6184" y="0"/>
                    <a:pt x="3854" y="316"/>
                    <a:pt x="2128" y="863"/>
                  </a:cubicBezTo>
                  <a:lnTo>
                    <a:pt x="1582" y="1036"/>
                  </a:lnTo>
                  <a:lnTo>
                    <a:pt x="1582" y="1582"/>
                  </a:lnTo>
                  <a:cubicBezTo>
                    <a:pt x="1582" y="2877"/>
                    <a:pt x="1870" y="3941"/>
                    <a:pt x="2445" y="4861"/>
                  </a:cubicBezTo>
                  <a:lnTo>
                    <a:pt x="2761" y="5351"/>
                  </a:lnTo>
                  <a:lnTo>
                    <a:pt x="3308" y="5178"/>
                  </a:lnTo>
                  <a:cubicBezTo>
                    <a:pt x="4976" y="4689"/>
                    <a:pt x="6385" y="4487"/>
                    <a:pt x="7938" y="4487"/>
                  </a:cubicBezTo>
                  <a:cubicBezTo>
                    <a:pt x="10987" y="4487"/>
                    <a:pt x="11648" y="5609"/>
                    <a:pt x="11706" y="7393"/>
                  </a:cubicBezTo>
                  <a:cubicBezTo>
                    <a:pt x="10987" y="7335"/>
                    <a:pt x="10153" y="7307"/>
                    <a:pt x="9117" y="7307"/>
                  </a:cubicBezTo>
                  <a:cubicBezTo>
                    <a:pt x="3595" y="7307"/>
                    <a:pt x="0" y="10068"/>
                    <a:pt x="0" y="14355"/>
                  </a:cubicBezTo>
                  <a:cubicBezTo>
                    <a:pt x="0" y="19935"/>
                    <a:pt x="4889" y="21086"/>
                    <a:pt x="9002" y="21086"/>
                  </a:cubicBezTo>
                  <a:cubicBezTo>
                    <a:pt x="11102" y="21086"/>
                    <a:pt x="13604" y="20770"/>
                    <a:pt x="16394" y="20166"/>
                  </a:cubicBezTo>
                  <a:lnTo>
                    <a:pt x="16998" y="20022"/>
                  </a:lnTo>
                  <a:lnTo>
                    <a:pt x="16998" y="7681"/>
                  </a:lnTo>
                  <a:cubicBezTo>
                    <a:pt x="16969" y="2589"/>
                    <a:pt x="14035" y="0"/>
                    <a:pt x="8312" y="0"/>
                  </a:cubicBezTo>
                  <a:moveTo>
                    <a:pt x="11677" y="11794"/>
                  </a:moveTo>
                  <a:lnTo>
                    <a:pt x="11677" y="16455"/>
                  </a:lnTo>
                  <a:cubicBezTo>
                    <a:pt x="10900" y="16598"/>
                    <a:pt x="9922" y="16685"/>
                    <a:pt x="8916" y="16685"/>
                  </a:cubicBezTo>
                  <a:cubicBezTo>
                    <a:pt x="6299" y="16685"/>
                    <a:pt x="5321" y="16052"/>
                    <a:pt x="5321" y="14297"/>
                  </a:cubicBezTo>
                  <a:cubicBezTo>
                    <a:pt x="5321" y="13175"/>
                    <a:pt x="5752" y="11650"/>
                    <a:pt x="9462" y="11650"/>
                  </a:cubicBezTo>
                  <a:cubicBezTo>
                    <a:pt x="10066" y="11650"/>
                    <a:pt x="10987" y="11708"/>
                    <a:pt x="11677" y="11794"/>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1" name="Google Shape;381;p48"/>
            <p:cNvSpPr/>
            <p:nvPr/>
          </p:nvSpPr>
          <p:spPr>
            <a:xfrm>
              <a:off x="6166579" y="3424224"/>
              <a:ext cx="5320" cy="21172"/>
            </a:xfrm>
            <a:custGeom>
              <a:avLst/>
              <a:gdLst/>
              <a:ahLst/>
              <a:cxnLst/>
              <a:rect l="l" t="t" r="r" b="b"/>
              <a:pathLst>
                <a:path w="5320" h="21172" extrusionOk="0">
                  <a:moveTo>
                    <a:pt x="4688" y="144"/>
                  </a:moveTo>
                  <a:cubicBezTo>
                    <a:pt x="4055" y="29"/>
                    <a:pt x="3250" y="0"/>
                    <a:pt x="2675" y="0"/>
                  </a:cubicBezTo>
                  <a:cubicBezTo>
                    <a:pt x="2215" y="0"/>
                    <a:pt x="1352" y="29"/>
                    <a:pt x="633" y="144"/>
                  </a:cubicBezTo>
                  <a:lnTo>
                    <a:pt x="0" y="259"/>
                  </a:lnTo>
                  <a:lnTo>
                    <a:pt x="0" y="20885"/>
                  </a:lnTo>
                  <a:lnTo>
                    <a:pt x="633" y="21000"/>
                  </a:lnTo>
                  <a:cubicBezTo>
                    <a:pt x="1265" y="21115"/>
                    <a:pt x="2071" y="21172"/>
                    <a:pt x="2646" y="21172"/>
                  </a:cubicBezTo>
                  <a:cubicBezTo>
                    <a:pt x="3106" y="21172"/>
                    <a:pt x="3969" y="21144"/>
                    <a:pt x="4688" y="21000"/>
                  </a:cubicBezTo>
                  <a:lnTo>
                    <a:pt x="5321" y="20885"/>
                  </a:lnTo>
                  <a:lnTo>
                    <a:pt x="5321" y="259"/>
                  </a:lnTo>
                  <a:lnTo>
                    <a:pt x="4688" y="144"/>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2" name="Google Shape;382;p48"/>
            <p:cNvSpPr/>
            <p:nvPr/>
          </p:nvSpPr>
          <p:spPr>
            <a:xfrm>
              <a:off x="6166234" y="3416400"/>
              <a:ext cx="5924" cy="5926"/>
            </a:xfrm>
            <a:custGeom>
              <a:avLst/>
              <a:gdLst/>
              <a:ahLst/>
              <a:cxnLst/>
              <a:rect l="l" t="t" r="r" b="b"/>
              <a:pathLst>
                <a:path w="5924" h="5926" extrusionOk="0">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3" name="Google Shape;383;p48"/>
            <p:cNvSpPr/>
            <p:nvPr/>
          </p:nvSpPr>
          <p:spPr>
            <a:xfrm>
              <a:off x="6095222" y="3424224"/>
              <a:ext cx="5291" cy="21028"/>
            </a:xfrm>
            <a:custGeom>
              <a:avLst/>
              <a:gdLst/>
              <a:ahLst/>
              <a:cxnLst/>
              <a:rect l="l" t="t" r="r" b="b"/>
              <a:pathLst>
                <a:path w="5291" h="21028" extrusionOk="0">
                  <a:moveTo>
                    <a:pt x="4688" y="144"/>
                  </a:moveTo>
                  <a:cubicBezTo>
                    <a:pt x="4055" y="29"/>
                    <a:pt x="3250" y="0"/>
                    <a:pt x="2675" y="0"/>
                  </a:cubicBezTo>
                  <a:cubicBezTo>
                    <a:pt x="2215" y="0"/>
                    <a:pt x="1352" y="29"/>
                    <a:pt x="633" y="144"/>
                  </a:cubicBezTo>
                  <a:lnTo>
                    <a:pt x="0" y="259"/>
                  </a:lnTo>
                  <a:lnTo>
                    <a:pt x="0" y="20741"/>
                  </a:lnTo>
                  <a:lnTo>
                    <a:pt x="633" y="20856"/>
                  </a:lnTo>
                  <a:cubicBezTo>
                    <a:pt x="1266" y="20971"/>
                    <a:pt x="2071" y="21029"/>
                    <a:pt x="2646" y="21029"/>
                  </a:cubicBezTo>
                  <a:cubicBezTo>
                    <a:pt x="3106" y="21029"/>
                    <a:pt x="3969" y="21000"/>
                    <a:pt x="4688" y="20856"/>
                  </a:cubicBezTo>
                  <a:lnTo>
                    <a:pt x="5292" y="20741"/>
                  </a:lnTo>
                  <a:lnTo>
                    <a:pt x="5292" y="259"/>
                  </a:lnTo>
                  <a:lnTo>
                    <a:pt x="4688" y="144"/>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4" name="Google Shape;384;p48"/>
            <p:cNvSpPr/>
            <p:nvPr/>
          </p:nvSpPr>
          <p:spPr>
            <a:xfrm>
              <a:off x="6094906" y="3416400"/>
              <a:ext cx="5924" cy="5926"/>
            </a:xfrm>
            <a:custGeom>
              <a:avLst/>
              <a:gdLst/>
              <a:ahLst/>
              <a:cxnLst/>
              <a:rect l="l" t="t" r="r" b="b"/>
              <a:pathLst>
                <a:path w="5924" h="5926" extrusionOk="0">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5" name="Google Shape;385;p48"/>
            <p:cNvSpPr/>
            <p:nvPr/>
          </p:nvSpPr>
          <p:spPr>
            <a:xfrm>
              <a:off x="6061946" y="3424282"/>
              <a:ext cx="5291" cy="21028"/>
            </a:xfrm>
            <a:custGeom>
              <a:avLst/>
              <a:gdLst/>
              <a:ahLst/>
              <a:cxnLst/>
              <a:rect l="l" t="t" r="r" b="b"/>
              <a:pathLst>
                <a:path w="5291" h="21028" extrusionOk="0">
                  <a:moveTo>
                    <a:pt x="4688" y="144"/>
                  </a:moveTo>
                  <a:cubicBezTo>
                    <a:pt x="4055" y="29"/>
                    <a:pt x="3250" y="0"/>
                    <a:pt x="2675" y="0"/>
                  </a:cubicBezTo>
                  <a:cubicBezTo>
                    <a:pt x="2215" y="0"/>
                    <a:pt x="1352" y="29"/>
                    <a:pt x="633" y="144"/>
                  </a:cubicBezTo>
                  <a:lnTo>
                    <a:pt x="0" y="259"/>
                  </a:lnTo>
                  <a:lnTo>
                    <a:pt x="0" y="20741"/>
                  </a:lnTo>
                  <a:lnTo>
                    <a:pt x="633" y="20856"/>
                  </a:lnTo>
                  <a:cubicBezTo>
                    <a:pt x="1265" y="20971"/>
                    <a:pt x="2071" y="21029"/>
                    <a:pt x="2646" y="21029"/>
                  </a:cubicBezTo>
                  <a:cubicBezTo>
                    <a:pt x="3106" y="21029"/>
                    <a:pt x="3969" y="21000"/>
                    <a:pt x="4688" y="20856"/>
                  </a:cubicBezTo>
                  <a:lnTo>
                    <a:pt x="5292" y="20741"/>
                  </a:lnTo>
                  <a:lnTo>
                    <a:pt x="5292" y="259"/>
                  </a:lnTo>
                  <a:lnTo>
                    <a:pt x="4688" y="144"/>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6" name="Google Shape;386;p48"/>
            <p:cNvSpPr/>
            <p:nvPr/>
          </p:nvSpPr>
          <p:spPr>
            <a:xfrm>
              <a:off x="6061601" y="3416428"/>
              <a:ext cx="5925" cy="5925"/>
            </a:xfrm>
            <a:custGeom>
              <a:avLst/>
              <a:gdLst/>
              <a:ahLst/>
              <a:cxnLst/>
              <a:rect l="l" t="t" r="r" b="b"/>
              <a:pathLst>
                <a:path w="5925" h="5925" extrusionOk="0">
                  <a:moveTo>
                    <a:pt x="2962" y="0"/>
                  </a:moveTo>
                  <a:cubicBezTo>
                    <a:pt x="1323" y="0"/>
                    <a:pt x="0" y="1323"/>
                    <a:pt x="0" y="2963"/>
                  </a:cubicBezTo>
                  <a:cubicBezTo>
                    <a:pt x="0" y="4603"/>
                    <a:pt x="1323" y="5926"/>
                    <a:pt x="2962" y="5926"/>
                  </a:cubicBezTo>
                  <a:cubicBezTo>
                    <a:pt x="4602" y="5926"/>
                    <a:pt x="5925" y="4603"/>
                    <a:pt x="5925" y="2963"/>
                  </a:cubicBezTo>
                  <a:cubicBezTo>
                    <a:pt x="5953" y="1352"/>
                    <a:pt x="4602" y="0"/>
                    <a:pt x="2962" y="0"/>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7" name="Google Shape;387;p48"/>
            <p:cNvSpPr/>
            <p:nvPr/>
          </p:nvSpPr>
          <p:spPr>
            <a:xfrm>
              <a:off x="6000685" y="3423879"/>
              <a:ext cx="9318" cy="14786"/>
            </a:xfrm>
            <a:custGeom>
              <a:avLst/>
              <a:gdLst/>
              <a:ahLst/>
              <a:cxnLst/>
              <a:rect l="l" t="t" r="r" b="b"/>
              <a:pathLst>
                <a:path w="9318" h="14786" extrusionOk="0">
                  <a:moveTo>
                    <a:pt x="1122" y="14729"/>
                  </a:moveTo>
                  <a:lnTo>
                    <a:pt x="1208" y="14729"/>
                  </a:lnTo>
                  <a:cubicBezTo>
                    <a:pt x="1553" y="14757"/>
                    <a:pt x="1927" y="14786"/>
                    <a:pt x="2301" y="14786"/>
                  </a:cubicBezTo>
                  <a:lnTo>
                    <a:pt x="2473" y="14786"/>
                  </a:lnTo>
                  <a:lnTo>
                    <a:pt x="2589" y="14786"/>
                  </a:lnTo>
                  <a:cubicBezTo>
                    <a:pt x="7047" y="14786"/>
                    <a:pt x="9319" y="12226"/>
                    <a:pt x="9319" y="7134"/>
                  </a:cubicBezTo>
                  <a:cubicBezTo>
                    <a:pt x="9319" y="2129"/>
                    <a:pt x="7909" y="0"/>
                    <a:pt x="4573" y="0"/>
                  </a:cubicBezTo>
                  <a:cubicBezTo>
                    <a:pt x="1841" y="0"/>
                    <a:pt x="345" y="1841"/>
                    <a:pt x="345" y="5207"/>
                  </a:cubicBezTo>
                  <a:lnTo>
                    <a:pt x="345" y="10960"/>
                  </a:lnTo>
                  <a:cubicBezTo>
                    <a:pt x="345" y="11938"/>
                    <a:pt x="288" y="13521"/>
                    <a:pt x="0" y="14470"/>
                  </a:cubicBezTo>
                  <a:cubicBezTo>
                    <a:pt x="144" y="14527"/>
                    <a:pt x="345" y="14556"/>
                    <a:pt x="575" y="14614"/>
                  </a:cubicBezTo>
                  <a:lnTo>
                    <a:pt x="661" y="14643"/>
                  </a:lnTo>
                  <a:cubicBezTo>
                    <a:pt x="748" y="14671"/>
                    <a:pt x="949" y="14700"/>
                    <a:pt x="1122" y="14729"/>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8" name="Google Shape;388;p48"/>
            <p:cNvSpPr/>
            <p:nvPr/>
          </p:nvSpPr>
          <p:spPr>
            <a:xfrm>
              <a:off x="5980466" y="3405957"/>
              <a:ext cx="45586" cy="45595"/>
            </a:xfrm>
            <a:custGeom>
              <a:avLst/>
              <a:gdLst/>
              <a:ahLst/>
              <a:cxnLst/>
              <a:rect l="l" t="t" r="r" b="b"/>
              <a:pathLst>
                <a:path w="45586" h="45595" extrusionOk="0">
                  <a:moveTo>
                    <a:pt x="11476" y="38289"/>
                  </a:moveTo>
                  <a:cubicBezTo>
                    <a:pt x="12281" y="37310"/>
                    <a:pt x="12223" y="35297"/>
                    <a:pt x="12223" y="35297"/>
                  </a:cubicBezTo>
                  <a:lnTo>
                    <a:pt x="12223" y="35297"/>
                  </a:lnTo>
                  <a:lnTo>
                    <a:pt x="12223" y="2589"/>
                  </a:lnTo>
                  <a:cubicBezTo>
                    <a:pt x="4947" y="6386"/>
                    <a:pt x="0" y="14009"/>
                    <a:pt x="0" y="22783"/>
                  </a:cubicBezTo>
                  <a:cubicBezTo>
                    <a:pt x="0" y="35383"/>
                    <a:pt x="10210" y="45595"/>
                    <a:pt x="22779" y="45595"/>
                  </a:cubicBezTo>
                  <a:cubicBezTo>
                    <a:pt x="35376" y="45595"/>
                    <a:pt x="45587" y="35383"/>
                    <a:pt x="45587" y="22783"/>
                  </a:cubicBezTo>
                  <a:cubicBezTo>
                    <a:pt x="45587" y="10184"/>
                    <a:pt x="35376" y="0"/>
                    <a:pt x="22779" y="0"/>
                  </a:cubicBezTo>
                  <a:cubicBezTo>
                    <a:pt x="21974" y="0"/>
                    <a:pt x="21197" y="29"/>
                    <a:pt x="20421" y="115"/>
                  </a:cubicBezTo>
                  <a:lnTo>
                    <a:pt x="20421" y="13204"/>
                  </a:lnTo>
                  <a:cubicBezTo>
                    <a:pt x="21830" y="11766"/>
                    <a:pt x="24131" y="10903"/>
                    <a:pt x="26662" y="10903"/>
                  </a:cubicBezTo>
                  <a:cubicBezTo>
                    <a:pt x="33737" y="10903"/>
                    <a:pt x="37965" y="16138"/>
                    <a:pt x="37965" y="24883"/>
                  </a:cubicBezTo>
                  <a:cubicBezTo>
                    <a:pt x="37965" y="34060"/>
                    <a:pt x="31954" y="39756"/>
                    <a:pt x="22290" y="39756"/>
                  </a:cubicBezTo>
                  <a:cubicBezTo>
                    <a:pt x="21197" y="39756"/>
                    <a:pt x="19989" y="39698"/>
                    <a:pt x="18781" y="39554"/>
                  </a:cubicBezTo>
                  <a:lnTo>
                    <a:pt x="18666" y="39554"/>
                  </a:lnTo>
                  <a:cubicBezTo>
                    <a:pt x="16135" y="39410"/>
                    <a:pt x="12281" y="38490"/>
                    <a:pt x="12109" y="38461"/>
                  </a:cubicBezTo>
                  <a:lnTo>
                    <a:pt x="11476" y="38289"/>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Text - Option 01">
  <p:cSld name="Content Text - Option 01">
    <p:spTree>
      <p:nvGrpSpPr>
        <p:cNvPr id="1" name="Shape 389"/>
        <p:cNvGrpSpPr/>
        <p:nvPr/>
      </p:nvGrpSpPr>
      <p:grpSpPr>
        <a:xfrm>
          <a:off x="0" y="0"/>
          <a:ext cx="0" cy="0"/>
          <a:chOff x="0" y="0"/>
          <a:chExt cx="0" cy="0"/>
        </a:xfrm>
      </p:grpSpPr>
      <p:sp>
        <p:nvSpPr>
          <p:cNvPr id="390" name="Google Shape;390;p49"/>
          <p:cNvSpPr txBox="1">
            <a:spLocks noGrp="1"/>
          </p:cNvSpPr>
          <p:nvPr>
            <p:ph type="title"/>
          </p:nvPr>
        </p:nvSpPr>
        <p:spPr>
          <a:xfrm>
            <a:off x="184223" y="243361"/>
            <a:ext cx="11680945" cy="638016"/>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rgbClr val="003D46"/>
              </a:buClr>
              <a:buSzPts val="2400"/>
              <a:buFont typeface="Arial"/>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1" name="Google Shape;391;p49"/>
          <p:cNvSpPr txBox="1"/>
          <p:nvPr/>
        </p:nvSpPr>
        <p:spPr>
          <a:xfrm>
            <a:off x="184224" y="6417378"/>
            <a:ext cx="9523828" cy="1661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0"/>
              <a:buFont typeface="Arial"/>
              <a:buNone/>
            </a:pPr>
            <a:r>
              <a:rPr lang="es-ES" sz="480" b="1" i="0" u="none" strike="noStrike" cap="none">
                <a:solidFill>
                  <a:srgbClr val="003D46"/>
                </a:solidFill>
                <a:latin typeface="Arial"/>
                <a:ea typeface="Arial"/>
                <a:cs typeface="Arial"/>
                <a:sym typeface="Arial"/>
              </a:rPr>
              <a:t>All content within this presentation, both physically and intellectual is the exclusive property of Bioiberica. This presentation may not be distributed in full or in part to any person or third party without the written permission of Bioiberica. ©2021</a:t>
            </a:r>
            <a:endParaRPr sz="1400" b="0" i="0" u="none" strike="noStrike" cap="none">
              <a:solidFill>
                <a:srgbClr val="000000"/>
              </a:solidFill>
              <a:latin typeface="Arial"/>
              <a:ea typeface="Arial"/>
              <a:cs typeface="Arial"/>
              <a:sym typeface="Arial"/>
            </a:endParaRPr>
          </a:p>
        </p:txBody>
      </p:sp>
      <p:sp>
        <p:nvSpPr>
          <p:cNvPr id="392" name="Google Shape;392;p49"/>
          <p:cNvSpPr txBox="1">
            <a:spLocks noGrp="1"/>
          </p:cNvSpPr>
          <p:nvPr>
            <p:ph type="body" idx="1"/>
          </p:nvPr>
        </p:nvSpPr>
        <p:spPr>
          <a:xfrm>
            <a:off x="4077361" y="2190042"/>
            <a:ext cx="3847439" cy="241797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500"/>
              </a:spcBef>
              <a:spcAft>
                <a:spcPts val="0"/>
              </a:spcAft>
              <a:buClr>
                <a:srgbClr val="003D46"/>
              </a:buClr>
              <a:buSzPts val="2000"/>
              <a:buNone/>
              <a:defRPr sz="2000" b="1"/>
            </a:lvl1pPr>
            <a:lvl2pPr marL="914400" lvl="1" indent="-228600" algn="l">
              <a:lnSpc>
                <a:spcPct val="100000"/>
              </a:lnSpc>
              <a:spcBef>
                <a:spcPts val="500"/>
              </a:spcBef>
              <a:spcAft>
                <a:spcPts val="0"/>
              </a:spcAft>
              <a:buClr>
                <a:srgbClr val="003D46"/>
              </a:buClr>
              <a:buSzPts val="1400"/>
              <a:buNone/>
              <a:defRPr sz="1400"/>
            </a:lvl2pPr>
            <a:lvl3pPr marL="1371600" lvl="2" indent="-317500" algn="l">
              <a:lnSpc>
                <a:spcPct val="100000"/>
              </a:lnSpc>
              <a:spcBef>
                <a:spcPts val="500"/>
              </a:spcBef>
              <a:spcAft>
                <a:spcPts val="0"/>
              </a:spcAft>
              <a:buClr>
                <a:srgbClr val="003D46"/>
              </a:buClr>
              <a:buSzPts val="1400"/>
              <a:buChar char="•"/>
              <a:defRPr sz="1400" b="1"/>
            </a:lvl3pPr>
            <a:lvl4pPr marL="1828800" lvl="3" indent="-342900" algn="l">
              <a:lnSpc>
                <a:spcPct val="90000"/>
              </a:lnSpc>
              <a:spcBef>
                <a:spcPts val="500"/>
              </a:spcBef>
              <a:spcAft>
                <a:spcPts val="0"/>
              </a:spcAft>
              <a:buClr>
                <a:srgbClr val="003D46"/>
              </a:buClr>
              <a:buSzPts val="1800"/>
              <a:buChar char="•"/>
              <a:defRPr/>
            </a:lvl4pPr>
            <a:lvl5pPr marL="2286000" lvl="4" indent="-342900" algn="l">
              <a:lnSpc>
                <a:spcPct val="90000"/>
              </a:lnSpc>
              <a:spcBef>
                <a:spcPts val="400"/>
              </a:spcBef>
              <a:spcAft>
                <a:spcPts val="0"/>
              </a:spcAft>
              <a:buClr>
                <a:srgbClr val="003D4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3" name="Google Shape;393;p49"/>
          <p:cNvSpPr txBox="1">
            <a:spLocks noGrp="1"/>
          </p:cNvSpPr>
          <p:nvPr>
            <p:ph type="body" idx="2"/>
          </p:nvPr>
        </p:nvSpPr>
        <p:spPr>
          <a:xfrm>
            <a:off x="8022828" y="2190043"/>
            <a:ext cx="3847439" cy="17441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500"/>
              </a:spcBef>
              <a:spcAft>
                <a:spcPts val="0"/>
              </a:spcAft>
              <a:buClr>
                <a:srgbClr val="003D46"/>
              </a:buClr>
              <a:buSzPts val="2000"/>
              <a:buNone/>
              <a:defRPr sz="2000" b="1"/>
            </a:lvl1pPr>
            <a:lvl2pPr marL="914400" lvl="1" indent="-228600" algn="l">
              <a:lnSpc>
                <a:spcPct val="100000"/>
              </a:lnSpc>
              <a:spcBef>
                <a:spcPts val="500"/>
              </a:spcBef>
              <a:spcAft>
                <a:spcPts val="0"/>
              </a:spcAft>
              <a:buClr>
                <a:srgbClr val="003D46"/>
              </a:buClr>
              <a:buSzPts val="1400"/>
              <a:buNone/>
              <a:defRPr sz="1400"/>
            </a:lvl2pPr>
            <a:lvl3pPr marL="1371600" lvl="2" indent="-317500" algn="l">
              <a:lnSpc>
                <a:spcPct val="100000"/>
              </a:lnSpc>
              <a:spcBef>
                <a:spcPts val="500"/>
              </a:spcBef>
              <a:spcAft>
                <a:spcPts val="0"/>
              </a:spcAft>
              <a:buClr>
                <a:srgbClr val="003D46"/>
              </a:buClr>
              <a:buSzPts val="1400"/>
              <a:buChar char="•"/>
              <a:defRPr sz="1400" b="1"/>
            </a:lvl3pPr>
            <a:lvl4pPr marL="1828800" lvl="3" indent="-342900" algn="l">
              <a:lnSpc>
                <a:spcPct val="90000"/>
              </a:lnSpc>
              <a:spcBef>
                <a:spcPts val="500"/>
              </a:spcBef>
              <a:spcAft>
                <a:spcPts val="0"/>
              </a:spcAft>
              <a:buClr>
                <a:srgbClr val="003D46"/>
              </a:buClr>
              <a:buSzPts val="1800"/>
              <a:buChar char="•"/>
              <a:defRPr/>
            </a:lvl4pPr>
            <a:lvl5pPr marL="2286000" lvl="4" indent="-342900" algn="l">
              <a:lnSpc>
                <a:spcPct val="90000"/>
              </a:lnSpc>
              <a:spcBef>
                <a:spcPts val="400"/>
              </a:spcBef>
              <a:spcAft>
                <a:spcPts val="0"/>
              </a:spcAft>
              <a:buClr>
                <a:srgbClr val="003D4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4" name="Google Shape;394;p49"/>
          <p:cNvSpPr txBox="1">
            <a:spLocks noGrp="1"/>
          </p:cNvSpPr>
          <p:nvPr>
            <p:ph type="body" idx="3"/>
          </p:nvPr>
        </p:nvSpPr>
        <p:spPr>
          <a:xfrm>
            <a:off x="8022828" y="3940621"/>
            <a:ext cx="3847439" cy="234612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500"/>
              </a:spcBef>
              <a:spcAft>
                <a:spcPts val="0"/>
              </a:spcAft>
              <a:buClr>
                <a:srgbClr val="003D46"/>
              </a:buClr>
              <a:buSzPts val="2000"/>
              <a:buNone/>
              <a:defRPr sz="2000" b="1"/>
            </a:lvl1pPr>
            <a:lvl2pPr marL="914400" lvl="1" indent="-228600" algn="l">
              <a:lnSpc>
                <a:spcPct val="100000"/>
              </a:lnSpc>
              <a:spcBef>
                <a:spcPts val="500"/>
              </a:spcBef>
              <a:spcAft>
                <a:spcPts val="0"/>
              </a:spcAft>
              <a:buClr>
                <a:srgbClr val="003D46"/>
              </a:buClr>
              <a:buSzPts val="1400"/>
              <a:buNone/>
              <a:defRPr sz="1400"/>
            </a:lvl2pPr>
            <a:lvl3pPr marL="1371600" lvl="2" indent="-317500" algn="l">
              <a:lnSpc>
                <a:spcPct val="100000"/>
              </a:lnSpc>
              <a:spcBef>
                <a:spcPts val="500"/>
              </a:spcBef>
              <a:spcAft>
                <a:spcPts val="0"/>
              </a:spcAft>
              <a:buClr>
                <a:srgbClr val="003D46"/>
              </a:buClr>
              <a:buSzPts val="1400"/>
              <a:buChar char="•"/>
              <a:defRPr sz="1400" b="1"/>
            </a:lvl3pPr>
            <a:lvl4pPr marL="1828800" lvl="3" indent="-342900" algn="l">
              <a:lnSpc>
                <a:spcPct val="90000"/>
              </a:lnSpc>
              <a:spcBef>
                <a:spcPts val="500"/>
              </a:spcBef>
              <a:spcAft>
                <a:spcPts val="0"/>
              </a:spcAft>
              <a:buClr>
                <a:srgbClr val="003D46"/>
              </a:buClr>
              <a:buSzPts val="1800"/>
              <a:buChar char="•"/>
              <a:defRPr/>
            </a:lvl4pPr>
            <a:lvl5pPr marL="2286000" lvl="4" indent="-342900" algn="l">
              <a:lnSpc>
                <a:spcPct val="90000"/>
              </a:lnSpc>
              <a:spcBef>
                <a:spcPts val="400"/>
              </a:spcBef>
              <a:spcAft>
                <a:spcPts val="0"/>
              </a:spcAft>
              <a:buClr>
                <a:srgbClr val="003D4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5" name="Google Shape;395;p49"/>
          <p:cNvSpPr txBox="1">
            <a:spLocks noGrp="1"/>
          </p:cNvSpPr>
          <p:nvPr>
            <p:ph type="body" idx="4"/>
          </p:nvPr>
        </p:nvSpPr>
        <p:spPr>
          <a:xfrm>
            <a:off x="4077361" y="4831643"/>
            <a:ext cx="3847439" cy="14182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500"/>
              </a:spcBef>
              <a:spcAft>
                <a:spcPts val="0"/>
              </a:spcAft>
              <a:buClr>
                <a:srgbClr val="003D46"/>
              </a:buClr>
              <a:buSzPts val="2000"/>
              <a:buNone/>
              <a:defRPr sz="2000" b="1"/>
            </a:lvl1pPr>
            <a:lvl2pPr marL="914400" lvl="1" indent="-228600" algn="l">
              <a:lnSpc>
                <a:spcPct val="100000"/>
              </a:lnSpc>
              <a:spcBef>
                <a:spcPts val="500"/>
              </a:spcBef>
              <a:spcAft>
                <a:spcPts val="0"/>
              </a:spcAft>
              <a:buClr>
                <a:srgbClr val="003D46"/>
              </a:buClr>
              <a:buSzPts val="1400"/>
              <a:buNone/>
              <a:defRPr sz="1400"/>
            </a:lvl2pPr>
            <a:lvl3pPr marL="1371600" lvl="2" indent="-317500" algn="l">
              <a:lnSpc>
                <a:spcPct val="100000"/>
              </a:lnSpc>
              <a:spcBef>
                <a:spcPts val="500"/>
              </a:spcBef>
              <a:spcAft>
                <a:spcPts val="0"/>
              </a:spcAft>
              <a:buClr>
                <a:srgbClr val="003D46"/>
              </a:buClr>
              <a:buSzPts val="1400"/>
              <a:buChar char="•"/>
              <a:defRPr sz="1400" b="1"/>
            </a:lvl3pPr>
            <a:lvl4pPr marL="1828800" lvl="3" indent="-342900" algn="l">
              <a:lnSpc>
                <a:spcPct val="90000"/>
              </a:lnSpc>
              <a:spcBef>
                <a:spcPts val="500"/>
              </a:spcBef>
              <a:spcAft>
                <a:spcPts val="0"/>
              </a:spcAft>
              <a:buClr>
                <a:srgbClr val="003D46"/>
              </a:buClr>
              <a:buSzPts val="1800"/>
              <a:buChar char="•"/>
              <a:defRPr/>
            </a:lvl4pPr>
            <a:lvl5pPr marL="2286000" lvl="4" indent="-342900" algn="l">
              <a:lnSpc>
                <a:spcPct val="90000"/>
              </a:lnSpc>
              <a:spcBef>
                <a:spcPts val="400"/>
              </a:spcBef>
              <a:spcAft>
                <a:spcPts val="0"/>
              </a:spcAft>
              <a:buClr>
                <a:srgbClr val="003D4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96" name="Google Shape;396;p49"/>
          <p:cNvCxnSpPr/>
          <p:nvPr/>
        </p:nvCxnSpPr>
        <p:spPr>
          <a:xfrm>
            <a:off x="281354" y="6358597"/>
            <a:ext cx="11605846" cy="0"/>
          </a:xfrm>
          <a:prstGeom prst="straightConnector1">
            <a:avLst/>
          </a:prstGeom>
          <a:noFill/>
          <a:ln w="9525" cap="flat" cmpd="sng">
            <a:solidFill>
              <a:srgbClr val="003D46"/>
            </a:solidFill>
            <a:prstDash val="solid"/>
            <a:miter lim="800000"/>
            <a:headEnd type="none" w="sm" len="sm"/>
            <a:tailEnd type="none" w="sm" len="sm"/>
          </a:ln>
        </p:spPr>
      </p:cxnSp>
      <p:grpSp>
        <p:nvGrpSpPr>
          <p:cNvPr id="397" name="Google Shape;397;p49"/>
          <p:cNvGrpSpPr/>
          <p:nvPr/>
        </p:nvGrpSpPr>
        <p:grpSpPr>
          <a:xfrm>
            <a:off x="11118683" y="6430454"/>
            <a:ext cx="776187" cy="153123"/>
            <a:chOff x="5980466" y="3405957"/>
            <a:chExt cx="231123" cy="45595"/>
          </a:xfrm>
        </p:grpSpPr>
        <p:sp>
          <p:nvSpPr>
            <p:cNvPr id="398" name="Google Shape;398;p49"/>
            <p:cNvSpPr/>
            <p:nvPr/>
          </p:nvSpPr>
          <p:spPr>
            <a:xfrm>
              <a:off x="6038218" y="3416918"/>
              <a:ext cx="19327" cy="28622"/>
            </a:xfrm>
            <a:custGeom>
              <a:avLst/>
              <a:gdLst/>
              <a:ahLst/>
              <a:cxnLst/>
              <a:rect l="l" t="t" r="r" b="b"/>
              <a:pathLst>
                <a:path w="19327" h="28622" extrusionOk="0">
                  <a:moveTo>
                    <a:pt x="14697" y="13117"/>
                  </a:moveTo>
                  <a:cubicBezTo>
                    <a:pt x="16250" y="12053"/>
                    <a:pt x="17602" y="10212"/>
                    <a:pt x="17602" y="7594"/>
                  </a:cubicBezTo>
                  <a:cubicBezTo>
                    <a:pt x="17602" y="1323"/>
                    <a:pt x="11821" y="0"/>
                    <a:pt x="6989" y="0"/>
                  </a:cubicBezTo>
                  <a:cubicBezTo>
                    <a:pt x="4429" y="0"/>
                    <a:pt x="1870" y="172"/>
                    <a:pt x="604" y="431"/>
                  </a:cubicBezTo>
                  <a:lnTo>
                    <a:pt x="0" y="546"/>
                  </a:lnTo>
                  <a:lnTo>
                    <a:pt x="0" y="28076"/>
                  </a:lnTo>
                  <a:lnTo>
                    <a:pt x="661" y="28162"/>
                  </a:lnTo>
                  <a:cubicBezTo>
                    <a:pt x="2905" y="28450"/>
                    <a:pt x="5350" y="28623"/>
                    <a:pt x="7248" y="28623"/>
                  </a:cubicBezTo>
                  <a:cubicBezTo>
                    <a:pt x="17774" y="28623"/>
                    <a:pt x="19327" y="23330"/>
                    <a:pt x="19327" y="20166"/>
                  </a:cubicBezTo>
                  <a:cubicBezTo>
                    <a:pt x="19327" y="16771"/>
                    <a:pt x="17602" y="14239"/>
                    <a:pt x="14697" y="13117"/>
                  </a:cubicBezTo>
                  <a:moveTo>
                    <a:pt x="5407" y="11363"/>
                  </a:moveTo>
                  <a:lnTo>
                    <a:pt x="5407" y="4516"/>
                  </a:lnTo>
                  <a:cubicBezTo>
                    <a:pt x="5925" y="4459"/>
                    <a:pt x="6557" y="4459"/>
                    <a:pt x="7363" y="4459"/>
                  </a:cubicBezTo>
                  <a:cubicBezTo>
                    <a:pt x="9549" y="4459"/>
                    <a:pt x="12137" y="5034"/>
                    <a:pt x="12137" y="7824"/>
                  </a:cubicBezTo>
                  <a:cubicBezTo>
                    <a:pt x="12137" y="10212"/>
                    <a:pt x="10613" y="11363"/>
                    <a:pt x="7478" y="11363"/>
                  </a:cubicBezTo>
                  <a:lnTo>
                    <a:pt x="5407" y="11363"/>
                  </a:lnTo>
                  <a:close/>
                  <a:moveTo>
                    <a:pt x="13662" y="20022"/>
                  </a:moveTo>
                  <a:cubicBezTo>
                    <a:pt x="13662" y="21690"/>
                    <a:pt x="13029" y="23934"/>
                    <a:pt x="7650" y="23934"/>
                  </a:cubicBezTo>
                  <a:cubicBezTo>
                    <a:pt x="7104" y="23934"/>
                    <a:pt x="6155" y="23934"/>
                    <a:pt x="5407" y="23876"/>
                  </a:cubicBezTo>
                  <a:lnTo>
                    <a:pt x="5407" y="15994"/>
                  </a:lnTo>
                  <a:lnTo>
                    <a:pt x="7881" y="15994"/>
                  </a:lnTo>
                  <a:cubicBezTo>
                    <a:pt x="13057" y="15965"/>
                    <a:pt x="13662" y="18267"/>
                    <a:pt x="13662" y="20022"/>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9" name="Google Shape;399;p49"/>
            <p:cNvSpPr/>
            <p:nvPr/>
          </p:nvSpPr>
          <p:spPr>
            <a:xfrm>
              <a:off x="6071092" y="3424426"/>
              <a:ext cx="20017" cy="21114"/>
            </a:xfrm>
            <a:custGeom>
              <a:avLst/>
              <a:gdLst/>
              <a:ahLst/>
              <a:cxnLst/>
              <a:rect l="l" t="t" r="r" b="b"/>
              <a:pathLst>
                <a:path w="20017" h="21114" extrusionOk="0">
                  <a:moveTo>
                    <a:pt x="10009" y="0"/>
                  </a:moveTo>
                  <a:cubicBezTo>
                    <a:pt x="3825" y="0"/>
                    <a:pt x="0" y="4056"/>
                    <a:pt x="0" y="10586"/>
                  </a:cubicBezTo>
                  <a:cubicBezTo>
                    <a:pt x="0" y="17087"/>
                    <a:pt x="3825" y="21115"/>
                    <a:pt x="10009" y="21115"/>
                  </a:cubicBezTo>
                  <a:cubicBezTo>
                    <a:pt x="16164" y="21115"/>
                    <a:pt x="20018" y="17087"/>
                    <a:pt x="20018" y="10586"/>
                  </a:cubicBezTo>
                  <a:cubicBezTo>
                    <a:pt x="20018" y="4056"/>
                    <a:pt x="16164" y="0"/>
                    <a:pt x="10009" y="0"/>
                  </a:cubicBezTo>
                  <a:moveTo>
                    <a:pt x="14467" y="10557"/>
                  </a:moveTo>
                  <a:cubicBezTo>
                    <a:pt x="14467" y="14671"/>
                    <a:pt x="13000" y="16685"/>
                    <a:pt x="10009" y="16685"/>
                  </a:cubicBezTo>
                  <a:cubicBezTo>
                    <a:pt x="7047" y="16685"/>
                    <a:pt x="5580" y="14671"/>
                    <a:pt x="5580" y="10557"/>
                  </a:cubicBezTo>
                  <a:cubicBezTo>
                    <a:pt x="5580" y="6444"/>
                    <a:pt x="7018" y="4459"/>
                    <a:pt x="10009" y="4459"/>
                  </a:cubicBezTo>
                  <a:cubicBezTo>
                    <a:pt x="13000" y="4459"/>
                    <a:pt x="14467" y="6473"/>
                    <a:pt x="14467" y="10557"/>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0" name="Google Shape;400;p49"/>
            <p:cNvSpPr/>
            <p:nvPr/>
          </p:nvSpPr>
          <p:spPr>
            <a:xfrm>
              <a:off x="6106037" y="3416284"/>
              <a:ext cx="19212" cy="29255"/>
            </a:xfrm>
            <a:custGeom>
              <a:avLst/>
              <a:gdLst/>
              <a:ahLst/>
              <a:cxnLst/>
              <a:rect l="l" t="t" r="r" b="b"/>
              <a:pathLst>
                <a:path w="19212" h="29255" extrusionOk="0">
                  <a:moveTo>
                    <a:pt x="10325" y="8141"/>
                  </a:moveTo>
                  <a:cubicBezTo>
                    <a:pt x="8427" y="8141"/>
                    <a:pt x="6673" y="8688"/>
                    <a:pt x="5378" y="9694"/>
                  </a:cubicBezTo>
                  <a:lnTo>
                    <a:pt x="5378" y="288"/>
                  </a:lnTo>
                  <a:lnTo>
                    <a:pt x="4746" y="173"/>
                  </a:lnTo>
                  <a:cubicBezTo>
                    <a:pt x="3969" y="29"/>
                    <a:pt x="3049" y="0"/>
                    <a:pt x="2675" y="0"/>
                  </a:cubicBezTo>
                  <a:cubicBezTo>
                    <a:pt x="2330" y="0"/>
                    <a:pt x="1409" y="29"/>
                    <a:pt x="633" y="173"/>
                  </a:cubicBezTo>
                  <a:lnTo>
                    <a:pt x="0" y="288"/>
                  </a:lnTo>
                  <a:lnTo>
                    <a:pt x="0" y="28019"/>
                  </a:lnTo>
                  <a:lnTo>
                    <a:pt x="518" y="28192"/>
                  </a:lnTo>
                  <a:cubicBezTo>
                    <a:pt x="2013" y="28681"/>
                    <a:pt x="4659" y="29256"/>
                    <a:pt x="7277" y="29256"/>
                  </a:cubicBezTo>
                  <a:cubicBezTo>
                    <a:pt x="14870" y="29256"/>
                    <a:pt x="19213" y="25229"/>
                    <a:pt x="19213" y="18238"/>
                  </a:cubicBezTo>
                  <a:cubicBezTo>
                    <a:pt x="19241" y="11823"/>
                    <a:pt x="15991" y="8141"/>
                    <a:pt x="10325" y="8141"/>
                  </a:cubicBezTo>
                  <a:moveTo>
                    <a:pt x="13662" y="18382"/>
                  </a:moveTo>
                  <a:cubicBezTo>
                    <a:pt x="13662" y="22438"/>
                    <a:pt x="11562" y="24653"/>
                    <a:pt x="7737" y="24653"/>
                  </a:cubicBezTo>
                  <a:cubicBezTo>
                    <a:pt x="6845" y="24653"/>
                    <a:pt x="6040" y="24567"/>
                    <a:pt x="5378" y="24423"/>
                  </a:cubicBezTo>
                  <a:lnTo>
                    <a:pt x="5378" y="17174"/>
                  </a:lnTo>
                  <a:cubicBezTo>
                    <a:pt x="5378" y="13060"/>
                    <a:pt x="8600" y="12744"/>
                    <a:pt x="9606" y="12744"/>
                  </a:cubicBezTo>
                  <a:cubicBezTo>
                    <a:pt x="11476" y="12744"/>
                    <a:pt x="13662" y="13405"/>
                    <a:pt x="13662" y="18382"/>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1" name="Google Shape;401;p49"/>
            <p:cNvSpPr/>
            <p:nvPr/>
          </p:nvSpPr>
          <p:spPr>
            <a:xfrm>
              <a:off x="6128384" y="3424426"/>
              <a:ext cx="19212" cy="21085"/>
            </a:xfrm>
            <a:custGeom>
              <a:avLst/>
              <a:gdLst/>
              <a:ahLst/>
              <a:cxnLst/>
              <a:rect l="l" t="t" r="r" b="b"/>
              <a:pathLst>
                <a:path w="19212" h="21085" extrusionOk="0">
                  <a:moveTo>
                    <a:pt x="10124" y="0"/>
                  </a:moveTo>
                  <a:cubicBezTo>
                    <a:pt x="3883" y="0"/>
                    <a:pt x="0" y="4085"/>
                    <a:pt x="0" y="10672"/>
                  </a:cubicBezTo>
                  <a:cubicBezTo>
                    <a:pt x="0" y="17404"/>
                    <a:pt x="3911" y="21086"/>
                    <a:pt x="11015" y="21086"/>
                  </a:cubicBezTo>
                  <a:cubicBezTo>
                    <a:pt x="13604" y="21086"/>
                    <a:pt x="15703" y="20741"/>
                    <a:pt x="17487" y="19993"/>
                  </a:cubicBezTo>
                  <a:lnTo>
                    <a:pt x="17976" y="19792"/>
                  </a:lnTo>
                  <a:lnTo>
                    <a:pt x="17947" y="19274"/>
                  </a:lnTo>
                  <a:cubicBezTo>
                    <a:pt x="17889" y="18094"/>
                    <a:pt x="17573" y="16857"/>
                    <a:pt x="17113" y="16052"/>
                  </a:cubicBezTo>
                  <a:lnTo>
                    <a:pt x="16796" y="15505"/>
                  </a:lnTo>
                  <a:lnTo>
                    <a:pt x="16193" y="15735"/>
                  </a:lnTo>
                  <a:cubicBezTo>
                    <a:pt x="14668" y="16311"/>
                    <a:pt x="13000" y="16598"/>
                    <a:pt x="11246" y="16598"/>
                  </a:cubicBezTo>
                  <a:cubicBezTo>
                    <a:pt x="7708" y="16598"/>
                    <a:pt x="5982" y="15246"/>
                    <a:pt x="5637" y="12197"/>
                  </a:cubicBezTo>
                  <a:lnTo>
                    <a:pt x="19040" y="12197"/>
                  </a:lnTo>
                  <a:lnTo>
                    <a:pt x="19126" y="11075"/>
                  </a:lnTo>
                  <a:cubicBezTo>
                    <a:pt x="19155" y="10586"/>
                    <a:pt x="19212" y="9953"/>
                    <a:pt x="19212" y="9378"/>
                  </a:cubicBezTo>
                  <a:cubicBezTo>
                    <a:pt x="19212" y="3682"/>
                    <a:pt x="15646" y="0"/>
                    <a:pt x="10124" y="0"/>
                  </a:cubicBezTo>
                  <a:moveTo>
                    <a:pt x="10009" y="4401"/>
                  </a:moveTo>
                  <a:cubicBezTo>
                    <a:pt x="12971" y="4401"/>
                    <a:pt x="13690" y="6703"/>
                    <a:pt x="13834" y="7997"/>
                  </a:cubicBezTo>
                  <a:lnTo>
                    <a:pt x="5752" y="7997"/>
                  </a:lnTo>
                  <a:cubicBezTo>
                    <a:pt x="6270" y="5581"/>
                    <a:pt x="7651" y="4401"/>
                    <a:pt x="10009" y="4401"/>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2" name="Google Shape;402;p49"/>
            <p:cNvSpPr/>
            <p:nvPr/>
          </p:nvSpPr>
          <p:spPr>
            <a:xfrm>
              <a:off x="6151307" y="3424684"/>
              <a:ext cx="12051" cy="20539"/>
            </a:xfrm>
            <a:custGeom>
              <a:avLst/>
              <a:gdLst/>
              <a:ahLst/>
              <a:cxnLst/>
              <a:rect l="l" t="t" r="r" b="b"/>
              <a:pathLst>
                <a:path w="12051" h="20539" extrusionOk="0">
                  <a:moveTo>
                    <a:pt x="11735" y="201"/>
                  </a:moveTo>
                  <a:lnTo>
                    <a:pt x="11217" y="144"/>
                  </a:lnTo>
                  <a:cubicBezTo>
                    <a:pt x="10901" y="115"/>
                    <a:pt x="10383" y="58"/>
                    <a:pt x="9923" y="58"/>
                  </a:cubicBezTo>
                  <a:cubicBezTo>
                    <a:pt x="7967" y="58"/>
                    <a:pt x="6299" y="690"/>
                    <a:pt x="4947" y="1985"/>
                  </a:cubicBezTo>
                  <a:cubicBezTo>
                    <a:pt x="4890" y="1496"/>
                    <a:pt x="4803" y="1064"/>
                    <a:pt x="4746" y="777"/>
                  </a:cubicBezTo>
                  <a:lnTo>
                    <a:pt x="4659" y="288"/>
                  </a:lnTo>
                  <a:lnTo>
                    <a:pt x="4171" y="173"/>
                  </a:lnTo>
                  <a:cubicBezTo>
                    <a:pt x="3710" y="58"/>
                    <a:pt x="3106" y="0"/>
                    <a:pt x="2387" y="0"/>
                  </a:cubicBezTo>
                  <a:cubicBezTo>
                    <a:pt x="1726" y="0"/>
                    <a:pt x="1208" y="58"/>
                    <a:pt x="633" y="173"/>
                  </a:cubicBezTo>
                  <a:lnTo>
                    <a:pt x="0" y="288"/>
                  </a:lnTo>
                  <a:lnTo>
                    <a:pt x="0" y="20281"/>
                  </a:lnTo>
                  <a:lnTo>
                    <a:pt x="633" y="20396"/>
                  </a:lnTo>
                  <a:cubicBezTo>
                    <a:pt x="1409" y="20540"/>
                    <a:pt x="2272" y="20540"/>
                    <a:pt x="2704" y="20540"/>
                  </a:cubicBezTo>
                  <a:cubicBezTo>
                    <a:pt x="3164" y="20540"/>
                    <a:pt x="4027" y="20511"/>
                    <a:pt x="4746" y="20367"/>
                  </a:cubicBezTo>
                  <a:lnTo>
                    <a:pt x="5378" y="20252"/>
                  </a:lnTo>
                  <a:lnTo>
                    <a:pt x="5378" y="10327"/>
                  </a:lnTo>
                  <a:cubicBezTo>
                    <a:pt x="5378" y="6588"/>
                    <a:pt x="6845" y="4861"/>
                    <a:pt x="9951" y="4861"/>
                  </a:cubicBezTo>
                  <a:lnTo>
                    <a:pt x="10354" y="4861"/>
                  </a:lnTo>
                  <a:cubicBezTo>
                    <a:pt x="10440" y="4861"/>
                    <a:pt x="10699" y="4861"/>
                    <a:pt x="10929" y="4919"/>
                  </a:cubicBezTo>
                  <a:lnTo>
                    <a:pt x="11706" y="5121"/>
                  </a:lnTo>
                  <a:lnTo>
                    <a:pt x="11850" y="4344"/>
                  </a:lnTo>
                  <a:cubicBezTo>
                    <a:pt x="11994" y="3682"/>
                    <a:pt x="12051" y="2963"/>
                    <a:pt x="12051" y="2359"/>
                  </a:cubicBezTo>
                  <a:cubicBezTo>
                    <a:pt x="12051" y="1697"/>
                    <a:pt x="11994" y="1180"/>
                    <a:pt x="11878" y="719"/>
                  </a:cubicBezTo>
                  <a:lnTo>
                    <a:pt x="11735" y="201"/>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3" name="Google Shape;403;p49"/>
            <p:cNvSpPr/>
            <p:nvPr/>
          </p:nvSpPr>
          <p:spPr>
            <a:xfrm>
              <a:off x="6175610" y="3424454"/>
              <a:ext cx="16738" cy="21114"/>
            </a:xfrm>
            <a:custGeom>
              <a:avLst/>
              <a:gdLst/>
              <a:ahLst/>
              <a:cxnLst/>
              <a:rect l="l" t="t" r="r" b="b"/>
              <a:pathLst>
                <a:path w="16738" h="21114" extrusionOk="0">
                  <a:moveTo>
                    <a:pt x="15819" y="16225"/>
                  </a:moveTo>
                  <a:lnTo>
                    <a:pt x="15502" y="15707"/>
                  </a:lnTo>
                  <a:lnTo>
                    <a:pt x="14927" y="15908"/>
                  </a:lnTo>
                  <a:cubicBezTo>
                    <a:pt x="13690" y="16339"/>
                    <a:pt x="12540" y="16512"/>
                    <a:pt x="11044" y="16512"/>
                  </a:cubicBezTo>
                  <a:cubicBezTo>
                    <a:pt x="7363" y="16512"/>
                    <a:pt x="5579" y="14556"/>
                    <a:pt x="5579" y="10528"/>
                  </a:cubicBezTo>
                  <a:cubicBezTo>
                    <a:pt x="5579" y="7767"/>
                    <a:pt x="6471" y="4516"/>
                    <a:pt x="10728" y="4516"/>
                  </a:cubicBezTo>
                  <a:cubicBezTo>
                    <a:pt x="12223" y="4516"/>
                    <a:pt x="13575" y="4718"/>
                    <a:pt x="14812" y="5091"/>
                  </a:cubicBezTo>
                  <a:lnTo>
                    <a:pt x="15416" y="5293"/>
                  </a:lnTo>
                  <a:lnTo>
                    <a:pt x="15703" y="4718"/>
                  </a:lnTo>
                  <a:cubicBezTo>
                    <a:pt x="16221" y="3711"/>
                    <a:pt x="16451" y="2359"/>
                    <a:pt x="16451" y="1496"/>
                  </a:cubicBezTo>
                  <a:lnTo>
                    <a:pt x="16451" y="978"/>
                  </a:lnTo>
                  <a:lnTo>
                    <a:pt x="15962" y="805"/>
                  </a:lnTo>
                  <a:cubicBezTo>
                    <a:pt x="14409" y="230"/>
                    <a:pt x="12770" y="0"/>
                    <a:pt x="10469" y="0"/>
                  </a:cubicBezTo>
                  <a:cubicBezTo>
                    <a:pt x="4113" y="0"/>
                    <a:pt x="0" y="4142"/>
                    <a:pt x="0" y="10586"/>
                  </a:cubicBezTo>
                  <a:cubicBezTo>
                    <a:pt x="0" y="17289"/>
                    <a:pt x="3911" y="21115"/>
                    <a:pt x="10728" y="21115"/>
                  </a:cubicBezTo>
                  <a:cubicBezTo>
                    <a:pt x="12741" y="21115"/>
                    <a:pt x="14582" y="20827"/>
                    <a:pt x="16221" y="20223"/>
                  </a:cubicBezTo>
                  <a:lnTo>
                    <a:pt x="16739" y="20022"/>
                  </a:lnTo>
                  <a:lnTo>
                    <a:pt x="16710" y="19475"/>
                  </a:lnTo>
                  <a:cubicBezTo>
                    <a:pt x="16681" y="18324"/>
                    <a:pt x="16336" y="17087"/>
                    <a:pt x="15819" y="16225"/>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4" name="Google Shape;404;p49"/>
            <p:cNvSpPr/>
            <p:nvPr/>
          </p:nvSpPr>
          <p:spPr>
            <a:xfrm>
              <a:off x="6194592" y="3424426"/>
              <a:ext cx="16997" cy="21085"/>
            </a:xfrm>
            <a:custGeom>
              <a:avLst/>
              <a:gdLst/>
              <a:ahLst/>
              <a:cxnLst/>
              <a:rect l="l" t="t" r="r" b="b"/>
              <a:pathLst>
                <a:path w="16997" h="21085" extrusionOk="0">
                  <a:moveTo>
                    <a:pt x="8312" y="0"/>
                  </a:moveTo>
                  <a:cubicBezTo>
                    <a:pt x="6184" y="0"/>
                    <a:pt x="3854" y="316"/>
                    <a:pt x="2128" y="863"/>
                  </a:cubicBezTo>
                  <a:lnTo>
                    <a:pt x="1582" y="1036"/>
                  </a:lnTo>
                  <a:lnTo>
                    <a:pt x="1582" y="1582"/>
                  </a:lnTo>
                  <a:cubicBezTo>
                    <a:pt x="1582" y="2877"/>
                    <a:pt x="1870" y="3941"/>
                    <a:pt x="2445" y="4861"/>
                  </a:cubicBezTo>
                  <a:lnTo>
                    <a:pt x="2761" y="5351"/>
                  </a:lnTo>
                  <a:lnTo>
                    <a:pt x="3308" y="5178"/>
                  </a:lnTo>
                  <a:cubicBezTo>
                    <a:pt x="4976" y="4689"/>
                    <a:pt x="6385" y="4487"/>
                    <a:pt x="7938" y="4487"/>
                  </a:cubicBezTo>
                  <a:cubicBezTo>
                    <a:pt x="10987" y="4487"/>
                    <a:pt x="11648" y="5609"/>
                    <a:pt x="11706" y="7393"/>
                  </a:cubicBezTo>
                  <a:cubicBezTo>
                    <a:pt x="10987" y="7335"/>
                    <a:pt x="10153" y="7307"/>
                    <a:pt x="9117" y="7307"/>
                  </a:cubicBezTo>
                  <a:cubicBezTo>
                    <a:pt x="3595" y="7307"/>
                    <a:pt x="0" y="10068"/>
                    <a:pt x="0" y="14355"/>
                  </a:cubicBezTo>
                  <a:cubicBezTo>
                    <a:pt x="0" y="19935"/>
                    <a:pt x="4889" y="21086"/>
                    <a:pt x="9002" y="21086"/>
                  </a:cubicBezTo>
                  <a:cubicBezTo>
                    <a:pt x="11102" y="21086"/>
                    <a:pt x="13604" y="20770"/>
                    <a:pt x="16394" y="20166"/>
                  </a:cubicBezTo>
                  <a:lnTo>
                    <a:pt x="16998" y="20022"/>
                  </a:lnTo>
                  <a:lnTo>
                    <a:pt x="16998" y="7681"/>
                  </a:lnTo>
                  <a:cubicBezTo>
                    <a:pt x="16969" y="2589"/>
                    <a:pt x="14035" y="0"/>
                    <a:pt x="8312" y="0"/>
                  </a:cubicBezTo>
                  <a:moveTo>
                    <a:pt x="11677" y="11794"/>
                  </a:moveTo>
                  <a:lnTo>
                    <a:pt x="11677" y="16455"/>
                  </a:lnTo>
                  <a:cubicBezTo>
                    <a:pt x="10900" y="16598"/>
                    <a:pt x="9922" y="16685"/>
                    <a:pt x="8916" y="16685"/>
                  </a:cubicBezTo>
                  <a:cubicBezTo>
                    <a:pt x="6299" y="16685"/>
                    <a:pt x="5321" y="16052"/>
                    <a:pt x="5321" y="14297"/>
                  </a:cubicBezTo>
                  <a:cubicBezTo>
                    <a:pt x="5321" y="13175"/>
                    <a:pt x="5752" y="11650"/>
                    <a:pt x="9462" y="11650"/>
                  </a:cubicBezTo>
                  <a:cubicBezTo>
                    <a:pt x="10066" y="11650"/>
                    <a:pt x="10987" y="11708"/>
                    <a:pt x="11677" y="11794"/>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5" name="Google Shape;405;p49"/>
            <p:cNvSpPr/>
            <p:nvPr/>
          </p:nvSpPr>
          <p:spPr>
            <a:xfrm>
              <a:off x="6166579" y="3424224"/>
              <a:ext cx="5320" cy="21172"/>
            </a:xfrm>
            <a:custGeom>
              <a:avLst/>
              <a:gdLst/>
              <a:ahLst/>
              <a:cxnLst/>
              <a:rect l="l" t="t" r="r" b="b"/>
              <a:pathLst>
                <a:path w="5320" h="21172" extrusionOk="0">
                  <a:moveTo>
                    <a:pt x="4688" y="144"/>
                  </a:moveTo>
                  <a:cubicBezTo>
                    <a:pt x="4055" y="29"/>
                    <a:pt x="3250" y="0"/>
                    <a:pt x="2675" y="0"/>
                  </a:cubicBezTo>
                  <a:cubicBezTo>
                    <a:pt x="2215" y="0"/>
                    <a:pt x="1352" y="29"/>
                    <a:pt x="633" y="144"/>
                  </a:cubicBezTo>
                  <a:lnTo>
                    <a:pt x="0" y="259"/>
                  </a:lnTo>
                  <a:lnTo>
                    <a:pt x="0" y="20885"/>
                  </a:lnTo>
                  <a:lnTo>
                    <a:pt x="633" y="21000"/>
                  </a:lnTo>
                  <a:cubicBezTo>
                    <a:pt x="1265" y="21115"/>
                    <a:pt x="2071" y="21172"/>
                    <a:pt x="2646" y="21172"/>
                  </a:cubicBezTo>
                  <a:cubicBezTo>
                    <a:pt x="3106" y="21172"/>
                    <a:pt x="3969" y="21144"/>
                    <a:pt x="4688" y="21000"/>
                  </a:cubicBezTo>
                  <a:lnTo>
                    <a:pt x="5321" y="20885"/>
                  </a:lnTo>
                  <a:lnTo>
                    <a:pt x="5321" y="259"/>
                  </a:lnTo>
                  <a:lnTo>
                    <a:pt x="4688" y="144"/>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6" name="Google Shape;406;p49"/>
            <p:cNvSpPr/>
            <p:nvPr/>
          </p:nvSpPr>
          <p:spPr>
            <a:xfrm>
              <a:off x="6166234" y="3416400"/>
              <a:ext cx="5924" cy="5926"/>
            </a:xfrm>
            <a:custGeom>
              <a:avLst/>
              <a:gdLst/>
              <a:ahLst/>
              <a:cxnLst/>
              <a:rect l="l" t="t" r="r" b="b"/>
              <a:pathLst>
                <a:path w="5924" h="5926" extrusionOk="0">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7" name="Google Shape;407;p49"/>
            <p:cNvSpPr/>
            <p:nvPr/>
          </p:nvSpPr>
          <p:spPr>
            <a:xfrm>
              <a:off x="6095222" y="3424224"/>
              <a:ext cx="5291" cy="21028"/>
            </a:xfrm>
            <a:custGeom>
              <a:avLst/>
              <a:gdLst/>
              <a:ahLst/>
              <a:cxnLst/>
              <a:rect l="l" t="t" r="r" b="b"/>
              <a:pathLst>
                <a:path w="5291" h="21028" extrusionOk="0">
                  <a:moveTo>
                    <a:pt x="4688" y="144"/>
                  </a:moveTo>
                  <a:cubicBezTo>
                    <a:pt x="4055" y="29"/>
                    <a:pt x="3250" y="0"/>
                    <a:pt x="2675" y="0"/>
                  </a:cubicBezTo>
                  <a:cubicBezTo>
                    <a:pt x="2215" y="0"/>
                    <a:pt x="1352" y="29"/>
                    <a:pt x="633" y="144"/>
                  </a:cubicBezTo>
                  <a:lnTo>
                    <a:pt x="0" y="259"/>
                  </a:lnTo>
                  <a:lnTo>
                    <a:pt x="0" y="20741"/>
                  </a:lnTo>
                  <a:lnTo>
                    <a:pt x="633" y="20856"/>
                  </a:lnTo>
                  <a:cubicBezTo>
                    <a:pt x="1266" y="20971"/>
                    <a:pt x="2071" y="21029"/>
                    <a:pt x="2646" y="21029"/>
                  </a:cubicBezTo>
                  <a:cubicBezTo>
                    <a:pt x="3106" y="21029"/>
                    <a:pt x="3969" y="21000"/>
                    <a:pt x="4688" y="20856"/>
                  </a:cubicBezTo>
                  <a:lnTo>
                    <a:pt x="5292" y="20741"/>
                  </a:lnTo>
                  <a:lnTo>
                    <a:pt x="5292" y="259"/>
                  </a:lnTo>
                  <a:lnTo>
                    <a:pt x="4688" y="144"/>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8" name="Google Shape;408;p49"/>
            <p:cNvSpPr/>
            <p:nvPr/>
          </p:nvSpPr>
          <p:spPr>
            <a:xfrm>
              <a:off x="6094906" y="3416400"/>
              <a:ext cx="5924" cy="5926"/>
            </a:xfrm>
            <a:custGeom>
              <a:avLst/>
              <a:gdLst/>
              <a:ahLst/>
              <a:cxnLst/>
              <a:rect l="l" t="t" r="r" b="b"/>
              <a:pathLst>
                <a:path w="5924" h="5926" extrusionOk="0">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9" name="Google Shape;409;p49"/>
            <p:cNvSpPr/>
            <p:nvPr/>
          </p:nvSpPr>
          <p:spPr>
            <a:xfrm>
              <a:off x="6061946" y="3424282"/>
              <a:ext cx="5291" cy="21028"/>
            </a:xfrm>
            <a:custGeom>
              <a:avLst/>
              <a:gdLst/>
              <a:ahLst/>
              <a:cxnLst/>
              <a:rect l="l" t="t" r="r" b="b"/>
              <a:pathLst>
                <a:path w="5291" h="21028" extrusionOk="0">
                  <a:moveTo>
                    <a:pt x="4688" y="144"/>
                  </a:moveTo>
                  <a:cubicBezTo>
                    <a:pt x="4055" y="29"/>
                    <a:pt x="3250" y="0"/>
                    <a:pt x="2675" y="0"/>
                  </a:cubicBezTo>
                  <a:cubicBezTo>
                    <a:pt x="2215" y="0"/>
                    <a:pt x="1352" y="29"/>
                    <a:pt x="633" y="144"/>
                  </a:cubicBezTo>
                  <a:lnTo>
                    <a:pt x="0" y="259"/>
                  </a:lnTo>
                  <a:lnTo>
                    <a:pt x="0" y="20741"/>
                  </a:lnTo>
                  <a:lnTo>
                    <a:pt x="633" y="20856"/>
                  </a:lnTo>
                  <a:cubicBezTo>
                    <a:pt x="1265" y="20971"/>
                    <a:pt x="2071" y="21029"/>
                    <a:pt x="2646" y="21029"/>
                  </a:cubicBezTo>
                  <a:cubicBezTo>
                    <a:pt x="3106" y="21029"/>
                    <a:pt x="3969" y="21000"/>
                    <a:pt x="4688" y="20856"/>
                  </a:cubicBezTo>
                  <a:lnTo>
                    <a:pt x="5292" y="20741"/>
                  </a:lnTo>
                  <a:lnTo>
                    <a:pt x="5292" y="259"/>
                  </a:lnTo>
                  <a:lnTo>
                    <a:pt x="4688" y="144"/>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0" name="Google Shape;410;p49"/>
            <p:cNvSpPr/>
            <p:nvPr/>
          </p:nvSpPr>
          <p:spPr>
            <a:xfrm>
              <a:off x="6061601" y="3416428"/>
              <a:ext cx="5925" cy="5925"/>
            </a:xfrm>
            <a:custGeom>
              <a:avLst/>
              <a:gdLst/>
              <a:ahLst/>
              <a:cxnLst/>
              <a:rect l="l" t="t" r="r" b="b"/>
              <a:pathLst>
                <a:path w="5925" h="5925" extrusionOk="0">
                  <a:moveTo>
                    <a:pt x="2962" y="0"/>
                  </a:moveTo>
                  <a:cubicBezTo>
                    <a:pt x="1323" y="0"/>
                    <a:pt x="0" y="1323"/>
                    <a:pt x="0" y="2963"/>
                  </a:cubicBezTo>
                  <a:cubicBezTo>
                    <a:pt x="0" y="4603"/>
                    <a:pt x="1323" y="5926"/>
                    <a:pt x="2962" y="5926"/>
                  </a:cubicBezTo>
                  <a:cubicBezTo>
                    <a:pt x="4602" y="5926"/>
                    <a:pt x="5925" y="4603"/>
                    <a:pt x="5925" y="2963"/>
                  </a:cubicBezTo>
                  <a:cubicBezTo>
                    <a:pt x="5953" y="1352"/>
                    <a:pt x="4602" y="0"/>
                    <a:pt x="2962" y="0"/>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1" name="Google Shape;411;p49"/>
            <p:cNvSpPr/>
            <p:nvPr/>
          </p:nvSpPr>
          <p:spPr>
            <a:xfrm>
              <a:off x="6000685" y="3423879"/>
              <a:ext cx="9318" cy="14786"/>
            </a:xfrm>
            <a:custGeom>
              <a:avLst/>
              <a:gdLst/>
              <a:ahLst/>
              <a:cxnLst/>
              <a:rect l="l" t="t" r="r" b="b"/>
              <a:pathLst>
                <a:path w="9318" h="14786" extrusionOk="0">
                  <a:moveTo>
                    <a:pt x="1122" y="14729"/>
                  </a:moveTo>
                  <a:lnTo>
                    <a:pt x="1208" y="14729"/>
                  </a:lnTo>
                  <a:cubicBezTo>
                    <a:pt x="1553" y="14757"/>
                    <a:pt x="1927" y="14786"/>
                    <a:pt x="2301" y="14786"/>
                  </a:cubicBezTo>
                  <a:lnTo>
                    <a:pt x="2473" y="14786"/>
                  </a:lnTo>
                  <a:lnTo>
                    <a:pt x="2589" y="14786"/>
                  </a:lnTo>
                  <a:cubicBezTo>
                    <a:pt x="7047" y="14786"/>
                    <a:pt x="9319" y="12226"/>
                    <a:pt x="9319" y="7134"/>
                  </a:cubicBezTo>
                  <a:cubicBezTo>
                    <a:pt x="9319" y="2129"/>
                    <a:pt x="7909" y="0"/>
                    <a:pt x="4573" y="0"/>
                  </a:cubicBezTo>
                  <a:cubicBezTo>
                    <a:pt x="1841" y="0"/>
                    <a:pt x="345" y="1841"/>
                    <a:pt x="345" y="5207"/>
                  </a:cubicBezTo>
                  <a:lnTo>
                    <a:pt x="345" y="10960"/>
                  </a:lnTo>
                  <a:cubicBezTo>
                    <a:pt x="345" y="11938"/>
                    <a:pt x="288" y="13521"/>
                    <a:pt x="0" y="14470"/>
                  </a:cubicBezTo>
                  <a:cubicBezTo>
                    <a:pt x="144" y="14527"/>
                    <a:pt x="345" y="14556"/>
                    <a:pt x="575" y="14614"/>
                  </a:cubicBezTo>
                  <a:lnTo>
                    <a:pt x="661" y="14643"/>
                  </a:lnTo>
                  <a:cubicBezTo>
                    <a:pt x="748" y="14671"/>
                    <a:pt x="949" y="14700"/>
                    <a:pt x="1122" y="14729"/>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2" name="Google Shape;412;p49"/>
            <p:cNvSpPr/>
            <p:nvPr/>
          </p:nvSpPr>
          <p:spPr>
            <a:xfrm>
              <a:off x="5980466" y="3405957"/>
              <a:ext cx="45586" cy="45595"/>
            </a:xfrm>
            <a:custGeom>
              <a:avLst/>
              <a:gdLst/>
              <a:ahLst/>
              <a:cxnLst/>
              <a:rect l="l" t="t" r="r" b="b"/>
              <a:pathLst>
                <a:path w="45586" h="45595" extrusionOk="0">
                  <a:moveTo>
                    <a:pt x="11476" y="38289"/>
                  </a:moveTo>
                  <a:cubicBezTo>
                    <a:pt x="12281" y="37310"/>
                    <a:pt x="12223" y="35297"/>
                    <a:pt x="12223" y="35297"/>
                  </a:cubicBezTo>
                  <a:lnTo>
                    <a:pt x="12223" y="35297"/>
                  </a:lnTo>
                  <a:lnTo>
                    <a:pt x="12223" y="2589"/>
                  </a:lnTo>
                  <a:cubicBezTo>
                    <a:pt x="4947" y="6386"/>
                    <a:pt x="0" y="14009"/>
                    <a:pt x="0" y="22783"/>
                  </a:cubicBezTo>
                  <a:cubicBezTo>
                    <a:pt x="0" y="35383"/>
                    <a:pt x="10210" y="45595"/>
                    <a:pt x="22779" y="45595"/>
                  </a:cubicBezTo>
                  <a:cubicBezTo>
                    <a:pt x="35376" y="45595"/>
                    <a:pt x="45587" y="35383"/>
                    <a:pt x="45587" y="22783"/>
                  </a:cubicBezTo>
                  <a:cubicBezTo>
                    <a:pt x="45587" y="10184"/>
                    <a:pt x="35376" y="0"/>
                    <a:pt x="22779" y="0"/>
                  </a:cubicBezTo>
                  <a:cubicBezTo>
                    <a:pt x="21974" y="0"/>
                    <a:pt x="21197" y="29"/>
                    <a:pt x="20421" y="115"/>
                  </a:cubicBezTo>
                  <a:lnTo>
                    <a:pt x="20421" y="13204"/>
                  </a:lnTo>
                  <a:cubicBezTo>
                    <a:pt x="21830" y="11766"/>
                    <a:pt x="24131" y="10903"/>
                    <a:pt x="26662" y="10903"/>
                  </a:cubicBezTo>
                  <a:cubicBezTo>
                    <a:pt x="33737" y="10903"/>
                    <a:pt x="37965" y="16138"/>
                    <a:pt x="37965" y="24883"/>
                  </a:cubicBezTo>
                  <a:cubicBezTo>
                    <a:pt x="37965" y="34060"/>
                    <a:pt x="31954" y="39756"/>
                    <a:pt x="22290" y="39756"/>
                  </a:cubicBezTo>
                  <a:cubicBezTo>
                    <a:pt x="21197" y="39756"/>
                    <a:pt x="19989" y="39698"/>
                    <a:pt x="18781" y="39554"/>
                  </a:cubicBezTo>
                  <a:lnTo>
                    <a:pt x="18666" y="39554"/>
                  </a:lnTo>
                  <a:cubicBezTo>
                    <a:pt x="16135" y="39410"/>
                    <a:pt x="12281" y="38490"/>
                    <a:pt x="12109" y="38461"/>
                  </a:cubicBezTo>
                  <a:lnTo>
                    <a:pt x="11476" y="38289"/>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Text - Option 06">
  <p:cSld name="Content Text - Option 06">
    <p:spTree>
      <p:nvGrpSpPr>
        <p:cNvPr id="1" name="Shape 31"/>
        <p:cNvGrpSpPr/>
        <p:nvPr/>
      </p:nvGrpSpPr>
      <p:grpSpPr>
        <a:xfrm>
          <a:off x="0" y="0"/>
          <a:ext cx="0" cy="0"/>
          <a:chOff x="0" y="0"/>
          <a:chExt cx="0" cy="0"/>
        </a:xfrm>
      </p:grpSpPr>
      <p:grpSp>
        <p:nvGrpSpPr>
          <p:cNvPr id="32" name="Google Shape;32;p33"/>
          <p:cNvGrpSpPr/>
          <p:nvPr/>
        </p:nvGrpSpPr>
        <p:grpSpPr>
          <a:xfrm>
            <a:off x="1" y="0"/>
            <a:ext cx="3396085" cy="6858000"/>
            <a:chOff x="1" y="0"/>
            <a:chExt cx="3396085" cy="6858000"/>
          </a:xfrm>
        </p:grpSpPr>
        <p:sp>
          <p:nvSpPr>
            <p:cNvPr id="33" name="Google Shape;33;p33"/>
            <p:cNvSpPr/>
            <p:nvPr/>
          </p:nvSpPr>
          <p:spPr>
            <a:xfrm>
              <a:off x="1479360" y="0"/>
              <a:ext cx="1916726" cy="6858000"/>
            </a:xfrm>
            <a:custGeom>
              <a:avLst/>
              <a:gdLst/>
              <a:ahLst/>
              <a:cxnLst/>
              <a:rect l="l" t="t" r="r" b="b"/>
              <a:pathLst>
                <a:path w="1916726" h="6858000" extrusionOk="0">
                  <a:moveTo>
                    <a:pt x="0" y="0"/>
                  </a:moveTo>
                  <a:lnTo>
                    <a:pt x="26210" y="0"/>
                  </a:lnTo>
                  <a:lnTo>
                    <a:pt x="125779" y="38855"/>
                  </a:lnTo>
                  <a:cubicBezTo>
                    <a:pt x="364202" y="145522"/>
                    <a:pt x="579132" y="283905"/>
                    <a:pt x="769563" y="453665"/>
                  </a:cubicBezTo>
                  <a:cubicBezTo>
                    <a:pt x="1277379" y="906645"/>
                    <a:pt x="1534853" y="1479615"/>
                    <a:pt x="1534853" y="2156774"/>
                  </a:cubicBezTo>
                  <a:cubicBezTo>
                    <a:pt x="1534853" y="2563201"/>
                    <a:pt x="1438299" y="2947271"/>
                    <a:pt x="1247892" y="3298475"/>
                  </a:cubicBezTo>
                  <a:cubicBezTo>
                    <a:pt x="1058933" y="3647172"/>
                    <a:pt x="801844" y="3930913"/>
                    <a:pt x="483665" y="4141885"/>
                  </a:cubicBezTo>
                  <a:cubicBezTo>
                    <a:pt x="961900" y="4353338"/>
                    <a:pt x="1323825" y="4654715"/>
                    <a:pt x="1559619" y="5037724"/>
                  </a:cubicBezTo>
                  <a:cubicBezTo>
                    <a:pt x="1796565" y="5423238"/>
                    <a:pt x="1916726" y="5845955"/>
                    <a:pt x="1916726" y="6294215"/>
                  </a:cubicBezTo>
                  <a:cubicBezTo>
                    <a:pt x="1916726" y="6465649"/>
                    <a:pt x="1900502" y="6630306"/>
                    <a:pt x="1868164" y="6787936"/>
                  </a:cubicBezTo>
                  <a:lnTo>
                    <a:pt x="1849802" y="6858000"/>
                  </a:lnTo>
                  <a:lnTo>
                    <a:pt x="1840504" y="6858000"/>
                  </a:lnTo>
                  <a:lnTo>
                    <a:pt x="1859018" y="6786987"/>
                  </a:lnTo>
                  <a:cubicBezTo>
                    <a:pt x="1891117" y="6629660"/>
                    <a:pt x="1907281" y="6465093"/>
                    <a:pt x="1907281" y="6294406"/>
                  </a:cubicBezTo>
                  <a:cubicBezTo>
                    <a:pt x="1907281" y="5847982"/>
                    <a:pt x="1787603" y="5426903"/>
                    <a:pt x="1551618" y="5042930"/>
                  </a:cubicBezTo>
                  <a:cubicBezTo>
                    <a:pt x="1315539" y="4659439"/>
                    <a:pt x="952265" y="4358160"/>
                    <a:pt x="471909" y="4147282"/>
                  </a:cubicBezTo>
                  <a:lnTo>
                    <a:pt x="463814" y="4143717"/>
                  </a:lnTo>
                  <a:lnTo>
                    <a:pt x="471235" y="4138802"/>
                  </a:lnTo>
                  <a:cubicBezTo>
                    <a:pt x="791535" y="3928116"/>
                    <a:pt x="1050068" y="3643896"/>
                    <a:pt x="1239701" y="3293945"/>
                  </a:cubicBezTo>
                  <a:cubicBezTo>
                    <a:pt x="1429341" y="2944186"/>
                    <a:pt x="1525506" y="2561660"/>
                    <a:pt x="1525506" y="2156871"/>
                  </a:cubicBezTo>
                  <a:cubicBezTo>
                    <a:pt x="1525506" y="1819735"/>
                    <a:pt x="1461427" y="1506119"/>
                    <a:pt x="1335002" y="1224791"/>
                  </a:cubicBezTo>
                  <a:cubicBezTo>
                    <a:pt x="1208580" y="943462"/>
                    <a:pt x="1016246" y="686517"/>
                    <a:pt x="763395" y="460895"/>
                  </a:cubicBezTo>
                  <a:cubicBezTo>
                    <a:pt x="573652" y="291713"/>
                    <a:pt x="359463" y="153813"/>
                    <a:pt x="121825" y="47525"/>
                  </a:cubicBez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 name="Google Shape;34;p33"/>
            <p:cNvSpPr/>
            <p:nvPr/>
          </p:nvSpPr>
          <p:spPr>
            <a:xfrm>
              <a:off x="1" y="1490024"/>
              <a:ext cx="1194077" cy="1995618"/>
            </a:xfrm>
            <a:custGeom>
              <a:avLst/>
              <a:gdLst/>
              <a:ahLst/>
              <a:cxnLst/>
              <a:rect l="l" t="t" r="r" b="b"/>
              <a:pathLst>
                <a:path w="1194077" h="1995618" extrusionOk="0">
                  <a:moveTo>
                    <a:pt x="0" y="0"/>
                  </a:moveTo>
                  <a:lnTo>
                    <a:pt x="158307" y="0"/>
                  </a:lnTo>
                  <a:cubicBezTo>
                    <a:pt x="463668" y="0"/>
                    <a:pt x="715359" y="98983"/>
                    <a:pt x="906346" y="294245"/>
                  </a:cubicBezTo>
                  <a:cubicBezTo>
                    <a:pt x="1097329" y="489603"/>
                    <a:pt x="1194077" y="726312"/>
                    <a:pt x="1194077" y="997811"/>
                  </a:cubicBezTo>
                  <a:cubicBezTo>
                    <a:pt x="1194077" y="1269500"/>
                    <a:pt x="1097235" y="1506209"/>
                    <a:pt x="906346" y="1701374"/>
                  </a:cubicBezTo>
                  <a:cubicBezTo>
                    <a:pt x="715553" y="1896639"/>
                    <a:pt x="463862" y="1995618"/>
                    <a:pt x="158307" y="1995618"/>
                  </a:cubicBezTo>
                  <a:lnTo>
                    <a:pt x="0" y="1995618"/>
                  </a:lnTo>
                  <a:lnTo>
                    <a:pt x="0" y="1985982"/>
                  </a:lnTo>
                  <a:lnTo>
                    <a:pt x="158404" y="1985982"/>
                  </a:lnTo>
                  <a:cubicBezTo>
                    <a:pt x="461259" y="1985982"/>
                    <a:pt x="710638" y="1887965"/>
                    <a:pt x="899601" y="1694626"/>
                  </a:cubicBezTo>
                  <a:cubicBezTo>
                    <a:pt x="1088755" y="1501291"/>
                    <a:pt x="1184632" y="1266897"/>
                    <a:pt x="1184632" y="997811"/>
                  </a:cubicBezTo>
                  <a:cubicBezTo>
                    <a:pt x="1184632" y="728912"/>
                    <a:pt x="1088755" y="494522"/>
                    <a:pt x="899601" y="300992"/>
                  </a:cubicBezTo>
                  <a:cubicBezTo>
                    <a:pt x="710447" y="107657"/>
                    <a:pt x="461068" y="9639"/>
                    <a:pt x="158404" y="9639"/>
                  </a:cubicBezTo>
                  <a:lnTo>
                    <a:pt x="0" y="9639"/>
                  </a:ln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 name="Google Shape;35;p33"/>
            <p:cNvSpPr/>
            <p:nvPr/>
          </p:nvSpPr>
          <p:spPr>
            <a:xfrm>
              <a:off x="1" y="5016426"/>
              <a:ext cx="1448753" cy="1841574"/>
            </a:xfrm>
            <a:custGeom>
              <a:avLst/>
              <a:gdLst/>
              <a:ahLst/>
              <a:cxnLst/>
              <a:rect l="l" t="t" r="r" b="b"/>
              <a:pathLst>
                <a:path w="1448753" h="1841574" extrusionOk="0">
                  <a:moveTo>
                    <a:pt x="0" y="0"/>
                  </a:moveTo>
                  <a:lnTo>
                    <a:pt x="412886" y="0"/>
                  </a:lnTo>
                  <a:cubicBezTo>
                    <a:pt x="718250" y="0"/>
                    <a:pt x="969942" y="96862"/>
                    <a:pt x="1160928" y="287882"/>
                  </a:cubicBezTo>
                  <a:cubicBezTo>
                    <a:pt x="1351912" y="478905"/>
                    <a:pt x="1448753" y="713493"/>
                    <a:pt x="1448753" y="985085"/>
                  </a:cubicBezTo>
                  <a:cubicBezTo>
                    <a:pt x="1448753" y="1256876"/>
                    <a:pt x="1351912" y="1489340"/>
                    <a:pt x="1160928" y="1676024"/>
                  </a:cubicBezTo>
                  <a:cubicBezTo>
                    <a:pt x="1113182" y="1722696"/>
                    <a:pt x="1061647" y="1763621"/>
                    <a:pt x="1006430" y="1798756"/>
                  </a:cubicBezTo>
                  <a:lnTo>
                    <a:pt x="930652" y="1841574"/>
                  </a:lnTo>
                  <a:lnTo>
                    <a:pt x="909517" y="1841574"/>
                  </a:lnTo>
                  <a:lnTo>
                    <a:pt x="916454" y="1838555"/>
                  </a:lnTo>
                  <a:cubicBezTo>
                    <a:pt x="1003953" y="1794979"/>
                    <a:pt x="1083323" y="1738443"/>
                    <a:pt x="1154184" y="1669086"/>
                  </a:cubicBezTo>
                  <a:cubicBezTo>
                    <a:pt x="1343238" y="1484327"/>
                    <a:pt x="1439118" y="1254175"/>
                    <a:pt x="1439118" y="985085"/>
                  </a:cubicBezTo>
                  <a:cubicBezTo>
                    <a:pt x="1439118" y="716093"/>
                    <a:pt x="1343238" y="483820"/>
                    <a:pt x="1154184" y="294629"/>
                  </a:cubicBezTo>
                  <a:cubicBezTo>
                    <a:pt x="965124" y="105532"/>
                    <a:pt x="715748" y="9639"/>
                    <a:pt x="412984" y="9639"/>
                  </a:cubicBezTo>
                  <a:lnTo>
                    <a:pt x="0" y="9639"/>
                  </a:ln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36" name="Google Shape;36;p33"/>
          <p:cNvSpPr txBox="1">
            <a:spLocks noGrp="1"/>
          </p:cNvSpPr>
          <p:nvPr>
            <p:ph type="title"/>
          </p:nvPr>
        </p:nvSpPr>
        <p:spPr>
          <a:xfrm>
            <a:off x="3814764" y="243360"/>
            <a:ext cx="8072436" cy="1646868"/>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rgbClr val="003D46"/>
              </a:buClr>
              <a:buSzPts val="2400"/>
              <a:buFont typeface="Arial"/>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33"/>
          <p:cNvSpPr txBox="1"/>
          <p:nvPr/>
        </p:nvSpPr>
        <p:spPr>
          <a:xfrm>
            <a:off x="184224" y="6417378"/>
            <a:ext cx="9523828" cy="1661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0"/>
              <a:buFont typeface="Arial"/>
              <a:buNone/>
            </a:pPr>
            <a:r>
              <a:rPr lang="es-ES" sz="480" b="1" i="0" u="none" strike="noStrike" cap="none">
                <a:solidFill>
                  <a:srgbClr val="003D46"/>
                </a:solidFill>
                <a:latin typeface="Arial"/>
                <a:ea typeface="Arial"/>
                <a:cs typeface="Arial"/>
                <a:sym typeface="Arial"/>
              </a:rPr>
              <a:t>All content within this presentation, both physically and intellectual is the exclusive property of Bioiberica. This presentation may not be distributed in full or in part to any person or third party without the written permission of Bioiberica. ©2021</a:t>
            </a:r>
            <a:endParaRPr sz="1400" b="0" i="0" u="none" strike="noStrike" cap="none">
              <a:solidFill>
                <a:srgbClr val="000000"/>
              </a:solidFill>
              <a:latin typeface="Arial"/>
              <a:ea typeface="Arial"/>
              <a:cs typeface="Arial"/>
              <a:sym typeface="Arial"/>
            </a:endParaRPr>
          </a:p>
        </p:txBody>
      </p:sp>
      <p:cxnSp>
        <p:nvCxnSpPr>
          <p:cNvPr id="38" name="Google Shape;38;p33"/>
          <p:cNvCxnSpPr/>
          <p:nvPr/>
        </p:nvCxnSpPr>
        <p:spPr>
          <a:xfrm>
            <a:off x="281354" y="6358597"/>
            <a:ext cx="11605846" cy="0"/>
          </a:xfrm>
          <a:prstGeom prst="straightConnector1">
            <a:avLst/>
          </a:prstGeom>
          <a:noFill/>
          <a:ln w="9525" cap="flat" cmpd="sng">
            <a:solidFill>
              <a:srgbClr val="003D46"/>
            </a:solidFill>
            <a:prstDash val="solid"/>
            <a:miter lim="800000"/>
            <a:headEnd type="none" w="sm" len="sm"/>
            <a:tailEnd type="none" w="sm" len="sm"/>
          </a:ln>
        </p:spPr>
      </p:cxnSp>
      <p:grpSp>
        <p:nvGrpSpPr>
          <p:cNvPr id="39" name="Google Shape;39;p33"/>
          <p:cNvGrpSpPr/>
          <p:nvPr/>
        </p:nvGrpSpPr>
        <p:grpSpPr>
          <a:xfrm>
            <a:off x="11118683" y="6430454"/>
            <a:ext cx="776187" cy="153123"/>
            <a:chOff x="5980466" y="3405957"/>
            <a:chExt cx="231123" cy="45595"/>
          </a:xfrm>
        </p:grpSpPr>
        <p:sp>
          <p:nvSpPr>
            <p:cNvPr id="40" name="Google Shape;40;p33"/>
            <p:cNvSpPr/>
            <p:nvPr/>
          </p:nvSpPr>
          <p:spPr>
            <a:xfrm>
              <a:off x="6038218" y="3416918"/>
              <a:ext cx="19327" cy="28622"/>
            </a:xfrm>
            <a:custGeom>
              <a:avLst/>
              <a:gdLst/>
              <a:ahLst/>
              <a:cxnLst/>
              <a:rect l="l" t="t" r="r" b="b"/>
              <a:pathLst>
                <a:path w="19327" h="28622" extrusionOk="0">
                  <a:moveTo>
                    <a:pt x="14697" y="13117"/>
                  </a:moveTo>
                  <a:cubicBezTo>
                    <a:pt x="16250" y="12053"/>
                    <a:pt x="17602" y="10212"/>
                    <a:pt x="17602" y="7594"/>
                  </a:cubicBezTo>
                  <a:cubicBezTo>
                    <a:pt x="17602" y="1323"/>
                    <a:pt x="11821" y="0"/>
                    <a:pt x="6989" y="0"/>
                  </a:cubicBezTo>
                  <a:cubicBezTo>
                    <a:pt x="4429" y="0"/>
                    <a:pt x="1870" y="172"/>
                    <a:pt x="604" y="431"/>
                  </a:cubicBezTo>
                  <a:lnTo>
                    <a:pt x="0" y="546"/>
                  </a:lnTo>
                  <a:lnTo>
                    <a:pt x="0" y="28076"/>
                  </a:lnTo>
                  <a:lnTo>
                    <a:pt x="661" y="28162"/>
                  </a:lnTo>
                  <a:cubicBezTo>
                    <a:pt x="2905" y="28450"/>
                    <a:pt x="5350" y="28623"/>
                    <a:pt x="7248" y="28623"/>
                  </a:cubicBezTo>
                  <a:cubicBezTo>
                    <a:pt x="17774" y="28623"/>
                    <a:pt x="19327" y="23330"/>
                    <a:pt x="19327" y="20166"/>
                  </a:cubicBezTo>
                  <a:cubicBezTo>
                    <a:pt x="19327" y="16771"/>
                    <a:pt x="17602" y="14239"/>
                    <a:pt x="14697" y="13117"/>
                  </a:cubicBezTo>
                  <a:moveTo>
                    <a:pt x="5407" y="11363"/>
                  </a:moveTo>
                  <a:lnTo>
                    <a:pt x="5407" y="4516"/>
                  </a:lnTo>
                  <a:cubicBezTo>
                    <a:pt x="5925" y="4459"/>
                    <a:pt x="6557" y="4459"/>
                    <a:pt x="7363" y="4459"/>
                  </a:cubicBezTo>
                  <a:cubicBezTo>
                    <a:pt x="9549" y="4459"/>
                    <a:pt x="12137" y="5034"/>
                    <a:pt x="12137" y="7824"/>
                  </a:cubicBezTo>
                  <a:cubicBezTo>
                    <a:pt x="12137" y="10212"/>
                    <a:pt x="10613" y="11363"/>
                    <a:pt x="7478" y="11363"/>
                  </a:cubicBezTo>
                  <a:lnTo>
                    <a:pt x="5407" y="11363"/>
                  </a:lnTo>
                  <a:close/>
                  <a:moveTo>
                    <a:pt x="13662" y="20022"/>
                  </a:moveTo>
                  <a:cubicBezTo>
                    <a:pt x="13662" y="21690"/>
                    <a:pt x="13029" y="23934"/>
                    <a:pt x="7650" y="23934"/>
                  </a:cubicBezTo>
                  <a:cubicBezTo>
                    <a:pt x="7104" y="23934"/>
                    <a:pt x="6155" y="23934"/>
                    <a:pt x="5407" y="23876"/>
                  </a:cubicBezTo>
                  <a:lnTo>
                    <a:pt x="5407" y="15994"/>
                  </a:lnTo>
                  <a:lnTo>
                    <a:pt x="7881" y="15994"/>
                  </a:lnTo>
                  <a:cubicBezTo>
                    <a:pt x="13057" y="15965"/>
                    <a:pt x="13662" y="18267"/>
                    <a:pt x="13662" y="20022"/>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 name="Google Shape;41;p33"/>
            <p:cNvSpPr/>
            <p:nvPr/>
          </p:nvSpPr>
          <p:spPr>
            <a:xfrm>
              <a:off x="6071092" y="3424426"/>
              <a:ext cx="20017" cy="21114"/>
            </a:xfrm>
            <a:custGeom>
              <a:avLst/>
              <a:gdLst/>
              <a:ahLst/>
              <a:cxnLst/>
              <a:rect l="l" t="t" r="r" b="b"/>
              <a:pathLst>
                <a:path w="20017" h="21114" extrusionOk="0">
                  <a:moveTo>
                    <a:pt x="10009" y="0"/>
                  </a:moveTo>
                  <a:cubicBezTo>
                    <a:pt x="3825" y="0"/>
                    <a:pt x="0" y="4056"/>
                    <a:pt x="0" y="10586"/>
                  </a:cubicBezTo>
                  <a:cubicBezTo>
                    <a:pt x="0" y="17087"/>
                    <a:pt x="3825" y="21115"/>
                    <a:pt x="10009" y="21115"/>
                  </a:cubicBezTo>
                  <a:cubicBezTo>
                    <a:pt x="16164" y="21115"/>
                    <a:pt x="20018" y="17087"/>
                    <a:pt x="20018" y="10586"/>
                  </a:cubicBezTo>
                  <a:cubicBezTo>
                    <a:pt x="20018" y="4056"/>
                    <a:pt x="16164" y="0"/>
                    <a:pt x="10009" y="0"/>
                  </a:cubicBezTo>
                  <a:moveTo>
                    <a:pt x="14467" y="10557"/>
                  </a:moveTo>
                  <a:cubicBezTo>
                    <a:pt x="14467" y="14671"/>
                    <a:pt x="13000" y="16685"/>
                    <a:pt x="10009" y="16685"/>
                  </a:cubicBezTo>
                  <a:cubicBezTo>
                    <a:pt x="7047" y="16685"/>
                    <a:pt x="5580" y="14671"/>
                    <a:pt x="5580" y="10557"/>
                  </a:cubicBezTo>
                  <a:cubicBezTo>
                    <a:pt x="5580" y="6444"/>
                    <a:pt x="7018" y="4459"/>
                    <a:pt x="10009" y="4459"/>
                  </a:cubicBezTo>
                  <a:cubicBezTo>
                    <a:pt x="13000" y="4459"/>
                    <a:pt x="14467" y="6473"/>
                    <a:pt x="14467" y="10557"/>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 name="Google Shape;42;p33"/>
            <p:cNvSpPr/>
            <p:nvPr/>
          </p:nvSpPr>
          <p:spPr>
            <a:xfrm>
              <a:off x="6106037" y="3416284"/>
              <a:ext cx="19212" cy="29255"/>
            </a:xfrm>
            <a:custGeom>
              <a:avLst/>
              <a:gdLst/>
              <a:ahLst/>
              <a:cxnLst/>
              <a:rect l="l" t="t" r="r" b="b"/>
              <a:pathLst>
                <a:path w="19212" h="29255" extrusionOk="0">
                  <a:moveTo>
                    <a:pt x="10325" y="8141"/>
                  </a:moveTo>
                  <a:cubicBezTo>
                    <a:pt x="8427" y="8141"/>
                    <a:pt x="6673" y="8688"/>
                    <a:pt x="5378" y="9694"/>
                  </a:cubicBezTo>
                  <a:lnTo>
                    <a:pt x="5378" y="288"/>
                  </a:lnTo>
                  <a:lnTo>
                    <a:pt x="4746" y="173"/>
                  </a:lnTo>
                  <a:cubicBezTo>
                    <a:pt x="3969" y="29"/>
                    <a:pt x="3049" y="0"/>
                    <a:pt x="2675" y="0"/>
                  </a:cubicBezTo>
                  <a:cubicBezTo>
                    <a:pt x="2330" y="0"/>
                    <a:pt x="1409" y="29"/>
                    <a:pt x="633" y="173"/>
                  </a:cubicBezTo>
                  <a:lnTo>
                    <a:pt x="0" y="288"/>
                  </a:lnTo>
                  <a:lnTo>
                    <a:pt x="0" y="28019"/>
                  </a:lnTo>
                  <a:lnTo>
                    <a:pt x="518" y="28192"/>
                  </a:lnTo>
                  <a:cubicBezTo>
                    <a:pt x="2013" y="28681"/>
                    <a:pt x="4659" y="29256"/>
                    <a:pt x="7277" y="29256"/>
                  </a:cubicBezTo>
                  <a:cubicBezTo>
                    <a:pt x="14870" y="29256"/>
                    <a:pt x="19213" y="25229"/>
                    <a:pt x="19213" y="18238"/>
                  </a:cubicBezTo>
                  <a:cubicBezTo>
                    <a:pt x="19241" y="11823"/>
                    <a:pt x="15991" y="8141"/>
                    <a:pt x="10325" y="8141"/>
                  </a:cubicBezTo>
                  <a:moveTo>
                    <a:pt x="13662" y="18382"/>
                  </a:moveTo>
                  <a:cubicBezTo>
                    <a:pt x="13662" y="22438"/>
                    <a:pt x="11562" y="24653"/>
                    <a:pt x="7737" y="24653"/>
                  </a:cubicBezTo>
                  <a:cubicBezTo>
                    <a:pt x="6845" y="24653"/>
                    <a:pt x="6040" y="24567"/>
                    <a:pt x="5378" y="24423"/>
                  </a:cubicBezTo>
                  <a:lnTo>
                    <a:pt x="5378" y="17174"/>
                  </a:lnTo>
                  <a:cubicBezTo>
                    <a:pt x="5378" y="13060"/>
                    <a:pt x="8600" y="12744"/>
                    <a:pt x="9606" y="12744"/>
                  </a:cubicBezTo>
                  <a:cubicBezTo>
                    <a:pt x="11476" y="12744"/>
                    <a:pt x="13662" y="13405"/>
                    <a:pt x="13662" y="18382"/>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 name="Google Shape;43;p33"/>
            <p:cNvSpPr/>
            <p:nvPr/>
          </p:nvSpPr>
          <p:spPr>
            <a:xfrm>
              <a:off x="6128384" y="3424426"/>
              <a:ext cx="19212" cy="21085"/>
            </a:xfrm>
            <a:custGeom>
              <a:avLst/>
              <a:gdLst/>
              <a:ahLst/>
              <a:cxnLst/>
              <a:rect l="l" t="t" r="r" b="b"/>
              <a:pathLst>
                <a:path w="19212" h="21085" extrusionOk="0">
                  <a:moveTo>
                    <a:pt x="10124" y="0"/>
                  </a:moveTo>
                  <a:cubicBezTo>
                    <a:pt x="3883" y="0"/>
                    <a:pt x="0" y="4085"/>
                    <a:pt x="0" y="10672"/>
                  </a:cubicBezTo>
                  <a:cubicBezTo>
                    <a:pt x="0" y="17404"/>
                    <a:pt x="3911" y="21086"/>
                    <a:pt x="11015" y="21086"/>
                  </a:cubicBezTo>
                  <a:cubicBezTo>
                    <a:pt x="13604" y="21086"/>
                    <a:pt x="15703" y="20741"/>
                    <a:pt x="17487" y="19993"/>
                  </a:cubicBezTo>
                  <a:lnTo>
                    <a:pt x="17976" y="19792"/>
                  </a:lnTo>
                  <a:lnTo>
                    <a:pt x="17947" y="19274"/>
                  </a:lnTo>
                  <a:cubicBezTo>
                    <a:pt x="17889" y="18094"/>
                    <a:pt x="17573" y="16857"/>
                    <a:pt x="17113" y="16052"/>
                  </a:cubicBezTo>
                  <a:lnTo>
                    <a:pt x="16796" y="15505"/>
                  </a:lnTo>
                  <a:lnTo>
                    <a:pt x="16193" y="15735"/>
                  </a:lnTo>
                  <a:cubicBezTo>
                    <a:pt x="14668" y="16311"/>
                    <a:pt x="13000" y="16598"/>
                    <a:pt x="11246" y="16598"/>
                  </a:cubicBezTo>
                  <a:cubicBezTo>
                    <a:pt x="7708" y="16598"/>
                    <a:pt x="5982" y="15246"/>
                    <a:pt x="5637" y="12197"/>
                  </a:cubicBezTo>
                  <a:lnTo>
                    <a:pt x="19040" y="12197"/>
                  </a:lnTo>
                  <a:lnTo>
                    <a:pt x="19126" y="11075"/>
                  </a:lnTo>
                  <a:cubicBezTo>
                    <a:pt x="19155" y="10586"/>
                    <a:pt x="19212" y="9953"/>
                    <a:pt x="19212" y="9378"/>
                  </a:cubicBezTo>
                  <a:cubicBezTo>
                    <a:pt x="19212" y="3682"/>
                    <a:pt x="15646" y="0"/>
                    <a:pt x="10124" y="0"/>
                  </a:cubicBezTo>
                  <a:moveTo>
                    <a:pt x="10009" y="4401"/>
                  </a:moveTo>
                  <a:cubicBezTo>
                    <a:pt x="12971" y="4401"/>
                    <a:pt x="13690" y="6703"/>
                    <a:pt x="13834" y="7997"/>
                  </a:cubicBezTo>
                  <a:lnTo>
                    <a:pt x="5752" y="7997"/>
                  </a:lnTo>
                  <a:cubicBezTo>
                    <a:pt x="6270" y="5581"/>
                    <a:pt x="7651" y="4401"/>
                    <a:pt x="10009" y="4401"/>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 name="Google Shape;44;p33"/>
            <p:cNvSpPr/>
            <p:nvPr/>
          </p:nvSpPr>
          <p:spPr>
            <a:xfrm>
              <a:off x="6151307" y="3424684"/>
              <a:ext cx="12051" cy="20539"/>
            </a:xfrm>
            <a:custGeom>
              <a:avLst/>
              <a:gdLst/>
              <a:ahLst/>
              <a:cxnLst/>
              <a:rect l="l" t="t" r="r" b="b"/>
              <a:pathLst>
                <a:path w="12051" h="20539" extrusionOk="0">
                  <a:moveTo>
                    <a:pt x="11735" y="201"/>
                  </a:moveTo>
                  <a:lnTo>
                    <a:pt x="11217" y="144"/>
                  </a:lnTo>
                  <a:cubicBezTo>
                    <a:pt x="10901" y="115"/>
                    <a:pt x="10383" y="58"/>
                    <a:pt x="9923" y="58"/>
                  </a:cubicBezTo>
                  <a:cubicBezTo>
                    <a:pt x="7967" y="58"/>
                    <a:pt x="6299" y="690"/>
                    <a:pt x="4947" y="1985"/>
                  </a:cubicBezTo>
                  <a:cubicBezTo>
                    <a:pt x="4890" y="1496"/>
                    <a:pt x="4803" y="1064"/>
                    <a:pt x="4746" y="777"/>
                  </a:cubicBezTo>
                  <a:lnTo>
                    <a:pt x="4659" y="288"/>
                  </a:lnTo>
                  <a:lnTo>
                    <a:pt x="4171" y="173"/>
                  </a:lnTo>
                  <a:cubicBezTo>
                    <a:pt x="3710" y="58"/>
                    <a:pt x="3106" y="0"/>
                    <a:pt x="2387" y="0"/>
                  </a:cubicBezTo>
                  <a:cubicBezTo>
                    <a:pt x="1726" y="0"/>
                    <a:pt x="1208" y="58"/>
                    <a:pt x="633" y="173"/>
                  </a:cubicBezTo>
                  <a:lnTo>
                    <a:pt x="0" y="288"/>
                  </a:lnTo>
                  <a:lnTo>
                    <a:pt x="0" y="20281"/>
                  </a:lnTo>
                  <a:lnTo>
                    <a:pt x="633" y="20396"/>
                  </a:lnTo>
                  <a:cubicBezTo>
                    <a:pt x="1409" y="20540"/>
                    <a:pt x="2272" y="20540"/>
                    <a:pt x="2704" y="20540"/>
                  </a:cubicBezTo>
                  <a:cubicBezTo>
                    <a:pt x="3164" y="20540"/>
                    <a:pt x="4027" y="20511"/>
                    <a:pt x="4746" y="20367"/>
                  </a:cubicBezTo>
                  <a:lnTo>
                    <a:pt x="5378" y="20252"/>
                  </a:lnTo>
                  <a:lnTo>
                    <a:pt x="5378" y="10327"/>
                  </a:lnTo>
                  <a:cubicBezTo>
                    <a:pt x="5378" y="6588"/>
                    <a:pt x="6845" y="4861"/>
                    <a:pt x="9951" y="4861"/>
                  </a:cubicBezTo>
                  <a:lnTo>
                    <a:pt x="10354" y="4861"/>
                  </a:lnTo>
                  <a:cubicBezTo>
                    <a:pt x="10440" y="4861"/>
                    <a:pt x="10699" y="4861"/>
                    <a:pt x="10929" y="4919"/>
                  </a:cubicBezTo>
                  <a:lnTo>
                    <a:pt x="11706" y="5121"/>
                  </a:lnTo>
                  <a:lnTo>
                    <a:pt x="11850" y="4344"/>
                  </a:lnTo>
                  <a:cubicBezTo>
                    <a:pt x="11994" y="3682"/>
                    <a:pt x="12051" y="2963"/>
                    <a:pt x="12051" y="2359"/>
                  </a:cubicBezTo>
                  <a:cubicBezTo>
                    <a:pt x="12051" y="1697"/>
                    <a:pt x="11994" y="1180"/>
                    <a:pt x="11878" y="719"/>
                  </a:cubicBezTo>
                  <a:lnTo>
                    <a:pt x="11735" y="201"/>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 name="Google Shape;45;p33"/>
            <p:cNvSpPr/>
            <p:nvPr/>
          </p:nvSpPr>
          <p:spPr>
            <a:xfrm>
              <a:off x="6175610" y="3424454"/>
              <a:ext cx="16738" cy="21114"/>
            </a:xfrm>
            <a:custGeom>
              <a:avLst/>
              <a:gdLst/>
              <a:ahLst/>
              <a:cxnLst/>
              <a:rect l="l" t="t" r="r" b="b"/>
              <a:pathLst>
                <a:path w="16738" h="21114" extrusionOk="0">
                  <a:moveTo>
                    <a:pt x="15819" y="16225"/>
                  </a:moveTo>
                  <a:lnTo>
                    <a:pt x="15502" y="15707"/>
                  </a:lnTo>
                  <a:lnTo>
                    <a:pt x="14927" y="15908"/>
                  </a:lnTo>
                  <a:cubicBezTo>
                    <a:pt x="13690" y="16339"/>
                    <a:pt x="12540" y="16512"/>
                    <a:pt x="11044" y="16512"/>
                  </a:cubicBezTo>
                  <a:cubicBezTo>
                    <a:pt x="7363" y="16512"/>
                    <a:pt x="5579" y="14556"/>
                    <a:pt x="5579" y="10528"/>
                  </a:cubicBezTo>
                  <a:cubicBezTo>
                    <a:pt x="5579" y="7767"/>
                    <a:pt x="6471" y="4516"/>
                    <a:pt x="10728" y="4516"/>
                  </a:cubicBezTo>
                  <a:cubicBezTo>
                    <a:pt x="12223" y="4516"/>
                    <a:pt x="13575" y="4718"/>
                    <a:pt x="14812" y="5091"/>
                  </a:cubicBezTo>
                  <a:lnTo>
                    <a:pt x="15416" y="5293"/>
                  </a:lnTo>
                  <a:lnTo>
                    <a:pt x="15703" y="4718"/>
                  </a:lnTo>
                  <a:cubicBezTo>
                    <a:pt x="16221" y="3711"/>
                    <a:pt x="16451" y="2359"/>
                    <a:pt x="16451" y="1496"/>
                  </a:cubicBezTo>
                  <a:lnTo>
                    <a:pt x="16451" y="978"/>
                  </a:lnTo>
                  <a:lnTo>
                    <a:pt x="15962" y="805"/>
                  </a:lnTo>
                  <a:cubicBezTo>
                    <a:pt x="14409" y="230"/>
                    <a:pt x="12770" y="0"/>
                    <a:pt x="10469" y="0"/>
                  </a:cubicBezTo>
                  <a:cubicBezTo>
                    <a:pt x="4113" y="0"/>
                    <a:pt x="0" y="4142"/>
                    <a:pt x="0" y="10586"/>
                  </a:cubicBezTo>
                  <a:cubicBezTo>
                    <a:pt x="0" y="17289"/>
                    <a:pt x="3911" y="21115"/>
                    <a:pt x="10728" y="21115"/>
                  </a:cubicBezTo>
                  <a:cubicBezTo>
                    <a:pt x="12741" y="21115"/>
                    <a:pt x="14582" y="20827"/>
                    <a:pt x="16221" y="20223"/>
                  </a:cubicBezTo>
                  <a:lnTo>
                    <a:pt x="16739" y="20022"/>
                  </a:lnTo>
                  <a:lnTo>
                    <a:pt x="16710" y="19475"/>
                  </a:lnTo>
                  <a:cubicBezTo>
                    <a:pt x="16681" y="18324"/>
                    <a:pt x="16336" y="17087"/>
                    <a:pt x="15819" y="16225"/>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 name="Google Shape;46;p33"/>
            <p:cNvSpPr/>
            <p:nvPr/>
          </p:nvSpPr>
          <p:spPr>
            <a:xfrm>
              <a:off x="6194592" y="3424426"/>
              <a:ext cx="16997" cy="21085"/>
            </a:xfrm>
            <a:custGeom>
              <a:avLst/>
              <a:gdLst/>
              <a:ahLst/>
              <a:cxnLst/>
              <a:rect l="l" t="t" r="r" b="b"/>
              <a:pathLst>
                <a:path w="16997" h="21085" extrusionOk="0">
                  <a:moveTo>
                    <a:pt x="8312" y="0"/>
                  </a:moveTo>
                  <a:cubicBezTo>
                    <a:pt x="6184" y="0"/>
                    <a:pt x="3854" y="316"/>
                    <a:pt x="2128" y="863"/>
                  </a:cubicBezTo>
                  <a:lnTo>
                    <a:pt x="1582" y="1036"/>
                  </a:lnTo>
                  <a:lnTo>
                    <a:pt x="1582" y="1582"/>
                  </a:lnTo>
                  <a:cubicBezTo>
                    <a:pt x="1582" y="2877"/>
                    <a:pt x="1870" y="3941"/>
                    <a:pt x="2445" y="4861"/>
                  </a:cubicBezTo>
                  <a:lnTo>
                    <a:pt x="2761" y="5351"/>
                  </a:lnTo>
                  <a:lnTo>
                    <a:pt x="3308" y="5178"/>
                  </a:lnTo>
                  <a:cubicBezTo>
                    <a:pt x="4976" y="4689"/>
                    <a:pt x="6385" y="4487"/>
                    <a:pt x="7938" y="4487"/>
                  </a:cubicBezTo>
                  <a:cubicBezTo>
                    <a:pt x="10987" y="4487"/>
                    <a:pt x="11648" y="5609"/>
                    <a:pt x="11706" y="7393"/>
                  </a:cubicBezTo>
                  <a:cubicBezTo>
                    <a:pt x="10987" y="7335"/>
                    <a:pt x="10153" y="7307"/>
                    <a:pt x="9117" y="7307"/>
                  </a:cubicBezTo>
                  <a:cubicBezTo>
                    <a:pt x="3595" y="7307"/>
                    <a:pt x="0" y="10068"/>
                    <a:pt x="0" y="14355"/>
                  </a:cubicBezTo>
                  <a:cubicBezTo>
                    <a:pt x="0" y="19935"/>
                    <a:pt x="4889" y="21086"/>
                    <a:pt x="9002" y="21086"/>
                  </a:cubicBezTo>
                  <a:cubicBezTo>
                    <a:pt x="11102" y="21086"/>
                    <a:pt x="13604" y="20770"/>
                    <a:pt x="16394" y="20166"/>
                  </a:cubicBezTo>
                  <a:lnTo>
                    <a:pt x="16998" y="20022"/>
                  </a:lnTo>
                  <a:lnTo>
                    <a:pt x="16998" y="7681"/>
                  </a:lnTo>
                  <a:cubicBezTo>
                    <a:pt x="16969" y="2589"/>
                    <a:pt x="14035" y="0"/>
                    <a:pt x="8312" y="0"/>
                  </a:cubicBezTo>
                  <a:moveTo>
                    <a:pt x="11677" y="11794"/>
                  </a:moveTo>
                  <a:lnTo>
                    <a:pt x="11677" y="16455"/>
                  </a:lnTo>
                  <a:cubicBezTo>
                    <a:pt x="10900" y="16598"/>
                    <a:pt x="9922" y="16685"/>
                    <a:pt x="8916" y="16685"/>
                  </a:cubicBezTo>
                  <a:cubicBezTo>
                    <a:pt x="6299" y="16685"/>
                    <a:pt x="5321" y="16052"/>
                    <a:pt x="5321" y="14297"/>
                  </a:cubicBezTo>
                  <a:cubicBezTo>
                    <a:pt x="5321" y="13175"/>
                    <a:pt x="5752" y="11650"/>
                    <a:pt x="9462" y="11650"/>
                  </a:cubicBezTo>
                  <a:cubicBezTo>
                    <a:pt x="10066" y="11650"/>
                    <a:pt x="10987" y="11708"/>
                    <a:pt x="11677" y="11794"/>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 name="Google Shape;47;p33"/>
            <p:cNvSpPr/>
            <p:nvPr/>
          </p:nvSpPr>
          <p:spPr>
            <a:xfrm>
              <a:off x="6166579" y="3424224"/>
              <a:ext cx="5320" cy="21172"/>
            </a:xfrm>
            <a:custGeom>
              <a:avLst/>
              <a:gdLst/>
              <a:ahLst/>
              <a:cxnLst/>
              <a:rect l="l" t="t" r="r" b="b"/>
              <a:pathLst>
                <a:path w="5320" h="21172" extrusionOk="0">
                  <a:moveTo>
                    <a:pt x="4688" y="144"/>
                  </a:moveTo>
                  <a:cubicBezTo>
                    <a:pt x="4055" y="29"/>
                    <a:pt x="3250" y="0"/>
                    <a:pt x="2675" y="0"/>
                  </a:cubicBezTo>
                  <a:cubicBezTo>
                    <a:pt x="2215" y="0"/>
                    <a:pt x="1352" y="29"/>
                    <a:pt x="633" y="144"/>
                  </a:cubicBezTo>
                  <a:lnTo>
                    <a:pt x="0" y="259"/>
                  </a:lnTo>
                  <a:lnTo>
                    <a:pt x="0" y="20885"/>
                  </a:lnTo>
                  <a:lnTo>
                    <a:pt x="633" y="21000"/>
                  </a:lnTo>
                  <a:cubicBezTo>
                    <a:pt x="1265" y="21115"/>
                    <a:pt x="2071" y="21172"/>
                    <a:pt x="2646" y="21172"/>
                  </a:cubicBezTo>
                  <a:cubicBezTo>
                    <a:pt x="3106" y="21172"/>
                    <a:pt x="3969" y="21144"/>
                    <a:pt x="4688" y="21000"/>
                  </a:cubicBezTo>
                  <a:lnTo>
                    <a:pt x="5321" y="20885"/>
                  </a:lnTo>
                  <a:lnTo>
                    <a:pt x="5321" y="259"/>
                  </a:lnTo>
                  <a:lnTo>
                    <a:pt x="4688" y="144"/>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 name="Google Shape;48;p33"/>
            <p:cNvSpPr/>
            <p:nvPr/>
          </p:nvSpPr>
          <p:spPr>
            <a:xfrm>
              <a:off x="6166234" y="3416400"/>
              <a:ext cx="5924" cy="5926"/>
            </a:xfrm>
            <a:custGeom>
              <a:avLst/>
              <a:gdLst/>
              <a:ahLst/>
              <a:cxnLst/>
              <a:rect l="l" t="t" r="r" b="b"/>
              <a:pathLst>
                <a:path w="5924" h="5926" extrusionOk="0">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 name="Google Shape;49;p33"/>
            <p:cNvSpPr/>
            <p:nvPr/>
          </p:nvSpPr>
          <p:spPr>
            <a:xfrm>
              <a:off x="6095222" y="3424224"/>
              <a:ext cx="5291" cy="21028"/>
            </a:xfrm>
            <a:custGeom>
              <a:avLst/>
              <a:gdLst/>
              <a:ahLst/>
              <a:cxnLst/>
              <a:rect l="l" t="t" r="r" b="b"/>
              <a:pathLst>
                <a:path w="5291" h="21028" extrusionOk="0">
                  <a:moveTo>
                    <a:pt x="4688" y="144"/>
                  </a:moveTo>
                  <a:cubicBezTo>
                    <a:pt x="4055" y="29"/>
                    <a:pt x="3250" y="0"/>
                    <a:pt x="2675" y="0"/>
                  </a:cubicBezTo>
                  <a:cubicBezTo>
                    <a:pt x="2215" y="0"/>
                    <a:pt x="1352" y="29"/>
                    <a:pt x="633" y="144"/>
                  </a:cubicBezTo>
                  <a:lnTo>
                    <a:pt x="0" y="259"/>
                  </a:lnTo>
                  <a:lnTo>
                    <a:pt x="0" y="20741"/>
                  </a:lnTo>
                  <a:lnTo>
                    <a:pt x="633" y="20856"/>
                  </a:lnTo>
                  <a:cubicBezTo>
                    <a:pt x="1266" y="20971"/>
                    <a:pt x="2071" y="21029"/>
                    <a:pt x="2646" y="21029"/>
                  </a:cubicBezTo>
                  <a:cubicBezTo>
                    <a:pt x="3106" y="21029"/>
                    <a:pt x="3969" y="21000"/>
                    <a:pt x="4688" y="20856"/>
                  </a:cubicBezTo>
                  <a:lnTo>
                    <a:pt x="5292" y="20741"/>
                  </a:lnTo>
                  <a:lnTo>
                    <a:pt x="5292" y="259"/>
                  </a:lnTo>
                  <a:lnTo>
                    <a:pt x="4688" y="144"/>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 name="Google Shape;50;p33"/>
            <p:cNvSpPr/>
            <p:nvPr/>
          </p:nvSpPr>
          <p:spPr>
            <a:xfrm>
              <a:off x="6094906" y="3416400"/>
              <a:ext cx="5924" cy="5926"/>
            </a:xfrm>
            <a:custGeom>
              <a:avLst/>
              <a:gdLst/>
              <a:ahLst/>
              <a:cxnLst/>
              <a:rect l="l" t="t" r="r" b="b"/>
              <a:pathLst>
                <a:path w="5924" h="5926" extrusionOk="0">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 name="Google Shape;51;p33"/>
            <p:cNvSpPr/>
            <p:nvPr/>
          </p:nvSpPr>
          <p:spPr>
            <a:xfrm>
              <a:off x="6061946" y="3424282"/>
              <a:ext cx="5291" cy="21028"/>
            </a:xfrm>
            <a:custGeom>
              <a:avLst/>
              <a:gdLst/>
              <a:ahLst/>
              <a:cxnLst/>
              <a:rect l="l" t="t" r="r" b="b"/>
              <a:pathLst>
                <a:path w="5291" h="21028" extrusionOk="0">
                  <a:moveTo>
                    <a:pt x="4688" y="144"/>
                  </a:moveTo>
                  <a:cubicBezTo>
                    <a:pt x="4055" y="29"/>
                    <a:pt x="3250" y="0"/>
                    <a:pt x="2675" y="0"/>
                  </a:cubicBezTo>
                  <a:cubicBezTo>
                    <a:pt x="2215" y="0"/>
                    <a:pt x="1352" y="29"/>
                    <a:pt x="633" y="144"/>
                  </a:cubicBezTo>
                  <a:lnTo>
                    <a:pt x="0" y="259"/>
                  </a:lnTo>
                  <a:lnTo>
                    <a:pt x="0" y="20741"/>
                  </a:lnTo>
                  <a:lnTo>
                    <a:pt x="633" y="20856"/>
                  </a:lnTo>
                  <a:cubicBezTo>
                    <a:pt x="1265" y="20971"/>
                    <a:pt x="2071" y="21029"/>
                    <a:pt x="2646" y="21029"/>
                  </a:cubicBezTo>
                  <a:cubicBezTo>
                    <a:pt x="3106" y="21029"/>
                    <a:pt x="3969" y="21000"/>
                    <a:pt x="4688" y="20856"/>
                  </a:cubicBezTo>
                  <a:lnTo>
                    <a:pt x="5292" y="20741"/>
                  </a:lnTo>
                  <a:lnTo>
                    <a:pt x="5292" y="259"/>
                  </a:lnTo>
                  <a:lnTo>
                    <a:pt x="4688" y="144"/>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 name="Google Shape;52;p33"/>
            <p:cNvSpPr/>
            <p:nvPr/>
          </p:nvSpPr>
          <p:spPr>
            <a:xfrm>
              <a:off x="6061601" y="3416428"/>
              <a:ext cx="5925" cy="5925"/>
            </a:xfrm>
            <a:custGeom>
              <a:avLst/>
              <a:gdLst/>
              <a:ahLst/>
              <a:cxnLst/>
              <a:rect l="l" t="t" r="r" b="b"/>
              <a:pathLst>
                <a:path w="5925" h="5925" extrusionOk="0">
                  <a:moveTo>
                    <a:pt x="2962" y="0"/>
                  </a:moveTo>
                  <a:cubicBezTo>
                    <a:pt x="1323" y="0"/>
                    <a:pt x="0" y="1323"/>
                    <a:pt x="0" y="2963"/>
                  </a:cubicBezTo>
                  <a:cubicBezTo>
                    <a:pt x="0" y="4603"/>
                    <a:pt x="1323" y="5926"/>
                    <a:pt x="2962" y="5926"/>
                  </a:cubicBezTo>
                  <a:cubicBezTo>
                    <a:pt x="4602" y="5926"/>
                    <a:pt x="5925" y="4603"/>
                    <a:pt x="5925" y="2963"/>
                  </a:cubicBezTo>
                  <a:cubicBezTo>
                    <a:pt x="5953" y="1352"/>
                    <a:pt x="4602" y="0"/>
                    <a:pt x="2962" y="0"/>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 name="Google Shape;53;p33"/>
            <p:cNvSpPr/>
            <p:nvPr/>
          </p:nvSpPr>
          <p:spPr>
            <a:xfrm>
              <a:off x="6000685" y="3423879"/>
              <a:ext cx="9318" cy="14786"/>
            </a:xfrm>
            <a:custGeom>
              <a:avLst/>
              <a:gdLst/>
              <a:ahLst/>
              <a:cxnLst/>
              <a:rect l="l" t="t" r="r" b="b"/>
              <a:pathLst>
                <a:path w="9318" h="14786" extrusionOk="0">
                  <a:moveTo>
                    <a:pt x="1122" y="14729"/>
                  </a:moveTo>
                  <a:lnTo>
                    <a:pt x="1208" y="14729"/>
                  </a:lnTo>
                  <a:cubicBezTo>
                    <a:pt x="1553" y="14757"/>
                    <a:pt x="1927" y="14786"/>
                    <a:pt x="2301" y="14786"/>
                  </a:cubicBezTo>
                  <a:lnTo>
                    <a:pt x="2473" y="14786"/>
                  </a:lnTo>
                  <a:lnTo>
                    <a:pt x="2589" y="14786"/>
                  </a:lnTo>
                  <a:cubicBezTo>
                    <a:pt x="7047" y="14786"/>
                    <a:pt x="9319" y="12226"/>
                    <a:pt x="9319" y="7134"/>
                  </a:cubicBezTo>
                  <a:cubicBezTo>
                    <a:pt x="9319" y="2129"/>
                    <a:pt x="7909" y="0"/>
                    <a:pt x="4573" y="0"/>
                  </a:cubicBezTo>
                  <a:cubicBezTo>
                    <a:pt x="1841" y="0"/>
                    <a:pt x="345" y="1841"/>
                    <a:pt x="345" y="5207"/>
                  </a:cubicBezTo>
                  <a:lnTo>
                    <a:pt x="345" y="10960"/>
                  </a:lnTo>
                  <a:cubicBezTo>
                    <a:pt x="345" y="11938"/>
                    <a:pt x="288" y="13521"/>
                    <a:pt x="0" y="14470"/>
                  </a:cubicBezTo>
                  <a:cubicBezTo>
                    <a:pt x="144" y="14527"/>
                    <a:pt x="345" y="14556"/>
                    <a:pt x="575" y="14614"/>
                  </a:cubicBezTo>
                  <a:lnTo>
                    <a:pt x="661" y="14643"/>
                  </a:lnTo>
                  <a:cubicBezTo>
                    <a:pt x="748" y="14671"/>
                    <a:pt x="949" y="14700"/>
                    <a:pt x="1122" y="14729"/>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 name="Google Shape;54;p33"/>
            <p:cNvSpPr/>
            <p:nvPr/>
          </p:nvSpPr>
          <p:spPr>
            <a:xfrm>
              <a:off x="5980466" y="3405957"/>
              <a:ext cx="45586" cy="45595"/>
            </a:xfrm>
            <a:custGeom>
              <a:avLst/>
              <a:gdLst/>
              <a:ahLst/>
              <a:cxnLst/>
              <a:rect l="l" t="t" r="r" b="b"/>
              <a:pathLst>
                <a:path w="45586" h="45595" extrusionOk="0">
                  <a:moveTo>
                    <a:pt x="11476" y="38289"/>
                  </a:moveTo>
                  <a:cubicBezTo>
                    <a:pt x="12281" y="37310"/>
                    <a:pt x="12223" y="35297"/>
                    <a:pt x="12223" y="35297"/>
                  </a:cubicBezTo>
                  <a:lnTo>
                    <a:pt x="12223" y="35297"/>
                  </a:lnTo>
                  <a:lnTo>
                    <a:pt x="12223" y="2589"/>
                  </a:lnTo>
                  <a:cubicBezTo>
                    <a:pt x="4947" y="6386"/>
                    <a:pt x="0" y="14009"/>
                    <a:pt x="0" y="22783"/>
                  </a:cubicBezTo>
                  <a:cubicBezTo>
                    <a:pt x="0" y="35383"/>
                    <a:pt x="10210" y="45595"/>
                    <a:pt x="22779" y="45595"/>
                  </a:cubicBezTo>
                  <a:cubicBezTo>
                    <a:pt x="35376" y="45595"/>
                    <a:pt x="45587" y="35383"/>
                    <a:pt x="45587" y="22783"/>
                  </a:cubicBezTo>
                  <a:cubicBezTo>
                    <a:pt x="45587" y="10184"/>
                    <a:pt x="35376" y="0"/>
                    <a:pt x="22779" y="0"/>
                  </a:cubicBezTo>
                  <a:cubicBezTo>
                    <a:pt x="21974" y="0"/>
                    <a:pt x="21197" y="29"/>
                    <a:pt x="20421" y="115"/>
                  </a:cubicBezTo>
                  <a:lnTo>
                    <a:pt x="20421" y="13204"/>
                  </a:lnTo>
                  <a:cubicBezTo>
                    <a:pt x="21830" y="11766"/>
                    <a:pt x="24131" y="10903"/>
                    <a:pt x="26662" y="10903"/>
                  </a:cubicBezTo>
                  <a:cubicBezTo>
                    <a:pt x="33737" y="10903"/>
                    <a:pt x="37965" y="16138"/>
                    <a:pt x="37965" y="24883"/>
                  </a:cubicBezTo>
                  <a:cubicBezTo>
                    <a:pt x="37965" y="34060"/>
                    <a:pt x="31954" y="39756"/>
                    <a:pt x="22290" y="39756"/>
                  </a:cubicBezTo>
                  <a:cubicBezTo>
                    <a:pt x="21197" y="39756"/>
                    <a:pt x="19989" y="39698"/>
                    <a:pt x="18781" y="39554"/>
                  </a:cubicBezTo>
                  <a:lnTo>
                    <a:pt x="18666" y="39554"/>
                  </a:lnTo>
                  <a:cubicBezTo>
                    <a:pt x="16135" y="39410"/>
                    <a:pt x="12281" y="38490"/>
                    <a:pt x="12109" y="38461"/>
                  </a:cubicBezTo>
                  <a:lnTo>
                    <a:pt x="11476" y="38289"/>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Text - Option 02">
  <p:cSld name="Content Text - Option 02">
    <p:spTree>
      <p:nvGrpSpPr>
        <p:cNvPr id="1" name="Shape 413"/>
        <p:cNvGrpSpPr/>
        <p:nvPr/>
      </p:nvGrpSpPr>
      <p:grpSpPr>
        <a:xfrm>
          <a:off x="0" y="0"/>
          <a:ext cx="0" cy="0"/>
          <a:chOff x="0" y="0"/>
          <a:chExt cx="0" cy="0"/>
        </a:xfrm>
      </p:grpSpPr>
      <p:sp>
        <p:nvSpPr>
          <p:cNvPr id="414" name="Google Shape;414;p50"/>
          <p:cNvSpPr/>
          <p:nvPr/>
        </p:nvSpPr>
        <p:spPr>
          <a:xfrm>
            <a:off x="-7267" y="0"/>
            <a:ext cx="3109580" cy="6858351"/>
          </a:xfrm>
          <a:prstGeom prst="rect">
            <a:avLst/>
          </a:prstGeom>
          <a:blipFill rotWithShape="1">
            <a:blip r:embed="rId2">
              <a:alphaModFix/>
            </a:blip>
            <a:stretch>
              <a:fillRect/>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5" name="Google Shape;415;p50"/>
          <p:cNvSpPr/>
          <p:nvPr/>
        </p:nvSpPr>
        <p:spPr>
          <a:xfrm>
            <a:off x="768862" y="0"/>
            <a:ext cx="11423139" cy="6858000"/>
          </a:xfrm>
          <a:custGeom>
            <a:avLst/>
            <a:gdLst/>
            <a:ahLst/>
            <a:cxnLst/>
            <a:rect l="l" t="t" r="r" b="b"/>
            <a:pathLst>
              <a:path w="11423139" h="6858000" extrusionOk="0">
                <a:moveTo>
                  <a:pt x="590125" y="0"/>
                </a:moveTo>
                <a:lnTo>
                  <a:pt x="11423139" y="0"/>
                </a:lnTo>
                <a:lnTo>
                  <a:pt x="11423139" y="6858000"/>
                </a:lnTo>
                <a:lnTo>
                  <a:pt x="0" y="6858000"/>
                </a:lnTo>
                <a:lnTo>
                  <a:pt x="258210" y="6723211"/>
                </a:lnTo>
                <a:cubicBezTo>
                  <a:pt x="511065" y="6580598"/>
                  <a:pt x="745809" y="6415531"/>
                  <a:pt x="962151" y="6227733"/>
                </a:cubicBezTo>
                <a:cubicBezTo>
                  <a:pt x="1863346" y="5445277"/>
                  <a:pt x="2314090" y="4461128"/>
                  <a:pt x="2314090" y="3276144"/>
                </a:cubicBezTo>
                <a:cubicBezTo>
                  <a:pt x="2314090" y="2500931"/>
                  <a:pt x="2105316" y="1780429"/>
                  <a:pt x="1688447" y="1114543"/>
                </a:cubicBezTo>
                <a:cubicBezTo>
                  <a:pt x="1415130" y="678563"/>
                  <a:pt x="1048634" y="307398"/>
                  <a:pt x="590125"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6" name="Google Shape;416;p50"/>
          <p:cNvSpPr txBox="1">
            <a:spLocks noGrp="1"/>
          </p:cNvSpPr>
          <p:nvPr>
            <p:ph type="title"/>
          </p:nvPr>
        </p:nvSpPr>
        <p:spPr>
          <a:xfrm>
            <a:off x="3814764" y="243360"/>
            <a:ext cx="3943350" cy="1646868"/>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rgbClr val="003D46"/>
              </a:buClr>
              <a:buSzPts val="2400"/>
              <a:buFont typeface="Arial"/>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7" name="Google Shape;417;p50"/>
          <p:cNvSpPr txBox="1"/>
          <p:nvPr/>
        </p:nvSpPr>
        <p:spPr>
          <a:xfrm>
            <a:off x="184224" y="6417378"/>
            <a:ext cx="9523828" cy="1661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0"/>
              <a:buFont typeface="Arial"/>
              <a:buNone/>
            </a:pPr>
            <a:r>
              <a:rPr lang="es-ES" sz="480" b="1" i="0" u="none" strike="noStrike" cap="none">
                <a:solidFill>
                  <a:srgbClr val="003D46"/>
                </a:solidFill>
                <a:latin typeface="Arial"/>
                <a:ea typeface="Arial"/>
                <a:cs typeface="Arial"/>
                <a:sym typeface="Arial"/>
              </a:rPr>
              <a:t>All content within this presentation, both physically and intellectual is the exclusive property of Bioiberica. This presentation may not be distributed in full or in part to any person or third party without the written permission of Bioiberica. ©2021</a:t>
            </a:r>
            <a:endParaRPr sz="1400" b="0" i="0" u="none" strike="noStrike" cap="none">
              <a:solidFill>
                <a:srgbClr val="000000"/>
              </a:solidFill>
              <a:latin typeface="Arial"/>
              <a:ea typeface="Arial"/>
              <a:cs typeface="Arial"/>
              <a:sym typeface="Arial"/>
            </a:endParaRPr>
          </a:p>
        </p:txBody>
      </p:sp>
      <p:sp>
        <p:nvSpPr>
          <p:cNvPr id="418" name="Google Shape;418;p50"/>
          <p:cNvSpPr txBox="1">
            <a:spLocks noGrp="1"/>
          </p:cNvSpPr>
          <p:nvPr>
            <p:ph type="body" idx="1"/>
          </p:nvPr>
        </p:nvSpPr>
        <p:spPr>
          <a:xfrm>
            <a:off x="3814765" y="2190042"/>
            <a:ext cx="3943349" cy="444680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500"/>
              </a:spcBef>
              <a:spcAft>
                <a:spcPts val="0"/>
              </a:spcAft>
              <a:buClr>
                <a:schemeClr val="accent1"/>
              </a:buClr>
              <a:buSzPts val="2000"/>
              <a:buNone/>
              <a:defRPr sz="2000" b="1">
                <a:solidFill>
                  <a:schemeClr val="accent1"/>
                </a:solidFill>
              </a:defRPr>
            </a:lvl1pPr>
            <a:lvl2pPr marL="914400" lvl="1" indent="-228600" algn="l">
              <a:lnSpc>
                <a:spcPct val="100000"/>
              </a:lnSpc>
              <a:spcBef>
                <a:spcPts val="500"/>
              </a:spcBef>
              <a:spcAft>
                <a:spcPts val="0"/>
              </a:spcAft>
              <a:buClr>
                <a:srgbClr val="003D46"/>
              </a:buClr>
              <a:buSzPts val="1400"/>
              <a:buNone/>
              <a:defRPr sz="1400"/>
            </a:lvl2pPr>
            <a:lvl3pPr marL="1371600" lvl="2" indent="-317500" algn="l">
              <a:lnSpc>
                <a:spcPct val="100000"/>
              </a:lnSpc>
              <a:spcBef>
                <a:spcPts val="500"/>
              </a:spcBef>
              <a:spcAft>
                <a:spcPts val="0"/>
              </a:spcAft>
              <a:buClr>
                <a:srgbClr val="003D46"/>
              </a:buClr>
              <a:buSzPts val="1400"/>
              <a:buChar char="•"/>
              <a:defRPr sz="1400" b="1"/>
            </a:lvl3pPr>
            <a:lvl4pPr marL="1828800" lvl="3" indent="-342900" algn="l">
              <a:lnSpc>
                <a:spcPct val="90000"/>
              </a:lnSpc>
              <a:spcBef>
                <a:spcPts val="500"/>
              </a:spcBef>
              <a:spcAft>
                <a:spcPts val="0"/>
              </a:spcAft>
              <a:buClr>
                <a:srgbClr val="003D46"/>
              </a:buClr>
              <a:buSzPts val="1800"/>
              <a:buChar char="•"/>
              <a:defRPr/>
            </a:lvl4pPr>
            <a:lvl5pPr marL="2286000" lvl="4" indent="-342900" algn="l">
              <a:lnSpc>
                <a:spcPct val="90000"/>
              </a:lnSpc>
              <a:spcBef>
                <a:spcPts val="400"/>
              </a:spcBef>
              <a:spcAft>
                <a:spcPts val="0"/>
              </a:spcAft>
              <a:buClr>
                <a:srgbClr val="003D4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9" name="Google Shape;419;p50"/>
          <p:cNvSpPr txBox="1">
            <a:spLocks noGrp="1"/>
          </p:cNvSpPr>
          <p:nvPr>
            <p:ph type="body" idx="2"/>
          </p:nvPr>
        </p:nvSpPr>
        <p:spPr>
          <a:xfrm>
            <a:off x="7872415" y="2190042"/>
            <a:ext cx="3943349" cy="241797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500"/>
              </a:spcBef>
              <a:spcAft>
                <a:spcPts val="0"/>
              </a:spcAft>
              <a:buClr>
                <a:schemeClr val="accent1"/>
              </a:buClr>
              <a:buSzPts val="2000"/>
              <a:buNone/>
              <a:defRPr sz="2000" b="1">
                <a:solidFill>
                  <a:schemeClr val="accent1"/>
                </a:solidFill>
              </a:defRPr>
            </a:lvl1pPr>
            <a:lvl2pPr marL="914400" lvl="1" indent="-228600" algn="l">
              <a:lnSpc>
                <a:spcPct val="100000"/>
              </a:lnSpc>
              <a:spcBef>
                <a:spcPts val="500"/>
              </a:spcBef>
              <a:spcAft>
                <a:spcPts val="0"/>
              </a:spcAft>
              <a:buClr>
                <a:srgbClr val="003D46"/>
              </a:buClr>
              <a:buSzPts val="1400"/>
              <a:buNone/>
              <a:defRPr sz="1400"/>
            </a:lvl2pPr>
            <a:lvl3pPr marL="1371600" lvl="2" indent="-317500" algn="l">
              <a:lnSpc>
                <a:spcPct val="100000"/>
              </a:lnSpc>
              <a:spcBef>
                <a:spcPts val="500"/>
              </a:spcBef>
              <a:spcAft>
                <a:spcPts val="0"/>
              </a:spcAft>
              <a:buClr>
                <a:srgbClr val="003D46"/>
              </a:buClr>
              <a:buSzPts val="1400"/>
              <a:buChar char="•"/>
              <a:defRPr sz="1400" b="1"/>
            </a:lvl3pPr>
            <a:lvl4pPr marL="1828800" lvl="3" indent="-342900" algn="l">
              <a:lnSpc>
                <a:spcPct val="90000"/>
              </a:lnSpc>
              <a:spcBef>
                <a:spcPts val="500"/>
              </a:spcBef>
              <a:spcAft>
                <a:spcPts val="0"/>
              </a:spcAft>
              <a:buClr>
                <a:srgbClr val="003D46"/>
              </a:buClr>
              <a:buSzPts val="1800"/>
              <a:buChar char="•"/>
              <a:defRPr/>
            </a:lvl4pPr>
            <a:lvl5pPr marL="2286000" lvl="4" indent="-342900" algn="l">
              <a:lnSpc>
                <a:spcPct val="90000"/>
              </a:lnSpc>
              <a:spcBef>
                <a:spcPts val="400"/>
              </a:spcBef>
              <a:spcAft>
                <a:spcPts val="0"/>
              </a:spcAft>
              <a:buClr>
                <a:srgbClr val="003D4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0" name="Google Shape;420;p50"/>
          <p:cNvSpPr txBox="1">
            <a:spLocks noGrp="1"/>
          </p:cNvSpPr>
          <p:nvPr>
            <p:ph type="body" idx="3"/>
          </p:nvPr>
        </p:nvSpPr>
        <p:spPr>
          <a:xfrm>
            <a:off x="7872415" y="4218867"/>
            <a:ext cx="3943349" cy="241797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500"/>
              </a:spcBef>
              <a:spcAft>
                <a:spcPts val="0"/>
              </a:spcAft>
              <a:buClr>
                <a:schemeClr val="accent1"/>
              </a:buClr>
              <a:buSzPts val="2000"/>
              <a:buNone/>
              <a:defRPr sz="2000" b="1">
                <a:solidFill>
                  <a:schemeClr val="accent1"/>
                </a:solidFill>
              </a:defRPr>
            </a:lvl1pPr>
            <a:lvl2pPr marL="914400" lvl="1" indent="-228600" algn="l">
              <a:lnSpc>
                <a:spcPct val="100000"/>
              </a:lnSpc>
              <a:spcBef>
                <a:spcPts val="500"/>
              </a:spcBef>
              <a:spcAft>
                <a:spcPts val="0"/>
              </a:spcAft>
              <a:buClr>
                <a:srgbClr val="003D46"/>
              </a:buClr>
              <a:buSzPts val="1400"/>
              <a:buNone/>
              <a:defRPr sz="1400"/>
            </a:lvl2pPr>
            <a:lvl3pPr marL="1371600" lvl="2" indent="-317500" algn="l">
              <a:lnSpc>
                <a:spcPct val="100000"/>
              </a:lnSpc>
              <a:spcBef>
                <a:spcPts val="500"/>
              </a:spcBef>
              <a:spcAft>
                <a:spcPts val="0"/>
              </a:spcAft>
              <a:buClr>
                <a:srgbClr val="003D46"/>
              </a:buClr>
              <a:buSzPts val="1400"/>
              <a:buChar char="•"/>
              <a:defRPr sz="1400" b="1"/>
            </a:lvl3pPr>
            <a:lvl4pPr marL="1828800" lvl="3" indent="-342900" algn="l">
              <a:lnSpc>
                <a:spcPct val="90000"/>
              </a:lnSpc>
              <a:spcBef>
                <a:spcPts val="500"/>
              </a:spcBef>
              <a:spcAft>
                <a:spcPts val="0"/>
              </a:spcAft>
              <a:buClr>
                <a:srgbClr val="003D46"/>
              </a:buClr>
              <a:buSzPts val="1800"/>
              <a:buChar char="•"/>
              <a:defRPr/>
            </a:lvl4pPr>
            <a:lvl5pPr marL="2286000" lvl="4" indent="-342900" algn="l">
              <a:lnSpc>
                <a:spcPct val="90000"/>
              </a:lnSpc>
              <a:spcBef>
                <a:spcPts val="400"/>
              </a:spcBef>
              <a:spcAft>
                <a:spcPts val="0"/>
              </a:spcAft>
              <a:buClr>
                <a:srgbClr val="003D4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21" name="Google Shape;421;p50"/>
          <p:cNvCxnSpPr/>
          <p:nvPr/>
        </p:nvCxnSpPr>
        <p:spPr>
          <a:xfrm>
            <a:off x="281354" y="6358597"/>
            <a:ext cx="11605846" cy="0"/>
          </a:xfrm>
          <a:prstGeom prst="straightConnector1">
            <a:avLst/>
          </a:prstGeom>
          <a:noFill/>
          <a:ln w="9525" cap="flat" cmpd="sng">
            <a:solidFill>
              <a:srgbClr val="003D46"/>
            </a:solidFill>
            <a:prstDash val="solid"/>
            <a:miter lim="800000"/>
            <a:headEnd type="none" w="sm" len="sm"/>
            <a:tailEnd type="none" w="sm" len="sm"/>
          </a:ln>
        </p:spPr>
      </p:cxnSp>
      <p:grpSp>
        <p:nvGrpSpPr>
          <p:cNvPr id="422" name="Google Shape;422;p50"/>
          <p:cNvGrpSpPr/>
          <p:nvPr/>
        </p:nvGrpSpPr>
        <p:grpSpPr>
          <a:xfrm>
            <a:off x="11118683" y="6430454"/>
            <a:ext cx="776187" cy="153123"/>
            <a:chOff x="5980466" y="3405957"/>
            <a:chExt cx="231123" cy="45595"/>
          </a:xfrm>
        </p:grpSpPr>
        <p:sp>
          <p:nvSpPr>
            <p:cNvPr id="423" name="Google Shape;423;p50"/>
            <p:cNvSpPr/>
            <p:nvPr/>
          </p:nvSpPr>
          <p:spPr>
            <a:xfrm>
              <a:off x="6038218" y="3416918"/>
              <a:ext cx="19327" cy="28622"/>
            </a:xfrm>
            <a:custGeom>
              <a:avLst/>
              <a:gdLst/>
              <a:ahLst/>
              <a:cxnLst/>
              <a:rect l="l" t="t" r="r" b="b"/>
              <a:pathLst>
                <a:path w="19327" h="28622" extrusionOk="0">
                  <a:moveTo>
                    <a:pt x="14697" y="13117"/>
                  </a:moveTo>
                  <a:cubicBezTo>
                    <a:pt x="16250" y="12053"/>
                    <a:pt x="17602" y="10212"/>
                    <a:pt x="17602" y="7594"/>
                  </a:cubicBezTo>
                  <a:cubicBezTo>
                    <a:pt x="17602" y="1323"/>
                    <a:pt x="11821" y="0"/>
                    <a:pt x="6989" y="0"/>
                  </a:cubicBezTo>
                  <a:cubicBezTo>
                    <a:pt x="4429" y="0"/>
                    <a:pt x="1870" y="172"/>
                    <a:pt x="604" y="431"/>
                  </a:cubicBezTo>
                  <a:lnTo>
                    <a:pt x="0" y="546"/>
                  </a:lnTo>
                  <a:lnTo>
                    <a:pt x="0" y="28076"/>
                  </a:lnTo>
                  <a:lnTo>
                    <a:pt x="661" y="28162"/>
                  </a:lnTo>
                  <a:cubicBezTo>
                    <a:pt x="2905" y="28450"/>
                    <a:pt x="5350" y="28623"/>
                    <a:pt x="7248" y="28623"/>
                  </a:cubicBezTo>
                  <a:cubicBezTo>
                    <a:pt x="17774" y="28623"/>
                    <a:pt x="19327" y="23330"/>
                    <a:pt x="19327" y="20166"/>
                  </a:cubicBezTo>
                  <a:cubicBezTo>
                    <a:pt x="19327" y="16771"/>
                    <a:pt x="17602" y="14239"/>
                    <a:pt x="14697" y="13117"/>
                  </a:cubicBezTo>
                  <a:moveTo>
                    <a:pt x="5407" y="11363"/>
                  </a:moveTo>
                  <a:lnTo>
                    <a:pt x="5407" y="4516"/>
                  </a:lnTo>
                  <a:cubicBezTo>
                    <a:pt x="5925" y="4459"/>
                    <a:pt x="6557" y="4459"/>
                    <a:pt x="7363" y="4459"/>
                  </a:cubicBezTo>
                  <a:cubicBezTo>
                    <a:pt x="9549" y="4459"/>
                    <a:pt x="12137" y="5034"/>
                    <a:pt x="12137" y="7824"/>
                  </a:cubicBezTo>
                  <a:cubicBezTo>
                    <a:pt x="12137" y="10212"/>
                    <a:pt x="10613" y="11363"/>
                    <a:pt x="7478" y="11363"/>
                  </a:cubicBezTo>
                  <a:lnTo>
                    <a:pt x="5407" y="11363"/>
                  </a:lnTo>
                  <a:close/>
                  <a:moveTo>
                    <a:pt x="13662" y="20022"/>
                  </a:moveTo>
                  <a:cubicBezTo>
                    <a:pt x="13662" y="21690"/>
                    <a:pt x="13029" y="23934"/>
                    <a:pt x="7650" y="23934"/>
                  </a:cubicBezTo>
                  <a:cubicBezTo>
                    <a:pt x="7104" y="23934"/>
                    <a:pt x="6155" y="23934"/>
                    <a:pt x="5407" y="23876"/>
                  </a:cubicBezTo>
                  <a:lnTo>
                    <a:pt x="5407" y="15994"/>
                  </a:lnTo>
                  <a:lnTo>
                    <a:pt x="7881" y="15994"/>
                  </a:lnTo>
                  <a:cubicBezTo>
                    <a:pt x="13057" y="15965"/>
                    <a:pt x="13662" y="18267"/>
                    <a:pt x="13662" y="20022"/>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4" name="Google Shape;424;p50"/>
            <p:cNvSpPr/>
            <p:nvPr/>
          </p:nvSpPr>
          <p:spPr>
            <a:xfrm>
              <a:off x="6071092" y="3424426"/>
              <a:ext cx="20017" cy="21114"/>
            </a:xfrm>
            <a:custGeom>
              <a:avLst/>
              <a:gdLst/>
              <a:ahLst/>
              <a:cxnLst/>
              <a:rect l="l" t="t" r="r" b="b"/>
              <a:pathLst>
                <a:path w="20017" h="21114" extrusionOk="0">
                  <a:moveTo>
                    <a:pt x="10009" y="0"/>
                  </a:moveTo>
                  <a:cubicBezTo>
                    <a:pt x="3825" y="0"/>
                    <a:pt x="0" y="4056"/>
                    <a:pt x="0" y="10586"/>
                  </a:cubicBezTo>
                  <a:cubicBezTo>
                    <a:pt x="0" y="17087"/>
                    <a:pt x="3825" y="21115"/>
                    <a:pt x="10009" y="21115"/>
                  </a:cubicBezTo>
                  <a:cubicBezTo>
                    <a:pt x="16164" y="21115"/>
                    <a:pt x="20018" y="17087"/>
                    <a:pt x="20018" y="10586"/>
                  </a:cubicBezTo>
                  <a:cubicBezTo>
                    <a:pt x="20018" y="4056"/>
                    <a:pt x="16164" y="0"/>
                    <a:pt x="10009" y="0"/>
                  </a:cubicBezTo>
                  <a:moveTo>
                    <a:pt x="14467" y="10557"/>
                  </a:moveTo>
                  <a:cubicBezTo>
                    <a:pt x="14467" y="14671"/>
                    <a:pt x="13000" y="16685"/>
                    <a:pt x="10009" y="16685"/>
                  </a:cubicBezTo>
                  <a:cubicBezTo>
                    <a:pt x="7047" y="16685"/>
                    <a:pt x="5580" y="14671"/>
                    <a:pt x="5580" y="10557"/>
                  </a:cubicBezTo>
                  <a:cubicBezTo>
                    <a:pt x="5580" y="6444"/>
                    <a:pt x="7018" y="4459"/>
                    <a:pt x="10009" y="4459"/>
                  </a:cubicBezTo>
                  <a:cubicBezTo>
                    <a:pt x="13000" y="4459"/>
                    <a:pt x="14467" y="6473"/>
                    <a:pt x="14467" y="10557"/>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5" name="Google Shape;425;p50"/>
            <p:cNvSpPr/>
            <p:nvPr/>
          </p:nvSpPr>
          <p:spPr>
            <a:xfrm>
              <a:off x="6106037" y="3416284"/>
              <a:ext cx="19212" cy="29255"/>
            </a:xfrm>
            <a:custGeom>
              <a:avLst/>
              <a:gdLst/>
              <a:ahLst/>
              <a:cxnLst/>
              <a:rect l="l" t="t" r="r" b="b"/>
              <a:pathLst>
                <a:path w="19212" h="29255" extrusionOk="0">
                  <a:moveTo>
                    <a:pt x="10325" y="8141"/>
                  </a:moveTo>
                  <a:cubicBezTo>
                    <a:pt x="8427" y="8141"/>
                    <a:pt x="6673" y="8688"/>
                    <a:pt x="5378" y="9694"/>
                  </a:cubicBezTo>
                  <a:lnTo>
                    <a:pt x="5378" y="288"/>
                  </a:lnTo>
                  <a:lnTo>
                    <a:pt x="4746" y="173"/>
                  </a:lnTo>
                  <a:cubicBezTo>
                    <a:pt x="3969" y="29"/>
                    <a:pt x="3049" y="0"/>
                    <a:pt x="2675" y="0"/>
                  </a:cubicBezTo>
                  <a:cubicBezTo>
                    <a:pt x="2330" y="0"/>
                    <a:pt x="1409" y="29"/>
                    <a:pt x="633" y="173"/>
                  </a:cubicBezTo>
                  <a:lnTo>
                    <a:pt x="0" y="288"/>
                  </a:lnTo>
                  <a:lnTo>
                    <a:pt x="0" y="28019"/>
                  </a:lnTo>
                  <a:lnTo>
                    <a:pt x="518" y="28192"/>
                  </a:lnTo>
                  <a:cubicBezTo>
                    <a:pt x="2013" y="28681"/>
                    <a:pt x="4659" y="29256"/>
                    <a:pt x="7277" y="29256"/>
                  </a:cubicBezTo>
                  <a:cubicBezTo>
                    <a:pt x="14870" y="29256"/>
                    <a:pt x="19213" y="25229"/>
                    <a:pt x="19213" y="18238"/>
                  </a:cubicBezTo>
                  <a:cubicBezTo>
                    <a:pt x="19241" y="11823"/>
                    <a:pt x="15991" y="8141"/>
                    <a:pt x="10325" y="8141"/>
                  </a:cubicBezTo>
                  <a:moveTo>
                    <a:pt x="13662" y="18382"/>
                  </a:moveTo>
                  <a:cubicBezTo>
                    <a:pt x="13662" y="22438"/>
                    <a:pt x="11562" y="24653"/>
                    <a:pt x="7737" y="24653"/>
                  </a:cubicBezTo>
                  <a:cubicBezTo>
                    <a:pt x="6845" y="24653"/>
                    <a:pt x="6040" y="24567"/>
                    <a:pt x="5378" y="24423"/>
                  </a:cubicBezTo>
                  <a:lnTo>
                    <a:pt x="5378" y="17174"/>
                  </a:lnTo>
                  <a:cubicBezTo>
                    <a:pt x="5378" y="13060"/>
                    <a:pt x="8600" y="12744"/>
                    <a:pt x="9606" y="12744"/>
                  </a:cubicBezTo>
                  <a:cubicBezTo>
                    <a:pt x="11476" y="12744"/>
                    <a:pt x="13662" y="13405"/>
                    <a:pt x="13662" y="18382"/>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6" name="Google Shape;426;p50"/>
            <p:cNvSpPr/>
            <p:nvPr/>
          </p:nvSpPr>
          <p:spPr>
            <a:xfrm>
              <a:off x="6128384" y="3424426"/>
              <a:ext cx="19212" cy="21085"/>
            </a:xfrm>
            <a:custGeom>
              <a:avLst/>
              <a:gdLst/>
              <a:ahLst/>
              <a:cxnLst/>
              <a:rect l="l" t="t" r="r" b="b"/>
              <a:pathLst>
                <a:path w="19212" h="21085" extrusionOk="0">
                  <a:moveTo>
                    <a:pt x="10124" y="0"/>
                  </a:moveTo>
                  <a:cubicBezTo>
                    <a:pt x="3883" y="0"/>
                    <a:pt x="0" y="4085"/>
                    <a:pt x="0" y="10672"/>
                  </a:cubicBezTo>
                  <a:cubicBezTo>
                    <a:pt x="0" y="17404"/>
                    <a:pt x="3911" y="21086"/>
                    <a:pt x="11015" y="21086"/>
                  </a:cubicBezTo>
                  <a:cubicBezTo>
                    <a:pt x="13604" y="21086"/>
                    <a:pt x="15703" y="20741"/>
                    <a:pt x="17487" y="19993"/>
                  </a:cubicBezTo>
                  <a:lnTo>
                    <a:pt x="17976" y="19792"/>
                  </a:lnTo>
                  <a:lnTo>
                    <a:pt x="17947" y="19274"/>
                  </a:lnTo>
                  <a:cubicBezTo>
                    <a:pt x="17889" y="18094"/>
                    <a:pt x="17573" y="16857"/>
                    <a:pt x="17113" y="16052"/>
                  </a:cubicBezTo>
                  <a:lnTo>
                    <a:pt x="16796" y="15505"/>
                  </a:lnTo>
                  <a:lnTo>
                    <a:pt x="16193" y="15735"/>
                  </a:lnTo>
                  <a:cubicBezTo>
                    <a:pt x="14668" y="16311"/>
                    <a:pt x="13000" y="16598"/>
                    <a:pt x="11246" y="16598"/>
                  </a:cubicBezTo>
                  <a:cubicBezTo>
                    <a:pt x="7708" y="16598"/>
                    <a:pt x="5982" y="15246"/>
                    <a:pt x="5637" y="12197"/>
                  </a:cubicBezTo>
                  <a:lnTo>
                    <a:pt x="19040" y="12197"/>
                  </a:lnTo>
                  <a:lnTo>
                    <a:pt x="19126" y="11075"/>
                  </a:lnTo>
                  <a:cubicBezTo>
                    <a:pt x="19155" y="10586"/>
                    <a:pt x="19212" y="9953"/>
                    <a:pt x="19212" y="9378"/>
                  </a:cubicBezTo>
                  <a:cubicBezTo>
                    <a:pt x="19212" y="3682"/>
                    <a:pt x="15646" y="0"/>
                    <a:pt x="10124" y="0"/>
                  </a:cubicBezTo>
                  <a:moveTo>
                    <a:pt x="10009" y="4401"/>
                  </a:moveTo>
                  <a:cubicBezTo>
                    <a:pt x="12971" y="4401"/>
                    <a:pt x="13690" y="6703"/>
                    <a:pt x="13834" y="7997"/>
                  </a:cubicBezTo>
                  <a:lnTo>
                    <a:pt x="5752" y="7997"/>
                  </a:lnTo>
                  <a:cubicBezTo>
                    <a:pt x="6270" y="5581"/>
                    <a:pt x="7651" y="4401"/>
                    <a:pt x="10009" y="4401"/>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7" name="Google Shape;427;p50"/>
            <p:cNvSpPr/>
            <p:nvPr/>
          </p:nvSpPr>
          <p:spPr>
            <a:xfrm>
              <a:off x="6151307" y="3424684"/>
              <a:ext cx="12051" cy="20539"/>
            </a:xfrm>
            <a:custGeom>
              <a:avLst/>
              <a:gdLst/>
              <a:ahLst/>
              <a:cxnLst/>
              <a:rect l="l" t="t" r="r" b="b"/>
              <a:pathLst>
                <a:path w="12051" h="20539" extrusionOk="0">
                  <a:moveTo>
                    <a:pt x="11735" y="201"/>
                  </a:moveTo>
                  <a:lnTo>
                    <a:pt x="11217" y="144"/>
                  </a:lnTo>
                  <a:cubicBezTo>
                    <a:pt x="10901" y="115"/>
                    <a:pt x="10383" y="58"/>
                    <a:pt x="9923" y="58"/>
                  </a:cubicBezTo>
                  <a:cubicBezTo>
                    <a:pt x="7967" y="58"/>
                    <a:pt x="6299" y="690"/>
                    <a:pt x="4947" y="1985"/>
                  </a:cubicBezTo>
                  <a:cubicBezTo>
                    <a:pt x="4890" y="1496"/>
                    <a:pt x="4803" y="1064"/>
                    <a:pt x="4746" y="777"/>
                  </a:cubicBezTo>
                  <a:lnTo>
                    <a:pt x="4659" y="288"/>
                  </a:lnTo>
                  <a:lnTo>
                    <a:pt x="4171" y="173"/>
                  </a:lnTo>
                  <a:cubicBezTo>
                    <a:pt x="3710" y="58"/>
                    <a:pt x="3106" y="0"/>
                    <a:pt x="2387" y="0"/>
                  </a:cubicBezTo>
                  <a:cubicBezTo>
                    <a:pt x="1726" y="0"/>
                    <a:pt x="1208" y="58"/>
                    <a:pt x="633" y="173"/>
                  </a:cubicBezTo>
                  <a:lnTo>
                    <a:pt x="0" y="288"/>
                  </a:lnTo>
                  <a:lnTo>
                    <a:pt x="0" y="20281"/>
                  </a:lnTo>
                  <a:lnTo>
                    <a:pt x="633" y="20396"/>
                  </a:lnTo>
                  <a:cubicBezTo>
                    <a:pt x="1409" y="20540"/>
                    <a:pt x="2272" y="20540"/>
                    <a:pt x="2704" y="20540"/>
                  </a:cubicBezTo>
                  <a:cubicBezTo>
                    <a:pt x="3164" y="20540"/>
                    <a:pt x="4027" y="20511"/>
                    <a:pt x="4746" y="20367"/>
                  </a:cubicBezTo>
                  <a:lnTo>
                    <a:pt x="5378" y="20252"/>
                  </a:lnTo>
                  <a:lnTo>
                    <a:pt x="5378" y="10327"/>
                  </a:lnTo>
                  <a:cubicBezTo>
                    <a:pt x="5378" y="6588"/>
                    <a:pt x="6845" y="4861"/>
                    <a:pt x="9951" y="4861"/>
                  </a:cubicBezTo>
                  <a:lnTo>
                    <a:pt x="10354" y="4861"/>
                  </a:lnTo>
                  <a:cubicBezTo>
                    <a:pt x="10440" y="4861"/>
                    <a:pt x="10699" y="4861"/>
                    <a:pt x="10929" y="4919"/>
                  </a:cubicBezTo>
                  <a:lnTo>
                    <a:pt x="11706" y="5121"/>
                  </a:lnTo>
                  <a:lnTo>
                    <a:pt x="11850" y="4344"/>
                  </a:lnTo>
                  <a:cubicBezTo>
                    <a:pt x="11994" y="3682"/>
                    <a:pt x="12051" y="2963"/>
                    <a:pt x="12051" y="2359"/>
                  </a:cubicBezTo>
                  <a:cubicBezTo>
                    <a:pt x="12051" y="1697"/>
                    <a:pt x="11994" y="1180"/>
                    <a:pt x="11878" y="719"/>
                  </a:cubicBezTo>
                  <a:lnTo>
                    <a:pt x="11735" y="201"/>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8" name="Google Shape;428;p50"/>
            <p:cNvSpPr/>
            <p:nvPr/>
          </p:nvSpPr>
          <p:spPr>
            <a:xfrm>
              <a:off x="6175610" y="3424454"/>
              <a:ext cx="16738" cy="21114"/>
            </a:xfrm>
            <a:custGeom>
              <a:avLst/>
              <a:gdLst/>
              <a:ahLst/>
              <a:cxnLst/>
              <a:rect l="l" t="t" r="r" b="b"/>
              <a:pathLst>
                <a:path w="16738" h="21114" extrusionOk="0">
                  <a:moveTo>
                    <a:pt x="15819" y="16225"/>
                  </a:moveTo>
                  <a:lnTo>
                    <a:pt x="15502" y="15707"/>
                  </a:lnTo>
                  <a:lnTo>
                    <a:pt x="14927" y="15908"/>
                  </a:lnTo>
                  <a:cubicBezTo>
                    <a:pt x="13690" y="16339"/>
                    <a:pt x="12540" y="16512"/>
                    <a:pt x="11044" y="16512"/>
                  </a:cubicBezTo>
                  <a:cubicBezTo>
                    <a:pt x="7363" y="16512"/>
                    <a:pt x="5579" y="14556"/>
                    <a:pt x="5579" y="10528"/>
                  </a:cubicBezTo>
                  <a:cubicBezTo>
                    <a:pt x="5579" y="7767"/>
                    <a:pt x="6471" y="4516"/>
                    <a:pt x="10728" y="4516"/>
                  </a:cubicBezTo>
                  <a:cubicBezTo>
                    <a:pt x="12223" y="4516"/>
                    <a:pt x="13575" y="4718"/>
                    <a:pt x="14812" y="5091"/>
                  </a:cubicBezTo>
                  <a:lnTo>
                    <a:pt x="15416" y="5293"/>
                  </a:lnTo>
                  <a:lnTo>
                    <a:pt x="15703" y="4718"/>
                  </a:lnTo>
                  <a:cubicBezTo>
                    <a:pt x="16221" y="3711"/>
                    <a:pt x="16451" y="2359"/>
                    <a:pt x="16451" y="1496"/>
                  </a:cubicBezTo>
                  <a:lnTo>
                    <a:pt x="16451" y="978"/>
                  </a:lnTo>
                  <a:lnTo>
                    <a:pt x="15962" y="805"/>
                  </a:lnTo>
                  <a:cubicBezTo>
                    <a:pt x="14409" y="230"/>
                    <a:pt x="12770" y="0"/>
                    <a:pt x="10469" y="0"/>
                  </a:cubicBezTo>
                  <a:cubicBezTo>
                    <a:pt x="4113" y="0"/>
                    <a:pt x="0" y="4142"/>
                    <a:pt x="0" y="10586"/>
                  </a:cubicBezTo>
                  <a:cubicBezTo>
                    <a:pt x="0" y="17289"/>
                    <a:pt x="3911" y="21115"/>
                    <a:pt x="10728" y="21115"/>
                  </a:cubicBezTo>
                  <a:cubicBezTo>
                    <a:pt x="12741" y="21115"/>
                    <a:pt x="14582" y="20827"/>
                    <a:pt x="16221" y="20223"/>
                  </a:cubicBezTo>
                  <a:lnTo>
                    <a:pt x="16739" y="20022"/>
                  </a:lnTo>
                  <a:lnTo>
                    <a:pt x="16710" y="19475"/>
                  </a:lnTo>
                  <a:cubicBezTo>
                    <a:pt x="16681" y="18324"/>
                    <a:pt x="16336" y="17087"/>
                    <a:pt x="15819" y="16225"/>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9" name="Google Shape;429;p50"/>
            <p:cNvSpPr/>
            <p:nvPr/>
          </p:nvSpPr>
          <p:spPr>
            <a:xfrm>
              <a:off x="6194592" y="3424426"/>
              <a:ext cx="16997" cy="21085"/>
            </a:xfrm>
            <a:custGeom>
              <a:avLst/>
              <a:gdLst/>
              <a:ahLst/>
              <a:cxnLst/>
              <a:rect l="l" t="t" r="r" b="b"/>
              <a:pathLst>
                <a:path w="16997" h="21085" extrusionOk="0">
                  <a:moveTo>
                    <a:pt x="8312" y="0"/>
                  </a:moveTo>
                  <a:cubicBezTo>
                    <a:pt x="6184" y="0"/>
                    <a:pt x="3854" y="316"/>
                    <a:pt x="2128" y="863"/>
                  </a:cubicBezTo>
                  <a:lnTo>
                    <a:pt x="1582" y="1036"/>
                  </a:lnTo>
                  <a:lnTo>
                    <a:pt x="1582" y="1582"/>
                  </a:lnTo>
                  <a:cubicBezTo>
                    <a:pt x="1582" y="2877"/>
                    <a:pt x="1870" y="3941"/>
                    <a:pt x="2445" y="4861"/>
                  </a:cubicBezTo>
                  <a:lnTo>
                    <a:pt x="2761" y="5351"/>
                  </a:lnTo>
                  <a:lnTo>
                    <a:pt x="3308" y="5178"/>
                  </a:lnTo>
                  <a:cubicBezTo>
                    <a:pt x="4976" y="4689"/>
                    <a:pt x="6385" y="4487"/>
                    <a:pt x="7938" y="4487"/>
                  </a:cubicBezTo>
                  <a:cubicBezTo>
                    <a:pt x="10987" y="4487"/>
                    <a:pt x="11648" y="5609"/>
                    <a:pt x="11706" y="7393"/>
                  </a:cubicBezTo>
                  <a:cubicBezTo>
                    <a:pt x="10987" y="7335"/>
                    <a:pt x="10153" y="7307"/>
                    <a:pt x="9117" y="7307"/>
                  </a:cubicBezTo>
                  <a:cubicBezTo>
                    <a:pt x="3595" y="7307"/>
                    <a:pt x="0" y="10068"/>
                    <a:pt x="0" y="14355"/>
                  </a:cubicBezTo>
                  <a:cubicBezTo>
                    <a:pt x="0" y="19935"/>
                    <a:pt x="4889" y="21086"/>
                    <a:pt x="9002" y="21086"/>
                  </a:cubicBezTo>
                  <a:cubicBezTo>
                    <a:pt x="11102" y="21086"/>
                    <a:pt x="13604" y="20770"/>
                    <a:pt x="16394" y="20166"/>
                  </a:cubicBezTo>
                  <a:lnTo>
                    <a:pt x="16998" y="20022"/>
                  </a:lnTo>
                  <a:lnTo>
                    <a:pt x="16998" y="7681"/>
                  </a:lnTo>
                  <a:cubicBezTo>
                    <a:pt x="16969" y="2589"/>
                    <a:pt x="14035" y="0"/>
                    <a:pt x="8312" y="0"/>
                  </a:cubicBezTo>
                  <a:moveTo>
                    <a:pt x="11677" y="11794"/>
                  </a:moveTo>
                  <a:lnTo>
                    <a:pt x="11677" y="16455"/>
                  </a:lnTo>
                  <a:cubicBezTo>
                    <a:pt x="10900" y="16598"/>
                    <a:pt x="9922" y="16685"/>
                    <a:pt x="8916" y="16685"/>
                  </a:cubicBezTo>
                  <a:cubicBezTo>
                    <a:pt x="6299" y="16685"/>
                    <a:pt x="5321" y="16052"/>
                    <a:pt x="5321" y="14297"/>
                  </a:cubicBezTo>
                  <a:cubicBezTo>
                    <a:pt x="5321" y="13175"/>
                    <a:pt x="5752" y="11650"/>
                    <a:pt x="9462" y="11650"/>
                  </a:cubicBezTo>
                  <a:cubicBezTo>
                    <a:pt x="10066" y="11650"/>
                    <a:pt x="10987" y="11708"/>
                    <a:pt x="11677" y="11794"/>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0" name="Google Shape;430;p50"/>
            <p:cNvSpPr/>
            <p:nvPr/>
          </p:nvSpPr>
          <p:spPr>
            <a:xfrm>
              <a:off x="6166579" y="3424224"/>
              <a:ext cx="5320" cy="21172"/>
            </a:xfrm>
            <a:custGeom>
              <a:avLst/>
              <a:gdLst/>
              <a:ahLst/>
              <a:cxnLst/>
              <a:rect l="l" t="t" r="r" b="b"/>
              <a:pathLst>
                <a:path w="5320" h="21172" extrusionOk="0">
                  <a:moveTo>
                    <a:pt x="4688" y="144"/>
                  </a:moveTo>
                  <a:cubicBezTo>
                    <a:pt x="4055" y="29"/>
                    <a:pt x="3250" y="0"/>
                    <a:pt x="2675" y="0"/>
                  </a:cubicBezTo>
                  <a:cubicBezTo>
                    <a:pt x="2215" y="0"/>
                    <a:pt x="1352" y="29"/>
                    <a:pt x="633" y="144"/>
                  </a:cubicBezTo>
                  <a:lnTo>
                    <a:pt x="0" y="259"/>
                  </a:lnTo>
                  <a:lnTo>
                    <a:pt x="0" y="20885"/>
                  </a:lnTo>
                  <a:lnTo>
                    <a:pt x="633" y="21000"/>
                  </a:lnTo>
                  <a:cubicBezTo>
                    <a:pt x="1265" y="21115"/>
                    <a:pt x="2071" y="21172"/>
                    <a:pt x="2646" y="21172"/>
                  </a:cubicBezTo>
                  <a:cubicBezTo>
                    <a:pt x="3106" y="21172"/>
                    <a:pt x="3969" y="21144"/>
                    <a:pt x="4688" y="21000"/>
                  </a:cubicBezTo>
                  <a:lnTo>
                    <a:pt x="5321" y="20885"/>
                  </a:lnTo>
                  <a:lnTo>
                    <a:pt x="5321" y="259"/>
                  </a:lnTo>
                  <a:lnTo>
                    <a:pt x="4688" y="144"/>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1" name="Google Shape;431;p50"/>
            <p:cNvSpPr/>
            <p:nvPr/>
          </p:nvSpPr>
          <p:spPr>
            <a:xfrm>
              <a:off x="6166234" y="3416400"/>
              <a:ext cx="5924" cy="5926"/>
            </a:xfrm>
            <a:custGeom>
              <a:avLst/>
              <a:gdLst/>
              <a:ahLst/>
              <a:cxnLst/>
              <a:rect l="l" t="t" r="r" b="b"/>
              <a:pathLst>
                <a:path w="5924" h="5926" extrusionOk="0">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2" name="Google Shape;432;p50"/>
            <p:cNvSpPr/>
            <p:nvPr/>
          </p:nvSpPr>
          <p:spPr>
            <a:xfrm>
              <a:off x="6095222" y="3424224"/>
              <a:ext cx="5291" cy="21028"/>
            </a:xfrm>
            <a:custGeom>
              <a:avLst/>
              <a:gdLst/>
              <a:ahLst/>
              <a:cxnLst/>
              <a:rect l="l" t="t" r="r" b="b"/>
              <a:pathLst>
                <a:path w="5291" h="21028" extrusionOk="0">
                  <a:moveTo>
                    <a:pt x="4688" y="144"/>
                  </a:moveTo>
                  <a:cubicBezTo>
                    <a:pt x="4055" y="29"/>
                    <a:pt x="3250" y="0"/>
                    <a:pt x="2675" y="0"/>
                  </a:cubicBezTo>
                  <a:cubicBezTo>
                    <a:pt x="2215" y="0"/>
                    <a:pt x="1352" y="29"/>
                    <a:pt x="633" y="144"/>
                  </a:cubicBezTo>
                  <a:lnTo>
                    <a:pt x="0" y="259"/>
                  </a:lnTo>
                  <a:lnTo>
                    <a:pt x="0" y="20741"/>
                  </a:lnTo>
                  <a:lnTo>
                    <a:pt x="633" y="20856"/>
                  </a:lnTo>
                  <a:cubicBezTo>
                    <a:pt x="1266" y="20971"/>
                    <a:pt x="2071" y="21029"/>
                    <a:pt x="2646" y="21029"/>
                  </a:cubicBezTo>
                  <a:cubicBezTo>
                    <a:pt x="3106" y="21029"/>
                    <a:pt x="3969" y="21000"/>
                    <a:pt x="4688" y="20856"/>
                  </a:cubicBezTo>
                  <a:lnTo>
                    <a:pt x="5292" y="20741"/>
                  </a:lnTo>
                  <a:lnTo>
                    <a:pt x="5292" y="259"/>
                  </a:lnTo>
                  <a:lnTo>
                    <a:pt x="4688" y="144"/>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3" name="Google Shape;433;p50"/>
            <p:cNvSpPr/>
            <p:nvPr/>
          </p:nvSpPr>
          <p:spPr>
            <a:xfrm>
              <a:off x="6094906" y="3416400"/>
              <a:ext cx="5924" cy="5926"/>
            </a:xfrm>
            <a:custGeom>
              <a:avLst/>
              <a:gdLst/>
              <a:ahLst/>
              <a:cxnLst/>
              <a:rect l="l" t="t" r="r" b="b"/>
              <a:pathLst>
                <a:path w="5924" h="5926" extrusionOk="0">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4" name="Google Shape;434;p50"/>
            <p:cNvSpPr/>
            <p:nvPr/>
          </p:nvSpPr>
          <p:spPr>
            <a:xfrm>
              <a:off x="6061946" y="3424282"/>
              <a:ext cx="5291" cy="21028"/>
            </a:xfrm>
            <a:custGeom>
              <a:avLst/>
              <a:gdLst/>
              <a:ahLst/>
              <a:cxnLst/>
              <a:rect l="l" t="t" r="r" b="b"/>
              <a:pathLst>
                <a:path w="5291" h="21028" extrusionOk="0">
                  <a:moveTo>
                    <a:pt x="4688" y="144"/>
                  </a:moveTo>
                  <a:cubicBezTo>
                    <a:pt x="4055" y="29"/>
                    <a:pt x="3250" y="0"/>
                    <a:pt x="2675" y="0"/>
                  </a:cubicBezTo>
                  <a:cubicBezTo>
                    <a:pt x="2215" y="0"/>
                    <a:pt x="1352" y="29"/>
                    <a:pt x="633" y="144"/>
                  </a:cubicBezTo>
                  <a:lnTo>
                    <a:pt x="0" y="259"/>
                  </a:lnTo>
                  <a:lnTo>
                    <a:pt x="0" y="20741"/>
                  </a:lnTo>
                  <a:lnTo>
                    <a:pt x="633" y="20856"/>
                  </a:lnTo>
                  <a:cubicBezTo>
                    <a:pt x="1265" y="20971"/>
                    <a:pt x="2071" y="21029"/>
                    <a:pt x="2646" y="21029"/>
                  </a:cubicBezTo>
                  <a:cubicBezTo>
                    <a:pt x="3106" y="21029"/>
                    <a:pt x="3969" y="21000"/>
                    <a:pt x="4688" y="20856"/>
                  </a:cubicBezTo>
                  <a:lnTo>
                    <a:pt x="5292" y="20741"/>
                  </a:lnTo>
                  <a:lnTo>
                    <a:pt x="5292" y="259"/>
                  </a:lnTo>
                  <a:lnTo>
                    <a:pt x="4688" y="144"/>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5" name="Google Shape;435;p50"/>
            <p:cNvSpPr/>
            <p:nvPr/>
          </p:nvSpPr>
          <p:spPr>
            <a:xfrm>
              <a:off x="6061601" y="3416428"/>
              <a:ext cx="5925" cy="5925"/>
            </a:xfrm>
            <a:custGeom>
              <a:avLst/>
              <a:gdLst/>
              <a:ahLst/>
              <a:cxnLst/>
              <a:rect l="l" t="t" r="r" b="b"/>
              <a:pathLst>
                <a:path w="5925" h="5925" extrusionOk="0">
                  <a:moveTo>
                    <a:pt x="2962" y="0"/>
                  </a:moveTo>
                  <a:cubicBezTo>
                    <a:pt x="1323" y="0"/>
                    <a:pt x="0" y="1323"/>
                    <a:pt x="0" y="2963"/>
                  </a:cubicBezTo>
                  <a:cubicBezTo>
                    <a:pt x="0" y="4603"/>
                    <a:pt x="1323" y="5926"/>
                    <a:pt x="2962" y="5926"/>
                  </a:cubicBezTo>
                  <a:cubicBezTo>
                    <a:pt x="4602" y="5926"/>
                    <a:pt x="5925" y="4603"/>
                    <a:pt x="5925" y="2963"/>
                  </a:cubicBezTo>
                  <a:cubicBezTo>
                    <a:pt x="5953" y="1352"/>
                    <a:pt x="4602" y="0"/>
                    <a:pt x="2962" y="0"/>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6" name="Google Shape;436;p50"/>
            <p:cNvSpPr/>
            <p:nvPr/>
          </p:nvSpPr>
          <p:spPr>
            <a:xfrm>
              <a:off x="6000685" y="3423879"/>
              <a:ext cx="9318" cy="14786"/>
            </a:xfrm>
            <a:custGeom>
              <a:avLst/>
              <a:gdLst/>
              <a:ahLst/>
              <a:cxnLst/>
              <a:rect l="l" t="t" r="r" b="b"/>
              <a:pathLst>
                <a:path w="9318" h="14786" extrusionOk="0">
                  <a:moveTo>
                    <a:pt x="1122" y="14729"/>
                  </a:moveTo>
                  <a:lnTo>
                    <a:pt x="1208" y="14729"/>
                  </a:lnTo>
                  <a:cubicBezTo>
                    <a:pt x="1553" y="14757"/>
                    <a:pt x="1927" y="14786"/>
                    <a:pt x="2301" y="14786"/>
                  </a:cubicBezTo>
                  <a:lnTo>
                    <a:pt x="2473" y="14786"/>
                  </a:lnTo>
                  <a:lnTo>
                    <a:pt x="2589" y="14786"/>
                  </a:lnTo>
                  <a:cubicBezTo>
                    <a:pt x="7047" y="14786"/>
                    <a:pt x="9319" y="12226"/>
                    <a:pt x="9319" y="7134"/>
                  </a:cubicBezTo>
                  <a:cubicBezTo>
                    <a:pt x="9319" y="2129"/>
                    <a:pt x="7909" y="0"/>
                    <a:pt x="4573" y="0"/>
                  </a:cubicBezTo>
                  <a:cubicBezTo>
                    <a:pt x="1841" y="0"/>
                    <a:pt x="345" y="1841"/>
                    <a:pt x="345" y="5207"/>
                  </a:cubicBezTo>
                  <a:lnTo>
                    <a:pt x="345" y="10960"/>
                  </a:lnTo>
                  <a:cubicBezTo>
                    <a:pt x="345" y="11938"/>
                    <a:pt x="288" y="13521"/>
                    <a:pt x="0" y="14470"/>
                  </a:cubicBezTo>
                  <a:cubicBezTo>
                    <a:pt x="144" y="14527"/>
                    <a:pt x="345" y="14556"/>
                    <a:pt x="575" y="14614"/>
                  </a:cubicBezTo>
                  <a:lnTo>
                    <a:pt x="661" y="14643"/>
                  </a:lnTo>
                  <a:cubicBezTo>
                    <a:pt x="748" y="14671"/>
                    <a:pt x="949" y="14700"/>
                    <a:pt x="1122" y="14729"/>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7" name="Google Shape;437;p50"/>
            <p:cNvSpPr/>
            <p:nvPr/>
          </p:nvSpPr>
          <p:spPr>
            <a:xfrm>
              <a:off x="5980466" y="3405957"/>
              <a:ext cx="45586" cy="45595"/>
            </a:xfrm>
            <a:custGeom>
              <a:avLst/>
              <a:gdLst/>
              <a:ahLst/>
              <a:cxnLst/>
              <a:rect l="l" t="t" r="r" b="b"/>
              <a:pathLst>
                <a:path w="45586" h="45595" extrusionOk="0">
                  <a:moveTo>
                    <a:pt x="11476" y="38289"/>
                  </a:moveTo>
                  <a:cubicBezTo>
                    <a:pt x="12281" y="37310"/>
                    <a:pt x="12223" y="35297"/>
                    <a:pt x="12223" y="35297"/>
                  </a:cubicBezTo>
                  <a:lnTo>
                    <a:pt x="12223" y="35297"/>
                  </a:lnTo>
                  <a:lnTo>
                    <a:pt x="12223" y="2589"/>
                  </a:lnTo>
                  <a:cubicBezTo>
                    <a:pt x="4947" y="6386"/>
                    <a:pt x="0" y="14009"/>
                    <a:pt x="0" y="22783"/>
                  </a:cubicBezTo>
                  <a:cubicBezTo>
                    <a:pt x="0" y="35383"/>
                    <a:pt x="10210" y="45595"/>
                    <a:pt x="22779" y="45595"/>
                  </a:cubicBezTo>
                  <a:cubicBezTo>
                    <a:pt x="35376" y="45595"/>
                    <a:pt x="45587" y="35383"/>
                    <a:pt x="45587" y="22783"/>
                  </a:cubicBezTo>
                  <a:cubicBezTo>
                    <a:pt x="45587" y="10184"/>
                    <a:pt x="35376" y="0"/>
                    <a:pt x="22779" y="0"/>
                  </a:cubicBezTo>
                  <a:cubicBezTo>
                    <a:pt x="21974" y="0"/>
                    <a:pt x="21197" y="29"/>
                    <a:pt x="20421" y="115"/>
                  </a:cubicBezTo>
                  <a:lnTo>
                    <a:pt x="20421" y="13204"/>
                  </a:lnTo>
                  <a:cubicBezTo>
                    <a:pt x="21830" y="11766"/>
                    <a:pt x="24131" y="10903"/>
                    <a:pt x="26662" y="10903"/>
                  </a:cubicBezTo>
                  <a:cubicBezTo>
                    <a:pt x="33737" y="10903"/>
                    <a:pt x="37965" y="16138"/>
                    <a:pt x="37965" y="24883"/>
                  </a:cubicBezTo>
                  <a:cubicBezTo>
                    <a:pt x="37965" y="34060"/>
                    <a:pt x="31954" y="39756"/>
                    <a:pt x="22290" y="39756"/>
                  </a:cubicBezTo>
                  <a:cubicBezTo>
                    <a:pt x="21197" y="39756"/>
                    <a:pt x="19989" y="39698"/>
                    <a:pt x="18781" y="39554"/>
                  </a:cubicBezTo>
                  <a:lnTo>
                    <a:pt x="18666" y="39554"/>
                  </a:lnTo>
                  <a:cubicBezTo>
                    <a:pt x="16135" y="39410"/>
                    <a:pt x="12281" y="38490"/>
                    <a:pt x="12109" y="38461"/>
                  </a:cubicBezTo>
                  <a:lnTo>
                    <a:pt x="11476" y="38289"/>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Text - Option 03">
  <p:cSld name="Content Text - Option 03">
    <p:spTree>
      <p:nvGrpSpPr>
        <p:cNvPr id="1" name="Shape 438"/>
        <p:cNvGrpSpPr/>
        <p:nvPr/>
      </p:nvGrpSpPr>
      <p:grpSpPr>
        <a:xfrm>
          <a:off x="0" y="0"/>
          <a:ext cx="0" cy="0"/>
          <a:chOff x="0" y="0"/>
          <a:chExt cx="0" cy="0"/>
        </a:xfrm>
      </p:grpSpPr>
      <p:sp>
        <p:nvSpPr>
          <p:cNvPr id="439" name="Google Shape;439;p51"/>
          <p:cNvSpPr txBox="1"/>
          <p:nvPr/>
        </p:nvSpPr>
        <p:spPr>
          <a:xfrm>
            <a:off x="184224" y="6417378"/>
            <a:ext cx="9523828" cy="1661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0"/>
              <a:buFont typeface="Arial"/>
              <a:buNone/>
            </a:pPr>
            <a:r>
              <a:rPr lang="es-ES" sz="480" b="1" i="0" u="none" strike="noStrike" cap="none">
                <a:solidFill>
                  <a:srgbClr val="003D46"/>
                </a:solidFill>
                <a:latin typeface="Arial"/>
                <a:ea typeface="Arial"/>
                <a:cs typeface="Arial"/>
                <a:sym typeface="Arial"/>
              </a:rPr>
              <a:t>All content within this presentation, both physically and intellectual is the exclusive property of Bioiberica. This presentation may not be distributed in full or in part to any person or third party without the written permission of Bioiberica. ©2021</a:t>
            </a:r>
            <a:endParaRPr sz="1400" b="0" i="0" u="none" strike="noStrike" cap="none">
              <a:solidFill>
                <a:srgbClr val="000000"/>
              </a:solidFill>
              <a:latin typeface="Arial"/>
              <a:ea typeface="Arial"/>
              <a:cs typeface="Arial"/>
              <a:sym typeface="Arial"/>
            </a:endParaRPr>
          </a:p>
        </p:txBody>
      </p:sp>
      <p:cxnSp>
        <p:nvCxnSpPr>
          <p:cNvPr id="440" name="Google Shape;440;p51"/>
          <p:cNvCxnSpPr/>
          <p:nvPr/>
        </p:nvCxnSpPr>
        <p:spPr>
          <a:xfrm>
            <a:off x="281354" y="6358597"/>
            <a:ext cx="11605846" cy="0"/>
          </a:xfrm>
          <a:prstGeom prst="straightConnector1">
            <a:avLst/>
          </a:prstGeom>
          <a:noFill/>
          <a:ln w="9525" cap="flat" cmpd="sng">
            <a:solidFill>
              <a:srgbClr val="003D46"/>
            </a:solidFill>
            <a:prstDash val="solid"/>
            <a:miter lim="800000"/>
            <a:headEnd type="none" w="sm" len="sm"/>
            <a:tailEnd type="none" w="sm" len="sm"/>
          </a:ln>
        </p:spPr>
      </p:cxnSp>
      <p:sp>
        <p:nvSpPr>
          <p:cNvPr id="441" name="Google Shape;441;p51"/>
          <p:cNvSpPr txBox="1">
            <a:spLocks noGrp="1"/>
          </p:cNvSpPr>
          <p:nvPr>
            <p:ph type="body" idx="1"/>
          </p:nvPr>
        </p:nvSpPr>
        <p:spPr>
          <a:xfrm>
            <a:off x="281354" y="2190042"/>
            <a:ext cx="3847439" cy="241797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500"/>
              </a:spcBef>
              <a:spcAft>
                <a:spcPts val="0"/>
              </a:spcAft>
              <a:buClr>
                <a:srgbClr val="003D46"/>
              </a:buClr>
              <a:buSzPts val="2000"/>
              <a:buNone/>
              <a:defRPr sz="2000" b="1"/>
            </a:lvl1pPr>
            <a:lvl2pPr marL="914400" lvl="1" indent="-228600" algn="l">
              <a:lnSpc>
                <a:spcPct val="100000"/>
              </a:lnSpc>
              <a:spcBef>
                <a:spcPts val="500"/>
              </a:spcBef>
              <a:spcAft>
                <a:spcPts val="0"/>
              </a:spcAft>
              <a:buClr>
                <a:srgbClr val="003D46"/>
              </a:buClr>
              <a:buSzPts val="1400"/>
              <a:buNone/>
              <a:defRPr sz="1400"/>
            </a:lvl2pPr>
            <a:lvl3pPr marL="1371600" lvl="2" indent="-317500" algn="l">
              <a:lnSpc>
                <a:spcPct val="100000"/>
              </a:lnSpc>
              <a:spcBef>
                <a:spcPts val="500"/>
              </a:spcBef>
              <a:spcAft>
                <a:spcPts val="0"/>
              </a:spcAft>
              <a:buClr>
                <a:srgbClr val="003D46"/>
              </a:buClr>
              <a:buSzPts val="1400"/>
              <a:buChar char="•"/>
              <a:defRPr sz="1400" b="1"/>
            </a:lvl3pPr>
            <a:lvl4pPr marL="1828800" lvl="3" indent="-342900" algn="l">
              <a:lnSpc>
                <a:spcPct val="90000"/>
              </a:lnSpc>
              <a:spcBef>
                <a:spcPts val="500"/>
              </a:spcBef>
              <a:spcAft>
                <a:spcPts val="0"/>
              </a:spcAft>
              <a:buClr>
                <a:srgbClr val="003D46"/>
              </a:buClr>
              <a:buSzPts val="1800"/>
              <a:buChar char="•"/>
              <a:defRPr/>
            </a:lvl4pPr>
            <a:lvl5pPr marL="2286000" lvl="4" indent="-342900" algn="l">
              <a:lnSpc>
                <a:spcPct val="90000"/>
              </a:lnSpc>
              <a:spcBef>
                <a:spcPts val="400"/>
              </a:spcBef>
              <a:spcAft>
                <a:spcPts val="0"/>
              </a:spcAft>
              <a:buClr>
                <a:srgbClr val="003D4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2" name="Google Shape;442;p51"/>
          <p:cNvSpPr txBox="1">
            <a:spLocks noGrp="1"/>
          </p:cNvSpPr>
          <p:nvPr>
            <p:ph type="body" idx="2"/>
          </p:nvPr>
        </p:nvSpPr>
        <p:spPr>
          <a:xfrm>
            <a:off x="4226821" y="2190042"/>
            <a:ext cx="3674167" cy="228321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500"/>
              </a:spcBef>
              <a:spcAft>
                <a:spcPts val="0"/>
              </a:spcAft>
              <a:buClr>
                <a:srgbClr val="003D46"/>
              </a:buClr>
              <a:buSzPts val="2000"/>
              <a:buNone/>
              <a:defRPr sz="2000" b="1"/>
            </a:lvl1pPr>
            <a:lvl2pPr marL="914400" lvl="1" indent="-228600" algn="l">
              <a:lnSpc>
                <a:spcPct val="100000"/>
              </a:lnSpc>
              <a:spcBef>
                <a:spcPts val="500"/>
              </a:spcBef>
              <a:spcAft>
                <a:spcPts val="0"/>
              </a:spcAft>
              <a:buClr>
                <a:srgbClr val="003D46"/>
              </a:buClr>
              <a:buSzPts val="1400"/>
              <a:buNone/>
              <a:defRPr sz="1400"/>
            </a:lvl2pPr>
            <a:lvl3pPr marL="1371600" lvl="2" indent="-317500" algn="l">
              <a:lnSpc>
                <a:spcPct val="100000"/>
              </a:lnSpc>
              <a:spcBef>
                <a:spcPts val="500"/>
              </a:spcBef>
              <a:spcAft>
                <a:spcPts val="0"/>
              </a:spcAft>
              <a:buClr>
                <a:srgbClr val="003D46"/>
              </a:buClr>
              <a:buSzPts val="1400"/>
              <a:buChar char="•"/>
              <a:defRPr sz="1400" b="1"/>
            </a:lvl3pPr>
            <a:lvl4pPr marL="1828800" lvl="3" indent="-342900" algn="l">
              <a:lnSpc>
                <a:spcPct val="90000"/>
              </a:lnSpc>
              <a:spcBef>
                <a:spcPts val="500"/>
              </a:spcBef>
              <a:spcAft>
                <a:spcPts val="0"/>
              </a:spcAft>
              <a:buClr>
                <a:srgbClr val="003D46"/>
              </a:buClr>
              <a:buSzPts val="1800"/>
              <a:buChar char="•"/>
              <a:defRPr/>
            </a:lvl4pPr>
            <a:lvl5pPr marL="2286000" lvl="4" indent="-342900" algn="l">
              <a:lnSpc>
                <a:spcPct val="90000"/>
              </a:lnSpc>
              <a:spcBef>
                <a:spcPts val="400"/>
              </a:spcBef>
              <a:spcAft>
                <a:spcPts val="0"/>
              </a:spcAft>
              <a:buClr>
                <a:srgbClr val="003D4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3" name="Google Shape;443;p51"/>
          <p:cNvSpPr txBox="1">
            <a:spLocks noGrp="1"/>
          </p:cNvSpPr>
          <p:nvPr>
            <p:ph type="body" idx="3"/>
          </p:nvPr>
        </p:nvSpPr>
        <p:spPr>
          <a:xfrm>
            <a:off x="4226821" y="3940620"/>
            <a:ext cx="3674167" cy="228321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500"/>
              </a:spcBef>
              <a:spcAft>
                <a:spcPts val="0"/>
              </a:spcAft>
              <a:buClr>
                <a:srgbClr val="003D46"/>
              </a:buClr>
              <a:buSzPts val="2000"/>
              <a:buNone/>
              <a:defRPr sz="2000" b="1"/>
            </a:lvl1pPr>
            <a:lvl2pPr marL="914400" lvl="1" indent="-228600" algn="l">
              <a:lnSpc>
                <a:spcPct val="100000"/>
              </a:lnSpc>
              <a:spcBef>
                <a:spcPts val="500"/>
              </a:spcBef>
              <a:spcAft>
                <a:spcPts val="0"/>
              </a:spcAft>
              <a:buClr>
                <a:srgbClr val="003D46"/>
              </a:buClr>
              <a:buSzPts val="1400"/>
              <a:buNone/>
              <a:defRPr sz="1400"/>
            </a:lvl2pPr>
            <a:lvl3pPr marL="1371600" lvl="2" indent="-317500" algn="l">
              <a:lnSpc>
                <a:spcPct val="100000"/>
              </a:lnSpc>
              <a:spcBef>
                <a:spcPts val="500"/>
              </a:spcBef>
              <a:spcAft>
                <a:spcPts val="0"/>
              </a:spcAft>
              <a:buClr>
                <a:srgbClr val="003D46"/>
              </a:buClr>
              <a:buSzPts val="1400"/>
              <a:buChar char="•"/>
              <a:defRPr sz="1400" b="1"/>
            </a:lvl3pPr>
            <a:lvl4pPr marL="1828800" lvl="3" indent="-342900" algn="l">
              <a:lnSpc>
                <a:spcPct val="90000"/>
              </a:lnSpc>
              <a:spcBef>
                <a:spcPts val="500"/>
              </a:spcBef>
              <a:spcAft>
                <a:spcPts val="0"/>
              </a:spcAft>
              <a:buClr>
                <a:srgbClr val="003D46"/>
              </a:buClr>
              <a:buSzPts val="1800"/>
              <a:buChar char="•"/>
              <a:defRPr/>
            </a:lvl4pPr>
            <a:lvl5pPr marL="2286000" lvl="4" indent="-342900" algn="l">
              <a:lnSpc>
                <a:spcPct val="90000"/>
              </a:lnSpc>
              <a:spcBef>
                <a:spcPts val="400"/>
              </a:spcBef>
              <a:spcAft>
                <a:spcPts val="0"/>
              </a:spcAft>
              <a:buClr>
                <a:srgbClr val="003D4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4" name="Google Shape;444;p51"/>
          <p:cNvSpPr txBox="1">
            <a:spLocks noGrp="1"/>
          </p:cNvSpPr>
          <p:nvPr>
            <p:ph type="body" idx="4"/>
          </p:nvPr>
        </p:nvSpPr>
        <p:spPr>
          <a:xfrm>
            <a:off x="281354" y="4831643"/>
            <a:ext cx="3847439" cy="14182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500"/>
              </a:spcBef>
              <a:spcAft>
                <a:spcPts val="0"/>
              </a:spcAft>
              <a:buClr>
                <a:srgbClr val="003D46"/>
              </a:buClr>
              <a:buSzPts val="2000"/>
              <a:buNone/>
              <a:defRPr sz="2000" b="1"/>
            </a:lvl1pPr>
            <a:lvl2pPr marL="914400" lvl="1" indent="-228600" algn="l">
              <a:lnSpc>
                <a:spcPct val="100000"/>
              </a:lnSpc>
              <a:spcBef>
                <a:spcPts val="500"/>
              </a:spcBef>
              <a:spcAft>
                <a:spcPts val="0"/>
              </a:spcAft>
              <a:buClr>
                <a:srgbClr val="003D46"/>
              </a:buClr>
              <a:buSzPts val="1400"/>
              <a:buNone/>
              <a:defRPr sz="1400"/>
            </a:lvl2pPr>
            <a:lvl3pPr marL="1371600" lvl="2" indent="-317500" algn="l">
              <a:lnSpc>
                <a:spcPct val="100000"/>
              </a:lnSpc>
              <a:spcBef>
                <a:spcPts val="500"/>
              </a:spcBef>
              <a:spcAft>
                <a:spcPts val="0"/>
              </a:spcAft>
              <a:buClr>
                <a:srgbClr val="003D46"/>
              </a:buClr>
              <a:buSzPts val="1400"/>
              <a:buChar char="•"/>
              <a:defRPr sz="1400" b="1"/>
            </a:lvl3pPr>
            <a:lvl4pPr marL="1828800" lvl="3" indent="-342900" algn="l">
              <a:lnSpc>
                <a:spcPct val="90000"/>
              </a:lnSpc>
              <a:spcBef>
                <a:spcPts val="500"/>
              </a:spcBef>
              <a:spcAft>
                <a:spcPts val="0"/>
              </a:spcAft>
              <a:buClr>
                <a:srgbClr val="003D46"/>
              </a:buClr>
              <a:buSzPts val="1800"/>
              <a:buChar char="•"/>
              <a:defRPr/>
            </a:lvl4pPr>
            <a:lvl5pPr marL="2286000" lvl="4" indent="-342900" algn="l">
              <a:lnSpc>
                <a:spcPct val="90000"/>
              </a:lnSpc>
              <a:spcBef>
                <a:spcPts val="400"/>
              </a:spcBef>
              <a:spcAft>
                <a:spcPts val="0"/>
              </a:spcAft>
              <a:buClr>
                <a:srgbClr val="003D4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445" name="Google Shape;445;p51"/>
          <p:cNvGrpSpPr/>
          <p:nvPr/>
        </p:nvGrpSpPr>
        <p:grpSpPr>
          <a:xfrm>
            <a:off x="11118683" y="6430454"/>
            <a:ext cx="776187" cy="153123"/>
            <a:chOff x="5980466" y="3405957"/>
            <a:chExt cx="231123" cy="45595"/>
          </a:xfrm>
        </p:grpSpPr>
        <p:sp>
          <p:nvSpPr>
            <p:cNvPr id="446" name="Google Shape;446;p51"/>
            <p:cNvSpPr/>
            <p:nvPr/>
          </p:nvSpPr>
          <p:spPr>
            <a:xfrm>
              <a:off x="6038218" y="3416918"/>
              <a:ext cx="19327" cy="28622"/>
            </a:xfrm>
            <a:custGeom>
              <a:avLst/>
              <a:gdLst/>
              <a:ahLst/>
              <a:cxnLst/>
              <a:rect l="l" t="t" r="r" b="b"/>
              <a:pathLst>
                <a:path w="19327" h="28622" extrusionOk="0">
                  <a:moveTo>
                    <a:pt x="14697" y="13117"/>
                  </a:moveTo>
                  <a:cubicBezTo>
                    <a:pt x="16250" y="12053"/>
                    <a:pt x="17602" y="10212"/>
                    <a:pt x="17602" y="7594"/>
                  </a:cubicBezTo>
                  <a:cubicBezTo>
                    <a:pt x="17602" y="1323"/>
                    <a:pt x="11821" y="0"/>
                    <a:pt x="6989" y="0"/>
                  </a:cubicBezTo>
                  <a:cubicBezTo>
                    <a:pt x="4429" y="0"/>
                    <a:pt x="1870" y="172"/>
                    <a:pt x="604" y="431"/>
                  </a:cubicBezTo>
                  <a:lnTo>
                    <a:pt x="0" y="546"/>
                  </a:lnTo>
                  <a:lnTo>
                    <a:pt x="0" y="28076"/>
                  </a:lnTo>
                  <a:lnTo>
                    <a:pt x="661" y="28162"/>
                  </a:lnTo>
                  <a:cubicBezTo>
                    <a:pt x="2905" y="28450"/>
                    <a:pt x="5350" y="28623"/>
                    <a:pt x="7248" y="28623"/>
                  </a:cubicBezTo>
                  <a:cubicBezTo>
                    <a:pt x="17774" y="28623"/>
                    <a:pt x="19327" y="23330"/>
                    <a:pt x="19327" y="20166"/>
                  </a:cubicBezTo>
                  <a:cubicBezTo>
                    <a:pt x="19327" y="16771"/>
                    <a:pt x="17602" y="14239"/>
                    <a:pt x="14697" y="13117"/>
                  </a:cubicBezTo>
                  <a:moveTo>
                    <a:pt x="5407" y="11363"/>
                  </a:moveTo>
                  <a:lnTo>
                    <a:pt x="5407" y="4516"/>
                  </a:lnTo>
                  <a:cubicBezTo>
                    <a:pt x="5925" y="4459"/>
                    <a:pt x="6557" y="4459"/>
                    <a:pt x="7363" y="4459"/>
                  </a:cubicBezTo>
                  <a:cubicBezTo>
                    <a:pt x="9549" y="4459"/>
                    <a:pt x="12137" y="5034"/>
                    <a:pt x="12137" y="7824"/>
                  </a:cubicBezTo>
                  <a:cubicBezTo>
                    <a:pt x="12137" y="10212"/>
                    <a:pt x="10613" y="11363"/>
                    <a:pt x="7478" y="11363"/>
                  </a:cubicBezTo>
                  <a:lnTo>
                    <a:pt x="5407" y="11363"/>
                  </a:lnTo>
                  <a:close/>
                  <a:moveTo>
                    <a:pt x="13662" y="20022"/>
                  </a:moveTo>
                  <a:cubicBezTo>
                    <a:pt x="13662" y="21690"/>
                    <a:pt x="13029" y="23934"/>
                    <a:pt x="7650" y="23934"/>
                  </a:cubicBezTo>
                  <a:cubicBezTo>
                    <a:pt x="7104" y="23934"/>
                    <a:pt x="6155" y="23934"/>
                    <a:pt x="5407" y="23876"/>
                  </a:cubicBezTo>
                  <a:lnTo>
                    <a:pt x="5407" y="15994"/>
                  </a:lnTo>
                  <a:lnTo>
                    <a:pt x="7881" y="15994"/>
                  </a:lnTo>
                  <a:cubicBezTo>
                    <a:pt x="13057" y="15965"/>
                    <a:pt x="13662" y="18267"/>
                    <a:pt x="13662" y="20022"/>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7" name="Google Shape;447;p51"/>
            <p:cNvSpPr/>
            <p:nvPr/>
          </p:nvSpPr>
          <p:spPr>
            <a:xfrm>
              <a:off x="6071092" y="3424426"/>
              <a:ext cx="20017" cy="21114"/>
            </a:xfrm>
            <a:custGeom>
              <a:avLst/>
              <a:gdLst/>
              <a:ahLst/>
              <a:cxnLst/>
              <a:rect l="l" t="t" r="r" b="b"/>
              <a:pathLst>
                <a:path w="20017" h="21114" extrusionOk="0">
                  <a:moveTo>
                    <a:pt x="10009" y="0"/>
                  </a:moveTo>
                  <a:cubicBezTo>
                    <a:pt x="3825" y="0"/>
                    <a:pt x="0" y="4056"/>
                    <a:pt x="0" y="10586"/>
                  </a:cubicBezTo>
                  <a:cubicBezTo>
                    <a:pt x="0" y="17087"/>
                    <a:pt x="3825" y="21115"/>
                    <a:pt x="10009" y="21115"/>
                  </a:cubicBezTo>
                  <a:cubicBezTo>
                    <a:pt x="16164" y="21115"/>
                    <a:pt x="20018" y="17087"/>
                    <a:pt x="20018" y="10586"/>
                  </a:cubicBezTo>
                  <a:cubicBezTo>
                    <a:pt x="20018" y="4056"/>
                    <a:pt x="16164" y="0"/>
                    <a:pt x="10009" y="0"/>
                  </a:cubicBezTo>
                  <a:moveTo>
                    <a:pt x="14467" y="10557"/>
                  </a:moveTo>
                  <a:cubicBezTo>
                    <a:pt x="14467" y="14671"/>
                    <a:pt x="13000" y="16685"/>
                    <a:pt x="10009" y="16685"/>
                  </a:cubicBezTo>
                  <a:cubicBezTo>
                    <a:pt x="7047" y="16685"/>
                    <a:pt x="5580" y="14671"/>
                    <a:pt x="5580" y="10557"/>
                  </a:cubicBezTo>
                  <a:cubicBezTo>
                    <a:pt x="5580" y="6444"/>
                    <a:pt x="7018" y="4459"/>
                    <a:pt x="10009" y="4459"/>
                  </a:cubicBezTo>
                  <a:cubicBezTo>
                    <a:pt x="13000" y="4459"/>
                    <a:pt x="14467" y="6473"/>
                    <a:pt x="14467" y="10557"/>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8" name="Google Shape;448;p51"/>
            <p:cNvSpPr/>
            <p:nvPr/>
          </p:nvSpPr>
          <p:spPr>
            <a:xfrm>
              <a:off x="6106037" y="3416284"/>
              <a:ext cx="19212" cy="29255"/>
            </a:xfrm>
            <a:custGeom>
              <a:avLst/>
              <a:gdLst/>
              <a:ahLst/>
              <a:cxnLst/>
              <a:rect l="l" t="t" r="r" b="b"/>
              <a:pathLst>
                <a:path w="19212" h="29255" extrusionOk="0">
                  <a:moveTo>
                    <a:pt x="10325" y="8141"/>
                  </a:moveTo>
                  <a:cubicBezTo>
                    <a:pt x="8427" y="8141"/>
                    <a:pt x="6673" y="8688"/>
                    <a:pt x="5378" y="9694"/>
                  </a:cubicBezTo>
                  <a:lnTo>
                    <a:pt x="5378" y="288"/>
                  </a:lnTo>
                  <a:lnTo>
                    <a:pt x="4746" y="173"/>
                  </a:lnTo>
                  <a:cubicBezTo>
                    <a:pt x="3969" y="29"/>
                    <a:pt x="3049" y="0"/>
                    <a:pt x="2675" y="0"/>
                  </a:cubicBezTo>
                  <a:cubicBezTo>
                    <a:pt x="2330" y="0"/>
                    <a:pt x="1409" y="29"/>
                    <a:pt x="633" y="173"/>
                  </a:cubicBezTo>
                  <a:lnTo>
                    <a:pt x="0" y="288"/>
                  </a:lnTo>
                  <a:lnTo>
                    <a:pt x="0" y="28019"/>
                  </a:lnTo>
                  <a:lnTo>
                    <a:pt x="518" y="28192"/>
                  </a:lnTo>
                  <a:cubicBezTo>
                    <a:pt x="2013" y="28681"/>
                    <a:pt x="4659" y="29256"/>
                    <a:pt x="7277" y="29256"/>
                  </a:cubicBezTo>
                  <a:cubicBezTo>
                    <a:pt x="14870" y="29256"/>
                    <a:pt x="19213" y="25229"/>
                    <a:pt x="19213" y="18238"/>
                  </a:cubicBezTo>
                  <a:cubicBezTo>
                    <a:pt x="19241" y="11823"/>
                    <a:pt x="15991" y="8141"/>
                    <a:pt x="10325" y="8141"/>
                  </a:cubicBezTo>
                  <a:moveTo>
                    <a:pt x="13662" y="18382"/>
                  </a:moveTo>
                  <a:cubicBezTo>
                    <a:pt x="13662" y="22438"/>
                    <a:pt x="11562" y="24653"/>
                    <a:pt x="7737" y="24653"/>
                  </a:cubicBezTo>
                  <a:cubicBezTo>
                    <a:pt x="6845" y="24653"/>
                    <a:pt x="6040" y="24567"/>
                    <a:pt x="5378" y="24423"/>
                  </a:cubicBezTo>
                  <a:lnTo>
                    <a:pt x="5378" y="17174"/>
                  </a:lnTo>
                  <a:cubicBezTo>
                    <a:pt x="5378" y="13060"/>
                    <a:pt x="8600" y="12744"/>
                    <a:pt x="9606" y="12744"/>
                  </a:cubicBezTo>
                  <a:cubicBezTo>
                    <a:pt x="11476" y="12744"/>
                    <a:pt x="13662" y="13405"/>
                    <a:pt x="13662" y="18382"/>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9" name="Google Shape;449;p51"/>
            <p:cNvSpPr/>
            <p:nvPr/>
          </p:nvSpPr>
          <p:spPr>
            <a:xfrm>
              <a:off x="6128384" y="3424426"/>
              <a:ext cx="19212" cy="21085"/>
            </a:xfrm>
            <a:custGeom>
              <a:avLst/>
              <a:gdLst/>
              <a:ahLst/>
              <a:cxnLst/>
              <a:rect l="l" t="t" r="r" b="b"/>
              <a:pathLst>
                <a:path w="19212" h="21085" extrusionOk="0">
                  <a:moveTo>
                    <a:pt x="10124" y="0"/>
                  </a:moveTo>
                  <a:cubicBezTo>
                    <a:pt x="3883" y="0"/>
                    <a:pt x="0" y="4085"/>
                    <a:pt x="0" y="10672"/>
                  </a:cubicBezTo>
                  <a:cubicBezTo>
                    <a:pt x="0" y="17404"/>
                    <a:pt x="3911" y="21086"/>
                    <a:pt x="11015" y="21086"/>
                  </a:cubicBezTo>
                  <a:cubicBezTo>
                    <a:pt x="13604" y="21086"/>
                    <a:pt x="15703" y="20741"/>
                    <a:pt x="17487" y="19993"/>
                  </a:cubicBezTo>
                  <a:lnTo>
                    <a:pt x="17976" y="19792"/>
                  </a:lnTo>
                  <a:lnTo>
                    <a:pt x="17947" y="19274"/>
                  </a:lnTo>
                  <a:cubicBezTo>
                    <a:pt x="17889" y="18094"/>
                    <a:pt x="17573" y="16857"/>
                    <a:pt x="17113" y="16052"/>
                  </a:cubicBezTo>
                  <a:lnTo>
                    <a:pt x="16796" y="15505"/>
                  </a:lnTo>
                  <a:lnTo>
                    <a:pt x="16193" y="15735"/>
                  </a:lnTo>
                  <a:cubicBezTo>
                    <a:pt x="14668" y="16311"/>
                    <a:pt x="13000" y="16598"/>
                    <a:pt x="11246" y="16598"/>
                  </a:cubicBezTo>
                  <a:cubicBezTo>
                    <a:pt x="7708" y="16598"/>
                    <a:pt x="5982" y="15246"/>
                    <a:pt x="5637" y="12197"/>
                  </a:cubicBezTo>
                  <a:lnTo>
                    <a:pt x="19040" y="12197"/>
                  </a:lnTo>
                  <a:lnTo>
                    <a:pt x="19126" y="11075"/>
                  </a:lnTo>
                  <a:cubicBezTo>
                    <a:pt x="19155" y="10586"/>
                    <a:pt x="19212" y="9953"/>
                    <a:pt x="19212" y="9378"/>
                  </a:cubicBezTo>
                  <a:cubicBezTo>
                    <a:pt x="19212" y="3682"/>
                    <a:pt x="15646" y="0"/>
                    <a:pt x="10124" y="0"/>
                  </a:cubicBezTo>
                  <a:moveTo>
                    <a:pt x="10009" y="4401"/>
                  </a:moveTo>
                  <a:cubicBezTo>
                    <a:pt x="12971" y="4401"/>
                    <a:pt x="13690" y="6703"/>
                    <a:pt x="13834" y="7997"/>
                  </a:cubicBezTo>
                  <a:lnTo>
                    <a:pt x="5752" y="7997"/>
                  </a:lnTo>
                  <a:cubicBezTo>
                    <a:pt x="6270" y="5581"/>
                    <a:pt x="7651" y="4401"/>
                    <a:pt x="10009" y="4401"/>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0" name="Google Shape;450;p51"/>
            <p:cNvSpPr/>
            <p:nvPr/>
          </p:nvSpPr>
          <p:spPr>
            <a:xfrm>
              <a:off x="6151307" y="3424684"/>
              <a:ext cx="12051" cy="20539"/>
            </a:xfrm>
            <a:custGeom>
              <a:avLst/>
              <a:gdLst/>
              <a:ahLst/>
              <a:cxnLst/>
              <a:rect l="l" t="t" r="r" b="b"/>
              <a:pathLst>
                <a:path w="12051" h="20539" extrusionOk="0">
                  <a:moveTo>
                    <a:pt x="11735" y="201"/>
                  </a:moveTo>
                  <a:lnTo>
                    <a:pt x="11217" y="144"/>
                  </a:lnTo>
                  <a:cubicBezTo>
                    <a:pt x="10901" y="115"/>
                    <a:pt x="10383" y="58"/>
                    <a:pt x="9923" y="58"/>
                  </a:cubicBezTo>
                  <a:cubicBezTo>
                    <a:pt x="7967" y="58"/>
                    <a:pt x="6299" y="690"/>
                    <a:pt x="4947" y="1985"/>
                  </a:cubicBezTo>
                  <a:cubicBezTo>
                    <a:pt x="4890" y="1496"/>
                    <a:pt x="4803" y="1064"/>
                    <a:pt x="4746" y="777"/>
                  </a:cubicBezTo>
                  <a:lnTo>
                    <a:pt x="4659" y="288"/>
                  </a:lnTo>
                  <a:lnTo>
                    <a:pt x="4171" y="173"/>
                  </a:lnTo>
                  <a:cubicBezTo>
                    <a:pt x="3710" y="58"/>
                    <a:pt x="3106" y="0"/>
                    <a:pt x="2387" y="0"/>
                  </a:cubicBezTo>
                  <a:cubicBezTo>
                    <a:pt x="1726" y="0"/>
                    <a:pt x="1208" y="58"/>
                    <a:pt x="633" y="173"/>
                  </a:cubicBezTo>
                  <a:lnTo>
                    <a:pt x="0" y="288"/>
                  </a:lnTo>
                  <a:lnTo>
                    <a:pt x="0" y="20281"/>
                  </a:lnTo>
                  <a:lnTo>
                    <a:pt x="633" y="20396"/>
                  </a:lnTo>
                  <a:cubicBezTo>
                    <a:pt x="1409" y="20540"/>
                    <a:pt x="2272" y="20540"/>
                    <a:pt x="2704" y="20540"/>
                  </a:cubicBezTo>
                  <a:cubicBezTo>
                    <a:pt x="3164" y="20540"/>
                    <a:pt x="4027" y="20511"/>
                    <a:pt x="4746" y="20367"/>
                  </a:cubicBezTo>
                  <a:lnTo>
                    <a:pt x="5378" y="20252"/>
                  </a:lnTo>
                  <a:lnTo>
                    <a:pt x="5378" y="10327"/>
                  </a:lnTo>
                  <a:cubicBezTo>
                    <a:pt x="5378" y="6588"/>
                    <a:pt x="6845" y="4861"/>
                    <a:pt x="9951" y="4861"/>
                  </a:cubicBezTo>
                  <a:lnTo>
                    <a:pt x="10354" y="4861"/>
                  </a:lnTo>
                  <a:cubicBezTo>
                    <a:pt x="10440" y="4861"/>
                    <a:pt x="10699" y="4861"/>
                    <a:pt x="10929" y="4919"/>
                  </a:cubicBezTo>
                  <a:lnTo>
                    <a:pt x="11706" y="5121"/>
                  </a:lnTo>
                  <a:lnTo>
                    <a:pt x="11850" y="4344"/>
                  </a:lnTo>
                  <a:cubicBezTo>
                    <a:pt x="11994" y="3682"/>
                    <a:pt x="12051" y="2963"/>
                    <a:pt x="12051" y="2359"/>
                  </a:cubicBezTo>
                  <a:cubicBezTo>
                    <a:pt x="12051" y="1697"/>
                    <a:pt x="11994" y="1180"/>
                    <a:pt x="11878" y="719"/>
                  </a:cubicBezTo>
                  <a:lnTo>
                    <a:pt x="11735" y="201"/>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1" name="Google Shape;451;p51"/>
            <p:cNvSpPr/>
            <p:nvPr/>
          </p:nvSpPr>
          <p:spPr>
            <a:xfrm>
              <a:off x="6175610" y="3424454"/>
              <a:ext cx="16738" cy="21114"/>
            </a:xfrm>
            <a:custGeom>
              <a:avLst/>
              <a:gdLst/>
              <a:ahLst/>
              <a:cxnLst/>
              <a:rect l="l" t="t" r="r" b="b"/>
              <a:pathLst>
                <a:path w="16738" h="21114" extrusionOk="0">
                  <a:moveTo>
                    <a:pt x="15819" y="16225"/>
                  </a:moveTo>
                  <a:lnTo>
                    <a:pt x="15502" y="15707"/>
                  </a:lnTo>
                  <a:lnTo>
                    <a:pt x="14927" y="15908"/>
                  </a:lnTo>
                  <a:cubicBezTo>
                    <a:pt x="13690" y="16339"/>
                    <a:pt x="12540" y="16512"/>
                    <a:pt x="11044" y="16512"/>
                  </a:cubicBezTo>
                  <a:cubicBezTo>
                    <a:pt x="7363" y="16512"/>
                    <a:pt x="5579" y="14556"/>
                    <a:pt x="5579" y="10528"/>
                  </a:cubicBezTo>
                  <a:cubicBezTo>
                    <a:pt x="5579" y="7767"/>
                    <a:pt x="6471" y="4516"/>
                    <a:pt x="10728" y="4516"/>
                  </a:cubicBezTo>
                  <a:cubicBezTo>
                    <a:pt x="12223" y="4516"/>
                    <a:pt x="13575" y="4718"/>
                    <a:pt x="14812" y="5091"/>
                  </a:cubicBezTo>
                  <a:lnTo>
                    <a:pt x="15416" y="5293"/>
                  </a:lnTo>
                  <a:lnTo>
                    <a:pt x="15703" y="4718"/>
                  </a:lnTo>
                  <a:cubicBezTo>
                    <a:pt x="16221" y="3711"/>
                    <a:pt x="16451" y="2359"/>
                    <a:pt x="16451" y="1496"/>
                  </a:cubicBezTo>
                  <a:lnTo>
                    <a:pt x="16451" y="978"/>
                  </a:lnTo>
                  <a:lnTo>
                    <a:pt x="15962" y="805"/>
                  </a:lnTo>
                  <a:cubicBezTo>
                    <a:pt x="14409" y="230"/>
                    <a:pt x="12770" y="0"/>
                    <a:pt x="10469" y="0"/>
                  </a:cubicBezTo>
                  <a:cubicBezTo>
                    <a:pt x="4113" y="0"/>
                    <a:pt x="0" y="4142"/>
                    <a:pt x="0" y="10586"/>
                  </a:cubicBezTo>
                  <a:cubicBezTo>
                    <a:pt x="0" y="17289"/>
                    <a:pt x="3911" y="21115"/>
                    <a:pt x="10728" y="21115"/>
                  </a:cubicBezTo>
                  <a:cubicBezTo>
                    <a:pt x="12741" y="21115"/>
                    <a:pt x="14582" y="20827"/>
                    <a:pt x="16221" y="20223"/>
                  </a:cubicBezTo>
                  <a:lnTo>
                    <a:pt x="16739" y="20022"/>
                  </a:lnTo>
                  <a:lnTo>
                    <a:pt x="16710" y="19475"/>
                  </a:lnTo>
                  <a:cubicBezTo>
                    <a:pt x="16681" y="18324"/>
                    <a:pt x="16336" y="17087"/>
                    <a:pt x="15819" y="16225"/>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2" name="Google Shape;452;p51"/>
            <p:cNvSpPr/>
            <p:nvPr/>
          </p:nvSpPr>
          <p:spPr>
            <a:xfrm>
              <a:off x="6194592" y="3424426"/>
              <a:ext cx="16997" cy="21085"/>
            </a:xfrm>
            <a:custGeom>
              <a:avLst/>
              <a:gdLst/>
              <a:ahLst/>
              <a:cxnLst/>
              <a:rect l="l" t="t" r="r" b="b"/>
              <a:pathLst>
                <a:path w="16997" h="21085" extrusionOk="0">
                  <a:moveTo>
                    <a:pt x="8312" y="0"/>
                  </a:moveTo>
                  <a:cubicBezTo>
                    <a:pt x="6184" y="0"/>
                    <a:pt x="3854" y="316"/>
                    <a:pt x="2128" y="863"/>
                  </a:cubicBezTo>
                  <a:lnTo>
                    <a:pt x="1582" y="1036"/>
                  </a:lnTo>
                  <a:lnTo>
                    <a:pt x="1582" y="1582"/>
                  </a:lnTo>
                  <a:cubicBezTo>
                    <a:pt x="1582" y="2877"/>
                    <a:pt x="1870" y="3941"/>
                    <a:pt x="2445" y="4861"/>
                  </a:cubicBezTo>
                  <a:lnTo>
                    <a:pt x="2761" y="5351"/>
                  </a:lnTo>
                  <a:lnTo>
                    <a:pt x="3308" y="5178"/>
                  </a:lnTo>
                  <a:cubicBezTo>
                    <a:pt x="4976" y="4689"/>
                    <a:pt x="6385" y="4487"/>
                    <a:pt x="7938" y="4487"/>
                  </a:cubicBezTo>
                  <a:cubicBezTo>
                    <a:pt x="10987" y="4487"/>
                    <a:pt x="11648" y="5609"/>
                    <a:pt x="11706" y="7393"/>
                  </a:cubicBezTo>
                  <a:cubicBezTo>
                    <a:pt x="10987" y="7335"/>
                    <a:pt x="10153" y="7307"/>
                    <a:pt x="9117" y="7307"/>
                  </a:cubicBezTo>
                  <a:cubicBezTo>
                    <a:pt x="3595" y="7307"/>
                    <a:pt x="0" y="10068"/>
                    <a:pt x="0" y="14355"/>
                  </a:cubicBezTo>
                  <a:cubicBezTo>
                    <a:pt x="0" y="19935"/>
                    <a:pt x="4889" y="21086"/>
                    <a:pt x="9002" y="21086"/>
                  </a:cubicBezTo>
                  <a:cubicBezTo>
                    <a:pt x="11102" y="21086"/>
                    <a:pt x="13604" y="20770"/>
                    <a:pt x="16394" y="20166"/>
                  </a:cubicBezTo>
                  <a:lnTo>
                    <a:pt x="16998" y="20022"/>
                  </a:lnTo>
                  <a:lnTo>
                    <a:pt x="16998" y="7681"/>
                  </a:lnTo>
                  <a:cubicBezTo>
                    <a:pt x="16969" y="2589"/>
                    <a:pt x="14035" y="0"/>
                    <a:pt x="8312" y="0"/>
                  </a:cubicBezTo>
                  <a:moveTo>
                    <a:pt x="11677" y="11794"/>
                  </a:moveTo>
                  <a:lnTo>
                    <a:pt x="11677" y="16455"/>
                  </a:lnTo>
                  <a:cubicBezTo>
                    <a:pt x="10900" y="16598"/>
                    <a:pt x="9922" y="16685"/>
                    <a:pt x="8916" y="16685"/>
                  </a:cubicBezTo>
                  <a:cubicBezTo>
                    <a:pt x="6299" y="16685"/>
                    <a:pt x="5321" y="16052"/>
                    <a:pt x="5321" y="14297"/>
                  </a:cubicBezTo>
                  <a:cubicBezTo>
                    <a:pt x="5321" y="13175"/>
                    <a:pt x="5752" y="11650"/>
                    <a:pt x="9462" y="11650"/>
                  </a:cubicBezTo>
                  <a:cubicBezTo>
                    <a:pt x="10066" y="11650"/>
                    <a:pt x="10987" y="11708"/>
                    <a:pt x="11677" y="11794"/>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3" name="Google Shape;453;p51"/>
            <p:cNvSpPr/>
            <p:nvPr/>
          </p:nvSpPr>
          <p:spPr>
            <a:xfrm>
              <a:off x="6166579" y="3424224"/>
              <a:ext cx="5320" cy="21172"/>
            </a:xfrm>
            <a:custGeom>
              <a:avLst/>
              <a:gdLst/>
              <a:ahLst/>
              <a:cxnLst/>
              <a:rect l="l" t="t" r="r" b="b"/>
              <a:pathLst>
                <a:path w="5320" h="21172" extrusionOk="0">
                  <a:moveTo>
                    <a:pt x="4688" y="144"/>
                  </a:moveTo>
                  <a:cubicBezTo>
                    <a:pt x="4055" y="29"/>
                    <a:pt x="3250" y="0"/>
                    <a:pt x="2675" y="0"/>
                  </a:cubicBezTo>
                  <a:cubicBezTo>
                    <a:pt x="2215" y="0"/>
                    <a:pt x="1352" y="29"/>
                    <a:pt x="633" y="144"/>
                  </a:cubicBezTo>
                  <a:lnTo>
                    <a:pt x="0" y="259"/>
                  </a:lnTo>
                  <a:lnTo>
                    <a:pt x="0" y="20885"/>
                  </a:lnTo>
                  <a:lnTo>
                    <a:pt x="633" y="21000"/>
                  </a:lnTo>
                  <a:cubicBezTo>
                    <a:pt x="1265" y="21115"/>
                    <a:pt x="2071" y="21172"/>
                    <a:pt x="2646" y="21172"/>
                  </a:cubicBezTo>
                  <a:cubicBezTo>
                    <a:pt x="3106" y="21172"/>
                    <a:pt x="3969" y="21144"/>
                    <a:pt x="4688" y="21000"/>
                  </a:cubicBezTo>
                  <a:lnTo>
                    <a:pt x="5321" y="20885"/>
                  </a:lnTo>
                  <a:lnTo>
                    <a:pt x="5321" y="259"/>
                  </a:lnTo>
                  <a:lnTo>
                    <a:pt x="4688" y="144"/>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4" name="Google Shape;454;p51"/>
            <p:cNvSpPr/>
            <p:nvPr/>
          </p:nvSpPr>
          <p:spPr>
            <a:xfrm>
              <a:off x="6166234" y="3416400"/>
              <a:ext cx="5924" cy="5926"/>
            </a:xfrm>
            <a:custGeom>
              <a:avLst/>
              <a:gdLst/>
              <a:ahLst/>
              <a:cxnLst/>
              <a:rect l="l" t="t" r="r" b="b"/>
              <a:pathLst>
                <a:path w="5924" h="5926" extrusionOk="0">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5" name="Google Shape;455;p51"/>
            <p:cNvSpPr/>
            <p:nvPr/>
          </p:nvSpPr>
          <p:spPr>
            <a:xfrm>
              <a:off x="6095222" y="3424224"/>
              <a:ext cx="5291" cy="21028"/>
            </a:xfrm>
            <a:custGeom>
              <a:avLst/>
              <a:gdLst/>
              <a:ahLst/>
              <a:cxnLst/>
              <a:rect l="l" t="t" r="r" b="b"/>
              <a:pathLst>
                <a:path w="5291" h="21028" extrusionOk="0">
                  <a:moveTo>
                    <a:pt x="4688" y="144"/>
                  </a:moveTo>
                  <a:cubicBezTo>
                    <a:pt x="4055" y="29"/>
                    <a:pt x="3250" y="0"/>
                    <a:pt x="2675" y="0"/>
                  </a:cubicBezTo>
                  <a:cubicBezTo>
                    <a:pt x="2215" y="0"/>
                    <a:pt x="1352" y="29"/>
                    <a:pt x="633" y="144"/>
                  </a:cubicBezTo>
                  <a:lnTo>
                    <a:pt x="0" y="259"/>
                  </a:lnTo>
                  <a:lnTo>
                    <a:pt x="0" y="20741"/>
                  </a:lnTo>
                  <a:lnTo>
                    <a:pt x="633" y="20856"/>
                  </a:lnTo>
                  <a:cubicBezTo>
                    <a:pt x="1266" y="20971"/>
                    <a:pt x="2071" y="21029"/>
                    <a:pt x="2646" y="21029"/>
                  </a:cubicBezTo>
                  <a:cubicBezTo>
                    <a:pt x="3106" y="21029"/>
                    <a:pt x="3969" y="21000"/>
                    <a:pt x="4688" y="20856"/>
                  </a:cubicBezTo>
                  <a:lnTo>
                    <a:pt x="5292" y="20741"/>
                  </a:lnTo>
                  <a:lnTo>
                    <a:pt x="5292" y="259"/>
                  </a:lnTo>
                  <a:lnTo>
                    <a:pt x="4688" y="144"/>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6" name="Google Shape;456;p51"/>
            <p:cNvSpPr/>
            <p:nvPr/>
          </p:nvSpPr>
          <p:spPr>
            <a:xfrm>
              <a:off x="6094906" y="3416400"/>
              <a:ext cx="5924" cy="5926"/>
            </a:xfrm>
            <a:custGeom>
              <a:avLst/>
              <a:gdLst/>
              <a:ahLst/>
              <a:cxnLst/>
              <a:rect l="l" t="t" r="r" b="b"/>
              <a:pathLst>
                <a:path w="5924" h="5926" extrusionOk="0">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7" name="Google Shape;457;p51"/>
            <p:cNvSpPr/>
            <p:nvPr/>
          </p:nvSpPr>
          <p:spPr>
            <a:xfrm>
              <a:off x="6061946" y="3424282"/>
              <a:ext cx="5291" cy="21028"/>
            </a:xfrm>
            <a:custGeom>
              <a:avLst/>
              <a:gdLst/>
              <a:ahLst/>
              <a:cxnLst/>
              <a:rect l="l" t="t" r="r" b="b"/>
              <a:pathLst>
                <a:path w="5291" h="21028" extrusionOk="0">
                  <a:moveTo>
                    <a:pt x="4688" y="144"/>
                  </a:moveTo>
                  <a:cubicBezTo>
                    <a:pt x="4055" y="29"/>
                    <a:pt x="3250" y="0"/>
                    <a:pt x="2675" y="0"/>
                  </a:cubicBezTo>
                  <a:cubicBezTo>
                    <a:pt x="2215" y="0"/>
                    <a:pt x="1352" y="29"/>
                    <a:pt x="633" y="144"/>
                  </a:cubicBezTo>
                  <a:lnTo>
                    <a:pt x="0" y="259"/>
                  </a:lnTo>
                  <a:lnTo>
                    <a:pt x="0" y="20741"/>
                  </a:lnTo>
                  <a:lnTo>
                    <a:pt x="633" y="20856"/>
                  </a:lnTo>
                  <a:cubicBezTo>
                    <a:pt x="1265" y="20971"/>
                    <a:pt x="2071" y="21029"/>
                    <a:pt x="2646" y="21029"/>
                  </a:cubicBezTo>
                  <a:cubicBezTo>
                    <a:pt x="3106" y="21029"/>
                    <a:pt x="3969" y="21000"/>
                    <a:pt x="4688" y="20856"/>
                  </a:cubicBezTo>
                  <a:lnTo>
                    <a:pt x="5292" y="20741"/>
                  </a:lnTo>
                  <a:lnTo>
                    <a:pt x="5292" y="259"/>
                  </a:lnTo>
                  <a:lnTo>
                    <a:pt x="4688" y="144"/>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8" name="Google Shape;458;p51"/>
            <p:cNvSpPr/>
            <p:nvPr/>
          </p:nvSpPr>
          <p:spPr>
            <a:xfrm>
              <a:off x="6061601" y="3416428"/>
              <a:ext cx="5925" cy="5925"/>
            </a:xfrm>
            <a:custGeom>
              <a:avLst/>
              <a:gdLst/>
              <a:ahLst/>
              <a:cxnLst/>
              <a:rect l="l" t="t" r="r" b="b"/>
              <a:pathLst>
                <a:path w="5925" h="5925" extrusionOk="0">
                  <a:moveTo>
                    <a:pt x="2962" y="0"/>
                  </a:moveTo>
                  <a:cubicBezTo>
                    <a:pt x="1323" y="0"/>
                    <a:pt x="0" y="1323"/>
                    <a:pt x="0" y="2963"/>
                  </a:cubicBezTo>
                  <a:cubicBezTo>
                    <a:pt x="0" y="4603"/>
                    <a:pt x="1323" y="5926"/>
                    <a:pt x="2962" y="5926"/>
                  </a:cubicBezTo>
                  <a:cubicBezTo>
                    <a:pt x="4602" y="5926"/>
                    <a:pt x="5925" y="4603"/>
                    <a:pt x="5925" y="2963"/>
                  </a:cubicBezTo>
                  <a:cubicBezTo>
                    <a:pt x="5953" y="1352"/>
                    <a:pt x="4602" y="0"/>
                    <a:pt x="2962" y="0"/>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9" name="Google Shape;459;p51"/>
            <p:cNvSpPr/>
            <p:nvPr/>
          </p:nvSpPr>
          <p:spPr>
            <a:xfrm>
              <a:off x="6000685" y="3423879"/>
              <a:ext cx="9318" cy="14786"/>
            </a:xfrm>
            <a:custGeom>
              <a:avLst/>
              <a:gdLst/>
              <a:ahLst/>
              <a:cxnLst/>
              <a:rect l="l" t="t" r="r" b="b"/>
              <a:pathLst>
                <a:path w="9318" h="14786" extrusionOk="0">
                  <a:moveTo>
                    <a:pt x="1122" y="14729"/>
                  </a:moveTo>
                  <a:lnTo>
                    <a:pt x="1208" y="14729"/>
                  </a:lnTo>
                  <a:cubicBezTo>
                    <a:pt x="1553" y="14757"/>
                    <a:pt x="1927" y="14786"/>
                    <a:pt x="2301" y="14786"/>
                  </a:cubicBezTo>
                  <a:lnTo>
                    <a:pt x="2473" y="14786"/>
                  </a:lnTo>
                  <a:lnTo>
                    <a:pt x="2589" y="14786"/>
                  </a:lnTo>
                  <a:cubicBezTo>
                    <a:pt x="7047" y="14786"/>
                    <a:pt x="9319" y="12226"/>
                    <a:pt x="9319" y="7134"/>
                  </a:cubicBezTo>
                  <a:cubicBezTo>
                    <a:pt x="9319" y="2129"/>
                    <a:pt x="7909" y="0"/>
                    <a:pt x="4573" y="0"/>
                  </a:cubicBezTo>
                  <a:cubicBezTo>
                    <a:pt x="1841" y="0"/>
                    <a:pt x="345" y="1841"/>
                    <a:pt x="345" y="5207"/>
                  </a:cubicBezTo>
                  <a:lnTo>
                    <a:pt x="345" y="10960"/>
                  </a:lnTo>
                  <a:cubicBezTo>
                    <a:pt x="345" y="11938"/>
                    <a:pt x="288" y="13521"/>
                    <a:pt x="0" y="14470"/>
                  </a:cubicBezTo>
                  <a:cubicBezTo>
                    <a:pt x="144" y="14527"/>
                    <a:pt x="345" y="14556"/>
                    <a:pt x="575" y="14614"/>
                  </a:cubicBezTo>
                  <a:lnTo>
                    <a:pt x="661" y="14643"/>
                  </a:lnTo>
                  <a:cubicBezTo>
                    <a:pt x="748" y="14671"/>
                    <a:pt x="949" y="14700"/>
                    <a:pt x="1122" y="14729"/>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0" name="Google Shape;460;p51"/>
            <p:cNvSpPr/>
            <p:nvPr/>
          </p:nvSpPr>
          <p:spPr>
            <a:xfrm>
              <a:off x="5980466" y="3405957"/>
              <a:ext cx="45586" cy="45595"/>
            </a:xfrm>
            <a:custGeom>
              <a:avLst/>
              <a:gdLst/>
              <a:ahLst/>
              <a:cxnLst/>
              <a:rect l="l" t="t" r="r" b="b"/>
              <a:pathLst>
                <a:path w="45586" h="45595" extrusionOk="0">
                  <a:moveTo>
                    <a:pt x="11476" y="38289"/>
                  </a:moveTo>
                  <a:cubicBezTo>
                    <a:pt x="12281" y="37310"/>
                    <a:pt x="12223" y="35297"/>
                    <a:pt x="12223" y="35297"/>
                  </a:cubicBezTo>
                  <a:lnTo>
                    <a:pt x="12223" y="35297"/>
                  </a:lnTo>
                  <a:lnTo>
                    <a:pt x="12223" y="2589"/>
                  </a:lnTo>
                  <a:cubicBezTo>
                    <a:pt x="4947" y="6386"/>
                    <a:pt x="0" y="14009"/>
                    <a:pt x="0" y="22783"/>
                  </a:cubicBezTo>
                  <a:cubicBezTo>
                    <a:pt x="0" y="35383"/>
                    <a:pt x="10210" y="45595"/>
                    <a:pt x="22779" y="45595"/>
                  </a:cubicBezTo>
                  <a:cubicBezTo>
                    <a:pt x="35376" y="45595"/>
                    <a:pt x="45587" y="35383"/>
                    <a:pt x="45587" y="22783"/>
                  </a:cubicBezTo>
                  <a:cubicBezTo>
                    <a:pt x="45587" y="10184"/>
                    <a:pt x="35376" y="0"/>
                    <a:pt x="22779" y="0"/>
                  </a:cubicBezTo>
                  <a:cubicBezTo>
                    <a:pt x="21974" y="0"/>
                    <a:pt x="21197" y="29"/>
                    <a:pt x="20421" y="115"/>
                  </a:cubicBezTo>
                  <a:lnTo>
                    <a:pt x="20421" y="13204"/>
                  </a:lnTo>
                  <a:cubicBezTo>
                    <a:pt x="21830" y="11766"/>
                    <a:pt x="24131" y="10903"/>
                    <a:pt x="26662" y="10903"/>
                  </a:cubicBezTo>
                  <a:cubicBezTo>
                    <a:pt x="33737" y="10903"/>
                    <a:pt x="37965" y="16138"/>
                    <a:pt x="37965" y="24883"/>
                  </a:cubicBezTo>
                  <a:cubicBezTo>
                    <a:pt x="37965" y="34060"/>
                    <a:pt x="31954" y="39756"/>
                    <a:pt x="22290" y="39756"/>
                  </a:cubicBezTo>
                  <a:cubicBezTo>
                    <a:pt x="21197" y="39756"/>
                    <a:pt x="19989" y="39698"/>
                    <a:pt x="18781" y="39554"/>
                  </a:cubicBezTo>
                  <a:lnTo>
                    <a:pt x="18666" y="39554"/>
                  </a:lnTo>
                  <a:cubicBezTo>
                    <a:pt x="16135" y="39410"/>
                    <a:pt x="12281" y="38490"/>
                    <a:pt x="12109" y="38461"/>
                  </a:cubicBezTo>
                  <a:lnTo>
                    <a:pt x="11476" y="38289"/>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Text - Option 05">
  <p:cSld name="Content Text - Option 05">
    <p:spTree>
      <p:nvGrpSpPr>
        <p:cNvPr id="1" name="Shape 461"/>
        <p:cNvGrpSpPr/>
        <p:nvPr/>
      </p:nvGrpSpPr>
      <p:grpSpPr>
        <a:xfrm>
          <a:off x="0" y="0"/>
          <a:ext cx="0" cy="0"/>
          <a:chOff x="0" y="0"/>
          <a:chExt cx="0" cy="0"/>
        </a:xfrm>
      </p:grpSpPr>
      <p:sp>
        <p:nvSpPr>
          <p:cNvPr id="462" name="Google Shape;462;p52"/>
          <p:cNvSpPr txBox="1">
            <a:spLocks noGrp="1"/>
          </p:cNvSpPr>
          <p:nvPr>
            <p:ph type="title"/>
          </p:nvPr>
        </p:nvSpPr>
        <p:spPr>
          <a:xfrm>
            <a:off x="184223" y="243361"/>
            <a:ext cx="11680945" cy="638016"/>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rgbClr val="003D46"/>
              </a:buClr>
              <a:buSzPts val="2400"/>
              <a:buFont typeface="Arial"/>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3" name="Google Shape;463;p52"/>
          <p:cNvSpPr txBox="1"/>
          <p:nvPr/>
        </p:nvSpPr>
        <p:spPr>
          <a:xfrm>
            <a:off x="184224" y="6417378"/>
            <a:ext cx="9523828" cy="1661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0"/>
              <a:buFont typeface="Arial"/>
              <a:buNone/>
            </a:pPr>
            <a:r>
              <a:rPr lang="es-ES" sz="480" b="1" i="0" u="none" strike="noStrike" cap="none">
                <a:solidFill>
                  <a:srgbClr val="003D46"/>
                </a:solidFill>
                <a:latin typeface="Arial"/>
                <a:ea typeface="Arial"/>
                <a:cs typeface="Arial"/>
                <a:sym typeface="Arial"/>
              </a:rPr>
              <a:t>All content within this presentation, both physically and intellectual is the exclusive property of Bioiberica. This presentation may not be distributed in full or in part to any person or third party without the written permission of Bioiberica. ©2021</a:t>
            </a:r>
            <a:endParaRPr sz="1400" b="0" i="0" u="none" strike="noStrike" cap="none">
              <a:solidFill>
                <a:srgbClr val="000000"/>
              </a:solidFill>
              <a:latin typeface="Arial"/>
              <a:ea typeface="Arial"/>
              <a:cs typeface="Arial"/>
              <a:sym typeface="Arial"/>
            </a:endParaRPr>
          </a:p>
        </p:txBody>
      </p:sp>
      <p:sp>
        <p:nvSpPr>
          <p:cNvPr id="464" name="Google Shape;464;p52"/>
          <p:cNvSpPr txBox="1">
            <a:spLocks noGrp="1"/>
          </p:cNvSpPr>
          <p:nvPr>
            <p:ph type="body" idx="1"/>
          </p:nvPr>
        </p:nvSpPr>
        <p:spPr>
          <a:xfrm>
            <a:off x="281354" y="2190042"/>
            <a:ext cx="3847439" cy="241797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500"/>
              </a:spcBef>
              <a:spcAft>
                <a:spcPts val="0"/>
              </a:spcAft>
              <a:buClr>
                <a:srgbClr val="003D46"/>
              </a:buClr>
              <a:buSzPts val="2000"/>
              <a:buNone/>
              <a:defRPr sz="2000" b="1"/>
            </a:lvl1pPr>
            <a:lvl2pPr marL="914400" lvl="1" indent="-228600" algn="l">
              <a:lnSpc>
                <a:spcPct val="100000"/>
              </a:lnSpc>
              <a:spcBef>
                <a:spcPts val="500"/>
              </a:spcBef>
              <a:spcAft>
                <a:spcPts val="0"/>
              </a:spcAft>
              <a:buClr>
                <a:srgbClr val="003D46"/>
              </a:buClr>
              <a:buSzPts val="1400"/>
              <a:buNone/>
              <a:defRPr sz="1400"/>
            </a:lvl2pPr>
            <a:lvl3pPr marL="1371600" lvl="2" indent="-317500" algn="l">
              <a:lnSpc>
                <a:spcPct val="100000"/>
              </a:lnSpc>
              <a:spcBef>
                <a:spcPts val="500"/>
              </a:spcBef>
              <a:spcAft>
                <a:spcPts val="0"/>
              </a:spcAft>
              <a:buClr>
                <a:srgbClr val="003D46"/>
              </a:buClr>
              <a:buSzPts val="1400"/>
              <a:buChar char="•"/>
              <a:defRPr sz="1400" b="1"/>
            </a:lvl3pPr>
            <a:lvl4pPr marL="1828800" lvl="3" indent="-342900" algn="l">
              <a:lnSpc>
                <a:spcPct val="90000"/>
              </a:lnSpc>
              <a:spcBef>
                <a:spcPts val="500"/>
              </a:spcBef>
              <a:spcAft>
                <a:spcPts val="0"/>
              </a:spcAft>
              <a:buClr>
                <a:srgbClr val="003D46"/>
              </a:buClr>
              <a:buSzPts val="1800"/>
              <a:buChar char="•"/>
              <a:defRPr/>
            </a:lvl4pPr>
            <a:lvl5pPr marL="2286000" lvl="4" indent="-342900" algn="l">
              <a:lnSpc>
                <a:spcPct val="90000"/>
              </a:lnSpc>
              <a:spcBef>
                <a:spcPts val="400"/>
              </a:spcBef>
              <a:spcAft>
                <a:spcPts val="0"/>
              </a:spcAft>
              <a:buClr>
                <a:srgbClr val="003D4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5" name="Google Shape;465;p52"/>
          <p:cNvSpPr txBox="1">
            <a:spLocks noGrp="1"/>
          </p:cNvSpPr>
          <p:nvPr>
            <p:ph type="body" idx="2"/>
          </p:nvPr>
        </p:nvSpPr>
        <p:spPr>
          <a:xfrm>
            <a:off x="4226821" y="2190042"/>
            <a:ext cx="3674167" cy="228321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500"/>
              </a:spcBef>
              <a:spcAft>
                <a:spcPts val="0"/>
              </a:spcAft>
              <a:buClr>
                <a:srgbClr val="003D46"/>
              </a:buClr>
              <a:buSzPts val="2000"/>
              <a:buNone/>
              <a:defRPr sz="2000" b="1"/>
            </a:lvl1pPr>
            <a:lvl2pPr marL="914400" lvl="1" indent="-228600" algn="l">
              <a:lnSpc>
                <a:spcPct val="100000"/>
              </a:lnSpc>
              <a:spcBef>
                <a:spcPts val="500"/>
              </a:spcBef>
              <a:spcAft>
                <a:spcPts val="0"/>
              </a:spcAft>
              <a:buClr>
                <a:srgbClr val="003D46"/>
              </a:buClr>
              <a:buSzPts val="1400"/>
              <a:buNone/>
              <a:defRPr sz="1400"/>
            </a:lvl2pPr>
            <a:lvl3pPr marL="1371600" lvl="2" indent="-317500" algn="l">
              <a:lnSpc>
                <a:spcPct val="100000"/>
              </a:lnSpc>
              <a:spcBef>
                <a:spcPts val="500"/>
              </a:spcBef>
              <a:spcAft>
                <a:spcPts val="0"/>
              </a:spcAft>
              <a:buClr>
                <a:srgbClr val="003D46"/>
              </a:buClr>
              <a:buSzPts val="1400"/>
              <a:buChar char="•"/>
              <a:defRPr sz="1400" b="1"/>
            </a:lvl3pPr>
            <a:lvl4pPr marL="1828800" lvl="3" indent="-342900" algn="l">
              <a:lnSpc>
                <a:spcPct val="90000"/>
              </a:lnSpc>
              <a:spcBef>
                <a:spcPts val="500"/>
              </a:spcBef>
              <a:spcAft>
                <a:spcPts val="0"/>
              </a:spcAft>
              <a:buClr>
                <a:srgbClr val="003D46"/>
              </a:buClr>
              <a:buSzPts val="1800"/>
              <a:buChar char="•"/>
              <a:defRPr/>
            </a:lvl4pPr>
            <a:lvl5pPr marL="2286000" lvl="4" indent="-342900" algn="l">
              <a:lnSpc>
                <a:spcPct val="90000"/>
              </a:lnSpc>
              <a:spcBef>
                <a:spcPts val="400"/>
              </a:spcBef>
              <a:spcAft>
                <a:spcPts val="0"/>
              </a:spcAft>
              <a:buClr>
                <a:srgbClr val="003D4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6" name="Google Shape;466;p52"/>
          <p:cNvSpPr txBox="1">
            <a:spLocks noGrp="1"/>
          </p:cNvSpPr>
          <p:nvPr>
            <p:ph type="body" idx="3"/>
          </p:nvPr>
        </p:nvSpPr>
        <p:spPr>
          <a:xfrm>
            <a:off x="4226821" y="3940620"/>
            <a:ext cx="3674167" cy="228321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500"/>
              </a:spcBef>
              <a:spcAft>
                <a:spcPts val="0"/>
              </a:spcAft>
              <a:buClr>
                <a:srgbClr val="003D46"/>
              </a:buClr>
              <a:buSzPts val="2000"/>
              <a:buNone/>
              <a:defRPr sz="2000" b="1"/>
            </a:lvl1pPr>
            <a:lvl2pPr marL="914400" lvl="1" indent="-228600" algn="l">
              <a:lnSpc>
                <a:spcPct val="100000"/>
              </a:lnSpc>
              <a:spcBef>
                <a:spcPts val="500"/>
              </a:spcBef>
              <a:spcAft>
                <a:spcPts val="0"/>
              </a:spcAft>
              <a:buClr>
                <a:srgbClr val="003D46"/>
              </a:buClr>
              <a:buSzPts val="1400"/>
              <a:buNone/>
              <a:defRPr sz="1400"/>
            </a:lvl2pPr>
            <a:lvl3pPr marL="1371600" lvl="2" indent="-317500" algn="l">
              <a:lnSpc>
                <a:spcPct val="100000"/>
              </a:lnSpc>
              <a:spcBef>
                <a:spcPts val="500"/>
              </a:spcBef>
              <a:spcAft>
                <a:spcPts val="0"/>
              </a:spcAft>
              <a:buClr>
                <a:srgbClr val="003D46"/>
              </a:buClr>
              <a:buSzPts val="1400"/>
              <a:buChar char="•"/>
              <a:defRPr sz="1400" b="1"/>
            </a:lvl3pPr>
            <a:lvl4pPr marL="1828800" lvl="3" indent="-342900" algn="l">
              <a:lnSpc>
                <a:spcPct val="90000"/>
              </a:lnSpc>
              <a:spcBef>
                <a:spcPts val="500"/>
              </a:spcBef>
              <a:spcAft>
                <a:spcPts val="0"/>
              </a:spcAft>
              <a:buClr>
                <a:srgbClr val="003D46"/>
              </a:buClr>
              <a:buSzPts val="1800"/>
              <a:buChar char="•"/>
              <a:defRPr/>
            </a:lvl4pPr>
            <a:lvl5pPr marL="2286000" lvl="4" indent="-342900" algn="l">
              <a:lnSpc>
                <a:spcPct val="90000"/>
              </a:lnSpc>
              <a:spcBef>
                <a:spcPts val="400"/>
              </a:spcBef>
              <a:spcAft>
                <a:spcPts val="0"/>
              </a:spcAft>
              <a:buClr>
                <a:srgbClr val="003D4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7" name="Google Shape;467;p52"/>
          <p:cNvSpPr txBox="1">
            <a:spLocks noGrp="1"/>
          </p:cNvSpPr>
          <p:nvPr>
            <p:ph type="body" idx="4"/>
          </p:nvPr>
        </p:nvSpPr>
        <p:spPr>
          <a:xfrm>
            <a:off x="281354" y="4831643"/>
            <a:ext cx="3847439" cy="14182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500"/>
              </a:spcBef>
              <a:spcAft>
                <a:spcPts val="0"/>
              </a:spcAft>
              <a:buClr>
                <a:srgbClr val="003D46"/>
              </a:buClr>
              <a:buSzPts val="2000"/>
              <a:buNone/>
              <a:defRPr sz="2000" b="1"/>
            </a:lvl1pPr>
            <a:lvl2pPr marL="914400" lvl="1" indent="-228600" algn="l">
              <a:lnSpc>
                <a:spcPct val="100000"/>
              </a:lnSpc>
              <a:spcBef>
                <a:spcPts val="500"/>
              </a:spcBef>
              <a:spcAft>
                <a:spcPts val="0"/>
              </a:spcAft>
              <a:buClr>
                <a:srgbClr val="003D46"/>
              </a:buClr>
              <a:buSzPts val="1400"/>
              <a:buNone/>
              <a:defRPr sz="1400"/>
            </a:lvl2pPr>
            <a:lvl3pPr marL="1371600" lvl="2" indent="-317500" algn="l">
              <a:lnSpc>
                <a:spcPct val="100000"/>
              </a:lnSpc>
              <a:spcBef>
                <a:spcPts val="500"/>
              </a:spcBef>
              <a:spcAft>
                <a:spcPts val="0"/>
              </a:spcAft>
              <a:buClr>
                <a:srgbClr val="003D46"/>
              </a:buClr>
              <a:buSzPts val="1400"/>
              <a:buChar char="•"/>
              <a:defRPr sz="1400" b="1"/>
            </a:lvl3pPr>
            <a:lvl4pPr marL="1828800" lvl="3" indent="-342900" algn="l">
              <a:lnSpc>
                <a:spcPct val="90000"/>
              </a:lnSpc>
              <a:spcBef>
                <a:spcPts val="500"/>
              </a:spcBef>
              <a:spcAft>
                <a:spcPts val="0"/>
              </a:spcAft>
              <a:buClr>
                <a:srgbClr val="003D46"/>
              </a:buClr>
              <a:buSzPts val="1800"/>
              <a:buChar char="•"/>
              <a:defRPr/>
            </a:lvl4pPr>
            <a:lvl5pPr marL="2286000" lvl="4" indent="-342900" algn="l">
              <a:lnSpc>
                <a:spcPct val="90000"/>
              </a:lnSpc>
              <a:spcBef>
                <a:spcPts val="400"/>
              </a:spcBef>
              <a:spcAft>
                <a:spcPts val="0"/>
              </a:spcAft>
              <a:buClr>
                <a:srgbClr val="003D4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8" name="Google Shape;468;p52"/>
          <p:cNvSpPr txBox="1">
            <a:spLocks noGrp="1"/>
          </p:cNvSpPr>
          <p:nvPr>
            <p:ph type="body" idx="5"/>
          </p:nvPr>
        </p:nvSpPr>
        <p:spPr>
          <a:xfrm>
            <a:off x="8022828" y="2190042"/>
            <a:ext cx="3847439" cy="403379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500"/>
              </a:spcBef>
              <a:spcAft>
                <a:spcPts val="0"/>
              </a:spcAft>
              <a:buClr>
                <a:srgbClr val="003D46"/>
              </a:buClr>
              <a:buSzPts val="2000"/>
              <a:buNone/>
              <a:defRPr sz="2000" b="1"/>
            </a:lvl1pPr>
            <a:lvl2pPr marL="914400" lvl="1" indent="-228600" algn="l">
              <a:lnSpc>
                <a:spcPct val="100000"/>
              </a:lnSpc>
              <a:spcBef>
                <a:spcPts val="500"/>
              </a:spcBef>
              <a:spcAft>
                <a:spcPts val="0"/>
              </a:spcAft>
              <a:buClr>
                <a:srgbClr val="003D46"/>
              </a:buClr>
              <a:buSzPts val="1400"/>
              <a:buNone/>
              <a:defRPr sz="1400"/>
            </a:lvl2pPr>
            <a:lvl3pPr marL="1371600" lvl="2" indent="-317500" algn="l">
              <a:lnSpc>
                <a:spcPct val="100000"/>
              </a:lnSpc>
              <a:spcBef>
                <a:spcPts val="500"/>
              </a:spcBef>
              <a:spcAft>
                <a:spcPts val="0"/>
              </a:spcAft>
              <a:buClr>
                <a:srgbClr val="003D46"/>
              </a:buClr>
              <a:buSzPts val="1400"/>
              <a:buChar char="•"/>
              <a:defRPr sz="1400" b="1"/>
            </a:lvl3pPr>
            <a:lvl4pPr marL="1828800" lvl="3" indent="-342900" algn="l">
              <a:lnSpc>
                <a:spcPct val="90000"/>
              </a:lnSpc>
              <a:spcBef>
                <a:spcPts val="500"/>
              </a:spcBef>
              <a:spcAft>
                <a:spcPts val="0"/>
              </a:spcAft>
              <a:buClr>
                <a:srgbClr val="003D46"/>
              </a:buClr>
              <a:buSzPts val="1800"/>
              <a:buChar char="•"/>
              <a:defRPr/>
            </a:lvl4pPr>
            <a:lvl5pPr marL="2286000" lvl="4" indent="-342900" algn="l">
              <a:lnSpc>
                <a:spcPct val="90000"/>
              </a:lnSpc>
              <a:spcBef>
                <a:spcPts val="400"/>
              </a:spcBef>
              <a:spcAft>
                <a:spcPts val="0"/>
              </a:spcAft>
              <a:buClr>
                <a:srgbClr val="003D4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69" name="Google Shape;469;p52"/>
          <p:cNvCxnSpPr/>
          <p:nvPr/>
        </p:nvCxnSpPr>
        <p:spPr>
          <a:xfrm>
            <a:off x="281354" y="6358597"/>
            <a:ext cx="11605846" cy="0"/>
          </a:xfrm>
          <a:prstGeom prst="straightConnector1">
            <a:avLst/>
          </a:prstGeom>
          <a:noFill/>
          <a:ln w="9525" cap="flat" cmpd="sng">
            <a:solidFill>
              <a:srgbClr val="003D46"/>
            </a:solidFill>
            <a:prstDash val="solid"/>
            <a:miter lim="800000"/>
            <a:headEnd type="none" w="sm" len="sm"/>
            <a:tailEnd type="none" w="sm" len="sm"/>
          </a:ln>
        </p:spPr>
      </p:cxnSp>
      <p:grpSp>
        <p:nvGrpSpPr>
          <p:cNvPr id="470" name="Google Shape;470;p52"/>
          <p:cNvGrpSpPr/>
          <p:nvPr/>
        </p:nvGrpSpPr>
        <p:grpSpPr>
          <a:xfrm>
            <a:off x="11118683" y="6430454"/>
            <a:ext cx="776187" cy="153123"/>
            <a:chOff x="5980466" y="3405957"/>
            <a:chExt cx="231123" cy="45595"/>
          </a:xfrm>
        </p:grpSpPr>
        <p:sp>
          <p:nvSpPr>
            <p:cNvPr id="471" name="Google Shape;471;p52"/>
            <p:cNvSpPr/>
            <p:nvPr/>
          </p:nvSpPr>
          <p:spPr>
            <a:xfrm>
              <a:off x="6038218" y="3416918"/>
              <a:ext cx="19327" cy="28622"/>
            </a:xfrm>
            <a:custGeom>
              <a:avLst/>
              <a:gdLst/>
              <a:ahLst/>
              <a:cxnLst/>
              <a:rect l="l" t="t" r="r" b="b"/>
              <a:pathLst>
                <a:path w="19327" h="28622" extrusionOk="0">
                  <a:moveTo>
                    <a:pt x="14697" y="13117"/>
                  </a:moveTo>
                  <a:cubicBezTo>
                    <a:pt x="16250" y="12053"/>
                    <a:pt x="17602" y="10212"/>
                    <a:pt x="17602" y="7594"/>
                  </a:cubicBezTo>
                  <a:cubicBezTo>
                    <a:pt x="17602" y="1323"/>
                    <a:pt x="11821" y="0"/>
                    <a:pt x="6989" y="0"/>
                  </a:cubicBezTo>
                  <a:cubicBezTo>
                    <a:pt x="4429" y="0"/>
                    <a:pt x="1870" y="172"/>
                    <a:pt x="604" y="431"/>
                  </a:cubicBezTo>
                  <a:lnTo>
                    <a:pt x="0" y="546"/>
                  </a:lnTo>
                  <a:lnTo>
                    <a:pt x="0" y="28076"/>
                  </a:lnTo>
                  <a:lnTo>
                    <a:pt x="661" y="28162"/>
                  </a:lnTo>
                  <a:cubicBezTo>
                    <a:pt x="2905" y="28450"/>
                    <a:pt x="5350" y="28623"/>
                    <a:pt x="7248" y="28623"/>
                  </a:cubicBezTo>
                  <a:cubicBezTo>
                    <a:pt x="17774" y="28623"/>
                    <a:pt x="19327" y="23330"/>
                    <a:pt x="19327" y="20166"/>
                  </a:cubicBezTo>
                  <a:cubicBezTo>
                    <a:pt x="19327" y="16771"/>
                    <a:pt x="17602" y="14239"/>
                    <a:pt x="14697" y="13117"/>
                  </a:cubicBezTo>
                  <a:moveTo>
                    <a:pt x="5407" y="11363"/>
                  </a:moveTo>
                  <a:lnTo>
                    <a:pt x="5407" y="4516"/>
                  </a:lnTo>
                  <a:cubicBezTo>
                    <a:pt x="5925" y="4459"/>
                    <a:pt x="6557" y="4459"/>
                    <a:pt x="7363" y="4459"/>
                  </a:cubicBezTo>
                  <a:cubicBezTo>
                    <a:pt x="9549" y="4459"/>
                    <a:pt x="12137" y="5034"/>
                    <a:pt x="12137" y="7824"/>
                  </a:cubicBezTo>
                  <a:cubicBezTo>
                    <a:pt x="12137" y="10212"/>
                    <a:pt x="10613" y="11363"/>
                    <a:pt x="7478" y="11363"/>
                  </a:cubicBezTo>
                  <a:lnTo>
                    <a:pt x="5407" y="11363"/>
                  </a:lnTo>
                  <a:close/>
                  <a:moveTo>
                    <a:pt x="13662" y="20022"/>
                  </a:moveTo>
                  <a:cubicBezTo>
                    <a:pt x="13662" y="21690"/>
                    <a:pt x="13029" y="23934"/>
                    <a:pt x="7650" y="23934"/>
                  </a:cubicBezTo>
                  <a:cubicBezTo>
                    <a:pt x="7104" y="23934"/>
                    <a:pt x="6155" y="23934"/>
                    <a:pt x="5407" y="23876"/>
                  </a:cubicBezTo>
                  <a:lnTo>
                    <a:pt x="5407" y="15994"/>
                  </a:lnTo>
                  <a:lnTo>
                    <a:pt x="7881" y="15994"/>
                  </a:lnTo>
                  <a:cubicBezTo>
                    <a:pt x="13057" y="15965"/>
                    <a:pt x="13662" y="18267"/>
                    <a:pt x="13662" y="20022"/>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2" name="Google Shape;472;p52"/>
            <p:cNvSpPr/>
            <p:nvPr/>
          </p:nvSpPr>
          <p:spPr>
            <a:xfrm>
              <a:off x="6071092" y="3424426"/>
              <a:ext cx="20017" cy="21114"/>
            </a:xfrm>
            <a:custGeom>
              <a:avLst/>
              <a:gdLst/>
              <a:ahLst/>
              <a:cxnLst/>
              <a:rect l="l" t="t" r="r" b="b"/>
              <a:pathLst>
                <a:path w="20017" h="21114" extrusionOk="0">
                  <a:moveTo>
                    <a:pt x="10009" y="0"/>
                  </a:moveTo>
                  <a:cubicBezTo>
                    <a:pt x="3825" y="0"/>
                    <a:pt x="0" y="4056"/>
                    <a:pt x="0" y="10586"/>
                  </a:cubicBezTo>
                  <a:cubicBezTo>
                    <a:pt x="0" y="17087"/>
                    <a:pt x="3825" y="21115"/>
                    <a:pt x="10009" y="21115"/>
                  </a:cubicBezTo>
                  <a:cubicBezTo>
                    <a:pt x="16164" y="21115"/>
                    <a:pt x="20018" y="17087"/>
                    <a:pt x="20018" y="10586"/>
                  </a:cubicBezTo>
                  <a:cubicBezTo>
                    <a:pt x="20018" y="4056"/>
                    <a:pt x="16164" y="0"/>
                    <a:pt x="10009" y="0"/>
                  </a:cubicBezTo>
                  <a:moveTo>
                    <a:pt x="14467" y="10557"/>
                  </a:moveTo>
                  <a:cubicBezTo>
                    <a:pt x="14467" y="14671"/>
                    <a:pt x="13000" y="16685"/>
                    <a:pt x="10009" y="16685"/>
                  </a:cubicBezTo>
                  <a:cubicBezTo>
                    <a:pt x="7047" y="16685"/>
                    <a:pt x="5580" y="14671"/>
                    <a:pt x="5580" y="10557"/>
                  </a:cubicBezTo>
                  <a:cubicBezTo>
                    <a:pt x="5580" y="6444"/>
                    <a:pt x="7018" y="4459"/>
                    <a:pt x="10009" y="4459"/>
                  </a:cubicBezTo>
                  <a:cubicBezTo>
                    <a:pt x="13000" y="4459"/>
                    <a:pt x="14467" y="6473"/>
                    <a:pt x="14467" y="10557"/>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3" name="Google Shape;473;p52"/>
            <p:cNvSpPr/>
            <p:nvPr/>
          </p:nvSpPr>
          <p:spPr>
            <a:xfrm>
              <a:off x="6106037" y="3416284"/>
              <a:ext cx="19212" cy="29255"/>
            </a:xfrm>
            <a:custGeom>
              <a:avLst/>
              <a:gdLst/>
              <a:ahLst/>
              <a:cxnLst/>
              <a:rect l="l" t="t" r="r" b="b"/>
              <a:pathLst>
                <a:path w="19212" h="29255" extrusionOk="0">
                  <a:moveTo>
                    <a:pt x="10325" y="8141"/>
                  </a:moveTo>
                  <a:cubicBezTo>
                    <a:pt x="8427" y="8141"/>
                    <a:pt x="6673" y="8688"/>
                    <a:pt x="5378" y="9694"/>
                  </a:cubicBezTo>
                  <a:lnTo>
                    <a:pt x="5378" y="288"/>
                  </a:lnTo>
                  <a:lnTo>
                    <a:pt x="4746" y="173"/>
                  </a:lnTo>
                  <a:cubicBezTo>
                    <a:pt x="3969" y="29"/>
                    <a:pt x="3049" y="0"/>
                    <a:pt x="2675" y="0"/>
                  </a:cubicBezTo>
                  <a:cubicBezTo>
                    <a:pt x="2330" y="0"/>
                    <a:pt x="1409" y="29"/>
                    <a:pt x="633" y="173"/>
                  </a:cubicBezTo>
                  <a:lnTo>
                    <a:pt x="0" y="288"/>
                  </a:lnTo>
                  <a:lnTo>
                    <a:pt x="0" y="28019"/>
                  </a:lnTo>
                  <a:lnTo>
                    <a:pt x="518" y="28192"/>
                  </a:lnTo>
                  <a:cubicBezTo>
                    <a:pt x="2013" y="28681"/>
                    <a:pt x="4659" y="29256"/>
                    <a:pt x="7277" y="29256"/>
                  </a:cubicBezTo>
                  <a:cubicBezTo>
                    <a:pt x="14870" y="29256"/>
                    <a:pt x="19213" y="25229"/>
                    <a:pt x="19213" y="18238"/>
                  </a:cubicBezTo>
                  <a:cubicBezTo>
                    <a:pt x="19241" y="11823"/>
                    <a:pt x="15991" y="8141"/>
                    <a:pt x="10325" y="8141"/>
                  </a:cubicBezTo>
                  <a:moveTo>
                    <a:pt x="13662" y="18382"/>
                  </a:moveTo>
                  <a:cubicBezTo>
                    <a:pt x="13662" y="22438"/>
                    <a:pt x="11562" y="24653"/>
                    <a:pt x="7737" y="24653"/>
                  </a:cubicBezTo>
                  <a:cubicBezTo>
                    <a:pt x="6845" y="24653"/>
                    <a:pt x="6040" y="24567"/>
                    <a:pt x="5378" y="24423"/>
                  </a:cubicBezTo>
                  <a:lnTo>
                    <a:pt x="5378" y="17174"/>
                  </a:lnTo>
                  <a:cubicBezTo>
                    <a:pt x="5378" y="13060"/>
                    <a:pt x="8600" y="12744"/>
                    <a:pt x="9606" y="12744"/>
                  </a:cubicBezTo>
                  <a:cubicBezTo>
                    <a:pt x="11476" y="12744"/>
                    <a:pt x="13662" y="13405"/>
                    <a:pt x="13662" y="18382"/>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4" name="Google Shape;474;p52"/>
            <p:cNvSpPr/>
            <p:nvPr/>
          </p:nvSpPr>
          <p:spPr>
            <a:xfrm>
              <a:off x="6128384" y="3424426"/>
              <a:ext cx="19212" cy="21085"/>
            </a:xfrm>
            <a:custGeom>
              <a:avLst/>
              <a:gdLst/>
              <a:ahLst/>
              <a:cxnLst/>
              <a:rect l="l" t="t" r="r" b="b"/>
              <a:pathLst>
                <a:path w="19212" h="21085" extrusionOk="0">
                  <a:moveTo>
                    <a:pt x="10124" y="0"/>
                  </a:moveTo>
                  <a:cubicBezTo>
                    <a:pt x="3883" y="0"/>
                    <a:pt x="0" y="4085"/>
                    <a:pt x="0" y="10672"/>
                  </a:cubicBezTo>
                  <a:cubicBezTo>
                    <a:pt x="0" y="17404"/>
                    <a:pt x="3911" y="21086"/>
                    <a:pt x="11015" y="21086"/>
                  </a:cubicBezTo>
                  <a:cubicBezTo>
                    <a:pt x="13604" y="21086"/>
                    <a:pt x="15703" y="20741"/>
                    <a:pt x="17487" y="19993"/>
                  </a:cubicBezTo>
                  <a:lnTo>
                    <a:pt x="17976" y="19792"/>
                  </a:lnTo>
                  <a:lnTo>
                    <a:pt x="17947" y="19274"/>
                  </a:lnTo>
                  <a:cubicBezTo>
                    <a:pt x="17889" y="18094"/>
                    <a:pt x="17573" y="16857"/>
                    <a:pt x="17113" y="16052"/>
                  </a:cubicBezTo>
                  <a:lnTo>
                    <a:pt x="16796" y="15505"/>
                  </a:lnTo>
                  <a:lnTo>
                    <a:pt x="16193" y="15735"/>
                  </a:lnTo>
                  <a:cubicBezTo>
                    <a:pt x="14668" y="16311"/>
                    <a:pt x="13000" y="16598"/>
                    <a:pt x="11246" y="16598"/>
                  </a:cubicBezTo>
                  <a:cubicBezTo>
                    <a:pt x="7708" y="16598"/>
                    <a:pt x="5982" y="15246"/>
                    <a:pt x="5637" y="12197"/>
                  </a:cubicBezTo>
                  <a:lnTo>
                    <a:pt x="19040" y="12197"/>
                  </a:lnTo>
                  <a:lnTo>
                    <a:pt x="19126" y="11075"/>
                  </a:lnTo>
                  <a:cubicBezTo>
                    <a:pt x="19155" y="10586"/>
                    <a:pt x="19212" y="9953"/>
                    <a:pt x="19212" y="9378"/>
                  </a:cubicBezTo>
                  <a:cubicBezTo>
                    <a:pt x="19212" y="3682"/>
                    <a:pt x="15646" y="0"/>
                    <a:pt x="10124" y="0"/>
                  </a:cubicBezTo>
                  <a:moveTo>
                    <a:pt x="10009" y="4401"/>
                  </a:moveTo>
                  <a:cubicBezTo>
                    <a:pt x="12971" y="4401"/>
                    <a:pt x="13690" y="6703"/>
                    <a:pt x="13834" y="7997"/>
                  </a:cubicBezTo>
                  <a:lnTo>
                    <a:pt x="5752" y="7997"/>
                  </a:lnTo>
                  <a:cubicBezTo>
                    <a:pt x="6270" y="5581"/>
                    <a:pt x="7651" y="4401"/>
                    <a:pt x="10009" y="4401"/>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5" name="Google Shape;475;p52"/>
            <p:cNvSpPr/>
            <p:nvPr/>
          </p:nvSpPr>
          <p:spPr>
            <a:xfrm>
              <a:off x="6151307" y="3424684"/>
              <a:ext cx="12051" cy="20539"/>
            </a:xfrm>
            <a:custGeom>
              <a:avLst/>
              <a:gdLst/>
              <a:ahLst/>
              <a:cxnLst/>
              <a:rect l="l" t="t" r="r" b="b"/>
              <a:pathLst>
                <a:path w="12051" h="20539" extrusionOk="0">
                  <a:moveTo>
                    <a:pt x="11735" y="201"/>
                  </a:moveTo>
                  <a:lnTo>
                    <a:pt x="11217" y="144"/>
                  </a:lnTo>
                  <a:cubicBezTo>
                    <a:pt x="10901" y="115"/>
                    <a:pt x="10383" y="58"/>
                    <a:pt x="9923" y="58"/>
                  </a:cubicBezTo>
                  <a:cubicBezTo>
                    <a:pt x="7967" y="58"/>
                    <a:pt x="6299" y="690"/>
                    <a:pt x="4947" y="1985"/>
                  </a:cubicBezTo>
                  <a:cubicBezTo>
                    <a:pt x="4890" y="1496"/>
                    <a:pt x="4803" y="1064"/>
                    <a:pt x="4746" y="777"/>
                  </a:cubicBezTo>
                  <a:lnTo>
                    <a:pt x="4659" y="288"/>
                  </a:lnTo>
                  <a:lnTo>
                    <a:pt x="4171" y="173"/>
                  </a:lnTo>
                  <a:cubicBezTo>
                    <a:pt x="3710" y="58"/>
                    <a:pt x="3106" y="0"/>
                    <a:pt x="2387" y="0"/>
                  </a:cubicBezTo>
                  <a:cubicBezTo>
                    <a:pt x="1726" y="0"/>
                    <a:pt x="1208" y="58"/>
                    <a:pt x="633" y="173"/>
                  </a:cubicBezTo>
                  <a:lnTo>
                    <a:pt x="0" y="288"/>
                  </a:lnTo>
                  <a:lnTo>
                    <a:pt x="0" y="20281"/>
                  </a:lnTo>
                  <a:lnTo>
                    <a:pt x="633" y="20396"/>
                  </a:lnTo>
                  <a:cubicBezTo>
                    <a:pt x="1409" y="20540"/>
                    <a:pt x="2272" y="20540"/>
                    <a:pt x="2704" y="20540"/>
                  </a:cubicBezTo>
                  <a:cubicBezTo>
                    <a:pt x="3164" y="20540"/>
                    <a:pt x="4027" y="20511"/>
                    <a:pt x="4746" y="20367"/>
                  </a:cubicBezTo>
                  <a:lnTo>
                    <a:pt x="5378" y="20252"/>
                  </a:lnTo>
                  <a:lnTo>
                    <a:pt x="5378" y="10327"/>
                  </a:lnTo>
                  <a:cubicBezTo>
                    <a:pt x="5378" y="6588"/>
                    <a:pt x="6845" y="4861"/>
                    <a:pt x="9951" y="4861"/>
                  </a:cubicBezTo>
                  <a:lnTo>
                    <a:pt x="10354" y="4861"/>
                  </a:lnTo>
                  <a:cubicBezTo>
                    <a:pt x="10440" y="4861"/>
                    <a:pt x="10699" y="4861"/>
                    <a:pt x="10929" y="4919"/>
                  </a:cubicBezTo>
                  <a:lnTo>
                    <a:pt x="11706" y="5121"/>
                  </a:lnTo>
                  <a:lnTo>
                    <a:pt x="11850" y="4344"/>
                  </a:lnTo>
                  <a:cubicBezTo>
                    <a:pt x="11994" y="3682"/>
                    <a:pt x="12051" y="2963"/>
                    <a:pt x="12051" y="2359"/>
                  </a:cubicBezTo>
                  <a:cubicBezTo>
                    <a:pt x="12051" y="1697"/>
                    <a:pt x="11994" y="1180"/>
                    <a:pt x="11878" y="719"/>
                  </a:cubicBezTo>
                  <a:lnTo>
                    <a:pt x="11735" y="201"/>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6" name="Google Shape;476;p52"/>
            <p:cNvSpPr/>
            <p:nvPr/>
          </p:nvSpPr>
          <p:spPr>
            <a:xfrm>
              <a:off x="6175610" y="3424454"/>
              <a:ext cx="16738" cy="21114"/>
            </a:xfrm>
            <a:custGeom>
              <a:avLst/>
              <a:gdLst/>
              <a:ahLst/>
              <a:cxnLst/>
              <a:rect l="l" t="t" r="r" b="b"/>
              <a:pathLst>
                <a:path w="16738" h="21114" extrusionOk="0">
                  <a:moveTo>
                    <a:pt x="15819" y="16225"/>
                  </a:moveTo>
                  <a:lnTo>
                    <a:pt x="15502" y="15707"/>
                  </a:lnTo>
                  <a:lnTo>
                    <a:pt x="14927" y="15908"/>
                  </a:lnTo>
                  <a:cubicBezTo>
                    <a:pt x="13690" y="16339"/>
                    <a:pt x="12540" y="16512"/>
                    <a:pt x="11044" y="16512"/>
                  </a:cubicBezTo>
                  <a:cubicBezTo>
                    <a:pt x="7363" y="16512"/>
                    <a:pt x="5579" y="14556"/>
                    <a:pt x="5579" y="10528"/>
                  </a:cubicBezTo>
                  <a:cubicBezTo>
                    <a:pt x="5579" y="7767"/>
                    <a:pt x="6471" y="4516"/>
                    <a:pt x="10728" y="4516"/>
                  </a:cubicBezTo>
                  <a:cubicBezTo>
                    <a:pt x="12223" y="4516"/>
                    <a:pt x="13575" y="4718"/>
                    <a:pt x="14812" y="5091"/>
                  </a:cubicBezTo>
                  <a:lnTo>
                    <a:pt x="15416" y="5293"/>
                  </a:lnTo>
                  <a:lnTo>
                    <a:pt x="15703" y="4718"/>
                  </a:lnTo>
                  <a:cubicBezTo>
                    <a:pt x="16221" y="3711"/>
                    <a:pt x="16451" y="2359"/>
                    <a:pt x="16451" y="1496"/>
                  </a:cubicBezTo>
                  <a:lnTo>
                    <a:pt x="16451" y="978"/>
                  </a:lnTo>
                  <a:lnTo>
                    <a:pt x="15962" y="805"/>
                  </a:lnTo>
                  <a:cubicBezTo>
                    <a:pt x="14409" y="230"/>
                    <a:pt x="12770" y="0"/>
                    <a:pt x="10469" y="0"/>
                  </a:cubicBezTo>
                  <a:cubicBezTo>
                    <a:pt x="4113" y="0"/>
                    <a:pt x="0" y="4142"/>
                    <a:pt x="0" y="10586"/>
                  </a:cubicBezTo>
                  <a:cubicBezTo>
                    <a:pt x="0" y="17289"/>
                    <a:pt x="3911" y="21115"/>
                    <a:pt x="10728" y="21115"/>
                  </a:cubicBezTo>
                  <a:cubicBezTo>
                    <a:pt x="12741" y="21115"/>
                    <a:pt x="14582" y="20827"/>
                    <a:pt x="16221" y="20223"/>
                  </a:cubicBezTo>
                  <a:lnTo>
                    <a:pt x="16739" y="20022"/>
                  </a:lnTo>
                  <a:lnTo>
                    <a:pt x="16710" y="19475"/>
                  </a:lnTo>
                  <a:cubicBezTo>
                    <a:pt x="16681" y="18324"/>
                    <a:pt x="16336" y="17087"/>
                    <a:pt x="15819" y="16225"/>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7" name="Google Shape;477;p52"/>
            <p:cNvSpPr/>
            <p:nvPr/>
          </p:nvSpPr>
          <p:spPr>
            <a:xfrm>
              <a:off x="6194592" y="3424426"/>
              <a:ext cx="16997" cy="21085"/>
            </a:xfrm>
            <a:custGeom>
              <a:avLst/>
              <a:gdLst/>
              <a:ahLst/>
              <a:cxnLst/>
              <a:rect l="l" t="t" r="r" b="b"/>
              <a:pathLst>
                <a:path w="16997" h="21085" extrusionOk="0">
                  <a:moveTo>
                    <a:pt x="8312" y="0"/>
                  </a:moveTo>
                  <a:cubicBezTo>
                    <a:pt x="6184" y="0"/>
                    <a:pt x="3854" y="316"/>
                    <a:pt x="2128" y="863"/>
                  </a:cubicBezTo>
                  <a:lnTo>
                    <a:pt x="1582" y="1036"/>
                  </a:lnTo>
                  <a:lnTo>
                    <a:pt x="1582" y="1582"/>
                  </a:lnTo>
                  <a:cubicBezTo>
                    <a:pt x="1582" y="2877"/>
                    <a:pt x="1870" y="3941"/>
                    <a:pt x="2445" y="4861"/>
                  </a:cubicBezTo>
                  <a:lnTo>
                    <a:pt x="2761" y="5351"/>
                  </a:lnTo>
                  <a:lnTo>
                    <a:pt x="3308" y="5178"/>
                  </a:lnTo>
                  <a:cubicBezTo>
                    <a:pt x="4976" y="4689"/>
                    <a:pt x="6385" y="4487"/>
                    <a:pt x="7938" y="4487"/>
                  </a:cubicBezTo>
                  <a:cubicBezTo>
                    <a:pt x="10987" y="4487"/>
                    <a:pt x="11648" y="5609"/>
                    <a:pt x="11706" y="7393"/>
                  </a:cubicBezTo>
                  <a:cubicBezTo>
                    <a:pt x="10987" y="7335"/>
                    <a:pt x="10153" y="7307"/>
                    <a:pt x="9117" y="7307"/>
                  </a:cubicBezTo>
                  <a:cubicBezTo>
                    <a:pt x="3595" y="7307"/>
                    <a:pt x="0" y="10068"/>
                    <a:pt x="0" y="14355"/>
                  </a:cubicBezTo>
                  <a:cubicBezTo>
                    <a:pt x="0" y="19935"/>
                    <a:pt x="4889" y="21086"/>
                    <a:pt x="9002" y="21086"/>
                  </a:cubicBezTo>
                  <a:cubicBezTo>
                    <a:pt x="11102" y="21086"/>
                    <a:pt x="13604" y="20770"/>
                    <a:pt x="16394" y="20166"/>
                  </a:cubicBezTo>
                  <a:lnTo>
                    <a:pt x="16998" y="20022"/>
                  </a:lnTo>
                  <a:lnTo>
                    <a:pt x="16998" y="7681"/>
                  </a:lnTo>
                  <a:cubicBezTo>
                    <a:pt x="16969" y="2589"/>
                    <a:pt x="14035" y="0"/>
                    <a:pt x="8312" y="0"/>
                  </a:cubicBezTo>
                  <a:moveTo>
                    <a:pt x="11677" y="11794"/>
                  </a:moveTo>
                  <a:lnTo>
                    <a:pt x="11677" y="16455"/>
                  </a:lnTo>
                  <a:cubicBezTo>
                    <a:pt x="10900" y="16598"/>
                    <a:pt x="9922" y="16685"/>
                    <a:pt x="8916" y="16685"/>
                  </a:cubicBezTo>
                  <a:cubicBezTo>
                    <a:pt x="6299" y="16685"/>
                    <a:pt x="5321" y="16052"/>
                    <a:pt x="5321" y="14297"/>
                  </a:cubicBezTo>
                  <a:cubicBezTo>
                    <a:pt x="5321" y="13175"/>
                    <a:pt x="5752" y="11650"/>
                    <a:pt x="9462" y="11650"/>
                  </a:cubicBezTo>
                  <a:cubicBezTo>
                    <a:pt x="10066" y="11650"/>
                    <a:pt x="10987" y="11708"/>
                    <a:pt x="11677" y="11794"/>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8" name="Google Shape;478;p52"/>
            <p:cNvSpPr/>
            <p:nvPr/>
          </p:nvSpPr>
          <p:spPr>
            <a:xfrm>
              <a:off x="6166579" y="3424224"/>
              <a:ext cx="5320" cy="21172"/>
            </a:xfrm>
            <a:custGeom>
              <a:avLst/>
              <a:gdLst/>
              <a:ahLst/>
              <a:cxnLst/>
              <a:rect l="l" t="t" r="r" b="b"/>
              <a:pathLst>
                <a:path w="5320" h="21172" extrusionOk="0">
                  <a:moveTo>
                    <a:pt x="4688" y="144"/>
                  </a:moveTo>
                  <a:cubicBezTo>
                    <a:pt x="4055" y="29"/>
                    <a:pt x="3250" y="0"/>
                    <a:pt x="2675" y="0"/>
                  </a:cubicBezTo>
                  <a:cubicBezTo>
                    <a:pt x="2215" y="0"/>
                    <a:pt x="1352" y="29"/>
                    <a:pt x="633" y="144"/>
                  </a:cubicBezTo>
                  <a:lnTo>
                    <a:pt x="0" y="259"/>
                  </a:lnTo>
                  <a:lnTo>
                    <a:pt x="0" y="20885"/>
                  </a:lnTo>
                  <a:lnTo>
                    <a:pt x="633" y="21000"/>
                  </a:lnTo>
                  <a:cubicBezTo>
                    <a:pt x="1265" y="21115"/>
                    <a:pt x="2071" y="21172"/>
                    <a:pt x="2646" y="21172"/>
                  </a:cubicBezTo>
                  <a:cubicBezTo>
                    <a:pt x="3106" y="21172"/>
                    <a:pt x="3969" y="21144"/>
                    <a:pt x="4688" y="21000"/>
                  </a:cubicBezTo>
                  <a:lnTo>
                    <a:pt x="5321" y="20885"/>
                  </a:lnTo>
                  <a:lnTo>
                    <a:pt x="5321" y="259"/>
                  </a:lnTo>
                  <a:lnTo>
                    <a:pt x="4688" y="144"/>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9" name="Google Shape;479;p52"/>
            <p:cNvSpPr/>
            <p:nvPr/>
          </p:nvSpPr>
          <p:spPr>
            <a:xfrm>
              <a:off x="6166234" y="3416400"/>
              <a:ext cx="5924" cy="5926"/>
            </a:xfrm>
            <a:custGeom>
              <a:avLst/>
              <a:gdLst/>
              <a:ahLst/>
              <a:cxnLst/>
              <a:rect l="l" t="t" r="r" b="b"/>
              <a:pathLst>
                <a:path w="5924" h="5926" extrusionOk="0">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0" name="Google Shape;480;p52"/>
            <p:cNvSpPr/>
            <p:nvPr/>
          </p:nvSpPr>
          <p:spPr>
            <a:xfrm>
              <a:off x="6095222" y="3424224"/>
              <a:ext cx="5291" cy="21028"/>
            </a:xfrm>
            <a:custGeom>
              <a:avLst/>
              <a:gdLst/>
              <a:ahLst/>
              <a:cxnLst/>
              <a:rect l="l" t="t" r="r" b="b"/>
              <a:pathLst>
                <a:path w="5291" h="21028" extrusionOk="0">
                  <a:moveTo>
                    <a:pt x="4688" y="144"/>
                  </a:moveTo>
                  <a:cubicBezTo>
                    <a:pt x="4055" y="29"/>
                    <a:pt x="3250" y="0"/>
                    <a:pt x="2675" y="0"/>
                  </a:cubicBezTo>
                  <a:cubicBezTo>
                    <a:pt x="2215" y="0"/>
                    <a:pt x="1352" y="29"/>
                    <a:pt x="633" y="144"/>
                  </a:cubicBezTo>
                  <a:lnTo>
                    <a:pt x="0" y="259"/>
                  </a:lnTo>
                  <a:lnTo>
                    <a:pt x="0" y="20741"/>
                  </a:lnTo>
                  <a:lnTo>
                    <a:pt x="633" y="20856"/>
                  </a:lnTo>
                  <a:cubicBezTo>
                    <a:pt x="1266" y="20971"/>
                    <a:pt x="2071" y="21029"/>
                    <a:pt x="2646" y="21029"/>
                  </a:cubicBezTo>
                  <a:cubicBezTo>
                    <a:pt x="3106" y="21029"/>
                    <a:pt x="3969" y="21000"/>
                    <a:pt x="4688" y="20856"/>
                  </a:cubicBezTo>
                  <a:lnTo>
                    <a:pt x="5292" y="20741"/>
                  </a:lnTo>
                  <a:lnTo>
                    <a:pt x="5292" y="259"/>
                  </a:lnTo>
                  <a:lnTo>
                    <a:pt x="4688" y="144"/>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1" name="Google Shape;481;p52"/>
            <p:cNvSpPr/>
            <p:nvPr/>
          </p:nvSpPr>
          <p:spPr>
            <a:xfrm>
              <a:off x="6094906" y="3416400"/>
              <a:ext cx="5924" cy="5926"/>
            </a:xfrm>
            <a:custGeom>
              <a:avLst/>
              <a:gdLst/>
              <a:ahLst/>
              <a:cxnLst/>
              <a:rect l="l" t="t" r="r" b="b"/>
              <a:pathLst>
                <a:path w="5924" h="5926" extrusionOk="0">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2" name="Google Shape;482;p52"/>
            <p:cNvSpPr/>
            <p:nvPr/>
          </p:nvSpPr>
          <p:spPr>
            <a:xfrm>
              <a:off x="6061946" y="3424282"/>
              <a:ext cx="5291" cy="21028"/>
            </a:xfrm>
            <a:custGeom>
              <a:avLst/>
              <a:gdLst/>
              <a:ahLst/>
              <a:cxnLst/>
              <a:rect l="l" t="t" r="r" b="b"/>
              <a:pathLst>
                <a:path w="5291" h="21028" extrusionOk="0">
                  <a:moveTo>
                    <a:pt x="4688" y="144"/>
                  </a:moveTo>
                  <a:cubicBezTo>
                    <a:pt x="4055" y="29"/>
                    <a:pt x="3250" y="0"/>
                    <a:pt x="2675" y="0"/>
                  </a:cubicBezTo>
                  <a:cubicBezTo>
                    <a:pt x="2215" y="0"/>
                    <a:pt x="1352" y="29"/>
                    <a:pt x="633" y="144"/>
                  </a:cubicBezTo>
                  <a:lnTo>
                    <a:pt x="0" y="259"/>
                  </a:lnTo>
                  <a:lnTo>
                    <a:pt x="0" y="20741"/>
                  </a:lnTo>
                  <a:lnTo>
                    <a:pt x="633" y="20856"/>
                  </a:lnTo>
                  <a:cubicBezTo>
                    <a:pt x="1265" y="20971"/>
                    <a:pt x="2071" y="21029"/>
                    <a:pt x="2646" y="21029"/>
                  </a:cubicBezTo>
                  <a:cubicBezTo>
                    <a:pt x="3106" y="21029"/>
                    <a:pt x="3969" y="21000"/>
                    <a:pt x="4688" y="20856"/>
                  </a:cubicBezTo>
                  <a:lnTo>
                    <a:pt x="5292" y="20741"/>
                  </a:lnTo>
                  <a:lnTo>
                    <a:pt x="5292" y="259"/>
                  </a:lnTo>
                  <a:lnTo>
                    <a:pt x="4688" y="144"/>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3" name="Google Shape;483;p52"/>
            <p:cNvSpPr/>
            <p:nvPr/>
          </p:nvSpPr>
          <p:spPr>
            <a:xfrm>
              <a:off x="6061601" y="3416428"/>
              <a:ext cx="5925" cy="5925"/>
            </a:xfrm>
            <a:custGeom>
              <a:avLst/>
              <a:gdLst/>
              <a:ahLst/>
              <a:cxnLst/>
              <a:rect l="l" t="t" r="r" b="b"/>
              <a:pathLst>
                <a:path w="5925" h="5925" extrusionOk="0">
                  <a:moveTo>
                    <a:pt x="2962" y="0"/>
                  </a:moveTo>
                  <a:cubicBezTo>
                    <a:pt x="1323" y="0"/>
                    <a:pt x="0" y="1323"/>
                    <a:pt x="0" y="2963"/>
                  </a:cubicBezTo>
                  <a:cubicBezTo>
                    <a:pt x="0" y="4603"/>
                    <a:pt x="1323" y="5926"/>
                    <a:pt x="2962" y="5926"/>
                  </a:cubicBezTo>
                  <a:cubicBezTo>
                    <a:pt x="4602" y="5926"/>
                    <a:pt x="5925" y="4603"/>
                    <a:pt x="5925" y="2963"/>
                  </a:cubicBezTo>
                  <a:cubicBezTo>
                    <a:pt x="5953" y="1352"/>
                    <a:pt x="4602" y="0"/>
                    <a:pt x="2962" y="0"/>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4" name="Google Shape;484;p52"/>
            <p:cNvSpPr/>
            <p:nvPr/>
          </p:nvSpPr>
          <p:spPr>
            <a:xfrm>
              <a:off x="6000685" y="3423879"/>
              <a:ext cx="9318" cy="14786"/>
            </a:xfrm>
            <a:custGeom>
              <a:avLst/>
              <a:gdLst/>
              <a:ahLst/>
              <a:cxnLst/>
              <a:rect l="l" t="t" r="r" b="b"/>
              <a:pathLst>
                <a:path w="9318" h="14786" extrusionOk="0">
                  <a:moveTo>
                    <a:pt x="1122" y="14729"/>
                  </a:moveTo>
                  <a:lnTo>
                    <a:pt x="1208" y="14729"/>
                  </a:lnTo>
                  <a:cubicBezTo>
                    <a:pt x="1553" y="14757"/>
                    <a:pt x="1927" y="14786"/>
                    <a:pt x="2301" y="14786"/>
                  </a:cubicBezTo>
                  <a:lnTo>
                    <a:pt x="2473" y="14786"/>
                  </a:lnTo>
                  <a:lnTo>
                    <a:pt x="2589" y="14786"/>
                  </a:lnTo>
                  <a:cubicBezTo>
                    <a:pt x="7047" y="14786"/>
                    <a:pt x="9319" y="12226"/>
                    <a:pt x="9319" y="7134"/>
                  </a:cubicBezTo>
                  <a:cubicBezTo>
                    <a:pt x="9319" y="2129"/>
                    <a:pt x="7909" y="0"/>
                    <a:pt x="4573" y="0"/>
                  </a:cubicBezTo>
                  <a:cubicBezTo>
                    <a:pt x="1841" y="0"/>
                    <a:pt x="345" y="1841"/>
                    <a:pt x="345" y="5207"/>
                  </a:cubicBezTo>
                  <a:lnTo>
                    <a:pt x="345" y="10960"/>
                  </a:lnTo>
                  <a:cubicBezTo>
                    <a:pt x="345" y="11938"/>
                    <a:pt x="288" y="13521"/>
                    <a:pt x="0" y="14470"/>
                  </a:cubicBezTo>
                  <a:cubicBezTo>
                    <a:pt x="144" y="14527"/>
                    <a:pt x="345" y="14556"/>
                    <a:pt x="575" y="14614"/>
                  </a:cubicBezTo>
                  <a:lnTo>
                    <a:pt x="661" y="14643"/>
                  </a:lnTo>
                  <a:cubicBezTo>
                    <a:pt x="748" y="14671"/>
                    <a:pt x="949" y="14700"/>
                    <a:pt x="1122" y="14729"/>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5" name="Google Shape;485;p52"/>
            <p:cNvSpPr/>
            <p:nvPr/>
          </p:nvSpPr>
          <p:spPr>
            <a:xfrm>
              <a:off x="5980466" y="3405957"/>
              <a:ext cx="45586" cy="45595"/>
            </a:xfrm>
            <a:custGeom>
              <a:avLst/>
              <a:gdLst/>
              <a:ahLst/>
              <a:cxnLst/>
              <a:rect l="l" t="t" r="r" b="b"/>
              <a:pathLst>
                <a:path w="45586" h="45595" extrusionOk="0">
                  <a:moveTo>
                    <a:pt x="11476" y="38289"/>
                  </a:moveTo>
                  <a:cubicBezTo>
                    <a:pt x="12281" y="37310"/>
                    <a:pt x="12223" y="35297"/>
                    <a:pt x="12223" y="35297"/>
                  </a:cubicBezTo>
                  <a:lnTo>
                    <a:pt x="12223" y="35297"/>
                  </a:lnTo>
                  <a:lnTo>
                    <a:pt x="12223" y="2589"/>
                  </a:lnTo>
                  <a:cubicBezTo>
                    <a:pt x="4947" y="6386"/>
                    <a:pt x="0" y="14009"/>
                    <a:pt x="0" y="22783"/>
                  </a:cubicBezTo>
                  <a:cubicBezTo>
                    <a:pt x="0" y="35383"/>
                    <a:pt x="10210" y="45595"/>
                    <a:pt x="22779" y="45595"/>
                  </a:cubicBezTo>
                  <a:cubicBezTo>
                    <a:pt x="35376" y="45595"/>
                    <a:pt x="45587" y="35383"/>
                    <a:pt x="45587" y="22783"/>
                  </a:cubicBezTo>
                  <a:cubicBezTo>
                    <a:pt x="45587" y="10184"/>
                    <a:pt x="35376" y="0"/>
                    <a:pt x="22779" y="0"/>
                  </a:cubicBezTo>
                  <a:cubicBezTo>
                    <a:pt x="21974" y="0"/>
                    <a:pt x="21197" y="29"/>
                    <a:pt x="20421" y="115"/>
                  </a:cubicBezTo>
                  <a:lnTo>
                    <a:pt x="20421" y="13204"/>
                  </a:lnTo>
                  <a:cubicBezTo>
                    <a:pt x="21830" y="11766"/>
                    <a:pt x="24131" y="10903"/>
                    <a:pt x="26662" y="10903"/>
                  </a:cubicBezTo>
                  <a:cubicBezTo>
                    <a:pt x="33737" y="10903"/>
                    <a:pt x="37965" y="16138"/>
                    <a:pt x="37965" y="24883"/>
                  </a:cubicBezTo>
                  <a:cubicBezTo>
                    <a:pt x="37965" y="34060"/>
                    <a:pt x="31954" y="39756"/>
                    <a:pt x="22290" y="39756"/>
                  </a:cubicBezTo>
                  <a:cubicBezTo>
                    <a:pt x="21197" y="39756"/>
                    <a:pt x="19989" y="39698"/>
                    <a:pt x="18781" y="39554"/>
                  </a:cubicBezTo>
                  <a:lnTo>
                    <a:pt x="18666" y="39554"/>
                  </a:lnTo>
                  <a:cubicBezTo>
                    <a:pt x="16135" y="39410"/>
                    <a:pt x="12281" y="38490"/>
                    <a:pt x="12109" y="38461"/>
                  </a:cubicBezTo>
                  <a:lnTo>
                    <a:pt x="11476" y="38289"/>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8084642" y="2126774"/>
            <a:ext cx="2911890" cy="251159"/>
          </a:xfrm>
        </p:spPr>
        <p:txBody>
          <a:bodyPr lIns="0" tIns="0" rIns="0" bIns="0"/>
          <a:lstStyle>
            <a:lvl1pPr>
              <a:defRPr sz="1632" b="1" i="0">
                <a:solidFill>
                  <a:srgbClr val="E9443A"/>
                </a:solidFill>
                <a:latin typeface="Trebuchet MS"/>
                <a:cs typeface="Trebuchet MS"/>
              </a:defRPr>
            </a:lvl1pPr>
          </a:lstStyle>
          <a:p>
            <a:endParaRPr/>
          </a:p>
        </p:txBody>
      </p:sp>
      <p:sp>
        <p:nvSpPr>
          <p:cNvPr id="3" name="Holder 3"/>
          <p:cNvSpPr>
            <a:spLocks noGrp="1"/>
          </p:cNvSpPr>
          <p:nvPr>
            <p:ph sz="half" idx="2"/>
          </p:nvPr>
        </p:nvSpPr>
        <p:spPr>
          <a:xfrm>
            <a:off x="609601"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1"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440446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ain Title">
    <p:bg>
      <p:bgPr>
        <a:solidFill>
          <a:schemeClr val="accent3"/>
        </a:solidFill>
        <a:effectLst/>
      </p:bgPr>
    </p:bg>
    <p:spTree>
      <p:nvGrpSpPr>
        <p:cNvPr id="1" name=""/>
        <p:cNvGrpSpPr/>
        <p:nvPr/>
      </p:nvGrpSpPr>
      <p:grpSpPr>
        <a:xfrm>
          <a:off x="0" y="0"/>
          <a:ext cx="0" cy="0"/>
          <a:chOff x="0" y="0"/>
          <a:chExt cx="0" cy="0"/>
        </a:xfrm>
      </p:grpSpPr>
      <p:pic>
        <p:nvPicPr>
          <p:cNvPr id="25" name="Cyclists">
            <a:extLst>
              <a:ext uri="{FF2B5EF4-FFF2-40B4-BE49-F238E27FC236}">
                <a16:creationId xmlns:a16="http://schemas.microsoft.com/office/drawing/2014/main" id="{9F30157C-7E73-014C-BAA7-2B641BC6464C}"/>
              </a:ext>
            </a:extLst>
          </p:cNvPr>
          <p:cNvPicPr>
            <a:picLocks noChangeAspect="1"/>
          </p:cNvPicPr>
          <p:nvPr userDrawn="1"/>
        </p:nvPicPr>
        <p:blipFill>
          <a:blip r:embed="rId2"/>
          <a:srcRect/>
          <a:stretch/>
        </p:blipFill>
        <p:spPr>
          <a:xfrm>
            <a:off x="-640083" y="-1279092"/>
            <a:ext cx="12192003" cy="8147985"/>
          </a:xfrm>
          <a:prstGeom prst="rect">
            <a:avLst/>
          </a:prstGeom>
        </p:spPr>
      </p:pic>
      <p:grpSp>
        <p:nvGrpSpPr>
          <p:cNvPr id="36" name="B">
            <a:extLst>
              <a:ext uri="{FF2B5EF4-FFF2-40B4-BE49-F238E27FC236}">
                <a16:creationId xmlns:a16="http://schemas.microsoft.com/office/drawing/2014/main" id="{EDFED42D-398A-A94B-A890-EE11A20C76DC}"/>
              </a:ext>
            </a:extLst>
          </p:cNvPr>
          <p:cNvGrpSpPr/>
          <p:nvPr userDrawn="1"/>
        </p:nvGrpSpPr>
        <p:grpSpPr>
          <a:xfrm>
            <a:off x="0" y="0"/>
            <a:ext cx="12192000" cy="6858000"/>
            <a:chOff x="0" y="0"/>
            <a:chExt cx="12192000" cy="6858000"/>
          </a:xfrm>
          <a:solidFill>
            <a:schemeClr val="accent3"/>
          </a:solidFill>
        </p:grpSpPr>
        <p:sp>
          <p:nvSpPr>
            <p:cNvPr id="32" name="Freeform 31">
              <a:extLst>
                <a:ext uri="{FF2B5EF4-FFF2-40B4-BE49-F238E27FC236}">
                  <a16:creationId xmlns:a16="http://schemas.microsoft.com/office/drawing/2014/main" id="{EB6A0452-0A71-734F-B3DF-A07A0477B2BE}"/>
                </a:ext>
              </a:extLst>
            </p:cNvPr>
            <p:cNvSpPr/>
            <p:nvPr userDrawn="1"/>
          </p:nvSpPr>
          <p:spPr>
            <a:xfrm>
              <a:off x="3296954" y="0"/>
              <a:ext cx="8895046" cy="6858000"/>
            </a:xfrm>
            <a:custGeom>
              <a:avLst/>
              <a:gdLst>
                <a:gd name="connsiteX0" fmla="*/ 0 w 8895046"/>
                <a:gd name="connsiteY0" fmla="*/ 0 h 6858000"/>
                <a:gd name="connsiteX1" fmla="*/ 8895046 w 8895046"/>
                <a:gd name="connsiteY1" fmla="*/ 0 h 6858000"/>
                <a:gd name="connsiteX2" fmla="*/ 8895046 w 8895046"/>
                <a:gd name="connsiteY2" fmla="*/ 6858000 h 6858000"/>
                <a:gd name="connsiteX3" fmla="*/ 3442126 w 8895046"/>
                <a:gd name="connsiteY3" fmla="*/ 6858000 h 6858000"/>
                <a:gd name="connsiteX4" fmla="*/ 3390292 w 8895046"/>
                <a:gd name="connsiteY4" fmla="*/ 6811453 h 6858000"/>
                <a:gd name="connsiteX5" fmla="*/ 2482309 w 8895046"/>
                <a:gd name="connsiteY5" fmla="*/ 6261459 h 6858000"/>
                <a:gd name="connsiteX6" fmla="*/ 3586484 w 8895046"/>
                <a:gd name="connsiteY6" fmla="*/ 5047497 h 6858000"/>
                <a:gd name="connsiteX7" fmla="*/ 3997092 w 8895046"/>
                <a:gd name="connsiteY7" fmla="*/ 3413651 h 6858000"/>
                <a:gd name="connsiteX8" fmla="*/ 2902013 w 8895046"/>
                <a:gd name="connsiteY8" fmla="*/ 976629 h 6858000"/>
                <a:gd name="connsiteX9" fmla="*/ 0 w 8895046"/>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95046" h="6858000">
                  <a:moveTo>
                    <a:pt x="0" y="0"/>
                  </a:moveTo>
                  <a:lnTo>
                    <a:pt x="8895046" y="0"/>
                  </a:lnTo>
                  <a:lnTo>
                    <a:pt x="8895046" y="6858000"/>
                  </a:lnTo>
                  <a:lnTo>
                    <a:pt x="3442126" y="6858000"/>
                  </a:lnTo>
                  <a:lnTo>
                    <a:pt x="3390292" y="6811453"/>
                  </a:lnTo>
                  <a:cubicBezTo>
                    <a:pt x="3131744" y="6596962"/>
                    <a:pt x="2829094" y="6413631"/>
                    <a:pt x="2482309" y="6261459"/>
                  </a:cubicBezTo>
                  <a:cubicBezTo>
                    <a:pt x="2944563" y="5957399"/>
                    <a:pt x="3312717" y="5552682"/>
                    <a:pt x="3586484" y="5047497"/>
                  </a:cubicBezTo>
                  <a:cubicBezTo>
                    <a:pt x="3860254" y="4542597"/>
                    <a:pt x="3997092" y="3997791"/>
                    <a:pt x="3997092" y="3413651"/>
                  </a:cubicBezTo>
                  <a:cubicBezTo>
                    <a:pt x="3997092" y="2440152"/>
                    <a:pt x="3632065" y="1627779"/>
                    <a:pt x="2902013" y="976629"/>
                  </a:cubicBezTo>
                  <a:cubicBezTo>
                    <a:pt x="2171963" y="325671"/>
                    <a:pt x="1204625" y="0"/>
                    <a:pt x="0" y="0"/>
                  </a:cubicBezTo>
                  <a:close/>
                </a:path>
              </a:pathLst>
            </a:custGeom>
            <a:grpFill/>
            <a:ln w="2874"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B8A49CBB-39A1-A84D-81C5-C345C4CC917D}"/>
                </a:ext>
              </a:extLst>
            </p:cNvPr>
            <p:cNvSpPr/>
            <p:nvPr userDrawn="1"/>
          </p:nvSpPr>
          <p:spPr>
            <a:xfrm>
              <a:off x="0" y="2464321"/>
              <a:ext cx="4672374" cy="2847807"/>
            </a:xfrm>
            <a:custGeom>
              <a:avLst/>
              <a:gdLst>
                <a:gd name="connsiteX0" fmla="*/ 0 w 4672374"/>
                <a:gd name="connsiteY0" fmla="*/ 0 h 2847807"/>
                <a:gd name="connsiteX1" fmla="*/ 3193979 w 4672374"/>
                <a:gd name="connsiteY1" fmla="*/ 0 h 2847807"/>
                <a:gd name="connsiteX2" fmla="*/ 4261671 w 4672374"/>
                <a:gd name="connsiteY2" fmla="*/ 419882 h 2847807"/>
                <a:gd name="connsiteX3" fmla="*/ 4672374 w 4672374"/>
                <a:gd name="connsiteY3" fmla="*/ 1423905 h 2847807"/>
                <a:gd name="connsiteX4" fmla="*/ 4261671 w 4672374"/>
                <a:gd name="connsiteY4" fmla="*/ 2427924 h 2847807"/>
                <a:gd name="connsiteX5" fmla="*/ 3193979 w 4672374"/>
                <a:gd name="connsiteY5" fmla="*/ 2847807 h 2847807"/>
                <a:gd name="connsiteX6" fmla="*/ 0 w 4672374"/>
                <a:gd name="connsiteY6" fmla="*/ 2847807 h 2847807"/>
                <a:gd name="connsiteX7" fmla="*/ 0 w 4672374"/>
                <a:gd name="connsiteY7" fmla="*/ 0 h 2847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72374" h="2847807">
                  <a:moveTo>
                    <a:pt x="0" y="0"/>
                  </a:moveTo>
                  <a:lnTo>
                    <a:pt x="3193979" y="0"/>
                  </a:lnTo>
                  <a:cubicBezTo>
                    <a:pt x="3631973" y="0"/>
                    <a:pt x="3987900" y="140086"/>
                    <a:pt x="4261671" y="419882"/>
                  </a:cubicBezTo>
                  <a:cubicBezTo>
                    <a:pt x="4535441" y="699962"/>
                    <a:pt x="4672374" y="1034542"/>
                    <a:pt x="4672374" y="1423905"/>
                  </a:cubicBezTo>
                  <a:cubicBezTo>
                    <a:pt x="4672374" y="1813551"/>
                    <a:pt x="4535537" y="2148131"/>
                    <a:pt x="4261671" y="2427924"/>
                  </a:cubicBezTo>
                  <a:cubicBezTo>
                    <a:pt x="3987900" y="2708004"/>
                    <a:pt x="3631973" y="2847807"/>
                    <a:pt x="3193979" y="2847807"/>
                  </a:cubicBezTo>
                  <a:lnTo>
                    <a:pt x="0" y="2847807"/>
                  </a:lnTo>
                  <a:lnTo>
                    <a:pt x="0" y="0"/>
                  </a:lnTo>
                  <a:close/>
                </a:path>
              </a:pathLst>
            </a:custGeom>
            <a:grpFill/>
            <a:ln w="2874"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BAFE591F-01D5-2E48-AAC0-38B82602F9F0}"/>
              </a:ext>
            </a:extLst>
          </p:cNvPr>
          <p:cNvSpPr>
            <a:spLocks noGrp="1"/>
          </p:cNvSpPr>
          <p:nvPr>
            <p:ph type="title"/>
          </p:nvPr>
        </p:nvSpPr>
        <p:spPr>
          <a:xfrm>
            <a:off x="8056137" y="280220"/>
            <a:ext cx="3472192" cy="1086907"/>
          </a:xfrm>
        </p:spPr>
        <p:txBody>
          <a:bodyPr anchor="t">
            <a:noAutofit/>
          </a:bodyPr>
          <a:lstStyle>
            <a:lvl1pPr>
              <a:defRPr sz="3200">
                <a:solidFill>
                  <a:schemeClr val="bg1"/>
                </a:solidFill>
              </a:defRPr>
            </a:lvl1pPr>
          </a:lstStyle>
          <a:p>
            <a:r>
              <a:rPr lang="en-GB"/>
              <a:t>Click to edit Master title style</a:t>
            </a:r>
            <a:endParaRPr lang="en-US"/>
          </a:p>
        </p:txBody>
      </p:sp>
      <p:grpSp>
        <p:nvGrpSpPr>
          <p:cNvPr id="7" name="Logo">
            <a:extLst>
              <a:ext uri="{FF2B5EF4-FFF2-40B4-BE49-F238E27FC236}">
                <a16:creationId xmlns:a16="http://schemas.microsoft.com/office/drawing/2014/main" id="{B98F373C-5D1A-6146-A161-176B988F00C0}"/>
              </a:ext>
            </a:extLst>
          </p:cNvPr>
          <p:cNvGrpSpPr/>
          <p:nvPr userDrawn="1"/>
        </p:nvGrpSpPr>
        <p:grpSpPr>
          <a:xfrm>
            <a:off x="10062845" y="6228735"/>
            <a:ext cx="1769331" cy="349045"/>
            <a:chOff x="5980466" y="3405957"/>
            <a:chExt cx="231124" cy="45595"/>
          </a:xfrm>
          <a:solidFill>
            <a:schemeClr val="bg1"/>
          </a:solidFill>
        </p:grpSpPr>
        <p:sp>
          <p:nvSpPr>
            <p:cNvPr id="8" name="Graphic 7">
              <a:extLst>
                <a:ext uri="{FF2B5EF4-FFF2-40B4-BE49-F238E27FC236}">
                  <a16:creationId xmlns:a16="http://schemas.microsoft.com/office/drawing/2014/main" id="{EC841D4C-5D37-354B-8193-FDD908B8EDD7}"/>
                </a:ext>
              </a:extLst>
            </p:cNvPr>
            <p:cNvSpPr/>
            <p:nvPr/>
          </p:nvSpPr>
          <p:spPr>
            <a:xfrm>
              <a:off x="6038218" y="3416918"/>
              <a:ext cx="19327" cy="28622"/>
            </a:xfrm>
            <a:custGeom>
              <a:avLst/>
              <a:gdLst>
                <a:gd name="connsiteX0" fmla="*/ 14697 w 19327"/>
                <a:gd name="connsiteY0" fmla="*/ 13117 h 28622"/>
                <a:gd name="connsiteX1" fmla="*/ 17602 w 19327"/>
                <a:gd name="connsiteY1" fmla="*/ 7594 h 28622"/>
                <a:gd name="connsiteX2" fmla="*/ 6989 w 19327"/>
                <a:gd name="connsiteY2" fmla="*/ 0 h 28622"/>
                <a:gd name="connsiteX3" fmla="*/ 604 w 19327"/>
                <a:gd name="connsiteY3" fmla="*/ 431 h 28622"/>
                <a:gd name="connsiteX4" fmla="*/ 0 w 19327"/>
                <a:gd name="connsiteY4" fmla="*/ 546 h 28622"/>
                <a:gd name="connsiteX5" fmla="*/ 0 w 19327"/>
                <a:gd name="connsiteY5" fmla="*/ 28076 h 28622"/>
                <a:gd name="connsiteX6" fmla="*/ 661 w 19327"/>
                <a:gd name="connsiteY6" fmla="*/ 28162 h 28622"/>
                <a:gd name="connsiteX7" fmla="*/ 7248 w 19327"/>
                <a:gd name="connsiteY7" fmla="*/ 28623 h 28622"/>
                <a:gd name="connsiteX8" fmla="*/ 19327 w 19327"/>
                <a:gd name="connsiteY8" fmla="*/ 20166 h 28622"/>
                <a:gd name="connsiteX9" fmla="*/ 14697 w 19327"/>
                <a:gd name="connsiteY9" fmla="*/ 13117 h 28622"/>
                <a:gd name="connsiteX10" fmla="*/ 5407 w 19327"/>
                <a:gd name="connsiteY10" fmla="*/ 11363 h 28622"/>
                <a:gd name="connsiteX11" fmla="*/ 5407 w 19327"/>
                <a:gd name="connsiteY11" fmla="*/ 4516 h 28622"/>
                <a:gd name="connsiteX12" fmla="*/ 7363 w 19327"/>
                <a:gd name="connsiteY12" fmla="*/ 4459 h 28622"/>
                <a:gd name="connsiteX13" fmla="*/ 12137 w 19327"/>
                <a:gd name="connsiteY13" fmla="*/ 7824 h 28622"/>
                <a:gd name="connsiteX14" fmla="*/ 7478 w 19327"/>
                <a:gd name="connsiteY14" fmla="*/ 11363 h 28622"/>
                <a:gd name="connsiteX15" fmla="*/ 5407 w 19327"/>
                <a:gd name="connsiteY15" fmla="*/ 11363 h 28622"/>
                <a:gd name="connsiteX16" fmla="*/ 13662 w 19327"/>
                <a:gd name="connsiteY16" fmla="*/ 20022 h 28622"/>
                <a:gd name="connsiteX17" fmla="*/ 7650 w 19327"/>
                <a:gd name="connsiteY17" fmla="*/ 23934 h 28622"/>
                <a:gd name="connsiteX18" fmla="*/ 5407 w 19327"/>
                <a:gd name="connsiteY18" fmla="*/ 23876 h 28622"/>
                <a:gd name="connsiteX19" fmla="*/ 5407 w 19327"/>
                <a:gd name="connsiteY19" fmla="*/ 15994 h 28622"/>
                <a:gd name="connsiteX20" fmla="*/ 7881 w 19327"/>
                <a:gd name="connsiteY20" fmla="*/ 15994 h 28622"/>
                <a:gd name="connsiteX21" fmla="*/ 13662 w 19327"/>
                <a:gd name="connsiteY21" fmla="*/ 20022 h 2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27" h="28622">
                  <a:moveTo>
                    <a:pt x="14697" y="13117"/>
                  </a:moveTo>
                  <a:cubicBezTo>
                    <a:pt x="16250" y="12053"/>
                    <a:pt x="17602" y="10212"/>
                    <a:pt x="17602" y="7594"/>
                  </a:cubicBezTo>
                  <a:cubicBezTo>
                    <a:pt x="17602" y="1323"/>
                    <a:pt x="11821" y="0"/>
                    <a:pt x="6989" y="0"/>
                  </a:cubicBezTo>
                  <a:cubicBezTo>
                    <a:pt x="4429" y="0"/>
                    <a:pt x="1870" y="172"/>
                    <a:pt x="604" y="431"/>
                  </a:cubicBezTo>
                  <a:lnTo>
                    <a:pt x="0" y="546"/>
                  </a:lnTo>
                  <a:lnTo>
                    <a:pt x="0" y="28076"/>
                  </a:lnTo>
                  <a:lnTo>
                    <a:pt x="661" y="28162"/>
                  </a:lnTo>
                  <a:cubicBezTo>
                    <a:pt x="2905" y="28450"/>
                    <a:pt x="5350" y="28623"/>
                    <a:pt x="7248" y="28623"/>
                  </a:cubicBezTo>
                  <a:cubicBezTo>
                    <a:pt x="17774" y="28623"/>
                    <a:pt x="19327" y="23330"/>
                    <a:pt x="19327" y="20166"/>
                  </a:cubicBezTo>
                  <a:cubicBezTo>
                    <a:pt x="19327" y="16771"/>
                    <a:pt x="17602" y="14239"/>
                    <a:pt x="14697" y="13117"/>
                  </a:cubicBezTo>
                  <a:moveTo>
                    <a:pt x="5407" y="11363"/>
                  </a:moveTo>
                  <a:lnTo>
                    <a:pt x="5407" y="4516"/>
                  </a:lnTo>
                  <a:cubicBezTo>
                    <a:pt x="5925" y="4459"/>
                    <a:pt x="6557" y="4459"/>
                    <a:pt x="7363" y="4459"/>
                  </a:cubicBezTo>
                  <a:cubicBezTo>
                    <a:pt x="9549" y="4459"/>
                    <a:pt x="12137" y="5034"/>
                    <a:pt x="12137" y="7824"/>
                  </a:cubicBezTo>
                  <a:cubicBezTo>
                    <a:pt x="12137" y="10212"/>
                    <a:pt x="10613" y="11363"/>
                    <a:pt x="7478" y="11363"/>
                  </a:cubicBezTo>
                  <a:lnTo>
                    <a:pt x="5407" y="11363"/>
                  </a:lnTo>
                  <a:close/>
                  <a:moveTo>
                    <a:pt x="13662" y="20022"/>
                  </a:moveTo>
                  <a:cubicBezTo>
                    <a:pt x="13662" y="21690"/>
                    <a:pt x="13029" y="23934"/>
                    <a:pt x="7650" y="23934"/>
                  </a:cubicBezTo>
                  <a:cubicBezTo>
                    <a:pt x="7104" y="23934"/>
                    <a:pt x="6155" y="23934"/>
                    <a:pt x="5407" y="23876"/>
                  </a:cubicBezTo>
                  <a:lnTo>
                    <a:pt x="5407" y="15994"/>
                  </a:lnTo>
                  <a:lnTo>
                    <a:pt x="7881" y="15994"/>
                  </a:lnTo>
                  <a:cubicBezTo>
                    <a:pt x="13057" y="15965"/>
                    <a:pt x="13662" y="18267"/>
                    <a:pt x="13662" y="20022"/>
                  </a:cubicBezTo>
                </a:path>
              </a:pathLst>
            </a:custGeom>
            <a:grpFill/>
            <a:ln w="2874" cap="flat">
              <a:noFill/>
              <a:prstDash val="solid"/>
              <a:miter/>
            </a:ln>
          </p:spPr>
          <p:txBody>
            <a:bodyPr rtlCol="0" anchor="ctr"/>
            <a:lstStyle/>
            <a:p>
              <a:endParaRPr lang="en-US"/>
            </a:p>
          </p:txBody>
        </p:sp>
        <p:sp>
          <p:nvSpPr>
            <p:cNvPr id="9" name="Graphic 7">
              <a:extLst>
                <a:ext uri="{FF2B5EF4-FFF2-40B4-BE49-F238E27FC236}">
                  <a16:creationId xmlns:a16="http://schemas.microsoft.com/office/drawing/2014/main" id="{AFC1FA37-C157-0147-B472-298D97990B7C}"/>
                </a:ext>
              </a:extLst>
            </p:cNvPr>
            <p:cNvSpPr/>
            <p:nvPr/>
          </p:nvSpPr>
          <p:spPr>
            <a:xfrm>
              <a:off x="6071092" y="3424426"/>
              <a:ext cx="20017" cy="21114"/>
            </a:xfrm>
            <a:custGeom>
              <a:avLst/>
              <a:gdLst>
                <a:gd name="connsiteX0" fmla="*/ 10009 w 20017"/>
                <a:gd name="connsiteY0" fmla="*/ 0 h 21114"/>
                <a:gd name="connsiteX1" fmla="*/ 0 w 20017"/>
                <a:gd name="connsiteY1" fmla="*/ 10586 h 21114"/>
                <a:gd name="connsiteX2" fmla="*/ 10009 w 20017"/>
                <a:gd name="connsiteY2" fmla="*/ 21115 h 21114"/>
                <a:gd name="connsiteX3" fmla="*/ 20018 w 20017"/>
                <a:gd name="connsiteY3" fmla="*/ 10586 h 21114"/>
                <a:gd name="connsiteX4" fmla="*/ 10009 w 20017"/>
                <a:gd name="connsiteY4" fmla="*/ 0 h 21114"/>
                <a:gd name="connsiteX5" fmla="*/ 14467 w 20017"/>
                <a:gd name="connsiteY5" fmla="*/ 10557 h 21114"/>
                <a:gd name="connsiteX6" fmla="*/ 10009 w 20017"/>
                <a:gd name="connsiteY6" fmla="*/ 16685 h 21114"/>
                <a:gd name="connsiteX7" fmla="*/ 5580 w 20017"/>
                <a:gd name="connsiteY7" fmla="*/ 10557 h 21114"/>
                <a:gd name="connsiteX8" fmla="*/ 10009 w 20017"/>
                <a:gd name="connsiteY8" fmla="*/ 4459 h 21114"/>
                <a:gd name="connsiteX9" fmla="*/ 14467 w 20017"/>
                <a:gd name="connsiteY9" fmla="*/ 10557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017" h="21114">
                  <a:moveTo>
                    <a:pt x="10009" y="0"/>
                  </a:moveTo>
                  <a:cubicBezTo>
                    <a:pt x="3825" y="0"/>
                    <a:pt x="0" y="4056"/>
                    <a:pt x="0" y="10586"/>
                  </a:cubicBezTo>
                  <a:cubicBezTo>
                    <a:pt x="0" y="17087"/>
                    <a:pt x="3825" y="21115"/>
                    <a:pt x="10009" y="21115"/>
                  </a:cubicBezTo>
                  <a:cubicBezTo>
                    <a:pt x="16164" y="21115"/>
                    <a:pt x="20018" y="17087"/>
                    <a:pt x="20018" y="10586"/>
                  </a:cubicBezTo>
                  <a:cubicBezTo>
                    <a:pt x="20018" y="4056"/>
                    <a:pt x="16164" y="0"/>
                    <a:pt x="10009" y="0"/>
                  </a:cubicBezTo>
                  <a:moveTo>
                    <a:pt x="14467" y="10557"/>
                  </a:moveTo>
                  <a:cubicBezTo>
                    <a:pt x="14467" y="14671"/>
                    <a:pt x="13000" y="16685"/>
                    <a:pt x="10009" y="16685"/>
                  </a:cubicBezTo>
                  <a:cubicBezTo>
                    <a:pt x="7047" y="16685"/>
                    <a:pt x="5580" y="14671"/>
                    <a:pt x="5580" y="10557"/>
                  </a:cubicBezTo>
                  <a:cubicBezTo>
                    <a:pt x="5580" y="6444"/>
                    <a:pt x="7018" y="4459"/>
                    <a:pt x="10009" y="4459"/>
                  </a:cubicBezTo>
                  <a:cubicBezTo>
                    <a:pt x="13000" y="4459"/>
                    <a:pt x="14467" y="6473"/>
                    <a:pt x="14467" y="10557"/>
                  </a:cubicBezTo>
                </a:path>
              </a:pathLst>
            </a:custGeom>
            <a:grpFill/>
            <a:ln w="2874" cap="flat">
              <a:noFill/>
              <a:prstDash val="solid"/>
              <a:miter/>
            </a:ln>
          </p:spPr>
          <p:txBody>
            <a:bodyPr rtlCol="0" anchor="ctr"/>
            <a:lstStyle/>
            <a:p>
              <a:endParaRPr lang="en-US"/>
            </a:p>
          </p:txBody>
        </p:sp>
        <p:sp>
          <p:nvSpPr>
            <p:cNvPr id="10" name="Graphic 7">
              <a:extLst>
                <a:ext uri="{FF2B5EF4-FFF2-40B4-BE49-F238E27FC236}">
                  <a16:creationId xmlns:a16="http://schemas.microsoft.com/office/drawing/2014/main" id="{28873916-46EC-F340-89D5-CD59B394412A}"/>
                </a:ext>
              </a:extLst>
            </p:cNvPr>
            <p:cNvSpPr/>
            <p:nvPr/>
          </p:nvSpPr>
          <p:spPr>
            <a:xfrm>
              <a:off x="6106037" y="3416284"/>
              <a:ext cx="19212" cy="29255"/>
            </a:xfrm>
            <a:custGeom>
              <a:avLst/>
              <a:gdLst>
                <a:gd name="connsiteX0" fmla="*/ 10325 w 19212"/>
                <a:gd name="connsiteY0" fmla="*/ 8141 h 29255"/>
                <a:gd name="connsiteX1" fmla="*/ 5378 w 19212"/>
                <a:gd name="connsiteY1" fmla="*/ 9694 h 29255"/>
                <a:gd name="connsiteX2" fmla="*/ 5378 w 19212"/>
                <a:gd name="connsiteY2" fmla="*/ 288 h 29255"/>
                <a:gd name="connsiteX3" fmla="*/ 4746 w 19212"/>
                <a:gd name="connsiteY3" fmla="*/ 173 h 29255"/>
                <a:gd name="connsiteX4" fmla="*/ 2675 w 19212"/>
                <a:gd name="connsiteY4" fmla="*/ 0 h 29255"/>
                <a:gd name="connsiteX5" fmla="*/ 633 w 19212"/>
                <a:gd name="connsiteY5" fmla="*/ 173 h 29255"/>
                <a:gd name="connsiteX6" fmla="*/ 0 w 19212"/>
                <a:gd name="connsiteY6" fmla="*/ 288 h 29255"/>
                <a:gd name="connsiteX7" fmla="*/ 0 w 19212"/>
                <a:gd name="connsiteY7" fmla="*/ 28019 h 29255"/>
                <a:gd name="connsiteX8" fmla="*/ 518 w 19212"/>
                <a:gd name="connsiteY8" fmla="*/ 28192 h 29255"/>
                <a:gd name="connsiteX9" fmla="*/ 7277 w 19212"/>
                <a:gd name="connsiteY9" fmla="*/ 29256 h 29255"/>
                <a:gd name="connsiteX10" fmla="*/ 19213 w 19212"/>
                <a:gd name="connsiteY10" fmla="*/ 18238 h 29255"/>
                <a:gd name="connsiteX11" fmla="*/ 10325 w 19212"/>
                <a:gd name="connsiteY11" fmla="*/ 8141 h 29255"/>
                <a:gd name="connsiteX12" fmla="*/ 13662 w 19212"/>
                <a:gd name="connsiteY12" fmla="*/ 18382 h 29255"/>
                <a:gd name="connsiteX13" fmla="*/ 7737 w 19212"/>
                <a:gd name="connsiteY13" fmla="*/ 24653 h 29255"/>
                <a:gd name="connsiteX14" fmla="*/ 5378 w 19212"/>
                <a:gd name="connsiteY14" fmla="*/ 24423 h 29255"/>
                <a:gd name="connsiteX15" fmla="*/ 5378 w 19212"/>
                <a:gd name="connsiteY15" fmla="*/ 17174 h 29255"/>
                <a:gd name="connsiteX16" fmla="*/ 9606 w 19212"/>
                <a:gd name="connsiteY16" fmla="*/ 12744 h 29255"/>
                <a:gd name="connsiteX17" fmla="*/ 13662 w 19212"/>
                <a:gd name="connsiteY17" fmla="*/ 18382 h 29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212" h="29255">
                  <a:moveTo>
                    <a:pt x="10325" y="8141"/>
                  </a:moveTo>
                  <a:cubicBezTo>
                    <a:pt x="8427" y="8141"/>
                    <a:pt x="6673" y="8688"/>
                    <a:pt x="5378" y="9694"/>
                  </a:cubicBezTo>
                  <a:lnTo>
                    <a:pt x="5378" y="288"/>
                  </a:lnTo>
                  <a:lnTo>
                    <a:pt x="4746" y="173"/>
                  </a:lnTo>
                  <a:cubicBezTo>
                    <a:pt x="3969" y="29"/>
                    <a:pt x="3049" y="0"/>
                    <a:pt x="2675" y="0"/>
                  </a:cubicBezTo>
                  <a:cubicBezTo>
                    <a:pt x="2330" y="0"/>
                    <a:pt x="1409" y="29"/>
                    <a:pt x="633" y="173"/>
                  </a:cubicBezTo>
                  <a:lnTo>
                    <a:pt x="0" y="288"/>
                  </a:lnTo>
                  <a:lnTo>
                    <a:pt x="0" y="28019"/>
                  </a:lnTo>
                  <a:lnTo>
                    <a:pt x="518" y="28192"/>
                  </a:lnTo>
                  <a:cubicBezTo>
                    <a:pt x="2013" y="28681"/>
                    <a:pt x="4659" y="29256"/>
                    <a:pt x="7277" y="29256"/>
                  </a:cubicBezTo>
                  <a:cubicBezTo>
                    <a:pt x="14870" y="29256"/>
                    <a:pt x="19213" y="25229"/>
                    <a:pt x="19213" y="18238"/>
                  </a:cubicBezTo>
                  <a:cubicBezTo>
                    <a:pt x="19241" y="11823"/>
                    <a:pt x="15991" y="8141"/>
                    <a:pt x="10325" y="8141"/>
                  </a:cubicBezTo>
                  <a:moveTo>
                    <a:pt x="13662" y="18382"/>
                  </a:moveTo>
                  <a:cubicBezTo>
                    <a:pt x="13662" y="22438"/>
                    <a:pt x="11562" y="24653"/>
                    <a:pt x="7737" y="24653"/>
                  </a:cubicBezTo>
                  <a:cubicBezTo>
                    <a:pt x="6845" y="24653"/>
                    <a:pt x="6040" y="24567"/>
                    <a:pt x="5378" y="24423"/>
                  </a:cubicBezTo>
                  <a:lnTo>
                    <a:pt x="5378" y="17174"/>
                  </a:lnTo>
                  <a:cubicBezTo>
                    <a:pt x="5378" y="13060"/>
                    <a:pt x="8600" y="12744"/>
                    <a:pt x="9606" y="12744"/>
                  </a:cubicBezTo>
                  <a:cubicBezTo>
                    <a:pt x="11476" y="12744"/>
                    <a:pt x="13662" y="13405"/>
                    <a:pt x="13662" y="18382"/>
                  </a:cubicBezTo>
                </a:path>
              </a:pathLst>
            </a:custGeom>
            <a:grpFill/>
            <a:ln w="2874" cap="flat">
              <a:noFill/>
              <a:prstDash val="solid"/>
              <a:miter/>
            </a:ln>
          </p:spPr>
          <p:txBody>
            <a:bodyPr rtlCol="0" anchor="ctr"/>
            <a:lstStyle/>
            <a:p>
              <a:endParaRPr lang="en-US"/>
            </a:p>
          </p:txBody>
        </p:sp>
        <p:sp>
          <p:nvSpPr>
            <p:cNvPr id="11" name="Graphic 7">
              <a:extLst>
                <a:ext uri="{FF2B5EF4-FFF2-40B4-BE49-F238E27FC236}">
                  <a16:creationId xmlns:a16="http://schemas.microsoft.com/office/drawing/2014/main" id="{C8E5E52D-0497-4844-A1CB-94C6CF995A44}"/>
                </a:ext>
              </a:extLst>
            </p:cNvPr>
            <p:cNvSpPr/>
            <p:nvPr/>
          </p:nvSpPr>
          <p:spPr>
            <a:xfrm>
              <a:off x="6128384" y="3424426"/>
              <a:ext cx="19212" cy="21085"/>
            </a:xfrm>
            <a:custGeom>
              <a:avLst/>
              <a:gdLst>
                <a:gd name="connsiteX0" fmla="*/ 10124 w 19212"/>
                <a:gd name="connsiteY0" fmla="*/ 0 h 21085"/>
                <a:gd name="connsiteX1" fmla="*/ 0 w 19212"/>
                <a:gd name="connsiteY1" fmla="*/ 10672 h 21085"/>
                <a:gd name="connsiteX2" fmla="*/ 11015 w 19212"/>
                <a:gd name="connsiteY2" fmla="*/ 21086 h 21085"/>
                <a:gd name="connsiteX3" fmla="*/ 17487 w 19212"/>
                <a:gd name="connsiteY3" fmla="*/ 19993 h 21085"/>
                <a:gd name="connsiteX4" fmla="*/ 17976 w 19212"/>
                <a:gd name="connsiteY4" fmla="*/ 19792 h 21085"/>
                <a:gd name="connsiteX5" fmla="*/ 17947 w 19212"/>
                <a:gd name="connsiteY5" fmla="*/ 19274 h 21085"/>
                <a:gd name="connsiteX6" fmla="*/ 17113 w 19212"/>
                <a:gd name="connsiteY6" fmla="*/ 16052 h 21085"/>
                <a:gd name="connsiteX7" fmla="*/ 16796 w 19212"/>
                <a:gd name="connsiteY7" fmla="*/ 15505 h 21085"/>
                <a:gd name="connsiteX8" fmla="*/ 16193 w 19212"/>
                <a:gd name="connsiteY8" fmla="*/ 15735 h 21085"/>
                <a:gd name="connsiteX9" fmla="*/ 11246 w 19212"/>
                <a:gd name="connsiteY9" fmla="*/ 16598 h 21085"/>
                <a:gd name="connsiteX10" fmla="*/ 5637 w 19212"/>
                <a:gd name="connsiteY10" fmla="*/ 12197 h 21085"/>
                <a:gd name="connsiteX11" fmla="*/ 19040 w 19212"/>
                <a:gd name="connsiteY11" fmla="*/ 12197 h 21085"/>
                <a:gd name="connsiteX12" fmla="*/ 19126 w 19212"/>
                <a:gd name="connsiteY12" fmla="*/ 11075 h 21085"/>
                <a:gd name="connsiteX13" fmla="*/ 19212 w 19212"/>
                <a:gd name="connsiteY13" fmla="*/ 9378 h 21085"/>
                <a:gd name="connsiteX14" fmla="*/ 10124 w 19212"/>
                <a:gd name="connsiteY14" fmla="*/ 0 h 21085"/>
                <a:gd name="connsiteX15" fmla="*/ 10009 w 19212"/>
                <a:gd name="connsiteY15" fmla="*/ 4401 h 21085"/>
                <a:gd name="connsiteX16" fmla="*/ 13834 w 19212"/>
                <a:gd name="connsiteY16" fmla="*/ 7997 h 21085"/>
                <a:gd name="connsiteX17" fmla="*/ 5752 w 19212"/>
                <a:gd name="connsiteY17" fmla="*/ 7997 h 21085"/>
                <a:gd name="connsiteX18" fmla="*/ 10009 w 19212"/>
                <a:gd name="connsiteY18" fmla="*/ 4401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212" h="21085">
                  <a:moveTo>
                    <a:pt x="10124" y="0"/>
                  </a:moveTo>
                  <a:cubicBezTo>
                    <a:pt x="3883" y="0"/>
                    <a:pt x="0" y="4085"/>
                    <a:pt x="0" y="10672"/>
                  </a:cubicBezTo>
                  <a:cubicBezTo>
                    <a:pt x="0" y="17404"/>
                    <a:pt x="3911" y="21086"/>
                    <a:pt x="11015" y="21086"/>
                  </a:cubicBezTo>
                  <a:cubicBezTo>
                    <a:pt x="13604" y="21086"/>
                    <a:pt x="15703" y="20741"/>
                    <a:pt x="17487" y="19993"/>
                  </a:cubicBezTo>
                  <a:lnTo>
                    <a:pt x="17976" y="19792"/>
                  </a:lnTo>
                  <a:lnTo>
                    <a:pt x="17947" y="19274"/>
                  </a:lnTo>
                  <a:cubicBezTo>
                    <a:pt x="17889" y="18094"/>
                    <a:pt x="17573" y="16857"/>
                    <a:pt x="17113" y="16052"/>
                  </a:cubicBezTo>
                  <a:lnTo>
                    <a:pt x="16796" y="15505"/>
                  </a:lnTo>
                  <a:lnTo>
                    <a:pt x="16193" y="15735"/>
                  </a:lnTo>
                  <a:cubicBezTo>
                    <a:pt x="14668" y="16311"/>
                    <a:pt x="13000" y="16598"/>
                    <a:pt x="11246" y="16598"/>
                  </a:cubicBezTo>
                  <a:cubicBezTo>
                    <a:pt x="7708" y="16598"/>
                    <a:pt x="5982" y="15246"/>
                    <a:pt x="5637" y="12197"/>
                  </a:cubicBezTo>
                  <a:lnTo>
                    <a:pt x="19040" y="12197"/>
                  </a:lnTo>
                  <a:lnTo>
                    <a:pt x="19126" y="11075"/>
                  </a:lnTo>
                  <a:cubicBezTo>
                    <a:pt x="19155" y="10586"/>
                    <a:pt x="19212" y="9953"/>
                    <a:pt x="19212" y="9378"/>
                  </a:cubicBezTo>
                  <a:cubicBezTo>
                    <a:pt x="19212" y="3682"/>
                    <a:pt x="15646" y="0"/>
                    <a:pt x="10124" y="0"/>
                  </a:cubicBezTo>
                  <a:moveTo>
                    <a:pt x="10009" y="4401"/>
                  </a:moveTo>
                  <a:cubicBezTo>
                    <a:pt x="12971" y="4401"/>
                    <a:pt x="13690" y="6703"/>
                    <a:pt x="13834" y="7997"/>
                  </a:cubicBezTo>
                  <a:lnTo>
                    <a:pt x="5752" y="7997"/>
                  </a:lnTo>
                  <a:cubicBezTo>
                    <a:pt x="6270" y="5581"/>
                    <a:pt x="7651" y="4401"/>
                    <a:pt x="10009" y="4401"/>
                  </a:cubicBezTo>
                </a:path>
              </a:pathLst>
            </a:custGeom>
            <a:grpFill/>
            <a:ln w="2874" cap="flat">
              <a:noFill/>
              <a:prstDash val="solid"/>
              <a:miter/>
            </a:ln>
          </p:spPr>
          <p:txBody>
            <a:bodyPr rtlCol="0" anchor="ctr"/>
            <a:lstStyle/>
            <a:p>
              <a:endParaRPr lang="en-US"/>
            </a:p>
          </p:txBody>
        </p:sp>
        <p:sp>
          <p:nvSpPr>
            <p:cNvPr id="12" name="Graphic 7">
              <a:extLst>
                <a:ext uri="{FF2B5EF4-FFF2-40B4-BE49-F238E27FC236}">
                  <a16:creationId xmlns:a16="http://schemas.microsoft.com/office/drawing/2014/main" id="{E3C2CC3B-E4CB-2F46-9C73-4CA7A0D629BD}"/>
                </a:ext>
              </a:extLst>
            </p:cNvPr>
            <p:cNvSpPr/>
            <p:nvPr/>
          </p:nvSpPr>
          <p:spPr>
            <a:xfrm>
              <a:off x="6151307" y="3424684"/>
              <a:ext cx="12051" cy="20539"/>
            </a:xfrm>
            <a:custGeom>
              <a:avLst/>
              <a:gdLst>
                <a:gd name="connsiteX0" fmla="*/ 11735 w 12051"/>
                <a:gd name="connsiteY0" fmla="*/ 201 h 20539"/>
                <a:gd name="connsiteX1" fmla="*/ 11217 w 12051"/>
                <a:gd name="connsiteY1" fmla="*/ 144 h 20539"/>
                <a:gd name="connsiteX2" fmla="*/ 9923 w 12051"/>
                <a:gd name="connsiteY2" fmla="*/ 58 h 20539"/>
                <a:gd name="connsiteX3" fmla="*/ 4947 w 12051"/>
                <a:gd name="connsiteY3" fmla="*/ 1985 h 20539"/>
                <a:gd name="connsiteX4" fmla="*/ 4746 w 12051"/>
                <a:gd name="connsiteY4" fmla="*/ 777 h 20539"/>
                <a:gd name="connsiteX5" fmla="*/ 4659 w 12051"/>
                <a:gd name="connsiteY5" fmla="*/ 288 h 20539"/>
                <a:gd name="connsiteX6" fmla="*/ 4171 w 12051"/>
                <a:gd name="connsiteY6" fmla="*/ 173 h 20539"/>
                <a:gd name="connsiteX7" fmla="*/ 2387 w 12051"/>
                <a:gd name="connsiteY7" fmla="*/ 0 h 20539"/>
                <a:gd name="connsiteX8" fmla="*/ 633 w 12051"/>
                <a:gd name="connsiteY8" fmla="*/ 173 h 20539"/>
                <a:gd name="connsiteX9" fmla="*/ 0 w 12051"/>
                <a:gd name="connsiteY9" fmla="*/ 288 h 20539"/>
                <a:gd name="connsiteX10" fmla="*/ 0 w 12051"/>
                <a:gd name="connsiteY10" fmla="*/ 20281 h 20539"/>
                <a:gd name="connsiteX11" fmla="*/ 633 w 12051"/>
                <a:gd name="connsiteY11" fmla="*/ 20396 h 20539"/>
                <a:gd name="connsiteX12" fmla="*/ 2704 w 12051"/>
                <a:gd name="connsiteY12" fmla="*/ 20540 h 20539"/>
                <a:gd name="connsiteX13" fmla="*/ 4746 w 12051"/>
                <a:gd name="connsiteY13" fmla="*/ 20367 h 20539"/>
                <a:gd name="connsiteX14" fmla="*/ 5378 w 12051"/>
                <a:gd name="connsiteY14" fmla="*/ 20252 h 20539"/>
                <a:gd name="connsiteX15" fmla="*/ 5378 w 12051"/>
                <a:gd name="connsiteY15" fmla="*/ 10327 h 20539"/>
                <a:gd name="connsiteX16" fmla="*/ 9951 w 12051"/>
                <a:gd name="connsiteY16" fmla="*/ 4861 h 20539"/>
                <a:gd name="connsiteX17" fmla="*/ 10354 w 12051"/>
                <a:gd name="connsiteY17" fmla="*/ 4861 h 20539"/>
                <a:gd name="connsiteX18" fmla="*/ 10929 w 12051"/>
                <a:gd name="connsiteY18" fmla="*/ 4919 h 20539"/>
                <a:gd name="connsiteX19" fmla="*/ 11706 w 12051"/>
                <a:gd name="connsiteY19" fmla="*/ 5121 h 20539"/>
                <a:gd name="connsiteX20" fmla="*/ 11850 w 12051"/>
                <a:gd name="connsiteY20" fmla="*/ 4344 h 20539"/>
                <a:gd name="connsiteX21" fmla="*/ 12051 w 12051"/>
                <a:gd name="connsiteY21" fmla="*/ 2359 h 20539"/>
                <a:gd name="connsiteX22" fmla="*/ 11878 w 12051"/>
                <a:gd name="connsiteY22" fmla="*/ 719 h 20539"/>
                <a:gd name="connsiteX23" fmla="*/ 11735 w 12051"/>
                <a:gd name="connsiteY23" fmla="*/ 201 h 2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51" h="20539">
                  <a:moveTo>
                    <a:pt x="11735" y="201"/>
                  </a:moveTo>
                  <a:lnTo>
                    <a:pt x="11217" y="144"/>
                  </a:lnTo>
                  <a:cubicBezTo>
                    <a:pt x="10901" y="115"/>
                    <a:pt x="10383" y="58"/>
                    <a:pt x="9923" y="58"/>
                  </a:cubicBezTo>
                  <a:cubicBezTo>
                    <a:pt x="7967" y="58"/>
                    <a:pt x="6299" y="690"/>
                    <a:pt x="4947" y="1985"/>
                  </a:cubicBezTo>
                  <a:cubicBezTo>
                    <a:pt x="4890" y="1496"/>
                    <a:pt x="4803" y="1064"/>
                    <a:pt x="4746" y="777"/>
                  </a:cubicBezTo>
                  <a:lnTo>
                    <a:pt x="4659" y="288"/>
                  </a:lnTo>
                  <a:lnTo>
                    <a:pt x="4171" y="173"/>
                  </a:lnTo>
                  <a:cubicBezTo>
                    <a:pt x="3710" y="58"/>
                    <a:pt x="3106" y="0"/>
                    <a:pt x="2387" y="0"/>
                  </a:cubicBezTo>
                  <a:cubicBezTo>
                    <a:pt x="1726" y="0"/>
                    <a:pt x="1208" y="58"/>
                    <a:pt x="633" y="173"/>
                  </a:cubicBezTo>
                  <a:lnTo>
                    <a:pt x="0" y="288"/>
                  </a:lnTo>
                  <a:lnTo>
                    <a:pt x="0" y="20281"/>
                  </a:lnTo>
                  <a:lnTo>
                    <a:pt x="633" y="20396"/>
                  </a:lnTo>
                  <a:cubicBezTo>
                    <a:pt x="1409" y="20540"/>
                    <a:pt x="2272" y="20540"/>
                    <a:pt x="2704" y="20540"/>
                  </a:cubicBezTo>
                  <a:cubicBezTo>
                    <a:pt x="3164" y="20540"/>
                    <a:pt x="4027" y="20511"/>
                    <a:pt x="4746" y="20367"/>
                  </a:cubicBezTo>
                  <a:lnTo>
                    <a:pt x="5378" y="20252"/>
                  </a:lnTo>
                  <a:lnTo>
                    <a:pt x="5378" y="10327"/>
                  </a:lnTo>
                  <a:cubicBezTo>
                    <a:pt x="5378" y="6588"/>
                    <a:pt x="6845" y="4861"/>
                    <a:pt x="9951" y="4861"/>
                  </a:cubicBezTo>
                  <a:lnTo>
                    <a:pt x="10354" y="4861"/>
                  </a:lnTo>
                  <a:cubicBezTo>
                    <a:pt x="10440" y="4861"/>
                    <a:pt x="10699" y="4861"/>
                    <a:pt x="10929" y="4919"/>
                  </a:cubicBezTo>
                  <a:lnTo>
                    <a:pt x="11706" y="5121"/>
                  </a:lnTo>
                  <a:lnTo>
                    <a:pt x="11850" y="4344"/>
                  </a:lnTo>
                  <a:cubicBezTo>
                    <a:pt x="11994" y="3682"/>
                    <a:pt x="12051" y="2963"/>
                    <a:pt x="12051" y="2359"/>
                  </a:cubicBezTo>
                  <a:cubicBezTo>
                    <a:pt x="12051" y="1697"/>
                    <a:pt x="11994" y="1180"/>
                    <a:pt x="11878" y="719"/>
                  </a:cubicBezTo>
                  <a:lnTo>
                    <a:pt x="11735" y="201"/>
                  </a:lnTo>
                  <a:close/>
                </a:path>
              </a:pathLst>
            </a:custGeom>
            <a:grpFill/>
            <a:ln w="2874" cap="flat">
              <a:noFill/>
              <a:prstDash val="solid"/>
              <a:miter/>
            </a:ln>
          </p:spPr>
          <p:txBody>
            <a:bodyPr rtlCol="0" anchor="ctr"/>
            <a:lstStyle/>
            <a:p>
              <a:endParaRPr lang="en-US"/>
            </a:p>
          </p:txBody>
        </p:sp>
        <p:sp>
          <p:nvSpPr>
            <p:cNvPr id="13" name="Graphic 7">
              <a:extLst>
                <a:ext uri="{FF2B5EF4-FFF2-40B4-BE49-F238E27FC236}">
                  <a16:creationId xmlns:a16="http://schemas.microsoft.com/office/drawing/2014/main" id="{C32F97D5-4102-ED44-8BC6-305FA7CD95E9}"/>
                </a:ext>
              </a:extLst>
            </p:cNvPr>
            <p:cNvSpPr/>
            <p:nvPr/>
          </p:nvSpPr>
          <p:spPr>
            <a:xfrm>
              <a:off x="6175610" y="3424454"/>
              <a:ext cx="16738" cy="21114"/>
            </a:xfrm>
            <a:custGeom>
              <a:avLst/>
              <a:gdLst>
                <a:gd name="connsiteX0" fmla="*/ 15819 w 16738"/>
                <a:gd name="connsiteY0" fmla="*/ 16225 h 21114"/>
                <a:gd name="connsiteX1" fmla="*/ 15502 w 16738"/>
                <a:gd name="connsiteY1" fmla="*/ 15707 h 21114"/>
                <a:gd name="connsiteX2" fmla="*/ 14927 w 16738"/>
                <a:gd name="connsiteY2" fmla="*/ 15908 h 21114"/>
                <a:gd name="connsiteX3" fmla="*/ 11044 w 16738"/>
                <a:gd name="connsiteY3" fmla="*/ 16512 h 21114"/>
                <a:gd name="connsiteX4" fmla="*/ 5579 w 16738"/>
                <a:gd name="connsiteY4" fmla="*/ 10528 h 21114"/>
                <a:gd name="connsiteX5" fmla="*/ 10728 w 16738"/>
                <a:gd name="connsiteY5" fmla="*/ 4516 h 21114"/>
                <a:gd name="connsiteX6" fmla="*/ 14812 w 16738"/>
                <a:gd name="connsiteY6" fmla="*/ 5091 h 21114"/>
                <a:gd name="connsiteX7" fmla="*/ 15416 w 16738"/>
                <a:gd name="connsiteY7" fmla="*/ 5293 h 21114"/>
                <a:gd name="connsiteX8" fmla="*/ 15703 w 16738"/>
                <a:gd name="connsiteY8" fmla="*/ 4718 h 21114"/>
                <a:gd name="connsiteX9" fmla="*/ 16451 w 16738"/>
                <a:gd name="connsiteY9" fmla="*/ 1496 h 21114"/>
                <a:gd name="connsiteX10" fmla="*/ 16451 w 16738"/>
                <a:gd name="connsiteY10" fmla="*/ 978 h 21114"/>
                <a:gd name="connsiteX11" fmla="*/ 15962 w 16738"/>
                <a:gd name="connsiteY11" fmla="*/ 805 h 21114"/>
                <a:gd name="connsiteX12" fmla="*/ 10469 w 16738"/>
                <a:gd name="connsiteY12" fmla="*/ 0 h 21114"/>
                <a:gd name="connsiteX13" fmla="*/ 0 w 16738"/>
                <a:gd name="connsiteY13" fmla="*/ 10586 h 21114"/>
                <a:gd name="connsiteX14" fmla="*/ 10728 w 16738"/>
                <a:gd name="connsiteY14" fmla="*/ 21115 h 21114"/>
                <a:gd name="connsiteX15" fmla="*/ 16221 w 16738"/>
                <a:gd name="connsiteY15" fmla="*/ 20223 h 21114"/>
                <a:gd name="connsiteX16" fmla="*/ 16739 w 16738"/>
                <a:gd name="connsiteY16" fmla="*/ 20022 h 21114"/>
                <a:gd name="connsiteX17" fmla="*/ 16710 w 16738"/>
                <a:gd name="connsiteY17" fmla="*/ 19475 h 21114"/>
                <a:gd name="connsiteX18" fmla="*/ 15819 w 16738"/>
                <a:gd name="connsiteY18" fmla="*/ 16225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738" h="21114">
                  <a:moveTo>
                    <a:pt x="15819" y="16225"/>
                  </a:moveTo>
                  <a:lnTo>
                    <a:pt x="15502" y="15707"/>
                  </a:lnTo>
                  <a:lnTo>
                    <a:pt x="14927" y="15908"/>
                  </a:lnTo>
                  <a:cubicBezTo>
                    <a:pt x="13690" y="16339"/>
                    <a:pt x="12540" y="16512"/>
                    <a:pt x="11044" y="16512"/>
                  </a:cubicBezTo>
                  <a:cubicBezTo>
                    <a:pt x="7363" y="16512"/>
                    <a:pt x="5579" y="14556"/>
                    <a:pt x="5579" y="10528"/>
                  </a:cubicBezTo>
                  <a:cubicBezTo>
                    <a:pt x="5579" y="7767"/>
                    <a:pt x="6471" y="4516"/>
                    <a:pt x="10728" y="4516"/>
                  </a:cubicBezTo>
                  <a:cubicBezTo>
                    <a:pt x="12223" y="4516"/>
                    <a:pt x="13575" y="4718"/>
                    <a:pt x="14812" y="5091"/>
                  </a:cubicBezTo>
                  <a:lnTo>
                    <a:pt x="15416" y="5293"/>
                  </a:lnTo>
                  <a:lnTo>
                    <a:pt x="15703" y="4718"/>
                  </a:lnTo>
                  <a:cubicBezTo>
                    <a:pt x="16221" y="3711"/>
                    <a:pt x="16451" y="2359"/>
                    <a:pt x="16451" y="1496"/>
                  </a:cubicBezTo>
                  <a:lnTo>
                    <a:pt x="16451" y="978"/>
                  </a:lnTo>
                  <a:lnTo>
                    <a:pt x="15962" y="805"/>
                  </a:lnTo>
                  <a:cubicBezTo>
                    <a:pt x="14409" y="230"/>
                    <a:pt x="12770" y="0"/>
                    <a:pt x="10469" y="0"/>
                  </a:cubicBezTo>
                  <a:cubicBezTo>
                    <a:pt x="4113" y="0"/>
                    <a:pt x="0" y="4142"/>
                    <a:pt x="0" y="10586"/>
                  </a:cubicBezTo>
                  <a:cubicBezTo>
                    <a:pt x="0" y="17289"/>
                    <a:pt x="3911" y="21115"/>
                    <a:pt x="10728" y="21115"/>
                  </a:cubicBezTo>
                  <a:cubicBezTo>
                    <a:pt x="12741" y="21115"/>
                    <a:pt x="14582" y="20827"/>
                    <a:pt x="16221" y="20223"/>
                  </a:cubicBezTo>
                  <a:lnTo>
                    <a:pt x="16739" y="20022"/>
                  </a:lnTo>
                  <a:lnTo>
                    <a:pt x="16710" y="19475"/>
                  </a:lnTo>
                  <a:cubicBezTo>
                    <a:pt x="16681" y="18324"/>
                    <a:pt x="16336" y="17087"/>
                    <a:pt x="15819" y="16225"/>
                  </a:cubicBezTo>
                </a:path>
              </a:pathLst>
            </a:custGeom>
            <a:grpFill/>
            <a:ln w="2874" cap="flat">
              <a:noFill/>
              <a:prstDash val="solid"/>
              <a:miter/>
            </a:ln>
          </p:spPr>
          <p:txBody>
            <a:bodyPr rtlCol="0" anchor="ctr"/>
            <a:lstStyle/>
            <a:p>
              <a:endParaRPr lang="en-US"/>
            </a:p>
          </p:txBody>
        </p:sp>
        <p:sp>
          <p:nvSpPr>
            <p:cNvPr id="14" name="Graphic 7">
              <a:extLst>
                <a:ext uri="{FF2B5EF4-FFF2-40B4-BE49-F238E27FC236}">
                  <a16:creationId xmlns:a16="http://schemas.microsoft.com/office/drawing/2014/main" id="{B284B7D2-A197-2E4D-B0CE-6029FB1071A2}"/>
                </a:ext>
              </a:extLst>
            </p:cNvPr>
            <p:cNvSpPr/>
            <p:nvPr/>
          </p:nvSpPr>
          <p:spPr>
            <a:xfrm>
              <a:off x="6194592" y="3424426"/>
              <a:ext cx="16997" cy="21085"/>
            </a:xfrm>
            <a:custGeom>
              <a:avLst/>
              <a:gdLst>
                <a:gd name="connsiteX0" fmla="*/ 8312 w 16997"/>
                <a:gd name="connsiteY0" fmla="*/ 0 h 21085"/>
                <a:gd name="connsiteX1" fmla="*/ 2128 w 16997"/>
                <a:gd name="connsiteY1" fmla="*/ 863 h 21085"/>
                <a:gd name="connsiteX2" fmla="*/ 1582 w 16997"/>
                <a:gd name="connsiteY2" fmla="*/ 1036 h 21085"/>
                <a:gd name="connsiteX3" fmla="*/ 1582 w 16997"/>
                <a:gd name="connsiteY3" fmla="*/ 1582 h 21085"/>
                <a:gd name="connsiteX4" fmla="*/ 2445 w 16997"/>
                <a:gd name="connsiteY4" fmla="*/ 4861 h 21085"/>
                <a:gd name="connsiteX5" fmla="*/ 2761 w 16997"/>
                <a:gd name="connsiteY5" fmla="*/ 5351 h 21085"/>
                <a:gd name="connsiteX6" fmla="*/ 3308 w 16997"/>
                <a:gd name="connsiteY6" fmla="*/ 5178 h 21085"/>
                <a:gd name="connsiteX7" fmla="*/ 7938 w 16997"/>
                <a:gd name="connsiteY7" fmla="*/ 4487 h 21085"/>
                <a:gd name="connsiteX8" fmla="*/ 11706 w 16997"/>
                <a:gd name="connsiteY8" fmla="*/ 7393 h 21085"/>
                <a:gd name="connsiteX9" fmla="*/ 9117 w 16997"/>
                <a:gd name="connsiteY9" fmla="*/ 7307 h 21085"/>
                <a:gd name="connsiteX10" fmla="*/ 0 w 16997"/>
                <a:gd name="connsiteY10" fmla="*/ 14355 h 21085"/>
                <a:gd name="connsiteX11" fmla="*/ 9002 w 16997"/>
                <a:gd name="connsiteY11" fmla="*/ 21086 h 21085"/>
                <a:gd name="connsiteX12" fmla="*/ 16394 w 16997"/>
                <a:gd name="connsiteY12" fmla="*/ 20166 h 21085"/>
                <a:gd name="connsiteX13" fmla="*/ 16998 w 16997"/>
                <a:gd name="connsiteY13" fmla="*/ 20022 h 21085"/>
                <a:gd name="connsiteX14" fmla="*/ 16998 w 16997"/>
                <a:gd name="connsiteY14" fmla="*/ 7681 h 21085"/>
                <a:gd name="connsiteX15" fmla="*/ 8312 w 16997"/>
                <a:gd name="connsiteY15" fmla="*/ 0 h 21085"/>
                <a:gd name="connsiteX16" fmla="*/ 11677 w 16997"/>
                <a:gd name="connsiteY16" fmla="*/ 11794 h 21085"/>
                <a:gd name="connsiteX17" fmla="*/ 11677 w 16997"/>
                <a:gd name="connsiteY17" fmla="*/ 16455 h 21085"/>
                <a:gd name="connsiteX18" fmla="*/ 8916 w 16997"/>
                <a:gd name="connsiteY18" fmla="*/ 16685 h 21085"/>
                <a:gd name="connsiteX19" fmla="*/ 5321 w 16997"/>
                <a:gd name="connsiteY19" fmla="*/ 14297 h 21085"/>
                <a:gd name="connsiteX20" fmla="*/ 9462 w 16997"/>
                <a:gd name="connsiteY20" fmla="*/ 11650 h 21085"/>
                <a:gd name="connsiteX21" fmla="*/ 11677 w 16997"/>
                <a:gd name="connsiteY21" fmla="*/ 11794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997" h="21085">
                  <a:moveTo>
                    <a:pt x="8312" y="0"/>
                  </a:moveTo>
                  <a:cubicBezTo>
                    <a:pt x="6184" y="0"/>
                    <a:pt x="3854" y="316"/>
                    <a:pt x="2128" y="863"/>
                  </a:cubicBezTo>
                  <a:lnTo>
                    <a:pt x="1582" y="1036"/>
                  </a:lnTo>
                  <a:lnTo>
                    <a:pt x="1582" y="1582"/>
                  </a:lnTo>
                  <a:cubicBezTo>
                    <a:pt x="1582" y="2877"/>
                    <a:pt x="1870" y="3941"/>
                    <a:pt x="2445" y="4861"/>
                  </a:cubicBezTo>
                  <a:lnTo>
                    <a:pt x="2761" y="5351"/>
                  </a:lnTo>
                  <a:lnTo>
                    <a:pt x="3308" y="5178"/>
                  </a:lnTo>
                  <a:cubicBezTo>
                    <a:pt x="4976" y="4689"/>
                    <a:pt x="6385" y="4487"/>
                    <a:pt x="7938" y="4487"/>
                  </a:cubicBezTo>
                  <a:cubicBezTo>
                    <a:pt x="10987" y="4487"/>
                    <a:pt x="11648" y="5609"/>
                    <a:pt x="11706" y="7393"/>
                  </a:cubicBezTo>
                  <a:cubicBezTo>
                    <a:pt x="10987" y="7335"/>
                    <a:pt x="10153" y="7307"/>
                    <a:pt x="9117" y="7307"/>
                  </a:cubicBezTo>
                  <a:cubicBezTo>
                    <a:pt x="3595" y="7307"/>
                    <a:pt x="0" y="10068"/>
                    <a:pt x="0" y="14355"/>
                  </a:cubicBezTo>
                  <a:cubicBezTo>
                    <a:pt x="0" y="19935"/>
                    <a:pt x="4889" y="21086"/>
                    <a:pt x="9002" y="21086"/>
                  </a:cubicBezTo>
                  <a:cubicBezTo>
                    <a:pt x="11102" y="21086"/>
                    <a:pt x="13604" y="20770"/>
                    <a:pt x="16394" y="20166"/>
                  </a:cubicBezTo>
                  <a:lnTo>
                    <a:pt x="16998" y="20022"/>
                  </a:lnTo>
                  <a:lnTo>
                    <a:pt x="16998" y="7681"/>
                  </a:lnTo>
                  <a:cubicBezTo>
                    <a:pt x="16969" y="2589"/>
                    <a:pt x="14035" y="0"/>
                    <a:pt x="8312" y="0"/>
                  </a:cubicBezTo>
                  <a:moveTo>
                    <a:pt x="11677" y="11794"/>
                  </a:moveTo>
                  <a:lnTo>
                    <a:pt x="11677" y="16455"/>
                  </a:lnTo>
                  <a:cubicBezTo>
                    <a:pt x="10900" y="16598"/>
                    <a:pt x="9922" y="16685"/>
                    <a:pt x="8916" y="16685"/>
                  </a:cubicBezTo>
                  <a:cubicBezTo>
                    <a:pt x="6299" y="16685"/>
                    <a:pt x="5321" y="16052"/>
                    <a:pt x="5321" y="14297"/>
                  </a:cubicBezTo>
                  <a:cubicBezTo>
                    <a:pt x="5321" y="13175"/>
                    <a:pt x="5752" y="11650"/>
                    <a:pt x="9462" y="11650"/>
                  </a:cubicBezTo>
                  <a:cubicBezTo>
                    <a:pt x="10066" y="11650"/>
                    <a:pt x="10987" y="11708"/>
                    <a:pt x="11677" y="11794"/>
                  </a:cubicBezTo>
                </a:path>
              </a:pathLst>
            </a:custGeom>
            <a:grpFill/>
            <a:ln w="2874" cap="flat">
              <a:noFill/>
              <a:prstDash val="solid"/>
              <a:miter/>
            </a:ln>
          </p:spPr>
          <p:txBody>
            <a:bodyPr rtlCol="0" anchor="ctr"/>
            <a:lstStyle/>
            <a:p>
              <a:endParaRPr lang="en-US"/>
            </a:p>
          </p:txBody>
        </p:sp>
        <p:sp>
          <p:nvSpPr>
            <p:cNvPr id="15" name="Graphic 7">
              <a:extLst>
                <a:ext uri="{FF2B5EF4-FFF2-40B4-BE49-F238E27FC236}">
                  <a16:creationId xmlns:a16="http://schemas.microsoft.com/office/drawing/2014/main" id="{857AB265-9A1B-ED4C-AA45-7544EAB4CD87}"/>
                </a:ext>
              </a:extLst>
            </p:cNvPr>
            <p:cNvSpPr/>
            <p:nvPr/>
          </p:nvSpPr>
          <p:spPr>
            <a:xfrm>
              <a:off x="6166579" y="3424224"/>
              <a:ext cx="5320" cy="21172"/>
            </a:xfrm>
            <a:custGeom>
              <a:avLst/>
              <a:gdLst>
                <a:gd name="connsiteX0" fmla="*/ 4688 w 5320"/>
                <a:gd name="connsiteY0" fmla="*/ 144 h 21172"/>
                <a:gd name="connsiteX1" fmla="*/ 2675 w 5320"/>
                <a:gd name="connsiteY1" fmla="*/ 0 h 21172"/>
                <a:gd name="connsiteX2" fmla="*/ 633 w 5320"/>
                <a:gd name="connsiteY2" fmla="*/ 144 h 21172"/>
                <a:gd name="connsiteX3" fmla="*/ 0 w 5320"/>
                <a:gd name="connsiteY3" fmla="*/ 259 h 21172"/>
                <a:gd name="connsiteX4" fmla="*/ 0 w 5320"/>
                <a:gd name="connsiteY4" fmla="*/ 20885 h 21172"/>
                <a:gd name="connsiteX5" fmla="*/ 633 w 5320"/>
                <a:gd name="connsiteY5" fmla="*/ 21000 h 21172"/>
                <a:gd name="connsiteX6" fmla="*/ 2646 w 5320"/>
                <a:gd name="connsiteY6" fmla="*/ 21172 h 21172"/>
                <a:gd name="connsiteX7" fmla="*/ 4688 w 5320"/>
                <a:gd name="connsiteY7" fmla="*/ 21000 h 21172"/>
                <a:gd name="connsiteX8" fmla="*/ 5321 w 5320"/>
                <a:gd name="connsiteY8" fmla="*/ 20885 h 21172"/>
                <a:gd name="connsiteX9" fmla="*/ 5321 w 5320"/>
                <a:gd name="connsiteY9" fmla="*/ 259 h 21172"/>
                <a:gd name="connsiteX10" fmla="*/ 4688 w 5320"/>
                <a:gd name="connsiteY10" fmla="*/ 144 h 21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20" h="21172">
                  <a:moveTo>
                    <a:pt x="4688" y="144"/>
                  </a:moveTo>
                  <a:cubicBezTo>
                    <a:pt x="4055" y="29"/>
                    <a:pt x="3250" y="0"/>
                    <a:pt x="2675" y="0"/>
                  </a:cubicBezTo>
                  <a:cubicBezTo>
                    <a:pt x="2215" y="0"/>
                    <a:pt x="1352" y="29"/>
                    <a:pt x="633" y="144"/>
                  </a:cubicBezTo>
                  <a:lnTo>
                    <a:pt x="0" y="259"/>
                  </a:lnTo>
                  <a:lnTo>
                    <a:pt x="0" y="20885"/>
                  </a:lnTo>
                  <a:lnTo>
                    <a:pt x="633" y="21000"/>
                  </a:lnTo>
                  <a:cubicBezTo>
                    <a:pt x="1265" y="21115"/>
                    <a:pt x="2071" y="21172"/>
                    <a:pt x="2646" y="21172"/>
                  </a:cubicBezTo>
                  <a:cubicBezTo>
                    <a:pt x="3106" y="21172"/>
                    <a:pt x="3969" y="21144"/>
                    <a:pt x="4688" y="21000"/>
                  </a:cubicBezTo>
                  <a:lnTo>
                    <a:pt x="5321" y="20885"/>
                  </a:lnTo>
                  <a:lnTo>
                    <a:pt x="5321" y="259"/>
                  </a:lnTo>
                  <a:lnTo>
                    <a:pt x="4688" y="144"/>
                  </a:lnTo>
                  <a:close/>
                </a:path>
              </a:pathLst>
            </a:custGeom>
            <a:grpFill/>
            <a:ln w="2874" cap="flat">
              <a:noFill/>
              <a:prstDash val="solid"/>
              <a:miter/>
            </a:ln>
          </p:spPr>
          <p:txBody>
            <a:bodyPr rtlCol="0" anchor="ctr"/>
            <a:lstStyle/>
            <a:p>
              <a:endParaRPr lang="en-US"/>
            </a:p>
          </p:txBody>
        </p:sp>
        <p:sp>
          <p:nvSpPr>
            <p:cNvPr id="16" name="Graphic 7">
              <a:extLst>
                <a:ext uri="{FF2B5EF4-FFF2-40B4-BE49-F238E27FC236}">
                  <a16:creationId xmlns:a16="http://schemas.microsoft.com/office/drawing/2014/main" id="{2D1D80C5-310B-C44A-9784-9D4C28CD9BB7}"/>
                </a:ext>
              </a:extLst>
            </p:cNvPr>
            <p:cNvSpPr/>
            <p:nvPr/>
          </p:nvSpPr>
          <p:spPr>
            <a:xfrm>
              <a:off x="6166234"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17" name="Graphic 7">
              <a:extLst>
                <a:ext uri="{FF2B5EF4-FFF2-40B4-BE49-F238E27FC236}">
                  <a16:creationId xmlns:a16="http://schemas.microsoft.com/office/drawing/2014/main" id="{28FEFDE6-F83E-2547-96A8-BE71A15723FB}"/>
                </a:ext>
              </a:extLst>
            </p:cNvPr>
            <p:cNvSpPr/>
            <p:nvPr/>
          </p:nvSpPr>
          <p:spPr>
            <a:xfrm>
              <a:off x="6095222" y="3424224"/>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6"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18" name="Graphic 7">
              <a:extLst>
                <a:ext uri="{FF2B5EF4-FFF2-40B4-BE49-F238E27FC236}">
                  <a16:creationId xmlns:a16="http://schemas.microsoft.com/office/drawing/2014/main" id="{F32FF6E4-0308-C74C-9FDA-33EAB4BC215F}"/>
                </a:ext>
              </a:extLst>
            </p:cNvPr>
            <p:cNvSpPr/>
            <p:nvPr/>
          </p:nvSpPr>
          <p:spPr>
            <a:xfrm>
              <a:off x="6094906"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19" name="Graphic 7">
              <a:extLst>
                <a:ext uri="{FF2B5EF4-FFF2-40B4-BE49-F238E27FC236}">
                  <a16:creationId xmlns:a16="http://schemas.microsoft.com/office/drawing/2014/main" id="{F025ACE9-094B-5143-B30F-CC2FEF0506A1}"/>
                </a:ext>
              </a:extLst>
            </p:cNvPr>
            <p:cNvSpPr/>
            <p:nvPr/>
          </p:nvSpPr>
          <p:spPr>
            <a:xfrm>
              <a:off x="6061946" y="3424282"/>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5"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20" name="Graphic 7">
              <a:extLst>
                <a:ext uri="{FF2B5EF4-FFF2-40B4-BE49-F238E27FC236}">
                  <a16:creationId xmlns:a16="http://schemas.microsoft.com/office/drawing/2014/main" id="{92D0F59C-AA06-7F47-9687-F538DE9BFDAC}"/>
                </a:ext>
              </a:extLst>
            </p:cNvPr>
            <p:cNvSpPr/>
            <p:nvPr/>
          </p:nvSpPr>
          <p:spPr>
            <a:xfrm>
              <a:off x="6061601" y="3416428"/>
              <a:ext cx="5925" cy="5925"/>
            </a:xfrm>
            <a:custGeom>
              <a:avLst/>
              <a:gdLst>
                <a:gd name="connsiteX0" fmla="*/ 2962 w 5925"/>
                <a:gd name="connsiteY0" fmla="*/ 0 h 5925"/>
                <a:gd name="connsiteX1" fmla="*/ 0 w 5925"/>
                <a:gd name="connsiteY1" fmla="*/ 2963 h 5925"/>
                <a:gd name="connsiteX2" fmla="*/ 2962 w 5925"/>
                <a:gd name="connsiteY2" fmla="*/ 5926 h 5925"/>
                <a:gd name="connsiteX3" fmla="*/ 5925 w 5925"/>
                <a:gd name="connsiteY3" fmla="*/ 2963 h 5925"/>
                <a:gd name="connsiteX4" fmla="*/ 2962 w 5925"/>
                <a:gd name="connsiteY4" fmla="*/ 0 h 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5" h="5925">
                  <a:moveTo>
                    <a:pt x="2962" y="0"/>
                  </a:moveTo>
                  <a:cubicBezTo>
                    <a:pt x="1323" y="0"/>
                    <a:pt x="0" y="1323"/>
                    <a:pt x="0" y="2963"/>
                  </a:cubicBezTo>
                  <a:cubicBezTo>
                    <a:pt x="0" y="4603"/>
                    <a:pt x="1323" y="5926"/>
                    <a:pt x="2962" y="5926"/>
                  </a:cubicBezTo>
                  <a:cubicBezTo>
                    <a:pt x="4602" y="5926"/>
                    <a:pt x="5925" y="4603"/>
                    <a:pt x="5925" y="2963"/>
                  </a:cubicBezTo>
                  <a:cubicBezTo>
                    <a:pt x="5953" y="1352"/>
                    <a:pt x="4602" y="0"/>
                    <a:pt x="2962" y="0"/>
                  </a:cubicBezTo>
                </a:path>
              </a:pathLst>
            </a:custGeom>
            <a:grpFill/>
            <a:ln w="2874" cap="flat">
              <a:noFill/>
              <a:prstDash val="solid"/>
              <a:miter/>
            </a:ln>
          </p:spPr>
          <p:txBody>
            <a:bodyPr rtlCol="0" anchor="ctr"/>
            <a:lstStyle/>
            <a:p>
              <a:endParaRPr lang="en-US"/>
            </a:p>
          </p:txBody>
        </p:sp>
        <p:sp>
          <p:nvSpPr>
            <p:cNvPr id="21" name="Graphic 7">
              <a:extLst>
                <a:ext uri="{FF2B5EF4-FFF2-40B4-BE49-F238E27FC236}">
                  <a16:creationId xmlns:a16="http://schemas.microsoft.com/office/drawing/2014/main" id="{A1939B3F-63CE-3343-9E12-7926A33CABED}"/>
                </a:ext>
              </a:extLst>
            </p:cNvPr>
            <p:cNvSpPr/>
            <p:nvPr/>
          </p:nvSpPr>
          <p:spPr>
            <a:xfrm>
              <a:off x="6000685" y="3423879"/>
              <a:ext cx="9318" cy="14786"/>
            </a:xfrm>
            <a:custGeom>
              <a:avLst/>
              <a:gdLst>
                <a:gd name="connsiteX0" fmla="*/ 1122 w 9318"/>
                <a:gd name="connsiteY0" fmla="*/ 14729 h 14786"/>
                <a:gd name="connsiteX1" fmla="*/ 1208 w 9318"/>
                <a:gd name="connsiteY1" fmla="*/ 14729 h 14786"/>
                <a:gd name="connsiteX2" fmla="*/ 2301 w 9318"/>
                <a:gd name="connsiteY2" fmla="*/ 14786 h 14786"/>
                <a:gd name="connsiteX3" fmla="*/ 2473 w 9318"/>
                <a:gd name="connsiteY3" fmla="*/ 14786 h 14786"/>
                <a:gd name="connsiteX4" fmla="*/ 2589 w 9318"/>
                <a:gd name="connsiteY4" fmla="*/ 14786 h 14786"/>
                <a:gd name="connsiteX5" fmla="*/ 9319 w 9318"/>
                <a:gd name="connsiteY5" fmla="*/ 7134 h 14786"/>
                <a:gd name="connsiteX6" fmla="*/ 4573 w 9318"/>
                <a:gd name="connsiteY6" fmla="*/ 0 h 14786"/>
                <a:gd name="connsiteX7" fmla="*/ 345 w 9318"/>
                <a:gd name="connsiteY7" fmla="*/ 5207 h 14786"/>
                <a:gd name="connsiteX8" fmla="*/ 345 w 9318"/>
                <a:gd name="connsiteY8" fmla="*/ 10960 h 14786"/>
                <a:gd name="connsiteX9" fmla="*/ 0 w 9318"/>
                <a:gd name="connsiteY9" fmla="*/ 14470 h 14786"/>
                <a:gd name="connsiteX10" fmla="*/ 575 w 9318"/>
                <a:gd name="connsiteY10" fmla="*/ 14614 h 14786"/>
                <a:gd name="connsiteX11" fmla="*/ 661 w 9318"/>
                <a:gd name="connsiteY11" fmla="*/ 14643 h 14786"/>
                <a:gd name="connsiteX12" fmla="*/ 1122 w 9318"/>
                <a:gd name="connsiteY12" fmla="*/ 14729 h 1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18" h="14786">
                  <a:moveTo>
                    <a:pt x="1122" y="14729"/>
                  </a:moveTo>
                  <a:lnTo>
                    <a:pt x="1208" y="14729"/>
                  </a:lnTo>
                  <a:cubicBezTo>
                    <a:pt x="1553" y="14757"/>
                    <a:pt x="1927" y="14786"/>
                    <a:pt x="2301" y="14786"/>
                  </a:cubicBezTo>
                  <a:lnTo>
                    <a:pt x="2473" y="14786"/>
                  </a:lnTo>
                  <a:lnTo>
                    <a:pt x="2589" y="14786"/>
                  </a:lnTo>
                  <a:cubicBezTo>
                    <a:pt x="7047" y="14786"/>
                    <a:pt x="9319" y="12226"/>
                    <a:pt x="9319" y="7134"/>
                  </a:cubicBezTo>
                  <a:cubicBezTo>
                    <a:pt x="9319" y="2129"/>
                    <a:pt x="7909" y="0"/>
                    <a:pt x="4573" y="0"/>
                  </a:cubicBezTo>
                  <a:cubicBezTo>
                    <a:pt x="1841" y="0"/>
                    <a:pt x="345" y="1841"/>
                    <a:pt x="345" y="5207"/>
                  </a:cubicBezTo>
                  <a:lnTo>
                    <a:pt x="345" y="10960"/>
                  </a:lnTo>
                  <a:cubicBezTo>
                    <a:pt x="345" y="11938"/>
                    <a:pt x="288" y="13521"/>
                    <a:pt x="0" y="14470"/>
                  </a:cubicBezTo>
                  <a:cubicBezTo>
                    <a:pt x="144" y="14527"/>
                    <a:pt x="345" y="14556"/>
                    <a:pt x="575" y="14614"/>
                  </a:cubicBezTo>
                  <a:lnTo>
                    <a:pt x="661" y="14643"/>
                  </a:lnTo>
                  <a:cubicBezTo>
                    <a:pt x="748" y="14671"/>
                    <a:pt x="949" y="14700"/>
                    <a:pt x="1122" y="14729"/>
                  </a:cubicBezTo>
                </a:path>
              </a:pathLst>
            </a:custGeom>
            <a:grpFill/>
            <a:ln w="2874" cap="flat">
              <a:noFill/>
              <a:prstDash val="solid"/>
              <a:miter/>
            </a:ln>
          </p:spPr>
          <p:txBody>
            <a:bodyPr rtlCol="0" anchor="ctr"/>
            <a:lstStyle/>
            <a:p>
              <a:endParaRPr lang="en-US"/>
            </a:p>
          </p:txBody>
        </p:sp>
        <p:sp>
          <p:nvSpPr>
            <p:cNvPr id="22" name="Graphic 7">
              <a:extLst>
                <a:ext uri="{FF2B5EF4-FFF2-40B4-BE49-F238E27FC236}">
                  <a16:creationId xmlns:a16="http://schemas.microsoft.com/office/drawing/2014/main" id="{F0B9577E-9C42-EF44-8A7B-31BC31D211B8}"/>
                </a:ext>
              </a:extLst>
            </p:cNvPr>
            <p:cNvSpPr/>
            <p:nvPr/>
          </p:nvSpPr>
          <p:spPr>
            <a:xfrm>
              <a:off x="5980466" y="3405957"/>
              <a:ext cx="45586" cy="45595"/>
            </a:xfrm>
            <a:custGeom>
              <a:avLst/>
              <a:gdLst>
                <a:gd name="connsiteX0" fmla="*/ 11476 w 45586"/>
                <a:gd name="connsiteY0" fmla="*/ 38289 h 45595"/>
                <a:gd name="connsiteX1" fmla="*/ 12223 w 45586"/>
                <a:gd name="connsiteY1" fmla="*/ 35297 h 45595"/>
                <a:gd name="connsiteX2" fmla="*/ 12223 w 45586"/>
                <a:gd name="connsiteY2" fmla="*/ 35297 h 45595"/>
                <a:gd name="connsiteX3" fmla="*/ 12223 w 45586"/>
                <a:gd name="connsiteY3" fmla="*/ 2589 h 45595"/>
                <a:gd name="connsiteX4" fmla="*/ 0 w 45586"/>
                <a:gd name="connsiteY4" fmla="*/ 22783 h 45595"/>
                <a:gd name="connsiteX5" fmla="*/ 22779 w 45586"/>
                <a:gd name="connsiteY5" fmla="*/ 45595 h 45595"/>
                <a:gd name="connsiteX6" fmla="*/ 45587 w 45586"/>
                <a:gd name="connsiteY6" fmla="*/ 22783 h 45595"/>
                <a:gd name="connsiteX7" fmla="*/ 22779 w 45586"/>
                <a:gd name="connsiteY7" fmla="*/ 0 h 45595"/>
                <a:gd name="connsiteX8" fmla="*/ 20421 w 45586"/>
                <a:gd name="connsiteY8" fmla="*/ 115 h 45595"/>
                <a:gd name="connsiteX9" fmla="*/ 20421 w 45586"/>
                <a:gd name="connsiteY9" fmla="*/ 13204 h 45595"/>
                <a:gd name="connsiteX10" fmla="*/ 26662 w 45586"/>
                <a:gd name="connsiteY10" fmla="*/ 10903 h 45595"/>
                <a:gd name="connsiteX11" fmla="*/ 37965 w 45586"/>
                <a:gd name="connsiteY11" fmla="*/ 24883 h 45595"/>
                <a:gd name="connsiteX12" fmla="*/ 22290 w 45586"/>
                <a:gd name="connsiteY12" fmla="*/ 39756 h 45595"/>
                <a:gd name="connsiteX13" fmla="*/ 18781 w 45586"/>
                <a:gd name="connsiteY13" fmla="*/ 39554 h 45595"/>
                <a:gd name="connsiteX14" fmla="*/ 18666 w 45586"/>
                <a:gd name="connsiteY14" fmla="*/ 39554 h 45595"/>
                <a:gd name="connsiteX15" fmla="*/ 12109 w 45586"/>
                <a:gd name="connsiteY15" fmla="*/ 38461 h 45595"/>
                <a:gd name="connsiteX16" fmla="*/ 11476 w 45586"/>
                <a:gd name="connsiteY16" fmla="*/ 38289 h 45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586" h="45595">
                  <a:moveTo>
                    <a:pt x="11476" y="38289"/>
                  </a:moveTo>
                  <a:cubicBezTo>
                    <a:pt x="12281" y="37310"/>
                    <a:pt x="12223" y="35297"/>
                    <a:pt x="12223" y="35297"/>
                  </a:cubicBezTo>
                  <a:lnTo>
                    <a:pt x="12223" y="35297"/>
                  </a:lnTo>
                  <a:lnTo>
                    <a:pt x="12223" y="2589"/>
                  </a:lnTo>
                  <a:cubicBezTo>
                    <a:pt x="4947" y="6386"/>
                    <a:pt x="0" y="14009"/>
                    <a:pt x="0" y="22783"/>
                  </a:cubicBezTo>
                  <a:cubicBezTo>
                    <a:pt x="0" y="35383"/>
                    <a:pt x="10210" y="45595"/>
                    <a:pt x="22779" y="45595"/>
                  </a:cubicBezTo>
                  <a:cubicBezTo>
                    <a:pt x="35376" y="45595"/>
                    <a:pt x="45587" y="35383"/>
                    <a:pt x="45587" y="22783"/>
                  </a:cubicBezTo>
                  <a:cubicBezTo>
                    <a:pt x="45587" y="10184"/>
                    <a:pt x="35376" y="0"/>
                    <a:pt x="22779" y="0"/>
                  </a:cubicBezTo>
                  <a:cubicBezTo>
                    <a:pt x="21974" y="0"/>
                    <a:pt x="21197" y="29"/>
                    <a:pt x="20421" y="115"/>
                  </a:cubicBezTo>
                  <a:lnTo>
                    <a:pt x="20421" y="13204"/>
                  </a:lnTo>
                  <a:cubicBezTo>
                    <a:pt x="21830" y="11766"/>
                    <a:pt x="24131" y="10903"/>
                    <a:pt x="26662" y="10903"/>
                  </a:cubicBezTo>
                  <a:cubicBezTo>
                    <a:pt x="33737" y="10903"/>
                    <a:pt x="37965" y="16138"/>
                    <a:pt x="37965" y="24883"/>
                  </a:cubicBezTo>
                  <a:cubicBezTo>
                    <a:pt x="37965" y="34060"/>
                    <a:pt x="31954" y="39756"/>
                    <a:pt x="22290" y="39756"/>
                  </a:cubicBezTo>
                  <a:cubicBezTo>
                    <a:pt x="21197" y="39756"/>
                    <a:pt x="19989" y="39698"/>
                    <a:pt x="18781" y="39554"/>
                  </a:cubicBezTo>
                  <a:lnTo>
                    <a:pt x="18666" y="39554"/>
                  </a:lnTo>
                  <a:cubicBezTo>
                    <a:pt x="16135" y="39410"/>
                    <a:pt x="12281" y="38490"/>
                    <a:pt x="12109" y="38461"/>
                  </a:cubicBezTo>
                  <a:lnTo>
                    <a:pt x="11476" y="38289"/>
                  </a:lnTo>
                  <a:close/>
                </a:path>
              </a:pathLst>
            </a:custGeom>
            <a:grpFill/>
            <a:ln w="2874" cap="flat">
              <a:noFill/>
              <a:prstDash val="solid"/>
              <a:miter/>
            </a:ln>
          </p:spPr>
          <p:txBody>
            <a:bodyPr rtlCol="0" anchor="ctr"/>
            <a:lstStyle/>
            <a:p>
              <a:endParaRPr lang="en-US"/>
            </a:p>
          </p:txBody>
        </p:sp>
      </p:grpSp>
      <p:sp>
        <p:nvSpPr>
          <p:cNvPr id="24" name="Subtitle 2">
            <a:extLst>
              <a:ext uri="{FF2B5EF4-FFF2-40B4-BE49-F238E27FC236}">
                <a16:creationId xmlns:a16="http://schemas.microsoft.com/office/drawing/2014/main" id="{23EAE714-B0D1-4D42-B9B5-01D05E896782}"/>
              </a:ext>
            </a:extLst>
          </p:cNvPr>
          <p:cNvSpPr>
            <a:spLocks noGrp="1"/>
          </p:cNvSpPr>
          <p:nvPr>
            <p:ph type="subTitle" idx="1"/>
          </p:nvPr>
        </p:nvSpPr>
        <p:spPr>
          <a:xfrm>
            <a:off x="8056135" y="1773238"/>
            <a:ext cx="3500602" cy="1655762"/>
          </a:xfrm>
        </p:spPr>
        <p:txBody>
          <a:bodyPr>
            <a:normAutofit/>
          </a:bodyPr>
          <a:lstStyle>
            <a:lvl1pPr marL="0" indent="0" algn="l">
              <a:buNone/>
              <a:defRPr sz="20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698029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500" fill="hold"/>
                                        <p:tgtEl>
                                          <p:spTgt spid="25"/>
                                        </p:tgtEl>
                                        <p:attrNameLst>
                                          <p:attrName>ppt_w</p:attrName>
                                        </p:attrNameLst>
                                      </p:cBhvr>
                                      <p:tavLst>
                                        <p:tav tm="0">
                                          <p:val>
                                            <p:strVal val="4*#ppt_w"/>
                                          </p:val>
                                        </p:tav>
                                        <p:tav tm="100000">
                                          <p:val>
                                            <p:strVal val="#ppt_w"/>
                                          </p:val>
                                        </p:tav>
                                      </p:tavLst>
                                    </p:anim>
                                    <p:anim calcmode="lin" valueType="num">
                                      <p:cBhvr>
                                        <p:cTn id="8" dur="1500" fill="hold"/>
                                        <p:tgtEl>
                                          <p:spTgt spid="25"/>
                                        </p:tgtEl>
                                        <p:attrNameLst>
                                          <p:attrName>ppt_h</p:attrName>
                                        </p:attrNameLst>
                                      </p:cBhvr>
                                      <p:tavLst>
                                        <p:tav tm="0">
                                          <p:val>
                                            <p:strVal val="4*#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par>
                                <p:cTn id="12" presetID="23" presetClass="entr" presetSubtype="32" fill="hold" nodeType="with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800" fill="hold"/>
                                        <p:tgtEl>
                                          <p:spTgt spid="36"/>
                                        </p:tgtEl>
                                        <p:attrNameLst>
                                          <p:attrName>ppt_w</p:attrName>
                                        </p:attrNameLst>
                                      </p:cBhvr>
                                      <p:tavLst>
                                        <p:tav tm="0">
                                          <p:val>
                                            <p:strVal val="4*#ppt_w"/>
                                          </p:val>
                                        </p:tav>
                                        <p:tav tm="100000">
                                          <p:val>
                                            <p:strVal val="#ppt_w"/>
                                          </p:val>
                                        </p:tav>
                                      </p:tavLst>
                                    </p:anim>
                                    <p:anim calcmode="lin" valueType="num">
                                      <p:cBhvr>
                                        <p:cTn id="15" dur="800" fill="hold"/>
                                        <p:tgtEl>
                                          <p:spTgt spid="36"/>
                                        </p:tgtEl>
                                        <p:attrNameLst>
                                          <p:attrName>ppt_h</p:attrName>
                                        </p:attrNameLst>
                                      </p:cBhvr>
                                      <p:tavLst>
                                        <p:tav tm="0">
                                          <p:val>
                                            <p:strVal val="4*#ppt_h"/>
                                          </p:val>
                                        </p:tav>
                                        <p:tav tm="100000">
                                          <p:val>
                                            <p:strVal val="#ppt_h"/>
                                          </p:val>
                                        </p:tav>
                                      </p:tavLst>
                                    </p:anim>
                                  </p:childTnLst>
                                </p:cTn>
                              </p:par>
                            </p:childTnLst>
                          </p:cTn>
                        </p:par>
                        <p:par>
                          <p:cTn id="16" fill="hold">
                            <p:stCondLst>
                              <p:cond delay="1500"/>
                            </p:stCondLst>
                            <p:childTnLst>
                              <p:par>
                                <p:cTn id="17" presetID="2" presetClass="entr" presetSubtype="2" decel="5000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2000" fill="hold"/>
                                        <p:tgtEl>
                                          <p:spTgt spid="2"/>
                                        </p:tgtEl>
                                        <p:attrNameLst>
                                          <p:attrName>ppt_x</p:attrName>
                                        </p:attrNameLst>
                                      </p:cBhvr>
                                      <p:tavLst>
                                        <p:tav tm="0">
                                          <p:val>
                                            <p:strVal val="1+#ppt_w/2"/>
                                          </p:val>
                                        </p:tav>
                                        <p:tav tm="100000">
                                          <p:val>
                                            <p:strVal val="#ppt_x"/>
                                          </p:val>
                                        </p:tav>
                                      </p:tavLst>
                                    </p:anim>
                                    <p:anim calcmode="lin" valueType="num">
                                      <p:cBhvr additive="base">
                                        <p:cTn id="20" dur="2000" fill="hold"/>
                                        <p:tgtEl>
                                          <p:spTgt spid="2"/>
                                        </p:tgtEl>
                                        <p:attrNameLst>
                                          <p:attrName>ppt_y</p:attrName>
                                        </p:attrNameLst>
                                      </p:cBhvr>
                                      <p:tavLst>
                                        <p:tav tm="0">
                                          <p:val>
                                            <p:strVal val="#ppt_y"/>
                                          </p:val>
                                        </p:tav>
                                        <p:tav tm="100000">
                                          <p:val>
                                            <p:strVal val="#ppt_y"/>
                                          </p:val>
                                        </p:tav>
                                      </p:tavLst>
                                    </p:anim>
                                  </p:childTnLst>
                                </p:cTn>
                              </p:par>
                              <p:par>
                                <p:cTn id="21" presetID="2" presetClass="entr" presetSubtype="2" decel="50000" fill="hold" grpId="0" nodeType="withEffect">
                                  <p:stCondLst>
                                    <p:cond delay="200"/>
                                  </p:stCondLst>
                                  <p:childTnLst>
                                    <p:set>
                                      <p:cBhvr>
                                        <p:cTn id="22" dur="1" fill="hold">
                                          <p:stCondLst>
                                            <p:cond delay="0"/>
                                          </p:stCondLst>
                                        </p:cTn>
                                        <p:tgtEl>
                                          <p:spTgt spid="24">
                                            <p:txEl>
                                              <p:pRg st="0" end="0"/>
                                            </p:txEl>
                                          </p:spTgt>
                                        </p:tgtEl>
                                        <p:attrNameLst>
                                          <p:attrName>style.visibility</p:attrName>
                                        </p:attrNameLst>
                                      </p:cBhvr>
                                      <p:to>
                                        <p:strVal val="visible"/>
                                      </p:to>
                                    </p:set>
                                    <p:anim calcmode="lin" valueType="num">
                                      <p:cBhvr additive="base">
                                        <p:cTn id="23" dur="2000" fill="hold"/>
                                        <p:tgtEl>
                                          <p:spTgt spid="24">
                                            <p:txEl>
                                              <p:pRg st="0" end="0"/>
                                            </p:txEl>
                                          </p:spTgt>
                                        </p:tgtEl>
                                        <p:attrNameLst>
                                          <p:attrName>ppt_x</p:attrName>
                                        </p:attrNameLst>
                                      </p:cBhvr>
                                      <p:tavLst>
                                        <p:tav tm="0">
                                          <p:val>
                                            <p:strVal val="1+#ppt_w/2"/>
                                          </p:val>
                                        </p:tav>
                                        <p:tav tm="100000">
                                          <p:val>
                                            <p:strVal val="#ppt_x"/>
                                          </p:val>
                                        </p:tav>
                                      </p:tavLst>
                                    </p:anim>
                                    <p:anim calcmode="lin" valueType="num">
                                      <p:cBhvr additive="base">
                                        <p:cTn id="24" dur="2000" fill="hold"/>
                                        <p:tgtEl>
                                          <p:spTgt spid="2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build="p">
        <p:tmplLst>
          <p:tmpl lvl="1">
            <p:tnLst>
              <p:par>
                <p:cTn presetID="2" presetClass="entr" presetSubtype="2" decel="50000" fill="hold" nodeType="withEffect">
                  <p:stCondLst>
                    <p:cond delay="20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2000" fill="hold"/>
                        <p:tgtEl>
                          <p:spTgt spid="24"/>
                        </p:tgtEl>
                        <p:attrNameLst>
                          <p:attrName>ppt_x</p:attrName>
                        </p:attrNameLst>
                      </p:cBhvr>
                      <p:tavLst>
                        <p:tav tm="0">
                          <p:val>
                            <p:strVal val="1+#ppt_w/2"/>
                          </p:val>
                        </p:tav>
                        <p:tav tm="100000">
                          <p:val>
                            <p:strVal val="#ppt_x"/>
                          </p:val>
                        </p:tav>
                      </p:tavLst>
                    </p:anim>
                    <p:anim calcmode="lin" valueType="num">
                      <p:cBhvr additive="base">
                        <p:cTn dur="2000" fill="hold"/>
                        <p:tgtEl>
                          <p:spTgt spid="24"/>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0E913-BB54-1D4C-A21C-C47D0431891C}"/>
              </a:ext>
            </a:extLst>
          </p:cNvPr>
          <p:cNvSpPr>
            <a:spLocks noGrp="1"/>
          </p:cNvSpPr>
          <p:nvPr>
            <p:ph type="title"/>
          </p:nvPr>
        </p:nvSpPr>
        <p:spPr>
          <a:xfrm>
            <a:off x="184223" y="243361"/>
            <a:ext cx="11680945" cy="638016"/>
          </a:xfrm>
          <a:prstGeom prst="rect">
            <a:avLst/>
          </a:prstGeom>
        </p:spPr>
        <p:txBody>
          <a:bodyPr anchor="t">
            <a:normAutofit/>
          </a:bodyPr>
          <a:lstStyle>
            <a:lvl1pPr>
              <a:lnSpc>
                <a:spcPct val="100000"/>
              </a:lnSpc>
              <a:defRPr sz="24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95FAE85-23C9-734B-917C-D97D91138F4E}"/>
              </a:ext>
            </a:extLst>
          </p:cNvPr>
          <p:cNvSpPr>
            <a:spLocks noGrp="1"/>
          </p:cNvSpPr>
          <p:nvPr>
            <p:ph idx="1"/>
          </p:nvPr>
        </p:nvSpPr>
        <p:spPr>
          <a:xfrm>
            <a:off x="6018413" y="4430994"/>
            <a:ext cx="5935287" cy="1855747"/>
          </a:xfrm>
          <a:prstGeom prst="rect">
            <a:avLst/>
          </a:prstGeom>
        </p:spPr>
        <p:txBody>
          <a:bodyPr wrap="none" numCol="2" spcCol="0">
            <a:noAutofit/>
          </a:bodyPr>
          <a:lstStyle>
            <a:lvl1pPr marL="361950" indent="-361950">
              <a:spcBef>
                <a:spcPts val="200"/>
              </a:spcBef>
              <a:spcAft>
                <a:spcPts val="200"/>
              </a:spcAft>
              <a:buFont typeface="+mj-lt"/>
              <a:buNone/>
              <a:tabLst/>
              <a:defRPr sz="1800" b="1"/>
            </a:lvl1pPr>
            <a:lvl2pPr marL="914400" indent="-457200">
              <a:buFont typeface="+mj-lt"/>
              <a:buAutoNum type="arabicPeriod"/>
              <a:defRPr sz="2400"/>
            </a:lvl2pPr>
            <a:lvl3pPr marL="1371600" indent="-457200">
              <a:buFont typeface="+mj-lt"/>
              <a:buAutoNum type="arabicPeriod"/>
              <a:defRPr sz="2400"/>
            </a:lvl3pPr>
            <a:lvl4pPr marL="1714500" indent="-342900">
              <a:buFont typeface="+mj-lt"/>
              <a:buAutoNum type="arabicPeriod"/>
              <a:defRPr sz="2400"/>
            </a:lvl4pPr>
            <a:lvl5pPr marL="2171700" indent="-342900">
              <a:buFont typeface="+mj-lt"/>
              <a:buAutoNum type="arabicPeriod"/>
              <a:defRPr sz="2400"/>
            </a:lvl5pPr>
          </a:lstStyle>
          <a:p>
            <a:pPr lvl="0"/>
            <a:r>
              <a:rPr lang="en-GB"/>
              <a:t>Click to edit Master text styles</a:t>
            </a:r>
            <a:endParaRPr lang="en-US"/>
          </a:p>
        </p:txBody>
      </p:sp>
      <p:grpSp>
        <p:nvGrpSpPr>
          <p:cNvPr id="7" name="Graphic 7">
            <a:extLst>
              <a:ext uri="{FF2B5EF4-FFF2-40B4-BE49-F238E27FC236}">
                <a16:creationId xmlns:a16="http://schemas.microsoft.com/office/drawing/2014/main" id="{45671E00-6D5F-2B45-A43A-4B3469CEC9F7}"/>
              </a:ext>
            </a:extLst>
          </p:cNvPr>
          <p:cNvGrpSpPr/>
          <p:nvPr userDrawn="1"/>
        </p:nvGrpSpPr>
        <p:grpSpPr>
          <a:xfrm>
            <a:off x="11118683" y="6430454"/>
            <a:ext cx="776190" cy="153123"/>
            <a:chOff x="5980466" y="3405957"/>
            <a:chExt cx="231124" cy="45595"/>
          </a:xfrm>
          <a:solidFill>
            <a:srgbClr val="003D46"/>
          </a:solidFill>
        </p:grpSpPr>
        <p:sp>
          <p:nvSpPr>
            <p:cNvPr id="8" name="Graphic 7">
              <a:extLst>
                <a:ext uri="{FF2B5EF4-FFF2-40B4-BE49-F238E27FC236}">
                  <a16:creationId xmlns:a16="http://schemas.microsoft.com/office/drawing/2014/main" id="{104750C0-CC63-C243-9459-A255DB152CE4}"/>
                </a:ext>
              </a:extLst>
            </p:cNvPr>
            <p:cNvSpPr/>
            <p:nvPr/>
          </p:nvSpPr>
          <p:spPr>
            <a:xfrm>
              <a:off x="6038218" y="3416918"/>
              <a:ext cx="19327" cy="28622"/>
            </a:xfrm>
            <a:custGeom>
              <a:avLst/>
              <a:gdLst>
                <a:gd name="connsiteX0" fmla="*/ 14697 w 19327"/>
                <a:gd name="connsiteY0" fmla="*/ 13117 h 28622"/>
                <a:gd name="connsiteX1" fmla="*/ 17602 w 19327"/>
                <a:gd name="connsiteY1" fmla="*/ 7594 h 28622"/>
                <a:gd name="connsiteX2" fmla="*/ 6989 w 19327"/>
                <a:gd name="connsiteY2" fmla="*/ 0 h 28622"/>
                <a:gd name="connsiteX3" fmla="*/ 604 w 19327"/>
                <a:gd name="connsiteY3" fmla="*/ 431 h 28622"/>
                <a:gd name="connsiteX4" fmla="*/ 0 w 19327"/>
                <a:gd name="connsiteY4" fmla="*/ 546 h 28622"/>
                <a:gd name="connsiteX5" fmla="*/ 0 w 19327"/>
                <a:gd name="connsiteY5" fmla="*/ 28076 h 28622"/>
                <a:gd name="connsiteX6" fmla="*/ 661 w 19327"/>
                <a:gd name="connsiteY6" fmla="*/ 28162 h 28622"/>
                <a:gd name="connsiteX7" fmla="*/ 7248 w 19327"/>
                <a:gd name="connsiteY7" fmla="*/ 28623 h 28622"/>
                <a:gd name="connsiteX8" fmla="*/ 19327 w 19327"/>
                <a:gd name="connsiteY8" fmla="*/ 20166 h 28622"/>
                <a:gd name="connsiteX9" fmla="*/ 14697 w 19327"/>
                <a:gd name="connsiteY9" fmla="*/ 13117 h 28622"/>
                <a:gd name="connsiteX10" fmla="*/ 5407 w 19327"/>
                <a:gd name="connsiteY10" fmla="*/ 11363 h 28622"/>
                <a:gd name="connsiteX11" fmla="*/ 5407 w 19327"/>
                <a:gd name="connsiteY11" fmla="*/ 4516 h 28622"/>
                <a:gd name="connsiteX12" fmla="*/ 7363 w 19327"/>
                <a:gd name="connsiteY12" fmla="*/ 4459 h 28622"/>
                <a:gd name="connsiteX13" fmla="*/ 12137 w 19327"/>
                <a:gd name="connsiteY13" fmla="*/ 7824 h 28622"/>
                <a:gd name="connsiteX14" fmla="*/ 7478 w 19327"/>
                <a:gd name="connsiteY14" fmla="*/ 11363 h 28622"/>
                <a:gd name="connsiteX15" fmla="*/ 5407 w 19327"/>
                <a:gd name="connsiteY15" fmla="*/ 11363 h 28622"/>
                <a:gd name="connsiteX16" fmla="*/ 13662 w 19327"/>
                <a:gd name="connsiteY16" fmla="*/ 20022 h 28622"/>
                <a:gd name="connsiteX17" fmla="*/ 7650 w 19327"/>
                <a:gd name="connsiteY17" fmla="*/ 23934 h 28622"/>
                <a:gd name="connsiteX18" fmla="*/ 5407 w 19327"/>
                <a:gd name="connsiteY18" fmla="*/ 23876 h 28622"/>
                <a:gd name="connsiteX19" fmla="*/ 5407 w 19327"/>
                <a:gd name="connsiteY19" fmla="*/ 15994 h 28622"/>
                <a:gd name="connsiteX20" fmla="*/ 7881 w 19327"/>
                <a:gd name="connsiteY20" fmla="*/ 15994 h 28622"/>
                <a:gd name="connsiteX21" fmla="*/ 13662 w 19327"/>
                <a:gd name="connsiteY21" fmla="*/ 20022 h 2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27" h="28622">
                  <a:moveTo>
                    <a:pt x="14697" y="13117"/>
                  </a:moveTo>
                  <a:cubicBezTo>
                    <a:pt x="16250" y="12053"/>
                    <a:pt x="17602" y="10212"/>
                    <a:pt x="17602" y="7594"/>
                  </a:cubicBezTo>
                  <a:cubicBezTo>
                    <a:pt x="17602" y="1323"/>
                    <a:pt x="11821" y="0"/>
                    <a:pt x="6989" y="0"/>
                  </a:cubicBezTo>
                  <a:cubicBezTo>
                    <a:pt x="4429" y="0"/>
                    <a:pt x="1870" y="172"/>
                    <a:pt x="604" y="431"/>
                  </a:cubicBezTo>
                  <a:lnTo>
                    <a:pt x="0" y="546"/>
                  </a:lnTo>
                  <a:lnTo>
                    <a:pt x="0" y="28076"/>
                  </a:lnTo>
                  <a:lnTo>
                    <a:pt x="661" y="28162"/>
                  </a:lnTo>
                  <a:cubicBezTo>
                    <a:pt x="2905" y="28450"/>
                    <a:pt x="5350" y="28623"/>
                    <a:pt x="7248" y="28623"/>
                  </a:cubicBezTo>
                  <a:cubicBezTo>
                    <a:pt x="17774" y="28623"/>
                    <a:pt x="19327" y="23330"/>
                    <a:pt x="19327" y="20166"/>
                  </a:cubicBezTo>
                  <a:cubicBezTo>
                    <a:pt x="19327" y="16771"/>
                    <a:pt x="17602" y="14239"/>
                    <a:pt x="14697" y="13117"/>
                  </a:cubicBezTo>
                  <a:moveTo>
                    <a:pt x="5407" y="11363"/>
                  </a:moveTo>
                  <a:lnTo>
                    <a:pt x="5407" y="4516"/>
                  </a:lnTo>
                  <a:cubicBezTo>
                    <a:pt x="5925" y="4459"/>
                    <a:pt x="6557" y="4459"/>
                    <a:pt x="7363" y="4459"/>
                  </a:cubicBezTo>
                  <a:cubicBezTo>
                    <a:pt x="9549" y="4459"/>
                    <a:pt x="12137" y="5034"/>
                    <a:pt x="12137" y="7824"/>
                  </a:cubicBezTo>
                  <a:cubicBezTo>
                    <a:pt x="12137" y="10212"/>
                    <a:pt x="10613" y="11363"/>
                    <a:pt x="7478" y="11363"/>
                  </a:cubicBezTo>
                  <a:lnTo>
                    <a:pt x="5407" y="11363"/>
                  </a:lnTo>
                  <a:close/>
                  <a:moveTo>
                    <a:pt x="13662" y="20022"/>
                  </a:moveTo>
                  <a:cubicBezTo>
                    <a:pt x="13662" y="21690"/>
                    <a:pt x="13029" y="23934"/>
                    <a:pt x="7650" y="23934"/>
                  </a:cubicBezTo>
                  <a:cubicBezTo>
                    <a:pt x="7104" y="23934"/>
                    <a:pt x="6155" y="23934"/>
                    <a:pt x="5407" y="23876"/>
                  </a:cubicBezTo>
                  <a:lnTo>
                    <a:pt x="5407" y="15994"/>
                  </a:lnTo>
                  <a:lnTo>
                    <a:pt x="7881" y="15994"/>
                  </a:lnTo>
                  <a:cubicBezTo>
                    <a:pt x="13057" y="15965"/>
                    <a:pt x="13662" y="18267"/>
                    <a:pt x="13662" y="20022"/>
                  </a:cubicBezTo>
                </a:path>
              </a:pathLst>
            </a:custGeom>
            <a:grpFill/>
            <a:ln w="2874" cap="flat">
              <a:noFill/>
              <a:prstDash val="solid"/>
              <a:miter/>
            </a:ln>
          </p:spPr>
          <p:txBody>
            <a:bodyPr rtlCol="0" anchor="ctr"/>
            <a:lstStyle/>
            <a:p>
              <a:endParaRPr lang="en-US"/>
            </a:p>
          </p:txBody>
        </p:sp>
        <p:sp>
          <p:nvSpPr>
            <p:cNvPr id="9" name="Graphic 7">
              <a:extLst>
                <a:ext uri="{FF2B5EF4-FFF2-40B4-BE49-F238E27FC236}">
                  <a16:creationId xmlns:a16="http://schemas.microsoft.com/office/drawing/2014/main" id="{D4C132E1-A88B-664A-BEF6-AA3132F513E2}"/>
                </a:ext>
              </a:extLst>
            </p:cNvPr>
            <p:cNvSpPr/>
            <p:nvPr/>
          </p:nvSpPr>
          <p:spPr>
            <a:xfrm>
              <a:off x="6071092" y="3424426"/>
              <a:ext cx="20017" cy="21114"/>
            </a:xfrm>
            <a:custGeom>
              <a:avLst/>
              <a:gdLst>
                <a:gd name="connsiteX0" fmla="*/ 10009 w 20017"/>
                <a:gd name="connsiteY0" fmla="*/ 0 h 21114"/>
                <a:gd name="connsiteX1" fmla="*/ 0 w 20017"/>
                <a:gd name="connsiteY1" fmla="*/ 10586 h 21114"/>
                <a:gd name="connsiteX2" fmla="*/ 10009 w 20017"/>
                <a:gd name="connsiteY2" fmla="*/ 21115 h 21114"/>
                <a:gd name="connsiteX3" fmla="*/ 20018 w 20017"/>
                <a:gd name="connsiteY3" fmla="*/ 10586 h 21114"/>
                <a:gd name="connsiteX4" fmla="*/ 10009 w 20017"/>
                <a:gd name="connsiteY4" fmla="*/ 0 h 21114"/>
                <a:gd name="connsiteX5" fmla="*/ 14467 w 20017"/>
                <a:gd name="connsiteY5" fmla="*/ 10557 h 21114"/>
                <a:gd name="connsiteX6" fmla="*/ 10009 w 20017"/>
                <a:gd name="connsiteY6" fmla="*/ 16685 h 21114"/>
                <a:gd name="connsiteX7" fmla="*/ 5580 w 20017"/>
                <a:gd name="connsiteY7" fmla="*/ 10557 h 21114"/>
                <a:gd name="connsiteX8" fmla="*/ 10009 w 20017"/>
                <a:gd name="connsiteY8" fmla="*/ 4459 h 21114"/>
                <a:gd name="connsiteX9" fmla="*/ 14467 w 20017"/>
                <a:gd name="connsiteY9" fmla="*/ 10557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017" h="21114">
                  <a:moveTo>
                    <a:pt x="10009" y="0"/>
                  </a:moveTo>
                  <a:cubicBezTo>
                    <a:pt x="3825" y="0"/>
                    <a:pt x="0" y="4056"/>
                    <a:pt x="0" y="10586"/>
                  </a:cubicBezTo>
                  <a:cubicBezTo>
                    <a:pt x="0" y="17087"/>
                    <a:pt x="3825" y="21115"/>
                    <a:pt x="10009" y="21115"/>
                  </a:cubicBezTo>
                  <a:cubicBezTo>
                    <a:pt x="16164" y="21115"/>
                    <a:pt x="20018" y="17087"/>
                    <a:pt x="20018" y="10586"/>
                  </a:cubicBezTo>
                  <a:cubicBezTo>
                    <a:pt x="20018" y="4056"/>
                    <a:pt x="16164" y="0"/>
                    <a:pt x="10009" y="0"/>
                  </a:cubicBezTo>
                  <a:moveTo>
                    <a:pt x="14467" y="10557"/>
                  </a:moveTo>
                  <a:cubicBezTo>
                    <a:pt x="14467" y="14671"/>
                    <a:pt x="13000" y="16685"/>
                    <a:pt x="10009" y="16685"/>
                  </a:cubicBezTo>
                  <a:cubicBezTo>
                    <a:pt x="7047" y="16685"/>
                    <a:pt x="5580" y="14671"/>
                    <a:pt x="5580" y="10557"/>
                  </a:cubicBezTo>
                  <a:cubicBezTo>
                    <a:pt x="5580" y="6444"/>
                    <a:pt x="7018" y="4459"/>
                    <a:pt x="10009" y="4459"/>
                  </a:cubicBezTo>
                  <a:cubicBezTo>
                    <a:pt x="13000" y="4459"/>
                    <a:pt x="14467" y="6473"/>
                    <a:pt x="14467" y="10557"/>
                  </a:cubicBezTo>
                </a:path>
              </a:pathLst>
            </a:custGeom>
            <a:grpFill/>
            <a:ln w="2874" cap="flat">
              <a:noFill/>
              <a:prstDash val="solid"/>
              <a:miter/>
            </a:ln>
          </p:spPr>
          <p:txBody>
            <a:bodyPr rtlCol="0" anchor="ctr"/>
            <a:lstStyle/>
            <a:p>
              <a:endParaRPr lang="en-US"/>
            </a:p>
          </p:txBody>
        </p:sp>
        <p:sp>
          <p:nvSpPr>
            <p:cNvPr id="10" name="Graphic 7">
              <a:extLst>
                <a:ext uri="{FF2B5EF4-FFF2-40B4-BE49-F238E27FC236}">
                  <a16:creationId xmlns:a16="http://schemas.microsoft.com/office/drawing/2014/main" id="{7192D1EF-06D6-5A4D-92C7-6F2AC0CBD2D9}"/>
                </a:ext>
              </a:extLst>
            </p:cNvPr>
            <p:cNvSpPr/>
            <p:nvPr/>
          </p:nvSpPr>
          <p:spPr>
            <a:xfrm>
              <a:off x="6106037" y="3416284"/>
              <a:ext cx="19212" cy="29255"/>
            </a:xfrm>
            <a:custGeom>
              <a:avLst/>
              <a:gdLst>
                <a:gd name="connsiteX0" fmla="*/ 10325 w 19212"/>
                <a:gd name="connsiteY0" fmla="*/ 8141 h 29255"/>
                <a:gd name="connsiteX1" fmla="*/ 5378 w 19212"/>
                <a:gd name="connsiteY1" fmla="*/ 9694 h 29255"/>
                <a:gd name="connsiteX2" fmla="*/ 5378 w 19212"/>
                <a:gd name="connsiteY2" fmla="*/ 288 h 29255"/>
                <a:gd name="connsiteX3" fmla="*/ 4746 w 19212"/>
                <a:gd name="connsiteY3" fmla="*/ 173 h 29255"/>
                <a:gd name="connsiteX4" fmla="*/ 2675 w 19212"/>
                <a:gd name="connsiteY4" fmla="*/ 0 h 29255"/>
                <a:gd name="connsiteX5" fmla="*/ 633 w 19212"/>
                <a:gd name="connsiteY5" fmla="*/ 173 h 29255"/>
                <a:gd name="connsiteX6" fmla="*/ 0 w 19212"/>
                <a:gd name="connsiteY6" fmla="*/ 288 h 29255"/>
                <a:gd name="connsiteX7" fmla="*/ 0 w 19212"/>
                <a:gd name="connsiteY7" fmla="*/ 28019 h 29255"/>
                <a:gd name="connsiteX8" fmla="*/ 518 w 19212"/>
                <a:gd name="connsiteY8" fmla="*/ 28192 h 29255"/>
                <a:gd name="connsiteX9" fmla="*/ 7277 w 19212"/>
                <a:gd name="connsiteY9" fmla="*/ 29256 h 29255"/>
                <a:gd name="connsiteX10" fmla="*/ 19213 w 19212"/>
                <a:gd name="connsiteY10" fmla="*/ 18238 h 29255"/>
                <a:gd name="connsiteX11" fmla="*/ 10325 w 19212"/>
                <a:gd name="connsiteY11" fmla="*/ 8141 h 29255"/>
                <a:gd name="connsiteX12" fmla="*/ 13662 w 19212"/>
                <a:gd name="connsiteY12" fmla="*/ 18382 h 29255"/>
                <a:gd name="connsiteX13" fmla="*/ 7737 w 19212"/>
                <a:gd name="connsiteY13" fmla="*/ 24653 h 29255"/>
                <a:gd name="connsiteX14" fmla="*/ 5378 w 19212"/>
                <a:gd name="connsiteY14" fmla="*/ 24423 h 29255"/>
                <a:gd name="connsiteX15" fmla="*/ 5378 w 19212"/>
                <a:gd name="connsiteY15" fmla="*/ 17174 h 29255"/>
                <a:gd name="connsiteX16" fmla="*/ 9606 w 19212"/>
                <a:gd name="connsiteY16" fmla="*/ 12744 h 29255"/>
                <a:gd name="connsiteX17" fmla="*/ 13662 w 19212"/>
                <a:gd name="connsiteY17" fmla="*/ 18382 h 29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212" h="29255">
                  <a:moveTo>
                    <a:pt x="10325" y="8141"/>
                  </a:moveTo>
                  <a:cubicBezTo>
                    <a:pt x="8427" y="8141"/>
                    <a:pt x="6673" y="8688"/>
                    <a:pt x="5378" y="9694"/>
                  </a:cubicBezTo>
                  <a:lnTo>
                    <a:pt x="5378" y="288"/>
                  </a:lnTo>
                  <a:lnTo>
                    <a:pt x="4746" y="173"/>
                  </a:lnTo>
                  <a:cubicBezTo>
                    <a:pt x="3969" y="29"/>
                    <a:pt x="3049" y="0"/>
                    <a:pt x="2675" y="0"/>
                  </a:cubicBezTo>
                  <a:cubicBezTo>
                    <a:pt x="2330" y="0"/>
                    <a:pt x="1409" y="29"/>
                    <a:pt x="633" y="173"/>
                  </a:cubicBezTo>
                  <a:lnTo>
                    <a:pt x="0" y="288"/>
                  </a:lnTo>
                  <a:lnTo>
                    <a:pt x="0" y="28019"/>
                  </a:lnTo>
                  <a:lnTo>
                    <a:pt x="518" y="28192"/>
                  </a:lnTo>
                  <a:cubicBezTo>
                    <a:pt x="2013" y="28681"/>
                    <a:pt x="4659" y="29256"/>
                    <a:pt x="7277" y="29256"/>
                  </a:cubicBezTo>
                  <a:cubicBezTo>
                    <a:pt x="14870" y="29256"/>
                    <a:pt x="19213" y="25229"/>
                    <a:pt x="19213" y="18238"/>
                  </a:cubicBezTo>
                  <a:cubicBezTo>
                    <a:pt x="19241" y="11823"/>
                    <a:pt x="15991" y="8141"/>
                    <a:pt x="10325" y="8141"/>
                  </a:cubicBezTo>
                  <a:moveTo>
                    <a:pt x="13662" y="18382"/>
                  </a:moveTo>
                  <a:cubicBezTo>
                    <a:pt x="13662" y="22438"/>
                    <a:pt x="11562" y="24653"/>
                    <a:pt x="7737" y="24653"/>
                  </a:cubicBezTo>
                  <a:cubicBezTo>
                    <a:pt x="6845" y="24653"/>
                    <a:pt x="6040" y="24567"/>
                    <a:pt x="5378" y="24423"/>
                  </a:cubicBezTo>
                  <a:lnTo>
                    <a:pt x="5378" y="17174"/>
                  </a:lnTo>
                  <a:cubicBezTo>
                    <a:pt x="5378" y="13060"/>
                    <a:pt x="8600" y="12744"/>
                    <a:pt x="9606" y="12744"/>
                  </a:cubicBezTo>
                  <a:cubicBezTo>
                    <a:pt x="11476" y="12744"/>
                    <a:pt x="13662" y="13405"/>
                    <a:pt x="13662" y="18382"/>
                  </a:cubicBezTo>
                </a:path>
              </a:pathLst>
            </a:custGeom>
            <a:grpFill/>
            <a:ln w="2874" cap="flat">
              <a:noFill/>
              <a:prstDash val="solid"/>
              <a:miter/>
            </a:ln>
          </p:spPr>
          <p:txBody>
            <a:bodyPr rtlCol="0" anchor="ctr"/>
            <a:lstStyle/>
            <a:p>
              <a:endParaRPr lang="en-US"/>
            </a:p>
          </p:txBody>
        </p:sp>
        <p:sp>
          <p:nvSpPr>
            <p:cNvPr id="11" name="Graphic 7">
              <a:extLst>
                <a:ext uri="{FF2B5EF4-FFF2-40B4-BE49-F238E27FC236}">
                  <a16:creationId xmlns:a16="http://schemas.microsoft.com/office/drawing/2014/main" id="{8E5F6814-DA0C-FA49-B93F-DC3A51D3AE5D}"/>
                </a:ext>
              </a:extLst>
            </p:cNvPr>
            <p:cNvSpPr/>
            <p:nvPr/>
          </p:nvSpPr>
          <p:spPr>
            <a:xfrm>
              <a:off x="6128384" y="3424426"/>
              <a:ext cx="19212" cy="21085"/>
            </a:xfrm>
            <a:custGeom>
              <a:avLst/>
              <a:gdLst>
                <a:gd name="connsiteX0" fmla="*/ 10124 w 19212"/>
                <a:gd name="connsiteY0" fmla="*/ 0 h 21085"/>
                <a:gd name="connsiteX1" fmla="*/ 0 w 19212"/>
                <a:gd name="connsiteY1" fmla="*/ 10672 h 21085"/>
                <a:gd name="connsiteX2" fmla="*/ 11015 w 19212"/>
                <a:gd name="connsiteY2" fmla="*/ 21086 h 21085"/>
                <a:gd name="connsiteX3" fmla="*/ 17487 w 19212"/>
                <a:gd name="connsiteY3" fmla="*/ 19993 h 21085"/>
                <a:gd name="connsiteX4" fmla="*/ 17976 w 19212"/>
                <a:gd name="connsiteY4" fmla="*/ 19792 h 21085"/>
                <a:gd name="connsiteX5" fmla="*/ 17947 w 19212"/>
                <a:gd name="connsiteY5" fmla="*/ 19274 h 21085"/>
                <a:gd name="connsiteX6" fmla="*/ 17113 w 19212"/>
                <a:gd name="connsiteY6" fmla="*/ 16052 h 21085"/>
                <a:gd name="connsiteX7" fmla="*/ 16796 w 19212"/>
                <a:gd name="connsiteY7" fmla="*/ 15505 h 21085"/>
                <a:gd name="connsiteX8" fmla="*/ 16193 w 19212"/>
                <a:gd name="connsiteY8" fmla="*/ 15735 h 21085"/>
                <a:gd name="connsiteX9" fmla="*/ 11246 w 19212"/>
                <a:gd name="connsiteY9" fmla="*/ 16598 h 21085"/>
                <a:gd name="connsiteX10" fmla="*/ 5637 w 19212"/>
                <a:gd name="connsiteY10" fmla="*/ 12197 h 21085"/>
                <a:gd name="connsiteX11" fmla="*/ 19040 w 19212"/>
                <a:gd name="connsiteY11" fmla="*/ 12197 h 21085"/>
                <a:gd name="connsiteX12" fmla="*/ 19126 w 19212"/>
                <a:gd name="connsiteY12" fmla="*/ 11075 h 21085"/>
                <a:gd name="connsiteX13" fmla="*/ 19212 w 19212"/>
                <a:gd name="connsiteY13" fmla="*/ 9378 h 21085"/>
                <a:gd name="connsiteX14" fmla="*/ 10124 w 19212"/>
                <a:gd name="connsiteY14" fmla="*/ 0 h 21085"/>
                <a:gd name="connsiteX15" fmla="*/ 10009 w 19212"/>
                <a:gd name="connsiteY15" fmla="*/ 4401 h 21085"/>
                <a:gd name="connsiteX16" fmla="*/ 13834 w 19212"/>
                <a:gd name="connsiteY16" fmla="*/ 7997 h 21085"/>
                <a:gd name="connsiteX17" fmla="*/ 5752 w 19212"/>
                <a:gd name="connsiteY17" fmla="*/ 7997 h 21085"/>
                <a:gd name="connsiteX18" fmla="*/ 10009 w 19212"/>
                <a:gd name="connsiteY18" fmla="*/ 4401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212" h="21085">
                  <a:moveTo>
                    <a:pt x="10124" y="0"/>
                  </a:moveTo>
                  <a:cubicBezTo>
                    <a:pt x="3883" y="0"/>
                    <a:pt x="0" y="4085"/>
                    <a:pt x="0" y="10672"/>
                  </a:cubicBezTo>
                  <a:cubicBezTo>
                    <a:pt x="0" y="17404"/>
                    <a:pt x="3911" y="21086"/>
                    <a:pt x="11015" y="21086"/>
                  </a:cubicBezTo>
                  <a:cubicBezTo>
                    <a:pt x="13604" y="21086"/>
                    <a:pt x="15703" y="20741"/>
                    <a:pt x="17487" y="19993"/>
                  </a:cubicBezTo>
                  <a:lnTo>
                    <a:pt x="17976" y="19792"/>
                  </a:lnTo>
                  <a:lnTo>
                    <a:pt x="17947" y="19274"/>
                  </a:lnTo>
                  <a:cubicBezTo>
                    <a:pt x="17889" y="18094"/>
                    <a:pt x="17573" y="16857"/>
                    <a:pt x="17113" y="16052"/>
                  </a:cubicBezTo>
                  <a:lnTo>
                    <a:pt x="16796" y="15505"/>
                  </a:lnTo>
                  <a:lnTo>
                    <a:pt x="16193" y="15735"/>
                  </a:lnTo>
                  <a:cubicBezTo>
                    <a:pt x="14668" y="16311"/>
                    <a:pt x="13000" y="16598"/>
                    <a:pt x="11246" y="16598"/>
                  </a:cubicBezTo>
                  <a:cubicBezTo>
                    <a:pt x="7708" y="16598"/>
                    <a:pt x="5982" y="15246"/>
                    <a:pt x="5637" y="12197"/>
                  </a:cubicBezTo>
                  <a:lnTo>
                    <a:pt x="19040" y="12197"/>
                  </a:lnTo>
                  <a:lnTo>
                    <a:pt x="19126" y="11075"/>
                  </a:lnTo>
                  <a:cubicBezTo>
                    <a:pt x="19155" y="10586"/>
                    <a:pt x="19212" y="9953"/>
                    <a:pt x="19212" y="9378"/>
                  </a:cubicBezTo>
                  <a:cubicBezTo>
                    <a:pt x="19212" y="3682"/>
                    <a:pt x="15646" y="0"/>
                    <a:pt x="10124" y="0"/>
                  </a:cubicBezTo>
                  <a:moveTo>
                    <a:pt x="10009" y="4401"/>
                  </a:moveTo>
                  <a:cubicBezTo>
                    <a:pt x="12971" y="4401"/>
                    <a:pt x="13690" y="6703"/>
                    <a:pt x="13834" y="7997"/>
                  </a:cubicBezTo>
                  <a:lnTo>
                    <a:pt x="5752" y="7997"/>
                  </a:lnTo>
                  <a:cubicBezTo>
                    <a:pt x="6270" y="5581"/>
                    <a:pt x="7651" y="4401"/>
                    <a:pt x="10009" y="4401"/>
                  </a:cubicBezTo>
                </a:path>
              </a:pathLst>
            </a:custGeom>
            <a:grpFill/>
            <a:ln w="2874" cap="flat">
              <a:noFill/>
              <a:prstDash val="solid"/>
              <a:miter/>
            </a:ln>
          </p:spPr>
          <p:txBody>
            <a:bodyPr rtlCol="0" anchor="ctr"/>
            <a:lstStyle/>
            <a:p>
              <a:endParaRPr lang="en-US"/>
            </a:p>
          </p:txBody>
        </p:sp>
        <p:sp>
          <p:nvSpPr>
            <p:cNvPr id="12" name="Graphic 7">
              <a:extLst>
                <a:ext uri="{FF2B5EF4-FFF2-40B4-BE49-F238E27FC236}">
                  <a16:creationId xmlns:a16="http://schemas.microsoft.com/office/drawing/2014/main" id="{68BB55E5-16F7-3E41-9285-066039BFDB6A}"/>
                </a:ext>
              </a:extLst>
            </p:cNvPr>
            <p:cNvSpPr/>
            <p:nvPr/>
          </p:nvSpPr>
          <p:spPr>
            <a:xfrm>
              <a:off x="6151307" y="3424684"/>
              <a:ext cx="12051" cy="20539"/>
            </a:xfrm>
            <a:custGeom>
              <a:avLst/>
              <a:gdLst>
                <a:gd name="connsiteX0" fmla="*/ 11735 w 12051"/>
                <a:gd name="connsiteY0" fmla="*/ 201 h 20539"/>
                <a:gd name="connsiteX1" fmla="*/ 11217 w 12051"/>
                <a:gd name="connsiteY1" fmla="*/ 144 h 20539"/>
                <a:gd name="connsiteX2" fmla="*/ 9923 w 12051"/>
                <a:gd name="connsiteY2" fmla="*/ 58 h 20539"/>
                <a:gd name="connsiteX3" fmla="*/ 4947 w 12051"/>
                <a:gd name="connsiteY3" fmla="*/ 1985 h 20539"/>
                <a:gd name="connsiteX4" fmla="*/ 4746 w 12051"/>
                <a:gd name="connsiteY4" fmla="*/ 777 h 20539"/>
                <a:gd name="connsiteX5" fmla="*/ 4659 w 12051"/>
                <a:gd name="connsiteY5" fmla="*/ 288 h 20539"/>
                <a:gd name="connsiteX6" fmla="*/ 4171 w 12051"/>
                <a:gd name="connsiteY6" fmla="*/ 173 h 20539"/>
                <a:gd name="connsiteX7" fmla="*/ 2387 w 12051"/>
                <a:gd name="connsiteY7" fmla="*/ 0 h 20539"/>
                <a:gd name="connsiteX8" fmla="*/ 633 w 12051"/>
                <a:gd name="connsiteY8" fmla="*/ 173 h 20539"/>
                <a:gd name="connsiteX9" fmla="*/ 0 w 12051"/>
                <a:gd name="connsiteY9" fmla="*/ 288 h 20539"/>
                <a:gd name="connsiteX10" fmla="*/ 0 w 12051"/>
                <a:gd name="connsiteY10" fmla="*/ 20281 h 20539"/>
                <a:gd name="connsiteX11" fmla="*/ 633 w 12051"/>
                <a:gd name="connsiteY11" fmla="*/ 20396 h 20539"/>
                <a:gd name="connsiteX12" fmla="*/ 2704 w 12051"/>
                <a:gd name="connsiteY12" fmla="*/ 20540 h 20539"/>
                <a:gd name="connsiteX13" fmla="*/ 4746 w 12051"/>
                <a:gd name="connsiteY13" fmla="*/ 20367 h 20539"/>
                <a:gd name="connsiteX14" fmla="*/ 5378 w 12051"/>
                <a:gd name="connsiteY14" fmla="*/ 20252 h 20539"/>
                <a:gd name="connsiteX15" fmla="*/ 5378 w 12051"/>
                <a:gd name="connsiteY15" fmla="*/ 10327 h 20539"/>
                <a:gd name="connsiteX16" fmla="*/ 9951 w 12051"/>
                <a:gd name="connsiteY16" fmla="*/ 4861 h 20539"/>
                <a:gd name="connsiteX17" fmla="*/ 10354 w 12051"/>
                <a:gd name="connsiteY17" fmla="*/ 4861 h 20539"/>
                <a:gd name="connsiteX18" fmla="*/ 10929 w 12051"/>
                <a:gd name="connsiteY18" fmla="*/ 4919 h 20539"/>
                <a:gd name="connsiteX19" fmla="*/ 11706 w 12051"/>
                <a:gd name="connsiteY19" fmla="*/ 5121 h 20539"/>
                <a:gd name="connsiteX20" fmla="*/ 11850 w 12051"/>
                <a:gd name="connsiteY20" fmla="*/ 4344 h 20539"/>
                <a:gd name="connsiteX21" fmla="*/ 12051 w 12051"/>
                <a:gd name="connsiteY21" fmla="*/ 2359 h 20539"/>
                <a:gd name="connsiteX22" fmla="*/ 11878 w 12051"/>
                <a:gd name="connsiteY22" fmla="*/ 719 h 20539"/>
                <a:gd name="connsiteX23" fmla="*/ 11735 w 12051"/>
                <a:gd name="connsiteY23" fmla="*/ 201 h 2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51" h="20539">
                  <a:moveTo>
                    <a:pt x="11735" y="201"/>
                  </a:moveTo>
                  <a:lnTo>
                    <a:pt x="11217" y="144"/>
                  </a:lnTo>
                  <a:cubicBezTo>
                    <a:pt x="10901" y="115"/>
                    <a:pt x="10383" y="58"/>
                    <a:pt x="9923" y="58"/>
                  </a:cubicBezTo>
                  <a:cubicBezTo>
                    <a:pt x="7967" y="58"/>
                    <a:pt x="6299" y="690"/>
                    <a:pt x="4947" y="1985"/>
                  </a:cubicBezTo>
                  <a:cubicBezTo>
                    <a:pt x="4890" y="1496"/>
                    <a:pt x="4803" y="1064"/>
                    <a:pt x="4746" y="777"/>
                  </a:cubicBezTo>
                  <a:lnTo>
                    <a:pt x="4659" y="288"/>
                  </a:lnTo>
                  <a:lnTo>
                    <a:pt x="4171" y="173"/>
                  </a:lnTo>
                  <a:cubicBezTo>
                    <a:pt x="3710" y="58"/>
                    <a:pt x="3106" y="0"/>
                    <a:pt x="2387" y="0"/>
                  </a:cubicBezTo>
                  <a:cubicBezTo>
                    <a:pt x="1726" y="0"/>
                    <a:pt x="1208" y="58"/>
                    <a:pt x="633" y="173"/>
                  </a:cubicBezTo>
                  <a:lnTo>
                    <a:pt x="0" y="288"/>
                  </a:lnTo>
                  <a:lnTo>
                    <a:pt x="0" y="20281"/>
                  </a:lnTo>
                  <a:lnTo>
                    <a:pt x="633" y="20396"/>
                  </a:lnTo>
                  <a:cubicBezTo>
                    <a:pt x="1409" y="20540"/>
                    <a:pt x="2272" y="20540"/>
                    <a:pt x="2704" y="20540"/>
                  </a:cubicBezTo>
                  <a:cubicBezTo>
                    <a:pt x="3164" y="20540"/>
                    <a:pt x="4027" y="20511"/>
                    <a:pt x="4746" y="20367"/>
                  </a:cubicBezTo>
                  <a:lnTo>
                    <a:pt x="5378" y="20252"/>
                  </a:lnTo>
                  <a:lnTo>
                    <a:pt x="5378" y="10327"/>
                  </a:lnTo>
                  <a:cubicBezTo>
                    <a:pt x="5378" y="6588"/>
                    <a:pt x="6845" y="4861"/>
                    <a:pt x="9951" y="4861"/>
                  </a:cubicBezTo>
                  <a:lnTo>
                    <a:pt x="10354" y="4861"/>
                  </a:lnTo>
                  <a:cubicBezTo>
                    <a:pt x="10440" y="4861"/>
                    <a:pt x="10699" y="4861"/>
                    <a:pt x="10929" y="4919"/>
                  </a:cubicBezTo>
                  <a:lnTo>
                    <a:pt x="11706" y="5121"/>
                  </a:lnTo>
                  <a:lnTo>
                    <a:pt x="11850" y="4344"/>
                  </a:lnTo>
                  <a:cubicBezTo>
                    <a:pt x="11994" y="3682"/>
                    <a:pt x="12051" y="2963"/>
                    <a:pt x="12051" y="2359"/>
                  </a:cubicBezTo>
                  <a:cubicBezTo>
                    <a:pt x="12051" y="1697"/>
                    <a:pt x="11994" y="1180"/>
                    <a:pt x="11878" y="719"/>
                  </a:cubicBezTo>
                  <a:lnTo>
                    <a:pt x="11735" y="201"/>
                  </a:lnTo>
                  <a:close/>
                </a:path>
              </a:pathLst>
            </a:custGeom>
            <a:grpFill/>
            <a:ln w="2874" cap="flat">
              <a:noFill/>
              <a:prstDash val="solid"/>
              <a:miter/>
            </a:ln>
          </p:spPr>
          <p:txBody>
            <a:bodyPr rtlCol="0" anchor="ctr"/>
            <a:lstStyle/>
            <a:p>
              <a:endParaRPr lang="en-US"/>
            </a:p>
          </p:txBody>
        </p:sp>
        <p:sp>
          <p:nvSpPr>
            <p:cNvPr id="13" name="Graphic 7">
              <a:extLst>
                <a:ext uri="{FF2B5EF4-FFF2-40B4-BE49-F238E27FC236}">
                  <a16:creationId xmlns:a16="http://schemas.microsoft.com/office/drawing/2014/main" id="{CF1F6A42-E86C-D442-B9D2-CA17E4CC6FD5}"/>
                </a:ext>
              </a:extLst>
            </p:cNvPr>
            <p:cNvSpPr/>
            <p:nvPr/>
          </p:nvSpPr>
          <p:spPr>
            <a:xfrm>
              <a:off x="6175610" y="3424454"/>
              <a:ext cx="16738" cy="21114"/>
            </a:xfrm>
            <a:custGeom>
              <a:avLst/>
              <a:gdLst>
                <a:gd name="connsiteX0" fmla="*/ 15819 w 16738"/>
                <a:gd name="connsiteY0" fmla="*/ 16225 h 21114"/>
                <a:gd name="connsiteX1" fmla="*/ 15502 w 16738"/>
                <a:gd name="connsiteY1" fmla="*/ 15707 h 21114"/>
                <a:gd name="connsiteX2" fmla="*/ 14927 w 16738"/>
                <a:gd name="connsiteY2" fmla="*/ 15908 h 21114"/>
                <a:gd name="connsiteX3" fmla="*/ 11044 w 16738"/>
                <a:gd name="connsiteY3" fmla="*/ 16512 h 21114"/>
                <a:gd name="connsiteX4" fmla="*/ 5579 w 16738"/>
                <a:gd name="connsiteY4" fmla="*/ 10528 h 21114"/>
                <a:gd name="connsiteX5" fmla="*/ 10728 w 16738"/>
                <a:gd name="connsiteY5" fmla="*/ 4516 h 21114"/>
                <a:gd name="connsiteX6" fmla="*/ 14812 w 16738"/>
                <a:gd name="connsiteY6" fmla="*/ 5091 h 21114"/>
                <a:gd name="connsiteX7" fmla="*/ 15416 w 16738"/>
                <a:gd name="connsiteY7" fmla="*/ 5293 h 21114"/>
                <a:gd name="connsiteX8" fmla="*/ 15703 w 16738"/>
                <a:gd name="connsiteY8" fmla="*/ 4718 h 21114"/>
                <a:gd name="connsiteX9" fmla="*/ 16451 w 16738"/>
                <a:gd name="connsiteY9" fmla="*/ 1496 h 21114"/>
                <a:gd name="connsiteX10" fmla="*/ 16451 w 16738"/>
                <a:gd name="connsiteY10" fmla="*/ 978 h 21114"/>
                <a:gd name="connsiteX11" fmla="*/ 15962 w 16738"/>
                <a:gd name="connsiteY11" fmla="*/ 805 h 21114"/>
                <a:gd name="connsiteX12" fmla="*/ 10469 w 16738"/>
                <a:gd name="connsiteY12" fmla="*/ 0 h 21114"/>
                <a:gd name="connsiteX13" fmla="*/ 0 w 16738"/>
                <a:gd name="connsiteY13" fmla="*/ 10586 h 21114"/>
                <a:gd name="connsiteX14" fmla="*/ 10728 w 16738"/>
                <a:gd name="connsiteY14" fmla="*/ 21115 h 21114"/>
                <a:gd name="connsiteX15" fmla="*/ 16221 w 16738"/>
                <a:gd name="connsiteY15" fmla="*/ 20223 h 21114"/>
                <a:gd name="connsiteX16" fmla="*/ 16739 w 16738"/>
                <a:gd name="connsiteY16" fmla="*/ 20022 h 21114"/>
                <a:gd name="connsiteX17" fmla="*/ 16710 w 16738"/>
                <a:gd name="connsiteY17" fmla="*/ 19475 h 21114"/>
                <a:gd name="connsiteX18" fmla="*/ 15819 w 16738"/>
                <a:gd name="connsiteY18" fmla="*/ 16225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738" h="21114">
                  <a:moveTo>
                    <a:pt x="15819" y="16225"/>
                  </a:moveTo>
                  <a:lnTo>
                    <a:pt x="15502" y="15707"/>
                  </a:lnTo>
                  <a:lnTo>
                    <a:pt x="14927" y="15908"/>
                  </a:lnTo>
                  <a:cubicBezTo>
                    <a:pt x="13690" y="16339"/>
                    <a:pt x="12540" y="16512"/>
                    <a:pt x="11044" y="16512"/>
                  </a:cubicBezTo>
                  <a:cubicBezTo>
                    <a:pt x="7363" y="16512"/>
                    <a:pt x="5579" y="14556"/>
                    <a:pt x="5579" y="10528"/>
                  </a:cubicBezTo>
                  <a:cubicBezTo>
                    <a:pt x="5579" y="7767"/>
                    <a:pt x="6471" y="4516"/>
                    <a:pt x="10728" y="4516"/>
                  </a:cubicBezTo>
                  <a:cubicBezTo>
                    <a:pt x="12223" y="4516"/>
                    <a:pt x="13575" y="4718"/>
                    <a:pt x="14812" y="5091"/>
                  </a:cubicBezTo>
                  <a:lnTo>
                    <a:pt x="15416" y="5293"/>
                  </a:lnTo>
                  <a:lnTo>
                    <a:pt x="15703" y="4718"/>
                  </a:lnTo>
                  <a:cubicBezTo>
                    <a:pt x="16221" y="3711"/>
                    <a:pt x="16451" y="2359"/>
                    <a:pt x="16451" y="1496"/>
                  </a:cubicBezTo>
                  <a:lnTo>
                    <a:pt x="16451" y="978"/>
                  </a:lnTo>
                  <a:lnTo>
                    <a:pt x="15962" y="805"/>
                  </a:lnTo>
                  <a:cubicBezTo>
                    <a:pt x="14409" y="230"/>
                    <a:pt x="12770" y="0"/>
                    <a:pt x="10469" y="0"/>
                  </a:cubicBezTo>
                  <a:cubicBezTo>
                    <a:pt x="4113" y="0"/>
                    <a:pt x="0" y="4142"/>
                    <a:pt x="0" y="10586"/>
                  </a:cubicBezTo>
                  <a:cubicBezTo>
                    <a:pt x="0" y="17289"/>
                    <a:pt x="3911" y="21115"/>
                    <a:pt x="10728" y="21115"/>
                  </a:cubicBezTo>
                  <a:cubicBezTo>
                    <a:pt x="12741" y="21115"/>
                    <a:pt x="14582" y="20827"/>
                    <a:pt x="16221" y="20223"/>
                  </a:cubicBezTo>
                  <a:lnTo>
                    <a:pt x="16739" y="20022"/>
                  </a:lnTo>
                  <a:lnTo>
                    <a:pt x="16710" y="19475"/>
                  </a:lnTo>
                  <a:cubicBezTo>
                    <a:pt x="16681" y="18324"/>
                    <a:pt x="16336" y="17087"/>
                    <a:pt x="15819" y="16225"/>
                  </a:cubicBezTo>
                </a:path>
              </a:pathLst>
            </a:custGeom>
            <a:grpFill/>
            <a:ln w="2874" cap="flat">
              <a:noFill/>
              <a:prstDash val="solid"/>
              <a:miter/>
            </a:ln>
          </p:spPr>
          <p:txBody>
            <a:bodyPr rtlCol="0" anchor="ctr"/>
            <a:lstStyle/>
            <a:p>
              <a:endParaRPr lang="en-US"/>
            </a:p>
          </p:txBody>
        </p:sp>
        <p:sp>
          <p:nvSpPr>
            <p:cNvPr id="14" name="Graphic 7">
              <a:extLst>
                <a:ext uri="{FF2B5EF4-FFF2-40B4-BE49-F238E27FC236}">
                  <a16:creationId xmlns:a16="http://schemas.microsoft.com/office/drawing/2014/main" id="{6856BC0D-73A4-534D-9EBA-B64C37016DB0}"/>
                </a:ext>
              </a:extLst>
            </p:cNvPr>
            <p:cNvSpPr/>
            <p:nvPr/>
          </p:nvSpPr>
          <p:spPr>
            <a:xfrm>
              <a:off x="6194592" y="3424426"/>
              <a:ext cx="16997" cy="21085"/>
            </a:xfrm>
            <a:custGeom>
              <a:avLst/>
              <a:gdLst>
                <a:gd name="connsiteX0" fmla="*/ 8312 w 16997"/>
                <a:gd name="connsiteY0" fmla="*/ 0 h 21085"/>
                <a:gd name="connsiteX1" fmla="*/ 2128 w 16997"/>
                <a:gd name="connsiteY1" fmla="*/ 863 h 21085"/>
                <a:gd name="connsiteX2" fmla="*/ 1582 w 16997"/>
                <a:gd name="connsiteY2" fmla="*/ 1036 h 21085"/>
                <a:gd name="connsiteX3" fmla="*/ 1582 w 16997"/>
                <a:gd name="connsiteY3" fmla="*/ 1582 h 21085"/>
                <a:gd name="connsiteX4" fmla="*/ 2445 w 16997"/>
                <a:gd name="connsiteY4" fmla="*/ 4861 h 21085"/>
                <a:gd name="connsiteX5" fmla="*/ 2761 w 16997"/>
                <a:gd name="connsiteY5" fmla="*/ 5351 h 21085"/>
                <a:gd name="connsiteX6" fmla="*/ 3308 w 16997"/>
                <a:gd name="connsiteY6" fmla="*/ 5178 h 21085"/>
                <a:gd name="connsiteX7" fmla="*/ 7938 w 16997"/>
                <a:gd name="connsiteY7" fmla="*/ 4487 h 21085"/>
                <a:gd name="connsiteX8" fmla="*/ 11706 w 16997"/>
                <a:gd name="connsiteY8" fmla="*/ 7393 h 21085"/>
                <a:gd name="connsiteX9" fmla="*/ 9117 w 16997"/>
                <a:gd name="connsiteY9" fmla="*/ 7307 h 21085"/>
                <a:gd name="connsiteX10" fmla="*/ 0 w 16997"/>
                <a:gd name="connsiteY10" fmla="*/ 14355 h 21085"/>
                <a:gd name="connsiteX11" fmla="*/ 9002 w 16997"/>
                <a:gd name="connsiteY11" fmla="*/ 21086 h 21085"/>
                <a:gd name="connsiteX12" fmla="*/ 16394 w 16997"/>
                <a:gd name="connsiteY12" fmla="*/ 20166 h 21085"/>
                <a:gd name="connsiteX13" fmla="*/ 16998 w 16997"/>
                <a:gd name="connsiteY13" fmla="*/ 20022 h 21085"/>
                <a:gd name="connsiteX14" fmla="*/ 16998 w 16997"/>
                <a:gd name="connsiteY14" fmla="*/ 7681 h 21085"/>
                <a:gd name="connsiteX15" fmla="*/ 8312 w 16997"/>
                <a:gd name="connsiteY15" fmla="*/ 0 h 21085"/>
                <a:gd name="connsiteX16" fmla="*/ 11677 w 16997"/>
                <a:gd name="connsiteY16" fmla="*/ 11794 h 21085"/>
                <a:gd name="connsiteX17" fmla="*/ 11677 w 16997"/>
                <a:gd name="connsiteY17" fmla="*/ 16455 h 21085"/>
                <a:gd name="connsiteX18" fmla="*/ 8916 w 16997"/>
                <a:gd name="connsiteY18" fmla="*/ 16685 h 21085"/>
                <a:gd name="connsiteX19" fmla="*/ 5321 w 16997"/>
                <a:gd name="connsiteY19" fmla="*/ 14297 h 21085"/>
                <a:gd name="connsiteX20" fmla="*/ 9462 w 16997"/>
                <a:gd name="connsiteY20" fmla="*/ 11650 h 21085"/>
                <a:gd name="connsiteX21" fmla="*/ 11677 w 16997"/>
                <a:gd name="connsiteY21" fmla="*/ 11794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997" h="21085">
                  <a:moveTo>
                    <a:pt x="8312" y="0"/>
                  </a:moveTo>
                  <a:cubicBezTo>
                    <a:pt x="6184" y="0"/>
                    <a:pt x="3854" y="316"/>
                    <a:pt x="2128" y="863"/>
                  </a:cubicBezTo>
                  <a:lnTo>
                    <a:pt x="1582" y="1036"/>
                  </a:lnTo>
                  <a:lnTo>
                    <a:pt x="1582" y="1582"/>
                  </a:lnTo>
                  <a:cubicBezTo>
                    <a:pt x="1582" y="2877"/>
                    <a:pt x="1870" y="3941"/>
                    <a:pt x="2445" y="4861"/>
                  </a:cubicBezTo>
                  <a:lnTo>
                    <a:pt x="2761" y="5351"/>
                  </a:lnTo>
                  <a:lnTo>
                    <a:pt x="3308" y="5178"/>
                  </a:lnTo>
                  <a:cubicBezTo>
                    <a:pt x="4976" y="4689"/>
                    <a:pt x="6385" y="4487"/>
                    <a:pt x="7938" y="4487"/>
                  </a:cubicBezTo>
                  <a:cubicBezTo>
                    <a:pt x="10987" y="4487"/>
                    <a:pt x="11648" y="5609"/>
                    <a:pt x="11706" y="7393"/>
                  </a:cubicBezTo>
                  <a:cubicBezTo>
                    <a:pt x="10987" y="7335"/>
                    <a:pt x="10153" y="7307"/>
                    <a:pt x="9117" y="7307"/>
                  </a:cubicBezTo>
                  <a:cubicBezTo>
                    <a:pt x="3595" y="7307"/>
                    <a:pt x="0" y="10068"/>
                    <a:pt x="0" y="14355"/>
                  </a:cubicBezTo>
                  <a:cubicBezTo>
                    <a:pt x="0" y="19935"/>
                    <a:pt x="4889" y="21086"/>
                    <a:pt x="9002" y="21086"/>
                  </a:cubicBezTo>
                  <a:cubicBezTo>
                    <a:pt x="11102" y="21086"/>
                    <a:pt x="13604" y="20770"/>
                    <a:pt x="16394" y="20166"/>
                  </a:cubicBezTo>
                  <a:lnTo>
                    <a:pt x="16998" y="20022"/>
                  </a:lnTo>
                  <a:lnTo>
                    <a:pt x="16998" y="7681"/>
                  </a:lnTo>
                  <a:cubicBezTo>
                    <a:pt x="16969" y="2589"/>
                    <a:pt x="14035" y="0"/>
                    <a:pt x="8312" y="0"/>
                  </a:cubicBezTo>
                  <a:moveTo>
                    <a:pt x="11677" y="11794"/>
                  </a:moveTo>
                  <a:lnTo>
                    <a:pt x="11677" y="16455"/>
                  </a:lnTo>
                  <a:cubicBezTo>
                    <a:pt x="10900" y="16598"/>
                    <a:pt x="9922" y="16685"/>
                    <a:pt x="8916" y="16685"/>
                  </a:cubicBezTo>
                  <a:cubicBezTo>
                    <a:pt x="6299" y="16685"/>
                    <a:pt x="5321" y="16052"/>
                    <a:pt x="5321" y="14297"/>
                  </a:cubicBezTo>
                  <a:cubicBezTo>
                    <a:pt x="5321" y="13175"/>
                    <a:pt x="5752" y="11650"/>
                    <a:pt x="9462" y="11650"/>
                  </a:cubicBezTo>
                  <a:cubicBezTo>
                    <a:pt x="10066" y="11650"/>
                    <a:pt x="10987" y="11708"/>
                    <a:pt x="11677" y="11794"/>
                  </a:cubicBezTo>
                </a:path>
              </a:pathLst>
            </a:custGeom>
            <a:grpFill/>
            <a:ln w="2874" cap="flat">
              <a:noFill/>
              <a:prstDash val="solid"/>
              <a:miter/>
            </a:ln>
          </p:spPr>
          <p:txBody>
            <a:bodyPr rtlCol="0" anchor="ctr"/>
            <a:lstStyle/>
            <a:p>
              <a:endParaRPr lang="en-US"/>
            </a:p>
          </p:txBody>
        </p:sp>
        <p:sp>
          <p:nvSpPr>
            <p:cNvPr id="15" name="Graphic 7">
              <a:extLst>
                <a:ext uri="{FF2B5EF4-FFF2-40B4-BE49-F238E27FC236}">
                  <a16:creationId xmlns:a16="http://schemas.microsoft.com/office/drawing/2014/main" id="{8BE7948C-4FF8-EA42-8129-19809C34523A}"/>
                </a:ext>
              </a:extLst>
            </p:cNvPr>
            <p:cNvSpPr/>
            <p:nvPr/>
          </p:nvSpPr>
          <p:spPr>
            <a:xfrm>
              <a:off x="6166579" y="3424224"/>
              <a:ext cx="5320" cy="21172"/>
            </a:xfrm>
            <a:custGeom>
              <a:avLst/>
              <a:gdLst>
                <a:gd name="connsiteX0" fmla="*/ 4688 w 5320"/>
                <a:gd name="connsiteY0" fmla="*/ 144 h 21172"/>
                <a:gd name="connsiteX1" fmla="*/ 2675 w 5320"/>
                <a:gd name="connsiteY1" fmla="*/ 0 h 21172"/>
                <a:gd name="connsiteX2" fmla="*/ 633 w 5320"/>
                <a:gd name="connsiteY2" fmla="*/ 144 h 21172"/>
                <a:gd name="connsiteX3" fmla="*/ 0 w 5320"/>
                <a:gd name="connsiteY3" fmla="*/ 259 h 21172"/>
                <a:gd name="connsiteX4" fmla="*/ 0 w 5320"/>
                <a:gd name="connsiteY4" fmla="*/ 20885 h 21172"/>
                <a:gd name="connsiteX5" fmla="*/ 633 w 5320"/>
                <a:gd name="connsiteY5" fmla="*/ 21000 h 21172"/>
                <a:gd name="connsiteX6" fmla="*/ 2646 w 5320"/>
                <a:gd name="connsiteY6" fmla="*/ 21172 h 21172"/>
                <a:gd name="connsiteX7" fmla="*/ 4688 w 5320"/>
                <a:gd name="connsiteY7" fmla="*/ 21000 h 21172"/>
                <a:gd name="connsiteX8" fmla="*/ 5321 w 5320"/>
                <a:gd name="connsiteY8" fmla="*/ 20885 h 21172"/>
                <a:gd name="connsiteX9" fmla="*/ 5321 w 5320"/>
                <a:gd name="connsiteY9" fmla="*/ 259 h 21172"/>
                <a:gd name="connsiteX10" fmla="*/ 4688 w 5320"/>
                <a:gd name="connsiteY10" fmla="*/ 144 h 21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20" h="21172">
                  <a:moveTo>
                    <a:pt x="4688" y="144"/>
                  </a:moveTo>
                  <a:cubicBezTo>
                    <a:pt x="4055" y="29"/>
                    <a:pt x="3250" y="0"/>
                    <a:pt x="2675" y="0"/>
                  </a:cubicBezTo>
                  <a:cubicBezTo>
                    <a:pt x="2215" y="0"/>
                    <a:pt x="1352" y="29"/>
                    <a:pt x="633" y="144"/>
                  </a:cubicBezTo>
                  <a:lnTo>
                    <a:pt x="0" y="259"/>
                  </a:lnTo>
                  <a:lnTo>
                    <a:pt x="0" y="20885"/>
                  </a:lnTo>
                  <a:lnTo>
                    <a:pt x="633" y="21000"/>
                  </a:lnTo>
                  <a:cubicBezTo>
                    <a:pt x="1265" y="21115"/>
                    <a:pt x="2071" y="21172"/>
                    <a:pt x="2646" y="21172"/>
                  </a:cubicBezTo>
                  <a:cubicBezTo>
                    <a:pt x="3106" y="21172"/>
                    <a:pt x="3969" y="21144"/>
                    <a:pt x="4688" y="21000"/>
                  </a:cubicBezTo>
                  <a:lnTo>
                    <a:pt x="5321" y="20885"/>
                  </a:lnTo>
                  <a:lnTo>
                    <a:pt x="5321" y="259"/>
                  </a:lnTo>
                  <a:lnTo>
                    <a:pt x="4688" y="144"/>
                  </a:lnTo>
                  <a:close/>
                </a:path>
              </a:pathLst>
            </a:custGeom>
            <a:grpFill/>
            <a:ln w="2874" cap="flat">
              <a:noFill/>
              <a:prstDash val="solid"/>
              <a:miter/>
            </a:ln>
          </p:spPr>
          <p:txBody>
            <a:bodyPr rtlCol="0" anchor="ctr"/>
            <a:lstStyle/>
            <a:p>
              <a:endParaRPr lang="en-US"/>
            </a:p>
          </p:txBody>
        </p:sp>
        <p:sp>
          <p:nvSpPr>
            <p:cNvPr id="16" name="Graphic 7">
              <a:extLst>
                <a:ext uri="{FF2B5EF4-FFF2-40B4-BE49-F238E27FC236}">
                  <a16:creationId xmlns:a16="http://schemas.microsoft.com/office/drawing/2014/main" id="{35EBED8F-5438-8242-8469-BA4BB2E2C5FB}"/>
                </a:ext>
              </a:extLst>
            </p:cNvPr>
            <p:cNvSpPr/>
            <p:nvPr/>
          </p:nvSpPr>
          <p:spPr>
            <a:xfrm>
              <a:off x="6166234"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17" name="Graphic 7">
              <a:extLst>
                <a:ext uri="{FF2B5EF4-FFF2-40B4-BE49-F238E27FC236}">
                  <a16:creationId xmlns:a16="http://schemas.microsoft.com/office/drawing/2014/main" id="{0E64E64A-1051-D446-987D-4BBE31A40F31}"/>
                </a:ext>
              </a:extLst>
            </p:cNvPr>
            <p:cNvSpPr/>
            <p:nvPr/>
          </p:nvSpPr>
          <p:spPr>
            <a:xfrm>
              <a:off x="6095222" y="3424224"/>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6"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18" name="Graphic 7">
              <a:extLst>
                <a:ext uri="{FF2B5EF4-FFF2-40B4-BE49-F238E27FC236}">
                  <a16:creationId xmlns:a16="http://schemas.microsoft.com/office/drawing/2014/main" id="{21F132A2-36BA-E346-AB5E-49904CEE304F}"/>
                </a:ext>
              </a:extLst>
            </p:cNvPr>
            <p:cNvSpPr/>
            <p:nvPr/>
          </p:nvSpPr>
          <p:spPr>
            <a:xfrm>
              <a:off x="6094906"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19" name="Graphic 7">
              <a:extLst>
                <a:ext uri="{FF2B5EF4-FFF2-40B4-BE49-F238E27FC236}">
                  <a16:creationId xmlns:a16="http://schemas.microsoft.com/office/drawing/2014/main" id="{2FE70719-BD36-9247-9EB1-DA165065C8E7}"/>
                </a:ext>
              </a:extLst>
            </p:cNvPr>
            <p:cNvSpPr/>
            <p:nvPr/>
          </p:nvSpPr>
          <p:spPr>
            <a:xfrm>
              <a:off x="6061946" y="3424282"/>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5"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20" name="Graphic 7">
              <a:extLst>
                <a:ext uri="{FF2B5EF4-FFF2-40B4-BE49-F238E27FC236}">
                  <a16:creationId xmlns:a16="http://schemas.microsoft.com/office/drawing/2014/main" id="{91941189-9203-4A43-AE6A-D3FB6AC1F449}"/>
                </a:ext>
              </a:extLst>
            </p:cNvPr>
            <p:cNvSpPr/>
            <p:nvPr/>
          </p:nvSpPr>
          <p:spPr>
            <a:xfrm>
              <a:off x="6061601" y="3416428"/>
              <a:ext cx="5925" cy="5925"/>
            </a:xfrm>
            <a:custGeom>
              <a:avLst/>
              <a:gdLst>
                <a:gd name="connsiteX0" fmla="*/ 2962 w 5925"/>
                <a:gd name="connsiteY0" fmla="*/ 0 h 5925"/>
                <a:gd name="connsiteX1" fmla="*/ 0 w 5925"/>
                <a:gd name="connsiteY1" fmla="*/ 2963 h 5925"/>
                <a:gd name="connsiteX2" fmla="*/ 2962 w 5925"/>
                <a:gd name="connsiteY2" fmla="*/ 5926 h 5925"/>
                <a:gd name="connsiteX3" fmla="*/ 5925 w 5925"/>
                <a:gd name="connsiteY3" fmla="*/ 2963 h 5925"/>
                <a:gd name="connsiteX4" fmla="*/ 2962 w 5925"/>
                <a:gd name="connsiteY4" fmla="*/ 0 h 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5" h="5925">
                  <a:moveTo>
                    <a:pt x="2962" y="0"/>
                  </a:moveTo>
                  <a:cubicBezTo>
                    <a:pt x="1323" y="0"/>
                    <a:pt x="0" y="1323"/>
                    <a:pt x="0" y="2963"/>
                  </a:cubicBezTo>
                  <a:cubicBezTo>
                    <a:pt x="0" y="4603"/>
                    <a:pt x="1323" y="5926"/>
                    <a:pt x="2962" y="5926"/>
                  </a:cubicBezTo>
                  <a:cubicBezTo>
                    <a:pt x="4602" y="5926"/>
                    <a:pt x="5925" y="4603"/>
                    <a:pt x="5925" y="2963"/>
                  </a:cubicBezTo>
                  <a:cubicBezTo>
                    <a:pt x="5953" y="1352"/>
                    <a:pt x="4602" y="0"/>
                    <a:pt x="2962" y="0"/>
                  </a:cubicBezTo>
                </a:path>
              </a:pathLst>
            </a:custGeom>
            <a:grpFill/>
            <a:ln w="2874" cap="flat">
              <a:noFill/>
              <a:prstDash val="solid"/>
              <a:miter/>
            </a:ln>
          </p:spPr>
          <p:txBody>
            <a:bodyPr rtlCol="0" anchor="ctr"/>
            <a:lstStyle/>
            <a:p>
              <a:endParaRPr lang="en-US"/>
            </a:p>
          </p:txBody>
        </p:sp>
        <p:sp>
          <p:nvSpPr>
            <p:cNvPr id="21" name="Graphic 7">
              <a:extLst>
                <a:ext uri="{FF2B5EF4-FFF2-40B4-BE49-F238E27FC236}">
                  <a16:creationId xmlns:a16="http://schemas.microsoft.com/office/drawing/2014/main" id="{4A376A7B-2681-9E42-982C-A9BD09E31312}"/>
                </a:ext>
              </a:extLst>
            </p:cNvPr>
            <p:cNvSpPr/>
            <p:nvPr/>
          </p:nvSpPr>
          <p:spPr>
            <a:xfrm>
              <a:off x="6000685" y="3423879"/>
              <a:ext cx="9318" cy="14786"/>
            </a:xfrm>
            <a:custGeom>
              <a:avLst/>
              <a:gdLst>
                <a:gd name="connsiteX0" fmla="*/ 1122 w 9318"/>
                <a:gd name="connsiteY0" fmla="*/ 14729 h 14786"/>
                <a:gd name="connsiteX1" fmla="*/ 1208 w 9318"/>
                <a:gd name="connsiteY1" fmla="*/ 14729 h 14786"/>
                <a:gd name="connsiteX2" fmla="*/ 2301 w 9318"/>
                <a:gd name="connsiteY2" fmla="*/ 14786 h 14786"/>
                <a:gd name="connsiteX3" fmla="*/ 2473 w 9318"/>
                <a:gd name="connsiteY3" fmla="*/ 14786 h 14786"/>
                <a:gd name="connsiteX4" fmla="*/ 2589 w 9318"/>
                <a:gd name="connsiteY4" fmla="*/ 14786 h 14786"/>
                <a:gd name="connsiteX5" fmla="*/ 9319 w 9318"/>
                <a:gd name="connsiteY5" fmla="*/ 7134 h 14786"/>
                <a:gd name="connsiteX6" fmla="*/ 4573 w 9318"/>
                <a:gd name="connsiteY6" fmla="*/ 0 h 14786"/>
                <a:gd name="connsiteX7" fmla="*/ 345 w 9318"/>
                <a:gd name="connsiteY7" fmla="*/ 5207 h 14786"/>
                <a:gd name="connsiteX8" fmla="*/ 345 w 9318"/>
                <a:gd name="connsiteY8" fmla="*/ 10960 h 14786"/>
                <a:gd name="connsiteX9" fmla="*/ 0 w 9318"/>
                <a:gd name="connsiteY9" fmla="*/ 14470 h 14786"/>
                <a:gd name="connsiteX10" fmla="*/ 575 w 9318"/>
                <a:gd name="connsiteY10" fmla="*/ 14614 h 14786"/>
                <a:gd name="connsiteX11" fmla="*/ 661 w 9318"/>
                <a:gd name="connsiteY11" fmla="*/ 14643 h 14786"/>
                <a:gd name="connsiteX12" fmla="*/ 1122 w 9318"/>
                <a:gd name="connsiteY12" fmla="*/ 14729 h 1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18" h="14786">
                  <a:moveTo>
                    <a:pt x="1122" y="14729"/>
                  </a:moveTo>
                  <a:lnTo>
                    <a:pt x="1208" y="14729"/>
                  </a:lnTo>
                  <a:cubicBezTo>
                    <a:pt x="1553" y="14757"/>
                    <a:pt x="1927" y="14786"/>
                    <a:pt x="2301" y="14786"/>
                  </a:cubicBezTo>
                  <a:lnTo>
                    <a:pt x="2473" y="14786"/>
                  </a:lnTo>
                  <a:lnTo>
                    <a:pt x="2589" y="14786"/>
                  </a:lnTo>
                  <a:cubicBezTo>
                    <a:pt x="7047" y="14786"/>
                    <a:pt x="9319" y="12226"/>
                    <a:pt x="9319" y="7134"/>
                  </a:cubicBezTo>
                  <a:cubicBezTo>
                    <a:pt x="9319" y="2129"/>
                    <a:pt x="7909" y="0"/>
                    <a:pt x="4573" y="0"/>
                  </a:cubicBezTo>
                  <a:cubicBezTo>
                    <a:pt x="1841" y="0"/>
                    <a:pt x="345" y="1841"/>
                    <a:pt x="345" y="5207"/>
                  </a:cubicBezTo>
                  <a:lnTo>
                    <a:pt x="345" y="10960"/>
                  </a:lnTo>
                  <a:cubicBezTo>
                    <a:pt x="345" y="11938"/>
                    <a:pt x="288" y="13521"/>
                    <a:pt x="0" y="14470"/>
                  </a:cubicBezTo>
                  <a:cubicBezTo>
                    <a:pt x="144" y="14527"/>
                    <a:pt x="345" y="14556"/>
                    <a:pt x="575" y="14614"/>
                  </a:cubicBezTo>
                  <a:lnTo>
                    <a:pt x="661" y="14643"/>
                  </a:lnTo>
                  <a:cubicBezTo>
                    <a:pt x="748" y="14671"/>
                    <a:pt x="949" y="14700"/>
                    <a:pt x="1122" y="14729"/>
                  </a:cubicBezTo>
                </a:path>
              </a:pathLst>
            </a:custGeom>
            <a:grpFill/>
            <a:ln w="2874" cap="flat">
              <a:noFill/>
              <a:prstDash val="solid"/>
              <a:miter/>
            </a:ln>
          </p:spPr>
          <p:txBody>
            <a:bodyPr rtlCol="0" anchor="ctr"/>
            <a:lstStyle/>
            <a:p>
              <a:endParaRPr lang="en-US"/>
            </a:p>
          </p:txBody>
        </p:sp>
        <p:sp>
          <p:nvSpPr>
            <p:cNvPr id="22" name="Graphic 7">
              <a:extLst>
                <a:ext uri="{FF2B5EF4-FFF2-40B4-BE49-F238E27FC236}">
                  <a16:creationId xmlns:a16="http://schemas.microsoft.com/office/drawing/2014/main" id="{483B76E2-3F25-7642-80D5-F89655263BB1}"/>
                </a:ext>
              </a:extLst>
            </p:cNvPr>
            <p:cNvSpPr/>
            <p:nvPr/>
          </p:nvSpPr>
          <p:spPr>
            <a:xfrm>
              <a:off x="5980466" y="3405957"/>
              <a:ext cx="45586" cy="45595"/>
            </a:xfrm>
            <a:custGeom>
              <a:avLst/>
              <a:gdLst>
                <a:gd name="connsiteX0" fmla="*/ 11476 w 45586"/>
                <a:gd name="connsiteY0" fmla="*/ 38289 h 45595"/>
                <a:gd name="connsiteX1" fmla="*/ 12223 w 45586"/>
                <a:gd name="connsiteY1" fmla="*/ 35297 h 45595"/>
                <a:gd name="connsiteX2" fmla="*/ 12223 w 45586"/>
                <a:gd name="connsiteY2" fmla="*/ 35297 h 45595"/>
                <a:gd name="connsiteX3" fmla="*/ 12223 w 45586"/>
                <a:gd name="connsiteY3" fmla="*/ 2589 h 45595"/>
                <a:gd name="connsiteX4" fmla="*/ 0 w 45586"/>
                <a:gd name="connsiteY4" fmla="*/ 22783 h 45595"/>
                <a:gd name="connsiteX5" fmla="*/ 22779 w 45586"/>
                <a:gd name="connsiteY5" fmla="*/ 45595 h 45595"/>
                <a:gd name="connsiteX6" fmla="*/ 45587 w 45586"/>
                <a:gd name="connsiteY6" fmla="*/ 22783 h 45595"/>
                <a:gd name="connsiteX7" fmla="*/ 22779 w 45586"/>
                <a:gd name="connsiteY7" fmla="*/ 0 h 45595"/>
                <a:gd name="connsiteX8" fmla="*/ 20421 w 45586"/>
                <a:gd name="connsiteY8" fmla="*/ 115 h 45595"/>
                <a:gd name="connsiteX9" fmla="*/ 20421 w 45586"/>
                <a:gd name="connsiteY9" fmla="*/ 13204 h 45595"/>
                <a:gd name="connsiteX10" fmla="*/ 26662 w 45586"/>
                <a:gd name="connsiteY10" fmla="*/ 10903 h 45595"/>
                <a:gd name="connsiteX11" fmla="*/ 37965 w 45586"/>
                <a:gd name="connsiteY11" fmla="*/ 24883 h 45595"/>
                <a:gd name="connsiteX12" fmla="*/ 22290 w 45586"/>
                <a:gd name="connsiteY12" fmla="*/ 39756 h 45595"/>
                <a:gd name="connsiteX13" fmla="*/ 18781 w 45586"/>
                <a:gd name="connsiteY13" fmla="*/ 39554 h 45595"/>
                <a:gd name="connsiteX14" fmla="*/ 18666 w 45586"/>
                <a:gd name="connsiteY14" fmla="*/ 39554 h 45595"/>
                <a:gd name="connsiteX15" fmla="*/ 12109 w 45586"/>
                <a:gd name="connsiteY15" fmla="*/ 38461 h 45595"/>
                <a:gd name="connsiteX16" fmla="*/ 11476 w 45586"/>
                <a:gd name="connsiteY16" fmla="*/ 38289 h 45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586" h="45595">
                  <a:moveTo>
                    <a:pt x="11476" y="38289"/>
                  </a:moveTo>
                  <a:cubicBezTo>
                    <a:pt x="12281" y="37310"/>
                    <a:pt x="12223" y="35297"/>
                    <a:pt x="12223" y="35297"/>
                  </a:cubicBezTo>
                  <a:lnTo>
                    <a:pt x="12223" y="35297"/>
                  </a:lnTo>
                  <a:lnTo>
                    <a:pt x="12223" y="2589"/>
                  </a:lnTo>
                  <a:cubicBezTo>
                    <a:pt x="4947" y="6386"/>
                    <a:pt x="0" y="14009"/>
                    <a:pt x="0" y="22783"/>
                  </a:cubicBezTo>
                  <a:cubicBezTo>
                    <a:pt x="0" y="35383"/>
                    <a:pt x="10210" y="45595"/>
                    <a:pt x="22779" y="45595"/>
                  </a:cubicBezTo>
                  <a:cubicBezTo>
                    <a:pt x="35376" y="45595"/>
                    <a:pt x="45587" y="35383"/>
                    <a:pt x="45587" y="22783"/>
                  </a:cubicBezTo>
                  <a:cubicBezTo>
                    <a:pt x="45587" y="10184"/>
                    <a:pt x="35376" y="0"/>
                    <a:pt x="22779" y="0"/>
                  </a:cubicBezTo>
                  <a:cubicBezTo>
                    <a:pt x="21974" y="0"/>
                    <a:pt x="21197" y="29"/>
                    <a:pt x="20421" y="115"/>
                  </a:cubicBezTo>
                  <a:lnTo>
                    <a:pt x="20421" y="13204"/>
                  </a:lnTo>
                  <a:cubicBezTo>
                    <a:pt x="21830" y="11766"/>
                    <a:pt x="24131" y="10903"/>
                    <a:pt x="26662" y="10903"/>
                  </a:cubicBezTo>
                  <a:cubicBezTo>
                    <a:pt x="33737" y="10903"/>
                    <a:pt x="37965" y="16138"/>
                    <a:pt x="37965" y="24883"/>
                  </a:cubicBezTo>
                  <a:cubicBezTo>
                    <a:pt x="37965" y="34060"/>
                    <a:pt x="31954" y="39756"/>
                    <a:pt x="22290" y="39756"/>
                  </a:cubicBezTo>
                  <a:cubicBezTo>
                    <a:pt x="21197" y="39756"/>
                    <a:pt x="19989" y="39698"/>
                    <a:pt x="18781" y="39554"/>
                  </a:cubicBezTo>
                  <a:lnTo>
                    <a:pt x="18666" y="39554"/>
                  </a:lnTo>
                  <a:cubicBezTo>
                    <a:pt x="16135" y="39410"/>
                    <a:pt x="12281" y="38490"/>
                    <a:pt x="12109" y="38461"/>
                  </a:cubicBezTo>
                  <a:lnTo>
                    <a:pt x="11476" y="38289"/>
                  </a:lnTo>
                  <a:close/>
                </a:path>
              </a:pathLst>
            </a:custGeom>
            <a:grpFill/>
            <a:ln w="2874" cap="flat">
              <a:noFill/>
              <a:prstDash val="solid"/>
              <a:miter/>
            </a:ln>
          </p:spPr>
          <p:txBody>
            <a:bodyPr rtlCol="0" anchor="ctr"/>
            <a:lstStyle/>
            <a:p>
              <a:endParaRPr lang="en-US"/>
            </a:p>
          </p:txBody>
        </p:sp>
      </p:grpSp>
      <p:sp>
        <p:nvSpPr>
          <p:cNvPr id="24" name="TextBox 23">
            <a:extLst>
              <a:ext uri="{FF2B5EF4-FFF2-40B4-BE49-F238E27FC236}">
                <a16:creationId xmlns:a16="http://schemas.microsoft.com/office/drawing/2014/main" id="{67C5A97E-47B7-F74F-95B2-9C5F4FC4947B}"/>
              </a:ext>
            </a:extLst>
          </p:cNvPr>
          <p:cNvSpPr txBox="1"/>
          <p:nvPr userDrawn="1"/>
        </p:nvSpPr>
        <p:spPr>
          <a:xfrm>
            <a:off x="184224" y="6417378"/>
            <a:ext cx="9523828" cy="166199"/>
          </a:xfrm>
          <a:prstGeom prst="rect">
            <a:avLst/>
          </a:prstGeom>
          <a:noFill/>
        </p:spPr>
        <p:txBody>
          <a:bodyPr wrap="square" rtlCol="0">
            <a:spAutoFit/>
          </a:bodyPr>
          <a:lstStyle/>
          <a:p>
            <a:r>
              <a:rPr lang="en-GB" sz="480" b="1">
                <a:solidFill>
                  <a:srgbClr val="003D46"/>
                </a:solidFill>
                <a:latin typeface="Arial" panose="020B0604020202020204" pitchFamily="34" charset="0"/>
                <a:cs typeface="Arial" panose="020B0604020202020204" pitchFamily="34" charset="0"/>
              </a:rPr>
              <a:t>All content within this presentation, both physically and intellectual is the exclusive property of </a:t>
            </a:r>
            <a:r>
              <a:rPr lang="en-GB" sz="480" b="1" err="1">
                <a:solidFill>
                  <a:srgbClr val="003D46"/>
                </a:solidFill>
                <a:latin typeface="Arial" panose="020B0604020202020204" pitchFamily="34" charset="0"/>
                <a:cs typeface="Arial" panose="020B0604020202020204" pitchFamily="34" charset="0"/>
              </a:rPr>
              <a:t>Bioiberica</a:t>
            </a:r>
            <a:r>
              <a:rPr lang="en-GB" sz="480" b="1">
                <a:solidFill>
                  <a:srgbClr val="003D46"/>
                </a:solidFill>
                <a:latin typeface="Arial" panose="020B0604020202020204" pitchFamily="34" charset="0"/>
                <a:cs typeface="Arial" panose="020B0604020202020204" pitchFamily="34" charset="0"/>
              </a:rPr>
              <a:t>. This presentation may not be distributed in full or in part to any person or third party without the written permission of </a:t>
            </a:r>
            <a:r>
              <a:rPr lang="en-GB" sz="480" b="1" err="1">
                <a:solidFill>
                  <a:srgbClr val="003D46"/>
                </a:solidFill>
                <a:latin typeface="Arial" panose="020B0604020202020204" pitchFamily="34" charset="0"/>
                <a:cs typeface="Arial" panose="020B0604020202020204" pitchFamily="34" charset="0"/>
              </a:rPr>
              <a:t>Bioiberica</a:t>
            </a:r>
            <a:r>
              <a:rPr lang="en-GB" sz="480" b="1">
                <a:solidFill>
                  <a:srgbClr val="003D46"/>
                </a:solidFill>
                <a:latin typeface="Arial" panose="020B0604020202020204" pitchFamily="34" charset="0"/>
                <a:cs typeface="Arial" panose="020B0604020202020204" pitchFamily="34" charset="0"/>
              </a:rPr>
              <a:t>. ©2021</a:t>
            </a:r>
          </a:p>
        </p:txBody>
      </p:sp>
      <p:cxnSp>
        <p:nvCxnSpPr>
          <p:cNvPr id="25" name="Straight Connector 24">
            <a:extLst>
              <a:ext uri="{FF2B5EF4-FFF2-40B4-BE49-F238E27FC236}">
                <a16:creationId xmlns:a16="http://schemas.microsoft.com/office/drawing/2014/main" id="{AD6F9CB2-91A1-0C4F-9ADA-B2D922B1CDC4}"/>
              </a:ext>
            </a:extLst>
          </p:cNvPr>
          <p:cNvCxnSpPr/>
          <p:nvPr userDrawn="1"/>
        </p:nvCxnSpPr>
        <p:spPr>
          <a:xfrm>
            <a:off x="281354" y="6358597"/>
            <a:ext cx="11605846" cy="0"/>
          </a:xfrm>
          <a:prstGeom prst="line">
            <a:avLst/>
          </a:prstGeom>
          <a:ln w="6350">
            <a:solidFill>
              <a:srgbClr val="003D4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89403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eader Photo Right">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EC12F43F-6157-2E46-B4C6-56A37FF57A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350" y="0"/>
            <a:ext cx="4057650" cy="6858000"/>
          </a:xfrm>
          <a:prstGeom prst="rect">
            <a:avLst/>
          </a:prstGeom>
        </p:spPr>
      </p:pic>
      <p:sp>
        <p:nvSpPr>
          <p:cNvPr id="2" name="Title 1">
            <a:extLst>
              <a:ext uri="{FF2B5EF4-FFF2-40B4-BE49-F238E27FC236}">
                <a16:creationId xmlns:a16="http://schemas.microsoft.com/office/drawing/2014/main" id="{BDA0E913-BB54-1D4C-A21C-C47D0431891C}"/>
              </a:ext>
            </a:extLst>
          </p:cNvPr>
          <p:cNvSpPr>
            <a:spLocks noGrp="1"/>
          </p:cNvSpPr>
          <p:nvPr>
            <p:ph type="title"/>
          </p:nvPr>
        </p:nvSpPr>
        <p:spPr>
          <a:xfrm>
            <a:off x="1270902" y="2270943"/>
            <a:ext cx="6322594" cy="2751621"/>
          </a:xfrm>
          <a:prstGeom prst="rect">
            <a:avLst/>
          </a:prstGeom>
        </p:spPr>
        <p:txBody>
          <a:bodyPr anchor="t">
            <a:noAutofit/>
          </a:bodyPr>
          <a:lstStyle>
            <a:lvl1pPr>
              <a:defRPr sz="4400"/>
            </a:lvl1pPr>
          </a:lstStyle>
          <a:p>
            <a:r>
              <a:rPr lang="en-GB"/>
              <a:t>Click to edit Master title style</a:t>
            </a:r>
            <a:endParaRPr lang="en-US"/>
          </a:p>
        </p:txBody>
      </p:sp>
      <p:sp>
        <p:nvSpPr>
          <p:cNvPr id="24" name="TextBox 23">
            <a:extLst>
              <a:ext uri="{FF2B5EF4-FFF2-40B4-BE49-F238E27FC236}">
                <a16:creationId xmlns:a16="http://schemas.microsoft.com/office/drawing/2014/main" id="{67C5A97E-47B7-F74F-95B2-9C5F4FC4947B}"/>
              </a:ext>
            </a:extLst>
          </p:cNvPr>
          <p:cNvSpPr txBox="1"/>
          <p:nvPr userDrawn="1"/>
        </p:nvSpPr>
        <p:spPr>
          <a:xfrm>
            <a:off x="184224" y="6417378"/>
            <a:ext cx="9523828" cy="166199"/>
          </a:xfrm>
          <a:prstGeom prst="rect">
            <a:avLst/>
          </a:prstGeom>
          <a:noFill/>
        </p:spPr>
        <p:txBody>
          <a:bodyPr wrap="square" rtlCol="0">
            <a:spAutoFit/>
          </a:bodyPr>
          <a:lstStyle/>
          <a:p>
            <a:r>
              <a:rPr lang="en-GB" sz="480" b="1">
                <a:solidFill>
                  <a:srgbClr val="003D46"/>
                </a:solidFill>
                <a:latin typeface="Arial" panose="020B0604020202020204" pitchFamily="34" charset="0"/>
                <a:cs typeface="Arial" panose="020B0604020202020204" pitchFamily="34" charset="0"/>
              </a:rPr>
              <a:t>All content within this presentation, both physically and intellectual is the exclusive property of </a:t>
            </a:r>
            <a:r>
              <a:rPr lang="en-GB" sz="480" b="1" err="1">
                <a:solidFill>
                  <a:srgbClr val="003D46"/>
                </a:solidFill>
                <a:latin typeface="Arial" panose="020B0604020202020204" pitchFamily="34" charset="0"/>
                <a:cs typeface="Arial" panose="020B0604020202020204" pitchFamily="34" charset="0"/>
              </a:rPr>
              <a:t>Bioiberica</a:t>
            </a:r>
            <a:r>
              <a:rPr lang="en-GB" sz="480" b="1">
                <a:solidFill>
                  <a:srgbClr val="003D46"/>
                </a:solidFill>
                <a:latin typeface="Arial" panose="020B0604020202020204" pitchFamily="34" charset="0"/>
                <a:cs typeface="Arial" panose="020B0604020202020204" pitchFamily="34" charset="0"/>
              </a:rPr>
              <a:t>. This presentation may not be distributed in full or in part to any person or third party without the written permission of </a:t>
            </a:r>
            <a:r>
              <a:rPr lang="en-GB" sz="480" b="1" err="1">
                <a:solidFill>
                  <a:srgbClr val="003D46"/>
                </a:solidFill>
                <a:latin typeface="Arial" panose="020B0604020202020204" pitchFamily="34" charset="0"/>
                <a:cs typeface="Arial" panose="020B0604020202020204" pitchFamily="34" charset="0"/>
              </a:rPr>
              <a:t>Bioiberica</a:t>
            </a:r>
            <a:r>
              <a:rPr lang="en-GB" sz="480" b="1">
                <a:solidFill>
                  <a:srgbClr val="003D46"/>
                </a:solidFill>
                <a:latin typeface="Arial" panose="020B0604020202020204" pitchFamily="34" charset="0"/>
                <a:cs typeface="Arial" panose="020B0604020202020204" pitchFamily="34" charset="0"/>
              </a:rPr>
              <a:t>. ©2021</a:t>
            </a:r>
          </a:p>
        </p:txBody>
      </p:sp>
      <p:cxnSp>
        <p:nvCxnSpPr>
          <p:cNvPr id="25" name="Straight Connector 24">
            <a:extLst>
              <a:ext uri="{FF2B5EF4-FFF2-40B4-BE49-F238E27FC236}">
                <a16:creationId xmlns:a16="http://schemas.microsoft.com/office/drawing/2014/main" id="{2145BE00-E124-3D47-9AC9-7A1CCF8D2E02}"/>
              </a:ext>
            </a:extLst>
          </p:cNvPr>
          <p:cNvCxnSpPr/>
          <p:nvPr userDrawn="1"/>
        </p:nvCxnSpPr>
        <p:spPr>
          <a:xfrm>
            <a:off x="281354" y="6358597"/>
            <a:ext cx="11605846" cy="0"/>
          </a:xfrm>
          <a:prstGeom prst="line">
            <a:avLst/>
          </a:prstGeom>
          <a:ln w="6350">
            <a:solidFill>
              <a:srgbClr val="003D46"/>
            </a:solidFill>
          </a:ln>
        </p:spPr>
        <p:style>
          <a:lnRef idx="1">
            <a:schemeClr val="accent1"/>
          </a:lnRef>
          <a:fillRef idx="0">
            <a:schemeClr val="accent1"/>
          </a:fillRef>
          <a:effectRef idx="0">
            <a:schemeClr val="accent1"/>
          </a:effectRef>
          <a:fontRef idx="minor">
            <a:schemeClr val="tx1"/>
          </a:fontRef>
        </p:style>
      </p:cxnSp>
      <p:grpSp>
        <p:nvGrpSpPr>
          <p:cNvPr id="23" name="Graphic 7">
            <a:extLst>
              <a:ext uri="{FF2B5EF4-FFF2-40B4-BE49-F238E27FC236}">
                <a16:creationId xmlns:a16="http://schemas.microsoft.com/office/drawing/2014/main" id="{E4D600F2-3E6F-1041-B396-F9732EFDA9D6}"/>
              </a:ext>
            </a:extLst>
          </p:cNvPr>
          <p:cNvGrpSpPr/>
          <p:nvPr userDrawn="1"/>
        </p:nvGrpSpPr>
        <p:grpSpPr>
          <a:xfrm>
            <a:off x="11118683" y="6430454"/>
            <a:ext cx="776190" cy="153123"/>
            <a:chOff x="5980466" y="3405957"/>
            <a:chExt cx="231124" cy="45595"/>
          </a:xfrm>
          <a:solidFill>
            <a:srgbClr val="003D46"/>
          </a:solidFill>
        </p:grpSpPr>
        <p:sp>
          <p:nvSpPr>
            <p:cNvPr id="27" name="Graphic 7">
              <a:extLst>
                <a:ext uri="{FF2B5EF4-FFF2-40B4-BE49-F238E27FC236}">
                  <a16:creationId xmlns:a16="http://schemas.microsoft.com/office/drawing/2014/main" id="{E3D5262D-B231-214A-8D14-470416A19E78}"/>
                </a:ext>
              </a:extLst>
            </p:cNvPr>
            <p:cNvSpPr/>
            <p:nvPr/>
          </p:nvSpPr>
          <p:spPr>
            <a:xfrm>
              <a:off x="6038218" y="3416918"/>
              <a:ext cx="19327" cy="28622"/>
            </a:xfrm>
            <a:custGeom>
              <a:avLst/>
              <a:gdLst>
                <a:gd name="connsiteX0" fmla="*/ 14697 w 19327"/>
                <a:gd name="connsiteY0" fmla="*/ 13117 h 28622"/>
                <a:gd name="connsiteX1" fmla="*/ 17602 w 19327"/>
                <a:gd name="connsiteY1" fmla="*/ 7594 h 28622"/>
                <a:gd name="connsiteX2" fmla="*/ 6989 w 19327"/>
                <a:gd name="connsiteY2" fmla="*/ 0 h 28622"/>
                <a:gd name="connsiteX3" fmla="*/ 604 w 19327"/>
                <a:gd name="connsiteY3" fmla="*/ 431 h 28622"/>
                <a:gd name="connsiteX4" fmla="*/ 0 w 19327"/>
                <a:gd name="connsiteY4" fmla="*/ 546 h 28622"/>
                <a:gd name="connsiteX5" fmla="*/ 0 w 19327"/>
                <a:gd name="connsiteY5" fmla="*/ 28076 h 28622"/>
                <a:gd name="connsiteX6" fmla="*/ 661 w 19327"/>
                <a:gd name="connsiteY6" fmla="*/ 28162 h 28622"/>
                <a:gd name="connsiteX7" fmla="*/ 7248 w 19327"/>
                <a:gd name="connsiteY7" fmla="*/ 28623 h 28622"/>
                <a:gd name="connsiteX8" fmla="*/ 19327 w 19327"/>
                <a:gd name="connsiteY8" fmla="*/ 20166 h 28622"/>
                <a:gd name="connsiteX9" fmla="*/ 14697 w 19327"/>
                <a:gd name="connsiteY9" fmla="*/ 13117 h 28622"/>
                <a:gd name="connsiteX10" fmla="*/ 5407 w 19327"/>
                <a:gd name="connsiteY10" fmla="*/ 11363 h 28622"/>
                <a:gd name="connsiteX11" fmla="*/ 5407 w 19327"/>
                <a:gd name="connsiteY11" fmla="*/ 4516 h 28622"/>
                <a:gd name="connsiteX12" fmla="*/ 7363 w 19327"/>
                <a:gd name="connsiteY12" fmla="*/ 4459 h 28622"/>
                <a:gd name="connsiteX13" fmla="*/ 12137 w 19327"/>
                <a:gd name="connsiteY13" fmla="*/ 7824 h 28622"/>
                <a:gd name="connsiteX14" fmla="*/ 7478 w 19327"/>
                <a:gd name="connsiteY14" fmla="*/ 11363 h 28622"/>
                <a:gd name="connsiteX15" fmla="*/ 5407 w 19327"/>
                <a:gd name="connsiteY15" fmla="*/ 11363 h 28622"/>
                <a:gd name="connsiteX16" fmla="*/ 13662 w 19327"/>
                <a:gd name="connsiteY16" fmla="*/ 20022 h 28622"/>
                <a:gd name="connsiteX17" fmla="*/ 7650 w 19327"/>
                <a:gd name="connsiteY17" fmla="*/ 23934 h 28622"/>
                <a:gd name="connsiteX18" fmla="*/ 5407 w 19327"/>
                <a:gd name="connsiteY18" fmla="*/ 23876 h 28622"/>
                <a:gd name="connsiteX19" fmla="*/ 5407 w 19327"/>
                <a:gd name="connsiteY19" fmla="*/ 15994 h 28622"/>
                <a:gd name="connsiteX20" fmla="*/ 7881 w 19327"/>
                <a:gd name="connsiteY20" fmla="*/ 15994 h 28622"/>
                <a:gd name="connsiteX21" fmla="*/ 13662 w 19327"/>
                <a:gd name="connsiteY21" fmla="*/ 20022 h 2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27" h="28622">
                  <a:moveTo>
                    <a:pt x="14697" y="13117"/>
                  </a:moveTo>
                  <a:cubicBezTo>
                    <a:pt x="16250" y="12053"/>
                    <a:pt x="17602" y="10212"/>
                    <a:pt x="17602" y="7594"/>
                  </a:cubicBezTo>
                  <a:cubicBezTo>
                    <a:pt x="17602" y="1323"/>
                    <a:pt x="11821" y="0"/>
                    <a:pt x="6989" y="0"/>
                  </a:cubicBezTo>
                  <a:cubicBezTo>
                    <a:pt x="4429" y="0"/>
                    <a:pt x="1870" y="172"/>
                    <a:pt x="604" y="431"/>
                  </a:cubicBezTo>
                  <a:lnTo>
                    <a:pt x="0" y="546"/>
                  </a:lnTo>
                  <a:lnTo>
                    <a:pt x="0" y="28076"/>
                  </a:lnTo>
                  <a:lnTo>
                    <a:pt x="661" y="28162"/>
                  </a:lnTo>
                  <a:cubicBezTo>
                    <a:pt x="2905" y="28450"/>
                    <a:pt x="5350" y="28623"/>
                    <a:pt x="7248" y="28623"/>
                  </a:cubicBezTo>
                  <a:cubicBezTo>
                    <a:pt x="17774" y="28623"/>
                    <a:pt x="19327" y="23330"/>
                    <a:pt x="19327" y="20166"/>
                  </a:cubicBezTo>
                  <a:cubicBezTo>
                    <a:pt x="19327" y="16771"/>
                    <a:pt x="17602" y="14239"/>
                    <a:pt x="14697" y="13117"/>
                  </a:cubicBezTo>
                  <a:moveTo>
                    <a:pt x="5407" y="11363"/>
                  </a:moveTo>
                  <a:lnTo>
                    <a:pt x="5407" y="4516"/>
                  </a:lnTo>
                  <a:cubicBezTo>
                    <a:pt x="5925" y="4459"/>
                    <a:pt x="6557" y="4459"/>
                    <a:pt x="7363" y="4459"/>
                  </a:cubicBezTo>
                  <a:cubicBezTo>
                    <a:pt x="9549" y="4459"/>
                    <a:pt x="12137" y="5034"/>
                    <a:pt x="12137" y="7824"/>
                  </a:cubicBezTo>
                  <a:cubicBezTo>
                    <a:pt x="12137" y="10212"/>
                    <a:pt x="10613" y="11363"/>
                    <a:pt x="7478" y="11363"/>
                  </a:cubicBezTo>
                  <a:lnTo>
                    <a:pt x="5407" y="11363"/>
                  </a:lnTo>
                  <a:close/>
                  <a:moveTo>
                    <a:pt x="13662" y="20022"/>
                  </a:moveTo>
                  <a:cubicBezTo>
                    <a:pt x="13662" y="21690"/>
                    <a:pt x="13029" y="23934"/>
                    <a:pt x="7650" y="23934"/>
                  </a:cubicBezTo>
                  <a:cubicBezTo>
                    <a:pt x="7104" y="23934"/>
                    <a:pt x="6155" y="23934"/>
                    <a:pt x="5407" y="23876"/>
                  </a:cubicBezTo>
                  <a:lnTo>
                    <a:pt x="5407" y="15994"/>
                  </a:lnTo>
                  <a:lnTo>
                    <a:pt x="7881" y="15994"/>
                  </a:lnTo>
                  <a:cubicBezTo>
                    <a:pt x="13057" y="15965"/>
                    <a:pt x="13662" y="18267"/>
                    <a:pt x="13662" y="20022"/>
                  </a:cubicBezTo>
                </a:path>
              </a:pathLst>
            </a:custGeom>
            <a:grpFill/>
            <a:ln w="2874" cap="flat">
              <a:noFill/>
              <a:prstDash val="solid"/>
              <a:miter/>
            </a:ln>
          </p:spPr>
          <p:txBody>
            <a:bodyPr rtlCol="0" anchor="ctr"/>
            <a:lstStyle/>
            <a:p>
              <a:endParaRPr lang="en-US"/>
            </a:p>
          </p:txBody>
        </p:sp>
        <p:sp>
          <p:nvSpPr>
            <p:cNvPr id="28" name="Graphic 7">
              <a:extLst>
                <a:ext uri="{FF2B5EF4-FFF2-40B4-BE49-F238E27FC236}">
                  <a16:creationId xmlns:a16="http://schemas.microsoft.com/office/drawing/2014/main" id="{42DF4C47-829D-7F42-9E46-694F0BCFD83B}"/>
                </a:ext>
              </a:extLst>
            </p:cNvPr>
            <p:cNvSpPr/>
            <p:nvPr/>
          </p:nvSpPr>
          <p:spPr>
            <a:xfrm>
              <a:off x="6071092" y="3424426"/>
              <a:ext cx="20017" cy="21114"/>
            </a:xfrm>
            <a:custGeom>
              <a:avLst/>
              <a:gdLst>
                <a:gd name="connsiteX0" fmla="*/ 10009 w 20017"/>
                <a:gd name="connsiteY0" fmla="*/ 0 h 21114"/>
                <a:gd name="connsiteX1" fmla="*/ 0 w 20017"/>
                <a:gd name="connsiteY1" fmla="*/ 10586 h 21114"/>
                <a:gd name="connsiteX2" fmla="*/ 10009 w 20017"/>
                <a:gd name="connsiteY2" fmla="*/ 21115 h 21114"/>
                <a:gd name="connsiteX3" fmla="*/ 20018 w 20017"/>
                <a:gd name="connsiteY3" fmla="*/ 10586 h 21114"/>
                <a:gd name="connsiteX4" fmla="*/ 10009 w 20017"/>
                <a:gd name="connsiteY4" fmla="*/ 0 h 21114"/>
                <a:gd name="connsiteX5" fmla="*/ 14467 w 20017"/>
                <a:gd name="connsiteY5" fmla="*/ 10557 h 21114"/>
                <a:gd name="connsiteX6" fmla="*/ 10009 w 20017"/>
                <a:gd name="connsiteY6" fmla="*/ 16685 h 21114"/>
                <a:gd name="connsiteX7" fmla="*/ 5580 w 20017"/>
                <a:gd name="connsiteY7" fmla="*/ 10557 h 21114"/>
                <a:gd name="connsiteX8" fmla="*/ 10009 w 20017"/>
                <a:gd name="connsiteY8" fmla="*/ 4459 h 21114"/>
                <a:gd name="connsiteX9" fmla="*/ 14467 w 20017"/>
                <a:gd name="connsiteY9" fmla="*/ 10557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017" h="21114">
                  <a:moveTo>
                    <a:pt x="10009" y="0"/>
                  </a:moveTo>
                  <a:cubicBezTo>
                    <a:pt x="3825" y="0"/>
                    <a:pt x="0" y="4056"/>
                    <a:pt x="0" y="10586"/>
                  </a:cubicBezTo>
                  <a:cubicBezTo>
                    <a:pt x="0" y="17087"/>
                    <a:pt x="3825" y="21115"/>
                    <a:pt x="10009" y="21115"/>
                  </a:cubicBezTo>
                  <a:cubicBezTo>
                    <a:pt x="16164" y="21115"/>
                    <a:pt x="20018" y="17087"/>
                    <a:pt x="20018" y="10586"/>
                  </a:cubicBezTo>
                  <a:cubicBezTo>
                    <a:pt x="20018" y="4056"/>
                    <a:pt x="16164" y="0"/>
                    <a:pt x="10009" y="0"/>
                  </a:cubicBezTo>
                  <a:moveTo>
                    <a:pt x="14467" y="10557"/>
                  </a:moveTo>
                  <a:cubicBezTo>
                    <a:pt x="14467" y="14671"/>
                    <a:pt x="13000" y="16685"/>
                    <a:pt x="10009" y="16685"/>
                  </a:cubicBezTo>
                  <a:cubicBezTo>
                    <a:pt x="7047" y="16685"/>
                    <a:pt x="5580" y="14671"/>
                    <a:pt x="5580" y="10557"/>
                  </a:cubicBezTo>
                  <a:cubicBezTo>
                    <a:pt x="5580" y="6444"/>
                    <a:pt x="7018" y="4459"/>
                    <a:pt x="10009" y="4459"/>
                  </a:cubicBezTo>
                  <a:cubicBezTo>
                    <a:pt x="13000" y="4459"/>
                    <a:pt x="14467" y="6473"/>
                    <a:pt x="14467" y="10557"/>
                  </a:cubicBezTo>
                </a:path>
              </a:pathLst>
            </a:custGeom>
            <a:grpFill/>
            <a:ln w="2874" cap="flat">
              <a:noFill/>
              <a:prstDash val="solid"/>
              <a:miter/>
            </a:ln>
          </p:spPr>
          <p:txBody>
            <a:bodyPr rtlCol="0" anchor="ctr"/>
            <a:lstStyle/>
            <a:p>
              <a:endParaRPr lang="en-US"/>
            </a:p>
          </p:txBody>
        </p:sp>
        <p:sp>
          <p:nvSpPr>
            <p:cNvPr id="29" name="Graphic 7">
              <a:extLst>
                <a:ext uri="{FF2B5EF4-FFF2-40B4-BE49-F238E27FC236}">
                  <a16:creationId xmlns:a16="http://schemas.microsoft.com/office/drawing/2014/main" id="{E14CF2CF-7AB9-7046-B4C1-640583BDB214}"/>
                </a:ext>
              </a:extLst>
            </p:cNvPr>
            <p:cNvSpPr/>
            <p:nvPr/>
          </p:nvSpPr>
          <p:spPr>
            <a:xfrm>
              <a:off x="6106037" y="3416284"/>
              <a:ext cx="19212" cy="29255"/>
            </a:xfrm>
            <a:custGeom>
              <a:avLst/>
              <a:gdLst>
                <a:gd name="connsiteX0" fmla="*/ 10325 w 19212"/>
                <a:gd name="connsiteY0" fmla="*/ 8141 h 29255"/>
                <a:gd name="connsiteX1" fmla="*/ 5378 w 19212"/>
                <a:gd name="connsiteY1" fmla="*/ 9694 h 29255"/>
                <a:gd name="connsiteX2" fmla="*/ 5378 w 19212"/>
                <a:gd name="connsiteY2" fmla="*/ 288 h 29255"/>
                <a:gd name="connsiteX3" fmla="*/ 4746 w 19212"/>
                <a:gd name="connsiteY3" fmla="*/ 173 h 29255"/>
                <a:gd name="connsiteX4" fmla="*/ 2675 w 19212"/>
                <a:gd name="connsiteY4" fmla="*/ 0 h 29255"/>
                <a:gd name="connsiteX5" fmla="*/ 633 w 19212"/>
                <a:gd name="connsiteY5" fmla="*/ 173 h 29255"/>
                <a:gd name="connsiteX6" fmla="*/ 0 w 19212"/>
                <a:gd name="connsiteY6" fmla="*/ 288 h 29255"/>
                <a:gd name="connsiteX7" fmla="*/ 0 w 19212"/>
                <a:gd name="connsiteY7" fmla="*/ 28019 h 29255"/>
                <a:gd name="connsiteX8" fmla="*/ 518 w 19212"/>
                <a:gd name="connsiteY8" fmla="*/ 28192 h 29255"/>
                <a:gd name="connsiteX9" fmla="*/ 7277 w 19212"/>
                <a:gd name="connsiteY9" fmla="*/ 29256 h 29255"/>
                <a:gd name="connsiteX10" fmla="*/ 19213 w 19212"/>
                <a:gd name="connsiteY10" fmla="*/ 18238 h 29255"/>
                <a:gd name="connsiteX11" fmla="*/ 10325 w 19212"/>
                <a:gd name="connsiteY11" fmla="*/ 8141 h 29255"/>
                <a:gd name="connsiteX12" fmla="*/ 13662 w 19212"/>
                <a:gd name="connsiteY12" fmla="*/ 18382 h 29255"/>
                <a:gd name="connsiteX13" fmla="*/ 7737 w 19212"/>
                <a:gd name="connsiteY13" fmla="*/ 24653 h 29255"/>
                <a:gd name="connsiteX14" fmla="*/ 5378 w 19212"/>
                <a:gd name="connsiteY14" fmla="*/ 24423 h 29255"/>
                <a:gd name="connsiteX15" fmla="*/ 5378 w 19212"/>
                <a:gd name="connsiteY15" fmla="*/ 17174 h 29255"/>
                <a:gd name="connsiteX16" fmla="*/ 9606 w 19212"/>
                <a:gd name="connsiteY16" fmla="*/ 12744 h 29255"/>
                <a:gd name="connsiteX17" fmla="*/ 13662 w 19212"/>
                <a:gd name="connsiteY17" fmla="*/ 18382 h 29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212" h="29255">
                  <a:moveTo>
                    <a:pt x="10325" y="8141"/>
                  </a:moveTo>
                  <a:cubicBezTo>
                    <a:pt x="8427" y="8141"/>
                    <a:pt x="6673" y="8688"/>
                    <a:pt x="5378" y="9694"/>
                  </a:cubicBezTo>
                  <a:lnTo>
                    <a:pt x="5378" y="288"/>
                  </a:lnTo>
                  <a:lnTo>
                    <a:pt x="4746" y="173"/>
                  </a:lnTo>
                  <a:cubicBezTo>
                    <a:pt x="3969" y="29"/>
                    <a:pt x="3049" y="0"/>
                    <a:pt x="2675" y="0"/>
                  </a:cubicBezTo>
                  <a:cubicBezTo>
                    <a:pt x="2330" y="0"/>
                    <a:pt x="1409" y="29"/>
                    <a:pt x="633" y="173"/>
                  </a:cubicBezTo>
                  <a:lnTo>
                    <a:pt x="0" y="288"/>
                  </a:lnTo>
                  <a:lnTo>
                    <a:pt x="0" y="28019"/>
                  </a:lnTo>
                  <a:lnTo>
                    <a:pt x="518" y="28192"/>
                  </a:lnTo>
                  <a:cubicBezTo>
                    <a:pt x="2013" y="28681"/>
                    <a:pt x="4659" y="29256"/>
                    <a:pt x="7277" y="29256"/>
                  </a:cubicBezTo>
                  <a:cubicBezTo>
                    <a:pt x="14870" y="29256"/>
                    <a:pt x="19213" y="25229"/>
                    <a:pt x="19213" y="18238"/>
                  </a:cubicBezTo>
                  <a:cubicBezTo>
                    <a:pt x="19241" y="11823"/>
                    <a:pt x="15991" y="8141"/>
                    <a:pt x="10325" y="8141"/>
                  </a:cubicBezTo>
                  <a:moveTo>
                    <a:pt x="13662" y="18382"/>
                  </a:moveTo>
                  <a:cubicBezTo>
                    <a:pt x="13662" y="22438"/>
                    <a:pt x="11562" y="24653"/>
                    <a:pt x="7737" y="24653"/>
                  </a:cubicBezTo>
                  <a:cubicBezTo>
                    <a:pt x="6845" y="24653"/>
                    <a:pt x="6040" y="24567"/>
                    <a:pt x="5378" y="24423"/>
                  </a:cubicBezTo>
                  <a:lnTo>
                    <a:pt x="5378" y="17174"/>
                  </a:lnTo>
                  <a:cubicBezTo>
                    <a:pt x="5378" y="13060"/>
                    <a:pt x="8600" y="12744"/>
                    <a:pt x="9606" y="12744"/>
                  </a:cubicBezTo>
                  <a:cubicBezTo>
                    <a:pt x="11476" y="12744"/>
                    <a:pt x="13662" y="13405"/>
                    <a:pt x="13662" y="18382"/>
                  </a:cubicBezTo>
                </a:path>
              </a:pathLst>
            </a:custGeom>
            <a:grpFill/>
            <a:ln w="2874" cap="flat">
              <a:noFill/>
              <a:prstDash val="solid"/>
              <a:miter/>
            </a:ln>
          </p:spPr>
          <p:txBody>
            <a:bodyPr rtlCol="0" anchor="ctr"/>
            <a:lstStyle/>
            <a:p>
              <a:endParaRPr lang="en-US"/>
            </a:p>
          </p:txBody>
        </p:sp>
        <p:sp>
          <p:nvSpPr>
            <p:cNvPr id="30" name="Graphic 7">
              <a:extLst>
                <a:ext uri="{FF2B5EF4-FFF2-40B4-BE49-F238E27FC236}">
                  <a16:creationId xmlns:a16="http://schemas.microsoft.com/office/drawing/2014/main" id="{0B87BFE3-CC9B-944D-93A0-CDF3EFEFED2F}"/>
                </a:ext>
              </a:extLst>
            </p:cNvPr>
            <p:cNvSpPr/>
            <p:nvPr/>
          </p:nvSpPr>
          <p:spPr>
            <a:xfrm>
              <a:off x="6128384" y="3424426"/>
              <a:ext cx="19212" cy="21085"/>
            </a:xfrm>
            <a:custGeom>
              <a:avLst/>
              <a:gdLst>
                <a:gd name="connsiteX0" fmla="*/ 10124 w 19212"/>
                <a:gd name="connsiteY0" fmla="*/ 0 h 21085"/>
                <a:gd name="connsiteX1" fmla="*/ 0 w 19212"/>
                <a:gd name="connsiteY1" fmla="*/ 10672 h 21085"/>
                <a:gd name="connsiteX2" fmla="*/ 11015 w 19212"/>
                <a:gd name="connsiteY2" fmla="*/ 21086 h 21085"/>
                <a:gd name="connsiteX3" fmla="*/ 17487 w 19212"/>
                <a:gd name="connsiteY3" fmla="*/ 19993 h 21085"/>
                <a:gd name="connsiteX4" fmla="*/ 17976 w 19212"/>
                <a:gd name="connsiteY4" fmla="*/ 19792 h 21085"/>
                <a:gd name="connsiteX5" fmla="*/ 17947 w 19212"/>
                <a:gd name="connsiteY5" fmla="*/ 19274 h 21085"/>
                <a:gd name="connsiteX6" fmla="*/ 17113 w 19212"/>
                <a:gd name="connsiteY6" fmla="*/ 16052 h 21085"/>
                <a:gd name="connsiteX7" fmla="*/ 16796 w 19212"/>
                <a:gd name="connsiteY7" fmla="*/ 15505 h 21085"/>
                <a:gd name="connsiteX8" fmla="*/ 16193 w 19212"/>
                <a:gd name="connsiteY8" fmla="*/ 15735 h 21085"/>
                <a:gd name="connsiteX9" fmla="*/ 11246 w 19212"/>
                <a:gd name="connsiteY9" fmla="*/ 16598 h 21085"/>
                <a:gd name="connsiteX10" fmla="*/ 5637 w 19212"/>
                <a:gd name="connsiteY10" fmla="*/ 12197 h 21085"/>
                <a:gd name="connsiteX11" fmla="*/ 19040 w 19212"/>
                <a:gd name="connsiteY11" fmla="*/ 12197 h 21085"/>
                <a:gd name="connsiteX12" fmla="*/ 19126 w 19212"/>
                <a:gd name="connsiteY12" fmla="*/ 11075 h 21085"/>
                <a:gd name="connsiteX13" fmla="*/ 19212 w 19212"/>
                <a:gd name="connsiteY13" fmla="*/ 9378 h 21085"/>
                <a:gd name="connsiteX14" fmla="*/ 10124 w 19212"/>
                <a:gd name="connsiteY14" fmla="*/ 0 h 21085"/>
                <a:gd name="connsiteX15" fmla="*/ 10009 w 19212"/>
                <a:gd name="connsiteY15" fmla="*/ 4401 h 21085"/>
                <a:gd name="connsiteX16" fmla="*/ 13834 w 19212"/>
                <a:gd name="connsiteY16" fmla="*/ 7997 h 21085"/>
                <a:gd name="connsiteX17" fmla="*/ 5752 w 19212"/>
                <a:gd name="connsiteY17" fmla="*/ 7997 h 21085"/>
                <a:gd name="connsiteX18" fmla="*/ 10009 w 19212"/>
                <a:gd name="connsiteY18" fmla="*/ 4401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212" h="21085">
                  <a:moveTo>
                    <a:pt x="10124" y="0"/>
                  </a:moveTo>
                  <a:cubicBezTo>
                    <a:pt x="3883" y="0"/>
                    <a:pt x="0" y="4085"/>
                    <a:pt x="0" y="10672"/>
                  </a:cubicBezTo>
                  <a:cubicBezTo>
                    <a:pt x="0" y="17404"/>
                    <a:pt x="3911" y="21086"/>
                    <a:pt x="11015" y="21086"/>
                  </a:cubicBezTo>
                  <a:cubicBezTo>
                    <a:pt x="13604" y="21086"/>
                    <a:pt x="15703" y="20741"/>
                    <a:pt x="17487" y="19993"/>
                  </a:cubicBezTo>
                  <a:lnTo>
                    <a:pt x="17976" y="19792"/>
                  </a:lnTo>
                  <a:lnTo>
                    <a:pt x="17947" y="19274"/>
                  </a:lnTo>
                  <a:cubicBezTo>
                    <a:pt x="17889" y="18094"/>
                    <a:pt x="17573" y="16857"/>
                    <a:pt x="17113" y="16052"/>
                  </a:cubicBezTo>
                  <a:lnTo>
                    <a:pt x="16796" y="15505"/>
                  </a:lnTo>
                  <a:lnTo>
                    <a:pt x="16193" y="15735"/>
                  </a:lnTo>
                  <a:cubicBezTo>
                    <a:pt x="14668" y="16311"/>
                    <a:pt x="13000" y="16598"/>
                    <a:pt x="11246" y="16598"/>
                  </a:cubicBezTo>
                  <a:cubicBezTo>
                    <a:pt x="7708" y="16598"/>
                    <a:pt x="5982" y="15246"/>
                    <a:pt x="5637" y="12197"/>
                  </a:cubicBezTo>
                  <a:lnTo>
                    <a:pt x="19040" y="12197"/>
                  </a:lnTo>
                  <a:lnTo>
                    <a:pt x="19126" y="11075"/>
                  </a:lnTo>
                  <a:cubicBezTo>
                    <a:pt x="19155" y="10586"/>
                    <a:pt x="19212" y="9953"/>
                    <a:pt x="19212" y="9378"/>
                  </a:cubicBezTo>
                  <a:cubicBezTo>
                    <a:pt x="19212" y="3682"/>
                    <a:pt x="15646" y="0"/>
                    <a:pt x="10124" y="0"/>
                  </a:cubicBezTo>
                  <a:moveTo>
                    <a:pt x="10009" y="4401"/>
                  </a:moveTo>
                  <a:cubicBezTo>
                    <a:pt x="12971" y="4401"/>
                    <a:pt x="13690" y="6703"/>
                    <a:pt x="13834" y="7997"/>
                  </a:cubicBezTo>
                  <a:lnTo>
                    <a:pt x="5752" y="7997"/>
                  </a:lnTo>
                  <a:cubicBezTo>
                    <a:pt x="6270" y="5581"/>
                    <a:pt x="7651" y="4401"/>
                    <a:pt x="10009" y="4401"/>
                  </a:cubicBezTo>
                </a:path>
              </a:pathLst>
            </a:custGeom>
            <a:grpFill/>
            <a:ln w="2874" cap="flat">
              <a:noFill/>
              <a:prstDash val="solid"/>
              <a:miter/>
            </a:ln>
          </p:spPr>
          <p:txBody>
            <a:bodyPr rtlCol="0" anchor="ctr"/>
            <a:lstStyle/>
            <a:p>
              <a:endParaRPr lang="en-US"/>
            </a:p>
          </p:txBody>
        </p:sp>
        <p:sp>
          <p:nvSpPr>
            <p:cNvPr id="31" name="Graphic 7">
              <a:extLst>
                <a:ext uri="{FF2B5EF4-FFF2-40B4-BE49-F238E27FC236}">
                  <a16:creationId xmlns:a16="http://schemas.microsoft.com/office/drawing/2014/main" id="{80D00811-BBA4-8B41-88DF-D66AFB05764A}"/>
                </a:ext>
              </a:extLst>
            </p:cNvPr>
            <p:cNvSpPr/>
            <p:nvPr/>
          </p:nvSpPr>
          <p:spPr>
            <a:xfrm>
              <a:off x="6151307" y="3424684"/>
              <a:ext cx="12051" cy="20539"/>
            </a:xfrm>
            <a:custGeom>
              <a:avLst/>
              <a:gdLst>
                <a:gd name="connsiteX0" fmla="*/ 11735 w 12051"/>
                <a:gd name="connsiteY0" fmla="*/ 201 h 20539"/>
                <a:gd name="connsiteX1" fmla="*/ 11217 w 12051"/>
                <a:gd name="connsiteY1" fmla="*/ 144 h 20539"/>
                <a:gd name="connsiteX2" fmla="*/ 9923 w 12051"/>
                <a:gd name="connsiteY2" fmla="*/ 58 h 20539"/>
                <a:gd name="connsiteX3" fmla="*/ 4947 w 12051"/>
                <a:gd name="connsiteY3" fmla="*/ 1985 h 20539"/>
                <a:gd name="connsiteX4" fmla="*/ 4746 w 12051"/>
                <a:gd name="connsiteY4" fmla="*/ 777 h 20539"/>
                <a:gd name="connsiteX5" fmla="*/ 4659 w 12051"/>
                <a:gd name="connsiteY5" fmla="*/ 288 h 20539"/>
                <a:gd name="connsiteX6" fmla="*/ 4171 w 12051"/>
                <a:gd name="connsiteY6" fmla="*/ 173 h 20539"/>
                <a:gd name="connsiteX7" fmla="*/ 2387 w 12051"/>
                <a:gd name="connsiteY7" fmla="*/ 0 h 20539"/>
                <a:gd name="connsiteX8" fmla="*/ 633 w 12051"/>
                <a:gd name="connsiteY8" fmla="*/ 173 h 20539"/>
                <a:gd name="connsiteX9" fmla="*/ 0 w 12051"/>
                <a:gd name="connsiteY9" fmla="*/ 288 h 20539"/>
                <a:gd name="connsiteX10" fmla="*/ 0 w 12051"/>
                <a:gd name="connsiteY10" fmla="*/ 20281 h 20539"/>
                <a:gd name="connsiteX11" fmla="*/ 633 w 12051"/>
                <a:gd name="connsiteY11" fmla="*/ 20396 h 20539"/>
                <a:gd name="connsiteX12" fmla="*/ 2704 w 12051"/>
                <a:gd name="connsiteY12" fmla="*/ 20540 h 20539"/>
                <a:gd name="connsiteX13" fmla="*/ 4746 w 12051"/>
                <a:gd name="connsiteY13" fmla="*/ 20367 h 20539"/>
                <a:gd name="connsiteX14" fmla="*/ 5378 w 12051"/>
                <a:gd name="connsiteY14" fmla="*/ 20252 h 20539"/>
                <a:gd name="connsiteX15" fmla="*/ 5378 w 12051"/>
                <a:gd name="connsiteY15" fmla="*/ 10327 h 20539"/>
                <a:gd name="connsiteX16" fmla="*/ 9951 w 12051"/>
                <a:gd name="connsiteY16" fmla="*/ 4861 h 20539"/>
                <a:gd name="connsiteX17" fmla="*/ 10354 w 12051"/>
                <a:gd name="connsiteY17" fmla="*/ 4861 h 20539"/>
                <a:gd name="connsiteX18" fmla="*/ 10929 w 12051"/>
                <a:gd name="connsiteY18" fmla="*/ 4919 h 20539"/>
                <a:gd name="connsiteX19" fmla="*/ 11706 w 12051"/>
                <a:gd name="connsiteY19" fmla="*/ 5121 h 20539"/>
                <a:gd name="connsiteX20" fmla="*/ 11850 w 12051"/>
                <a:gd name="connsiteY20" fmla="*/ 4344 h 20539"/>
                <a:gd name="connsiteX21" fmla="*/ 12051 w 12051"/>
                <a:gd name="connsiteY21" fmla="*/ 2359 h 20539"/>
                <a:gd name="connsiteX22" fmla="*/ 11878 w 12051"/>
                <a:gd name="connsiteY22" fmla="*/ 719 h 20539"/>
                <a:gd name="connsiteX23" fmla="*/ 11735 w 12051"/>
                <a:gd name="connsiteY23" fmla="*/ 201 h 2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51" h="20539">
                  <a:moveTo>
                    <a:pt x="11735" y="201"/>
                  </a:moveTo>
                  <a:lnTo>
                    <a:pt x="11217" y="144"/>
                  </a:lnTo>
                  <a:cubicBezTo>
                    <a:pt x="10901" y="115"/>
                    <a:pt x="10383" y="58"/>
                    <a:pt x="9923" y="58"/>
                  </a:cubicBezTo>
                  <a:cubicBezTo>
                    <a:pt x="7967" y="58"/>
                    <a:pt x="6299" y="690"/>
                    <a:pt x="4947" y="1985"/>
                  </a:cubicBezTo>
                  <a:cubicBezTo>
                    <a:pt x="4890" y="1496"/>
                    <a:pt x="4803" y="1064"/>
                    <a:pt x="4746" y="777"/>
                  </a:cubicBezTo>
                  <a:lnTo>
                    <a:pt x="4659" y="288"/>
                  </a:lnTo>
                  <a:lnTo>
                    <a:pt x="4171" y="173"/>
                  </a:lnTo>
                  <a:cubicBezTo>
                    <a:pt x="3710" y="58"/>
                    <a:pt x="3106" y="0"/>
                    <a:pt x="2387" y="0"/>
                  </a:cubicBezTo>
                  <a:cubicBezTo>
                    <a:pt x="1726" y="0"/>
                    <a:pt x="1208" y="58"/>
                    <a:pt x="633" y="173"/>
                  </a:cubicBezTo>
                  <a:lnTo>
                    <a:pt x="0" y="288"/>
                  </a:lnTo>
                  <a:lnTo>
                    <a:pt x="0" y="20281"/>
                  </a:lnTo>
                  <a:lnTo>
                    <a:pt x="633" y="20396"/>
                  </a:lnTo>
                  <a:cubicBezTo>
                    <a:pt x="1409" y="20540"/>
                    <a:pt x="2272" y="20540"/>
                    <a:pt x="2704" y="20540"/>
                  </a:cubicBezTo>
                  <a:cubicBezTo>
                    <a:pt x="3164" y="20540"/>
                    <a:pt x="4027" y="20511"/>
                    <a:pt x="4746" y="20367"/>
                  </a:cubicBezTo>
                  <a:lnTo>
                    <a:pt x="5378" y="20252"/>
                  </a:lnTo>
                  <a:lnTo>
                    <a:pt x="5378" y="10327"/>
                  </a:lnTo>
                  <a:cubicBezTo>
                    <a:pt x="5378" y="6588"/>
                    <a:pt x="6845" y="4861"/>
                    <a:pt x="9951" y="4861"/>
                  </a:cubicBezTo>
                  <a:lnTo>
                    <a:pt x="10354" y="4861"/>
                  </a:lnTo>
                  <a:cubicBezTo>
                    <a:pt x="10440" y="4861"/>
                    <a:pt x="10699" y="4861"/>
                    <a:pt x="10929" y="4919"/>
                  </a:cubicBezTo>
                  <a:lnTo>
                    <a:pt x="11706" y="5121"/>
                  </a:lnTo>
                  <a:lnTo>
                    <a:pt x="11850" y="4344"/>
                  </a:lnTo>
                  <a:cubicBezTo>
                    <a:pt x="11994" y="3682"/>
                    <a:pt x="12051" y="2963"/>
                    <a:pt x="12051" y="2359"/>
                  </a:cubicBezTo>
                  <a:cubicBezTo>
                    <a:pt x="12051" y="1697"/>
                    <a:pt x="11994" y="1180"/>
                    <a:pt x="11878" y="719"/>
                  </a:cubicBezTo>
                  <a:lnTo>
                    <a:pt x="11735" y="201"/>
                  </a:lnTo>
                  <a:close/>
                </a:path>
              </a:pathLst>
            </a:custGeom>
            <a:grpFill/>
            <a:ln w="2874" cap="flat">
              <a:noFill/>
              <a:prstDash val="solid"/>
              <a:miter/>
            </a:ln>
          </p:spPr>
          <p:txBody>
            <a:bodyPr rtlCol="0" anchor="ctr"/>
            <a:lstStyle/>
            <a:p>
              <a:endParaRPr lang="en-US"/>
            </a:p>
          </p:txBody>
        </p:sp>
        <p:sp>
          <p:nvSpPr>
            <p:cNvPr id="32" name="Graphic 7">
              <a:extLst>
                <a:ext uri="{FF2B5EF4-FFF2-40B4-BE49-F238E27FC236}">
                  <a16:creationId xmlns:a16="http://schemas.microsoft.com/office/drawing/2014/main" id="{8C4B1699-C328-8840-A8E1-765301AB5296}"/>
                </a:ext>
              </a:extLst>
            </p:cNvPr>
            <p:cNvSpPr/>
            <p:nvPr/>
          </p:nvSpPr>
          <p:spPr>
            <a:xfrm>
              <a:off x="6175610" y="3424454"/>
              <a:ext cx="16738" cy="21114"/>
            </a:xfrm>
            <a:custGeom>
              <a:avLst/>
              <a:gdLst>
                <a:gd name="connsiteX0" fmla="*/ 15819 w 16738"/>
                <a:gd name="connsiteY0" fmla="*/ 16225 h 21114"/>
                <a:gd name="connsiteX1" fmla="*/ 15502 w 16738"/>
                <a:gd name="connsiteY1" fmla="*/ 15707 h 21114"/>
                <a:gd name="connsiteX2" fmla="*/ 14927 w 16738"/>
                <a:gd name="connsiteY2" fmla="*/ 15908 h 21114"/>
                <a:gd name="connsiteX3" fmla="*/ 11044 w 16738"/>
                <a:gd name="connsiteY3" fmla="*/ 16512 h 21114"/>
                <a:gd name="connsiteX4" fmla="*/ 5579 w 16738"/>
                <a:gd name="connsiteY4" fmla="*/ 10528 h 21114"/>
                <a:gd name="connsiteX5" fmla="*/ 10728 w 16738"/>
                <a:gd name="connsiteY5" fmla="*/ 4516 h 21114"/>
                <a:gd name="connsiteX6" fmla="*/ 14812 w 16738"/>
                <a:gd name="connsiteY6" fmla="*/ 5091 h 21114"/>
                <a:gd name="connsiteX7" fmla="*/ 15416 w 16738"/>
                <a:gd name="connsiteY7" fmla="*/ 5293 h 21114"/>
                <a:gd name="connsiteX8" fmla="*/ 15703 w 16738"/>
                <a:gd name="connsiteY8" fmla="*/ 4718 h 21114"/>
                <a:gd name="connsiteX9" fmla="*/ 16451 w 16738"/>
                <a:gd name="connsiteY9" fmla="*/ 1496 h 21114"/>
                <a:gd name="connsiteX10" fmla="*/ 16451 w 16738"/>
                <a:gd name="connsiteY10" fmla="*/ 978 h 21114"/>
                <a:gd name="connsiteX11" fmla="*/ 15962 w 16738"/>
                <a:gd name="connsiteY11" fmla="*/ 805 h 21114"/>
                <a:gd name="connsiteX12" fmla="*/ 10469 w 16738"/>
                <a:gd name="connsiteY12" fmla="*/ 0 h 21114"/>
                <a:gd name="connsiteX13" fmla="*/ 0 w 16738"/>
                <a:gd name="connsiteY13" fmla="*/ 10586 h 21114"/>
                <a:gd name="connsiteX14" fmla="*/ 10728 w 16738"/>
                <a:gd name="connsiteY14" fmla="*/ 21115 h 21114"/>
                <a:gd name="connsiteX15" fmla="*/ 16221 w 16738"/>
                <a:gd name="connsiteY15" fmla="*/ 20223 h 21114"/>
                <a:gd name="connsiteX16" fmla="*/ 16739 w 16738"/>
                <a:gd name="connsiteY16" fmla="*/ 20022 h 21114"/>
                <a:gd name="connsiteX17" fmla="*/ 16710 w 16738"/>
                <a:gd name="connsiteY17" fmla="*/ 19475 h 21114"/>
                <a:gd name="connsiteX18" fmla="*/ 15819 w 16738"/>
                <a:gd name="connsiteY18" fmla="*/ 16225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738" h="21114">
                  <a:moveTo>
                    <a:pt x="15819" y="16225"/>
                  </a:moveTo>
                  <a:lnTo>
                    <a:pt x="15502" y="15707"/>
                  </a:lnTo>
                  <a:lnTo>
                    <a:pt x="14927" y="15908"/>
                  </a:lnTo>
                  <a:cubicBezTo>
                    <a:pt x="13690" y="16339"/>
                    <a:pt x="12540" y="16512"/>
                    <a:pt x="11044" y="16512"/>
                  </a:cubicBezTo>
                  <a:cubicBezTo>
                    <a:pt x="7363" y="16512"/>
                    <a:pt x="5579" y="14556"/>
                    <a:pt x="5579" y="10528"/>
                  </a:cubicBezTo>
                  <a:cubicBezTo>
                    <a:pt x="5579" y="7767"/>
                    <a:pt x="6471" y="4516"/>
                    <a:pt x="10728" y="4516"/>
                  </a:cubicBezTo>
                  <a:cubicBezTo>
                    <a:pt x="12223" y="4516"/>
                    <a:pt x="13575" y="4718"/>
                    <a:pt x="14812" y="5091"/>
                  </a:cubicBezTo>
                  <a:lnTo>
                    <a:pt x="15416" y="5293"/>
                  </a:lnTo>
                  <a:lnTo>
                    <a:pt x="15703" y="4718"/>
                  </a:lnTo>
                  <a:cubicBezTo>
                    <a:pt x="16221" y="3711"/>
                    <a:pt x="16451" y="2359"/>
                    <a:pt x="16451" y="1496"/>
                  </a:cubicBezTo>
                  <a:lnTo>
                    <a:pt x="16451" y="978"/>
                  </a:lnTo>
                  <a:lnTo>
                    <a:pt x="15962" y="805"/>
                  </a:lnTo>
                  <a:cubicBezTo>
                    <a:pt x="14409" y="230"/>
                    <a:pt x="12770" y="0"/>
                    <a:pt x="10469" y="0"/>
                  </a:cubicBezTo>
                  <a:cubicBezTo>
                    <a:pt x="4113" y="0"/>
                    <a:pt x="0" y="4142"/>
                    <a:pt x="0" y="10586"/>
                  </a:cubicBezTo>
                  <a:cubicBezTo>
                    <a:pt x="0" y="17289"/>
                    <a:pt x="3911" y="21115"/>
                    <a:pt x="10728" y="21115"/>
                  </a:cubicBezTo>
                  <a:cubicBezTo>
                    <a:pt x="12741" y="21115"/>
                    <a:pt x="14582" y="20827"/>
                    <a:pt x="16221" y="20223"/>
                  </a:cubicBezTo>
                  <a:lnTo>
                    <a:pt x="16739" y="20022"/>
                  </a:lnTo>
                  <a:lnTo>
                    <a:pt x="16710" y="19475"/>
                  </a:lnTo>
                  <a:cubicBezTo>
                    <a:pt x="16681" y="18324"/>
                    <a:pt x="16336" y="17087"/>
                    <a:pt x="15819" y="16225"/>
                  </a:cubicBezTo>
                </a:path>
              </a:pathLst>
            </a:custGeom>
            <a:grpFill/>
            <a:ln w="2874" cap="flat">
              <a:noFill/>
              <a:prstDash val="solid"/>
              <a:miter/>
            </a:ln>
          </p:spPr>
          <p:txBody>
            <a:bodyPr rtlCol="0" anchor="ctr"/>
            <a:lstStyle/>
            <a:p>
              <a:endParaRPr lang="en-US"/>
            </a:p>
          </p:txBody>
        </p:sp>
        <p:sp>
          <p:nvSpPr>
            <p:cNvPr id="33" name="Graphic 7">
              <a:extLst>
                <a:ext uri="{FF2B5EF4-FFF2-40B4-BE49-F238E27FC236}">
                  <a16:creationId xmlns:a16="http://schemas.microsoft.com/office/drawing/2014/main" id="{E75731DA-435C-A048-805D-6DE8F12A0309}"/>
                </a:ext>
              </a:extLst>
            </p:cNvPr>
            <p:cNvSpPr/>
            <p:nvPr/>
          </p:nvSpPr>
          <p:spPr>
            <a:xfrm>
              <a:off x="6194592" y="3424426"/>
              <a:ext cx="16997" cy="21085"/>
            </a:xfrm>
            <a:custGeom>
              <a:avLst/>
              <a:gdLst>
                <a:gd name="connsiteX0" fmla="*/ 8312 w 16997"/>
                <a:gd name="connsiteY0" fmla="*/ 0 h 21085"/>
                <a:gd name="connsiteX1" fmla="*/ 2128 w 16997"/>
                <a:gd name="connsiteY1" fmla="*/ 863 h 21085"/>
                <a:gd name="connsiteX2" fmla="*/ 1582 w 16997"/>
                <a:gd name="connsiteY2" fmla="*/ 1036 h 21085"/>
                <a:gd name="connsiteX3" fmla="*/ 1582 w 16997"/>
                <a:gd name="connsiteY3" fmla="*/ 1582 h 21085"/>
                <a:gd name="connsiteX4" fmla="*/ 2445 w 16997"/>
                <a:gd name="connsiteY4" fmla="*/ 4861 h 21085"/>
                <a:gd name="connsiteX5" fmla="*/ 2761 w 16997"/>
                <a:gd name="connsiteY5" fmla="*/ 5351 h 21085"/>
                <a:gd name="connsiteX6" fmla="*/ 3308 w 16997"/>
                <a:gd name="connsiteY6" fmla="*/ 5178 h 21085"/>
                <a:gd name="connsiteX7" fmla="*/ 7938 w 16997"/>
                <a:gd name="connsiteY7" fmla="*/ 4487 h 21085"/>
                <a:gd name="connsiteX8" fmla="*/ 11706 w 16997"/>
                <a:gd name="connsiteY8" fmla="*/ 7393 h 21085"/>
                <a:gd name="connsiteX9" fmla="*/ 9117 w 16997"/>
                <a:gd name="connsiteY9" fmla="*/ 7307 h 21085"/>
                <a:gd name="connsiteX10" fmla="*/ 0 w 16997"/>
                <a:gd name="connsiteY10" fmla="*/ 14355 h 21085"/>
                <a:gd name="connsiteX11" fmla="*/ 9002 w 16997"/>
                <a:gd name="connsiteY11" fmla="*/ 21086 h 21085"/>
                <a:gd name="connsiteX12" fmla="*/ 16394 w 16997"/>
                <a:gd name="connsiteY12" fmla="*/ 20166 h 21085"/>
                <a:gd name="connsiteX13" fmla="*/ 16998 w 16997"/>
                <a:gd name="connsiteY13" fmla="*/ 20022 h 21085"/>
                <a:gd name="connsiteX14" fmla="*/ 16998 w 16997"/>
                <a:gd name="connsiteY14" fmla="*/ 7681 h 21085"/>
                <a:gd name="connsiteX15" fmla="*/ 8312 w 16997"/>
                <a:gd name="connsiteY15" fmla="*/ 0 h 21085"/>
                <a:gd name="connsiteX16" fmla="*/ 11677 w 16997"/>
                <a:gd name="connsiteY16" fmla="*/ 11794 h 21085"/>
                <a:gd name="connsiteX17" fmla="*/ 11677 w 16997"/>
                <a:gd name="connsiteY17" fmla="*/ 16455 h 21085"/>
                <a:gd name="connsiteX18" fmla="*/ 8916 w 16997"/>
                <a:gd name="connsiteY18" fmla="*/ 16685 h 21085"/>
                <a:gd name="connsiteX19" fmla="*/ 5321 w 16997"/>
                <a:gd name="connsiteY19" fmla="*/ 14297 h 21085"/>
                <a:gd name="connsiteX20" fmla="*/ 9462 w 16997"/>
                <a:gd name="connsiteY20" fmla="*/ 11650 h 21085"/>
                <a:gd name="connsiteX21" fmla="*/ 11677 w 16997"/>
                <a:gd name="connsiteY21" fmla="*/ 11794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997" h="21085">
                  <a:moveTo>
                    <a:pt x="8312" y="0"/>
                  </a:moveTo>
                  <a:cubicBezTo>
                    <a:pt x="6184" y="0"/>
                    <a:pt x="3854" y="316"/>
                    <a:pt x="2128" y="863"/>
                  </a:cubicBezTo>
                  <a:lnTo>
                    <a:pt x="1582" y="1036"/>
                  </a:lnTo>
                  <a:lnTo>
                    <a:pt x="1582" y="1582"/>
                  </a:lnTo>
                  <a:cubicBezTo>
                    <a:pt x="1582" y="2877"/>
                    <a:pt x="1870" y="3941"/>
                    <a:pt x="2445" y="4861"/>
                  </a:cubicBezTo>
                  <a:lnTo>
                    <a:pt x="2761" y="5351"/>
                  </a:lnTo>
                  <a:lnTo>
                    <a:pt x="3308" y="5178"/>
                  </a:lnTo>
                  <a:cubicBezTo>
                    <a:pt x="4976" y="4689"/>
                    <a:pt x="6385" y="4487"/>
                    <a:pt x="7938" y="4487"/>
                  </a:cubicBezTo>
                  <a:cubicBezTo>
                    <a:pt x="10987" y="4487"/>
                    <a:pt x="11648" y="5609"/>
                    <a:pt x="11706" y="7393"/>
                  </a:cubicBezTo>
                  <a:cubicBezTo>
                    <a:pt x="10987" y="7335"/>
                    <a:pt x="10153" y="7307"/>
                    <a:pt x="9117" y="7307"/>
                  </a:cubicBezTo>
                  <a:cubicBezTo>
                    <a:pt x="3595" y="7307"/>
                    <a:pt x="0" y="10068"/>
                    <a:pt x="0" y="14355"/>
                  </a:cubicBezTo>
                  <a:cubicBezTo>
                    <a:pt x="0" y="19935"/>
                    <a:pt x="4889" y="21086"/>
                    <a:pt x="9002" y="21086"/>
                  </a:cubicBezTo>
                  <a:cubicBezTo>
                    <a:pt x="11102" y="21086"/>
                    <a:pt x="13604" y="20770"/>
                    <a:pt x="16394" y="20166"/>
                  </a:cubicBezTo>
                  <a:lnTo>
                    <a:pt x="16998" y="20022"/>
                  </a:lnTo>
                  <a:lnTo>
                    <a:pt x="16998" y="7681"/>
                  </a:lnTo>
                  <a:cubicBezTo>
                    <a:pt x="16969" y="2589"/>
                    <a:pt x="14035" y="0"/>
                    <a:pt x="8312" y="0"/>
                  </a:cubicBezTo>
                  <a:moveTo>
                    <a:pt x="11677" y="11794"/>
                  </a:moveTo>
                  <a:lnTo>
                    <a:pt x="11677" y="16455"/>
                  </a:lnTo>
                  <a:cubicBezTo>
                    <a:pt x="10900" y="16598"/>
                    <a:pt x="9922" y="16685"/>
                    <a:pt x="8916" y="16685"/>
                  </a:cubicBezTo>
                  <a:cubicBezTo>
                    <a:pt x="6299" y="16685"/>
                    <a:pt x="5321" y="16052"/>
                    <a:pt x="5321" y="14297"/>
                  </a:cubicBezTo>
                  <a:cubicBezTo>
                    <a:pt x="5321" y="13175"/>
                    <a:pt x="5752" y="11650"/>
                    <a:pt x="9462" y="11650"/>
                  </a:cubicBezTo>
                  <a:cubicBezTo>
                    <a:pt x="10066" y="11650"/>
                    <a:pt x="10987" y="11708"/>
                    <a:pt x="11677" y="11794"/>
                  </a:cubicBezTo>
                </a:path>
              </a:pathLst>
            </a:custGeom>
            <a:grpFill/>
            <a:ln w="2874" cap="flat">
              <a:noFill/>
              <a:prstDash val="solid"/>
              <a:miter/>
            </a:ln>
          </p:spPr>
          <p:txBody>
            <a:bodyPr rtlCol="0" anchor="ctr"/>
            <a:lstStyle/>
            <a:p>
              <a:endParaRPr lang="en-US"/>
            </a:p>
          </p:txBody>
        </p:sp>
        <p:sp>
          <p:nvSpPr>
            <p:cNvPr id="34" name="Graphic 7">
              <a:extLst>
                <a:ext uri="{FF2B5EF4-FFF2-40B4-BE49-F238E27FC236}">
                  <a16:creationId xmlns:a16="http://schemas.microsoft.com/office/drawing/2014/main" id="{65F50640-D34D-7F45-AB27-E5CB22412C7F}"/>
                </a:ext>
              </a:extLst>
            </p:cNvPr>
            <p:cNvSpPr/>
            <p:nvPr/>
          </p:nvSpPr>
          <p:spPr>
            <a:xfrm>
              <a:off x="6166579" y="3424224"/>
              <a:ext cx="5320" cy="21172"/>
            </a:xfrm>
            <a:custGeom>
              <a:avLst/>
              <a:gdLst>
                <a:gd name="connsiteX0" fmla="*/ 4688 w 5320"/>
                <a:gd name="connsiteY0" fmla="*/ 144 h 21172"/>
                <a:gd name="connsiteX1" fmla="*/ 2675 w 5320"/>
                <a:gd name="connsiteY1" fmla="*/ 0 h 21172"/>
                <a:gd name="connsiteX2" fmla="*/ 633 w 5320"/>
                <a:gd name="connsiteY2" fmla="*/ 144 h 21172"/>
                <a:gd name="connsiteX3" fmla="*/ 0 w 5320"/>
                <a:gd name="connsiteY3" fmla="*/ 259 h 21172"/>
                <a:gd name="connsiteX4" fmla="*/ 0 w 5320"/>
                <a:gd name="connsiteY4" fmla="*/ 20885 h 21172"/>
                <a:gd name="connsiteX5" fmla="*/ 633 w 5320"/>
                <a:gd name="connsiteY5" fmla="*/ 21000 h 21172"/>
                <a:gd name="connsiteX6" fmla="*/ 2646 w 5320"/>
                <a:gd name="connsiteY6" fmla="*/ 21172 h 21172"/>
                <a:gd name="connsiteX7" fmla="*/ 4688 w 5320"/>
                <a:gd name="connsiteY7" fmla="*/ 21000 h 21172"/>
                <a:gd name="connsiteX8" fmla="*/ 5321 w 5320"/>
                <a:gd name="connsiteY8" fmla="*/ 20885 h 21172"/>
                <a:gd name="connsiteX9" fmla="*/ 5321 w 5320"/>
                <a:gd name="connsiteY9" fmla="*/ 259 h 21172"/>
                <a:gd name="connsiteX10" fmla="*/ 4688 w 5320"/>
                <a:gd name="connsiteY10" fmla="*/ 144 h 21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20" h="21172">
                  <a:moveTo>
                    <a:pt x="4688" y="144"/>
                  </a:moveTo>
                  <a:cubicBezTo>
                    <a:pt x="4055" y="29"/>
                    <a:pt x="3250" y="0"/>
                    <a:pt x="2675" y="0"/>
                  </a:cubicBezTo>
                  <a:cubicBezTo>
                    <a:pt x="2215" y="0"/>
                    <a:pt x="1352" y="29"/>
                    <a:pt x="633" y="144"/>
                  </a:cubicBezTo>
                  <a:lnTo>
                    <a:pt x="0" y="259"/>
                  </a:lnTo>
                  <a:lnTo>
                    <a:pt x="0" y="20885"/>
                  </a:lnTo>
                  <a:lnTo>
                    <a:pt x="633" y="21000"/>
                  </a:lnTo>
                  <a:cubicBezTo>
                    <a:pt x="1265" y="21115"/>
                    <a:pt x="2071" y="21172"/>
                    <a:pt x="2646" y="21172"/>
                  </a:cubicBezTo>
                  <a:cubicBezTo>
                    <a:pt x="3106" y="21172"/>
                    <a:pt x="3969" y="21144"/>
                    <a:pt x="4688" y="21000"/>
                  </a:cubicBezTo>
                  <a:lnTo>
                    <a:pt x="5321" y="20885"/>
                  </a:lnTo>
                  <a:lnTo>
                    <a:pt x="5321" y="259"/>
                  </a:lnTo>
                  <a:lnTo>
                    <a:pt x="4688" y="144"/>
                  </a:lnTo>
                  <a:close/>
                </a:path>
              </a:pathLst>
            </a:custGeom>
            <a:grpFill/>
            <a:ln w="2874" cap="flat">
              <a:noFill/>
              <a:prstDash val="solid"/>
              <a:miter/>
            </a:ln>
          </p:spPr>
          <p:txBody>
            <a:bodyPr rtlCol="0" anchor="ctr"/>
            <a:lstStyle/>
            <a:p>
              <a:endParaRPr lang="en-US"/>
            </a:p>
          </p:txBody>
        </p:sp>
        <p:sp>
          <p:nvSpPr>
            <p:cNvPr id="35" name="Graphic 7">
              <a:extLst>
                <a:ext uri="{FF2B5EF4-FFF2-40B4-BE49-F238E27FC236}">
                  <a16:creationId xmlns:a16="http://schemas.microsoft.com/office/drawing/2014/main" id="{2B384C02-D29E-2140-9626-17898E070E33}"/>
                </a:ext>
              </a:extLst>
            </p:cNvPr>
            <p:cNvSpPr/>
            <p:nvPr/>
          </p:nvSpPr>
          <p:spPr>
            <a:xfrm>
              <a:off x="6166234"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36" name="Graphic 7">
              <a:extLst>
                <a:ext uri="{FF2B5EF4-FFF2-40B4-BE49-F238E27FC236}">
                  <a16:creationId xmlns:a16="http://schemas.microsoft.com/office/drawing/2014/main" id="{903FCC25-6FDB-5D42-985B-2BCB27A568E0}"/>
                </a:ext>
              </a:extLst>
            </p:cNvPr>
            <p:cNvSpPr/>
            <p:nvPr/>
          </p:nvSpPr>
          <p:spPr>
            <a:xfrm>
              <a:off x="6095222" y="3424224"/>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6"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37" name="Graphic 7">
              <a:extLst>
                <a:ext uri="{FF2B5EF4-FFF2-40B4-BE49-F238E27FC236}">
                  <a16:creationId xmlns:a16="http://schemas.microsoft.com/office/drawing/2014/main" id="{4628277B-0069-C341-95A5-A08D67E394C8}"/>
                </a:ext>
              </a:extLst>
            </p:cNvPr>
            <p:cNvSpPr/>
            <p:nvPr/>
          </p:nvSpPr>
          <p:spPr>
            <a:xfrm>
              <a:off x="6094906"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38" name="Graphic 7">
              <a:extLst>
                <a:ext uri="{FF2B5EF4-FFF2-40B4-BE49-F238E27FC236}">
                  <a16:creationId xmlns:a16="http://schemas.microsoft.com/office/drawing/2014/main" id="{0D0512DA-6162-654F-B773-F49259387324}"/>
                </a:ext>
              </a:extLst>
            </p:cNvPr>
            <p:cNvSpPr/>
            <p:nvPr/>
          </p:nvSpPr>
          <p:spPr>
            <a:xfrm>
              <a:off x="6061946" y="3424282"/>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5"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39" name="Graphic 7">
              <a:extLst>
                <a:ext uri="{FF2B5EF4-FFF2-40B4-BE49-F238E27FC236}">
                  <a16:creationId xmlns:a16="http://schemas.microsoft.com/office/drawing/2014/main" id="{616873F9-315C-5042-89BD-1B229B28A904}"/>
                </a:ext>
              </a:extLst>
            </p:cNvPr>
            <p:cNvSpPr/>
            <p:nvPr/>
          </p:nvSpPr>
          <p:spPr>
            <a:xfrm>
              <a:off x="6061601" y="3416428"/>
              <a:ext cx="5925" cy="5925"/>
            </a:xfrm>
            <a:custGeom>
              <a:avLst/>
              <a:gdLst>
                <a:gd name="connsiteX0" fmla="*/ 2962 w 5925"/>
                <a:gd name="connsiteY0" fmla="*/ 0 h 5925"/>
                <a:gd name="connsiteX1" fmla="*/ 0 w 5925"/>
                <a:gd name="connsiteY1" fmla="*/ 2963 h 5925"/>
                <a:gd name="connsiteX2" fmla="*/ 2962 w 5925"/>
                <a:gd name="connsiteY2" fmla="*/ 5926 h 5925"/>
                <a:gd name="connsiteX3" fmla="*/ 5925 w 5925"/>
                <a:gd name="connsiteY3" fmla="*/ 2963 h 5925"/>
                <a:gd name="connsiteX4" fmla="*/ 2962 w 5925"/>
                <a:gd name="connsiteY4" fmla="*/ 0 h 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5" h="5925">
                  <a:moveTo>
                    <a:pt x="2962" y="0"/>
                  </a:moveTo>
                  <a:cubicBezTo>
                    <a:pt x="1323" y="0"/>
                    <a:pt x="0" y="1323"/>
                    <a:pt x="0" y="2963"/>
                  </a:cubicBezTo>
                  <a:cubicBezTo>
                    <a:pt x="0" y="4603"/>
                    <a:pt x="1323" y="5926"/>
                    <a:pt x="2962" y="5926"/>
                  </a:cubicBezTo>
                  <a:cubicBezTo>
                    <a:pt x="4602" y="5926"/>
                    <a:pt x="5925" y="4603"/>
                    <a:pt x="5925" y="2963"/>
                  </a:cubicBezTo>
                  <a:cubicBezTo>
                    <a:pt x="5953" y="1352"/>
                    <a:pt x="4602" y="0"/>
                    <a:pt x="2962" y="0"/>
                  </a:cubicBezTo>
                </a:path>
              </a:pathLst>
            </a:custGeom>
            <a:grpFill/>
            <a:ln w="2874" cap="flat">
              <a:noFill/>
              <a:prstDash val="solid"/>
              <a:miter/>
            </a:ln>
          </p:spPr>
          <p:txBody>
            <a:bodyPr rtlCol="0" anchor="ctr"/>
            <a:lstStyle/>
            <a:p>
              <a:endParaRPr lang="en-US"/>
            </a:p>
          </p:txBody>
        </p:sp>
        <p:sp>
          <p:nvSpPr>
            <p:cNvPr id="40" name="Graphic 7">
              <a:extLst>
                <a:ext uri="{FF2B5EF4-FFF2-40B4-BE49-F238E27FC236}">
                  <a16:creationId xmlns:a16="http://schemas.microsoft.com/office/drawing/2014/main" id="{2D982A96-481E-A54C-B3BD-AF346B6748DD}"/>
                </a:ext>
              </a:extLst>
            </p:cNvPr>
            <p:cNvSpPr/>
            <p:nvPr/>
          </p:nvSpPr>
          <p:spPr>
            <a:xfrm>
              <a:off x="6000685" y="3423879"/>
              <a:ext cx="9318" cy="14786"/>
            </a:xfrm>
            <a:custGeom>
              <a:avLst/>
              <a:gdLst>
                <a:gd name="connsiteX0" fmla="*/ 1122 w 9318"/>
                <a:gd name="connsiteY0" fmla="*/ 14729 h 14786"/>
                <a:gd name="connsiteX1" fmla="*/ 1208 w 9318"/>
                <a:gd name="connsiteY1" fmla="*/ 14729 h 14786"/>
                <a:gd name="connsiteX2" fmla="*/ 2301 w 9318"/>
                <a:gd name="connsiteY2" fmla="*/ 14786 h 14786"/>
                <a:gd name="connsiteX3" fmla="*/ 2473 w 9318"/>
                <a:gd name="connsiteY3" fmla="*/ 14786 h 14786"/>
                <a:gd name="connsiteX4" fmla="*/ 2589 w 9318"/>
                <a:gd name="connsiteY4" fmla="*/ 14786 h 14786"/>
                <a:gd name="connsiteX5" fmla="*/ 9319 w 9318"/>
                <a:gd name="connsiteY5" fmla="*/ 7134 h 14786"/>
                <a:gd name="connsiteX6" fmla="*/ 4573 w 9318"/>
                <a:gd name="connsiteY6" fmla="*/ 0 h 14786"/>
                <a:gd name="connsiteX7" fmla="*/ 345 w 9318"/>
                <a:gd name="connsiteY7" fmla="*/ 5207 h 14786"/>
                <a:gd name="connsiteX8" fmla="*/ 345 w 9318"/>
                <a:gd name="connsiteY8" fmla="*/ 10960 h 14786"/>
                <a:gd name="connsiteX9" fmla="*/ 0 w 9318"/>
                <a:gd name="connsiteY9" fmla="*/ 14470 h 14786"/>
                <a:gd name="connsiteX10" fmla="*/ 575 w 9318"/>
                <a:gd name="connsiteY10" fmla="*/ 14614 h 14786"/>
                <a:gd name="connsiteX11" fmla="*/ 661 w 9318"/>
                <a:gd name="connsiteY11" fmla="*/ 14643 h 14786"/>
                <a:gd name="connsiteX12" fmla="*/ 1122 w 9318"/>
                <a:gd name="connsiteY12" fmla="*/ 14729 h 1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18" h="14786">
                  <a:moveTo>
                    <a:pt x="1122" y="14729"/>
                  </a:moveTo>
                  <a:lnTo>
                    <a:pt x="1208" y="14729"/>
                  </a:lnTo>
                  <a:cubicBezTo>
                    <a:pt x="1553" y="14757"/>
                    <a:pt x="1927" y="14786"/>
                    <a:pt x="2301" y="14786"/>
                  </a:cubicBezTo>
                  <a:lnTo>
                    <a:pt x="2473" y="14786"/>
                  </a:lnTo>
                  <a:lnTo>
                    <a:pt x="2589" y="14786"/>
                  </a:lnTo>
                  <a:cubicBezTo>
                    <a:pt x="7047" y="14786"/>
                    <a:pt x="9319" y="12226"/>
                    <a:pt x="9319" y="7134"/>
                  </a:cubicBezTo>
                  <a:cubicBezTo>
                    <a:pt x="9319" y="2129"/>
                    <a:pt x="7909" y="0"/>
                    <a:pt x="4573" y="0"/>
                  </a:cubicBezTo>
                  <a:cubicBezTo>
                    <a:pt x="1841" y="0"/>
                    <a:pt x="345" y="1841"/>
                    <a:pt x="345" y="5207"/>
                  </a:cubicBezTo>
                  <a:lnTo>
                    <a:pt x="345" y="10960"/>
                  </a:lnTo>
                  <a:cubicBezTo>
                    <a:pt x="345" y="11938"/>
                    <a:pt x="288" y="13521"/>
                    <a:pt x="0" y="14470"/>
                  </a:cubicBezTo>
                  <a:cubicBezTo>
                    <a:pt x="144" y="14527"/>
                    <a:pt x="345" y="14556"/>
                    <a:pt x="575" y="14614"/>
                  </a:cubicBezTo>
                  <a:lnTo>
                    <a:pt x="661" y="14643"/>
                  </a:lnTo>
                  <a:cubicBezTo>
                    <a:pt x="748" y="14671"/>
                    <a:pt x="949" y="14700"/>
                    <a:pt x="1122" y="14729"/>
                  </a:cubicBezTo>
                </a:path>
              </a:pathLst>
            </a:custGeom>
            <a:grpFill/>
            <a:ln w="2874" cap="flat">
              <a:noFill/>
              <a:prstDash val="solid"/>
              <a:miter/>
            </a:ln>
          </p:spPr>
          <p:txBody>
            <a:bodyPr rtlCol="0" anchor="ctr"/>
            <a:lstStyle/>
            <a:p>
              <a:endParaRPr lang="en-US"/>
            </a:p>
          </p:txBody>
        </p:sp>
        <p:sp>
          <p:nvSpPr>
            <p:cNvPr id="41" name="Graphic 7">
              <a:extLst>
                <a:ext uri="{FF2B5EF4-FFF2-40B4-BE49-F238E27FC236}">
                  <a16:creationId xmlns:a16="http://schemas.microsoft.com/office/drawing/2014/main" id="{2A43DED9-8B7C-2F41-BFAA-C10AF3759109}"/>
                </a:ext>
              </a:extLst>
            </p:cNvPr>
            <p:cNvSpPr/>
            <p:nvPr/>
          </p:nvSpPr>
          <p:spPr>
            <a:xfrm>
              <a:off x="5980466" y="3405957"/>
              <a:ext cx="45586" cy="45595"/>
            </a:xfrm>
            <a:custGeom>
              <a:avLst/>
              <a:gdLst>
                <a:gd name="connsiteX0" fmla="*/ 11476 w 45586"/>
                <a:gd name="connsiteY0" fmla="*/ 38289 h 45595"/>
                <a:gd name="connsiteX1" fmla="*/ 12223 w 45586"/>
                <a:gd name="connsiteY1" fmla="*/ 35297 h 45595"/>
                <a:gd name="connsiteX2" fmla="*/ 12223 w 45586"/>
                <a:gd name="connsiteY2" fmla="*/ 35297 h 45595"/>
                <a:gd name="connsiteX3" fmla="*/ 12223 w 45586"/>
                <a:gd name="connsiteY3" fmla="*/ 2589 h 45595"/>
                <a:gd name="connsiteX4" fmla="*/ 0 w 45586"/>
                <a:gd name="connsiteY4" fmla="*/ 22783 h 45595"/>
                <a:gd name="connsiteX5" fmla="*/ 22779 w 45586"/>
                <a:gd name="connsiteY5" fmla="*/ 45595 h 45595"/>
                <a:gd name="connsiteX6" fmla="*/ 45587 w 45586"/>
                <a:gd name="connsiteY6" fmla="*/ 22783 h 45595"/>
                <a:gd name="connsiteX7" fmla="*/ 22779 w 45586"/>
                <a:gd name="connsiteY7" fmla="*/ 0 h 45595"/>
                <a:gd name="connsiteX8" fmla="*/ 20421 w 45586"/>
                <a:gd name="connsiteY8" fmla="*/ 115 h 45595"/>
                <a:gd name="connsiteX9" fmla="*/ 20421 w 45586"/>
                <a:gd name="connsiteY9" fmla="*/ 13204 h 45595"/>
                <a:gd name="connsiteX10" fmla="*/ 26662 w 45586"/>
                <a:gd name="connsiteY10" fmla="*/ 10903 h 45595"/>
                <a:gd name="connsiteX11" fmla="*/ 37965 w 45586"/>
                <a:gd name="connsiteY11" fmla="*/ 24883 h 45595"/>
                <a:gd name="connsiteX12" fmla="*/ 22290 w 45586"/>
                <a:gd name="connsiteY12" fmla="*/ 39756 h 45595"/>
                <a:gd name="connsiteX13" fmla="*/ 18781 w 45586"/>
                <a:gd name="connsiteY13" fmla="*/ 39554 h 45595"/>
                <a:gd name="connsiteX14" fmla="*/ 18666 w 45586"/>
                <a:gd name="connsiteY14" fmla="*/ 39554 h 45595"/>
                <a:gd name="connsiteX15" fmla="*/ 12109 w 45586"/>
                <a:gd name="connsiteY15" fmla="*/ 38461 h 45595"/>
                <a:gd name="connsiteX16" fmla="*/ 11476 w 45586"/>
                <a:gd name="connsiteY16" fmla="*/ 38289 h 45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586" h="45595">
                  <a:moveTo>
                    <a:pt x="11476" y="38289"/>
                  </a:moveTo>
                  <a:cubicBezTo>
                    <a:pt x="12281" y="37310"/>
                    <a:pt x="12223" y="35297"/>
                    <a:pt x="12223" y="35297"/>
                  </a:cubicBezTo>
                  <a:lnTo>
                    <a:pt x="12223" y="35297"/>
                  </a:lnTo>
                  <a:lnTo>
                    <a:pt x="12223" y="2589"/>
                  </a:lnTo>
                  <a:cubicBezTo>
                    <a:pt x="4947" y="6386"/>
                    <a:pt x="0" y="14009"/>
                    <a:pt x="0" y="22783"/>
                  </a:cubicBezTo>
                  <a:cubicBezTo>
                    <a:pt x="0" y="35383"/>
                    <a:pt x="10210" y="45595"/>
                    <a:pt x="22779" y="45595"/>
                  </a:cubicBezTo>
                  <a:cubicBezTo>
                    <a:pt x="35376" y="45595"/>
                    <a:pt x="45587" y="35383"/>
                    <a:pt x="45587" y="22783"/>
                  </a:cubicBezTo>
                  <a:cubicBezTo>
                    <a:pt x="45587" y="10184"/>
                    <a:pt x="35376" y="0"/>
                    <a:pt x="22779" y="0"/>
                  </a:cubicBezTo>
                  <a:cubicBezTo>
                    <a:pt x="21974" y="0"/>
                    <a:pt x="21197" y="29"/>
                    <a:pt x="20421" y="115"/>
                  </a:cubicBezTo>
                  <a:lnTo>
                    <a:pt x="20421" y="13204"/>
                  </a:lnTo>
                  <a:cubicBezTo>
                    <a:pt x="21830" y="11766"/>
                    <a:pt x="24131" y="10903"/>
                    <a:pt x="26662" y="10903"/>
                  </a:cubicBezTo>
                  <a:cubicBezTo>
                    <a:pt x="33737" y="10903"/>
                    <a:pt x="37965" y="16138"/>
                    <a:pt x="37965" y="24883"/>
                  </a:cubicBezTo>
                  <a:cubicBezTo>
                    <a:pt x="37965" y="34060"/>
                    <a:pt x="31954" y="39756"/>
                    <a:pt x="22290" y="39756"/>
                  </a:cubicBezTo>
                  <a:cubicBezTo>
                    <a:pt x="21197" y="39756"/>
                    <a:pt x="19989" y="39698"/>
                    <a:pt x="18781" y="39554"/>
                  </a:cubicBezTo>
                  <a:lnTo>
                    <a:pt x="18666" y="39554"/>
                  </a:lnTo>
                  <a:cubicBezTo>
                    <a:pt x="16135" y="39410"/>
                    <a:pt x="12281" y="38490"/>
                    <a:pt x="12109" y="38461"/>
                  </a:cubicBezTo>
                  <a:lnTo>
                    <a:pt x="11476" y="38289"/>
                  </a:lnTo>
                  <a:close/>
                </a:path>
              </a:pathLst>
            </a:custGeom>
            <a:grpFill/>
            <a:ln w="2874" cap="flat">
              <a:noFill/>
              <a:prstDash val="solid"/>
              <a:miter/>
            </a:ln>
          </p:spPr>
          <p:txBody>
            <a:bodyPr rtlCol="0" anchor="ctr"/>
            <a:lstStyle/>
            <a:p>
              <a:endParaRPr lang="en-US"/>
            </a:p>
          </p:txBody>
        </p:sp>
      </p:grpSp>
    </p:spTree>
    <p:extLst>
      <p:ext uri="{BB962C8B-B14F-4D97-AF65-F5344CB8AC3E}">
        <p14:creationId xmlns:p14="http://schemas.microsoft.com/office/powerpoint/2010/main" val="3192481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3" presetClass="entr" presetSubtype="32"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p:cTn id="11" dur="1000" fill="hold"/>
                                        <p:tgtEl>
                                          <p:spTgt spid="26"/>
                                        </p:tgtEl>
                                        <p:attrNameLst>
                                          <p:attrName>ppt_w</p:attrName>
                                        </p:attrNameLst>
                                      </p:cBhvr>
                                      <p:tavLst>
                                        <p:tav tm="0">
                                          <p:val>
                                            <p:strVal val="4*#ppt_w"/>
                                          </p:val>
                                        </p:tav>
                                        <p:tav tm="100000">
                                          <p:val>
                                            <p:strVal val="#ppt_w"/>
                                          </p:val>
                                        </p:tav>
                                      </p:tavLst>
                                    </p:anim>
                                    <p:anim calcmode="lin" valueType="num">
                                      <p:cBhvr>
                                        <p:cTn id="12" dur="1000" fill="hold"/>
                                        <p:tgtEl>
                                          <p:spTgt spid="2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Header Photo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0E913-BB54-1D4C-A21C-C47D0431891C}"/>
              </a:ext>
            </a:extLst>
          </p:cNvPr>
          <p:cNvSpPr>
            <a:spLocks noGrp="1"/>
          </p:cNvSpPr>
          <p:nvPr>
            <p:ph type="title"/>
          </p:nvPr>
        </p:nvSpPr>
        <p:spPr>
          <a:xfrm>
            <a:off x="4811128" y="2270943"/>
            <a:ext cx="6322594" cy="2751621"/>
          </a:xfrm>
          <a:prstGeom prst="rect">
            <a:avLst/>
          </a:prstGeom>
        </p:spPr>
        <p:txBody>
          <a:bodyPr anchor="t">
            <a:noAutofit/>
          </a:bodyPr>
          <a:lstStyle>
            <a:lvl1pPr>
              <a:defRPr sz="4400"/>
            </a:lvl1pPr>
          </a:lstStyle>
          <a:p>
            <a:r>
              <a:rPr lang="en-GB"/>
              <a:t>Click to edit Master title style</a:t>
            </a:r>
            <a:endParaRPr lang="en-US"/>
          </a:p>
        </p:txBody>
      </p:sp>
      <p:pic>
        <p:nvPicPr>
          <p:cNvPr id="4" name="Picture 3">
            <a:extLst>
              <a:ext uri="{FF2B5EF4-FFF2-40B4-BE49-F238E27FC236}">
                <a16:creationId xmlns:a16="http://schemas.microsoft.com/office/drawing/2014/main" id="{98C2CF0C-D15B-E243-96CC-72328DFD234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4057650" cy="6858000"/>
          </a:xfrm>
          <a:prstGeom prst="rect">
            <a:avLst/>
          </a:prstGeom>
        </p:spPr>
      </p:pic>
      <p:sp>
        <p:nvSpPr>
          <p:cNvPr id="24" name="TextBox 23">
            <a:extLst>
              <a:ext uri="{FF2B5EF4-FFF2-40B4-BE49-F238E27FC236}">
                <a16:creationId xmlns:a16="http://schemas.microsoft.com/office/drawing/2014/main" id="{67C5A97E-47B7-F74F-95B2-9C5F4FC4947B}"/>
              </a:ext>
            </a:extLst>
          </p:cNvPr>
          <p:cNvSpPr txBox="1"/>
          <p:nvPr userDrawn="1"/>
        </p:nvSpPr>
        <p:spPr>
          <a:xfrm>
            <a:off x="184224" y="6417378"/>
            <a:ext cx="9523828" cy="166199"/>
          </a:xfrm>
          <a:prstGeom prst="rect">
            <a:avLst/>
          </a:prstGeom>
          <a:noFill/>
        </p:spPr>
        <p:txBody>
          <a:bodyPr wrap="square" rtlCol="0">
            <a:spAutoFit/>
          </a:bodyPr>
          <a:lstStyle/>
          <a:p>
            <a:r>
              <a:rPr lang="en-GB" sz="480" b="1">
                <a:solidFill>
                  <a:srgbClr val="003D46"/>
                </a:solidFill>
                <a:latin typeface="Arial" panose="020B0604020202020204" pitchFamily="34" charset="0"/>
                <a:cs typeface="Arial" panose="020B0604020202020204" pitchFamily="34" charset="0"/>
              </a:rPr>
              <a:t>All content within this presentation, both physically and intellectual is the exclusive property of </a:t>
            </a:r>
            <a:r>
              <a:rPr lang="en-GB" sz="480" b="1" err="1">
                <a:solidFill>
                  <a:srgbClr val="003D46"/>
                </a:solidFill>
                <a:latin typeface="Arial" panose="020B0604020202020204" pitchFamily="34" charset="0"/>
                <a:cs typeface="Arial" panose="020B0604020202020204" pitchFamily="34" charset="0"/>
              </a:rPr>
              <a:t>Bioiberica</a:t>
            </a:r>
            <a:r>
              <a:rPr lang="en-GB" sz="480" b="1">
                <a:solidFill>
                  <a:srgbClr val="003D46"/>
                </a:solidFill>
                <a:latin typeface="Arial" panose="020B0604020202020204" pitchFamily="34" charset="0"/>
                <a:cs typeface="Arial" panose="020B0604020202020204" pitchFamily="34" charset="0"/>
              </a:rPr>
              <a:t>. This presentation may not be distributed in full or in part to any person or third party without the written permission of </a:t>
            </a:r>
            <a:r>
              <a:rPr lang="en-GB" sz="480" b="1" err="1">
                <a:solidFill>
                  <a:srgbClr val="003D46"/>
                </a:solidFill>
                <a:latin typeface="Arial" panose="020B0604020202020204" pitchFamily="34" charset="0"/>
                <a:cs typeface="Arial" panose="020B0604020202020204" pitchFamily="34" charset="0"/>
              </a:rPr>
              <a:t>Bioiberica</a:t>
            </a:r>
            <a:r>
              <a:rPr lang="en-GB" sz="480" b="1">
                <a:solidFill>
                  <a:srgbClr val="003D46"/>
                </a:solidFill>
                <a:latin typeface="Arial" panose="020B0604020202020204" pitchFamily="34" charset="0"/>
                <a:cs typeface="Arial" panose="020B0604020202020204" pitchFamily="34" charset="0"/>
              </a:rPr>
              <a:t>. ©2021</a:t>
            </a:r>
          </a:p>
        </p:txBody>
      </p:sp>
      <p:cxnSp>
        <p:nvCxnSpPr>
          <p:cNvPr id="25" name="Straight Connector 24">
            <a:extLst>
              <a:ext uri="{FF2B5EF4-FFF2-40B4-BE49-F238E27FC236}">
                <a16:creationId xmlns:a16="http://schemas.microsoft.com/office/drawing/2014/main" id="{A1D6A408-8F46-8545-BF08-5BD6319A589F}"/>
              </a:ext>
            </a:extLst>
          </p:cNvPr>
          <p:cNvCxnSpPr/>
          <p:nvPr userDrawn="1"/>
        </p:nvCxnSpPr>
        <p:spPr>
          <a:xfrm>
            <a:off x="281354" y="6358597"/>
            <a:ext cx="11605846" cy="0"/>
          </a:xfrm>
          <a:prstGeom prst="line">
            <a:avLst/>
          </a:prstGeom>
          <a:ln w="6350">
            <a:solidFill>
              <a:srgbClr val="003D46"/>
            </a:solidFill>
          </a:ln>
        </p:spPr>
        <p:style>
          <a:lnRef idx="1">
            <a:schemeClr val="accent1"/>
          </a:lnRef>
          <a:fillRef idx="0">
            <a:schemeClr val="accent1"/>
          </a:fillRef>
          <a:effectRef idx="0">
            <a:schemeClr val="accent1"/>
          </a:effectRef>
          <a:fontRef idx="minor">
            <a:schemeClr val="tx1"/>
          </a:fontRef>
        </p:style>
      </p:cxnSp>
      <p:grpSp>
        <p:nvGrpSpPr>
          <p:cNvPr id="23" name="Graphic 7">
            <a:extLst>
              <a:ext uri="{FF2B5EF4-FFF2-40B4-BE49-F238E27FC236}">
                <a16:creationId xmlns:a16="http://schemas.microsoft.com/office/drawing/2014/main" id="{D17332DE-9BF9-5E4B-B8AF-BC6555B18589}"/>
              </a:ext>
            </a:extLst>
          </p:cNvPr>
          <p:cNvGrpSpPr/>
          <p:nvPr userDrawn="1"/>
        </p:nvGrpSpPr>
        <p:grpSpPr>
          <a:xfrm>
            <a:off x="11118683" y="6430454"/>
            <a:ext cx="776190" cy="153123"/>
            <a:chOff x="5980466" y="3405957"/>
            <a:chExt cx="231124" cy="45595"/>
          </a:xfrm>
          <a:solidFill>
            <a:srgbClr val="003D46"/>
          </a:solidFill>
        </p:grpSpPr>
        <p:sp>
          <p:nvSpPr>
            <p:cNvPr id="26" name="Graphic 7">
              <a:extLst>
                <a:ext uri="{FF2B5EF4-FFF2-40B4-BE49-F238E27FC236}">
                  <a16:creationId xmlns:a16="http://schemas.microsoft.com/office/drawing/2014/main" id="{458A748F-903C-404E-ACE0-E17EF68380C7}"/>
                </a:ext>
              </a:extLst>
            </p:cNvPr>
            <p:cNvSpPr/>
            <p:nvPr/>
          </p:nvSpPr>
          <p:spPr>
            <a:xfrm>
              <a:off x="6038218" y="3416918"/>
              <a:ext cx="19327" cy="28622"/>
            </a:xfrm>
            <a:custGeom>
              <a:avLst/>
              <a:gdLst>
                <a:gd name="connsiteX0" fmla="*/ 14697 w 19327"/>
                <a:gd name="connsiteY0" fmla="*/ 13117 h 28622"/>
                <a:gd name="connsiteX1" fmla="*/ 17602 w 19327"/>
                <a:gd name="connsiteY1" fmla="*/ 7594 h 28622"/>
                <a:gd name="connsiteX2" fmla="*/ 6989 w 19327"/>
                <a:gd name="connsiteY2" fmla="*/ 0 h 28622"/>
                <a:gd name="connsiteX3" fmla="*/ 604 w 19327"/>
                <a:gd name="connsiteY3" fmla="*/ 431 h 28622"/>
                <a:gd name="connsiteX4" fmla="*/ 0 w 19327"/>
                <a:gd name="connsiteY4" fmla="*/ 546 h 28622"/>
                <a:gd name="connsiteX5" fmla="*/ 0 w 19327"/>
                <a:gd name="connsiteY5" fmla="*/ 28076 h 28622"/>
                <a:gd name="connsiteX6" fmla="*/ 661 w 19327"/>
                <a:gd name="connsiteY6" fmla="*/ 28162 h 28622"/>
                <a:gd name="connsiteX7" fmla="*/ 7248 w 19327"/>
                <a:gd name="connsiteY7" fmla="*/ 28623 h 28622"/>
                <a:gd name="connsiteX8" fmla="*/ 19327 w 19327"/>
                <a:gd name="connsiteY8" fmla="*/ 20166 h 28622"/>
                <a:gd name="connsiteX9" fmla="*/ 14697 w 19327"/>
                <a:gd name="connsiteY9" fmla="*/ 13117 h 28622"/>
                <a:gd name="connsiteX10" fmla="*/ 5407 w 19327"/>
                <a:gd name="connsiteY10" fmla="*/ 11363 h 28622"/>
                <a:gd name="connsiteX11" fmla="*/ 5407 w 19327"/>
                <a:gd name="connsiteY11" fmla="*/ 4516 h 28622"/>
                <a:gd name="connsiteX12" fmla="*/ 7363 w 19327"/>
                <a:gd name="connsiteY12" fmla="*/ 4459 h 28622"/>
                <a:gd name="connsiteX13" fmla="*/ 12137 w 19327"/>
                <a:gd name="connsiteY13" fmla="*/ 7824 h 28622"/>
                <a:gd name="connsiteX14" fmla="*/ 7478 w 19327"/>
                <a:gd name="connsiteY14" fmla="*/ 11363 h 28622"/>
                <a:gd name="connsiteX15" fmla="*/ 5407 w 19327"/>
                <a:gd name="connsiteY15" fmla="*/ 11363 h 28622"/>
                <a:gd name="connsiteX16" fmla="*/ 13662 w 19327"/>
                <a:gd name="connsiteY16" fmla="*/ 20022 h 28622"/>
                <a:gd name="connsiteX17" fmla="*/ 7650 w 19327"/>
                <a:gd name="connsiteY17" fmla="*/ 23934 h 28622"/>
                <a:gd name="connsiteX18" fmla="*/ 5407 w 19327"/>
                <a:gd name="connsiteY18" fmla="*/ 23876 h 28622"/>
                <a:gd name="connsiteX19" fmla="*/ 5407 w 19327"/>
                <a:gd name="connsiteY19" fmla="*/ 15994 h 28622"/>
                <a:gd name="connsiteX20" fmla="*/ 7881 w 19327"/>
                <a:gd name="connsiteY20" fmla="*/ 15994 h 28622"/>
                <a:gd name="connsiteX21" fmla="*/ 13662 w 19327"/>
                <a:gd name="connsiteY21" fmla="*/ 20022 h 2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27" h="28622">
                  <a:moveTo>
                    <a:pt x="14697" y="13117"/>
                  </a:moveTo>
                  <a:cubicBezTo>
                    <a:pt x="16250" y="12053"/>
                    <a:pt x="17602" y="10212"/>
                    <a:pt x="17602" y="7594"/>
                  </a:cubicBezTo>
                  <a:cubicBezTo>
                    <a:pt x="17602" y="1323"/>
                    <a:pt x="11821" y="0"/>
                    <a:pt x="6989" y="0"/>
                  </a:cubicBezTo>
                  <a:cubicBezTo>
                    <a:pt x="4429" y="0"/>
                    <a:pt x="1870" y="172"/>
                    <a:pt x="604" y="431"/>
                  </a:cubicBezTo>
                  <a:lnTo>
                    <a:pt x="0" y="546"/>
                  </a:lnTo>
                  <a:lnTo>
                    <a:pt x="0" y="28076"/>
                  </a:lnTo>
                  <a:lnTo>
                    <a:pt x="661" y="28162"/>
                  </a:lnTo>
                  <a:cubicBezTo>
                    <a:pt x="2905" y="28450"/>
                    <a:pt x="5350" y="28623"/>
                    <a:pt x="7248" y="28623"/>
                  </a:cubicBezTo>
                  <a:cubicBezTo>
                    <a:pt x="17774" y="28623"/>
                    <a:pt x="19327" y="23330"/>
                    <a:pt x="19327" y="20166"/>
                  </a:cubicBezTo>
                  <a:cubicBezTo>
                    <a:pt x="19327" y="16771"/>
                    <a:pt x="17602" y="14239"/>
                    <a:pt x="14697" y="13117"/>
                  </a:cubicBezTo>
                  <a:moveTo>
                    <a:pt x="5407" y="11363"/>
                  </a:moveTo>
                  <a:lnTo>
                    <a:pt x="5407" y="4516"/>
                  </a:lnTo>
                  <a:cubicBezTo>
                    <a:pt x="5925" y="4459"/>
                    <a:pt x="6557" y="4459"/>
                    <a:pt x="7363" y="4459"/>
                  </a:cubicBezTo>
                  <a:cubicBezTo>
                    <a:pt x="9549" y="4459"/>
                    <a:pt x="12137" y="5034"/>
                    <a:pt x="12137" y="7824"/>
                  </a:cubicBezTo>
                  <a:cubicBezTo>
                    <a:pt x="12137" y="10212"/>
                    <a:pt x="10613" y="11363"/>
                    <a:pt x="7478" y="11363"/>
                  </a:cubicBezTo>
                  <a:lnTo>
                    <a:pt x="5407" y="11363"/>
                  </a:lnTo>
                  <a:close/>
                  <a:moveTo>
                    <a:pt x="13662" y="20022"/>
                  </a:moveTo>
                  <a:cubicBezTo>
                    <a:pt x="13662" y="21690"/>
                    <a:pt x="13029" y="23934"/>
                    <a:pt x="7650" y="23934"/>
                  </a:cubicBezTo>
                  <a:cubicBezTo>
                    <a:pt x="7104" y="23934"/>
                    <a:pt x="6155" y="23934"/>
                    <a:pt x="5407" y="23876"/>
                  </a:cubicBezTo>
                  <a:lnTo>
                    <a:pt x="5407" y="15994"/>
                  </a:lnTo>
                  <a:lnTo>
                    <a:pt x="7881" y="15994"/>
                  </a:lnTo>
                  <a:cubicBezTo>
                    <a:pt x="13057" y="15965"/>
                    <a:pt x="13662" y="18267"/>
                    <a:pt x="13662" y="20022"/>
                  </a:cubicBezTo>
                </a:path>
              </a:pathLst>
            </a:custGeom>
            <a:grpFill/>
            <a:ln w="2874" cap="flat">
              <a:noFill/>
              <a:prstDash val="solid"/>
              <a:miter/>
            </a:ln>
          </p:spPr>
          <p:txBody>
            <a:bodyPr rtlCol="0" anchor="ctr"/>
            <a:lstStyle/>
            <a:p>
              <a:endParaRPr lang="en-US"/>
            </a:p>
          </p:txBody>
        </p:sp>
        <p:sp>
          <p:nvSpPr>
            <p:cNvPr id="27" name="Graphic 7">
              <a:extLst>
                <a:ext uri="{FF2B5EF4-FFF2-40B4-BE49-F238E27FC236}">
                  <a16:creationId xmlns:a16="http://schemas.microsoft.com/office/drawing/2014/main" id="{63E7490B-EE64-B947-8964-3EB027F7A21E}"/>
                </a:ext>
              </a:extLst>
            </p:cNvPr>
            <p:cNvSpPr/>
            <p:nvPr/>
          </p:nvSpPr>
          <p:spPr>
            <a:xfrm>
              <a:off x="6071092" y="3424426"/>
              <a:ext cx="20017" cy="21114"/>
            </a:xfrm>
            <a:custGeom>
              <a:avLst/>
              <a:gdLst>
                <a:gd name="connsiteX0" fmla="*/ 10009 w 20017"/>
                <a:gd name="connsiteY0" fmla="*/ 0 h 21114"/>
                <a:gd name="connsiteX1" fmla="*/ 0 w 20017"/>
                <a:gd name="connsiteY1" fmla="*/ 10586 h 21114"/>
                <a:gd name="connsiteX2" fmla="*/ 10009 w 20017"/>
                <a:gd name="connsiteY2" fmla="*/ 21115 h 21114"/>
                <a:gd name="connsiteX3" fmla="*/ 20018 w 20017"/>
                <a:gd name="connsiteY3" fmla="*/ 10586 h 21114"/>
                <a:gd name="connsiteX4" fmla="*/ 10009 w 20017"/>
                <a:gd name="connsiteY4" fmla="*/ 0 h 21114"/>
                <a:gd name="connsiteX5" fmla="*/ 14467 w 20017"/>
                <a:gd name="connsiteY5" fmla="*/ 10557 h 21114"/>
                <a:gd name="connsiteX6" fmla="*/ 10009 w 20017"/>
                <a:gd name="connsiteY6" fmla="*/ 16685 h 21114"/>
                <a:gd name="connsiteX7" fmla="*/ 5580 w 20017"/>
                <a:gd name="connsiteY7" fmla="*/ 10557 h 21114"/>
                <a:gd name="connsiteX8" fmla="*/ 10009 w 20017"/>
                <a:gd name="connsiteY8" fmla="*/ 4459 h 21114"/>
                <a:gd name="connsiteX9" fmla="*/ 14467 w 20017"/>
                <a:gd name="connsiteY9" fmla="*/ 10557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017" h="21114">
                  <a:moveTo>
                    <a:pt x="10009" y="0"/>
                  </a:moveTo>
                  <a:cubicBezTo>
                    <a:pt x="3825" y="0"/>
                    <a:pt x="0" y="4056"/>
                    <a:pt x="0" y="10586"/>
                  </a:cubicBezTo>
                  <a:cubicBezTo>
                    <a:pt x="0" y="17087"/>
                    <a:pt x="3825" y="21115"/>
                    <a:pt x="10009" y="21115"/>
                  </a:cubicBezTo>
                  <a:cubicBezTo>
                    <a:pt x="16164" y="21115"/>
                    <a:pt x="20018" y="17087"/>
                    <a:pt x="20018" y="10586"/>
                  </a:cubicBezTo>
                  <a:cubicBezTo>
                    <a:pt x="20018" y="4056"/>
                    <a:pt x="16164" y="0"/>
                    <a:pt x="10009" y="0"/>
                  </a:cubicBezTo>
                  <a:moveTo>
                    <a:pt x="14467" y="10557"/>
                  </a:moveTo>
                  <a:cubicBezTo>
                    <a:pt x="14467" y="14671"/>
                    <a:pt x="13000" y="16685"/>
                    <a:pt x="10009" y="16685"/>
                  </a:cubicBezTo>
                  <a:cubicBezTo>
                    <a:pt x="7047" y="16685"/>
                    <a:pt x="5580" y="14671"/>
                    <a:pt x="5580" y="10557"/>
                  </a:cubicBezTo>
                  <a:cubicBezTo>
                    <a:pt x="5580" y="6444"/>
                    <a:pt x="7018" y="4459"/>
                    <a:pt x="10009" y="4459"/>
                  </a:cubicBezTo>
                  <a:cubicBezTo>
                    <a:pt x="13000" y="4459"/>
                    <a:pt x="14467" y="6473"/>
                    <a:pt x="14467" y="10557"/>
                  </a:cubicBezTo>
                </a:path>
              </a:pathLst>
            </a:custGeom>
            <a:grpFill/>
            <a:ln w="2874" cap="flat">
              <a:noFill/>
              <a:prstDash val="solid"/>
              <a:miter/>
            </a:ln>
          </p:spPr>
          <p:txBody>
            <a:bodyPr rtlCol="0" anchor="ctr"/>
            <a:lstStyle/>
            <a:p>
              <a:endParaRPr lang="en-US"/>
            </a:p>
          </p:txBody>
        </p:sp>
        <p:sp>
          <p:nvSpPr>
            <p:cNvPr id="28" name="Graphic 7">
              <a:extLst>
                <a:ext uri="{FF2B5EF4-FFF2-40B4-BE49-F238E27FC236}">
                  <a16:creationId xmlns:a16="http://schemas.microsoft.com/office/drawing/2014/main" id="{7B38C128-FA15-754F-980D-4FDAC8407473}"/>
                </a:ext>
              </a:extLst>
            </p:cNvPr>
            <p:cNvSpPr/>
            <p:nvPr/>
          </p:nvSpPr>
          <p:spPr>
            <a:xfrm>
              <a:off x="6106037" y="3416284"/>
              <a:ext cx="19212" cy="29255"/>
            </a:xfrm>
            <a:custGeom>
              <a:avLst/>
              <a:gdLst>
                <a:gd name="connsiteX0" fmla="*/ 10325 w 19212"/>
                <a:gd name="connsiteY0" fmla="*/ 8141 h 29255"/>
                <a:gd name="connsiteX1" fmla="*/ 5378 w 19212"/>
                <a:gd name="connsiteY1" fmla="*/ 9694 h 29255"/>
                <a:gd name="connsiteX2" fmla="*/ 5378 w 19212"/>
                <a:gd name="connsiteY2" fmla="*/ 288 h 29255"/>
                <a:gd name="connsiteX3" fmla="*/ 4746 w 19212"/>
                <a:gd name="connsiteY3" fmla="*/ 173 h 29255"/>
                <a:gd name="connsiteX4" fmla="*/ 2675 w 19212"/>
                <a:gd name="connsiteY4" fmla="*/ 0 h 29255"/>
                <a:gd name="connsiteX5" fmla="*/ 633 w 19212"/>
                <a:gd name="connsiteY5" fmla="*/ 173 h 29255"/>
                <a:gd name="connsiteX6" fmla="*/ 0 w 19212"/>
                <a:gd name="connsiteY6" fmla="*/ 288 h 29255"/>
                <a:gd name="connsiteX7" fmla="*/ 0 w 19212"/>
                <a:gd name="connsiteY7" fmla="*/ 28019 h 29255"/>
                <a:gd name="connsiteX8" fmla="*/ 518 w 19212"/>
                <a:gd name="connsiteY8" fmla="*/ 28192 h 29255"/>
                <a:gd name="connsiteX9" fmla="*/ 7277 w 19212"/>
                <a:gd name="connsiteY9" fmla="*/ 29256 h 29255"/>
                <a:gd name="connsiteX10" fmla="*/ 19213 w 19212"/>
                <a:gd name="connsiteY10" fmla="*/ 18238 h 29255"/>
                <a:gd name="connsiteX11" fmla="*/ 10325 w 19212"/>
                <a:gd name="connsiteY11" fmla="*/ 8141 h 29255"/>
                <a:gd name="connsiteX12" fmla="*/ 13662 w 19212"/>
                <a:gd name="connsiteY12" fmla="*/ 18382 h 29255"/>
                <a:gd name="connsiteX13" fmla="*/ 7737 w 19212"/>
                <a:gd name="connsiteY13" fmla="*/ 24653 h 29255"/>
                <a:gd name="connsiteX14" fmla="*/ 5378 w 19212"/>
                <a:gd name="connsiteY14" fmla="*/ 24423 h 29255"/>
                <a:gd name="connsiteX15" fmla="*/ 5378 w 19212"/>
                <a:gd name="connsiteY15" fmla="*/ 17174 h 29255"/>
                <a:gd name="connsiteX16" fmla="*/ 9606 w 19212"/>
                <a:gd name="connsiteY16" fmla="*/ 12744 h 29255"/>
                <a:gd name="connsiteX17" fmla="*/ 13662 w 19212"/>
                <a:gd name="connsiteY17" fmla="*/ 18382 h 29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212" h="29255">
                  <a:moveTo>
                    <a:pt x="10325" y="8141"/>
                  </a:moveTo>
                  <a:cubicBezTo>
                    <a:pt x="8427" y="8141"/>
                    <a:pt x="6673" y="8688"/>
                    <a:pt x="5378" y="9694"/>
                  </a:cubicBezTo>
                  <a:lnTo>
                    <a:pt x="5378" y="288"/>
                  </a:lnTo>
                  <a:lnTo>
                    <a:pt x="4746" y="173"/>
                  </a:lnTo>
                  <a:cubicBezTo>
                    <a:pt x="3969" y="29"/>
                    <a:pt x="3049" y="0"/>
                    <a:pt x="2675" y="0"/>
                  </a:cubicBezTo>
                  <a:cubicBezTo>
                    <a:pt x="2330" y="0"/>
                    <a:pt x="1409" y="29"/>
                    <a:pt x="633" y="173"/>
                  </a:cubicBezTo>
                  <a:lnTo>
                    <a:pt x="0" y="288"/>
                  </a:lnTo>
                  <a:lnTo>
                    <a:pt x="0" y="28019"/>
                  </a:lnTo>
                  <a:lnTo>
                    <a:pt x="518" y="28192"/>
                  </a:lnTo>
                  <a:cubicBezTo>
                    <a:pt x="2013" y="28681"/>
                    <a:pt x="4659" y="29256"/>
                    <a:pt x="7277" y="29256"/>
                  </a:cubicBezTo>
                  <a:cubicBezTo>
                    <a:pt x="14870" y="29256"/>
                    <a:pt x="19213" y="25229"/>
                    <a:pt x="19213" y="18238"/>
                  </a:cubicBezTo>
                  <a:cubicBezTo>
                    <a:pt x="19241" y="11823"/>
                    <a:pt x="15991" y="8141"/>
                    <a:pt x="10325" y="8141"/>
                  </a:cubicBezTo>
                  <a:moveTo>
                    <a:pt x="13662" y="18382"/>
                  </a:moveTo>
                  <a:cubicBezTo>
                    <a:pt x="13662" y="22438"/>
                    <a:pt x="11562" y="24653"/>
                    <a:pt x="7737" y="24653"/>
                  </a:cubicBezTo>
                  <a:cubicBezTo>
                    <a:pt x="6845" y="24653"/>
                    <a:pt x="6040" y="24567"/>
                    <a:pt x="5378" y="24423"/>
                  </a:cubicBezTo>
                  <a:lnTo>
                    <a:pt x="5378" y="17174"/>
                  </a:lnTo>
                  <a:cubicBezTo>
                    <a:pt x="5378" y="13060"/>
                    <a:pt x="8600" y="12744"/>
                    <a:pt x="9606" y="12744"/>
                  </a:cubicBezTo>
                  <a:cubicBezTo>
                    <a:pt x="11476" y="12744"/>
                    <a:pt x="13662" y="13405"/>
                    <a:pt x="13662" y="18382"/>
                  </a:cubicBezTo>
                </a:path>
              </a:pathLst>
            </a:custGeom>
            <a:grpFill/>
            <a:ln w="2874" cap="flat">
              <a:noFill/>
              <a:prstDash val="solid"/>
              <a:miter/>
            </a:ln>
          </p:spPr>
          <p:txBody>
            <a:bodyPr rtlCol="0" anchor="ctr"/>
            <a:lstStyle/>
            <a:p>
              <a:endParaRPr lang="en-US"/>
            </a:p>
          </p:txBody>
        </p:sp>
        <p:sp>
          <p:nvSpPr>
            <p:cNvPr id="29" name="Graphic 7">
              <a:extLst>
                <a:ext uri="{FF2B5EF4-FFF2-40B4-BE49-F238E27FC236}">
                  <a16:creationId xmlns:a16="http://schemas.microsoft.com/office/drawing/2014/main" id="{1BC5AD91-B86E-7C4F-9B41-3807AD281024}"/>
                </a:ext>
              </a:extLst>
            </p:cNvPr>
            <p:cNvSpPr/>
            <p:nvPr/>
          </p:nvSpPr>
          <p:spPr>
            <a:xfrm>
              <a:off x="6128384" y="3424426"/>
              <a:ext cx="19212" cy="21085"/>
            </a:xfrm>
            <a:custGeom>
              <a:avLst/>
              <a:gdLst>
                <a:gd name="connsiteX0" fmla="*/ 10124 w 19212"/>
                <a:gd name="connsiteY0" fmla="*/ 0 h 21085"/>
                <a:gd name="connsiteX1" fmla="*/ 0 w 19212"/>
                <a:gd name="connsiteY1" fmla="*/ 10672 h 21085"/>
                <a:gd name="connsiteX2" fmla="*/ 11015 w 19212"/>
                <a:gd name="connsiteY2" fmla="*/ 21086 h 21085"/>
                <a:gd name="connsiteX3" fmla="*/ 17487 w 19212"/>
                <a:gd name="connsiteY3" fmla="*/ 19993 h 21085"/>
                <a:gd name="connsiteX4" fmla="*/ 17976 w 19212"/>
                <a:gd name="connsiteY4" fmla="*/ 19792 h 21085"/>
                <a:gd name="connsiteX5" fmla="*/ 17947 w 19212"/>
                <a:gd name="connsiteY5" fmla="*/ 19274 h 21085"/>
                <a:gd name="connsiteX6" fmla="*/ 17113 w 19212"/>
                <a:gd name="connsiteY6" fmla="*/ 16052 h 21085"/>
                <a:gd name="connsiteX7" fmla="*/ 16796 w 19212"/>
                <a:gd name="connsiteY7" fmla="*/ 15505 h 21085"/>
                <a:gd name="connsiteX8" fmla="*/ 16193 w 19212"/>
                <a:gd name="connsiteY8" fmla="*/ 15735 h 21085"/>
                <a:gd name="connsiteX9" fmla="*/ 11246 w 19212"/>
                <a:gd name="connsiteY9" fmla="*/ 16598 h 21085"/>
                <a:gd name="connsiteX10" fmla="*/ 5637 w 19212"/>
                <a:gd name="connsiteY10" fmla="*/ 12197 h 21085"/>
                <a:gd name="connsiteX11" fmla="*/ 19040 w 19212"/>
                <a:gd name="connsiteY11" fmla="*/ 12197 h 21085"/>
                <a:gd name="connsiteX12" fmla="*/ 19126 w 19212"/>
                <a:gd name="connsiteY12" fmla="*/ 11075 h 21085"/>
                <a:gd name="connsiteX13" fmla="*/ 19212 w 19212"/>
                <a:gd name="connsiteY13" fmla="*/ 9378 h 21085"/>
                <a:gd name="connsiteX14" fmla="*/ 10124 w 19212"/>
                <a:gd name="connsiteY14" fmla="*/ 0 h 21085"/>
                <a:gd name="connsiteX15" fmla="*/ 10009 w 19212"/>
                <a:gd name="connsiteY15" fmla="*/ 4401 h 21085"/>
                <a:gd name="connsiteX16" fmla="*/ 13834 w 19212"/>
                <a:gd name="connsiteY16" fmla="*/ 7997 h 21085"/>
                <a:gd name="connsiteX17" fmla="*/ 5752 w 19212"/>
                <a:gd name="connsiteY17" fmla="*/ 7997 h 21085"/>
                <a:gd name="connsiteX18" fmla="*/ 10009 w 19212"/>
                <a:gd name="connsiteY18" fmla="*/ 4401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212" h="21085">
                  <a:moveTo>
                    <a:pt x="10124" y="0"/>
                  </a:moveTo>
                  <a:cubicBezTo>
                    <a:pt x="3883" y="0"/>
                    <a:pt x="0" y="4085"/>
                    <a:pt x="0" y="10672"/>
                  </a:cubicBezTo>
                  <a:cubicBezTo>
                    <a:pt x="0" y="17404"/>
                    <a:pt x="3911" y="21086"/>
                    <a:pt x="11015" y="21086"/>
                  </a:cubicBezTo>
                  <a:cubicBezTo>
                    <a:pt x="13604" y="21086"/>
                    <a:pt x="15703" y="20741"/>
                    <a:pt x="17487" y="19993"/>
                  </a:cubicBezTo>
                  <a:lnTo>
                    <a:pt x="17976" y="19792"/>
                  </a:lnTo>
                  <a:lnTo>
                    <a:pt x="17947" y="19274"/>
                  </a:lnTo>
                  <a:cubicBezTo>
                    <a:pt x="17889" y="18094"/>
                    <a:pt x="17573" y="16857"/>
                    <a:pt x="17113" y="16052"/>
                  </a:cubicBezTo>
                  <a:lnTo>
                    <a:pt x="16796" y="15505"/>
                  </a:lnTo>
                  <a:lnTo>
                    <a:pt x="16193" y="15735"/>
                  </a:lnTo>
                  <a:cubicBezTo>
                    <a:pt x="14668" y="16311"/>
                    <a:pt x="13000" y="16598"/>
                    <a:pt x="11246" y="16598"/>
                  </a:cubicBezTo>
                  <a:cubicBezTo>
                    <a:pt x="7708" y="16598"/>
                    <a:pt x="5982" y="15246"/>
                    <a:pt x="5637" y="12197"/>
                  </a:cubicBezTo>
                  <a:lnTo>
                    <a:pt x="19040" y="12197"/>
                  </a:lnTo>
                  <a:lnTo>
                    <a:pt x="19126" y="11075"/>
                  </a:lnTo>
                  <a:cubicBezTo>
                    <a:pt x="19155" y="10586"/>
                    <a:pt x="19212" y="9953"/>
                    <a:pt x="19212" y="9378"/>
                  </a:cubicBezTo>
                  <a:cubicBezTo>
                    <a:pt x="19212" y="3682"/>
                    <a:pt x="15646" y="0"/>
                    <a:pt x="10124" y="0"/>
                  </a:cubicBezTo>
                  <a:moveTo>
                    <a:pt x="10009" y="4401"/>
                  </a:moveTo>
                  <a:cubicBezTo>
                    <a:pt x="12971" y="4401"/>
                    <a:pt x="13690" y="6703"/>
                    <a:pt x="13834" y="7997"/>
                  </a:cubicBezTo>
                  <a:lnTo>
                    <a:pt x="5752" y="7997"/>
                  </a:lnTo>
                  <a:cubicBezTo>
                    <a:pt x="6270" y="5581"/>
                    <a:pt x="7651" y="4401"/>
                    <a:pt x="10009" y="4401"/>
                  </a:cubicBezTo>
                </a:path>
              </a:pathLst>
            </a:custGeom>
            <a:grpFill/>
            <a:ln w="2874" cap="flat">
              <a:noFill/>
              <a:prstDash val="solid"/>
              <a:miter/>
            </a:ln>
          </p:spPr>
          <p:txBody>
            <a:bodyPr rtlCol="0" anchor="ctr"/>
            <a:lstStyle/>
            <a:p>
              <a:endParaRPr lang="en-US"/>
            </a:p>
          </p:txBody>
        </p:sp>
        <p:sp>
          <p:nvSpPr>
            <p:cNvPr id="30" name="Graphic 7">
              <a:extLst>
                <a:ext uri="{FF2B5EF4-FFF2-40B4-BE49-F238E27FC236}">
                  <a16:creationId xmlns:a16="http://schemas.microsoft.com/office/drawing/2014/main" id="{CAF372C2-2F37-454B-BF7F-6E88733A73BD}"/>
                </a:ext>
              </a:extLst>
            </p:cNvPr>
            <p:cNvSpPr/>
            <p:nvPr/>
          </p:nvSpPr>
          <p:spPr>
            <a:xfrm>
              <a:off x="6151307" y="3424684"/>
              <a:ext cx="12051" cy="20539"/>
            </a:xfrm>
            <a:custGeom>
              <a:avLst/>
              <a:gdLst>
                <a:gd name="connsiteX0" fmla="*/ 11735 w 12051"/>
                <a:gd name="connsiteY0" fmla="*/ 201 h 20539"/>
                <a:gd name="connsiteX1" fmla="*/ 11217 w 12051"/>
                <a:gd name="connsiteY1" fmla="*/ 144 h 20539"/>
                <a:gd name="connsiteX2" fmla="*/ 9923 w 12051"/>
                <a:gd name="connsiteY2" fmla="*/ 58 h 20539"/>
                <a:gd name="connsiteX3" fmla="*/ 4947 w 12051"/>
                <a:gd name="connsiteY3" fmla="*/ 1985 h 20539"/>
                <a:gd name="connsiteX4" fmla="*/ 4746 w 12051"/>
                <a:gd name="connsiteY4" fmla="*/ 777 h 20539"/>
                <a:gd name="connsiteX5" fmla="*/ 4659 w 12051"/>
                <a:gd name="connsiteY5" fmla="*/ 288 h 20539"/>
                <a:gd name="connsiteX6" fmla="*/ 4171 w 12051"/>
                <a:gd name="connsiteY6" fmla="*/ 173 h 20539"/>
                <a:gd name="connsiteX7" fmla="*/ 2387 w 12051"/>
                <a:gd name="connsiteY7" fmla="*/ 0 h 20539"/>
                <a:gd name="connsiteX8" fmla="*/ 633 w 12051"/>
                <a:gd name="connsiteY8" fmla="*/ 173 h 20539"/>
                <a:gd name="connsiteX9" fmla="*/ 0 w 12051"/>
                <a:gd name="connsiteY9" fmla="*/ 288 h 20539"/>
                <a:gd name="connsiteX10" fmla="*/ 0 w 12051"/>
                <a:gd name="connsiteY10" fmla="*/ 20281 h 20539"/>
                <a:gd name="connsiteX11" fmla="*/ 633 w 12051"/>
                <a:gd name="connsiteY11" fmla="*/ 20396 h 20539"/>
                <a:gd name="connsiteX12" fmla="*/ 2704 w 12051"/>
                <a:gd name="connsiteY12" fmla="*/ 20540 h 20539"/>
                <a:gd name="connsiteX13" fmla="*/ 4746 w 12051"/>
                <a:gd name="connsiteY13" fmla="*/ 20367 h 20539"/>
                <a:gd name="connsiteX14" fmla="*/ 5378 w 12051"/>
                <a:gd name="connsiteY14" fmla="*/ 20252 h 20539"/>
                <a:gd name="connsiteX15" fmla="*/ 5378 w 12051"/>
                <a:gd name="connsiteY15" fmla="*/ 10327 h 20539"/>
                <a:gd name="connsiteX16" fmla="*/ 9951 w 12051"/>
                <a:gd name="connsiteY16" fmla="*/ 4861 h 20539"/>
                <a:gd name="connsiteX17" fmla="*/ 10354 w 12051"/>
                <a:gd name="connsiteY17" fmla="*/ 4861 h 20539"/>
                <a:gd name="connsiteX18" fmla="*/ 10929 w 12051"/>
                <a:gd name="connsiteY18" fmla="*/ 4919 h 20539"/>
                <a:gd name="connsiteX19" fmla="*/ 11706 w 12051"/>
                <a:gd name="connsiteY19" fmla="*/ 5121 h 20539"/>
                <a:gd name="connsiteX20" fmla="*/ 11850 w 12051"/>
                <a:gd name="connsiteY20" fmla="*/ 4344 h 20539"/>
                <a:gd name="connsiteX21" fmla="*/ 12051 w 12051"/>
                <a:gd name="connsiteY21" fmla="*/ 2359 h 20539"/>
                <a:gd name="connsiteX22" fmla="*/ 11878 w 12051"/>
                <a:gd name="connsiteY22" fmla="*/ 719 h 20539"/>
                <a:gd name="connsiteX23" fmla="*/ 11735 w 12051"/>
                <a:gd name="connsiteY23" fmla="*/ 201 h 2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51" h="20539">
                  <a:moveTo>
                    <a:pt x="11735" y="201"/>
                  </a:moveTo>
                  <a:lnTo>
                    <a:pt x="11217" y="144"/>
                  </a:lnTo>
                  <a:cubicBezTo>
                    <a:pt x="10901" y="115"/>
                    <a:pt x="10383" y="58"/>
                    <a:pt x="9923" y="58"/>
                  </a:cubicBezTo>
                  <a:cubicBezTo>
                    <a:pt x="7967" y="58"/>
                    <a:pt x="6299" y="690"/>
                    <a:pt x="4947" y="1985"/>
                  </a:cubicBezTo>
                  <a:cubicBezTo>
                    <a:pt x="4890" y="1496"/>
                    <a:pt x="4803" y="1064"/>
                    <a:pt x="4746" y="777"/>
                  </a:cubicBezTo>
                  <a:lnTo>
                    <a:pt x="4659" y="288"/>
                  </a:lnTo>
                  <a:lnTo>
                    <a:pt x="4171" y="173"/>
                  </a:lnTo>
                  <a:cubicBezTo>
                    <a:pt x="3710" y="58"/>
                    <a:pt x="3106" y="0"/>
                    <a:pt x="2387" y="0"/>
                  </a:cubicBezTo>
                  <a:cubicBezTo>
                    <a:pt x="1726" y="0"/>
                    <a:pt x="1208" y="58"/>
                    <a:pt x="633" y="173"/>
                  </a:cubicBezTo>
                  <a:lnTo>
                    <a:pt x="0" y="288"/>
                  </a:lnTo>
                  <a:lnTo>
                    <a:pt x="0" y="20281"/>
                  </a:lnTo>
                  <a:lnTo>
                    <a:pt x="633" y="20396"/>
                  </a:lnTo>
                  <a:cubicBezTo>
                    <a:pt x="1409" y="20540"/>
                    <a:pt x="2272" y="20540"/>
                    <a:pt x="2704" y="20540"/>
                  </a:cubicBezTo>
                  <a:cubicBezTo>
                    <a:pt x="3164" y="20540"/>
                    <a:pt x="4027" y="20511"/>
                    <a:pt x="4746" y="20367"/>
                  </a:cubicBezTo>
                  <a:lnTo>
                    <a:pt x="5378" y="20252"/>
                  </a:lnTo>
                  <a:lnTo>
                    <a:pt x="5378" y="10327"/>
                  </a:lnTo>
                  <a:cubicBezTo>
                    <a:pt x="5378" y="6588"/>
                    <a:pt x="6845" y="4861"/>
                    <a:pt x="9951" y="4861"/>
                  </a:cubicBezTo>
                  <a:lnTo>
                    <a:pt x="10354" y="4861"/>
                  </a:lnTo>
                  <a:cubicBezTo>
                    <a:pt x="10440" y="4861"/>
                    <a:pt x="10699" y="4861"/>
                    <a:pt x="10929" y="4919"/>
                  </a:cubicBezTo>
                  <a:lnTo>
                    <a:pt x="11706" y="5121"/>
                  </a:lnTo>
                  <a:lnTo>
                    <a:pt x="11850" y="4344"/>
                  </a:lnTo>
                  <a:cubicBezTo>
                    <a:pt x="11994" y="3682"/>
                    <a:pt x="12051" y="2963"/>
                    <a:pt x="12051" y="2359"/>
                  </a:cubicBezTo>
                  <a:cubicBezTo>
                    <a:pt x="12051" y="1697"/>
                    <a:pt x="11994" y="1180"/>
                    <a:pt x="11878" y="719"/>
                  </a:cubicBezTo>
                  <a:lnTo>
                    <a:pt x="11735" y="201"/>
                  </a:lnTo>
                  <a:close/>
                </a:path>
              </a:pathLst>
            </a:custGeom>
            <a:grpFill/>
            <a:ln w="2874" cap="flat">
              <a:noFill/>
              <a:prstDash val="solid"/>
              <a:miter/>
            </a:ln>
          </p:spPr>
          <p:txBody>
            <a:bodyPr rtlCol="0" anchor="ctr"/>
            <a:lstStyle/>
            <a:p>
              <a:endParaRPr lang="en-US"/>
            </a:p>
          </p:txBody>
        </p:sp>
        <p:sp>
          <p:nvSpPr>
            <p:cNvPr id="31" name="Graphic 7">
              <a:extLst>
                <a:ext uri="{FF2B5EF4-FFF2-40B4-BE49-F238E27FC236}">
                  <a16:creationId xmlns:a16="http://schemas.microsoft.com/office/drawing/2014/main" id="{77B54998-26A4-B24C-9C3C-B8F018D0C918}"/>
                </a:ext>
              </a:extLst>
            </p:cNvPr>
            <p:cNvSpPr/>
            <p:nvPr/>
          </p:nvSpPr>
          <p:spPr>
            <a:xfrm>
              <a:off x="6175610" y="3424454"/>
              <a:ext cx="16738" cy="21114"/>
            </a:xfrm>
            <a:custGeom>
              <a:avLst/>
              <a:gdLst>
                <a:gd name="connsiteX0" fmla="*/ 15819 w 16738"/>
                <a:gd name="connsiteY0" fmla="*/ 16225 h 21114"/>
                <a:gd name="connsiteX1" fmla="*/ 15502 w 16738"/>
                <a:gd name="connsiteY1" fmla="*/ 15707 h 21114"/>
                <a:gd name="connsiteX2" fmla="*/ 14927 w 16738"/>
                <a:gd name="connsiteY2" fmla="*/ 15908 h 21114"/>
                <a:gd name="connsiteX3" fmla="*/ 11044 w 16738"/>
                <a:gd name="connsiteY3" fmla="*/ 16512 h 21114"/>
                <a:gd name="connsiteX4" fmla="*/ 5579 w 16738"/>
                <a:gd name="connsiteY4" fmla="*/ 10528 h 21114"/>
                <a:gd name="connsiteX5" fmla="*/ 10728 w 16738"/>
                <a:gd name="connsiteY5" fmla="*/ 4516 h 21114"/>
                <a:gd name="connsiteX6" fmla="*/ 14812 w 16738"/>
                <a:gd name="connsiteY6" fmla="*/ 5091 h 21114"/>
                <a:gd name="connsiteX7" fmla="*/ 15416 w 16738"/>
                <a:gd name="connsiteY7" fmla="*/ 5293 h 21114"/>
                <a:gd name="connsiteX8" fmla="*/ 15703 w 16738"/>
                <a:gd name="connsiteY8" fmla="*/ 4718 h 21114"/>
                <a:gd name="connsiteX9" fmla="*/ 16451 w 16738"/>
                <a:gd name="connsiteY9" fmla="*/ 1496 h 21114"/>
                <a:gd name="connsiteX10" fmla="*/ 16451 w 16738"/>
                <a:gd name="connsiteY10" fmla="*/ 978 h 21114"/>
                <a:gd name="connsiteX11" fmla="*/ 15962 w 16738"/>
                <a:gd name="connsiteY11" fmla="*/ 805 h 21114"/>
                <a:gd name="connsiteX12" fmla="*/ 10469 w 16738"/>
                <a:gd name="connsiteY12" fmla="*/ 0 h 21114"/>
                <a:gd name="connsiteX13" fmla="*/ 0 w 16738"/>
                <a:gd name="connsiteY13" fmla="*/ 10586 h 21114"/>
                <a:gd name="connsiteX14" fmla="*/ 10728 w 16738"/>
                <a:gd name="connsiteY14" fmla="*/ 21115 h 21114"/>
                <a:gd name="connsiteX15" fmla="*/ 16221 w 16738"/>
                <a:gd name="connsiteY15" fmla="*/ 20223 h 21114"/>
                <a:gd name="connsiteX16" fmla="*/ 16739 w 16738"/>
                <a:gd name="connsiteY16" fmla="*/ 20022 h 21114"/>
                <a:gd name="connsiteX17" fmla="*/ 16710 w 16738"/>
                <a:gd name="connsiteY17" fmla="*/ 19475 h 21114"/>
                <a:gd name="connsiteX18" fmla="*/ 15819 w 16738"/>
                <a:gd name="connsiteY18" fmla="*/ 16225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738" h="21114">
                  <a:moveTo>
                    <a:pt x="15819" y="16225"/>
                  </a:moveTo>
                  <a:lnTo>
                    <a:pt x="15502" y="15707"/>
                  </a:lnTo>
                  <a:lnTo>
                    <a:pt x="14927" y="15908"/>
                  </a:lnTo>
                  <a:cubicBezTo>
                    <a:pt x="13690" y="16339"/>
                    <a:pt x="12540" y="16512"/>
                    <a:pt x="11044" y="16512"/>
                  </a:cubicBezTo>
                  <a:cubicBezTo>
                    <a:pt x="7363" y="16512"/>
                    <a:pt x="5579" y="14556"/>
                    <a:pt x="5579" y="10528"/>
                  </a:cubicBezTo>
                  <a:cubicBezTo>
                    <a:pt x="5579" y="7767"/>
                    <a:pt x="6471" y="4516"/>
                    <a:pt x="10728" y="4516"/>
                  </a:cubicBezTo>
                  <a:cubicBezTo>
                    <a:pt x="12223" y="4516"/>
                    <a:pt x="13575" y="4718"/>
                    <a:pt x="14812" y="5091"/>
                  </a:cubicBezTo>
                  <a:lnTo>
                    <a:pt x="15416" y="5293"/>
                  </a:lnTo>
                  <a:lnTo>
                    <a:pt x="15703" y="4718"/>
                  </a:lnTo>
                  <a:cubicBezTo>
                    <a:pt x="16221" y="3711"/>
                    <a:pt x="16451" y="2359"/>
                    <a:pt x="16451" y="1496"/>
                  </a:cubicBezTo>
                  <a:lnTo>
                    <a:pt x="16451" y="978"/>
                  </a:lnTo>
                  <a:lnTo>
                    <a:pt x="15962" y="805"/>
                  </a:lnTo>
                  <a:cubicBezTo>
                    <a:pt x="14409" y="230"/>
                    <a:pt x="12770" y="0"/>
                    <a:pt x="10469" y="0"/>
                  </a:cubicBezTo>
                  <a:cubicBezTo>
                    <a:pt x="4113" y="0"/>
                    <a:pt x="0" y="4142"/>
                    <a:pt x="0" y="10586"/>
                  </a:cubicBezTo>
                  <a:cubicBezTo>
                    <a:pt x="0" y="17289"/>
                    <a:pt x="3911" y="21115"/>
                    <a:pt x="10728" y="21115"/>
                  </a:cubicBezTo>
                  <a:cubicBezTo>
                    <a:pt x="12741" y="21115"/>
                    <a:pt x="14582" y="20827"/>
                    <a:pt x="16221" y="20223"/>
                  </a:cubicBezTo>
                  <a:lnTo>
                    <a:pt x="16739" y="20022"/>
                  </a:lnTo>
                  <a:lnTo>
                    <a:pt x="16710" y="19475"/>
                  </a:lnTo>
                  <a:cubicBezTo>
                    <a:pt x="16681" y="18324"/>
                    <a:pt x="16336" y="17087"/>
                    <a:pt x="15819" y="16225"/>
                  </a:cubicBezTo>
                </a:path>
              </a:pathLst>
            </a:custGeom>
            <a:grpFill/>
            <a:ln w="2874" cap="flat">
              <a:noFill/>
              <a:prstDash val="solid"/>
              <a:miter/>
            </a:ln>
          </p:spPr>
          <p:txBody>
            <a:bodyPr rtlCol="0" anchor="ctr"/>
            <a:lstStyle/>
            <a:p>
              <a:endParaRPr lang="en-US"/>
            </a:p>
          </p:txBody>
        </p:sp>
        <p:sp>
          <p:nvSpPr>
            <p:cNvPr id="32" name="Graphic 7">
              <a:extLst>
                <a:ext uri="{FF2B5EF4-FFF2-40B4-BE49-F238E27FC236}">
                  <a16:creationId xmlns:a16="http://schemas.microsoft.com/office/drawing/2014/main" id="{27D4F22D-1E4F-D743-8BB1-DC6D44E596BA}"/>
                </a:ext>
              </a:extLst>
            </p:cNvPr>
            <p:cNvSpPr/>
            <p:nvPr/>
          </p:nvSpPr>
          <p:spPr>
            <a:xfrm>
              <a:off x="6194592" y="3424426"/>
              <a:ext cx="16997" cy="21085"/>
            </a:xfrm>
            <a:custGeom>
              <a:avLst/>
              <a:gdLst>
                <a:gd name="connsiteX0" fmla="*/ 8312 w 16997"/>
                <a:gd name="connsiteY0" fmla="*/ 0 h 21085"/>
                <a:gd name="connsiteX1" fmla="*/ 2128 w 16997"/>
                <a:gd name="connsiteY1" fmla="*/ 863 h 21085"/>
                <a:gd name="connsiteX2" fmla="*/ 1582 w 16997"/>
                <a:gd name="connsiteY2" fmla="*/ 1036 h 21085"/>
                <a:gd name="connsiteX3" fmla="*/ 1582 w 16997"/>
                <a:gd name="connsiteY3" fmla="*/ 1582 h 21085"/>
                <a:gd name="connsiteX4" fmla="*/ 2445 w 16997"/>
                <a:gd name="connsiteY4" fmla="*/ 4861 h 21085"/>
                <a:gd name="connsiteX5" fmla="*/ 2761 w 16997"/>
                <a:gd name="connsiteY5" fmla="*/ 5351 h 21085"/>
                <a:gd name="connsiteX6" fmla="*/ 3308 w 16997"/>
                <a:gd name="connsiteY6" fmla="*/ 5178 h 21085"/>
                <a:gd name="connsiteX7" fmla="*/ 7938 w 16997"/>
                <a:gd name="connsiteY7" fmla="*/ 4487 h 21085"/>
                <a:gd name="connsiteX8" fmla="*/ 11706 w 16997"/>
                <a:gd name="connsiteY8" fmla="*/ 7393 h 21085"/>
                <a:gd name="connsiteX9" fmla="*/ 9117 w 16997"/>
                <a:gd name="connsiteY9" fmla="*/ 7307 h 21085"/>
                <a:gd name="connsiteX10" fmla="*/ 0 w 16997"/>
                <a:gd name="connsiteY10" fmla="*/ 14355 h 21085"/>
                <a:gd name="connsiteX11" fmla="*/ 9002 w 16997"/>
                <a:gd name="connsiteY11" fmla="*/ 21086 h 21085"/>
                <a:gd name="connsiteX12" fmla="*/ 16394 w 16997"/>
                <a:gd name="connsiteY12" fmla="*/ 20166 h 21085"/>
                <a:gd name="connsiteX13" fmla="*/ 16998 w 16997"/>
                <a:gd name="connsiteY13" fmla="*/ 20022 h 21085"/>
                <a:gd name="connsiteX14" fmla="*/ 16998 w 16997"/>
                <a:gd name="connsiteY14" fmla="*/ 7681 h 21085"/>
                <a:gd name="connsiteX15" fmla="*/ 8312 w 16997"/>
                <a:gd name="connsiteY15" fmla="*/ 0 h 21085"/>
                <a:gd name="connsiteX16" fmla="*/ 11677 w 16997"/>
                <a:gd name="connsiteY16" fmla="*/ 11794 h 21085"/>
                <a:gd name="connsiteX17" fmla="*/ 11677 w 16997"/>
                <a:gd name="connsiteY17" fmla="*/ 16455 h 21085"/>
                <a:gd name="connsiteX18" fmla="*/ 8916 w 16997"/>
                <a:gd name="connsiteY18" fmla="*/ 16685 h 21085"/>
                <a:gd name="connsiteX19" fmla="*/ 5321 w 16997"/>
                <a:gd name="connsiteY19" fmla="*/ 14297 h 21085"/>
                <a:gd name="connsiteX20" fmla="*/ 9462 w 16997"/>
                <a:gd name="connsiteY20" fmla="*/ 11650 h 21085"/>
                <a:gd name="connsiteX21" fmla="*/ 11677 w 16997"/>
                <a:gd name="connsiteY21" fmla="*/ 11794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997" h="21085">
                  <a:moveTo>
                    <a:pt x="8312" y="0"/>
                  </a:moveTo>
                  <a:cubicBezTo>
                    <a:pt x="6184" y="0"/>
                    <a:pt x="3854" y="316"/>
                    <a:pt x="2128" y="863"/>
                  </a:cubicBezTo>
                  <a:lnTo>
                    <a:pt x="1582" y="1036"/>
                  </a:lnTo>
                  <a:lnTo>
                    <a:pt x="1582" y="1582"/>
                  </a:lnTo>
                  <a:cubicBezTo>
                    <a:pt x="1582" y="2877"/>
                    <a:pt x="1870" y="3941"/>
                    <a:pt x="2445" y="4861"/>
                  </a:cubicBezTo>
                  <a:lnTo>
                    <a:pt x="2761" y="5351"/>
                  </a:lnTo>
                  <a:lnTo>
                    <a:pt x="3308" y="5178"/>
                  </a:lnTo>
                  <a:cubicBezTo>
                    <a:pt x="4976" y="4689"/>
                    <a:pt x="6385" y="4487"/>
                    <a:pt x="7938" y="4487"/>
                  </a:cubicBezTo>
                  <a:cubicBezTo>
                    <a:pt x="10987" y="4487"/>
                    <a:pt x="11648" y="5609"/>
                    <a:pt x="11706" y="7393"/>
                  </a:cubicBezTo>
                  <a:cubicBezTo>
                    <a:pt x="10987" y="7335"/>
                    <a:pt x="10153" y="7307"/>
                    <a:pt x="9117" y="7307"/>
                  </a:cubicBezTo>
                  <a:cubicBezTo>
                    <a:pt x="3595" y="7307"/>
                    <a:pt x="0" y="10068"/>
                    <a:pt x="0" y="14355"/>
                  </a:cubicBezTo>
                  <a:cubicBezTo>
                    <a:pt x="0" y="19935"/>
                    <a:pt x="4889" y="21086"/>
                    <a:pt x="9002" y="21086"/>
                  </a:cubicBezTo>
                  <a:cubicBezTo>
                    <a:pt x="11102" y="21086"/>
                    <a:pt x="13604" y="20770"/>
                    <a:pt x="16394" y="20166"/>
                  </a:cubicBezTo>
                  <a:lnTo>
                    <a:pt x="16998" y="20022"/>
                  </a:lnTo>
                  <a:lnTo>
                    <a:pt x="16998" y="7681"/>
                  </a:lnTo>
                  <a:cubicBezTo>
                    <a:pt x="16969" y="2589"/>
                    <a:pt x="14035" y="0"/>
                    <a:pt x="8312" y="0"/>
                  </a:cubicBezTo>
                  <a:moveTo>
                    <a:pt x="11677" y="11794"/>
                  </a:moveTo>
                  <a:lnTo>
                    <a:pt x="11677" y="16455"/>
                  </a:lnTo>
                  <a:cubicBezTo>
                    <a:pt x="10900" y="16598"/>
                    <a:pt x="9922" y="16685"/>
                    <a:pt x="8916" y="16685"/>
                  </a:cubicBezTo>
                  <a:cubicBezTo>
                    <a:pt x="6299" y="16685"/>
                    <a:pt x="5321" y="16052"/>
                    <a:pt x="5321" y="14297"/>
                  </a:cubicBezTo>
                  <a:cubicBezTo>
                    <a:pt x="5321" y="13175"/>
                    <a:pt x="5752" y="11650"/>
                    <a:pt x="9462" y="11650"/>
                  </a:cubicBezTo>
                  <a:cubicBezTo>
                    <a:pt x="10066" y="11650"/>
                    <a:pt x="10987" y="11708"/>
                    <a:pt x="11677" y="11794"/>
                  </a:cubicBezTo>
                </a:path>
              </a:pathLst>
            </a:custGeom>
            <a:grpFill/>
            <a:ln w="2874" cap="flat">
              <a:noFill/>
              <a:prstDash val="solid"/>
              <a:miter/>
            </a:ln>
          </p:spPr>
          <p:txBody>
            <a:bodyPr rtlCol="0" anchor="ctr"/>
            <a:lstStyle/>
            <a:p>
              <a:endParaRPr lang="en-US"/>
            </a:p>
          </p:txBody>
        </p:sp>
        <p:sp>
          <p:nvSpPr>
            <p:cNvPr id="33" name="Graphic 7">
              <a:extLst>
                <a:ext uri="{FF2B5EF4-FFF2-40B4-BE49-F238E27FC236}">
                  <a16:creationId xmlns:a16="http://schemas.microsoft.com/office/drawing/2014/main" id="{347FFEA3-6878-8D46-8C81-7C2DB3764B2D}"/>
                </a:ext>
              </a:extLst>
            </p:cNvPr>
            <p:cNvSpPr/>
            <p:nvPr/>
          </p:nvSpPr>
          <p:spPr>
            <a:xfrm>
              <a:off x="6166579" y="3424224"/>
              <a:ext cx="5320" cy="21172"/>
            </a:xfrm>
            <a:custGeom>
              <a:avLst/>
              <a:gdLst>
                <a:gd name="connsiteX0" fmla="*/ 4688 w 5320"/>
                <a:gd name="connsiteY0" fmla="*/ 144 h 21172"/>
                <a:gd name="connsiteX1" fmla="*/ 2675 w 5320"/>
                <a:gd name="connsiteY1" fmla="*/ 0 h 21172"/>
                <a:gd name="connsiteX2" fmla="*/ 633 w 5320"/>
                <a:gd name="connsiteY2" fmla="*/ 144 h 21172"/>
                <a:gd name="connsiteX3" fmla="*/ 0 w 5320"/>
                <a:gd name="connsiteY3" fmla="*/ 259 h 21172"/>
                <a:gd name="connsiteX4" fmla="*/ 0 w 5320"/>
                <a:gd name="connsiteY4" fmla="*/ 20885 h 21172"/>
                <a:gd name="connsiteX5" fmla="*/ 633 w 5320"/>
                <a:gd name="connsiteY5" fmla="*/ 21000 h 21172"/>
                <a:gd name="connsiteX6" fmla="*/ 2646 w 5320"/>
                <a:gd name="connsiteY6" fmla="*/ 21172 h 21172"/>
                <a:gd name="connsiteX7" fmla="*/ 4688 w 5320"/>
                <a:gd name="connsiteY7" fmla="*/ 21000 h 21172"/>
                <a:gd name="connsiteX8" fmla="*/ 5321 w 5320"/>
                <a:gd name="connsiteY8" fmla="*/ 20885 h 21172"/>
                <a:gd name="connsiteX9" fmla="*/ 5321 w 5320"/>
                <a:gd name="connsiteY9" fmla="*/ 259 h 21172"/>
                <a:gd name="connsiteX10" fmla="*/ 4688 w 5320"/>
                <a:gd name="connsiteY10" fmla="*/ 144 h 21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20" h="21172">
                  <a:moveTo>
                    <a:pt x="4688" y="144"/>
                  </a:moveTo>
                  <a:cubicBezTo>
                    <a:pt x="4055" y="29"/>
                    <a:pt x="3250" y="0"/>
                    <a:pt x="2675" y="0"/>
                  </a:cubicBezTo>
                  <a:cubicBezTo>
                    <a:pt x="2215" y="0"/>
                    <a:pt x="1352" y="29"/>
                    <a:pt x="633" y="144"/>
                  </a:cubicBezTo>
                  <a:lnTo>
                    <a:pt x="0" y="259"/>
                  </a:lnTo>
                  <a:lnTo>
                    <a:pt x="0" y="20885"/>
                  </a:lnTo>
                  <a:lnTo>
                    <a:pt x="633" y="21000"/>
                  </a:lnTo>
                  <a:cubicBezTo>
                    <a:pt x="1265" y="21115"/>
                    <a:pt x="2071" y="21172"/>
                    <a:pt x="2646" y="21172"/>
                  </a:cubicBezTo>
                  <a:cubicBezTo>
                    <a:pt x="3106" y="21172"/>
                    <a:pt x="3969" y="21144"/>
                    <a:pt x="4688" y="21000"/>
                  </a:cubicBezTo>
                  <a:lnTo>
                    <a:pt x="5321" y="20885"/>
                  </a:lnTo>
                  <a:lnTo>
                    <a:pt x="5321" y="259"/>
                  </a:lnTo>
                  <a:lnTo>
                    <a:pt x="4688" y="144"/>
                  </a:lnTo>
                  <a:close/>
                </a:path>
              </a:pathLst>
            </a:custGeom>
            <a:grpFill/>
            <a:ln w="2874" cap="flat">
              <a:noFill/>
              <a:prstDash val="solid"/>
              <a:miter/>
            </a:ln>
          </p:spPr>
          <p:txBody>
            <a:bodyPr rtlCol="0" anchor="ctr"/>
            <a:lstStyle/>
            <a:p>
              <a:endParaRPr lang="en-US"/>
            </a:p>
          </p:txBody>
        </p:sp>
        <p:sp>
          <p:nvSpPr>
            <p:cNvPr id="34" name="Graphic 7">
              <a:extLst>
                <a:ext uri="{FF2B5EF4-FFF2-40B4-BE49-F238E27FC236}">
                  <a16:creationId xmlns:a16="http://schemas.microsoft.com/office/drawing/2014/main" id="{ADAD1CCA-14BA-834A-8725-6DE52C0A5E45}"/>
                </a:ext>
              </a:extLst>
            </p:cNvPr>
            <p:cNvSpPr/>
            <p:nvPr/>
          </p:nvSpPr>
          <p:spPr>
            <a:xfrm>
              <a:off x="6166234"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35" name="Graphic 7">
              <a:extLst>
                <a:ext uri="{FF2B5EF4-FFF2-40B4-BE49-F238E27FC236}">
                  <a16:creationId xmlns:a16="http://schemas.microsoft.com/office/drawing/2014/main" id="{A11D36F4-22BF-0F4C-93D4-22DCEF5BD1F8}"/>
                </a:ext>
              </a:extLst>
            </p:cNvPr>
            <p:cNvSpPr/>
            <p:nvPr/>
          </p:nvSpPr>
          <p:spPr>
            <a:xfrm>
              <a:off x="6095222" y="3424224"/>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6"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36" name="Graphic 7">
              <a:extLst>
                <a:ext uri="{FF2B5EF4-FFF2-40B4-BE49-F238E27FC236}">
                  <a16:creationId xmlns:a16="http://schemas.microsoft.com/office/drawing/2014/main" id="{063DAC26-6396-674F-BA17-8CD8C532CBE2}"/>
                </a:ext>
              </a:extLst>
            </p:cNvPr>
            <p:cNvSpPr/>
            <p:nvPr/>
          </p:nvSpPr>
          <p:spPr>
            <a:xfrm>
              <a:off x="6094906"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37" name="Graphic 7">
              <a:extLst>
                <a:ext uri="{FF2B5EF4-FFF2-40B4-BE49-F238E27FC236}">
                  <a16:creationId xmlns:a16="http://schemas.microsoft.com/office/drawing/2014/main" id="{862E546E-97AD-9E40-9784-4CF0BA2C7441}"/>
                </a:ext>
              </a:extLst>
            </p:cNvPr>
            <p:cNvSpPr/>
            <p:nvPr/>
          </p:nvSpPr>
          <p:spPr>
            <a:xfrm>
              <a:off x="6061946" y="3424282"/>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5"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38" name="Graphic 7">
              <a:extLst>
                <a:ext uri="{FF2B5EF4-FFF2-40B4-BE49-F238E27FC236}">
                  <a16:creationId xmlns:a16="http://schemas.microsoft.com/office/drawing/2014/main" id="{6A0E7A4A-EE9D-494D-94B1-79355EFB9146}"/>
                </a:ext>
              </a:extLst>
            </p:cNvPr>
            <p:cNvSpPr/>
            <p:nvPr/>
          </p:nvSpPr>
          <p:spPr>
            <a:xfrm>
              <a:off x="6061601" y="3416428"/>
              <a:ext cx="5925" cy="5925"/>
            </a:xfrm>
            <a:custGeom>
              <a:avLst/>
              <a:gdLst>
                <a:gd name="connsiteX0" fmla="*/ 2962 w 5925"/>
                <a:gd name="connsiteY0" fmla="*/ 0 h 5925"/>
                <a:gd name="connsiteX1" fmla="*/ 0 w 5925"/>
                <a:gd name="connsiteY1" fmla="*/ 2963 h 5925"/>
                <a:gd name="connsiteX2" fmla="*/ 2962 w 5925"/>
                <a:gd name="connsiteY2" fmla="*/ 5926 h 5925"/>
                <a:gd name="connsiteX3" fmla="*/ 5925 w 5925"/>
                <a:gd name="connsiteY3" fmla="*/ 2963 h 5925"/>
                <a:gd name="connsiteX4" fmla="*/ 2962 w 5925"/>
                <a:gd name="connsiteY4" fmla="*/ 0 h 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5" h="5925">
                  <a:moveTo>
                    <a:pt x="2962" y="0"/>
                  </a:moveTo>
                  <a:cubicBezTo>
                    <a:pt x="1323" y="0"/>
                    <a:pt x="0" y="1323"/>
                    <a:pt x="0" y="2963"/>
                  </a:cubicBezTo>
                  <a:cubicBezTo>
                    <a:pt x="0" y="4603"/>
                    <a:pt x="1323" y="5926"/>
                    <a:pt x="2962" y="5926"/>
                  </a:cubicBezTo>
                  <a:cubicBezTo>
                    <a:pt x="4602" y="5926"/>
                    <a:pt x="5925" y="4603"/>
                    <a:pt x="5925" y="2963"/>
                  </a:cubicBezTo>
                  <a:cubicBezTo>
                    <a:pt x="5953" y="1352"/>
                    <a:pt x="4602" y="0"/>
                    <a:pt x="2962" y="0"/>
                  </a:cubicBezTo>
                </a:path>
              </a:pathLst>
            </a:custGeom>
            <a:grpFill/>
            <a:ln w="2874" cap="flat">
              <a:noFill/>
              <a:prstDash val="solid"/>
              <a:miter/>
            </a:ln>
          </p:spPr>
          <p:txBody>
            <a:bodyPr rtlCol="0" anchor="ctr"/>
            <a:lstStyle/>
            <a:p>
              <a:endParaRPr lang="en-US"/>
            </a:p>
          </p:txBody>
        </p:sp>
        <p:sp>
          <p:nvSpPr>
            <p:cNvPr id="39" name="Graphic 7">
              <a:extLst>
                <a:ext uri="{FF2B5EF4-FFF2-40B4-BE49-F238E27FC236}">
                  <a16:creationId xmlns:a16="http://schemas.microsoft.com/office/drawing/2014/main" id="{E37136A3-D1C4-B14F-857F-D576ABD5AD7D}"/>
                </a:ext>
              </a:extLst>
            </p:cNvPr>
            <p:cNvSpPr/>
            <p:nvPr/>
          </p:nvSpPr>
          <p:spPr>
            <a:xfrm>
              <a:off x="6000685" y="3423879"/>
              <a:ext cx="9318" cy="14786"/>
            </a:xfrm>
            <a:custGeom>
              <a:avLst/>
              <a:gdLst>
                <a:gd name="connsiteX0" fmla="*/ 1122 w 9318"/>
                <a:gd name="connsiteY0" fmla="*/ 14729 h 14786"/>
                <a:gd name="connsiteX1" fmla="*/ 1208 w 9318"/>
                <a:gd name="connsiteY1" fmla="*/ 14729 h 14786"/>
                <a:gd name="connsiteX2" fmla="*/ 2301 w 9318"/>
                <a:gd name="connsiteY2" fmla="*/ 14786 h 14786"/>
                <a:gd name="connsiteX3" fmla="*/ 2473 w 9318"/>
                <a:gd name="connsiteY3" fmla="*/ 14786 h 14786"/>
                <a:gd name="connsiteX4" fmla="*/ 2589 w 9318"/>
                <a:gd name="connsiteY4" fmla="*/ 14786 h 14786"/>
                <a:gd name="connsiteX5" fmla="*/ 9319 w 9318"/>
                <a:gd name="connsiteY5" fmla="*/ 7134 h 14786"/>
                <a:gd name="connsiteX6" fmla="*/ 4573 w 9318"/>
                <a:gd name="connsiteY6" fmla="*/ 0 h 14786"/>
                <a:gd name="connsiteX7" fmla="*/ 345 w 9318"/>
                <a:gd name="connsiteY7" fmla="*/ 5207 h 14786"/>
                <a:gd name="connsiteX8" fmla="*/ 345 w 9318"/>
                <a:gd name="connsiteY8" fmla="*/ 10960 h 14786"/>
                <a:gd name="connsiteX9" fmla="*/ 0 w 9318"/>
                <a:gd name="connsiteY9" fmla="*/ 14470 h 14786"/>
                <a:gd name="connsiteX10" fmla="*/ 575 w 9318"/>
                <a:gd name="connsiteY10" fmla="*/ 14614 h 14786"/>
                <a:gd name="connsiteX11" fmla="*/ 661 w 9318"/>
                <a:gd name="connsiteY11" fmla="*/ 14643 h 14786"/>
                <a:gd name="connsiteX12" fmla="*/ 1122 w 9318"/>
                <a:gd name="connsiteY12" fmla="*/ 14729 h 1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18" h="14786">
                  <a:moveTo>
                    <a:pt x="1122" y="14729"/>
                  </a:moveTo>
                  <a:lnTo>
                    <a:pt x="1208" y="14729"/>
                  </a:lnTo>
                  <a:cubicBezTo>
                    <a:pt x="1553" y="14757"/>
                    <a:pt x="1927" y="14786"/>
                    <a:pt x="2301" y="14786"/>
                  </a:cubicBezTo>
                  <a:lnTo>
                    <a:pt x="2473" y="14786"/>
                  </a:lnTo>
                  <a:lnTo>
                    <a:pt x="2589" y="14786"/>
                  </a:lnTo>
                  <a:cubicBezTo>
                    <a:pt x="7047" y="14786"/>
                    <a:pt x="9319" y="12226"/>
                    <a:pt x="9319" y="7134"/>
                  </a:cubicBezTo>
                  <a:cubicBezTo>
                    <a:pt x="9319" y="2129"/>
                    <a:pt x="7909" y="0"/>
                    <a:pt x="4573" y="0"/>
                  </a:cubicBezTo>
                  <a:cubicBezTo>
                    <a:pt x="1841" y="0"/>
                    <a:pt x="345" y="1841"/>
                    <a:pt x="345" y="5207"/>
                  </a:cubicBezTo>
                  <a:lnTo>
                    <a:pt x="345" y="10960"/>
                  </a:lnTo>
                  <a:cubicBezTo>
                    <a:pt x="345" y="11938"/>
                    <a:pt x="288" y="13521"/>
                    <a:pt x="0" y="14470"/>
                  </a:cubicBezTo>
                  <a:cubicBezTo>
                    <a:pt x="144" y="14527"/>
                    <a:pt x="345" y="14556"/>
                    <a:pt x="575" y="14614"/>
                  </a:cubicBezTo>
                  <a:lnTo>
                    <a:pt x="661" y="14643"/>
                  </a:lnTo>
                  <a:cubicBezTo>
                    <a:pt x="748" y="14671"/>
                    <a:pt x="949" y="14700"/>
                    <a:pt x="1122" y="14729"/>
                  </a:cubicBezTo>
                </a:path>
              </a:pathLst>
            </a:custGeom>
            <a:grpFill/>
            <a:ln w="2874" cap="flat">
              <a:noFill/>
              <a:prstDash val="solid"/>
              <a:miter/>
            </a:ln>
          </p:spPr>
          <p:txBody>
            <a:bodyPr rtlCol="0" anchor="ctr"/>
            <a:lstStyle/>
            <a:p>
              <a:endParaRPr lang="en-US"/>
            </a:p>
          </p:txBody>
        </p:sp>
        <p:sp>
          <p:nvSpPr>
            <p:cNvPr id="40" name="Graphic 7">
              <a:extLst>
                <a:ext uri="{FF2B5EF4-FFF2-40B4-BE49-F238E27FC236}">
                  <a16:creationId xmlns:a16="http://schemas.microsoft.com/office/drawing/2014/main" id="{CB3BE3D0-7E59-2C4F-9A0A-6B5F7B332B60}"/>
                </a:ext>
              </a:extLst>
            </p:cNvPr>
            <p:cNvSpPr/>
            <p:nvPr/>
          </p:nvSpPr>
          <p:spPr>
            <a:xfrm>
              <a:off x="5980466" y="3405957"/>
              <a:ext cx="45586" cy="45595"/>
            </a:xfrm>
            <a:custGeom>
              <a:avLst/>
              <a:gdLst>
                <a:gd name="connsiteX0" fmla="*/ 11476 w 45586"/>
                <a:gd name="connsiteY0" fmla="*/ 38289 h 45595"/>
                <a:gd name="connsiteX1" fmla="*/ 12223 w 45586"/>
                <a:gd name="connsiteY1" fmla="*/ 35297 h 45595"/>
                <a:gd name="connsiteX2" fmla="*/ 12223 w 45586"/>
                <a:gd name="connsiteY2" fmla="*/ 35297 h 45595"/>
                <a:gd name="connsiteX3" fmla="*/ 12223 w 45586"/>
                <a:gd name="connsiteY3" fmla="*/ 2589 h 45595"/>
                <a:gd name="connsiteX4" fmla="*/ 0 w 45586"/>
                <a:gd name="connsiteY4" fmla="*/ 22783 h 45595"/>
                <a:gd name="connsiteX5" fmla="*/ 22779 w 45586"/>
                <a:gd name="connsiteY5" fmla="*/ 45595 h 45595"/>
                <a:gd name="connsiteX6" fmla="*/ 45587 w 45586"/>
                <a:gd name="connsiteY6" fmla="*/ 22783 h 45595"/>
                <a:gd name="connsiteX7" fmla="*/ 22779 w 45586"/>
                <a:gd name="connsiteY7" fmla="*/ 0 h 45595"/>
                <a:gd name="connsiteX8" fmla="*/ 20421 w 45586"/>
                <a:gd name="connsiteY8" fmla="*/ 115 h 45595"/>
                <a:gd name="connsiteX9" fmla="*/ 20421 w 45586"/>
                <a:gd name="connsiteY9" fmla="*/ 13204 h 45595"/>
                <a:gd name="connsiteX10" fmla="*/ 26662 w 45586"/>
                <a:gd name="connsiteY10" fmla="*/ 10903 h 45595"/>
                <a:gd name="connsiteX11" fmla="*/ 37965 w 45586"/>
                <a:gd name="connsiteY11" fmla="*/ 24883 h 45595"/>
                <a:gd name="connsiteX12" fmla="*/ 22290 w 45586"/>
                <a:gd name="connsiteY12" fmla="*/ 39756 h 45595"/>
                <a:gd name="connsiteX13" fmla="*/ 18781 w 45586"/>
                <a:gd name="connsiteY13" fmla="*/ 39554 h 45595"/>
                <a:gd name="connsiteX14" fmla="*/ 18666 w 45586"/>
                <a:gd name="connsiteY14" fmla="*/ 39554 h 45595"/>
                <a:gd name="connsiteX15" fmla="*/ 12109 w 45586"/>
                <a:gd name="connsiteY15" fmla="*/ 38461 h 45595"/>
                <a:gd name="connsiteX16" fmla="*/ 11476 w 45586"/>
                <a:gd name="connsiteY16" fmla="*/ 38289 h 45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586" h="45595">
                  <a:moveTo>
                    <a:pt x="11476" y="38289"/>
                  </a:moveTo>
                  <a:cubicBezTo>
                    <a:pt x="12281" y="37310"/>
                    <a:pt x="12223" y="35297"/>
                    <a:pt x="12223" y="35297"/>
                  </a:cubicBezTo>
                  <a:lnTo>
                    <a:pt x="12223" y="35297"/>
                  </a:lnTo>
                  <a:lnTo>
                    <a:pt x="12223" y="2589"/>
                  </a:lnTo>
                  <a:cubicBezTo>
                    <a:pt x="4947" y="6386"/>
                    <a:pt x="0" y="14009"/>
                    <a:pt x="0" y="22783"/>
                  </a:cubicBezTo>
                  <a:cubicBezTo>
                    <a:pt x="0" y="35383"/>
                    <a:pt x="10210" y="45595"/>
                    <a:pt x="22779" y="45595"/>
                  </a:cubicBezTo>
                  <a:cubicBezTo>
                    <a:pt x="35376" y="45595"/>
                    <a:pt x="45587" y="35383"/>
                    <a:pt x="45587" y="22783"/>
                  </a:cubicBezTo>
                  <a:cubicBezTo>
                    <a:pt x="45587" y="10184"/>
                    <a:pt x="35376" y="0"/>
                    <a:pt x="22779" y="0"/>
                  </a:cubicBezTo>
                  <a:cubicBezTo>
                    <a:pt x="21974" y="0"/>
                    <a:pt x="21197" y="29"/>
                    <a:pt x="20421" y="115"/>
                  </a:cubicBezTo>
                  <a:lnTo>
                    <a:pt x="20421" y="13204"/>
                  </a:lnTo>
                  <a:cubicBezTo>
                    <a:pt x="21830" y="11766"/>
                    <a:pt x="24131" y="10903"/>
                    <a:pt x="26662" y="10903"/>
                  </a:cubicBezTo>
                  <a:cubicBezTo>
                    <a:pt x="33737" y="10903"/>
                    <a:pt x="37965" y="16138"/>
                    <a:pt x="37965" y="24883"/>
                  </a:cubicBezTo>
                  <a:cubicBezTo>
                    <a:pt x="37965" y="34060"/>
                    <a:pt x="31954" y="39756"/>
                    <a:pt x="22290" y="39756"/>
                  </a:cubicBezTo>
                  <a:cubicBezTo>
                    <a:pt x="21197" y="39756"/>
                    <a:pt x="19989" y="39698"/>
                    <a:pt x="18781" y="39554"/>
                  </a:cubicBezTo>
                  <a:lnTo>
                    <a:pt x="18666" y="39554"/>
                  </a:lnTo>
                  <a:cubicBezTo>
                    <a:pt x="16135" y="39410"/>
                    <a:pt x="12281" y="38490"/>
                    <a:pt x="12109" y="38461"/>
                  </a:cubicBezTo>
                  <a:lnTo>
                    <a:pt x="11476" y="38289"/>
                  </a:lnTo>
                  <a:close/>
                </a:path>
              </a:pathLst>
            </a:custGeom>
            <a:grpFill/>
            <a:ln w="2874" cap="flat">
              <a:noFill/>
              <a:prstDash val="solid"/>
              <a:miter/>
            </a:ln>
          </p:spPr>
          <p:txBody>
            <a:bodyPr rtlCol="0" anchor="ctr"/>
            <a:lstStyle/>
            <a:p>
              <a:endParaRPr lang="en-US"/>
            </a:p>
          </p:txBody>
        </p:sp>
      </p:grpSp>
    </p:spTree>
    <p:extLst>
      <p:ext uri="{BB962C8B-B14F-4D97-AF65-F5344CB8AC3E}">
        <p14:creationId xmlns:p14="http://schemas.microsoft.com/office/powerpoint/2010/main" val="1704497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3" presetClass="entr" presetSubtype="32"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4*#ppt_w"/>
                                          </p:val>
                                        </p:tav>
                                        <p:tav tm="100000">
                                          <p:val>
                                            <p:strVal val="#ppt_w"/>
                                          </p:val>
                                        </p:tav>
                                      </p:tavLst>
                                    </p:anim>
                                    <p:anim calcmode="lin" valueType="num">
                                      <p:cBhvr>
                                        <p:cTn id="12" dur="1000" fill="hold"/>
                                        <p:tgtEl>
                                          <p:spTgt spid="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01">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325733EB-648B-0A4D-9FC8-267CDA4E70A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5499"/>
            <a:ext cx="12192000" cy="6873499"/>
          </a:xfrm>
          <a:prstGeom prst="rect">
            <a:avLst/>
          </a:prstGeom>
        </p:spPr>
      </p:pic>
      <p:sp>
        <p:nvSpPr>
          <p:cNvPr id="26" name="White Line">
            <a:extLst>
              <a:ext uri="{FF2B5EF4-FFF2-40B4-BE49-F238E27FC236}">
                <a16:creationId xmlns:a16="http://schemas.microsoft.com/office/drawing/2014/main" id="{105A9D13-01EB-D049-AF52-BECEAE464156}"/>
              </a:ext>
            </a:extLst>
          </p:cNvPr>
          <p:cNvSpPr/>
          <p:nvPr userDrawn="1"/>
        </p:nvSpPr>
        <p:spPr>
          <a:xfrm>
            <a:off x="-2293" y="15498"/>
            <a:ext cx="12192000" cy="6134486"/>
          </a:xfrm>
          <a:custGeom>
            <a:avLst/>
            <a:gdLst>
              <a:gd name="connsiteX0" fmla="*/ 1917002 w 4674852"/>
              <a:gd name="connsiteY0" fmla="*/ 2352183 h 2352183"/>
              <a:gd name="connsiteX1" fmla="*/ 1891750 w 4674852"/>
              <a:gd name="connsiteY1" fmla="*/ 2351966 h 2352183"/>
              <a:gd name="connsiteX2" fmla="*/ 0 w 4674852"/>
              <a:gd name="connsiteY2" fmla="*/ 2351966 h 2352183"/>
              <a:gd name="connsiteX3" fmla="*/ 0 w 4674852"/>
              <a:gd name="connsiteY3" fmla="*/ 2348348 h 2352183"/>
              <a:gd name="connsiteX4" fmla="*/ 1891822 w 4674852"/>
              <a:gd name="connsiteY4" fmla="*/ 2348348 h 2352183"/>
              <a:gd name="connsiteX5" fmla="*/ 2704562 w 4674852"/>
              <a:gd name="connsiteY5" fmla="*/ 2264000 h 2352183"/>
              <a:gd name="connsiteX6" fmla="*/ 3433983 w 4674852"/>
              <a:gd name="connsiteY6" fmla="*/ 2032668 h 2352183"/>
              <a:gd name="connsiteX7" fmla="*/ 4124224 w 4674852"/>
              <a:gd name="connsiteY7" fmla="*/ 1563490 h 2352183"/>
              <a:gd name="connsiteX8" fmla="*/ 4668813 w 4674852"/>
              <a:gd name="connsiteY8" fmla="*/ 145 h 2352183"/>
              <a:gd name="connsiteX9" fmla="*/ 4672431 w 4674852"/>
              <a:gd name="connsiteY9" fmla="*/ 0 h 2352183"/>
              <a:gd name="connsiteX10" fmla="*/ 4126793 w 4674852"/>
              <a:gd name="connsiteY10" fmla="*/ 1566059 h 2352183"/>
              <a:gd name="connsiteX11" fmla="*/ 3435431 w 4674852"/>
              <a:gd name="connsiteY11" fmla="*/ 2035997 h 2352183"/>
              <a:gd name="connsiteX12" fmla="*/ 2705213 w 4674852"/>
              <a:gd name="connsiteY12" fmla="*/ 2267546 h 2352183"/>
              <a:gd name="connsiteX13" fmla="*/ 1917002 w 4674852"/>
              <a:gd name="connsiteY13" fmla="*/ 2352183 h 2352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74852" h="2352183">
                <a:moveTo>
                  <a:pt x="1917002" y="2352183"/>
                </a:moveTo>
                <a:cubicBezTo>
                  <a:pt x="1901011" y="2352183"/>
                  <a:pt x="1892293" y="2352002"/>
                  <a:pt x="1891750" y="2351966"/>
                </a:cubicBezTo>
                <a:lnTo>
                  <a:pt x="0" y="2351966"/>
                </a:lnTo>
                <a:lnTo>
                  <a:pt x="0" y="2348348"/>
                </a:lnTo>
                <a:lnTo>
                  <a:pt x="1891822" y="2348348"/>
                </a:lnTo>
                <a:cubicBezTo>
                  <a:pt x="1895440" y="2348456"/>
                  <a:pt x="2252807" y="2356453"/>
                  <a:pt x="2704562" y="2264000"/>
                </a:cubicBezTo>
                <a:cubicBezTo>
                  <a:pt x="2969819" y="2209686"/>
                  <a:pt x="3215251" y="2131852"/>
                  <a:pt x="3433983" y="2032668"/>
                </a:cubicBezTo>
                <a:cubicBezTo>
                  <a:pt x="3707345" y="1908697"/>
                  <a:pt x="3939572" y="1750858"/>
                  <a:pt x="4124224" y="1563490"/>
                </a:cubicBezTo>
                <a:cubicBezTo>
                  <a:pt x="4511547" y="1170447"/>
                  <a:pt x="4694788" y="644459"/>
                  <a:pt x="4668813" y="145"/>
                </a:cubicBezTo>
                <a:lnTo>
                  <a:pt x="4672431" y="0"/>
                </a:lnTo>
                <a:cubicBezTo>
                  <a:pt x="4698442" y="645363"/>
                  <a:pt x="4514839" y="1172256"/>
                  <a:pt x="4126793" y="1566059"/>
                </a:cubicBezTo>
                <a:cubicBezTo>
                  <a:pt x="3941851" y="1753752"/>
                  <a:pt x="3709226" y="1911846"/>
                  <a:pt x="3435431" y="2035997"/>
                </a:cubicBezTo>
                <a:cubicBezTo>
                  <a:pt x="3216445" y="2135289"/>
                  <a:pt x="2970760" y="2213196"/>
                  <a:pt x="2705213" y="2267546"/>
                </a:cubicBezTo>
                <a:cubicBezTo>
                  <a:pt x="2321798" y="2345996"/>
                  <a:pt x="2006254" y="2352147"/>
                  <a:pt x="1917002" y="2352183"/>
                </a:cubicBezTo>
                <a:close/>
              </a:path>
            </a:pathLst>
          </a:custGeom>
          <a:solidFill>
            <a:srgbClr val="FFFFFF"/>
          </a:solidFill>
          <a:ln w="1270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BDA0E913-BB54-1D4C-A21C-C47D0431891C}"/>
              </a:ext>
            </a:extLst>
          </p:cNvPr>
          <p:cNvSpPr>
            <a:spLocks noGrp="1"/>
          </p:cNvSpPr>
          <p:nvPr>
            <p:ph type="title"/>
          </p:nvPr>
        </p:nvSpPr>
        <p:spPr>
          <a:xfrm>
            <a:off x="184224" y="243361"/>
            <a:ext cx="5319110" cy="3854506"/>
          </a:xfrm>
          <a:prstGeom prst="rect">
            <a:avLst/>
          </a:prstGeom>
        </p:spPr>
        <p:txBody>
          <a:bodyPr anchor="t">
            <a:normAutofit/>
          </a:bodyPr>
          <a:lstStyle>
            <a:lvl1pPr>
              <a:lnSpc>
                <a:spcPct val="100000"/>
              </a:lnSpc>
              <a:defRPr sz="2400"/>
            </a:lvl1pPr>
          </a:lstStyle>
          <a:p>
            <a:r>
              <a:rPr lang="en-GB"/>
              <a:t>Click to edit Master title style</a:t>
            </a:r>
            <a:endParaRPr lang="en-US"/>
          </a:p>
        </p:txBody>
      </p:sp>
      <p:sp>
        <p:nvSpPr>
          <p:cNvPr id="24" name="TextBox 23">
            <a:extLst>
              <a:ext uri="{FF2B5EF4-FFF2-40B4-BE49-F238E27FC236}">
                <a16:creationId xmlns:a16="http://schemas.microsoft.com/office/drawing/2014/main" id="{67C5A97E-47B7-F74F-95B2-9C5F4FC4947B}"/>
              </a:ext>
            </a:extLst>
          </p:cNvPr>
          <p:cNvSpPr txBox="1"/>
          <p:nvPr userDrawn="1"/>
        </p:nvSpPr>
        <p:spPr>
          <a:xfrm>
            <a:off x="184224" y="6417378"/>
            <a:ext cx="9523828" cy="166199"/>
          </a:xfrm>
          <a:prstGeom prst="rect">
            <a:avLst/>
          </a:prstGeom>
          <a:noFill/>
        </p:spPr>
        <p:txBody>
          <a:bodyPr wrap="square" rtlCol="0">
            <a:spAutoFit/>
          </a:bodyPr>
          <a:lstStyle/>
          <a:p>
            <a:r>
              <a:rPr lang="en-GB" sz="480" b="1">
                <a:solidFill>
                  <a:srgbClr val="003D46"/>
                </a:solidFill>
                <a:latin typeface="Arial" panose="020B0604020202020204" pitchFamily="34" charset="0"/>
                <a:cs typeface="Arial" panose="020B0604020202020204" pitchFamily="34" charset="0"/>
              </a:rPr>
              <a:t>All content within this presentation, both physically and intellectual is the exclusive property of </a:t>
            </a:r>
            <a:r>
              <a:rPr lang="en-GB" sz="480" b="1" err="1">
                <a:solidFill>
                  <a:srgbClr val="003D46"/>
                </a:solidFill>
                <a:latin typeface="Arial" panose="020B0604020202020204" pitchFamily="34" charset="0"/>
                <a:cs typeface="Arial" panose="020B0604020202020204" pitchFamily="34" charset="0"/>
              </a:rPr>
              <a:t>Bioiberica</a:t>
            </a:r>
            <a:r>
              <a:rPr lang="en-GB" sz="480" b="1">
                <a:solidFill>
                  <a:srgbClr val="003D46"/>
                </a:solidFill>
                <a:latin typeface="Arial" panose="020B0604020202020204" pitchFamily="34" charset="0"/>
                <a:cs typeface="Arial" panose="020B0604020202020204" pitchFamily="34" charset="0"/>
              </a:rPr>
              <a:t>. This presentation may not be distributed in full or in part to any person or third party without the written permission of </a:t>
            </a:r>
            <a:r>
              <a:rPr lang="en-GB" sz="480" b="1" err="1">
                <a:solidFill>
                  <a:srgbClr val="003D46"/>
                </a:solidFill>
                <a:latin typeface="Arial" panose="020B0604020202020204" pitchFamily="34" charset="0"/>
                <a:cs typeface="Arial" panose="020B0604020202020204" pitchFamily="34" charset="0"/>
              </a:rPr>
              <a:t>Bioiberica</a:t>
            </a:r>
            <a:r>
              <a:rPr lang="en-GB" sz="480" b="1">
                <a:solidFill>
                  <a:srgbClr val="003D46"/>
                </a:solidFill>
                <a:latin typeface="Arial" panose="020B0604020202020204" pitchFamily="34" charset="0"/>
                <a:cs typeface="Arial" panose="020B0604020202020204" pitchFamily="34" charset="0"/>
              </a:rPr>
              <a:t>. ©2021</a:t>
            </a:r>
          </a:p>
        </p:txBody>
      </p:sp>
      <p:cxnSp>
        <p:nvCxnSpPr>
          <p:cNvPr id="27" name="Straight Connector 26">
            <a:extLst>
              <a:ext uri="{FF2B5EF4-FFF2-40B4-BE49-F238E27FC236}">
                <a16:creationId xmlns:a16="http://schemas.microsoft.com/office/drawing/2014/main" id="{1D712C1C-8FC2-BD4E-A69A-7C6870948D57}"/>
              </a:ext>
            </a:extLst>
          </p:cNvPr>
          <p:cNvCxnSpPr/>
          <p:nvPr userDrawn="1"/>
        </p:nvCxnSpPr>
        <p:spPr>
          <a:xfrm>
            <a:off x="281354" y="6358597"/>
            <a:ext cx="11605846" cy="0"/>
          </a:xfrm>
          <a:prstGeom prst="line">
            <a:avLst/>
          </a:prstGeom>
          <a:ln w="6350">
            <a:solidFill>
              <a:srgbClr val="003D46"/>
            </a:solidFill>
          </a:ln>
        </p:spPr>
        <p:style>
          <a:lnRef idx="1">
            <a:schemeClr val="accent1"/>
          </a:lnRef>
          <a:fillRef idx="0">
            <a:schemeClr val="accent1"/>
          </a:fillRef>
          <a:effectRef idx="0">
            <a:schemeClr val="accent1"/>
          </a:effectRef>
          <a:fontRef idx="minor">
            <a:schemeClr val="tx1"/>
          </a:fontRef>
        </p:style>
      </p:cxnSp>
      <p:grpSp>
        <p:nvGrpSpPr>
          <p:cNvPr id="23" name="Graphic 7">
            <a:extLst>
              <a:ext uri="{FF2B5EF4-FFF2-40B4-BE49-F238E27FC236}">
                <a16:creationId xmlns:a16="http://schemas.microsoft.com/office/drawing/2014/main" id="{6C2459E9-C4CC-3342-A0E8-D06CE1D0CD08}"/>
              </a:ext>
            </a:extLst>
          </p:cNvPr>
          <p:cNvGrpSpPr/>
          <p:nvPr userDrawn="1"/>
        </p:nvGrpSpPr>
        <p:grpSpPr>
          <a:xfrm>
            <a:off x="11118683" y="6430454"/>
            <a:ext cx="776190" cy="153123"/>
            <a:chOff x="5980466" y="3405957"/>
            <a:chExt cx="231124" cy="45595"/>
          </a:xfrm>
          <a:solidFill>
            <a:srgbClr val="003D46"/>
          </a:solidFill>
        </p:grpSpPr>
        <p:sp>
          <p:nvSpPr>
            <p:cNvPr id="28" name="Graphic 7">
              <a:extLst>
                <a:ext uri="{FF2B5EF4-FFF2-40B4-BE49-F238E27FC236}">
                  <a16:creationId xmlns:a16="http://schemas.microsoft.com/office/drawing/2014/main" id="{0A7DCF8C-866C-4042-9C4D-BA16546C8BCB}"/>
                </a:ext>
              </a:extLst>
            </p:cNvPr>
            <p:cNvSpPr/>
            <p:nvPr/>
          </p:nvSpPr>
          <p:spPr>
            <a:xfrm>
              <a:off x="6038218" y="3416918"/>
              <a:ext cx="19327" cy="28622"/>
            </a:xfrm>
            <a:custGeom>
              <a:avLst/>
              <a:gdLst>
                <a:gd name="connsiteX0" fmla="*/ 14697 w 19327"/>
                <a:gd name="connsiteY0" fmla="*/ 13117 h 28622"/>
                <a:gd name="connsiteX1" fmla="*/ 17602 w 19327"/>
                <a:gd name="connsiteY1" fmla="*/ 7594 h 28622"/>
                <a:gd name="connsiteX2" fmla="*/ 6989 w 19327"/>
                <a:gd name="connsiteY2" fmla="*/ 0 h 28622"/>
                <a:gd name="connsiteX3" fmla="*/ 604 w 19327"/>
                <a:gd name="connsiteY3" fmla="*/ 431 h 28622"/>
                <a:gd name="connsiteX4" fmla="*/ 0 w 19327"/>
                <a:gd name="connsiteY4" fmla="*/ 546 h 28622"/>
                <a:gd name="connsiteX5" fmla="*/ 0 w 19327"/>
                <a:gd name="connsiteY5" fmla="*/ 28076 h 28622"/>
                <a:gd name="connsiteX6" fmla="*/ 661 w 19327"/>
                <a:gd name="connsiteY6" fmla="*/ 28162 h 28622"/>
                <a:gd name="connsiteX7" fmla="*/ 7248 w 19327"/>
                <a:gd name="connsiteY7" fmla="*/ 28623 h 28622"/>
                <a:gd name="connsiteX8" fmla="*/ 19327 w 19327"/>
                <a:gd name="connsiteY8" fmla="*/ 20166 h 28622"/>
                <a:gd name="connsiteX9" fmla="*/ 14697 w 19327"/>
                <a:gd name="connsiteY9" fmla="*/ 13117 h 28622"/>
                <a:gd name="connsiteX10" fmla="*/ 5407 w 19327"/>
                <a:gd name="connsiteY10" fmla="*/ 11363 h 28622"/>
                <a:gd name="connsiteX11" fmla="*/ 5407 w 19327"/>
                <a:gd name="connsiteY11" fmla="*/ 4516 h 28622"/>
                <a:gd name="connsiteX12" fmla="*/ 7363 w 19327"/>
                <a:gd name="connsiteY12" fmla="*/ 4459 h 28622"/>
                <a:gd name="connsiteX13" fmla="*/ 12137 w 19327"/>
                <a:gd name="connsiteY13" fmla="*/ 7824 h 28622"/>
                <a:gd name="connsiteX14" fmla="*/ 7478 w 19327"/>
                <a:gd name="connsiteY14" fmla="*/ 11363 h 28622"/>
                <a:gd name="connsiteX15" fmla="*/ 5407 w 19327"/>
                <a:gd name="connsiteY15" fmla="*/ 11363 h 28622"/>
                <a:gd name="connsiteX16" fmla="*/ 13662 w 19327"/>
                <a:gd name="connsiteY16" fmla="*/ 20022 h 28622"/>
                <a:gd name="connsiteX17" fmla="*/ 7650 w 19327"/>
                <a:gd name="connsiteY17" fmla="*/ 23934 h 28622"/>
                <a:gd name="connsiteX18" fmla="*/ 5407 w 19327"/>
                <a:gd name="connsiteY18" fmla="*/ 23876 h 28622"/>
                <a:gd name="connsiteX19" fmla="*/ 5407 w 19327"/>
                <a:gd name="connsiteY19" fmla="*/ 15994 h 28622"/>
                <a:gd name="connsiteX20" fmla="*/ 7881 w 19327"/>
                <a:gd name="connsiteY20" fmla="*/ 15994 h 28622"/>
                <a:gd name="connsiteX21" fmla="*/ 13662 w 19327"/>
                <a:gd name="connsiteY21" fmla="*/ 20022 h 2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27" h="28622">
                  <a:moveTo>
                    <a:pt x="14697" y="13117"/>
                  </a:moveTo>
                  <a:cubicBezTo>
                    <a:pt x="16250" y="12053"/>
                    <a:pt x="17602" y="10212"/>
                    <a:pt x="17602" y="7594"/>
                  </a:cubicBezTo>
                  <a:cubicBezTo>
                    <a:pt x="17602" y="1323"/>
                    <a:pt x="11821" y="0"/>
                    <a:pt x="6989" y="0"/>
                  </a:cubicBezTo>
                  <a:cubicBezTo>
                    <a:pt x="4429" y="0"/>
                    <a:pt x="1870" y="172"/>
                    <a:pt x="604" y="431"/>
                  </a:cubicBezTo>
                  <a:lnTo>
                    <a:pt x="0" y="546"/>
                  </a:lnTo>
                  <a:lnTo>
                    <a:pt x="0" y="28076"/>
                  </a:lnTo>
                  <a:lnTo>
                    <a:pt x="661" y="28162"/>
                  </a:lnTo>
                  <a:cubicBezTo>
                    <a:pt x="2905" y="28450"/>
                    <a:pt x="5350" y="28623"/>
                    <a:pt x="7248" y="28623"/>
                  </a:cubicBezTo>
                  <a:cubicBezTo>
                    <a:pt x="17774" y="28623"/>
                    <a:pt x="19327" y="23330"/>
                    <a:pt x="19327" y="20166"/>
                  </a:cubicBezTo>
                  <a:cubicBezTo>
                    <a:pt x="19327" y="16771"/>
                    <a:pt x="17602" y="14239"/>
                    <a:pt x="14697" y="13117"/>
                  </a:cubicBezTo>
                  <a:moveTo>
                    <a:pt x="5407" y="11363"/>
                  </a:moveTo>
                  <a:lnTo>
                    <a:pt x="5407" y="4516"/>
                  </a:lnTo>
                  <a:cubicBezTo>
                    <a:pt x="5925" y="4459"/>
                    <a:pt x="6557" y="4459"/>
                    <a:pt x="7363" y="4459"/>
                  </a:cubicBezTo>
                  <a:cubicBezTo>
                    <a:pt x="9549" y="4459"/>
                    <a:pt x="12137" y="5034"/>
                    <a:pt x="12137" y="7824"/>
                  </a:cubicBezTo>
                  <a:cubicBezTo>
                    <a:pt x="12137" y="10212"/>
                    <a:pt x="10613" y="11363"/>
                    <a:pt x="7478" y="11363"/>
                  </a:cubicBezTo>
                  <a:lnTo>
                    <a:pt x="5407" y="11363"/>
                  </a:lnTo>
                  <a:close/>
                  <a:moveTo>
                    <a:pt x="13662" y="20022"/>
                  </a:moveTo>
                  <a:cubicBezTo>
                    <a:pt x="13662" y="21690"/>
                    <a:pt x="13029" y="23934"/>
                    <a:pt x="7650" y="23934"/>
                  </a:cubicBezTo>
                  <a:cubicBezTo>
                    <a:pt x="7104" y="23934"/>
                    <a:pt x="6155" y="23934"/>
                    <a:pt x="5407" y="23876"/>
                  </a:cubicBezTo>
                  <a:lnTo>
                    <a:pt x="5407" y="15994"/>
                  </a:lnTo>
                  <a:lnTo>
                    <a:pt x="7881" y="15994"/>
                  </a:lnTo>
                  <a:cubicBezTo>
                    <a:pt x="13057" y="15965"/>
                    <a:pt x="13662" y="18267"/>
                    <a:pt x="13662" y="20022"/>
                  </a:cubicBezTo>
                </a:path>
              </a:pathLst>
            </a:custGeom>
            <a:grpFill/>
            <a:ln w="2874" cap="flat">
              <a:noFill/>
              <a:prstDash val="solid"/>
              <a:miter/>
            </a:ln>
          </p:spPr>
          <p:txBody>
            <a:bodyPr rtlCol="0" anchor="ctr"/>
            <a:lstStyle/>
            <a:p>
              <a:endParaRPr lang="en-US"/>
            </a:p>
          </p:txBody>
        </p:sp>
        <p:sp>
          <p:nvSpPr>
            <p:cNvPr id="29" name="Graphic 7">
              <a:extLst>
                <a:ext uri="{FF2B5EF4-FFF2-40B4-BE49-F238E27FC236}">
                  <a16:creationId xmlns:a16="http://schemas.microsoft.com/office/drawing/2014/main" id="{D2649EA9-AB04-E543-8515-4E55FFAA0861}"/>
                </a:ext>
              </a:extLst>
            </p:cNvPr>
            <p:cNvSpPr/>
            <p:nvPr/>
          </p:nvSpPr>
          <p:spPr>
            <a:xfrm>
              <a:off x="6071092" y="3424426"/>
              <a:ext cx="20017" cy="21114"/>
            </a:xfrm>
            <a:custGeom>
              <a:avLst/>
              <a:gdLst>
                <a:gd name="connsiteX0" fmla="*/ 10009 w 20017"/>
                <a:gd name="connsiteY0" fmla="*/ 0 h 21114"/>
                <a:gd name="connsiteX1" fmla="*/ 0 w 20017"/>
                <a:gd name="connsiteY1" fmla="*/ 10586 h 21114"/>
                <a:gd name="connsiteX2" fmla="*/ 10009 w 20017"/>
                <a:gd name="connsiteY2" fmla="*/ 21115 h 21114"/>
                <a:gd name="connsiteX3" fmla="*/ 20018 w 20017"/>
                <a:gd name="connsiteY3" fmla="*/ 10586 h 21114"/>
                <a:gd name="connsiteX4" fmla="*/ 10009 w 20017"/>
                <a:gd name="connsiteY4" fmla="*/ 0 h 21114"/>
                <a:gd name="connsiteX5" fmla="*/ 14467 w 20017"/>
                <a:gd name="connsiteY5" fmla="*/ 10557 h 21114"/>
                <a:gd name="connsiteX6" fmla="*/ 10009 w 20017"/>
                <a:gd name="connsiteY6" fmla="*/ 16685 h 21114"/>
                <a:gd name="connsiteX7" fmla="*/ 5580 w 20017"/>
                <a:gd name="connsiteY7" fmla="*/ 10557 h 21114"/>
                <a:gd name="connsiteX8" fmla="*/ 10009 w 20017"/>
                <a:gd name="connsiteY8" fmla="*/ 4459 h 21114"/>
                <a:gd name="connsiteX9" fmla="*/ 14467 w 20017"/>
                <a:gd name="connsiteY9" fmla="*/ 10557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017" h="21114">
                  <a:moveTo>
                    <a:pt x="10009" y="0"/>
                  </a:moveTo>
                  <a:cubicBezTo>
                    <a:pt x="3825" y="0"/>
                    <a:pt x="0" y="4056"/>
                    <a:pt x="0" y="10586"/>
                  </a:cubicBezTo>
                  <a:cubicBezTo>
                    <a:pt x="0" y="17087"/>
                    <a:pt x="3825" y="21115"/>
                    <a:pt x="10009" y="21115"/>
                  </a:cubicBezTo>
                  <a:cubicBezTo>
                    <a:pt x="16164" y="21115"/>
                    <a:pt x="20018" y="17087"/>
                    <a:pt x="20018" y="10586"/>
                  </a:cubicBezTo>
                  <a:cubicBezTo>
                    <a:pt x="20018" y="4056"/>
                    <a:pt x="16164" y="0"/>
                    <a:pt x="10009" y="0"/>
                  </a:cubicBezTo>
                  <a:moveTo>
                    <a:pt x="14467" y="10557"/>
                  </a:moveTo>
                  <a:cubicBezTo>
                    <a:pt x="14467" y="14671"/>
                    <a:pt x="13000" y="16685"/>
                    <a:pt x="10009" y="16685"/>
                  </a:cubicBezTo>
                  <a:cubicBezTo>
                    <a:pt x="7047" y="16685"/>
                    <a:pt x="5580" y="14671"/>
                    <a:pt x="5580" y="10557"/>
                  </a:cubicBezTo>
                  <a:cubicBezTo>
                    <a:pt x="5580" y="6444"/>
                    <a:pt x="7018" y="4459"/>
                    <a:pt x="10009" y="4459"/>
                  </a:cubicBezTo>
                  <a:cubicBezTo>
                    <a:pt x="13000" y="4459"/>
                    <a:pt x="14467" y="6473"/>
                    <a:pt x="14467" y="10557"/>
                  </a:cubicBezTo>
                </a:path>
              </a:pathLst>
            </a:custGeom>
            <a:grpFill/>
            <a:ln w="2874" cap="flat">
              <a:noFill/>
              <a:prstDash val="solid"/>
              <a:miter/>
            </a:ln>
          </p:spPr>
          <p:txBody>
            <a:bodyPr rtlCol="0" anchor="ctr"/>
            <a:lstStyle/>
            <a:p>
              <a:endParaRPr lang="en-US"/>
            </a:p>
          </p:txBody>
        </p:sp>
        <p:sp>
          <p:nvSpPr>
            <p:cNvPr id="30" name="Graphic 7">
              <a:extLst>
                <a:ext uri="{FF2B5EF4-FFF2-40B4-BE49-F238E27FC236}">
                  <a16:creationId xmlns:a16="http://schemas.microsoft.com/office/drawing/2014/main" id="{C708E678-E371-A64B-8CFF-AC4ACA126F08}"/>
                </a:ext>
              </a:extLst>
            </p:cNvPr>
            <p:cNvSpPr/>
            <p:nvPr/>
          </p:nvSpPr>
          <p:spPr>
            <a:xfrm>
              <a:off x="6106037" y="3416284"/>
              <a:ext cx="19212" cy="29255"/>
            </a:xfrm>
            <a:custGeom>
              <a:avLst/>
              <a:gdLst>
                <a:gd name="connsiteX0" fmla="*/ 10325 w 19212"/>
                <a:gd name="connsiteY0" fmla="*/ 8141 h 29255"/>
                <a:gd name="connsiteX1" fmla="*/ 5378 w 19212"/>
                <a:gd name="connsiteY1" fmla="*/ 9694 h 29255"/>
                <a:gd name="connsiteX2" fmla="*/ 5378 w 19212"/>
                <a:gd name="connsiteY2" fmla="*/ 288 h 29255"/>
                <a:gd name="connsiteX3" fmla="*/ 4746 w 19212"/>
                <a:gd name="connsiteY3" fmla="*/ 173 h 29255"/>
                <a:gd name="connsiteX4" fmla="*/ 2675 w 19212"/>
                <a:gd name="connsiteY4" fmla="*/ 0 h 29255"/>
                <a:gd name="connsiteX5" fmla="*/ 633 w 19212"/>
                <a:gd name="connsiteY5" fmla="*/ 173 h 29255"/>
                <a:gd name="connsiteX6" fmla="*/ 0 w 19212"/>
                <a:gd name="connsiteY6" fmla="*/ 288 h 29255"/>
                <a:gd name="connsiteX7" fmla="*/ 0 w 19212"/>
                <a:gd name="connsiteY7" fmla="*/ 28019 h 29255"/>
                <a:gd name="connsiteX8" fmla="*/ 518 w 19212"/>
                <a:gd name="connsiteY8" fmla="*/ 28192 h 29255"/>
                <a:gd name="connsiteX9" fmla="*/ 7277 w 19212"/>
                <a:gd name="connsiteY9" fmla="*/ 29256 h 29255"/>
                <a:gd name="connsiteX10" fmla="*/ 19213 w 19212"/>
                <a:gd name="connsiteY10" fmla="*/ 18238 h 29255"/>
                <a:gd name="connsiteX11" fmla="*/ 10325 w 19212"/>
                <a:gd name="connsiteY11" fmla="*/ 8141 h 29255"/>
                <a:gd name="connsiteX12" fmla="*/ 13662 w 19212"/>
                <a:gd name="connsiteY12" fmla="*/ 18382 h 29255"/>
                <a:gd name="connsiteX13" fmla="*/ 7737 w 19212"/>
                <a:gd name="connsiteY13" fmla="*/ 24653 h 29255"/>
                <a:gd name="connsiteX14" fmla="*/ 5378 w 19212"/>
                <a:gd name="connsiteY14" fmla="*/ 24423 h 29255"/>
                <a:gd name="connsiteX15" fmla="*/ 5378 w 19212"/>
                <a:gd name="connsiteY15" fmla="*/ 17174 h 29255"/>
                <a:gd name="connsiteX16" fmla="*/ 9606 w 19212"/>
                <a:gd name="connsiteY16" fmla="*/ 12744 h 29255"/>
                <a:gd name="connsiteX17" fmla="*/ 13662 w 19212"/>
                <a:gd name="connsiteY17" fmla="*/ 18382 h 29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212" h="29255">
                  <a:moveTo>
                    <a:pt x="10325" y="8141"/>
                  </a:moveTo>
                  <a:cubicBezTo>
                    <a:pt x="8427" y="8141"/>
                    <a:pt x="6673" y="8688"/>
                    <a:pt x="5378" y="9694"/>
                  </a:cubicBezTo>
                  <a:lnTo>
                    <a:pt x="5378" y="288"/>
                  </a:lnTo>
                  <a:lnTo>
                    <a:pt x="4746" y="173"/>
                  </a:lnTo>
                  <a:cubicBezTo>
                    <a:pt x="3969" y="29"/>
                    <a:pt x="3049" y="0"/>
                    <a:pt x="2675" y="0"/>
                  </a:cubicBezTo>
                  <a:cubicBezTo>
                    <a:pt x="2330" y="0"/>
                    <a:pt x="1409" y="29"/>
                    <a:pt x="633" y="173"/>
                  </a:cubicBezTo>
                  <a:lnTo>
                    <a:pt x="0" y="288"/>
                  </a:lnTo>
                  <a:lnTo>
                    <a:pt x="0" y="28019"/>
                  </a:lnTo>
                  <a:lnTo>
                    <a:pt x="518" y="28192"/>
                  </a:lnTo>
                  <a:cubicBezTo>
                    <a:pt x="2013" y="28681"/>
                    <a:pt x="4659" y="29256"/>
                    <a:pt x="7277" y="29256"/>
                  </a:cubicBezTo>
                  <a:cubicBezTo>
                    <a:pt x="14870" y="29256"/>
                    <a:pt x="19213" y="25229"/>
                    <a:pt x="19213" y="18238"/>
                  </a:cubicBezTo>
                  <a:cubicBezTo>
                    <a:pt x="19241" y="11823"/>
                    <a:pt x="15991" y="8141"/>
                    <a:pt x="10325" y="8141"/>
                  </a:cubicBezTo>
                  <a:moveTo>
                    <a:pt x="13662" y="18382"/>
                  </a:moveTo>
                  <a:cubicBezTo>
                    <a:pt x="13662" y="22438"/>
                    <a:pt x="11562" y="24653"/>
                    <a:pt x="7737" y="24653"/>
                  </a:cubicBezTo>
                  <a:cubicBezTo>
                    <a:pt x="6845" y="24653"/>
                    <a:pt x="6040" y="24567"/>
                    <a:pt x="5378" y="24423"/>
                  </a:cubicBezTo>
                  <a:lnTo>
                    <a:pt x="5378" y="17174"/>
                  </a:lnTo>
                  <a:cubicBezTo>
                    <a:pt x="5378" y="13060"/>
                    <a:pt x="8600" y="12744"/>
                    <a:pt x="9606" y="12744"/>
                  </a:cubicBezTo>
                  <a:cubicBezTo>
                    <a:pt x="11476" y="12744"/>
                    <a:pt x="13662" y="13405"/>
                    <a:pt x="13662" y="18382"/>
                  </a:cubicBezTo>
                </a:path>
              </a:pathLst>
            </a:custGeom>
            <a:grpFill/>
            <a:ln w="2874" cap="flat">
              <a:noFill/>
              <a:prstDash val="solid"/>
              <a:miter/>
            </a:ln>
          </p:spPr>
          <p:txBody>
            <a:bodyPr rtlCol="0" anchor="ctr"/>
            <a:lstStyle/>
            <a:p>
              <a:endParaRPr lang="en-US"/>
            </a:p>
          </p:txBody>
        </p:sp>
        <p:sp>
          <p:nvSpPr>
            <p:cNvPr id="31" name="Graphic 7">
              <a:extLst>
                <a:ext uri="{FF2B5EF4-FFF2-40B4-BE49-F238E27FC236}">
                  <a16:creationId xmlns:a16="http://schemas.microsoft.com/office/drawing/2014/main" id="{DAC4F837-963C-2F4E-8612-B3549588F47A}"/>
                </a:ext>
              </a:extLst>
            </p:cNvPr>
            <p:cNvSpPr/>
            <p:nvPr/>
          </p:nvSpPr>
          <p:spPr>
            <a:xfrm>
              <a:off x="6128384" y="3424426"/>
              <a:ext cx="19212" cy="21085"/>
            </a:xfrm>
            <a:custGeom>
              <a:avLst/>
              <a:gdLst>
                <a:gd name="connsiteX0" fmla="*/ 10124 w 19212"/>
                <a:gd name="connsiteY0" fmla="*/ 0 h 21085"/>
                <a:gd name="connsiteX1" fmla="*/ 0 w 19212"/>
                <a:gd name="connsiteY1" fmla="*/ 10672 h 21085"/>
                <a:gd name="connsiteX2" fmla="*/ 11015 w 19212"/>
                <a:gd name="connsiteY2" fmla="*/ 21086 h 21085"/>
                <a:gd name="connsiteX3" fmla="*/ 17487 w 19212"/>
                <a:gd name="connsiteY3" fmla="*/ 19993 h 21085"/>
                <a:gd name="connsiteX4" fmla="*/ 17976 w 19212"/>
                <a:gd name="connsiteY4" fmla="*/ 19792 h 21085"/>
                <a:gd name="connsiteX5" fmla="*/ 17947 w 19212"/>
                <a:gd name="connsiteY5" fmla="*/ 19274 h 21085"/>
                <a:gd name="connsiteX6" fmla="*/ 17113 w 19212"/>
                <a:gd name="connsiteY6" fmla="*/ 16052 h 21085"/>
                <a:gd name="connsiteX7" fmla="*/ 16796 w 19212"/>
                <a:gd name="connsiteY7" fmla="*/ 15505 h 21085"/>
                <a:gd name="connsiteX8" fmla="*/ 16193 w 19212"/>
                <a:gd name="connsiteY8" fmla="*/ 15735 h 21085"/>
                <a:gd name="connsiteX9" fmla="*/ 11246 w 19212"/>
                <a:gd name="connsiteY9" fmla="*/ 16598 h 21085"/>
                <a:gd name="connsiteX10" fmla="*/ 5637 w 19212"/>
                <a:gd name="connsiteY10" fmla="*/ 12197 h 21085"/>
                <a:gd name="connsiteX11" fmla="*/ 19040 w 19212"/>
                <a:gd name="connsiteY11" fmla="*/ 12197 h 21085"/>
                <a:gd name="connsiteX12" fmla="*/ 19126 w 19212"/>
                <a:gd name="connsiteY12" fmla="*/ 11075 h 21085"/>
                <a:gd name="connsiteX13" fmla="*/ 19212 w 19212"/>
                <a:gd name="connsiteY13" fmla="*/ 9378 h 21085"/>
                <a:gd name="connsiteX14" fmla="*/ 10124 w 19212"/>
                <a:gd name="connsiteY14" fmla="*/ 0 h 21085"/>
                <a:gd name="connsiteX15" fmla="*/ 10009 w 19212"/>
                <a:gd name="connsiteY15" fmla="*/ 4401 h 21085"/>
                <a:gd name="connsiteX16" fmla="*/ 13834 w 19212"/>
                <a:gd name="connsiteY16" fmla="*/ 7997 h 21085"/>
                <a:gd name="connsiteX17" fmla="*/ 5752 w 19212"/>
                <a:gd name="connsiteY17" fmla="*/ 7997 h 21085"/>
                <a:gd name="connsiteX18" fmla="*/ 10009 w 19212"/>
                <a:gd name="connsiteY18" fmla="*/ 4401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212" h="21085">
                  <a:moveTo>
                    <a:pt x="10124" y="0"/>
                  </a:moveTo>
                  <a:cubicBezTo>
                    <a:pt x="3883" y="0"/>
                    <a:pt x="0" y="4085"/>
                    <a:pt x="0" y="10672"/>
                  </a:cubicBezTo>
                  <a:cubicBezTo>
                    <a:pt x="0" y="17404"/>
                    <a:pt x="3911" y="21086"/>
                    <a:pt x="11015" y="21086"/>
                  </a:cubicBezTo>
                  <a:cubicBezTo>
                    <a:pt x="13604" y="21086"/>
                    <a:pt x="15703" y="20741"/>
                    <a:pt x="17487" y="19993"/>
                  </a:cubicBezTo>
                  <a:lnTo>
                    <a:pt x="17976" y="19792"/>
                  </a:lnTo>
                  <a:lnTo>
                    <a:pt x="17947" y="19274"/>
                  </a:lnTo>
                  <a:cubicBezTo>
                    <a:pt x="17889" y="18094"/>
                    <a:pt x="17573" y="16857"/>
                    <a:pt x="17113" y="16052"/>
                  </a:cubicBezTo>
                  <a:lnTo>
                    <a:pt x="16796" y="15505"/>
                  </a:lnTo>
                  <a:lnTo>
                    <a:pt x="16193" y="15735"/>
                  </a:lnTo>
                  <a:cubicBezTo>
                    <a:pt x="14668" y="16311"/>
                    <a:pt x="13000" y="16598"/>
                    <a:pt x="11246" y="16598"/>
                  </a:cubicBezTo>
                  <a:cubicBezTo>
                    <a:pt x="7708" y="16598"/>
                    <a:pt x="5982" y="15246"/>
                    <a:pt x="5637" y="12197"/>
                  </a:cubicBezTo>
                  <a:lnTo>
                    <a:pt x="19040" y="12197"/>
                  </a:lnTo>
                  <a:lnTo>
                    <a:pt x="19126" y="11075"/>
                  </a:lnTo>
                  <a:cubicBezTo>
                    <a:pt x="19155" y="10586"/>
                    <a:pt x="19212" y="9953"/>
                    <a:pt x="19212" y="9378"/>
                  </a:cubicBezTo>
                  <a:cubicBezTo>
                    <a:pt x="19212" y="3682"/>
                    <a:pt x="15646" y="0"/>
                    <a:pt x="10124" y="0"/>
                  </a:cubicBezTo>
                  <a:moveTo>
                    <a:pt x="10009" y="4401"/>
                  </a:moveTo>
                  <a:cubicBezTo>
                    <a:pt x="12971" y="4401"/>
                    <a:pt x="13690" y="6703"/>
                    <a:pt x="13834" y="7997"/>
                  </a:cubicBezTo>
                  <a:lnTo>
                    <a:pt x="5752" y="7997"/>
                  </a:lnTo>
                  <a:cubicBezTo>
                    <a:pt x="6270" y="5581"/>
                    <a:pt x="7651" y="4401"/>
                    <a:pt x="10009" y="4401"/>
                  </a:cubicBezTo>
                </a:path>
              </a:pathLst>
            </a:custGeom>
            <a:grpFill/>
            <a:ln w="2874" cap="flat">
              <a:noFill/>
              <a:prstDash val="solid"/>
              <a:miter/>
            </a:ln>
          </p:spPr>
          <p:txBody>
            <a:bodyPr rtlCol="0" anchor="ctr"/>
            <a:lstStyle/>
            <a:p>
              <a:endParaRPr lang="en-US"/>
            </a:p>
          </p:txBody>
        </p:sp>
        <p:sp>
          <p:nvSpPr>
            <p:cNvPr id="32" name="Graphic 7">
              <a:extLst>
                <a:ext uri="{FF2B5EF4-FFF2-40B4-BE49-F238E27FC236}">
                  <a16:creationId xmlns:a16="http://schemas.microsoft.com/office/drawing/2014/main" id="{A2549549-F8E7-CE4E-A0DD-76348772D0B2}"/>
                </a:ext>
              </a:extLst>
            </p:cNvPr>
            <p:cNvSpPr/>
            <p:nvPr/>
          </p:nvSpPr>
          <p:spPr>
            <a:xfrm>
              <a:off x="6151307" y="3424684"/>
              <a:ext cx="12051" cy="20539"/>
            </a:xfrm>
            <a:custGeom>
              <a:avLst/>
              <a:gdLst>
                <a:gd name="connsiteX0" fmla="*/ 11735 w 12051"/>
                <a:gd name="connsiteY0" fmla="*/ 201 h 20539"/>
                <a:gd name="connsiteX1" fmla="*/ 11217 w 12051"/>
                <a:gd name="connsiteY1" fmla="*/ 144 h 20539"/>
                <a:gd name="connsiteX2" fmla="*/ 9923 w 12051"/>
                <a:gd name="connsiteY2" fmla="*/ 58 h 20539"/>
                <a:gd name="connsiteX3" fmla="*/ 4947 w 12051"/>
                <a:gd name="connsiteY3" fmla="*/ 1985 h 20539"/>
                <a:gd name="connsiteX4" fmla="*/ 4746 w 12051"/>
                <a:gd name="connsiteY4" fmla="*/ 777 h 20539"/>
                <a:gd name="connsiteX5" fmla="*/ 4659 w 12051"/>
                <a:gd name="connsiteY5" fmla="*/ 288 h 20539"/>
                <a:gd name="connsiteX6" fmla="*/ 4171 w 12051"/>
                <a:gd name="connsiteY6" fmla="*/ 173 h 20539"/>
                <a:gd name="connsiteX7" fmla="*/ 2387 w 12051"/>
                <a:gd name="connsiteY7" fmla="*/ 0 h 20539"/>
                <a:gd name="connsiteX8" fmla="*/ 633 w 12051"/>
                <a:gd name="connsiteY8" fmla="*/ 173 h 20539"/>
                <a:gd name="connsiteX9" fmla="*/ 0 w 12051"/>
                <a:gd name="connsiteY9" fmla="*/ 288 h 20539"/>
                <a:gd name="connsiteX10" fmla="*/ 0 w 12051"/>
                <a:gd name="connsiteY10" fmla="*/ 20281 h 20539"/>
                <a:gd name="connsiteX11" fmla="*/ 633 w 12051"/>
                <a:gd name="connsiteY11" fmla="*/ 20396 h 20539"/>
                <a:gd name="connsiteX12" fmla="*/ 2704 w 12051"/>
                <a:gd name="connsiteY12" fmla="*/ 20540 h 20539"/>
                <a:gd name="connsiteX13" fmla="*/ 4746 w 12051"/>
                <a:gd name="connsiteY13" fmla="*/ 20367 h 20539"/>
                <a:gd name="connsiteX14" fmla="*/ 5378 w 12051"/>
                <a:gd name="connsiteY14" fmla="*/ 20252 h 20539"/>
                <a:gd name="connsiteX15" fmla="*/ 5378 w 12051"/>
                <a:gd name="connsiteY15" fmla="*/ 10327 h 20539"/>
                <a:gd name="connsiteX16" fmla="*/ 9951 w 12051"/>
                <a:gd name="connsiteY16" fmla="*/ 4861 h 20539"/>
                <a:gd name="connsiteX17" fmla="*/ 10354 w 12051"/>
                <a:gd name="connsiteY17" fmla="*/ 4861 h 20539"/>
                <a:gd name="connsiteX18" fmla="*/ 10929 w 12051"/>
                <a:gd name="connsiteY18" fmla="*/ 4919 h 20539"/>
                <a:gd name="connsiteX19" fmla="*/ 11706 w 12051"/>
                <a:gd name="connsiteY19" fmla="*/ 5121 h 20539"/>
                <a:gd name="connsiteX20" fmla="*/ 11850 w 12051"/>
                <a:gd name="connsiteY20" fmla="*/ 4344 h 20539"/>
                <a:gd name="connsiteX21" fmla="*/ 12051 w 12051"/>
                <a:gd name="connsiteY21" fmla="*/ 2359 h 20539"/>
                <a:gd name="connsiteX22" fmla="*/ 11878 w 12051"/>
                <a:gd name="connsiteY22" fmla="*/ 719 h 20539"/>
                <a:gd name="connsiteX23" fmla="*/ 11735 w 12051"/>
                <a:gd name="connsiteY23" fmla="*/ 201 h 2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51" h="20539">
                  <a:moveTo>
                    <a:pt x="11735" y="201"/>
                  </a:moveTo>
                  <a:lnTo>
                    <a:pt x="11217" y="144"/>
                  </a:lnTo>
                  <a:cubicBezTo>
                    <a:pt x="10901" y="115"/>
                    <a:pt x="10383" y="58"/>
                    <a:pt x="9923" y="58"/>
                  </a:cubicBezTo>
                  <a:cubicBezTo>
                    <a:pt x="7967" y="58"/>
                    <a:pt x="6299" y="690"/>
                    <a:pt x="4947" y="1985"/>
                  </a:cubicBezTo>
                  <a:cubicBezTo>
                    <a:pt x="4890" y="1496"/>
                    <a:pt x="4803" y="1064"/>
                    <a:pt x="4746" y="777"/>
                  </a:cubicBezTo>
                  <a:lnTo>
                    <a:pt x="4659" y="288"/>
                  </a:lnTo>
                  <a:lnTo>
                    <a:pt x="4171" y="173"/>
                  </a:lnTo>
                  <a:cubicBezTo>
                    <a:pt x="3710" y="58"/>
                    <a:pt x="3106" y="0"/>
                    <a:pt x="2387" y="0"/>
                  </a:cubicBezTo>
                  <a:cubicBezTo>
                    <a:pt x="1726" y="0"/>
                    <a:pt x="1208" y="58"/>
                    <a:pt x="633" y="173"/>
                  </a:cubicBezTo>
                  <a:lnTo>
                    <a:pt x="0" y="288"/>
                  </a:lnTo>
                  <a:lnTo>
                    <a:pt x="0" y="20281"/>
                  </a:lnTo>
                  <a:lnTo>
                    <a:pt x="633" y="20396"/>
                  </a:lnTo>
                  <a:cubicBezTo>
                    <a:pt x="1409" y="20540"/>
                    <a:pt x="2272" y="20540"/>
                    <a:pt x="2704" y="20540"/>
                  </a:cubicBezTo>
                  <a:cubicBezTo>
                    <a:pt x="3164" y="20540"/>
                    <a:pt x="4027" y="20511"/>
                    <a:pt x="4746" y="20367"/>
                  </a:cubicBezTo>
                  <a:lnTo>
                    <a:pt x="5378" y="20252"/>
                  </a:lnTo>
                  <a:lnTo>
                    <a:pt x="5378" y="10327"/>
                  </a:lnTo>
                  <a:cubicBezTo>
                    <a:pt x="5378" y="6588"/>
                    <a:pt x="6845" y="4861"/>
                    <a:pt x="9951" y="4861"/>
                  </a:cubicBezTo>
                  <a:lnTo>
                    <a:pt x="10354" y="4861"/>
                  </a:lnTo>
                  <a:cubicBezTo>
                    <a:pt x="10440" y="4861"/>
                    <a:pt x="10699" y="4861"/>
                    <a:pt x="10929" y="4919"/>
                  </a:cubicBezTo>
                  <a:lnTo>
                    <a:pt x="11706" y="5121"/>
                  </a:lnTo>
                  <a:lnTo>
                    <a:pt x="11850" y="4344"/>
                  </a:lnTo>
                  <a:cubicBezTo>
                    <a:pt x="11994" y="3682"/>
                    <a:pt x="12051" y="2963"/>
                    <a:pt x="12051" y="2359"/>
                  </a:cubicBezTo>
                  <a:cubicBezTo>
                    <a:pt x="12051" y="1697"/>
                    <a:pt x="11994" y="1180"/>
                    <a:pt x="11878" y="719"/>
                  </a:cubicBezTo>
                  <a:lnTo>
                    <a:pt x="11735" y="201"/>
                  </a:lnTo>
                  <a:close/>
                </a:path>
              </a:pathLst>
            </a:custGeom>
            <a:grpFill/>
            <a:ln w="2874" cap="flat">
              <a:noFill/>
              <a:prstDash val="solid"/>
              <a:miter/>
            </a:ln>
          </p:spPr>
          <p:txBody>
            <a:bodyPr rtlCol="0" anchor="ctr"/>
            <a:lstStyle/>
            <a:p>
              <a:endParaRPr lang="en-US"/>
            </a:p>
          </p:txBody>
        </p:sp>
        <p:sp>
          <p:nvSpPr>
            <p:cNvPr id="33" name="Graphic 7">
              <a:extLst>
                <a:ext uri="{FF2B5EF4-FFF2-40B4-BE49-F238E27FC236}">
                  <a16:creationId xmlns:a16="http://schemas.microsoft.com/office/drawing/2014/main" id="{E397A0F5-C9C1-1048-BBA6-001911D7DC05}"/>
                </a:ext>
              </a:extLst>
            </p:cNvPr>
            <p:cNvSpPr/>
            <p:nvPr/>
          </p:nvSpPr>
          <p:spPr>
            <a:xfrm>
              <a:off x="6175610" y="3424454"/>
              <a:ext cx="16738" cy="21114"/>
            </a:xfrm>
            <a:custGeom>
              <a:avLst/>
              <a:gdLst>
                <a:gd name="connsiteX0" fmla="*/ 15819 w 16738"/>
                <a:gd name="connsiteY0" fmla="*/ 16225 h 21114"/>
                <a:gd name="connsiteX1" fmla="*/ 15502 w 16738"/>
                <a:gd name="connsiteY1" fmla="*/ 15707 h 21114"/>
                <a:gd name="connsiteX2" fmla="*/ 14927 w 16738"/>
                <a:gd name="connsiteY2" fmla="*/ 15908 h 21114"/>
                <a:gd name="connsiteX3" fmla="*/ 11044 w 16738"/>
                <a:gd name="connsiteY3" fmla="*/ 16512 h 21114"/>
                <a:gd name="connsiteX4" fmla="*/ 5579 w 16738"/>
                <a:gd name="connsiteY4" fmla="*/ 10528 h 21114"/>
                <a:gd name="connsiteX5" fmla="*/ 10728 w 16738"/>
                <a:gd name="connsiteY5" fmla="*/ 4516 h 21114"/>
                <a:gd name="connsiteX6" fmla="*/ 14812 w 16738"/>
                <a:gd name="connsiteY6" fmla="*/ 5091 h 21114"/>
                <a:gd name="connsiteX7" fmla="*/ 15416 w 16738"/>
                <a:gd name="connsiteY7" fmla="*/ 5293 h 21114"/>
                <a:gd name="connsiteX8" fmla="*/ 15703 w 16738"/>
                <a:gd name="connsiteY8" fmla="*/ 4718 h 21114"/>
                <a:gd name="connsiteX9" fmla="*/ 16451 w 16738"/>
                <a:gd name="connsiteY9" fmla="*/ 1496 h 21114"/>
                <a:gd name="connsiteX10" fmla="*/ 16451 w 16738"/>
                <a:gd name="connsiteY10" fmla="*/ 978 h 21114"/>
                <a:gd name="connsiteX11" fmla="*/ 15962 w 16738"/>
                <a:gd name="connsiteY11" fmla="*/ 805 h 21114"/>
                <a:gd name="connsiteX12" fmla="*/ 10469 w 16738"/>
                <a:gd name="connsiteY12" fmla="*/ 0 h 21114"/>
                <a:gd name="connsiteX13" fmla="*/ 0 w 16738"/>
                <a:gd name="connsiteY13" fmla="*/ 10586 h 21114"/>
                <a:gd name="connsiteX14" fmla="*/ 10728 w 16738"/>
                <a:gd name="connsiteY14" fmla="*/ 21115 h 21114"/>
                <a:gd name="connsiteX15" fmla="*/ 16221 w 16738"/>
                <a:gd name="connsiteY15" fmla="*/ 20223 h 21114"/>
                <a:gd name="connsiteX16" fmla="*/ 16739 w 16738"/>
                <a:gd name="connsiteY16" fmla="*/ 20022 h 21114"/>
                <a:gd name="connsiteX17" fmla="*/ 16710 w 16738"/>
                <a:gd name="connsiteY17" fmla="*/ 19475 h 21114"/>
                <a:gd name="connsiteX18" fmla="*/ 15819 w 16738"/>
                <a:gd name="connsiteY18" fmla="*/ 16225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738" h="21114">
                  <a:moveTo>
                    <a:pt x="15819" y="16225"/>
                  </a:moveTo>
                  <a:lnTo>
                    <a:pt x="15502" y="15707"/>
                  </a:lnTo>
                  <a:lnTo>
                    <a:pt x="14927" y="15908"/>
                  </a:lnTo>
                  <a:cubicBezTo>
                    <a:pt x="13690" y="16339"/>
                    <a:pt x="12540" y="16512"/>
                    <a:pt x="11044" y="16512"/>
                  </a:cubicBezTo>
                  <a:cubicBezTo>
                    <a:pt x="7363" y="16512"/>
                    <a:pt x="5579" y="14556"/>
                    <a:pt x="5579" y="10528"/>
                  </a:cubicBezTo>
                  <a:cubicBezTo>
                    <a:pt x="5579" y="7767"/>
                    <a:pt x="6471" y="4516"/>
                    <a:pt x="10728" y="4516"/>
                  </a:cubicBezTo>
                  <a:cubicBezTo>
                    <a:pt x="12223" y="4516"/>
                    <a:pt x="13575" y="4718"/>
                    <a:pt x="14812" y="5091"/>
                  </a:cubicBezTo>
                  <a:lnTo>
                    <a:pt x="15416" y="5293"/>
                  </a:lnTo>
                  <a:lnTo>
                    <a:pt x="15703" y="4718"/>
                  </a:lnTo>
                  <a:cubicBezTo>
                    <a:pt x="16221" y="3711"/>
                    <a:pt x="16451" y="2359"/>
                    <a:pt x="16451" y="1496"/>
                  </a:cubicBezTo>
                  <a:lnTo>
                    <a:pt x="16451" y="978"/>
                  </a:lnTo>
                  <a:lnTo>
                    <a:pt x="15962" y="805"/>
                  </a:lnTo>
                  <a:cubicBezTo>
                    <a:pt x="14409" y="230"/>
                    <a:pt x="12770" y="0"/>
                    <a:pt x="10469" y="0"/>
                  </a:cubicBezTo>
                  <a:cubicBezTo>
                    <a:pt x="4113" y="0"/>
                    <a:pt x="0" y="4142"/>
                    <a:pt x="0" y="10586"/>
                  </a:cubicBezTo>
                  <a:cubicBezTo>
                    <a:pt x="0" y="17289"/>
                    <a:pt x="3911" y="21115"/>
                    <a:pt x="10728" y="21115"/>
                  </a:cubicBezTo>
                  <a:cubicBezTo>
                    <a:pt x="12741" y="21115"/>
                    <a:pt x="14582" y="20827"/>
                    <a:pt x="16221" y="20223"/>
                  </a:cubicBezTo>
                  <a:lnTo>
                    <a:pt x="16739" y="20022"/>
                  </a:lnTo>
                  <a:lnTo>
                    <a:pt x="16710" y="19475"/>
                  </a:lnTo>
                  <a:cubicBezTo>
                    <a:pt x="16681" y="18324"/>
                    <a:pt x="16336" y="17087"/>
                    <a:pt x="15819" y="16225"/>
                  </a:cubicBezTo>
                </a:path>
              </a:pathLst>
            </a:custGeom>
            <a:grpFill/>
            <a:ln w="2874" cap="flat">
              <a:noFill/>
              <a:prstDash val="solid"/>
              <a:miter/>
            </a:ln>
          </p:spPr>
          <p:txBody>
            <a:bodyPr rtlCol="0" anchor="ctr"/>
            <a:lstStyle/>
            <a:p>
              <a:endParaRPr lang="en-US"/>
            </a:p>
          </p:txBody>
        </p:sp>
        <p:sp>
          <p:nvSpPr>
            <p:cNvPr id="34" name="Graphic 7">
              <a:extLst>
                <a:ext uri="{FF2B5EF4-FFF2-40B4-BE49-F238E27FC236}">
                  <a16:creationId xmlns:a16="http://schemas.microsoft.com/office/drawing/2014/main" id="{C31A39C3-60B5-8648-80E3-D8665F6C66FC}"/>
                </a:ext>
              </a:extLst>
            </p:cNvPr>
            <p:cNvSpPr/>
            <p:nvPr/>
          </p:nvSpPr>
          <p:spPr>
            <a:xfrm>
              <a:off x="6194592" y="3424426"/>
              <a:ext cx="16997" cy="21085"/>
            </a:xfrm>
            <a:custGeom>
              <a:avLst/>
              <a:gdLst>
                <a:gd name="connsiteX0" fmla="*/ 8312 w 16997"/>
                <a:gd name="connsiteY0" fmla="*/ 0 h 21085"/>
                <a:gd name="connsiteX1" fmla="*/ 2128 w 16997"/>
                <a:gd name="connsiteY1" fmla="*/ 863 h 21085"/>
                <a:gd name="connsiteX2" fmla="*/ 1582 w 16997"/>
                <a:gd name="connsiteY2" fmla="*/ 1036 h 21085"/>
                <a:gd name="connsiteX3" fmla="*/ 1582 w 16997"/>
                <a:gd name="connsiteY3" fmla="*/ 1582 h 21085"/>
                <a:gd name="connsiteX4" fmla="*/ 2445 w 16997"/>
                <a:gd name="connsiteY4" fmla="*/ 4861 h 21085"/>
                <a:gd name="connsiteX5" fmla="*/ 2761 w 16997"/>
                <a:gd name="connsiteY5" fmla="*/ 5351 h 21085"/>
                <a:gd name="connsiteX6" fmla="*/ 3308 w 16997"/>
                <a:gd name="connsiteY6" fmla="*/ 5178 h 21085"/>
                <a:gd name="connsiteX7" fmla="*/ 7938 w 16997"/>
                <a:gd name="connsiteY7" fmla="*/ 4487 h 21085"/>
                <a:gd name="connsiteX8" fmla="*/ 11706 w 16997"/>
                <a:gd name="connsiteY8" fmla="*/ 7393 h 21085"/>
                <a:gd name="connsiteX9" fmla="*/ 9117 w 16997"/>
                <a:gd name="connsiteY9" fmla="*/ 7307 h 21085"/>
                <a:gd name="connsiteX10" fmla="*/ 0 w 16997"/>
                <a:gd name="connsiteY10" fmla="*/ 14355 h 21085"/>
                <a:gd name="connsiteX11" fmla="*/ 9002 w 16997"/>
                <a:gd name="connsiteY11" fmla="*/ 21086 h 21085"/>
                <a:gd name="connsiteX12" fmla="*/ 16394 w 16997"/>
                <a:gd name="connsiteY12" fmla="*/ 20166 h 21085"/>
                <a:gd name="connsiteX13" fmla="*/ 16998 w 16997"/>
                <a:gd name="connsiteY13" fmla="*/ 20022 h 21085"/>
                <a:gd name="connsiteX14" fmla="*/ 16998 w 16997"/>
                <a:gd name="connsiteY14" fmla="*/ 7681 h 21085"/>
                <a:gd name="connsiteX15" fmla="*/ 8312 w 16997"/>
                <a:gd name="connsiteY15" fmla="*/ 0 h 21085"/>
                <a:gd name="connsiteX16" fmla="*/ 11677 w 16997"/>
                <a:gd name="connsiteY16" fmla="*/ 11794 h 21085"/>
                <a:gd name="connsiteX17" fmla="*/ 11677 w 16997"/>
                <a:gd name="connsiteY17" fmla="*/ 16455 h 21085"/>
                <a:gd name="connsiteX18" fmla="*/ 8916 w 16997"/>
                <a:gd name="connsiteY18" fmla="*/ 16685 h 21085"/>
                <a:gd name="connsiteX19" fmla="*/ 5321 w 16997"/>
                <a:gd name="connsiteY19" fmla="*/ 14297 h 21085"/>
                <a:gd name="connsiteX20" fmla="*/ 9462 w 16997"/>
                <a:gd name="connsiteY20" fmla="*/ 11650 h 21085"/>
                <a:gd name="connsiteX21" fmla="*/ 11677 w 16997"/>
                <a:gd name="connsiteY21" fmla="*/ 11794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997" h="21085">
                  <a:moveTo>
                    <a:pt x="8312" y="0"/>
                  </a:moveTo>
                  <a:cubicBezTo>
                    <a:pt x="6184" y="0"/>
                    <a:pt x="3854" y="316"/>
                    <a:pt x="2128" y="863"/>
                  </a:cubicBezTo>
                  <a:lnTo>
                    <a:pt x="1582" y="1036"/>
                  </a:lnTo>
                  <a:lnTo>
                    <a:pt x="1582" y="1582"/>
                  </a:lnTo>
                  <a:cubicBezTo>
                    <a:pt x="1582" y="2877"/>
                    <a:pt x="1870" y="3941"/>
                    <a:pt x="2445" y="4861"/>
                  </a:cubicBezTo>
                  <a:lnTo>
                    <a:pt x="2761" y="5351"/>
                  </a:lnTo>
                  <a:lnTo>
                    <a:pt x="3308" y="5178"/>
                  </a:lnTo>
                  <a:cubicBezTo>
                    <a:pt x="4976" y="4689"/>
                    <a:pt x="6385" y="4487"/>
                    <a:pt x="7938" y="4487"/>
                  </a:cubicBezTo>
                  <a:cubicBezTo>
                    <a:pt x="10987" y="4487"/>
                    <a:pt x="11648" y="5609"/>
                    <a:pt x="11706" y="7393"/>
                  </a:cubicBezTo>
                  <a:cubicBezTo>
                    <a:pt x="10987" y="7335"/>
                    <a:pt x="10153" y="7307"/>
                    <a:pt x="9117" y="7307"/>
                  </a:cubicBezTo>
                  <a:cubicBezTo>
                    <a:pt x="3595" y="7307"/>
                    <a:pt x="0" y="10068"/>
                    <a:pt x="0" y="14355"/>
                  </a:cubicBezTo>
                  <a:cubicBezTo>
                    <a:pt x="0" y="19935"/>
                    <a:pt x="4889" y="21086"/>
                    <a:pt x="9002" y="21086"/>
                  </a:cubicBezTo>
                  <a:cubicBezTo>
                    <a:pt x="11102" y="21086"/>
                    <a:pt x="13604" y="20770"/>
                    <a:pt x="16394" y="20166"/>
                  </a:cubicBezTo>
                  <a:lnTo>
                    <a:pt x="16998" y="20022"/>
                  </a:lnTo>
                  <a:lnTo>
                    <a:pt x="16998" y="7681"/>
                  </a:lnTo>
                  <a:cubicBezTo>
                    <a:pt x="16969" y="2589"/>
                    <a:pt x="14035" y="0"/>
                    <a:pt x="8312" y="0"/>
                  </a:cubicBezTo>
                  <a:moveTo>
                    <a:pt x="11677" y="11794"/>
                  </a:moveTo>
                  <a:lnTo>
                    <a:pt x="11677" y="16455"/>
                  </a:lnTo>
                  <a:cubicBezTo>
                    <a:pt x="10900" y="16598"/>
                    <a:pt x="9922" y="16685"/>
                    <a:pt x="8916" y="16685"/>
                  </a:cubicBezTo>
                  <a:cubicBezTo>
                    <a:pt x="6299" y="16685"/>
                    <a:pt x="5321" y="16052"/>
                    <a:pt x="5321" y="14297"/>
                  </a:cubicBezTo>
                  <a:cubicBezTo>
                    <a:pt x="5321" y="13175"/>
                    <a:pt x="5752" y="11650"/>
                    <a:pt x="9462" y="11650"/>
                  </a:cubicBezTo>
                  <a:cubicBezTo>
                    <a:pt x="10066" y="11650"/>
                    <a:pt x="10987" y="11708"/>
                    <a:pt x="11677" y="11794"/>
                  </a:cubicBezTo>
                </a:path>
              </a:pathLst>
            </a:custGeom>
            <a:grpFill/>
            <a:ln w="2874" cap="flat">
              <a:noFill/>
              <a:prstDash val="solid"/>
              <a:miter/>
            </a:ln>
          </p:spPr>
          <p:txBody>
            <a:bodyPr rtlCol="0" anchor="ctr"/>
            <a:lstStyle/>
            <a:p>
              <a:endParaRPr lang="en-US"/>
            </a:p>
          </p:txBody>
        </p:sp>
        <p:sp>
          <p:nvSpPr>
            <p:cNvPr id="35" name="Graphic 7">
              <a:extLst>
                <a:ext uri="{FF2B5EF4-FFF2-40B4-BE49-F238E27FC236}">
                  <a16:creationId xmlns:a16="http://schemas.microsoft.com/office/drawing/2014/main" id="{54C086A7-99B2-244C-824A-15FDA70E6C4E}"/>
                </a:ext>
              </a:extLst>
            </p:cNvPr>
            <p:cNvSpPr/>
            <p:nvPr/>
          </p:nvSpPr>
          <p:spPr>
            <a:xfrm>
              <a:off x="6166579" y="3424224"/>
              <a:ext cx="5320" cy="21172"/>
            </a:xfrm>
            <a:custGeom>
              <a:avLst/>
              <a:gdLst>
                <a:gd name="connsiteX0" fmla="*/ 4688 w 5320"/>
                <a:gd name="connsiteY0" fmla="*/ 144 h 21172"/>
                <a:gd name="connsiteX1" fmla="*/ 2675 w 5320"/>
                <a:gd name="connsiteY1" fmla="*/ 0 h 21172"/>
                <a:gd name="connsiteX2" fmla="*/ 633 w 5320"/>
                <a:gd name="connsiteY2" fmla="*/ 144 h 21172"/>
                <a:gd name="connsiteX3" fmla="*/ 0 w 5320"/>
                <a:gd name="connsiteY3" fmla="*/ 259 h 21172"/>
                <a:gd name="connsiteX4" fmla="*/ 0 w 5320"/>
                <a:gd name="connsiteY4" fmla="*/ 20885 h 21172"/>
                <a:gd name="connsiteX5" fmla="*/ 633 w 5320"/>
                <a:gd name="connsiteY5" fmla="*/ 21000 h 21172"/>
                <a:gd name="connsiteX6" fmla="*/ 2646 w 5320"/>
                <a:gd name="connsiteY6" fmla="*/ 21172 h 21172"/>
                <a:gd name="connsiteX7" fmla="*/ 4688 w 5320"/>
                <a:gd name="connsiteY7" fmla="*/ 21000 h 21172"/>
                <a:gd name="connsiteX8" fmla="*/ 5321 w 5320"/>
                <a:gd name="connsiteY8" fmla="*/ 20885 h 21172"/>
                <a:gd name="connsiteX9" fmla="*/ 5321 w 5320"/>
                <a:gd name="connsiteY9" fmla="*/ 259 h 21172"/>
                <a:gd name="connsiteX10" fmla="*/ 4688 w 5320"/>
                <a:gd name="connsiteY10" fmla="*/ 144 h 21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20" h="21172">
                  <a:moveTo>
                    <a:pt x="4688" y="144"/>
                  </a:moveTo>
                  <a:cubicBezTo>
                    <a:pt x="4055" y="29"/>
                    <a:pt x="3250" y="0"/>
                    <a:pt x="2675" y="0"/>
                  </a:cubicBezTo>
                  <a:cubicBezTo>
                    <a:pt x="2215" y="0"/>
                    <a:pt x="1352" y="29"/>
                    <a:pt x="633" y="144"/>
                  </a:cubicBezTo>
                  <a:lnTo>
                    <a:pt x="0" y="259"/>
                  </a:lnTo>
                  <a:lnTo>
                    <a:pt x="0" y="20885"/>
                  </a:lnTo>
                  <a:lnTo>
                    <a:pt x="633" y="21000"/>
                  </a:lnTo>
                  <a:cubicBezTo>
                    <a:pt x="1265" y="21115"/>
                    <a:pt x="2071" y="21172"/>
                    <a:pt x="2646" y="21172"/>
                  </a:cubicBezTo>
                  <a:cubicBezTo>
                    <a:pt x="3106" y="21172"/>
                    <a:pt x="3969" y="21144"/>
                    <a:pt x="4688" y="21000"/>
                  </a:cubicBezTo>
                  <a:lnTo>
                    <a:pt x="5321" y="20885"/>
                  </a:lnTo>
                  <a:lnTo>
                    <a:pt x="5321" y="259"/>
                  </a:lnTo>
                  <a:lnTo>
                    <a:pt x="4688" y="144"/>
                  </a:lnTo>
                  <a:close/>
                </a:path>
              </a:pathLst>
            </a:custGeom>
            <a:grpFill/>
            <a:ln w="2874" cap="flat">
              <a:noFill/>
              <a:prstDash val="solid"/>
              <a:miter/>
            </a:ln>
          </p:spPr>
          <p:txBody>
            <a:bodyPr rtlCol="0" anchor="ctr"/>
            <a:lstStyle/>
            <a:p>
              <a:endParaRPr lang="en-US"/>
            </a:p>
          </p:txBody>
        </p:sp>
        <p:sp>
          <p:nvSpPr>
            <p:cNvPr id="36" name="Graphic 7">
              <a:extLst>
                <a:ext uri="{FF2B5EF4-FFF2-40B4-BE49-F238E27FC236}">
                  <a16:creationId xmlns:a16="http://schemas.microsoft.com/office/drawing/2014/main" id="{6DCF95A8-C15C-7A43-8341-BB75AD44C868}"/>
                </a:ext>
              </a:extLst>
            </p:cNvPr>
            <p:cNvSpPr/>
            <p:nvPr/>
          </p:nvSpPr>
          <p:spPr>
            <a:xfrm>
              <a:off x="6166234"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37" name="Graphic 7">
              <a:extLst>
                <a:ext uri="{FF2B5EF4-FFF2-40B4-BE49-F238E27FC236}">
                  <a16:creationId xmlns:a16="http://schemas.microsoft.com/office/drawing/2014/main" id="{3EE88B2C-A05D-2E40-A465-2833832BD319}"/>
                </a:ext>
              </a:extLst>
            </p:cNvPr>
            <p:cNvSpPr/>
            <p:nvPr/>
          </p:nvSpPr>
          <p:spPr>
            <a:xfrm>
              <a:off x="6095222" y="3424224"/>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6"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38" name="Graphic 7">
              <a:extLst>
                <a:ext uri="{FF2B5EF4-FFF2-40B4-BE49-F238E27FC236}">
                  <a16:creationId xmlns:a16="http://schemas.microsoft.com/office/drawing/2014/main" id="{DC8C3F5C-C941-CF4F-B29F-70EE40199508}"/>
                </a:ext>
              </a:extLst>
            </p:cNvPr>
            <p:cNvSpPr/>
            <p:nvPr/>
          </p:nvSpPr>
          <p:spPr>
            <a:xfrm>
              <a:off x="6094906"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39" name="Graphic 7">
              <a:extLst>
                <a:ext uri="{FF2B5EF4-FFF2-40B4-BE49-F238E27FC236}">
                  <a16:creationId xmlns:a16="http://schemas.microsoft.com/office/drawing/2014/main" id="{74636F96-2A37-FF4C-B1E2-C09E25A7D3A6}"/>
                </a:ext>
              </a:extLst>
            </p:cNvPr>
            <p:cNvSpPr/>
            <p:nvPr/>
          </p:nvSpPr>
          <p:spPr>
            <a:xfrm>
              <a:off x="6061946" y="3424282"/>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5"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40" name="Graphic 7">
              <a:extLst>
                <a:ext uri="{FF2B5EF4-FFF2-40B4-BE49-F238E27FC236}">
                  <a16:creationId xmlns:a16="http://schemas.microsoft.com/office/drawing/2014/main" id="{509219BA-88E6-454B-A578-91DA59FEFD35}"/>
                </a:ext>
              </a:extLst>
            </p:cNvPr>
            <p:cNvSpPr/>
            <p:nvPr/>
          </p:nvSpPr>
          <p:spPr>
            <a:xfrm>
              <a:off x="6061601" y="3416428"/>
              <a:ext cx="5925" cy="5925"/>
            </a:xfrm>
            <a:custGeom>
              <a:avLst/>
              <a:gdLst>
                <a:gd name="connsiteX0" fmla="*/ 2962 w 5925"/>
                <a:gd name="connsiteY0" fmla="*/ 0 h 5925"/>
                <a:gd name="connsiteX1" fmla="*/ 0 w 5925"/>
                <a:gd name="connsiteY1" fmla="*/ 2963 h 5925"/>
                <a:gd name="connsiteX2" fmla="*/ 2962 w 5925"/>
                <a:gd name="connsiteY2" fmla="*/ 5926 h 5925"/>
                <a:gd name="connsiteX3" fmla="*/ 5925 w 5925"/>
                <a:gd name="connsiteY3" fmla="*/ 2963 h 5925"/>
                <a:gd name="connsiteX4" fmla="*/ 2962 w 5925"/>
                <a:gd name="connsiteY4" fmla="*/ 0 h 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5" h="5925">
                  <a:moveTo>
                    <a:pt x="2962" y="0"/>
                  </a:moveTo>
                  <a:cubicBezTo>
                    <a:pt x="1323" y="0"/>
                    <a:pt x="0" y="1323"/>
                    <a:pt x="0" y="2963"/>
                  </a:cubicBezTo>
                  <a:cubicBezTo>
                    <a:pt x="0" y="4603"/>
                    <a:pt x="1323" y="5926"/>
                    <a:pt x="2962" y="5926"/>
                  </a:cubicBezTo>
                  <a:cubicBezTo>
                    <a:pt x="4602" y="5926"/>
                    <a:pt x="5925" y="4603"/>
                    <a:pt x="5925" y="2963"/>
                  </a:cubicBezTo>
                  <a:cubicBezTo>
                    <a:pt x="5953" y="1352"/>
                    <a:pt x="4602" y="0"/>
                    <a:pt x="2962" y="0"/>
                  </a:cubicBezTo>
                </a:path>
              </a:pathLst>
            </a:custGeom>
            <a:grpFill/>
            <a:ln w="2874" cap="flat">
              <a:noFill/>
              <a:prstDash val="solid"/>
              <a:miter/>
            </a:ln>
          </p:spPr>
          <p:txBody>
            <a:bodyPr rtlCol="0" anchor="ctr"/>
            <a:lstStyle/>
            <a:p>
              <a:endParaRPr lang="en-US"/>
            </a:p>
          </p:txBody>
        </p:sp>
        <p:sp>
          <p:nvSpPr>
            <p:cNvPr id="41" name="Graphic 7">
              <a:extLst>
                <a:ext uri="{FF2B5EF4-FFF2-40B4-BE49-F238E27FC236}">
                  <a16:creationId xmlns:a16="http://schemas.microsoft.com/office/drawing/2014/main" id="{E67D26B4-1E5A-3A44-BE9E-6090525DA6E9}"/>
                </a:ext>
              </a:extLst>
            </p:cNvPr>
            <p:cNvSpPr/>
            <p:nvPr/>
          </p:nvSpPr>
          <p:spPr>
            <a:xfrm>
              <a:off x="6000685" y="3423879"/>
              <a:ext cx="9318" cy="14786"/>
            </a:xfrm>
            <a:custGeom>
              <a:avLst/>
              <a:gdLst>
                <a:gd name="connsiteX0" fmla="*/ 1122 w 9318"/>
                <a:gd name="connsiteY0" fmla="*/ 14729 h 14786"/>
                <a:gd name="connsiteX1" fmla="*/ 1208 w 9318"/>
                <a:gd name="connsiteY1" fmla="*/ 14729 h 14786"/>
                <a:gd name="connsiteX2" fmla="*/ 2301 w 9318"/>
                <a:gd name="connsiteY2" fmla="*/ 14786 h 14786"/>
                <a:gd name="connsiteX3" fmla="*/ 2473 w 9318"/>
                <a:gd name="connsiteY3" fmla="*/ 14786 h 14786"/>
                <a:gd name="connsiteX4" fmla="*/ 2589 w 9318"/>
                <a:gd name="connsiteY4" fmla="*/ 14786 h 14786"/>
                <a:gd name="connsiteX5" fmla="*/ 9319 w 9318"/>
                <a:gd name="connsiteY5" fmla="*/ 7134 h 14786"/>
                <a:gd name="connsiteX6" fmla="*/ 4573 w 9318"/>
                <a:gd name="connsiteY6" fmla="*/ 0 h 14786"/>
                <a:gd name="connsiteX7" fmla="*/ 345 w 9318"/>
                <a:gd name="connsiteY7" fmla="*/ 5207 h 14786"/>
                <a:gd name="connsiteX8" fmla="*/ 345 w 9318"/>
                <a:gd name="connsiteY8" fmla="*/ 10960 h 14786"/>
                <a:gd name="connsiteX9" fmla="*/ 0 w 9318"/>
                <a:gd name="connsiteY9" fmla="*/ 14470 h 14786"/>
                <a:gd name="connsiteX10" fmla="*/ 575 w 9318"/>
                <a:gd name="connsiteY10" fmla="*/ 14614 h 14786"/>
                <a:gd name="connsiteX11" fmla="*/ 661 w 9318"/>
                <a:gd name="connsiteY11" fmla="*/ 14643 h 14786"/>
                <a:gd name="connsiteX12" fmla="*/ 1122 w 9318"/>
                <a:gd name="connsiteY12" fmla="*/ 14729 h 1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18" h="14786">
                  <a:moveTo>
                    <a:pt x="1122" y="14729"/>
                  </a:moveTo>
                  <a:lnTo>
                    <a:pt x="1208" y="14729"/>
                  </a:lnTo>
                  <a:cubicBezTo>
                    <a:pt x="1553" y="14757"/>
                    <a:pt x="1927" y="14786"/>
                    <a:pt x="2301" y="14786"/>
                  </a:cubicBezTo>
                  <a:lnTo>
                    <a:pt x="2473" y="14786"/>
                  </a:lnTo>
                  <a:lnTo>
                    <a:pt x="2589" y="14786"/>
                  </a:lnTo>
                  <a:cubicBezTo>
                    <a:pt x="7047" y="14786"/>
                    <a:pt x="9319" y="12226"/>
                    <a:pt x="9319" y="7134"/>
                  </a:cubicBezTo>
                  <a:cubicBezTo>
                    <a:pt x="9319" y="2129"/>
                    <a:pt x="7909" y="0"/>
                    <a:pt x="4573" y="0"/>
                  </a:cubicBezTo>
                  <a:cubicBezTo>
                    <a:pt x="1841" y="0"/>
                    <a:pt x="345" y="1841"/>
                    <a:pt x="345" y="5207"/>
                  </a:cubicBezTo>
                  <a:lnTo>
                    <a:pt x="345" y="10960"/>
                  </a:lnTo>
                  <a:cubicBezTo>
                    <a:pt x="345" y="11938"/>
                    <a:pt x="288" y="13521"/>
                    <a:pt x="0" y="14470"/>
                  </a:cubicBezTo>
                  <a:cubicBezTo>
                    <a:pt x="144" y="14527"/>
                    <a:pt x="345" y="14556"/>
                    <a:pt x="575" y="14614"/>
                  </a:cubicBezTo>
                  <a:lnTo>
                    <a:pt x="661" y="14643"/>
                  </a:lnTo>
                  <a:cubicBezTo>
                    <a:pt x="748" y="14671"/>
                    <a:pt x="949" y="14700"/>
                    <a:pt x="1122" y="14729"/>
                  </a:cubicBezTo>
                </a:path>
              </a:pathLst>
            </a:custGeom>
            <a:grpFill/>
            <a:ln w="2874" cap="flat">
              <a:noFill/>
              <a:prstDash val="solid"/>
              <a:miter/>
            </a:ln>
          </p:spPr>
          <p:txBody>
            <a:bodyPr rtlCol="0" anchor="ctr"/>
            <a:lstStyle/>
            <a:p>
              <a:endParaRPr lang="en-US"/>
            </a:p>
          </p:txBody>
        </p:sp>
        <p:sp>
          <p:nvSpPr>
            <p:cNvPr id="42" name="Graphic 7">
              <a:extLst>
                <a:ext uri="{FF2B5EF4-FFF2-40B4-BE49-F238E27FC236}">
                  <a16:creationId xmlns:a16="http://schemas.microsoft.com/office/drawing/2014/main" id="{CEF44A84-4602-654E-A2BD-24B5ABED7646}"/>
                </a:ext>
              </a:extLst>
            </p:cNvPr>
            <p:cNvSpPr/>
            <p:nvPr/>
          </p:nvSpPr>
          <p:spPr>
            <a:xfrm>
              <a:off x="5980466" y="3405957"/>
              <a:ext cx="45586" cy="45595"/>
            </a:xfrm>
            <a:custGeom>
              <a:avLst/>
              <a:gdLst>
                <a:gd name="connsiteX0" fmla="*/ 11476 w 45586"/>
                <a:gd name="connsiteY0" fmla="*/ 38289 h 45595"/>
                <a:gd name="connsiteX1" fmla="*/ 12223 w 45586"/>
                <a:gd name="connsiteY1" fmla="*/ 35297 h 45595"/>
                <a:gd name="connsiteX2" fmla="*/ 12223 w 45586"/>
                <a:gd name="connsiteY2" fmla="*/ 35297 h 45595"/>
                <a:gd name="connsiteX3" fmla="*/ 12223 w 45586"/>
                <a:gd name="connsiteY3" fmla="*/ 2589 h 45595"/>
                <a:gd name="connsiteX4" fmla="*/ 0 w 45586"/>
                <a:gd name="connsiteY4" fmla="*/ 22783 h 45595"/>
                <a:gd name="connsiteX5" fmla="*/ 22779 w 45586"/>
                <a:gd name="connsiteY5" fmla="*/ 45595 h 45595"/>
                <a:gd name="connsiteX6" fmla="*/ 45587 w 45586"/>
                <a:gd name="connsiteY6" fmla="*/ 22783 h 45595"/>
                <a:gd name="connsiteX7" fmla="*/ 22779 w 45586"/>
                <a:gd name="connsiteY7" fmla="*/ 0 h 45595"/>
                <a:gd name="connsiteX8" fmla="*/ 20421 w 45586"/>
                <a:gd name="connsiteY8" fmla="*/ 115 h 45595"/>
                <a:gd name="connsiteX9" fmla="*/ 20421 w 45586"/>
                <a:gd name="connsiteY9" fmla="*/ 13204 h 45595"/>
                <a:gd name="connsiteX10" fmla="*/ 26662 w 45586"/>
                <a:gd name="connsiteY10" fmla="*/ 10903 h 45595"/>
                <a:gd name="connsiteX11" fmla="*/ 37965 w 45586"/>
                <a:gd name="connsiteY11" fmla="*/ 24883 h 45595"/>
                <a:gd name="connsiteX12" fmla="*/ 22290 w 45586"/>
                <a:gd name="connsiteY12" fmla="*/ 39756 h 45595"/>
                <a:gd name="connsiteX13" fmla="*/ 18781 w 45586"/>
                <a:gd name="connsiteY13" fmla="*/ 39554 h 45595"/>
                <a:gd name="connsiteX14" fmla="*/ 18666 w 45586"/>
                <a:gd name="connsiteY14" fmla="*/ 39554 h 45595"/>
                <a:gd name="connsiteX15" fmla="*/ 12109 w 45586"/>
                <a:gd name="connsiteY15" fmla="*/ 38461 h 45595"/>
                <a:gd name="connsiteX16" fmla="*/ 11476 w 45586"/>
                <a:gd name="connsiteY16" fmla="*/ 38289 h 45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586" h="45595">
                  <a:moveTo>
                    <a:pt x="11476" y="38289"/>
                  </a:moveTo>
                  <a:cubicBezTo>
                    <a:pt x="12281" y="37310"/>
                    <a:pt x="12223" y="35297"/>
                    <a:pt x="12223" y="35297"/>
                  </a:cubicBezTo>
                  <a:lnTo>
                    <a:pt x="12223" y="35297"/>
                  </a:lnTo>
                  <a:lnTo>
                    <a:pt x="12223" y="2589"/>
                  </a:lnTo>
                  <a:cubicBezTo>
                    <a:pt x="4947" y="6386"/>
                    <a:pt x="0" y="14009"/>
                    <a:pt x="0" y="22783"/>
                  </a:cubicBezTo>
                  <a:cubicBezTo>
                    <a:pt x="0" y="35383"/>
                    <a:pt x="10210" y="45595"/>
                    <a:pt x="22779" y="45595"/>
                  </a:cubicBezTo>
                  <a:cubicBezTo>
                    <a:pt x="35376" y="45595"/>
                    <a:pt x="45587" y="35383"/>
                    <a:pt x="45587" y="22783"/>
                  </a:cubicBezTo>
                  <a:cubicBezTo>
                    <a:pt x="45587" y="10184"/>
                    <a:pt x="35376" y="0"/>
                    <a:pt x="22779" y="0"/>
                  </a:cubicBezTo>
                  <a:cubicBezTo>
                    <a:pt x="21974" y="0"/>
                    <a:pt x="21197" y="29"/>
                    <a:pt x="20421" y="115"/>
                  </a:cubicBezTo>
                  <a:lnTo>
                    <a:pt x="20421" y="13204"/>
                  </a:lnTo>
                  <a:cubicBezTo>
                    <a:pt x="21830" y="11766"/>
                    <a:pt x="24131" y="10903"/>
                    <a:pt x="26662" y="10903"/>
                  </a:cubicBezTo>
                  <a:cubicBezTo>
                    <a:pt x="33737" y="10903"/>
                    <a:pt x="37965" y="16138"/>
                    <a:pt x="37965" y="24883"/>
                  </a:cubicBezTo>
                  <a:cubicBezTo>
                    <a:pt x="37965" y="34060"/>
                    <a:pt x="31954" y="39756"/>
                    <a:pt x="22290" y="39756"/>
                  </a:cubicBezTo>
                  <a:cubicBezTo>
                    <a:pt x="21197" y="39756"/>
                    <a:pt x="19989" y="39698"/>
                    <a:pt x="18781" y="39554"/>
                  </a:cubicBezTo>
                  <a:lnTo>
                    <a:pt x="18666" y="39554"/>
                  </a:lnTo>
                  <a:cubicBezTo>
                    <a:pt x="16135" y="39410"/>
                    <a:pt x="12281" y="38490"/>
                    <a:pt x="12109" y="38461"/>
                  </a:cubicBezTo>
                  <a:lnTo>
                    <a:pt x="11476" y="38289"/>
                  </a:lnTo>
                  <a:close/>
                </a:path>
              </a:pathLst>
            </a:custGeom>
            <a:grpFill/>
            <a:ln w="2874" cap="flat">
              <a:noFill/>
              <a:prstDash val="solid"/>
              <a:miter/>
            </a:ln>
          </p:spPr>
          <p:txBody>
            <a:bodyPr rtlCol="0" anchor="ctr"/>
            <a:lstStyle/>
            <a:p>
              <a:endParaRPr lang="en-US"/>
            </a:p>
          </p:txBody>
        </p:sp>
      </p:grpSp>
    </p:spTree>
    <p:extLst>
      <p:ext uri="{BB962C8B-B14F-4D97-AF65-F5344CB8AC3E}">
        <p14:creationId xmlns:p14="http://schemas.microsoft.com/office/powerpoint/2010/main" val="2909717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1000"/>
                                        <p:tgtEl>
                                          <p:spTgt spid="26"/>
                                        </p:tgtEl>
                                      </p:cBhvr>
                                    </p:animEffect>
                                  </p:childTnLst>
                                </p:cTn>
                              </p:par>
                              <p:par>
                                <p:cTn id="8" presetID="2" presetClass="entr" presetSubtype="8" decel="50000" fill="hold" grpId="0" nodeType="withEffect">
                                  <p:stCondLst>
                                    <p:cond delay="100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1000" fill="hold"/>
                                        <p:tgtEl>
                                          <p:spTgt spid="2"/>
                                        </p:tgtEl>
                                        <p:attrNameLst>
                                          <p:attrName>ppt_x</p:attrName>
                                        </p:attrNameLst>
                                      </p:cBhvr>
                                      <p:tavLst>
                                        <p:tav tm="0">
                                          <p:val>
                                            <p:strVal val="0-#ppt_w/2"/>
                                          </p:val>
                                        </p:tav>
                                        <p:tav tm="100000">
                                          <p:val>
                                            <p:strVal val="#ppt_x"/>
                                          </p:val>
                                        </p:tav>
                                      </p:tavLst>
                                    </p:anim>
                                    <p:anim calcmode="lin" valueType="num">
                                      <p:cBhvr additive="base">
                                        <p:cTn id="11"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 grpId="0"/>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02">
    <p:bg>
      <p:bgPr>
        <a:solidFill>
          <a:srgbClr val="003D46"/>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48FB905C-DD56-7648-A0F0-B584F094B51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AFE591F-01D5-2E48-AAC0-38B82602F9F0}"/>
              </a:ext>
            </a:extLst>
          </p:cNvPr>
          <p:cNvSpPr>
            <a:spLocks noGrp="1"/>
          </p:cNvSpPr>
          <p:nvPr>
            <p:ph type="title"/>
          </p:nvPr>
        </p:nvSpPr>
        <p:spPr>
          <a:xfrm>
            <a:off x="184224" y="2839562"/>
            <a:ext cx="3976837" cy="1086907"/>
          </a:xfrm>
        </p:spPr>
        <p:txBody>
          <a:bodyPr anchor="b">
            <a:noAutofit/>
          </a:bodyPr>
          <a:lstStyle>
            <a:lvl1pPr>
              <a:lnSpc>
                <a:spcPct val="100000"/>
              </a:lnSpc>
              <a:defRPr sz="2400">
                <a:solidFill>
                  <a:srgbClr val="003D46"/>
                </a:solidFill>
              </a:defRPr>
            </a:lvl1pPr>
          </a:lstStyle>
          <a:p>
            <a:r>
              <a:rPr lang="en-GB"/>
              <a:t>Click to edit Master title style</a:t>
            </a:r>
            <a:endParaRPr lang="en-US"/>
          </a:p>
        </p:txBody>
      </p:sp>
      <p:sp>
        <p:nvSpPr>
          <p:cNvPr id="24" name="Subtitle 2">
            <a:extLst>
              <a:ext uri="{FF2B5EF4-FFF2-40B4-BE49-F238E27FC236}">
                <a16:creationId xmlns:a16="http://schemas.microsoft.com/office/drawing/2014/main" id="{23EAE714-B0D1-4D42-B9B5-01D05E896782}"/>
              </a:ext>
            </a:extLst>
          </p:cNvPr>
          <p:cNvSpPr>
            <a:spLocks noGrp="1"/>
          </p:cNvSpPr>
          <p:nvPr>
            <p:ph type="subTitle" idx="1"/>
          </p:nvPr>
        </p:nvSpPr>
        <p:spPr>
          <a:xfrm>
            <a:off x="184224" y="3921963"/>
            <a:ext cx="3234837" cy="1120766"/>
          </a:xfrm>
        </p:spPr>
        <p:txBody>
          <a:bodyPr>
            <a:normAutofit/>
          </a:bodyPr>
          <a:lstStyle>
            <a:lvl1pPr marL="0" indent="0" algn="l">
              <a:lnSpc>
                <a:spcPct val="100000"/>
              </a:lnSpc>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Text Placeholder 3">
            <a:extLst>
              <a:ext uri="{FF2B5EF4-FFF2-40B4-BE49-F238E27FC236}">
                <a16:creationId xmlns:a16="http://schemas.microsoft.com/office/drawing/2014/main" id="{94E1959F-78A0-E247-99E3-2E56C1C0890D}"/>
              </a:ext>
            </a:extLst>
          </p:cNvPr>
          <p:cNvSpPr>
            <a:spLocks noGrp="1"/>
          </p:cNvSpPr>
          <p:nvPr>
            <p:ph type="body" sz="quarter" idx="10"/>
          </p:nvPr>
        </p:nvSpPr>
        <p:spPr>
          <a:xfrm>
            <a:off x="184224" y="5072119"/>
            <a:ext cx="3549650" cy="1125537"/>
          </a:xfrm>
        </p:spPr>
        <p:txBody>
          <a:bodyPr>
            <a:noAutofit/>
          </a:bodyPr>
          <a:lstStyle>
            <a:lvl1pPr marL="0" indent="0">
              <a:lnSpc>
                <a:spcPct val="100000"/>
              </a:lnSpc>
              <a:buNone/>
              <a:defRPr sz="1400"/>
            </a:lvl1pPr>
            <a:lvl2pPr marL="457200" indent="0">
              <a:lnSpc>
                <a:spcPct val="100000"/>
              </a:lnSpc>
              <a:buNone/>
              <a:defRPr sz="1400"/>
            </a:lvl2pPr>
            <a:lvl3pPr marL="914400" indent="0">
              <a:lnSpc>
                <a:spcPct val="100000"/>
              </a:lnSpc>
              <a:buNone/>
              <a:defRPr sz="1400"/>
            </a:lvl3pPr>
            <a:lvl4pPr marL="1371600" indent="0">
              <a:lnSpc>
                <a:spcPct val="100000"/>
              </a:lnSpc>
              <a:buNone/>
              <a:defRPr sz="1400"/>
            </a:lvl4pPr>
            <a:lvl5pPr marL="1828800" indent="0">
              <a:lnSpc>
                <a:spcPct val="100000"/>
              </a:lnSpc>
              <a:buNone/>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7" name="Graphic 9">
            <a:extLst>
              <a:ext uri="{FF2B5EF4-FFF2-40B4-BE49-F238E27FC236}">
                <a16:creationId xmlns:a16="http://schemas.microsoft.com/office/drawing/2014/main" id="{453D9EA5-9708-EB4D-BA43-2A35EA005B04}"/>
              </a:ext>
            </a:extLst>
          </p:cNvPr>
          <p:cNvSpPr/>
          <p:nvPr userDrawn="1"/>
        </p:nvSpPr>
        <p:spPr>
          <a:xfrm>
            <a:off x="9577547" y="3764516"/>
            <a:ext cx="2614453" cy="3093484"/>
          </a:xfrm>
          <a:custGeom>
            <a:avLst/>
            <a:gdLst>
              <a:gd name="connsiteX0" fmla="*/ 1696 w 789721"/>
              <a:gd name="connsiteY0" fmla="*/ 934949 h 934948"/>
              <a:gd name="connsiteX1" fmla="*/ 0 w 789721"/>
              <a:gd name="connsiteY1" fmla="*/ 932648 h 934948"/>
              <a:gd name="connsiteX2" fmla="*/ 183898 w 789721"/>
              <a:gd name="connsiteY2" fmla="*/ 784211 h 934948"/>
              <a:gd name="connsiteX3" fmla="*/ 787133 w 789721"/>
              <a:gd name="connsiteY3" fmla="*/ 0 h 934948"/>
              <a:gd name="connsiteX4" fmla="*/ 789722 w 789721"/>
              <a:gd name="connsiteY4" fmla="*/ 1237 h 934948"/>
              <a:gd name="connsiteX5" fmla="*/ 185796 w 789721"/>
              <a:gd name="connsiteY5" fmla="*/ 786369 h 934948"/>
              <a:gd name="connsiteX6" fmla="*/ 1696 w 789721"/>
              <a:gd name="connsiteY6" fmla="*/ 934949 h 934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9721" h="934948">
                <a:moveTo>
                  <a:pt x="1696" y="934949"/>
                </a:moveTo>
                <a:lnTo>
                  <a:pt x="0" y="932648"/>
                </a:lnTo>
                <a:cubicBezTo>
                  <a:pt x="63418" y="885988"/>
                  <a:pt x="125283" y="836049"/>
                  <a:pt x="183898" y="784211"/>
                </a:cubicBezTo>
                <a:cubicBezTo>
                  <a:pt x="446084" y="552351"/>
                  <a:pt x="649023" y="288502"/>
                  <a:pt x="787133" y="0"/>
                </a:cubicBezTo>
                <a:lnTo>
                  <a:pt x="789722" y="1237"/>
                </a:lnTo>
                <a:cubicBezTo>
                  <a:pt x="651467" y="290113"/>
                  <a:pt x="448270" y="554278"/>
                  <a:pt x="185796" y="786369"/>
                </a:cubicBezTo>
                <a:cubicBezTo>
                  <a:pt x="127124" y="838235"/>
                  <a:pt x="65172" y="888232"/>
                  <a:pt x="1696" y="934949"/>
                </a:cubicBezTo>
                <a:close/>
              </a:path>
            </a:pathLst>
          </a:custGeom>
          <a:solidFill>
            <a:srgbClr val="FFFFFF"/>
          </a:solidFill>
          <a:ln w="12700" cap="flat">
            <a:noFill/>
            <a:prstDash val="solid"/>
            <a:miter/>
          </a:ln>
        </p:spPr>
        <p:txBody>
          <a:bodyPr rtlCol="0" anchor="ctr"/>
          <a:lstStyle/>
          <a:p>
            <a:endParaRPr lang="en-US"/>
          </a:p>
        </p:txBody>
      </p:sp>
      <p:sp>
        <p:nvSpPr>
          <p:cNvPr id="48" name="Graphic 9">
            <a:extLst>
              <a:ext uri="{FF2B5EF4-FFF2-40B4-BE49-F238E27FC236}">
                <a16:creationId xmlns:a16="http://schemas.microsoft.com/office/drawing/2014/main" id="{DC9D0115-CDA4-4943-B4B1-180D23542773}"/>
              </a:ext>
            </a:extLst>
          </p:cNvPr>
          <p:cNvSpPr/>
          <p:nvPr userDrawn="1"/>
        </p:nvSpPr>
        <p:spPr>
          <a:xfrm>
            <a:off x="0" y="0"/>
            <a:ext cx="5875810" cy="2644990"/>
          </a:xfrm>
          <a:custGeom>
            <a:avLst/>
            <a:gdLst>
              <a:gd name="connsiteX0" fmla="*/ 683277 w 1774846"/>
              <a:gd name="connsiteY0" fmla="*/ 799400 h 799399"/>
              <a:gd name="connsiteX1" fmla="*/ 0 w 1774846"/>
              <a:gd name="connsiteY1" fmla="*/ 799400 h 799399"/>
              <a:gd name="connsiteX2" fmla="*/ 0 w 1774846"/>
              <a:gd name="connsiteY2" fmla="*/ 796523 h 799399"/>
              <a:gd name="connsiteX3" fmla="*/ 683277 w 1774846"/>
              <a:gd name="connsiteY3" fmla="*/ 796523 h 799399"/>
              <a:gd name="connsiteX4" fmla="*/ 1133043 w 1774846"/>
              <a:gd name="connsiteY4" fmla="*/ 720723 h 799399"/>
              <a:gd name="connsiteX5" fmla="*/ 1489652 w 1774846"/>
              <a:gd name="connsiteY5" fmla="*/ 493235 h 799399"/>
              <a:gd name="connsiteX6" fmla="*/ 1772057 w 1774846"/>
              <a:gd name="connsiteY6" fmla="*/ 0 h 799399"/>
              <a:gd name="connsiteX7" fmla="*/ 1774847 w 1774846"/>
              <a:gd name="connsiteY7" fmla="*/ 662 h 799399"/>
              <a:gd name="connsiteX8" fmla="*/ 1491665 w 1774846"/>
              <a:gd name="connsiteY8" fmla="*/ 495306 h 799399"/>
              <a:gd name="connsiteX9" fmla="*/ 1134050 w 1774846"/>
              <a:gd name="connsiteY9" fmla="*/ 723427 h 799399"/>
              <a:gd name="connsiteX10" fmla="*/ 683277 w 1774846"/>
              <a:gd name="connsiteY10" fmla="*/ 799400 h 79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4846" h="799399">
                <a:moveTo>
                  <a:pt x="683277" y="799400"/>
                </a:moveTo>
                <a:lnTo>
                  <a:pt x="0" y="799400"/>
                </a:lnTo>
                <a:lnTo>
                  <a:pt x="0" y="796523"/>
                </a:lnTo>
                <a:lnTo>
                  <a:pt x="683277" y="796523"/>
                </a:lnTo>
                <a:cubicBezTo>
                  <a:pt x="847963" y="796523"/>
                  <a:pt x="999304" y="771007"/>
                  <a:pt x="1133043" y="720723"/>
                </a:cubicBezTo>
                <a:cubicBezTo>
                  <a:pt x="1266811" y="670410"/>
                  <a:pt x="1386802" y="593890"/>
                  <a:pt x="1489652" y="493235"/>
                </a:cubicBezTo>
                <a:cubicBezTo>
                  <a:pt x="1633917" y="352249"/>
                  <a:pt x="1728944" y="186294"/>
                  <a:pt x="1772057" y="0"/>
                </a:cubicBezTo>
                <a:lnTo>
                  <a:pt x="1774847" y="662"/>
                </a:lnTo>
                <a:cubicBezTo>
                  <a:pt x="1731619" y="187502"/>
                  <a:pt x="1636333" y="353918"/>
                  <a:pt x="1491665" y="495306"/>
                </a:cubicBezTo>
                <a:cubicBezTo>
                  <a:pt x="1388499" y="596220"/>
                  <a:pt x="1268191" y="672970"/>
                  <a:pt x="1134050" y="723427"/>
                </a:cubicBezTo>
                <a:cubicBezTo>
                  <a:pt x="999966" y="773827"/>
                  <a:pt x="848308" y="799400"/>
                  <a:pt x="683277" y="799400"/>
                </a:cubicBezTo>
                <a:close/>
              </a:path>
            </a:pathLst>
          </a:custGeom>
          <a:solidFill>
            <a:srgbClr val="FFFFFF"/>
          </a:solidFill>
          <a:ln w="12700" cap="flat">
            <a:noFill/>
            <a:prstDash val="solid"/>
            <a:miter/>
          </a:ln>
        </p:spPr>
        <p:txBody>
          <a:bodyPr rtlCol="0" anchor="ctr"/>
          <a:lstStyle/>
          <a:p>
            <a:endParaRPr lang="en-US"/>
          </a:p>
        </p:txBody>
      </p:sp>
      <p:sp>
        <p:nvSpPr>
          <p:cNvPr id="45" name="TextBox 44">
            <a:extLst>
              <a:ext uri="{FF2B5EF4-FFF2-40B4-BE49-F238E27FC236}">
                <a16:creationId xmlns:a16="http://schemas.microsoft.com/office/drawing/2014/main" id="{86D43C3A-AF01-4B47-BDD9-FF50CA00280F}"/>
              </a:ext>
            </a:extLst>
          </p:cNvPr>
          <p:cNvSpPr txBox="1"/>
          <p:nvPr userDrawn="1"/>
        </p:nvSpPr>
        <p:spPr>
          <a:xfrm>
            <a:off x="184224" y="6417378"/>
            <a:ext cx="9523828" cy="166199"/>
          </a:xfrm>
          <a:prstGeom prst="rect">
            <a:avLst/>
          </a:prstGeom>
          <a:noFill/>
        </p:spPr>
        <p:txBody>
          <a:bodyPr wrap="square" rtlCol="0">
            <a:spAutoFit/>
          </a:bodyPr>
          <a:lstStyle/>
          <a:p>
            <a:r>
              <a:rPr lang="en-GB" sz="480" b="1">
                <a:solidFill>
                  <a:srgbClr val="003D46"/>
                </a:solidFill>
                <a:latin typeface="Arial" panose="020B0604020202020204" pitchFamily="34" charset="0"/>
                <a:cs typeface="Arial" panose="020B0604020202020204" pitchFamily="34" charset="0"/>
              </a:rPr>
              <a:t>All content within this presentation, both physically and intellectual is the exclusive property of </a:t>
            </a:r>
            <a:r>
              <a:rPr lang="en-GB" sz="480" b="1" err="1">
                <a:solidFill>
                  <a:srgbClr val="003D46"/>
                </a:solidFill>
                <a:latin typeface="Arial" panose="020B0604020202020204" pitchFamily="34" charset="0"/>
                <a:cs typeface="Arial" panose="020B0604020202020204" pitchFamily="34" charset="0"/>
              </a:rPr>
              <a:t>Bioiberica</a:t>
            </a:r>
            <a:r>
              <a:rPr lang="en-GB" sz="480" b="1">
                <a:solidFill>
                  <a:srgbClr val="003D46"/>
                </a:solidFill>
                <a:latin typeface="Arial" panose="020B0604020202020204" pitchFamily="34" charset="0"/>
                <a:cs typeface="Arial" panose="020B0604020202020204" pitchFamily="34" charset="0"/>
              </a:rPr>
              <a:t>. This presentation may not be distributed in full or in part to any person or third party without the written permission of </a:t>
            </a:r>
            <a:r>
              <a:rPr lang="en-GB" sz="480" b="1" err="1">
                <a:solidFill>
                  <a:srgbClr val="003D46"/>
                </a:solidFill>
                <a:latin typeface="Arial" panose="020B0604020202020204" pitchFamily="34" charset="0"/>
                <a:cs typeface="Arial" panose="020B0604020202020204" pitchFamily="34" charset="0"/>
              </a:rPr>
              <a:t>Bioiberica</a:t>
            </a:r>
            <a:r>
              <a:rPr lang="en-GB" sz="480" b="1">
                <a:solidFill>
                  <a:srgbClr val="003D46"/>
                </a:solidFill>
                <a:latin typeface="Arial" panose="020B0604020202020204" pitchFamily="34" charset="0"/>
                <a:cs typeface="Arial" panose="020B0604020202020204" pitchFamily="34" charset="0"/>
              </a:rPr>
              <a:t>. ©2021</a:t>
            </a:r>
          </a:p>
        </p:txBody>
      </p:sp>
      <p:cxnSp>
        <p:nvCxnSpPr>
          <p:cNvPr id="31" name="Straight Connector 30">
            <a:extLst>
              <a:ext uri="{FF2B5EF4-FFF2-40B4-BE49-F238E27FC236}">
                <a16:creationId xmlns:a16="http://schemas.microsoft.com/office/drawing/2014/main" id="{486EDA99-A792-9748-A514-604D98AA3D5A}"/>
              </a:ext>
            </a:extLst>
          </p:cNvPr>
          <p:cNvCxnSpPr/>
          <p:nvPr userDrawn="1"/>
        </p:nvCxnSpPr>
        <p:spPr>
          <a:xfrm>
            <a:off x="281354" y="6358597"/>
            <a:ext cx="11605846" cy="0"/>
          </a:xfrm>
          <a:prstGeom prst="line">
            <a:avLst/>
          </a:prstGeom>
          <a:ln w="6350">
            <a:solidFill>
              <a:srgbClr val="003D46"/>
            </a:solidFill>
          </a:ln>
        </p:spPr>
        <p:style>
          <a:lnRef idx="1">
            <a:schemeClr val="accent1"/>
          </a:lnRef>
          <a:fillRef idx="0">
            <a:schemeClr val="accent1"/>
          </a:fillRef>
          <a:effectRef idx="0">
            <a:schemeClr val="accent1"/>
          </a:effectRef>
          <a:fontRef idx="minor">
            <a:schemeClr val="tx1"/>
          </a:fontRef>
        </p:style>
      </p:cxnSp>
      <p:grpSp>
        <p:nvGrpSpPr>
          <p:cNvPr id="32" name="Graphic 7">
            <a:extLst>
              <a:ext uri="{FF2B5EF4-FFF2-40B4-BE49-F238E27FC236}">
                <a16:creationId xmlns:a16="http://schemas.microsoft.com/office/drawing/2014/main" id="{85F6B6CC-912F-A44F-9385-EAB8C2310472}"/>
              </a:ext>
            </a:extLst>
          </p:cNvPr>
          <p:cNvGrpSpPr/>
          <p:nvPr userDrawn="1"/>
        </p:nvGrpSpPr>
        <p:grpSpPr>
          <a:xfrm>
            <a:off x="11118683" y="6430454"/>
            <a:ext cx="776190" cy="153123"/>
            <a:chOff x="5980466" y="3405957"/>
            <a:chExt cx="231124" cy="45595"/>
          </a:xfrm>
          <a:solidFill>
            <a:srgbClr val="003D46"/>
          </a:solidFill>
        </p:grpSpPr>
        <p:sp>
          <p:nvSpPr>
            <p:cNvPr id="44" name="Graphic 7">
              <a:extLst>
                <a:ext uri="{FF2B5EF4-FFF2-40B4-BE49-F238E27FC236}">
                  <a16:creationId xmlns:a16="http://schemas.microsoft.com/office/drawing/2014/main" id="{566884C0-5928-C940-A4F8-22D686663146}"/>
                </a:ext>
              </a:extLst>
            </p:cNvPr>
            <p:cNvSpPr/>
            <p:nvPr/>
          </p:nvSpPr>
          <p:spPr>
            <a:xfrm>
              <a:off x="6038218" y="3416918"/>
              <a:ext cx="19327" cy="28622"/>
            </a:xfrm>
            <a:custGeom>
              <a:avLst/>
              <a:gdLst>
                <a:gd name="connsiteX0" fmla="*/ 14697 w 19327"/>
                <a:gd name="connsiteY0" fmla="*/ 13117 h 28622"/>
                <a:gd name="connsiteX1" fmla="*/ 17602 w 19327"/>
                <a:gd name="connsiteY1" fmla="*/ 7594 h 28622"/>
                <a:gd name="connsiteX2" fmla="*/ 6989 w 19327"/>
                <a:gd name="connsiteY2" fmla="*/ 0 h 28622"/>
                <a:gd name="connsiteX3" fmla="*/ 604 w 19327"/>
                <a:gd name="connsiteY3" fmla="*/ 431 h 28622"/>
                <a:gd name="connsiteX4" fmla="*/ 0 w 19327"/>
                <a:gd name="connsiteY4" fmla="*/ 546 h 28622"/>
                <a:gd name="connsiteX5" fmla="*/ 0 w 19327"/>
                <a:gd name="connsiteY5" fmla="*/ 28076 h 28622"/>
                <a:gd name="connsiteX6" fmla="*/ 661 w 19327"/>
                <a:gd name="connsiteY6" fmla="*/ 28162 h 28622"/>
                <a:gd name="connsiteX7" fmla="*/ 7248 w 19327"/>
                <a:gd name="connsiteY7" fmla="*/ 28623 h 28622"/>
                <a:gd name="connsiteX8" fmla="*/ 19327 w 19327"/>
                <a:gd name="connsiteY8" fmla="*/ 20166 h 28622"/>
                <a:gd name="connsiteX9" fmla="*/ 14697 w 19327"/>
                <a:gd name="connsiteY9" fmla="*/ 13117 h 28622"/>
                <a:gd name="connsiteX10" fmla="*/ 5407 w 19327"/>
                <a:gd name="connsiteY10" fmla="*/ 11363 h 28622"/>
                <a:gd name="connsiteX11" fmla="*/ 5407 w 19327"/>
                <a:gd name="connsiteY11" fmla="*/ 4516 h 28622"/>
                <a:gd name="connsiteX12" fmla="*/ 7363 w 19327"/>
                <a:gd name="connsiteY12" fmla="*/ 4459 h 28622"/>
                <a:gd name="connsiteX13" fmla="*/ 12137 w 19327"/>
                <a:gd name="connsiteY13" fmla="*/ 7824 h 28622"/>
                <a:gd name="connsiteX14" fmla="*/ 7478 w 19327"/>
                <a:gd name="connsiteY14" fmla="*/ 11363 h 28622"/>
                <a:gd name="connsiteX15" fmla="*/ 5407 w 19327"/>
                <a:gd name="connsiteY15" fmla="*/ 11363 h 28622"/>
                <a:gd name="connsiteX16" fmla="*/ 13662 w 19327"/>
                <a:gd name="connsiteY16" fmla="*/ 20022 h 28622"/>
                <a:gd name="connsiteX17" fmla="*/ 7650 w 19327"/>
                <a:gd name="connsiteY17" fmla="*/ 23934 h 28622"/>
                <a:gd name="connsiteX18" fmla="*/ 5407 w 19327"/>
                <a:gd name="connsiteY18" fmla="*/ 23876 h 28622"/>
                <a:gd name="connsiteX19" fmla="*/ 5407 w 19327"/>
                <a:gd name="connsiteY19" fmla="*/ 15994 h 28622"/>
                <a:gd name="connsiteX20" fmla="*/ 7881 w 19327"/>
                <a:gd name="connsiteY20" fmla="*/ 15994 h 28622"/>
                <a:gd name="connsiteX21" fmla="*/ 13662 w 19327"/>
                <a:gd name="connsiteY21" fmla="*/ 20022 h 2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27" h="28622">
                  <a:moveTo>
                    <a:pt x="14697" y="13117"/>
                  </a:moveTo>
                  <a:cubicBezTo>
                    <a:pt x="16250" y="12053"/>
                    <a:pt x="17602" y="10212"/>
                    <a:pt x="17602" y="7594"/>
                  </a:cubicBezTo>
                  <a:cubicBezTo>
                    <a:pt x="17602" y="1323"/>
                    <a:pt x="11821" y="0"/>
                    <a:pt x="6989" y="0"/>
                  </a:cubicBezTo>
                  <a:cubicBezTo>
                    <a:pt x="4429" y="0"/>
                    <a:pt x="1870" y="172"/>
                    <a:pt x="604" y="431"/>
                  </a:cubicBezTo>
                  <a:lnTo>
                    <a:pt x="0" y="546"/>
                  </a:lnTo>
                  <a:lnTo>
                    <a:pt x="0" y="28076"/>
                  </a:lnTo>
                  <a:lnTo>
                    <a:pt x="661" y="28162"/>
                  </a:lnTo>
                  <a:cubicBezTo>
                    <a:pt x="2905" y="28450"/>
                    <a:pt x="5350" y="28623"/>
                    <a:pt x="7248" y="28623"/>
                  </a:cubicBezTo>
                  <a:cubicBezTo>
                    <a:pt x="17774" y="28623"/>
                    <a:pt x="19327" y="23330"/>
                    <a:pt x="19327" y="20166"/>
                  </a:cubicBezTo>
                  <a:cubicBezTo>
                    <a:pt x="19327" y="16771"/>
                    <a:pt x="17602" y="14239"/>
                    <a:pt x="14697" y="13117"/>
                  </a:cubicBezTo>
                  <a:moveTo>
                    <a:pt x="5407" y="11363"/>
                  </a:moveTo>
                  <a:lnTo>
                    <a:pt x="5407" y="4516"/>
                  </a:lnTo>
                  <a:cubicBezTo>
                    <a:pt x="5925" y="4459"/>
                    <a:pt x="6557" y="4459"/>
                    <a:pt x="7363" y="4459"/>
                  </a:cubicBezTo>
                  <a:cubicBezTo>
                    <a:pt x="9549" y="4459"/>
                    <a:pt x="12137" y="5034"/>
                    <a:pt x="12137" y="7824"/>
                  </a:cubicBezTo>
                  <a:cubicBezTo>
                    <a:pt x="12137" y="10212"/>
                    <a:pt x="10613" y="11363"/>
                    <a:pt x="7478" y="11363"/>
                  </a:cubicBezTo>
                  <a:lnTo>
                    <a:pt x="5407" y="11363"/>
                  </a:lnTo>
                  <a:close/>
                  <a:moveTo>
                    <a:pt x="13662" y="20022"/>
                  </a:moveTo>
                  <a:cubicBezTo>
                    <a:pt x="13662" y="21690"/>
                    <a:pt x="13029" y="23934"/>
                    <a:pt x="7650" y="23934"/>
                  </a:cubicBezTo>
                  <a:cubicBezTo>
                    <a:pt x="7104" y="23934"/>
                    <a:pt x="6155" y="23934"/>
                    <a:pt x="5407" y="23876"/>
                  </a:cubicBezTo>
                  <a:lnTo>
                    <a:pt x="5407" y="15994"/>
                  </a:lnTo>
                  <a:lnTo>
                    <a:pt x="7881" y="15994"/>
                  </a:lnTo>
                  <a:cubicBezTo>
                    <a:pt x="13057" y="15965"/>
                    <a:pt x="13662" y="18267"/>
                    <a:pt x="13662" y="20022"/>
                  </a:cubicBezTo>
                </a:path>
              </a:pathLst>
            </a:custGeom>
            <a:grpFill/>
            <a:ln w="2874" cap="flat">
              <a:noFill/>
              <a:prstDash val="solid"/>
              <a:miter/>
            </a:ln>
          </p:spPr>
          <p:txBody>
            <a:bodyPr rtlCol="0" anchor="ctr"/>
            <a:lstStyle/>
            <a:p>
              <a:endParaRPr lang="en-US"/>
            </a:p>
          </p:txBody>
        </p:sp>
        <p:sp>
          <p:nvSpPr>
            <p:cNvPr id="46" name="Graphic 7">
              <a:extLst>
                <a:ext uri="{FF2B5EF4-FFF2-40B4-BE49-F238E27FC236}">
                  <a16:creationId xmlns:a16="http://schemas.microsoft.com/office/drawing/2014/main" id="{335B1B60-3A0F-6B4E-A0B4-70F4D30FA787}"/>
                </a:ext>
              </a:extLst>
            </p:cNvPr>
            <p:cNvSpPr/>
            <p:nvPr/>
          </p:nvSpPr>
          <p:spPr>
            <a:xfrm>
              <a:off x="6071092" y="3424426"/>
              <a:ext cx="20017" cy="21114"/>
            </a:xfrm>
            <a:custGeom>
              <a:avLst/>
              <a:gdLst>
                <a:gd name="connsiteX0" fmla="*/ 10009 w 20017"/>
                <a:gd name="connsiteY0" fmla="*/ 0 h 21114"/>
                <a:gd name="connsiteX1" fmla="*/ 0 w 20017"/>
                <a:gd name="connsiteY1" fmla="*/ 10586 h 21114"/>
                <a:gd name="connsiteX2" fmla="*/ 10009 w 20017"/>
                <a:gd name="connsiteY2" fmla="*/ 21115 h 21114"/>
                <a:gd name="connsiteX3" fmla="*/ 20018 w 20017"/>
                <a:gd name="connsiteY3" fmla="*/ 10586 h 21114"/>
                <a:gd name="connsiteX4" fmla="*/ 10009 w 20017"/>
                <a:gd name="connsiteY4" fmla="*/ 0 h 21114"/>
                <a:gd name="connsiteX5" fmla="*/ 14467 w 20017"/>
                <a:gd name="connsiteY5" fmla="*/ 10557 h 21114"/>
                <a:gd name="connsiteX6" fmla="*/ 10009 w 20017"/>
                <a:gd name="connsiteY6" fmla="*/ 16685 h 21114"/>
                <a:gd name="connsiteX7" fmla="*/ 5580 w 20017"/>
                <a:gd name="connsiteY7" fmla="*/ 10557 h 21114"/>
                <a:gd name="connsiteX8" fmla="*/ 10009 w 20017"/>
                <a:gd name="connsiteY8" fmla="*/ 4459 h 21114"/>
                <a:gd name="connsiteX9" fmla="*/ 14467 w 20017"/>
                <a:gd name="connsiteY9" fmla="*/ 10557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017" h="21114">
                  <a:moveTo>
                    <a:pt x="10009" y="0"/>
                  </a:moveTo>
                  <a:cubicBezTo>
                    <a:pt x="3825" y="0"/>
                    <a:pt x="0" y="4056"/>
                    <a:pt x="0" y="10586"/>
                  </a:cubicBezTo>
                  <a:cubicBezTo>
                    <a:pt x="0" y="17087"/>
                    <a:pt x="3825" y="21115"/>
                    <a:pt x="10009" y="21115"/>
                  </a:cubicBezTo>
                  <a:cubicBezTo>
                    <a:pt x="16164" y="21115"/>
                    <a:pt x="20018" y="17087"/>
                    <a:pt x="20018" y="10586"/>
                  </a:cubicBezTo>
                  <a:cubicBezTo>
                    <a:pt x="20018" y="4056"/>
                    <a:pt x="16164" y="0"/>
                    <a:pt x="10009" y="0"/>
                  </a:cubicBezTo>
                  <a:moveTo>
                    <a:pt x="14467" y="10557"/>
                  </a:moveTo>
                  <a:cubicBezTo>
                    <a:pt x="14467" y="14671"/>
                    <a:pt x="13000" y="16685"/>
                    <a:pt x="10009" y="16685"/>
                  </a:cubicBezTo>
                  <a:cubicBezTo>
                    <a:pt x="7047" y="16685"/>
                    <a:pt x="5580" y="14671"/>
                    <a:pt x="5580" y="10557"/>
                  </a:cubicBezTo>
                  <a:cubicBezTo>
                    <a:pt x="5580" y="6444"/>
                    <a:pt x="7018" y="4459"/>
                    <a:pt x="10009" y="4459"/>
                  </a:cubicBezTo>
                  <a:cubicBezTo>
                    <a:pt x="13000" y="4459"/>
                    <a:pt x="14467" y="6473"/>
                    <a:pt x="14467" y="10557"/>
                  </a:cubicBezTo>
                </a:path>
              </a:pathLst>
            </a:custGeom>
            <a:grpFill/>
            <a:ln w="2874" cap="flat">
              <a:noFill/>
              <a:prstDash val="solid"/>
              <a:miter/>
            </a:ln>
          </p:spPr>
          <p:txBody>
            <a:bodyPr rtlCol="0" anchor="ctr"/>
            <a:lstStyle/>
            <a:p>
              <a:endParaRPr lang="en-US"/>
            </a:p>
          </p:txBody>
        </p:sp>
        <p:sp>
          <p:nvSpPr>
            <p:cNvPr id="49" name="Graphic 7">
              <a:extLst>
                <a:ext uri="{FF2B5EF4-FFF2-40B4-BE49-F238E27FC236}">
                  <a16:creationId xmlns:a16="http://schemas.microsoft.com/office/drawing/2014/main" id="{D048474D-53D5-554B-940E-72E255633DFA}"/>
                </a:ext>
              </a:extLst>
            </p:cNvPr>
            <p:cNvSpPr/>
            <p:nvPr/>
          </p:nvSpPr>
          <p:spPr>
            <a:xfrm>
              <a:off x="6106037" y="3416284"/>
              <a:ext cx="19212" cy="29255"/>
            </a:xfrm>
            <a:custGeom>
              <a:avLst/>
              <a:gdLst>
                <a:gd name="connsiteX0" fmla="*/ 10325 w 19212"/>
                <a:gd name="connsiteY0" fmla="*/ 8141 h 29255"/>
                <a:gd name="connsiteX1" fmla="*/ 5378 w 19212"/>
                <a:gd name="connsiteY1" fmla="*/ 9694 h 29255"/>
                <a:gd name="connsiteX2" fmla="*/ 5378 w 19212"/>
                <a:gd name="connsiteY2" fmla="*/ 288 h 29255"/>
                <a:gd name="connsiteX3" fmla="*/ 4746 w 19212"/>
                <a:gd name="connsiteY3" fmla="*/ 173 h 29255"/>
                <a:gd name="connsiteX4" fmla="*/ 2675 w 19212"/>
                <a:gd name="connsiteY4" fmla="*/ 0 h 29255"/>
                <a:gd name="connsiteX5" fmla="*/ 633 w 19212"/>
                <a:gd name="connsiteY5" fmla="*/ 173 h 29255"/>
                <a:gd name="connsiteX6" fmla="*/ 0 w 19212"/>
                <a:gd name="connsiteY6" fmla="*/ 288 h 29255"/>
                <a:gd name="connsiteX7" fmla="*/ 0 w 19212"/>
                <a:gd name="connsiteY7" fmla="*/ 28019 h 29255"/>
                <a:gd name="connsiteX8" fmla="*/ 518 w 19212"/>
                <a:gd name="connsiteY8" fmla="*/ 28192 h 29255"/>
                <a:gd name="connsiteX9" fmla="*/ 7277 w 19212"/>
                <a:gd name="connsiteY9" fmla="*/ 29256 h 29255"/>
                <a:gd name="connsiteX10" fmla="*/ 19213 w 19212"/>
                <a:gd name="connsiteY10" fmla="*/ 18238 h 29255"/>
                <a:gd name="connsiteX11" fmla="*/ 10325 w 19212"/>
                <a:gd name="connsiteY11" fmla="*/ 8141 h 29255"/>
                <a:gd name="connsiteX12" fmla="*/ 13662 w 19212"/>
                <a:gd name="connsiteY12" fmla="*/ 18382 h 29255"/>
                <a:gd name="connsiteX13" fmla="*/ 7737 w 19212"/>
                <a:gd name="connsiteY13" fmla="*/ 24653 h 29255"/>
                <a:gd name="connsiteX14" fmla="*/ 5378 w 19212"/>
                <a:gd name="connsiteY14" fmla="*/ 24423 h 29255"/>
                <a:gd name="connsiteX15" fmla="*/ 5378 w 19212"/>
                <a:gd name="connsiteY15" fmla="*/ 17174 h 29255"/>
                <a:gd name="connsiteX16" fmla="*/ 9606 w 19212"/>
                <a:gd name="connsiteY16" fmla="*/ 12744 h 29255"/>
                <a:gd name="connsiteX17" fmla="*/ 13662 w 19212"/>
                <a:gd name="connsiteY17" fmla="*/ 18382 h 29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212" h="29255">
                  <a:moveTo>
                    <a:pt x="10325" y="8141"/>
                  </a:moveTo>
                  <a:cubicBezTo>
                    <a:pt x="8427" y="8141"/>
                    <a:pt x="6673" y="8688"/>
                    <a:pt x="5378" y="9694"/>
                  </a:cubicBezTo>
                  <a:lnTo>
                    <a:pt x="5378" y="288"/>
                  </a:lnTo>
                  <a:lnTo>
                    <a:pt x="4746" y="173"/>
                  </a:lnTo>
                  <a:cubicBezTo>
                    <a:pt x="3969" y="29"/>
                    <a:pt x="3049" y="0"/>
                    <a:pt x="2675" y="0"/>
                  </a:cubicBezTo>
                  <a:cubicBezTo>
                    <a:pt x="2330" y="0"/>
                    <a:pt x="1409" y="29"/>
                    <a:pt x="633" y="173"/>
                  </a:cubicBezTo>
                  <a:lnTo>
                    <a:pt x="0" y="288"/>
                  </a:lnTo>
                  <a:lnTo>
                    <a:pt x="0" y="28019"/>
                  </a:lnTo>
                  <a:lnTo>
                    <a:pt x="518" y="28192"/>
                  </a:lnTo>
                  <a:cubicBezTo>
                    <a:pt x="2013" y="28681"/>
                    <a:pt x="4659" y="29256"/>
                    <a:pt x="7277" y="29256"/>
                  </a:cubicBezTo>
                  <a:cubicBezTo>
                    <a:pt x="14870" y="29256"/>
                    <a:pt x="19213" y="25229"/>
                    <a:pt x="19213" y="18238"/>
                  </a:cubicBezTo>
                  <a:cubicBezTo>
                    <a:pt x="19241" y="11823"/>
                    <a:pt x="15991" y="8141"/>
                    <a:pt x="10325" y="8141"/>
                  </a:cubicBezTo>
                  <a:moveTo>
                    <a:pt x="13662" y="18382"/>
                  </a:moveTo>
                  <a:cubicBezTo>
                    <a:pt x="13662" y="22438"/>
                    <a:pt x="11562" y="24653"/>
                    <a:pt x="7737" y="24653"/>
                  </a:cubicBezTo>
                  <a:cubicBezTo>
                    <a:pt x="6845" y="24653"/>
                    <a:pt x="6040" y="24567"/>
                    <a:pt x="5378" y="24423"/>
                  </a:cubicBezTo>
                  <a:lnTo>
                    <a:pt x="5378" y="17174"/>
                  </a:lnTo>
                  <a:cubicBezTo>
                    <a:pt x="5378" y="13060"/>
                    <a:pt x="8600" y="12744"/>
                    <a:pt x="9606" y="12744"/>
                  </a:cubicBezTo>
                  <a:cubicBezTo>
                    <a:pt x="11476" y="12744"/>
                    <a:pt x="13662" y="13405"/>
                    <a:pt x="13662" y="18382"/>
                  </a:cubicBezTo>
                </a:path>
              </a:pathLst>
            </a:custGeom>
            <a:grpFill/>
            <a:ln w="2874" cap="flat">
              <a:noFill/>
              <a:prstDash val="solid"/>
              <a:miter/>
            </a:ln>
          </p:spPr>
          <p:txBody>
            <a:bodyPr rtlCol="0" anchor="ctr"/>
            <a:lstStyle/>
            <a:p>
              <a:endParaRPr lang="en-US"/>
            </a:p>
          </p:txBody>
        </p:sp>
        <p:sp>
          <p:nvSpPr>
            <p:cNvPr id="50" name="Graphic 7">
              <a:extLst>
                <a:ext uri="{FF2B5EF4-FFF2-40B4-BE49-F238E27FC236}">
                  <a16:creationId xmlns:a16="http://schemas.microsoft.com/office/drawing/2014/main" id="{3E7E0122-E7BD-B74C-A297-8E0E48FC020B}"/>
                </a:ext>
              </a:extLst>
            </p:cNvPr>
            <p:cNvSpPr/>
            <p:nvPr/>
          </p:nvSpPr>
          <p:spPr>
            <a:xfrm>
              <a:off x="6128384" y="3424426"/>
              <a:ext cx="19212" cy="21085"/>
            </a:xfrm>
            <a:custGeom>
              <a:avLst/>
              <a:gdLst>
                <a:gd name="connsiteX0" fmla="*/ 10124 w 19212"/>
                <a:gd name="connsiteY0" fmla="*/ 0 h 21085"/>
                <a:gd name="connsiteX1" fmla="*/ 0 w 19212"/>
                <a:gd name="connsiteY1" fmla="*/ 10672 h 21085"/>
                <a:gd name="connsiteX2" fmla="*/ 11015 w 19212"/>
                <a:gd name="connsiteY2" fmla="*/ 21086 h 21085"/>
                <a:gd name="connsiteX3" fmla="*/ 17487 w 19212"/>
                <a:gd name="connsiteY3" fmla="*/ 19993 h 21085"/>
                <a:gd name="connsiteX4" fmla="*/ 17976 w 19212"/>
                <a:gd name="connsiteY4" fmla="*/ 19792 h 21085"/>
                <a:gd name="connsiteX5" fmla="*/ 17947 w 19212"/>
                <a:gd name="connsiteY5" fmla="*/ 19274 h 21085"/>
                <a:gd name="connsiteX6" fmla="*/ 17113 w 19212"/>
                <a:gd name="connsiteY6" fmla="*/ 16052 h 21085"/>
                <a:gd name="connsiteX7" fmla="*/ 16796 w 19212"/>
                <a:gd name="connsiteY7" fmla="*/ 15505 h 21085"/>
                <a:gd name="connsiteX8" fmla="*/ 16193 w 19212"/>
                <a:gd name="connsiteY8" fmla="*/ 15735 h 21085"/>
                <a:gd name="connsiteX9" fmla="*/ 11246 w 19212"/>
                <a:gd name="connsiteY9" fmla="*/ 16598 h 21085"/>
                <a:gd name="connsiteX10" fmla="*/ 5637 w 19212"/>
                <a:gd name="connsiteY10" fmla="*/ 12197 h 21085"/>
                <a:gd name="connsiteX11" fmla="*/ 19040 w 19212"/>
                <a:gd name="connsiteY11" fmla="*/ 12197 h 21085"/>
                <a:gd name="connsiteX12" fmla="*/ 19126 w 19212"/>
                <a:gd name="connsiteY12" fmla="*/ 11075 h 21085"/>
                <a:gd name="connsiteX13" fmla="*/ 19212 w 19212"/>
                <a:gd name="connsiteY13" fmla="*/ 9378 h 21085"/>
                <a:gd name="connsiteX14" fmla="*/ 10124 w 19212"/>
                <a:gd name="connsiteY14" fmla="*/ 0 h 21085"/>
                <a:gd name="connsiteX15" fmla="*/ 10009 w 19212"/>
                <a:gd name="connsiteY15" fmla="*/ 4401 h 21085"/>
                <a:gd name="connsiteX16" fmla="*/ 13834 w 19212"/>
                <a:gd name="connsiteY16" fmla="*/ 7997 h 21085"/>
                <a:gd name="connsiteX17" fmla="*/ 5752 w 19212"/>
                <a:gd name="connsiteY17" fmla="*/ 7997 h 21085"/>
                <a:gd name="connsiteX18" fmla="*/ 10009 w 19212"/>
                <a:gd name="connsiteY18" fmla="*/ 4401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212" h="21085">
                  <a:moveTo>
                    <a:pt x="10124" y="0"/>
                  </a:moveTo>
                  <a:cubicBezTo>
                    <a:pt x="3883" y="0"/>
                    <a:pt x="0" y="4085"/>
                    <a:pt x="0" y="10672"/>
                  </a:cubicBezTo>
                  <a:cubicBezTo>
                    <a:pt x="0" y="17404"/>
                    <a:pt x="3911" y="21086"/>
                    <a:pt x="11015" y="21086"/>
                  </a:cubicBezTo>
                  <a:cubicBezTo>
                    <a:pt x="13604" y="21086"/>
                    <a:pt x="15703" y="20741"/>
                    <a:pt x="17487" y="19993"/>
                  </a:cubicBezTo>
                  <a:lnTo>
                    <a:pt x="17976" y="19792"/>
                  </a:lnTo>
                  <a:lnTo>
                    <a:pt x="17947" y="19274"/>
                  </a:lnTo>
                  <a:cubicBezTo>
                    <a:pt x="17889" y="18094"/>
                    <a:pt x="17573" y="16857"/>
                    <a:pt x="17113" y="16052"/>
                  </a:cubicBezTo>
                  <a:lnTo>
                    <a:pt x="16796" y="15505"/>
                  </a:lnTo>
                  <a:lnTo>
                    <a:pt x="16193" y="15735"/>
                  </a:lnTo>
                  <a:cubicBezTo>
                    <a:pt x="14668" y="16311"/>
                    <a:pt x="13000" y="16598"/>
                    <a:pt x="11246" y="16598"/>
                  </a:cubicBezTo>
                  <a:cubicBezTo>
                    <a:pt x="7708" y="16598"/>
                    <a:pt x="5982" y="15246"/>
                    <a:pt x="5637" y="12197"/>
                  </a:cubicBezTo>
                  <a:lnTo>
                    <a:pt x="19040" y="12197"/>
                  </a:lnTo>
                  <a:lnTo>
                    <a:pt x="19126" y="11075"/>
                  </a:lnTo>
                  <a:cubicBezTo>
                    <a:pt x="19155" y="10586"/>
                    <a:pt x="19212" y="9953"/>
                    <a:pt x="19212" y="9378"/>
                  </a:cubicBezTo>
                  <a:cubicBezTo>
                    <a:pt x="19212" y="3682"/>
                    <a:pt x="15646" y="0"/>
                    <a:pt x="10124" y="0"/>
                  </a:cubicBezTo>
                  <a:moveTo>
                    <a:pt x="10009" y="4401"/>
                  </a:moveTo>
                  <a:cubicBezTo>
                    <a:pt x="12971" y="4401"/>
                    <a:pt x="13690" y="6703"/>
                    <a:pt x="13834" y="7997"/>
                  </a:cubicBezTo>
                  <a:lnTo>
                    <a:pt x="5752" y="7997"/>
                  </a:lnTo>
                  <a:cubicBezTo>
                    <a:pt x="6270" y="5581"/>
                    <a:pt x="7651" y="4401"/>
                    <a:pt x="10009" y="4401"/>
                  </a:cubicBezTo>
                </a:path>
              </a:pathLst>
            </a:custGeom>
            <a:grpFill/>
            <a:ln w="2874" cap="flat">
              <a:noFill/>
              <a:prstDash val="solid"/>
              <a:miter/>
            </a:ln>
          </p:spPr>
          <p:txBody>
            <a:bodyPr rtlCol="0" anchor="ctr"/>
            <a:lstStyle/>
            <a:p>
              <a:endParaRPr lang="en-US"/>
            </a:p>
          </p:txBody>
        </p:sp>
        <p:sp>
          <p:nvSpPr>
            <p:cNvPr id="51" name="Graphic 7">
              <a:extLst>
                <a:ext uri="{FF2B5EF4-FFF2-40B4-BE49-F238E27FC236}">
                  <a16:creationId xmlns:a16="http://schemas.microsoft.com/office/drawing/2014/main" id="{5A4358F8-4D4D-3D44-9B16-4D4B28F5B4EA}"/>
                </a:ext>
              </a:extLst>
            </p:cNvPr>
            <p:cNvSpPr/>
            <p:nvPr/>
          </p:nvSpPr>
          <p:spPr>
            <a:xfrm>
              <a:off x="6151307" y="3424684"/>
              <a:ext cx="12051" cy="20539"/>
            </a:xfrm>
            <a:custGeom>
              <a:avLst/>
              <a:gdLst>
                <a:gd name="connsiteX0" fmla="*/ 11735 w 12051"/>
                <a:gd name="connsiteY0" fmla="*/ 201 h 20539"/>
                <a:gd name="connsiteX1" fmla="*/ 11217 w 12051"/>
                <a:gd name="connsiteY1" fmla="*/ 144 h 20539"/>
                <a:gd name="connsiteX2" fmla="*/ 9923 w 12051"/>
                <a:gd name="connsiteY2" fmla="*/ 58 h 20539"/>
                <a:gd name="connsiteX3" fmla="*/ 4947 w 12051"/>
                <a:gd name="connsiteY3" fmla="*/ 1985 h 20539"/>
                <a:gd name="connsiteX4" fmla="*/ 4746 w 12051"/>
                <a:gd name="connsiteY4" fmla="*/ 777 h 20539"/>
                <a:gd name="connsiteX5" fmla="*/ 4659 w 12051"/>
                <a:gd name="connsiteY5" fmla="*/ 288 h 20539"/>
                <a:gd name="connsiteX6" fmla="*/ 4171 w 12051"/>
                <a:gd name="connsiteY6" fmla="*/ 173 h 20539"/>
                <a:gd name="connsiteX7" fmla="*/ 2387 w 12051"/>
                <a:gd name="connsiteY7" fmla="*/ 0 h 20539"/>
                <a:gd name="connsiteX8" fmla="*/ 633 w 12051"/>
                <a:gd name="connsiteY8" fmla="*/ 173 h 20539"/>
                <a:gd name="connsiteX9" fmla="*/ 0 w 12051"/>
                <a:gd name="connsiteY9" fmla="*/ 288 h 20539"/>
                <a:gd name="connsiteX10" fmla="*/ 0 w 12051"/>
                <a:gd name="connsiteY10" fmla="*/ 20281 h 20539"/>
                <a:gd name="connsiteX11" fmla="*/ 633 w 12051"/>
                <a:gd name="connsiteY11" fmla="*/ 20396 h 20539"/>
                <a:gd name="connsiteX12" fmla="*/ 2704 w 12051"/>
                <a:gd name="connsiteY12" fmla="*/ 20540 h 20539"/>
                <a:gd name="connsiteX13" fmla="*/ 4746 w 12051"/>
                <a:gd name="connsiteY13" fmla="*/ 20367 h 20539"/>
                <a:gd name="connsiteX14" fmla="*/ 5378 w 12051"/>
                <a:gd name="connsiteY14" fmla="*/ 20252 h 20539"/>
                <a:gd name="connsiteX15" fmla="*/ 5378 w 12051"/>
                <a:gd name="connsiteY15" fmla="*/ 10327 h 20539"/>
                <a:gd name="connsiteX16" fmla="*/ 9951 w 12051"/>
                <a:gd name="connsiteY16" fmla="*/ 4861 h 20539"/>
                <a:gd name="connsiteX17" fmla="*/ 10354 w 12051"/>
                <a:gd name="connsiteY17" fmla="*/ 4861 h 20539"/>
                <a:gd name="connsiteX18" fmla="*/ 10929 w 12051"/>
                <a:gd name="connsiteY18" fmla="*/ 4919 h 20539"/>
                <a:gd name="connsiteX19" fmla="*/ 11706 w 12051"/>
                <a:gd name="connsiteY19" fmla="*/ 5121 h 20539"/>
                <a:gd name="connsiteX20" fmla="*/ 11850 w 12051"/>
                <a:gd name="connsiteY20" fmla="*/ 4344 h 20539"/>
                <a:gd name="connsiteX21" fmla="*/ 12051 w 12051"/>
                <a:gd name="connsiteY21" fmla="*/ 2359 h 20539"/>
                <a:gd name="connsiteX22" fmla="*/ 11878 w 12051"/>
                <a:gd name="connsiteY22" fmla="*/ 719 h 20539"/>
                <a:gd name="connsiteX23" fmla="*/ 11735 w 12051"/>
                <a:gd name="connsiteY23" fmla="*/ 201 h 2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51" h="20539">
                  <a:moveTo>
                    <a:pt x="11735" y="201"/>
                  </a:moveTo>
                  <a:lnTo>
                    <a:pt x="11217" y="144"/>
                  </a:lnTo>
                  <a:cubicBezTo>
                    <a:pt x="10901" y="115"/>
                    <a:pt x="10383" y="58"/>
                    <a:pt x="9923" y="58"/>
                  </a:cubicBezTo>
                  <a:cubicBezTo>
                    <a:pt x="7967" y="58"/>
                    <a:pt x="6299" y="690"/>
                    <a:pt x="4947" y="1985"/>
                  </a:cubicBezTo>
                  <a:cubicBezTo>
                    <a:pt x="4890" y="1496"/>
                    <a:pt x="4803" y="1064"/>
                    <a:pt x="4746" y="777"/>
                  </a:cubicBezTo>
                  <a:lnTo>
                    <a:pt x="4659" y="288"/>
                  </a:lnTo>
                  <a:lnTo>
                    <a:pt x="4171" y="173"/>
                  </a:lnTo>
                  <a:cubicBezTo>
                    <a:pt x="3710" y="58"/>
                    <a:pt x="3106" y="0"/>
                    <a:pt x="2387" y="0"/>
                  </a:cubicBezTo>
                  <a:cubicBezTo>
                    <a:pt x="1726" y="0"/>
                    <a:pt x="1208" y="58"/>
                    <a:pt x="633" y="173"/>
                  </a:cubicBezTo>
                  <a:lnTo>
                    <a:pt x="0" y="288"/>
                  </a:lnTo>
                  <a:lnTo>
                    <a:pt x="0" y="20281"/>
                  </a:lnTo>
                  <a:lnTo>
                    <a:pt x="633" y="20396"/>
                  </a:lnTo>
                  <a:cubicBezTo>
                    <a:pt x="1409" y="20540"/>
                    <a:pt x="2272" y="20540"/>
                    <a:pt x="2704" y="20540"/>
                  </a:cubicBezTo>
                  <a:cubicBezTo>
                    <a:pt x="3164" y="20540"/>
                    <a:pt x="4027" y="20511"/>
                    <a:pt x="4746" y="20367"/>
                  </a:cubicBezTo>
                  <a:lnTo>
                    <a:pt x="5378" y="20252"/>
                  </a:lnTo>
                  <a:lnTo>
                    <a:pt x="5378" y="10327"/>
                  </a:lnTo>
                  <a:cubicBezTo>
                    <a:pt x="5378" y="6588"/>
                    <a:pt x="6845" y="4861"/>
                    <a:pt x="9951" y="4861"/>
                  </a:cubicBezTo>
                  <a:lnTo>
                    <a:pt x="10354" y="4861"/>
                  </a:lnTo>
                  <a:cubicBezTo>
                    <a:pt x="10440" y="4861"/>
                    <a:pt x="10699" y="4861"/>
                    <a:pt x="10929" y="4919"/>
                  </a:cubicBezTo>
                  <a:lnTo>
                    <a:pt x="11706" y="5121"/>
                  </a:lnTo>
                  <a:lnTo>
                    <a:pt x="11850" y="4344"/>
                  </a:lnTo>
                  <a:cubicBezTo>
                    <a:pt x="11994" y="3682"/>
                    <a:pt x="12051" y="2963"/>
                    <a:pt x="12051" y="2359"/>
                  </a:cubicBezTo>
                  <a:cubicBezTo>
                    <a:pt x="12051" y="1697"/>
                    <a:pt x="11994" y="1180"/>
                    <a:pt x="11878" y="719"/>
                  </a:cubicBezTo>
                  <a:lnTo>
                    <a:pt x="11735" y="201"/>
                  </a:lnTo>
                  <a:close/>
                </a:path>
              </a:pathLst>
            </a:custGeom>
            <a:grpFill/>
            <a:ln w="2874" cap="flat">
              <a:noFill/>
              <a:prstDash val="solid"/>
              <a:miter/>
            </a:ln>
          </p:spPr>
          <p:txBody>
            <a:bodyPr rtlCol="0" anchor="ctr"/>
            <a:lstStyle/>
            <a:p>
              <a:endParaRPr lang="en-US"/>
            </a:p>
          </p:txBody>
        </p:sp>
        <p:sp>
          <p:nvSpPr>
            <p:cNvPr id="52" name="Graphic 7">
              <a:extLst>
                <a:ext uri="{FF2B5EF4-FFF2-40B4-BE49-F238E27FC236}">
                  <a16:creationId xmlns:a16="http://schemas.microsoft.com/office/drawing/2014/main" id="{FCDE2EF8-0880-E34B-92F0-0C2EE54EF051}"/>
                </a:ext>
              </a:extLst>
            </p:cNvPr>
            <p:cNvSpPr/>
            <p:nvPr/>
          </p:nvSpPr>
          <p:spPr>
            <a:xfrm>
              <a:off x="6175610" y="3424454"/>
              <a:ext cx="16738" cy="21114"/>
            </a:xfrm>
            <a:custGeom>
              <a:avLst/>
              <a:gdLst>
                <a:gd name="connsiteX0" fmla="*/ 15819 w 16738"/>
                <a:gd name="connsiteY0" fmla="*/ 16225 h 21114"/>
                <a:gd name="connsiteX1" fmla="*/ 15502 w 16738"/>
                <a:gd name="connsiteY1" fmla="*/ 15707 h 21114"/>
                <a:gd name="connsiteX2" fmla="*/ 14927 w 16738"/>
                <a:gd name="connsiteY2" fmla="*/ 15908 h 21114"/>
                <a:gd name="connsiteX3" fmla="*/ 11044 w 16738"/>
                <a:gd name="connsiteY3" fmla="*/ 16512 h 21114"/>
                <a:gd name="connsiteX4" fmla="*/ 5579 w 16738"/>
                <a:gd name="connsiteY4" fmla="*/ 10528 h 21114"/>
                <a:gd name="connsiteX5" fmla="*/ 10728 w 16738"/>
                <a:gd name="connsiteY5" fmla="*/ 4516 h 21114"/>
                <a:gd name="connsiteX6" fmla="*/ 14812 w 16738"/>
                <a:gd name="connsiteY6" fmla="*/ 5091 h 21114"/>
                <a:gd name="connsiteX7" fmla="*/ 15416 w 16738"/>
                <a:gd name="connsiteY7" fmla="*/ 5293 h 21114"/>
                <a:gd name="connsiteX8" fmla="*/ 15703 w 16738"/>
                <a:gd name="connsiteY8" fmla="*/ 4718 h 21114"/>
                <a:gd name="connsiteX9" fmla="*/ 16451 w 16738"/>
                <a:gd name="connsiteY9" fmla="*/ 1496 h 21114"/>
                <a:gd name="connsiteX10" fmla="*/ 16451 w 16738"/>
                <a:gd name="connsiteY10" fmla="*/ 978 h 21114"/>
                <a:gd name="connsiteX11" fmla="*/ 15962 w 16738"/>
                <a:gd name="connsiteY11" fmla="*/ 805 h 21114"/>
                <a:gd name="connsiteX12" fmla="*/ 10469 w 16738"/>
                <a:gd name="connsiteY12" fmla="*/ 0 h 21114"/>
                <a:gd name="connsiteX13" fmla="*/ 0 w 16738"/>
                <a:gd name="connsiteY13" fmla="*/ 10586 h 21114"/>
                <a:gd name="connsiteX14" fmla="*/ 10728 w 16738"/>
                <a:gd name="connsiteY14" fmla="*/ 21115 h 21114"/>
                <a:gd name="connsiteX15" fmla="*/ 16221 w 16738"/>
                <a:gd name="connsiteY15" fmla="*/ 20223 h 21114"/>
                <a:gd name="connsiteX16" fmla="*/ 16739 w 16738"/>
                <a:gd name="connsiteY16" fmla="*/ 20022 h 21114"/>
                <a:gd name="connsiteX17" fmla="*/ 16710 w 16738"/>
                <a:gd name="connsiteY17" fmla="*/ 19475 h 21114"/>
                <a:gd name="connsiteX18" fmla="*/ 15819 w 16738"/>
                <a:gd name="connsiteY18" fmla="*/ 16225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738" h="21114">
                  <a:moveTo>
                    <a:pt x="15819" y="16225"/>
                  </a:moveTo>
                  <a:lnTo>
                    <a:pt x="15502" y="15707"/>
                  </a:lnTo>
                  <a:lnTo>
                    <a:pt x="14927" y="15908"/>
                  </a:lnTo>
                  <a:cubicBezTo>
                    <a:pt x="13690" y="16339"/>
                    <a:pt x="12540" y="16512"/>
                    <a:pt x="11044" y="16512"/>
                  </a:cubicBezTo>
                  <a:cubicBezTo>
                    <a:pt x="7363" y="16512"/>
                    <a:pt x="5579" y="14556"/>
                    <a:pt x="5579" y="10528"/>
                  </a:cubicBezTo>
                  <a:cubicBezTo>
                    <a:pt x="5579" y="7767"/>
                    <a:pt x="6471" y="4516"/>
                    <a:pt x="10728" y="4516"/>
                  </a:cubicBezTo>
                  <a:cubicBezTo>
                    <a:pt x="12223" y="4516"/>
                    <a:pt x="13575" y="4718"/>
                    <a:pt x="14812" y="5091"/>
                  </a:cubicBezTo>
                  <a:lnTo>
                    <a:pt x="15416" y="5293"/>
                  </a:lnTo>
                  <a:lnTo>
                    <a:pt x="15703" y="4718"/>
                  </a:lnTo>
                  <a:cubicBezTo>
                    <a:pt x="16221" y="3711"/>
                    <a:pt x="16451" y="2359"/>
                    <a:pt x="16451" y="1496"/>
                  </a:cubicBezTo>
                  <a:lnTo>
                    <a:pt x="16451" y="978"/>
                  </a:lnTo>
                  <a:lnTo>
                    <a:pt x="15962" y="805"/>
                  </a:lnTo>
                  <a:cubicBezTo>
                    <a:pt x="14409" y="230"/>
                    <a:pt x="12770" y="0"/>
                    <a:pt x="10469" y="0"/>
                  </a:cubicBezTo>
                  <a:cubicBezTo>
                    <a:pt x="4113" y="0"/>
                    <a:pt x="0" y="4142"/>
                    <a:pt x="0" y="10586"/>
                  </a:cubicBezTo>
                  <a:cubicBezTo>
                    <a:pt x="0" y="17289"/>
                    <a:pt x="3911" y="21115"/>
                    <a:pt x="10728" y="21115"/>
                  </a:cubicBezTo>
                  <a:cubicBezTo>
                    <a:pt x="12741" y="21115"/>
                    <a:pt x="14582" y="20827"/>
                    <a:pt x="16221" y="20223"/>
                  </a:cubicBezTo>
                  <a:lnTo>
                    <a:pt x="16739" y="20022"/>
                  </a:lnTo>
                  <a:lnTo>
                    <a:pt x="16710" y="19475"/>
                  </a:lnTo>
                  <a:cubicBezTo>
                    <a:pt x="16681" y="18324"/>
                    <a:pt x="16336" y="17087"/>
                    <a:pt x="15819" y="16225"/>
                  </a:cubicBezTo>
                </a:path>
              </a:pathLst>
            </a:custGeom>
            <a:grpFill/>
            <a:ln w="2874" cap="flat">
              <a:noFill/>
              <a:prstDash val="solid"/>
              <a:miter/>
            </a:ln>
          </p:spPr>
          <p:txBody>
            <a:bodyPr rtlCol="0" anchor="ctr"/>
            <a:lstStyle/>
            <a:p>
              <a:endParaRPr lang="en-US"/>
            </a:p>
          </p:txBody>
        </p:sp>
        <p:sp>
          <p:nvSpPr>
            <p:cNvPr id="53" name="Graphic 7">
              <a:extLst>
                <a:ext uri="{FF2B5EF4-FFF2-40B4-BE49-F238E27FC236}">
                  <a16:creationId xmlns:a16="http://schemas.microsoft.com/office/drawing/2014/main" id="{88B78F7B-7FC6-C740-88F2-97AFEB819557}"/>
                </a:ext>
              </a:extLst>
            </p:cNvPr>
            <p:cNvSpPr/>
            <p:nvPr/>
          </p:nvSpPr>
          <p:spPr>
            <a:xfrm>
              <a:off x="6194592" y="3424426"/>
              <a:ext cx="16997" cy="21085"/>
            </a:xfrm>
            <a:custGeom>
              <a:avLst/>
              <a:gdLst>
                <a:gd name="connsiteX0" fmla="*/ 8312 w 16997"/>
                <a:gd name="connsiteY0" fmla="*/ 0 h 21085"/>
                <a:gd name="connsiteX1" fmla="*/ 2128 w 16997"/>
                <a:gd name="connsiteY1" fmla="*/ 863 h 21085"/>
                <a:gd name="connsiteX2" fmla="*/ 1582 w 16997"/>
                <a:gd name="connsiteY2" fmla="*/ 1036 h 21085"/>
                <a:gd name="connsiteX3" fmla="*/ 1582 w 16997"/>
                <a:gd name="connsiteY3" fmla="*/ 1582 h 21085"/>
                <a:gd name="connsiteX4" fmla="*/ 2445 w 16997"/>
                <a:gd name="connsiteY4" fmla="*/ 4861 h 21085"/>
                <a:gd name="connsiteX5" fmla="*/ 2761 w 16997"/>
                <a:gd name="connsiteY5" fmla="*/ 5351 h 21085"/>
                <a:gd name="connsiteX6" fmla="*/ 3308 w 16997"/>
                <a:gd name="connsiteY6" fmla="*/ 5178 h 21085"/>
                <a:gd name="connsiteX7" fmla="*/ 7938 w 16997"/>
                <a:gd name="connsiteY7" fmla="*/ 4487 h 21085"/>
                <a:gd name="connsiteX8" fmla="*/ 11706 w 16997"/>
                <a:gd name="connsiteY8" fmla="*/ 7393 h 21085"/>
                <a:gd name="connsiteX9" fmla="*/ 9117 w 16997"/>
                <a:gd name="connsiteY9" fmla="*/ 7307 h 21085"/>
                <a:gd name="connsiteX10" fmla="*/ 0 w 16997"/>
                <a:gd name="connsiteY10" fmla="*/ 14355 h 21085"/>
                <a:gd name="connsiteX11" fmla="*/ 9002 w 16997"/>
                <a:gd name="connsiteY11" fmla="*/ 21086 h 21085"/>
                <a:gd name="connsiteX12" fmla="*/ 16394 w 16997"/>
                <a:gd name="connsiteY12" fmla="*/ 20166 h 21085"/>
                <a:gd name="connsiteX13" fmla="*/ 16998 w 16997"/>
                <a:gd name="connsiteY13" fmla="*/ 20022 h 21085"/>
                <a:gd name="connsiteX14" fmla="*/ 16998 w 16997"/>
                <a:gd name="connsiteY14" fmla="*/ 7681 h 21085"/>
                <a:gd name="connsiteX15" fmla="*/ 8312 w 16997"/>
                <a:gd name="connsiteY15" fmla="*/ 0 h 21085"/>
                <a:gd name="connsiteX16" fmla="*/ 11677 w 16997"/>
                <a:gd name="connsiteY16" fmla="*/ 11794 h 21085"/>
                <a:gd name="connsiteX17" fmla="*/ 11677 w 16997"/>
                <a:gd name="connsiteY17" fmla="*/ 16455 h 21085"/>
                <a:gd name="connsiteX18" fmla="*/ 8916 w 16997"/>
                <a:gd name="connsiteY18" fmla="*/ 16685 h 21085"/>
                <a:gd name="connsiteX19" fmla="*/ 5321 w 16997"/>
                <a:gd name="connsiteY19" fmla="*/ 14297 h 21085"/>
                <a:gd name="connsiteX20" fmla="*/ 9462 w 16997"/>
                <a:gd name="connsiteY20" fmla="*/ 11650 h 21085"/>
                <a:gd name="connsiteX21" fmla="*/ 11677 w 16997"/>
                <a:gd name="connsiteY21" fmla="*/ 11794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997" h="21085">
                  <a:moveTo>
                    <a:pt x="8312" y="0"/>
                  </a:moveTo>
                  <a:cubicBezTo>
                    <a:pt x="6184" y="0"/>
                    <a:pt x="3854" y="316"/>
                    <a:pt x="2128" y="863"/>
                  </a:cubicBezTo>
                  <a:lnTo>
                    <a:pt x="1582" y="1036"/>
                  </a:lnTo>
                  <a:lnTo>
                    <a:pt x="1582" y="1582"/>
                  </a:lnTo>
                  <a:cubicBezTo>
                    <a:pt x="1582" y="2877"/>
                    <a:pt x="1870" y="3941"/>
                    <a:pt x="2445" y="4861"/>
                  </a:cubicBezTo>
                  <a:lnTo>
                    <a:pt x="2761" y="5351"/>
                  </a:lnTo>
                  <a:lnTo>
                    <a:pt x="3308" y="5178"/>
                  </a:lnTo>
                  <a:cubicBezTo>
                    <a:pt x="4976" y="4689"/>
                    <a:pt x="6385" y="4487"/>
                    <a:pt x="7938" y="4487"/>
                  </a:cubicBezTo>
                  <a:cubicBezTo>
                    <a:pt x="10987" y="4487"/>
                    <a:pt x="11648" y="5609"/>
                    <a:pt x="11706" y="7393"/>
                  </a:cubicBezTo>
                  <a:cubicBezTo>
                    <a:pt x="10987" y="7335"/>
                    <a:pt x="10153" y="7307"/>
                    <a:pt x="9117" y="7307"/>
                  </a:cubicBezTo>
                  <a:cubicBezTo>
                    <a:pt x="3595" y="7307"/>
                    <a:pt x="0" y="10068"/>
                    <a:pt x="0" y="14355"/>
                  </a:cubicBezTo>
                  <a:cubicBezTo>
                    <a:pt x="0" y="19935"/>
                    <a:pt x="4889" y="21086"/>
                    <a:pt x="9002" y="21086"/>
                  </a:cubicBezTo>
                  <a:cubicBezTo>
                    <a:pt x="11102" y="21086"/>
                    <a:pt x="13604" y="20770"/>
                    <a:pt x="16394" y="20166"/>
                  </a:cubicBezTo>
                  <a:lnTo>
                    <a:pt x="16998" y="20022"/>
                  </a:lnTo>
                  <a:lnTo>
                    <a:pt x="16998" y="7681"/>
                  </a:lnTo>
                  <a:cubicBezTo>
                    <a:pt x="16969" y="2589"/>
                    <a:pt x="14035" y="0"/>
                    <a:pt x="8312" y="0"/>
                  </a:cubicBezTo>
                  <a:moveTo>
                    <a:pt x="11677" y="11794"/>
                  </a:moveTo>
                  <a:lnTo>
                    <a:pt x="11677" y="16455"/>
                  </a:lnTo>
                  <a:cubicBezTo>
                    <a:pt x="10900" y="16598"/>
                    <a:pt x="9922" y="16685"/>
                    <a:pt x="8916" y="16685"/>
                  </a:cubicBezTo>
                  <a:cubicBezTo>
                    <a:pt x="6299" y="16685"/>
                    <a:pt x="5321" y="16052"/>
                    <a:pt x="5321" y="14297"/>
                  </a:cubicBezTo>
                  <a:cubicBezTo>
                    <a:pt x="5321" y="13175"/>
                    <a:pt x="5752" y="11650"/>
                    <a:pt x="9462" y="11650"/>
                  </a:cubicBezTo>
                  <a:cubicBezTo>
                    <a:pt x="10066" y="11650"/>
                    <a:pt x="10987" y="11708"/>
                    <a:pt x="11677" y="11794"/>
                  </a:cubicBezTo>
                </a:path>
              </a:pathLst>
            </a:custGeom>
            <a:grpFill/>
            <a:ln w="2874" cap="flat">
              <a:noFill/>
              <a:prstDash val="solid"/>
              <a:miter/>
            </a:ln>
          </p:spPr>
          <p:txBody>
            <a:bodyPr rtlCol="0" anchor="ctr"/>
            <a:lstStyle/>
            <a:p>
              <a:endParaRPr lang="en-US"/>
            </a:p>
          </p:txBody>
        </p:sp>
        <p:sp>
          <p:nvSpPr>
            <p:cNvPr id="54" name="Graphic 7">
              <a:extLst>
                <a:ext uri="{FF2B5EF4-FFF2-40B4-BE49-F238E27FC236}">
                  <a16:creationId xmlns:a16="http://schemas.microsoft.com/office/drawing/2014/main" id="{9DFEFB75-121A-114C-BBFE-4E38A7F4D2C5}"/>
                </a:ext>
              </a:extLst>
            </p:cNvPr>
            <p:cNvSpPr/>
            <p:nvPr/>
          </p:nvSpPr>
          <p:spPr>
            <a:xfrm>
              <a:off x="6166579" y="3424224"/>
              <a:ext cx="5320" cy="21172"/>
            </a:xfrm>
            <a:custGeom>
              <a:avLst/>
              <a:gdLst>
                <a:gd name="connsiteX0" fmla="*/ 4688 w 5320"/>
                <a:gd name="connsiteY0" fmla="*/ 144 h 21172"/>
                <a:gd name="connsiteX1" fmla="*/ 2675 w 5320"/>
                <a:gd name="connsiteY1" fmla="*/ 0 h 21172"/>
                <a:gd name="connsiteX2" fmla="*/ 633 w 5320"/>
                <a:gd name="connsiteY2" fmla="*/ 144 h 21172"/>
                <a:gd name="connsiteX3" fmla="*/ 0 w 5320"/>
                <a:gd name="connsiteY3" fmla="*/ 259 h 21172"/>
                <a:gd name="connsiteX4" fmla="*/ 0 w 5320"/>
                <a:gd name="connsiteY4" fmla="*/ 20885 h 21172"/>
                <a:gd name="connsiteX5" fmla="*/ 633 w 5320"/>
                <a:gd name="connsiteY5" fmla="*/ 21000 h 21172"/>
                <a:gd name="connsiteX6" fmla="*/ 2646 w 5320"/>
                <a:gd name="connsiteY6" fmla="*/ 21172 h 21172"/>
                <a:gd name="connsiteX7" fmla="*/ 4688 w 5320"/>
                <a:gd name="connsiteY7" fmla="*/ 21000 h 21172"/>
                <a:gd name="connsiteX8" fmla="*/ 5321 w 5320"/>
                <a:gd name="connsiteY8" fmla="*/ 20885 h 21172"/>
                <a:gd name="connsiteX9" fmla="*/ 5321 w 5320"/>
                <a:gd name="connsiteY9" fmla="*/ 259 h 21172"/>
                <a:gd name="connsiteX10" fmla="*/ 4688 w 5320"/>
                <a:gd name="connsiteY10" fmla="*/ 144 h 21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20" h="21172">
                  <a:moveTo>
                    <a:pt x="4688" y="144"/>
                  </a:moveTo>
                  <a:cubicBezTo>
                    <a:pt x="4055" y="29"/>
                    <a:pt x="3250" y="0"/>
                    <a:pt x="2675" y="0"/>
                  </a:cubicBezTo>
                  <a:cubicBezTo>
                    <a:pt x="2215" y="0"/>
                    <a:pt x="1352" y="29"/>
                    <a:pt x="633" y="144"/>
                  </a:cubicBezTo>
                  <a:lnTo>
                    <a:pt x="0" y="259"/>
                  </a:lnTo>
                  <a:lnTo>
                    <a:pt x="0" y="20885"/>
                  </a:lnTo>
                  <a:lnTo>
                    <a:pt x="633" y="21000"/>
                  </a:lnTo>
                  <a:cubicBezTo>
                    <a:pt x="1265" y="21115"/>
                    <a:pt x="2071" y="21172"/>
                    <a:pt x="2646" y="21172"/>
                  </a:cubicBezTo>
                  <a:cubicBezTo>
                    <a:pt x="3106" y="21172"/>
                    <a:pt x="3969" y="21144"/>
                    <a:pt x="4688" y="21000"/>
                  </a:cubicBezTo>
                  <a:lnTo>
                    <a:pt x="5321" y="20885"/>
                  </a:lnTo>
                  <a:lnTo>
                    <a:pt x="5321" y="259"/>
                  </a:lnTo>
                  <a:lnTo>
                    <a:pt x="4688" y="144"/>
                  </a:lnTo>
                  <a:close/>
                </a:path>
              </a:pathLst>
            </a:custGeom>
            <a:grpFill/>
            <a:ln w="2874" cap="flat">
              <a:noFill/>
              <a:prstDash val="solid"/>
              <a:miter/>
            </a:ln>
          </p:spPr>
          <p:txBody>
            <a:bodyPr rtlCol="0" anchor="ctr"/>
            <a:lstStyle/>
            <a:p>
              <a:endParaRPr lang="en-US"/>
            </a:p>
          </p:txBody>
        </p:sp>
        <p:sp>
          <p:nvSpPr>
            <p:cNvPr id="55" name="Graphic 7">
              <a:extLst>
                <a:ext uri="{FF2B5EF4-FFF2-40B4-BE49-F238E27FC236}">
                  <a16:creationId xmlns:a16="http://schemas.microsoft.com/office/drawing/2014/main" id="{96062C10-9262-EC44-93B1-E77A9FC6B4C0}"/>
                </a:ext>
              </a:extLst>
            </p:cNvPr>
            <p:cNvSpPr/>
            <p:nvPr/>
          </p:nvSpPr>
          <p:spPr>
            <a:xfrm>
              <a:off x="6166234"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56" name="Graphic 7">
              <a:extLst>
                <a:ext uri="{FF2B5EF4-FFF2-40B4-BE49-F238E27FC236}">
                  <a16:creationId xmlns:a16="http://schemas.microsoft.com/office/drawing/2014/main" id="{AFBED382-34BF-5E44-8C07-1C1D5E03B348}"/>
                </a:ext>
              </a:extLst>
            </p:cNvPr>
            <p:cNvSpPr/>
            <p:nvPr/>
          </p:nvSpPr>
          <p:spPr>
            <a:xfrm>
              <a:off x="6095222" y="3424224"/>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6"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57" name="Graphic 7">
              <a:extLst>
                <a:ext uri="{FF2B5EF4-FFF2-40B4-BE49-F238E27FC236}">
                  <a16:creationId xmlns:a16="http://schemas.microsoft.com/office/drawing/2014/main" id="{9A61BEAE-99F0-F94F-B470-F853A0B47C2D}"/>
                </a:ext>
              </a:extLst>
            </p:cNvPr>
            <p:cNvSpPr/>
            <p:nvPr/>
          </p:nvSpPr>
          <p:spPr>
            <a:xfrm>
              <a:off x="6094906"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58" name="Graphic 7">
              <a:extLst>
                <a:ext uri="{FF2B5EF4-FFF2-40B4-BE49-F238E27FC236}">
                  <a16:creationId xmlns:a16="http://schemas.microsoft.com/office/drawing/2014/main" id="{6F0C287F-874B-5348-BA49-65192486674E}"/>
                </a:ext>
              </a:extLst>
            </p:cNvPr>
            <p:cNvSpPr/>
            <p:nvPr/>
          </p:nvSpPr>
          <p:spPr>
            <a:xfrm>
              <a:off x="6061946" y="3424282"/>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5"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59" name="Graphic 7">
              <a:extLst>
                <a:ext uri="{FF2B5EF4-FFF2-40B4-BE49-F238E27FC236}">
                  <a16:creationId xmlns:a16="http://schemas.microsoft.com/office/drawing/2014/main" id="{14EAA3C6-62E0-2344-AF26-37D6DC89BD0A}"/>
                </a:ext>
              </a:extLst>
            </p:cNvPr>
            <p:cNvSpPr/>
            <p:nvPr/>
          </p:nvSpPr>
          <p:spPr>
            <a:xfrm>
              <a:off x="6061601" y="3416428"/>
              <a:ext cx="5925" cy="5925"/>
            </a:xfrm>
            <a:custGeom>
              <a:avLst/>
              <a:gdLst>
                <a:gd name="connsiteX0" fmla="*/ 2962 w 5925"/>
                <a:gd name="connsiteY0" fmla="*/ 0 h 5925"/>
                <a:gd name="connsiteX1" fmla="*/ 0 w 5925"/>
                <a:gd name="connsiteY1" fmla="*/ 2963 h 5925"/>
                <a:gd name="connsiteX2" fmla="*/ 2962 w 5925"/>
                <a:gd name="connsiteY2" fmla="*/ 5926 h 5925"/>
                <a:gd name="connsiteX3" fmla="*/ 5925 w 5925"/>
                <a:gd name="connsiteY3" fmla="*/ 2963 h 5925"/>
                <a:gd name="connsiteX4" fmla="*/ 2962 w 5925"/>
                <a:gd name="connsiteY4" fmla="*/ 0 h 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5" h="5925">
                  <a:moveTo>
                    <a:pt x="2962" y="0"/>
                  </a:moveTo>
                  <a:cubicBezTo>
                    <a:pt x="1323" y="0"/>
                    <a:pt x="0" y="1323"/>
                    <a:pt x="0" y="2963"/>
                  </a:cubicBezTo>
                  <a:cubicBezTo>
                    <a:pt x="0" y="4603"/>
                    <a:pt x="1323" y="5926"/>
                    <a:pt x="2962" y="5926"/>
                  </a:cubicBezTo>
                  <a:cubicBezTo>
                    <a:pt x="4602" y="5926"/>
                    <a:pt x="5925" y="4603"/>
                    <a:pt x="5925" y="2963"/>
                  </a:cubicBezTo>
                  <a:cubicBezTo>
                    <a:pt x="5953" y="1352"/>
                    <a:pt x="4602" y="0"/>
                    <a:pt x="2962" y="0"/>
                  </a:cubicBezTo>
                </a:path>
              </a:pathLst>
            </a:custGeom>
            <a:grpFill/>
            <a:ln w="2874" cap="flat">
              <a:noFill/>
              <a:prstDash val="solid"/>
              <a:miter/>
            </a:ln>
          </p:spPr>
          <p:txBody>
            <a:bodyPr rtlCol="0" anchor="ctr"/>
            <a:lstStyle/>
            <a:p>
              <a:endParaRPr lang="en-US"/>
            </a:p>
          </p:txBody>
        </p:sp>
        <p:sp>
          <p:nvSpPr>
            <p:cNvPr id="60" name="Graphic 7">
              <a:extLst>
                <a:ext uri="{FF2B5EF4-FFF2-40B4-BE49-F238E27FC236}">
                  <a16:creationId xmlns:a16="http://schemas.microsoft.com/office/drawing/2014/main" id="{D59156DA-D2CF-6541-96A3-7BC85FDE790E}"/>
                </a:ext>
              </a:extLst>
            </p:cNvPr>
            <p:cNvSpPr/>
            <p:nvPr/>
          </p:nvSpPr>
          <p:spPr>
            <a:xfrm>
              <a:off x="6000685" y="3423879"/>
              <a:ext cx="9318" cy="14786"/>
            </a:xfrm>
            <a:custGeom>
              <a:avLst/>
              <a:gdLst>
                <a:gd name="connsiteX0" fmla="*/ 1122 w 9318"/>
                <a:gd name="connsiteY0" fmla="*/ 14729 h 14786"/>
                <a:gd name="connsiteX1" fmla="*/ 1208 w 9318"/>
                <a:gd name="connsiteY1" fmla="*/ 14729 h 14786"/>
                <a:gd name="connsiteX2" fmla="*/ 2301 w 9318"/>
                <a:gd name="connsiteY2" fmla="*/ 14786 h 14786"/>
                <a:gd name="connsiteX3" fmla="*/ 2473 w 9318"/>
                <a:gd name="connsiteY3" fmla="*/ 14786 h 14786"/>
                <a:gd name="connsiteX4" fmla="*/ 2589 w 9318"/>
                <a:gd name="connsiteY4" fmla="*/ 14786 h 14786"/>
                <a:gd name="connsiteX5" fmla="*/ 9319 w 9318"/>
                <a:gd name="connsiteY5" fmla="*/ 7134 h 14786"/>
                <a:gd name="connsiteX6" fmla="*/ 4573 w 9318"/>
                <a:gd name="connsiteY6" fmla="*/ 0 h 14786"/>
                <a:gd name="connsiteX7" fmla="*/ 345 w 9318"/>
                <a:gd name="connsiteY7" fmla="*/ 5207 h 14786"/>
                <a:gd name="connsiteX8" fmla="*/ 345 w 9318"/>
                <a:gd name="connsiteY8" fmla="*/ 10960 h 14786"/>
                <a:gd name="connsiteX9" fmla="*/ 0 w 9318"/>
                <a:gd name="connsiteY9" fmla="*/ 14470 h 14786"/>
                <a:gd name="connsiteX10" fmla="*/ 575 w 9318"/>
                <a:gd name="connsiteY10" fmla="*/ 14614 h 14786"/>
                <a:gd name="connsiteX11" fmla="*/ 661 w 9318"/>
                <a:gd name="connsiteY11" fmla="*/ 14643 h 14786"/>
                <a:gd name="connsiteX12" fmla="*/ 1122 w 9318"/>
                <a:gd name="connsiteY12" fmla="*/ 14729 h 1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18" h="14786">
                  <a:moveTo>
                    <a:pt x="1122" y="14729"/>
                  </a:moveTo>
                  <a:lnTo>
                    <a:pt x="1208" y="14729"/>
                  </a:lnTo>
                  <a:cubicBezTo>
                    <a:pt x="1553" y="14757"/>
                    <a:pt x="1927" y="14786"/>
                    <a:pt x="2301" y="14786"/>
                  </a:cubicBezTo>
                  <a:lnTo>
                    <a:pt x="2473" y="14786"/>
                  </a:lnTo>
                  <a:lnTo>
                    <a:pt x="2589" y="14786"/>
                  </a:lnTo>
                  <a:cubicBezTo>
                    <a:pt x="7047" y="14786"/>
                    <a:pt x="9319" y="12226"/>
                    <a:pt x="9319" y="7134"/>
                  </a:cubicBezTo>
                  <a:cubicBezTo>
                    <a:pt x="9319" y="2129"/>
                    <a:pt x="7909" y="0"/>
                    <a:pt x="4573" y="0"/>
                  </a:cubicBezTo>
                  <a:cubicBezTo>
                    <a:pt x="1841" y="0"/>
                    <a:pt x="345" y="1841"/>
                    <a:pt x="345" y="5207"/>
                  </a:cubicBezTo>
                  <a:lnTo>
                    <a:pt x="345" y="10960"/>
                  </a:lnTo>
                  <a:cubicBezTo>
                    <a:pt x="345" y="11938"/>
                    <a:pt x="288" y="13521"/>
                    <a:pt x="0" y="14470"/>
                  </a:cubicBezTo>
                  <a:cubicBezTo>
                    <a:pt x="144" y="14527"/>
                    <a:pt x="345" y="14556"/>
                    <a:pt x="575" y="14614"/>
                  </a:cubicBezTo>
                  <a:lnTo>
                    <a:pt x="661" y="14643"/>
                  </a:lnTo>
                  <a:cubicBezTo>
                    <a:pt x="748" y="14671"/>
                    <a:pt x="949" y="14700"/>
                    <a:pt x="1122" y="14729"/>
                  </a:cubicBezTo>
                </a:path>
              </a:pathLst>
            </a:custGeom>
            <a:grpFill/>
            <a:ln w="2874" cap="flat">
              <a:noFill/>
              <a:prstDash val="solid"/>
              <a:miter/>
            </a:ln>
          </p:spPr>
          <p:txBody>
            <a:bodyPr rtlCol="0" anchor="ctr"/>
            <a:lstStyle/>
            <a:p>
              <a:endParaRPr lang="en-US"/>
            </a:p>
          </p:txBody>
        </p:sp>
        <p:sp>
          <p:nvSpPr>
            <p:cNvPr id="61" name="Graphic 7">
              <a:extLst>
                <a:ext uri="{FF2B5EF4-FFF2-40B4-BE49-F238E27FC236}">
                  <a16:creationId xmlns:a16="http://schemas.microsoft.com/office/drawing/2014/main" id="{DB6C5110-E2FF-324A-91C7-CFFE2E0783E2}"/>
                </a:ext>
              </a:extLst>
            </p:cNvPr>
            <p:cNvSpPr/>
            <p:nvPr/>
          </p:nvSpPr>
          <p:spPr>
            <a:xfrm>
              <a:off x="5980466" y="3405957"/>
              <a:ext cx="45586" cy="45595"/>
            </a:xfrm>
            <a:custGeom>
              <a:avLst/>
              <a:gdLst>
                <a:gd name="connsiteX0" fmla="*/ 11476 w 45586"/>
                <a:gd name="connsiteY0" fmla="*/ 38289 h 45595"/>
                <a:gd name="connsiteX1" fmla="*/ 12223 w 45586"/>
                <a:gd name="connsiteY1" fmla="*/ 35297 h 45595"/>
                <a:gd name="connsiteX2" fmla="*/ 12223 w 45586"/>
                <a:gd name="connsiteY2" fmla="*/ 35297 h 45595"/>
                <a:gd name="connsiteX3" fmla="*/ 12223 w 45586"/>
                <a:gd name="connsiteY3" fmla="*/ 2589 h 45595"/>
                <a:gd name="connsiteX4" fmla="*/ 0 w 45586"/>
                <a:gd name="connsiteY4" fmla="*/ 22783 h 45595"/>
                <a:gd name="connsiteX5" fmla="*/ 22779 w 45586"/>
                <a:gd name="connsiteY5" fmla="*/ 45595 h 45595"/>
                <a:gd name="connsiteX6" fmla="*/ 45587 w 45586"/>
                <a:gd name="connsiteY6" fmla="*/ 22783 h 45595"/>
                <a:gd name="connsiteX7" fmla="*/ 22779 w 45586"/>
                <a:gd name="connsiteY7" fmla="*/ 0 h 45595"/>
                <a:gd name="connsiteX8" fmla="*/ 20421 w 45586"/>
                <a:gd name="connsiteY8" fmla="*/ 115 h 45595"/>
                <a:gd name="connsiteX9" fmla="*/ 20421 w 45586"/>
                <a:gd name="connsiteY9" fmla="*/ 13204 h 45595"/>
                <a:gd name="connsiteX10" fmla="*/ 26662 w 45586"/>
                <a:gd name="connsiteY10" fmla="*/ 10903 h 45595"/>
                <a:gd name="connsiteX11" fmla="*/ 37965 w 45586"/>
                <a:gd name="connsiteY11" fmla="*/ 24883 h 45595"/>
                <a:gd name="connsiteX12" fmla="*/ 22290 w 45586"/>
                <a:gd name="connsiteY12" fmla="*/ 39756 h 45595"/>
                <a:gd name="connsiteX13" fmla="*/ 18781 w 45586"/>
                <a:gd name="connsiteY13" fmla="*/ 39554 h 45595"/>
                <a:gd name="connsiteX14" fmla="*/ 18666 w 45586"/>
                <a:gd name="connsiteY14" fmla="*/ 39554 h 45595"/>
                <a:gd name="connsiteX15" fmla="*/ 12109 w 45586"/>
                <a:gd name="connsiteY15" fmla="*/ 38461 h 45595"/>
                <a:gd name="connsiteX16" fmla="*/ 11476 w 45586"/>
                <a:gd name="connsiteY16" fmla="*/ 38289 h 45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586" h="45595">
                  <a:moveTo>
                    <a:pt x="11476" y="38289"/>
                  </a:moveTo>
                  <a:cubicBezTo>
                    <a:pt x="12281" y="37310"/>
                    <a:pt x="12223" y="35297"/>
                    <a:pt x="12223" y="35297"/>
                  </a:cubicBezTo>
                  <a:lnTo>
                    <a:pt x="12223" y="35297"/>
                  </a:lnTo>
                  <a:lnTo>
                    <a:pt x="12223" y="2589"/>
                  </a:lnTo>
                  <a:cubicBezTo>
                    <a:pt x="4947" y="6386"/>
                    <a:pt x="0" y="14009"/>
                    <a:pt x="0" y="22783"/>
                  </a:cubicBezTo>
                  <a:cubicBezTo>
                    <a:pt x="0" y="35383"/>
                    <a:pt x="10210" y="45595"/>
                    <a:pt x="22779" y="45595"/>
                  </a:cubicBezTo>
                  <a:cubicBezTo>
                    <a:pt x="35376" y="45595"/>
                    <a:pt x="45587" y="35383"/>
                    <a:pt x="45587" y="22783"/>
                  </a:cubicBezTo>
                  <a:cubicBezTo>
                    <a:pt x="45587" y="10184"/>
                    <a:pt x="35376" y="0"/>
                    <a:pt x="22779" y="0"/>
                  </a:cubicBezTo>
                  <a:cubicBezTo>
                    <a:pt x="21974" y="0"/>
                    <a:pt x="21197" y="29"/>
                    <a:pt x="20421" y="115"/>
                  </a:cubicBezTo>
                  <a:lnTo>
                    <a:pt x="20421" y="13204"/>
                  </a:lnTo>
                  <a:cubicBezTo>
                    <a:pt x="21830" y="11766"/>
                    <a:pt x="24131" y="10903"/>
                    <a:pt x="26662" y="10903"/>
                  </a:cubicBezTo>
                  <a:cubicBezTo>
                    <a:pt x="33737" y="10903"/>
                    <a:pt x="37965" y="16138"/>
                    <a:pt x="37965" y="24883"/>
                  </a:cubicBezTo>
                  <a:cubicBezTo>
                    <a:pt x="37965" y="34060"/>
                    <a:pt x="31954" y="39756"/>
                    <a:pt x="22290" y="39756"/>
                  </a:cubicBezTo>
                  <a:cubicBezTo>
                    <a:pt x="21197" y="39756"/>
                    <a:pt x="19989" y="39698"/>
                    <a:pt x="18781" y="39554"/>
                  </a:cubicBezTo>
                  <a:lnTo>
                    <a:pt x="18666" y="39554"/>
                  </a:lnTo>
                  <a:cubicBezTo>
                    <a:pt x="16135" y="39410"/>
                    <a:pt x="12281" y="38490"/>
                    <a:pt x="12109" y="38461"/>
                  </a:cubicBezTo>
                  <a:lnTo>
                    <a:pt x="11476" y="38289"/>
                  </a:lnTo>
                  <a:close/>
                </a:path>
              </a:pathLst>
            </a:custGeom>
            <a:grpFill/>
            <a:ln w="2874" cap="flat">
              <a:noFill/>
              <a:prstDash val="solid"/>
              <a:miter/>
            </a:ln>
          </p:spPr>
          <p:txBody>
            <a:bodyPr rtlCol="0" anchor="ctr"/>
            <a:lstStyle/>
            <a:p>
              <a:endParaRPr lang="en-US"/>
            </a:p>
          </p:txBody>
        </p:sp>
      </p:grpSp>
    </p:spTree>
    <p:extLst>
      <p:ext uri="{BB962C8B-B14F-4D97-AF65-F5344CB8AC3E}">
        <p14:creationId xmlns:p14="http://schemas.microsoft.com/office/powerpoint/2010/main" val="3956661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decel="50000" fill="hold" grpId="0" nodeType="withEffect">
                                  <p:stCondLst>
                                    <p:cond delay="200"/>
                                  </p:stCondLst>
                                  <p:childTnLst>
                                    <p:set>
                                      <p:cBhvr>
                                        <p:cTn id="10" dur="1" fill="hold">
                                          <p:stCondLst>
                                            <p:cond delay="0"/>
                                          </p:stCondLst>
                                        </p:cTn>
                                        <p:tgtEl>
                                          <p:spTgt spid="24">
                                            <p:txEl>
                                              <p:pRg st="0" end="0"/>
                                            </p:txEl>
                                          </p:spTgt>
                                        </p:tgtEl>
                                        <p:attrNameLst>
                                          <p:attrName>style.visibility</p:attrName>
                                        </p:attrNameLst>
                                      </p:cBhvr>
                                      <p:to>
                                        <p:strVal val="visible"/>
                                      </p:to>
                                    </p:set>
                                    <p:anim calcmode="lin" valueType="num">
                                      <p:cBhvr additive="base">
                                        <p:cTn id="11" dur="1000" fill="hold"/>
                                        <p:tgtEl>
                                          <p:spTgt spid="24">
                                            <p:txEl>
                                              <p:pRg st="0" end="0"/>
                                            </p:txEl>
                                          </p:spTgt>
                                        </p:tgtEl>
                                        <p:attrNameLst>
                                          <p:attrName>ppt_x</p:attrName>
                                        </p:attrNameLst>
                                      </p:cBhvr>
                                      <p:tavLst>
                                        <p:tav tm="0">
                                          <p:val>
                                            <p:strVal val="0-#ppt_w/2"/>
                                          </p:val>
                                        </p:tav>
                                        <p:tav tm="100000">
                                          <p:val>
                                            <p:strVal val="#ppt_x"/>
                                          </p:val>
                                        </p:tav>
                                      </p:tavLst>
                                    </p:anim>
                                    <p:anim calcmode="lin" valueType="num">
                                      <p:cBhvr additive="base">
                                        <p:cTn id="12" dur="1000" fill="hold"/>
                                        <p:tgtEl>
                                          <p:spTgt spid="24">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decel="50000" fill="hold" grpId="0" nodeType="withEffect">
                                  <p:stCondLst>
                                    <p:cond delay="40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10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6" dur="1000" fill="hold"/>
                                        <p:tgtEl>
                                          <p:spTgt spid="4">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8" decel="50000" fill="hold" grpId="0" nodeType="withEffect">
                                  <p:stCondLst>
                                    <p:cond delay="40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10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20" dur="1000" fill="hold"/>
                                        <p:tgtEl>
                                          <p:spTgt spid="4">
                                            <p:txEl>
                                              <p:pRg st="1" end="1"/>
                                            </p:txEl>
                                          </p:spTgt>
                                        </p:tgtEl>
                                        <p:attrNameLst>
                                          <p:attrName>ppt_y</p:attrName>
                                        </p:attrNameLst>
                                      </p:cBhvr>
                                      <p:tavLst>
                                        <p:tav tm="0">
                                          <p:val>
                                            <p:strVal val="#ppt_y"/>
                                          </p:val>
                                        </p:tav>
                                        <p:tav tm="100000">
                                          <p:val>
                                            <p:strVal val="#ppt_y"/>
                                          </p:val>
                                        </p:tav>
                                      </p:tavLst>
                                    </p:anim>
                                  </p:childTnLst>
                                </p:cTn>
                              </p:par>
                              <p:par>
                                <p:cTn id="21" presetID="2" presetClass="entr" presetSubtype="8" decel="50000" fill="hold" grpId="0" nodeType="withEffect">
                                  <p:stCondLst>
                                    <p:cond delay="40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additive="base">
                                        <p:cTn id="23" dur="10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24" dur="1000" fill="hold"/>
                                        <p:tgtEl>
                                          <p:spTgt spid="4">
                                            <p:txEl>
                                              <p:pRg st="2" end="2"/>
                                            </p:txEl>
                                          </p:spTgt>
                                        </p:tgtEl>
                                        <p:attrNameLst>
                                          <p:attrName>ppt_y</p:attrName>
                                        </p:attrNameLst>
                                      </p:cBhvr>
                                      <p:tavLst>
                                        <p:tav tm="0">
                                          <p:val>
                                            <p:strVal val="#ppt_y"/>
                                          </p:val>
                                        </p:tav>
                                        <p:tav tm="100000">
                                          <p:val>
                                            <p:strVal val="#ppt_y"/>
                                          </p:val>
                                        </p:tav>
                                      </p:tavLst>
                                    </p:anim>
                                  </p:childTnLst>
                                </p:cTn>
                              </p:par>
                              <p:par>
                                <p:cTn id="25" presetID="2" presetClass="entr" presetSubtype="8" decel="50000" fill="hold" grpId="0" nodeType="withEffect">
                                  <p:stCondLst>
                                    <p:cond delay="400"/>
                                  </p:stCondLst>
                                  <p:childTnLst>
                                    <p:set>
                                      <p:cBhvr>
                                        <p:cTn id="26" dur="1" fill="hold">
                                          <p:stCondLst>
                                            <p:cond delay="0"/>
                                          </p:stCondLst>
                                        </p:cTn>
                                        <p:tgtEl>
                                          <p:spTgt spid="4">
                                            <p:txEl>
                                              <p:pRg st="3" end="3"/>
                                            </p:txEl>
                                          </p:spTgt>
                                        </p:tgtEl>
                                        <p:attrNameLst>
                                          <p:attrName>style.visibility</p:attrName>
                                        </p:attrNameLst>
                                      </p:cBhvr>
                                      <p:to>
                                        <p:strVal val="visible"/>
                                      </p:to>
                                    </p:set>
                                    <p:anim calcmode="lin" valueType="num">
                                      <p:cBhvr additive="base">
                                        <p:cTn id="27" dur="10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28" dur="1000" fill="hold"/>
                                        <p:tgtEl>
                                          <p:spTgt spid="4">
                                            <p:txEl>
                                              <p:pRg st="3" end="3"/>
                                            </p:txEl>
                                          </p:spTgt>
                                        </p:tgtEl>
                                        <p:attrNameLst>
                                          <p:attrName>ppt_y</p:attrName>
                                        </p:attrNameLst>
                                      </p:cBhvr>
                                      <p:tavLst>
                                        <p:tav tm="0">
                                          <p:val>
                                            <p:strVal val="#ppt_y"/>
                                          </p:val>
                                        </p:tav>
                                        <p:tav tm="100000">
                                          <p:val>
                                            <p:strVal val="#ppt_y"/>
                                          </p:val>
                                        </p:tav>
                                      </p:tavLst>
                                    </p:anim>
                                  </p:childTnLst>
                                </p:cTn>
                              </p:par>
                              <p:par>
                                <p:cTn id="29" presetID="2" presetClass="entr" presetSubtype="8" decel="50000" fill="hold" grpId="0" nodeType="withEffect">
                                  <p:stCondLst>
                                    <p:cond delay="40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100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4">
                                            <p:txEl>
                                              <p:pRg st="4" end="4"/>
                                            </p:txEl>
                                          </p:spTgt>
                                        </p:tgtEl>
                                        <p:attrNameLst>
                                          <p:attrName>ppt_y</p:attrName>
                                        </p:attrNameLst>
                                      </p:cBhvr>
                                      <p:tavLst>
                                        <p:tav tm="0">
                                          <p:val>
                                            <p:strVal val="#ppt_y"/>
                                          </p:val>
                                        </p:tav>
                                        <p:tav tm="100000">
                                          <p:val>
                                            <p:strVal val="#ppt_y"/>
                                          </p:val>
                                        </p:tav>
                                      </p:tavLst>
                                    </p:anim>
                                  </p:childTnLst>
                                </p:cTn>
                              </p:par>
                              <p:par>
                                <p:cTn id="33" presetID="22" presetClass="entr" presetSubtype="8" fill="hold" grpId="0" nodeType="with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wipe(left)">
                                      <p:cBhvr>
                                        <p:cTn id="35" dur="1000"/>
                                        <p:tgtEl>
                                          <p:spTgt spid="48"/>
                                        </p:tgtEl>
                                      </p:cBhvr>
                                    </p:animEffect>
                                  </p:childTnLst>
                                </p:cTn>
                              </p:par>
                              <p:par>
                                <p:cTn id="36" presetID="22" presetClass="entr" presetSubtype="4" fill="hold" grpId="0" nodeType="withEffect">
                                  <p:stCondLst>
                                    <p:cond delay="800"/>
                                  </p:stCondLst>
                                  <p:childTnLst>
                                    <p:set>
                                      <p:cBhvr>
                                        <p:cTn id="37" dur="1" fill="hold">
                                          <p:stCondLst>
                                            <p:cond delay="0"/>
                                          </p:stCondLst>
                                        </p:cTn>
                                        <p:tgtEl>
                                          <p:spTgt spid="47"/>
                                        </p:tgtEl>
                                        <p:attrNameLst>
                                          <p:attrName>style.visibility</p:attrName>
                                        </p:attrNameLst>
                                      </p:cBhvr>
                                      <p:to>
                                        <p:strVal val="visible"/>
                                      </p:to>
                                    </p:set>
                                    <p:animEffect transition="in" filter="wipe(down)">
                                      <p:cBhvr>
                                        <p:cTn id="38" dur="1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build="p">
        <p:tmplLst>
          <p:tmpl lvl="1">
            <p:tnLst>
              <p:par>
                <p:cTn presetID="2" presetClass="entr" presetSubtype="8" decel="50000" fill="hold" nodeType="withEffect">
                  <p:stCondLst>
                    <p:cond delay="20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1000" fill="hold"/>
                        <p:tgtEl>
                          <p:spTgt spid="24"/>
                        </p:tgtEl>
                        <p:attrNameLst>
                          <p:attrName>ppt_x</p:attrName>
                        </p:attrNameLst>
                      </p:cBhvr>
                      <p:tavLst>
                        <p:tav tm="0">
                          <p:val>
                            <p:strVal val="0-#ppt_w/2"/>
                          </p:val>
                        </p:tav>
                        <p:tav tm="100000">
                          <p:val>
                            <p:strVal val="#ppt_x"/>
                          </p:val>
                        </p:tav>
                      </p:tavLst>
                    </p:anim>
                    <p:anim calcmode="lin" valueType="num">
                      <p:cBhvr additive="base">
                        <p:cTn dur="1000" fill="hold"/>
                        <p:tgtEl>
                          <p:spTgt spid="24"/>
                        </p:tgtEl>
                        <p:attrNameLst>
                          <p:attrName>ppt_y</p:attrName>
                        </p:attrNameLst>
                      </p:cBhvr>
                      <p:tavLst>
                        <p:tav tm="0">
                          <p:val>
                            <p:strVal val="#ppt_y"/>
                          </p:val>
                        </p:tav>
                        <p:tav tm="100000">
                          <p:val>
                            <p:strVal val="#ppt_y"/>
                          </p:val>
                        </p:tav>
                      </p:tavLst>
                    </p:anim>
                  </p:childTnLst>
                </p:cTn>
              </p:par>
            </p:tnLst>
          </p:tmpl>
        </p:tmplLst>
      </p:bldP>
      <p:bldP spid="4" grpId="0" build="p">
        <p:tmplLst>
          <p:tmpl lvl="1">
            <p:tnLst>
              <p:par>
                <p:cTn presetID="2" presetClass="entr" presetSubtype="8" decel="50000" fill="hold" nodeType="withEffect">
                  <p:stCondLst>
                    <p:cond delay="40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000" fill="hold"/>
                        <p:tgtEl>
                          <p:spTgt spid="4"/>
                        </p:tgtEl>
                        <p:attrNameLst>
                          <p:attrName>ppt_x</p:attrName>
                        </p:attrNameLst>
                      </p:cBhvr>
                      <p:tavLst>
                        <p:tav tm="0">
                          <p:val>
                            <p:strVal val="0-#ppt_w/2"/>
                          </p:val>
                        </p:tav>
                        <p:tav tm="100000">
                          <p:val>
                            <p:strVal val="#ppt_x"/>
                          </p:val>
                        </p:tav>
                      </p:tavLst>
                    </p:anim>
                    <p:anim calcmode="lin" valueType="num">
                      <p:cBhvr additive="base">
                        <p:cTn dur="1000" fill="hold"/>
                        <p:tgtEl>
                          <p:spTgt spid="4"/>
                        </p:tgtEl>
                        <p:attrNameLst>
                          <p:attrName>ppt_y</p:attrName>
                        </p:attrNameLst>
                      </p:cBhvr>
                      <p:tavLst>
                        <p:tav tm="0">
                          <p:val>
                            <p:strVal val="#ppt_y"/>
                          </p:val>
                        </p:tav>
                        <p:tav tm="100000">
                          <p:val>
                            <p:strVal val="#ppt_y"/>
                          </p:val>
                        </p:tav>
                      </p:tavLst>
                    </p:anim>
                  </p:childTnLst>
                </p:cTn>
              </p:par>
            </p:tnLst>
          </p:tmpl>
          <p:tmpl lvl="2">
            <p:tnLst>
              <p:par>
                <p:cTn presetID="2" presetClass="entr" presetSubtype="8" decel="50000" fill="hold" nodeType="withEffect">
                  <p:stCondLst>
                    <p:cond delay="40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000" fill="hold"/>
                        <p:tgtEl>
                          <p:spTgt spid="4"/>
                        </p:tgtEl>
                        <p:attrNameLst>
                          <p:attrName>ppt_x</p:attrName>
                        </p:attrNameLst>
                      </p:cBhvr>
                      <p:tavLst>
                        <p:tav tm="0">
                          <p:val>
                            <p:strVal val="0-#ppt_w/2"/>
                          </p:val>
                        </p:tav>
                        <p:tav tm="100000">
                          <p:val>
                            <p:strVal val="#ppt_x"/>
                          </p:val>
                        </p:tav>
                      </p:tavLst>
                    </p:anim>
                    <p:anim calcmode="lin" valueType="num">
                      <p:cBhvr additive="base">
                        <p:cTn dur="1000" fill="hold"/>
                        <p:tgtEl>
                          <p:spTgt spid="4"/>
                        </p:tgtEl>
                        <p:attrNameLst>
                          <p:attrName>ppt_y</p:attrName>
                        </p:attrNameLst>
                      </p:cBhvr>
                      <p:tavLst>
                        <p:tav tm="0">
                          <p:val>
                            <p:strVal val="#ppt_y"/>
                          </p:val>
                        </p:tav>
                        <p:tav tm="100000">
                          <p:val>
                            <p:strVal val="#ppt_y"/>
                          </p:val>
                        </p:tav>
                      </p:tavLst>
                    </p:anim>
                  </p:childTnLst>
                </p:cTn>
              </p:par>
            </p:tnLst>
          </p:tmpl>
          <p:tmpl lvl="3">
            <p:tnLst>
              <p:par>
                <p:cTn presetID="2" presetClass="entr" presetSubtype="8" decel="50000" fill="hold" nodeType="withEffect">
                  <p:stCondLst>
                    <p:cond delay="40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000" fill="hold"/>
                        <p:tgtEl>
                          <p:spTgt spid="4"/>
                        </p:tgtEl>
                        <p:attrNameLst>
                          <p:attrName>ppt_x</p:attrName>
                        </p:attrNameLst>
                      </p:cBhvr>
                      <p:tavLst>
                        <p:tav tm="0">
                          <p:val>
                            <p:strVal val="0-#ppt_w/2"/>
                          </p:val>
                        </p:tav>
                        <p:tav tm="100000">
                          <p:val>
                            <p:strVal val="#ppt_x"/>
                          </p:val>
                        </p:tav>
                      </p:tavLst>
                    </p:anim>
                    <p:anim calcmode="lin" valueType="num">
                      <p:cBhvr additive="base">
                        <p:cTn dur="1000" fill="hold"/>
                        <p:tgtEl>
                          <p:spTgt spid="4"/>
                        </p:tgtEl>
                        <p:attrNameLst>
                          <p:attrName>ppt_y</p:attrName>
                        </p:attrNameLst>
                      </p:cBhvr>
                      <p:tavLst>
                        <p:tav tm="0">
                          <p:val>
                            <p:strVal val="#ppt_y"/>
                          </p:val>
                        </p:tav>
                        <p:tav tm="100000">
                          <p:val>
                            <p:strVal val="#ppt_y"/>
                          </p:val>
                        </p:tav>
                      </p:tavLst>
                    </p:anim>
                  </p:childTnLst>
                </p:cTn>
              </p:par>
            </p:tnLst>
          </p:tmpl>
          <p:tmpl lvl="4">
            <p:tnLst>
              <p:par>
                <p:cTn presetID="2" presetClass="entr" presetSubtype="8" decel="50000" fill="hold" nodeType="withEffect">
                  <p:stCondLst>
                    <p:cond delay="40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000" fill="hold"/>
                        <p:tgtEl>
                          <p:spTgt spid="4"/>
                        </p:tgtEl>
                        <p:attrNameLst>
                          <p:attrName>ppt_x</p:attrName>
                        </p:attrNameLst>
                      </p:cBhvr>
                      <p:tavLst>
                        <p:tav tm="0">
                          <p:val>
                            <p:strVal val="0-#ppt_w/2"/>
                          </p:val>
                        </p:tav>
                        <p:tav tm="100000">
                          <p:val>
                            <p:strVal val="#ppt_x"/>
                          </p:val>
                        </p:tav>
                      </p:tavLst>
                    </p:anim>
                    <p:anim calcmode="lin" valueType="num">
                      <p:cBhvr additive="base">
                        <p:cTn dur="1000" fill="hold"/>
                        <p:tgtEl>
                          <p:spTgt spid="4"/>
                        </p:tgtEl>
                        <p:attrNameLst>
                          <p:attrName>ppt_y</p:attrName>
                        </p:attrNameLst>
                      </p:cBhvr>
                      <p:tavLst>
                        <p:tav tm="0">
                          <p:val>
                            <p:strVal val="#ppt_y"/>
                          </p:val>
                        </p:tav>
                        <p:tav tm="100000">
                          <p:val>
                            <p:strVal val="#ppt_y"/>
                          </p:val>
                        </p:tav>
                      </p:tavLst>
                    </p:anim>
                  </p:childTnLst>
                </p:cTn>
              </p:par>
            </p:tnLst>
          </p:tmpl>
          <p:tmpl lvl="5">
            <p:tnLst>
              <p:par>
                <p:cTn presetID="2" presetClass="entr" presetSubtype="8" decel="50000" fill="hold" nodeType="withEffect">
                  <p:stCondLst>
                    <p:cond delay="40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000" fill="hold"/>
                        <p:tgtEl>
                          <p:spTgt spid="4"/>
                        </p:tgtEl>
                        <p:attrNameLst>
                          <p:attrName>ppt_x</p:attrName>
                        </p:attrNameLst>
                      </p:cBhvr>
                      <p:tavLst>
                        <p:tav tm="0">
                          <p:val>
                            <p:strVal val="0-#ppt_w/2"/>
                          </p:val>
                        </p:tav>
                        <p:tav tm="100000">
                          <p:val>
                            <p:strVal val="#ppt_x"/>
                          </p:val>
                        </p:tav>
                      </p:tavLst>
                    </p:anim>
                    <p:anim calcmode="lin" valueType="num">
                      <p:cBhvr additive="base">
                        <p:cTn dur="1000" fill="hold"/>
                        <p:tgtEl>
                          <p:spTgt spid="4"/>
                        </p:tgtEl>
                        <p:attrNameLst>
                          <p:attrName>ppt_y</p:attrName>
                        </p:attrNameLst>
                      </p:cBhvr>
                      <p:tavLst>
                        <p:tav tm="0">
                          <p:val>
                            <p:strVal val="#ppt_y"/>
                          </p:val>
                        </p:tav>
                        <p:tav tm="100000">
                          <p:val>
                            <p:strVal val="#ppt_y"/>
                          </p:val>
                        </p:tav>
                      </p:tavLst>
                    </p:anim>
                  </p:childTnLst>
                </p:cTn>
              </p:par>
            </p:tnLst>
          </p:tmpl>
        </p:tmplLst>
      </p:bldP>
      <p:bldP spid="47" grpId="0" animBg="1"/>
      <p:bldP spid="48"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s" type="obj">
  <p:cSld name="OBJECT">
    <p:spTree>
      <p:nvGrpSpPr>
        <p:cNvPr id="1" name="Shape 55"/>
        <p:cNvGrpSpPr/>
        <p:nvPr/>
      </p:nvGrpSpPr>
      <p:grpSpPr>
        <a:xfrm>
          <a:off x="0" y="0"/>
          <a:ext cx="0" cy="0"/>
          <a:chOff x="0" y="0"/>
          <a:chExt cx="0" cy="0"/>
        </a:xfrm>
      </p:grpSpPr>
      <p:sp>
        <p:nvSpPr>
          <p:cNvPr id="56" name="Google Shape;56;p31"/>
          <p:cNvSpPr txBox="1">
            <a:spLocks noGrp="1"/>
          </p:cNvSpPr>
          <p:nvPr>
            <p:ph type="title"/>
          </p:nvPr>
        </p:nvSpPr>
        <p:spPr>
          <a:xfrm>
            <a:off x="184223" y="243361"/>
            <a:ext cx="11680945" cy="638016"/>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rgbClr val="003D46"/>
              </a:buClr>
              <a:buSzPts val="2400"/>
              <a:buFont typeface="Arial"/>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1"/>
          <p:cNvSpPr txBox="1">
            <a:spLocks noGrp="1"/>
          </p:cNvSpPr>
          <p:nvPr>
            <p:ph type="body" idx="1"/>
          </p:nvPr>
        </p:nvSpPr>
        <p:spPr>
          <a:xfrm>
            <a:off x="6018413" y="4430994"/>
            <a:ext cx="5935287" cy="185574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200"/>
              </a:spcBef>
              <a:spcAft>
                <a:spcPts val="0"/>
              </a:spcAft>
              <a:buClr>
                <a:srgbClr val="003D46"/>
              </a:buClr>
              <a:buSzPts val="1800"/>
              <a:buFont typeface="Calibri"/>
              <a:buNone/>
              <a:defRPr sz="1800" b="1"/>
            </a:lvl1pPr>
            <a:lvl2pPr marL="914400" lvl="1" indent="-381000" algn="l">
              <a:lnSpc>
                <a:spcPct val="90000"/>
              </a:lnSpc>
              <a:spcBef>
                <a:spcPts val="400"/>
              </a:spcBef>
              <a:spcAft>
                <a:spcPts val="0"/>
              </a:spcAft>
              <a:buClr>
                <a:srgbClr val="003D46"/>
              </a:buClr>
              <a:buSzPts val="2400"/>
              <a:buFont typeface="Calibri"/>
              <a:buAutoNum type="arabicPeriod"/>
              <a:defRPr sz="2400"/>
            </a:lvl2pPr>
            <a:lvl3pPr marL="1371600" lvl="2" indent="-381000" algn="l">
              <a:lnSpc>
                <a:spcPct val="90000"/>
              </a:lnSpc>
              <a:spcBef>
                <a:spcPts val="400"/>
              </a:spcBef>
              <a:spcAft>
                <a:spcPts val="0"/>
              </a:spcAft>
              <a:buClr>
                <a:srgbClr val="003D46"/>
              </a:buClr>
              <a:buSzPts val="2400"/>
              <a:buFont typeface="Calibri"/>
              <a:buAutoNum type="arabicPeriod"/>
              <a:defRPr sz="2400"/>
            </a:lvl3pPr>
            <a:lvl4pPr marL="1828800" lvl="3" indent="-381000" algn="l">
              <a:lnSpc>
                <a:spcPct val="90000"/>
              </a:lnSpc>
              <a:spcBef>
                <a:spcPts val="400"/>
              </a:spcBef>
              <a:spcAft>
                <a:spcPts val="0"/>
              </a:spcAft>
              <a:buClr>
                <a:srgbClr val="003D46"/>
              </a:buClr>
              <a:buSzPts val="2400"/>
              <a:buFont typeface="Calibri"/>
              <a:buAutoNum type="arabicPeriod"/>
              <a:defRPr sz="2400"/>
            </a:lvl4pPr>
            <a:lvl5pPr marL="2286000" lvl="4" indent="-381000" algn="l">
              <a:lnSpc>
                <a:spcPct val="90000"/>
              </a:lnSpc>
              <a:spcBef>
                <a:spcPts val="400"/>
              </a:spcBef>
              <a:spcAft>
                <a:spcPts val="0"/>
              </a:spcAft>
              <a:buClr>
                <a:srgbClr val="003D46"/>
              </a:buClr>
              <a:buSzPts val="2400"/>
              <a:buFont typeface="Calibri"/>
              <a:buAutoNum type="arabicPeriod"/>
              <a:defRPr sz="2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58" name="Google Shape;58;p31"/>
          <p:cNvGrpSpPr/>
          <p:nvPr/>
        </p:nvGrpSpPr>
        <p:grpSpPr>
          <a:xfrm>
            <a:off x="11118683" y="6430454"/>
            <a:ext cx="776187" cy="153123"/>
            <a:chOff x="5980466" y="3405957"/>
            <a:chExt cx="231123" cy="45595"/>
          </a:xfrm>
        </p:grpSpPr>
        <p:sp>
          <p:nvSpPr>
            <p:cNvPr id="59" name="Google Shape;59;p31"/>
            <p:cNvSpPr/>
            <p:nvPr/>
          </p:nvSpPr>
          <p:spPr>
            <a:xfrm>
              <a:off x="6038218" y="3416918"/>
              <a:ext cx="19327" cy="28622"/>
            </a:xfrm>
            <a:custGeom>
              <a:avLst/>
              <a:gdLst/>
              <a:ahLst/>
              <a:cxnLst/>
              <a:rect l="l" t="t" r="r" b="b"/>
              <a:pathLst>
                <a:path w="19327" h="28622" extrusionOk="0">
                  <a:moveTo>
                    <a:pt x="14697" y="13117"/>
                  </a:moveTo>
                  <a:cubicBezTo>
                    <a:pt x="16250" y="12053"/>
                    <a:pt x="17602" y="10212"/>
                    <a:pt x="17602" y="7594"/>
                  </a:cubicBezTo>
                  <a:cubicBezTo>
                    <a:pt x="17602" y="1323"/>
                    <a:pt x="11821" y="0"/>
                    <a:pt x="6989" y="0"/>
                  </a:cubicBezTo>
                  <a:cubicBezTo>
                    <a:pt x="4429" y="0"/>
                    <a:pt x="1870" y="172"/>
                    <a:pt x="604" y="431"/>
                  </a:cubicBezTo>
                  <a:lnTo>
                    <a:pt x="0" y="546"/>
                  </a:lnTo>
                  <a:lnTo>
                    <a:pt x="0" y="28076"/>
                  </a:lnTo>
                  <a:lnTo>
                    <a:pt x="661" y="28162"/>
                  </a:lnTo>
                  <a:cubicBezTo>
                    <a:pt x="2905" y="28450"/>
                    <a:pt x="5350" y="28623"/>
                    <a:pt x="7248" y="28623"/>
                  </a:cubicBezTo>
                  <a:cubicBezTo>
                    <a:pt x="17774" y="28623"/>
                    <a:pt x="19327" y="23330"/>
                    <a:pt x="19327" y="20166"/>
                  </a:cubicBezTo>
                  <a:cubicBezTo>
                    <a:pt x="19327" y="16771"/>
                    <a:pt x="17602" y="14239"/>
                    <a:pt x="14697" y="13117"/>
                  </a:cubicBezTo>
                  <a:moveTo>
                    <a:pt x="5407" y="11363"/>
                  </a:moveTo>
                  <a:lnTo>
                    <a:pt x="5407" y="4516"/>
                  </a:lnTo>
                  <a:cubicBezTo>
                    <a:pt x="5925" y="4459"/>
                    <a:pt x="6557" y="4459"/>
                    <a:pt x="7363" y="4459"/>
                  </a:cubicBezTo>
                  <a:cubicBezTo>
                    <a:pt x="9549" y="4459"/>
                    <a:pt x="12137" y="5034"/>
                    <a:pt x="12137" y="7824"/>
                  </a:cubicBezTo>
                  <a:cubicBezTo>
                    <a:pt x="12137" y="10212"/>
                    <a:pt x="10613" y="11363"/>
                    <a:pt x="7478" y="11363"/>
                  </a:cubicBezTo>
                  <a:lnTo>
                    <a:pt x="5407" y="11363"/>
                  </a:lnTo>
                  <a:close/>
                  <a:moveTo>
                    <a:pt x="13662" y="20022"/>
                  </a:moveTo>
                  <a:cubicBezTo>
                    <a:pt x="13662" y="21690"/>
                    <a:pt x="13029" y="23934"/>
                    <a:pt x="7650" y="23934"/>
                  </a:cubicBezTo>
                  <a:cubicBezTo>
                    <a:pt x="7104" y="23934"/>
                    <a:pt x="6155" y="23934"/>
                    <a:pt x="5407" y="23876"/>
                  </a:cubicBezTo>
                  <a:lnTo>
                    <a:pt x="5407" y="15994"/>
                  </a:lnTo>
                  <a:lnTo>
                    <a:pt x="7881" y="15994"/>
                  </a:lnTo>
                  <a:cubicBezTo>
                    <a:pt x="13057" y="15965"/>
                    <a:pt x="13662" y="18267"/>
                    <a:pt x="13662" y="20022"/>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 name="Google Shape;60;p31"/>
            <p:cNvSpPr/>
            <p:nvPr/>
          </p:nvSpPr>
          <p:spPr>
            <a:xfrm>
              <a:off x="6071092" y="3424426"/>
              <a:ext cx="20017" cy="21114"/>
            </a:xfrm>
            <a:custGeom>
              <a:avLst/>
              <a:gdLst/>
              <a:ahLst/>
              <a:cxnLst/>
              <a:rect l="l" t="t" r="r" b="b"/>
              <a:pathLst>
                <a:path w="20017" h="21114" extrusionOk="0">
                  <a:moveTo>
                    <a:pt x="10009" y="0"/>
                  </a:moveTo>
                  <a:cubicBezTo>
                    <a:pt x="3825" y="0"/>
                    <a:pt x="0" y="4056"/>
                    <a:pt x="0" y="10586"/>
                  </a:cubicBezTo>
                  <a:cubicBezTo>
                    <a:pt x="0" y="17087"/>
                    <a:pt x="3825" y="21115"/>
                    <a:pt x="10009" y="21115"/>
                  </a:cubicBezTo>
                  <a:cubicBezTo>
                    <a:pt x="16164" y="21115"/>
                    <a:pt x="20018" y="17087"/>
                    <a:pt x="20018" y="10586"/>
                  </a:cubicBezTo>
                  <a:cubicBezTo>
                    <a:pt x="20018" y="4056"/>
                    <a:pt x="16164" y="0"/>
                    <a:pt x="10009" y="0"/>
                  </a:cubicBezTo>
                  <a:moveTo>
                    <a:pt x="14467" y="10557"/>
                  </a:moveTo>
                  <a:cubicBezTo>
                    <a:pt x="14467" y="14671"/>
                    <a:pt x="13000" y="16685"/>
                    <a:pt x="10009" y="16685"/>
                  </a:cubicBezTo>
                  <a:cubicBezTo>
                    <a:pt x="7047" y="16685"/>
                    <a:pt x="5580" y="14671"/>
                    <a:pt x="5580" y="10557"/>
                  </a:cubicBezTo>
                  <a:cubicBezTo>
                    <a:pt x="5580" y="6444"/>
                    <a:pt x="7018" y="4459"/>
                    <a:pt x="10009" y="4459"/>
                  </a:cubicBezTo>
                  <a:cubicBezTo>
                    <a:pt x="13000" y="4459"/>
                    <a:pt x="14467" y="6473"/>
                    <a:pt x="14467" y="10557"/>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1" name="Google Shape;61;p31"/>
            <p:cNvSpPr/>
            <p:nvPr/>
          </p:nvSpPr>
          <p:spPr>
            <a:xfrm>
              <a:off x="6106037" y="3416284"/>
              <a:ext cx="19212" cy="29255"/>
            </a:xfrm>
            <a:custGeom>
              <a:avLst/>
              <a:gdLst/>
              <a:ahLst/>
              <a:cxnLst/>
              <a:rect l="l" t="t" r="r" b="b"/>
              <a:pathLst>
                <a:path w="19212" h="29255" extrusionOk="0">
                  <a:moveTo>
                    <a:pt x="10325" y="8141"/>
                  </a:moveTo>
                  <a:cubicBezTo>
                    <a:pt x="8427" y="8141"/>
                    <a:pt x="6673" y="8688"/>
                    <a:pt x="5378" y="9694"/>
                  </a:cubicBezTo>
                  <a:lnTo>
                    <a:pt x="5378" y="288"/>
                  </a:lnTo>
                  <a:lnTo>
                    <a:pt x="4746" y="173"/>
                  </a:lnTo>
                  <a:cubicBezTo>
                    <a:pt x="3969" y="29"/>
                    <a:pt x="3049" y="0"/>
                    <a:pt x="2675" y="0"/>
                  </a:cubicBezTo>
                  <a:cubicBezTo>
                    <a:pt x="2330" y="0"/>
                    <a:pt x="1409" y="29"/>
                    <a:pt x="633" y="173"/>
                  </a:cubicBezTo>
                  <a:lnTo>
                    <a:pt x="0" y="288"/>
                  </a:lnTo>
                  <a:lnTo>
                    <a:pt x="0" y="28019"/>
                  </a:lnTo>
                  <a:lnTo>
                    <a:pt x="518" y="28192"/>
                  </a:lnTo>
                  <a:cubicBezTo>
                    <a:pt x="2013" y="28681"/>
                    <a:pt x="4659" y="29256"/>
                    <a:pt x="7277" y="29256"/>
                  </a:cubicBezTo>
                  <a:cubicBezTo>
                    <a:pt x="14870" y="29256"/>
                    <a:pt x="19213" y="25229"/>
                    <a:pt x="19213" y="18238"/>
                  </a:cubicBezTo>
                  <a:cubicBezTo>
                    <a:pt x="19241" y="11823"/>
                    <a:pt x="15991" y="8141"/>
                    <a:pt x="10325" y="8141"/>
                  </a:cubicBezTo>
                  <a:moveTo>
                    <a:pt x="13662" y="18382"/>
                  </a:moveTo>
                  <a:cubicBezTo>
                    <a:pt x="13662" y="22438"/>
                    <a:pt x="11562" y="24653"/>
                    <a:pt x="7737" y="24653"/>
                  </a:cubicBezTo>
                  <a:cubicBezTo>
                    <a:pt x="6845" y="24653"/>
                    <a:pt x="6040" y="24567"/>
                    <a:pt x="5378" y="24423"/>
                  </a:cubicBezTo>
                  <a:lnTo>
                    <a:pt x="5378" y="17174"/>
                  </a:lnTo>
                  <a:cubicBezTo>
                    <a:pt x="5378" y="13060"/>
                    <a:pt x="8600" y="12744"/>
                    <a:pt x="9606" y="12744"/>
                  </a:cubicBezTo>
                  <a:cubicBezTo>
                    <a:pt x="11476" y="12744"/>
                    <a:pt x="13662" y="13405"/>
                    <a:pt x="13662" y="18382"/>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 name="Google Shape;62;p31"/>
            <p:cNvSpPr/>
            <p:nvPr/>
          </p:nvSpPr>
          <p:spPr>
            <a:xfrm>
              <a:off x="6128384" y="3424426"/>
              <a:ext cx="19212" cy="21085"/>
            </a:xfrm>
            <a:custGeom>
              <a:avLst/>
              <a:gdLst/>
              <a:ahLst/>
              <a:cxnLst/>
              <a:rect l="l" t="t" r="r" b="b"/>
              <a:pathLst>
                <a:path w="19212" h="21085" extrusionOk="0">
                  <a:moveTo>
                    <a:pt x="10124" y="0"/>
                  </a:moveTo>
                  <a:cubicBezTo>
                    <a:pt x="3883" y="0"/>
                    <a:pt x="0" y="4085"/>
                    <a:pt x="0" y="10672"/>
                  </a:cubicBezTo>
                  <a:cubicBezTo>
                    <a:pt x="0" y="17404"/>
                    <a:pt x="3911" y="21086"/>
                    <a:pt x="11015" y="21086"/>
                  </a:cubicBezTo>
                  <a:cubicBezTo>
                    <a:pt x="13604" y="21086"/>
                    <a:pt x="15703" y="20741"/>
                    <a:pt x="17487" y="19993"/>
                  </a:cubicBezTo>
                  <a:lnTo>
                    <a:pt x="17976" y="19792"/>
                  </a:lnTo>
                  <a:lnTo>
                    <a:pt x="17947" y="19274"/>
                  </a:lnTo>
                  <a:cubicBezTo>
                    <a:pt x="17889" y="18094"/>
                    <a:pt x="17573" y="16857"/>
                    <a:pt x="17113" y="16052"/>
                  </a:cubicBezTo>
                  <a:lnTo>
                    <a:pt x="16796" y="15505"/>
                  </a:lnTo>
                  <a:lnTo>
                    <a:pt x="16193" y="15735"/>
                  </a:lnTo>
                  <a:cubicBezTo>
                    <a:pt x="14668" y="16311"/>
                    <a:pt x="13000" y="16598"/>
                    <a:pt x="11246" y="16598"/>
                  </a:cubicBezTo>
                  <a:cubicBezTo>
                    <a:pt x="7708" y="16598"/>
                    <a:pt x="5982" y="15246"/>
                    <a:pt x="5637" y="12197"/>
                  </a:cubicBezTo>
                  <a:lnTo>
                    <a:pt x="19040" y="12197"/>
                  </a:lnTo>
                  <a:lnTo>
                    <a:pt x="19126" y="11075"/>
                  </a:lnTo>
                  <a:cubicBezTo>
                    <a:pt x="19155" y="10586"/>
                    <a:pt x="19212" y="9953"/>
                    <a:pt x="19212" y="9378"/>
                  </a:cubicBezTo>
                  <a:cubicBezTo>
                    <a:pt x="19212" y="3682"/>
                    <a:pt x="15646" y="0"/>
                    <a:pt x="10124" y="0"/>
                  </a:cubicBezTo>
                  <a:moveTo>
                    <a:pt x="10009" y="4401"/>
                  </a:moveTo>
                  <a:cubicBezTo>
                    <a:pt x="12971" y="4401"/>
                    <a:pt x="13690" y="6703"/>
                    <a:pt x="13834" y="7997"/>
                  </a:cubicBezTo>
                  <a:lnTo>
                    <a:pt x="5752" y="7997"/>
                  </a:lnTo>
                  <a:cubicBezTo>
                    <a:pt x="6270" y="5581"/>
                    <a:pt x="7651" y="4401"/>
                    <a:pt x="10009" y="4401"/>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3" name="Google Shape;63;p31"/>
            <p:cNvSpPr/>
            <p:nvPr/>
          </p:nvSpPr>
          <p:spPr>
            <a:xfrm>
              <a:off x="6151307" y="3424684"/>
              <a:ext cx="12051" cy="20539"/>
            </a:xfrm>
            <a:custGeom>
              <a:avLst/>
              <a:gdLst/>
              <a:ahLst/>
              <a:cxnLst/>
              <a:rect l="l" t="t" r="r" b="b"/>
              <a:pathLst>
                <a:path w="12051" h="20539" extrusionOk="0">
                  <a:moveTo>
                    <a:pt x="11735" y="201"/>
                  </a:moveTo>
                  <a:lnTo>
                    <a:pt x="11217" y="144"/>
                  </a:lnTo>
                  <a:cubicBezTo>
                    <a:pt x="10901" y="115"/>
                    <a:pt x="10383" y="58"/>
                    <a:pt x="9923" y="58"/>
                  </a:cubicBezTo>
                  <a:cubicBezTo>
                    <a:pt x="7967" y="58"/>
                    <a:pt x="6299" y="690"/>
                    <a:pt x="4947" y="1985"/>
                  </a:cubicBezTo>
                  <a:cubicBezTo>
                    <a:pt x="4890" y="1496"/>
                    <a:pt x="4803" y="1064"/>
                    <a:pt x="4746" y="777"/>
                  </a:cubicBezTo>
                  <a:lnTo>
                    <a:pt x="4659" y="288"/>
                  </a:lnTo>
                  <a:lnTo>
                    <a:pt x="4171" y="173"/>
                  </a:lnTo>
                  <a:cubicBezTo>
                    <a:pt x="3710" y="58"/>
                    <a:pt x="3106" y="0"/>
                    <a:pt x="2387" y="0"/>
                  </a:cubicBezTo>
                  <a:cubicBezTo>
                    <a:pt x="1726" y="0"/>
                    <a:pt x="1208" y="58"/>
                    <a:pt x="633" y="173"/>
                  </a:cubicBezTo>
                  <a:lnTo>
                    <a:pt x="0" y="288"/>
                  </a:lnTo>
                  <a:lnTo>
                    <a:pt x="0" y="20281"/>
                  </a:lnTo>
                  <a:lnTo>
                    <a:pt x="633" y="20396"/>
                  </a:lnTo>
                  <a:cubicBezTo>
                    <a:pt x="1409" y="20540"/>
                    <a:pt x="2272" y="20540"/>
                    <a:pt x="2704" y="20540"/>
                  </a:cubicBezTo>
                  <a:cubicBezTo>
                    <a:pt x="3164" y="20540"/>
                    <a:pt x="4027" y="20511"/>
                    <a:pt x="4746" y="20367"/>
                  </a:cubicBezTo>
                  <a:lnTo>
                    <a:pt x="5378" y="20252"/>
                  </a:lnTo>
                  <a:lnTo>
                    <a:pt x="5378" y="10327"/>
                  </a:lnTo>
                  <a:cubicBezTo>
                    <a:pt x="5378" y="6588"/>
                    <a:pt x="6845" y="4861"/>
                    <a:pt x="9951" y="4861"/>
                  </a:cubicBezTo>
                  <a:lnTo>
                    <a:pt x="10354" y="4861"/>
                  </a:lnTo>
                  <a:cubicBezTo>
                    <a:pt x="10440" y="4861"/>
                    <a:pt x="10699" y="4861"/>
                    <a:pt x="10929" y="4919"/>
                  </a:cubicBezTo>
                  <a:lnTo>
                    <a:pt x="11706" y="5121"/>
                  </a:lnTo>
                  <a:lnTo>
                    <a:pt x="11850" y="4344"/>
                  </a:lnTo>
                  <a:cubicBezTo>
                    <a:pt x="11994" y="3682"/>
                    <a:pt x="12051" y="2963"/>
                    <a:pt x="12051" y="2359"/>
                  </a:cubicBezTo>
                  <a:cubicBezTo>
                    <a:pt x="12051" y="1697"/>
                    <a:pt x="11994" y="1180"/>
                    <a:pt x="11878" y="719"/>
                  </a:cubicBezTo>
                  <a:lnTo>
                    <a:pt x="11735" y="201"/>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4" name="Google Shape;64;p31"/>
            <p:cNvSpPr/>
            <p:nvPr/>
          </p:nvSpPr>
          <p:spPr>
            <a:xfrm>
              <a:off x="6175610" y="3424454"/>
              <a:ext cx="16738" cy="21114"/>
            </a:xfrm>
            <a:custGeom>
              <a:avLst/>
              <a:gdLst/>
              <a:ahLst/>
              <a:cxnLst/>
              <a:rect l="l" t="t" r="r" b="b"/>
              <a:pathLst>
                <a:path w="16738" h="21114" extrusionOk="0">
                  <a:moveTo>
                    <a:pt x="15819" y="16225"/>
                  </a:moveTo>
                  <a:lnTo>
                    <a:pt x="15502" y="15707"/>
                  </a:lnTo>
                  <a:lnTo>
                    <a:pt x="14927" y="15908"/>
                  </a:lnTo>
                  <a:cubicBezTo>
                    <a:pt x="13690" y="16339"/>
                    <a:pt x="12540" y="16512"/>
                    <a:pt x="11044" y="16512"/>
                  </a:cubicBezTo>
                  <a:cubicBezTo>
                    <a:pt x="7363" y="16512"/>
                    <a:pt x="5579" y="14556"/>
                    <a:pt x="5579" y="10528"/>
                  </a:cubicBezTo>
                  <a:cubicBezTo>
                    <a:pt x="5579" y="7767"/>
                    <a:pt x="6471" y="4516"/>
                    <a:pt x="10728" y="4516"/>
                  </a:cubicBezTo>
                  <a:cubicBezTo>
                    <a:pt x="12223" y="4516"/>
                    <a:pt x="13575" y="4718"/>
                    <a:pt x="14812" y="5091"/>
                  </a:cubicBezTo>
                  <a:lnTo>
                    <a:pt x="15416" y="5293"/>
                  </a:lnTo>
                  <a:lnTo>
                    <a:pt x="15703" y="4718"/>
                  </a:lnTo>
                  <a:cubicBezTo>
                    <a:pt x="16221" y="3711"/>
                    <a:pt x="16451" y="2359"/>
                    <a:pt x="16451" y="1496"/>
                  </a:cubicBezTo>
                  <a:lnTo>
                    <a:pt x="16451" y="978"/>
                  </a:lnTo>
                  <a:lnTo>
                    <a:pt x="15962" y="805"/>
                  </a:lnTo>
                  <a:cubicBezTo>
                    <a:pt x="14409" y="230"/>
                    <a:pt x="12770" y="0"/>
                    <a:pt x="10469" y="0"/>
                  </a:cubicBezTo>
                  <a:cubicBezTo>
                    <a:pt x="4113" y="0"/>
                    <a:pt x="0" y="4142"/>
                    <a:pt x="0" y="10586"/>
                  </a:cubicBezTo>
                  <a:cubicBezTo>
                    <a:pt x="0" y="17289"/>
                    <a:pt x="3911" y="21115"/>
                    <a:pt x="10728" y="21115"/>
                  </a:cubicBezTo>
                  <a:cubicBezTo>
                    <a:pt x="12741" y="21115"/>
                    <a:pt x="14582" y="20827"/>
                    <a:pt x="16221" y="20223"/>
                  </a:cubicBezTo>
                  <a:lnTo>
                    <a:pt x="16739" y="20022"/>
                  </a:lnTo>
                  <a:lnTo>
                    <a:pt x="16710" y="19475"/>
                  </a:lnTo>
                  <a:cubicBezTo>
                    <a:pt x="16681" y="18324"/>
                    <a:pt x="16336" y="17087"/>
                    <a:pt x="15819" y="16225"/>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5" name="Google Shape;65;p31"/>
            <p:cNvSpPr/>
            <p:nvPr/>
          </p:nvSpPr>
          <p:spPr>
            <a:xfrm>
              <a:off x="6194592" y="3424426"/>
              <a:ext cx="16997" cy="21085"/>
            </a:xfrm>
            <a:custGeom>
              <a:avLst/>
              <a:gdLst/>
              <a:ahLst/>
              <a:cxnLst/>
              <a:rect l="l" t="t" r="r" b="b"/>
              <a:pathLst>
                <a:path w="16997" h="21085" extrusionOk="0">
                  <a:moveTo>
                    <a:pt x="8312" y="0"/>
                  </a:moveTo>
                  <a:cubicBezTo>
                    <a:pt x="6184" y="0"/>
                    <a:pt x="3854" y="316"/>
                    <a:pt x="2128" y="863"/>
                  </a:cubicBezTo>
                  <a:lnTo>
                    <a:pt x="1582" y="1036"/>
                  </a:lnTo>
                  <a:lnTo>
                    <a:pt x="1582" y="1582"/>
                  </a:lnTo>
                  <a:cubicBezTo>
                    <a:pt x="1582" y="2877"/>
                    <a:pt x="1870" y="3941"/>
                    <a:pt x="2445" y="4861"/>
                  </a:cubicBezTo>
                  <a:lnTo>
                    <a:pt x="2761" y="5351"/>
                  </a:lnTo>
                  <a:lnTo>
                    <a:pt x="3308" y="5178"/>
                  </a:lnTo>
                  <a:cubicBezTo>
                    <a:pt x="4976" y="4689"/>
                    <a:pt x="6385" y="4487"/>
                    <a:pt x="7938" y="4487"/>
                  </a:cubicBezTo>
                  <a:cubicBezTo>
                    <a:pt x="10987" y="4487"/>
                    <a:pt x="11648" y="5609"/>
                    <a:pt x="11706" y="7393"/>
                  </a:cubicBezTo>
                  <a:cubicBezTo>
                    <a:pt x="10987" y="7335"/>
                    <a:pt x="10153" y="7307"/>
                    <a:pt x="9117" y="7307"/>
                  </a:cubicBezTo>
                  <a:cubicBezTo>
                    <a:pt x="3595" y="7307"/>
                    <a:pt x="0" y="10068"/>
                    <a:pt x="0" y="14355"/>
                  </a:cubicBezTo>
                  <a:cubicBezTo>
                    <a:pt x="0" y="19935"/>
                    <a:pt x="4889" y="21086"/>
                    <a:pt x="9002" y="21086"/>
                  </a:cubicBezTo>
                  <a:cubicBezTo>
                    <a:pt x="11102" y="21086"/>
                    <a:pt x="13604" y="20770"/>
                    <a:pt x="16394" y="20166"/>
                  </a:cubicBezTo>
                  <a:lnTo>
                    <a:pt x="16998" y="20022"/>
                  </a:lnTo>
                  <a:lnTo>
                    <a:pt x="16998" y="7681"/>
                  </a:lnTo>
                  <a:cubicBezTo>
                    <a:pt x="16969" y="2589"/>
                    <a:pt x="14035" y="0"/>
                    <a:pt x="8312" y="0"/>
                  </a:cubicBezTo>
                  <a:moveTo>
                    <a:pt x="11677" y="11794"/>
                  </a:moveTo>
                  <a:lnTo>
                    <a:pt x="11677" y="16455"/>
                  </a:lnTo>
                  <a:cubicBezTo>
                    <a:pt x="10900" y="16598"/>
                    <a:pt x="9922" y="16685"/>
                    <a:pt x="8916" y="16685"/>
                  </a:cubicBezTo>
                  <a:cubicBezTo>
                    <a:pt x="6299" y="16685"/>
                    <a:pt x="5321" y="16052"/>
                    <a:pt x="5321" y="14297"/>
                  </a:cubicBezTo>
                  <a:cubicBezTo>
                    <a:pt x="5321" y="13175"/>
                    <a:pt x="5752" y="11650"/>
                    <a:pt x="9462" y="11650"/>
                  </a:cubicBezTo>
                  <a:cubicBezTo>
                    <a:pt x="10066" y="11650"/>
                    <a:pt x="10987" y="11708"/>
                    <a:pt x="11677" y="11794"/>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6" name="Google Shape;66;p31"/>
            <p:cNvSpPr/>
            <p:nvPr/>
          </p:nvSpPr>
          <p:spPr>
            <a:xfrm>
              <a:off x="6166579" y="3424224"/>
              <a:ext cx="5320" cy="21172"/>
            </a:xfrm>
            <a:custGeom>
              <a:avLst/>
              <a:gdLst/>
              <a:ahLst/>
              <a:cxnLst/>
              <a:rect l="l" t="t" r="r" b="b"/>
              <a:pathLst>
                <a:path w="5320" h="21172" extrusionOk="0">
                  <a:moveTo>
                    <a:pt x="4688" y="144"/>
                  </a:moveTo>
                  <a:cubicBezTo>
                    <a:pt x="4055" y="29"/>
                    <a:pt x="3250" y="0"/>
                    <a:pt x="2675" y="0"/>
                  </a:cubicBezTo>
                  <a:cubicBezTo>
                    <a:pt x="2215" y="0"/>
                    <a:pt x="1352" y="29"/>
                    <a:pt x="633" y="144"/>
                  </a:cubicBezTo>
                  <a:lnTo>
                    <a:pt x="0" y="259"/>
                  </a:lnTo>
                  <a:lnTo>
                    <a:pt x="0" y="20885"/>
                  </a:lnTo>
                  <a:lnTo>
                    <a:pt x="633" y="21000"/>
                  </a:lnTo>
                  <a:cubicBezTo>
                    <a:pt x="1265" y="21115"/>
                    <a:pt x="2071" y="21172"/>
                    <a:pt x="2646" y="21172"/>
                  </a:cubicBezTo>
                  <a:cubicBezTo>
                    <a:pt x="3106" y="21172"/>
                    <a:pt x="3969" y="21144"/>
                    <a:pt x="4688" y="21000"/>
                  </a:cubicBezTo>
                  <a:lnTo>
                    <a:pt x="5321" y="20885"/>
                  </a:lnTo>
                  <a:lnTo>
                    <a:pt x="5321" y="259"/>
                  </a:lnTo>
                  <a:lnTo>
                    <a:pt x="4688" y="144"/>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7" name="Google Shape;67;p31"/>
            <p:cNvSpPr/>
            <p:nvPr/>
          </p:nvSpPr>
          <p:spPr>
            <a:xfrm>
              <a:off x="6166234" y="3416400"/>
              <a:ext cx="5924" cy="5926"/>
            </a:xfrm>
            <a:custGeom>
              <a:avLst/>
              <a:gdLst/>
              <a:ahLst/>
              <a:cxnLst/>
              <a:rect l="l" t="t" r="r" b="b"/>
              <a:pathLst>
                <a:path w="5924" h="5926" extrusionOk="0">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8" name="Google Shape;68;p31"/>
            <p:cNvSpPr/>
            <p:nvPr/>
          </p:nvSpPr>
          <p:spPr>
            <a:xfrm>
              <a:off x="6095222" y="3424224"/>
              <a:ext cx="5291" cy="21028"/>
            </a:xfrm>
            <a:custGeom>
              <a:avLst/>
              <a:gdLst/>
              <a:ahLst/>
              <a:cxnLst/>
              <a:rect l="l" t="t" r="r" b="b"/>
              <a:pathLst>
                <a:path w="5291" h="21028" extrusionOk="0">
                  <a:moveTo>
                    <a:pt x="4688" y="144"/>
                  </a:moveTo>
                  <a:cubicBezTo>
                    <a:pt x="4055" y="29"/>
                    <a:pt x="3250" y="0"/>
                    <a:pt x="2675" y="0"/>
                  </a:cubicBezTo>
                  <a:cubicBezTo>
                    <a:pt x="2215" y="0"/>
                    <a:pt x="1352" y="29"/>
                    <a:pt x="633" y="144"/>
                  </a:cubicBezTo>
                  <a:lnTo>
                    <a:pt x="0" y="259"/>
                  </a:lnTo>
                  <a:lnTo>
                    <a:pt x="0" y="20741"/>
                  </a:lnTo>
                  <a:lnTo>
                    <a:pt x="633" y="20856"/>
                  </a:lnTo>
                  <a:cubicBezTo>
                    <a:pt x="1266" y="20971"/>
                    <a:pt x="2071" y="21029"/>
                    <a:pt x="2646" y="21029"/>
                  </a:cubicBezTo>
                  <a:cubicBezTo>
                    <a:pt x="3106" y="21029"/>
                    <a:pt x="3969" y="21000"/>
                    <a:pt x="4688" y="20856"/>
                  </a:cubicBezTo>
                  <a:lnTo>
                    <a:pt x="5292" y="20741"/>
                  </a:lnTo>
                  <a:lnTo>
                    <a:pt x="5292" y="259"/>
                  </a:lnTo>
                  <a:lnTo>
                    <a:pt x="4688" y="144"/>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 name="Google Shape;69;p31"/>
            <p:cNvSpPr/>
            <p:nvPr/>
          </p:nvSpPr>
          <p:spPr>
            <a:xfrm>
              <a:off x="6094906" y="3416400"/>
              <a:ext cx="5924" cy="5926"/>
            </a:xfrm>
            <a:custGeom>
              <a:avLst/>
              <a:gdLst/>
              <a:ahLst/>
              <a:cxnLst/>
              <a:rect l="l" t="t" r="r" b="b"/>
              <a:pathLst>
                <a:path w="5924" h="5926" extrusionOk="0">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0" name="Google Shape;70;p31"/>
            <p:cNvSpPr/>
            <p:nvPr/>
          </p:nvSpPr>
          <p:spPr>
            <a:xfrm>
              <a:off x="6061946" y="3424282"/>
              <a:ext cx="5291" cy="21028"/>
            </a:xfrm>
            <a:custGeom>
              <a:avLst/>
              <a:gdLst/>
              <a:ahLst/>
              <a:cxnLst/>
              <a:rect l="l" t="t" r="r" b="b"/>
              <a:pathLst>
                <a:path w="5291" h="21028" extrusionOk="0">
                  <a:moveTo>
                    <a:pt x="4688" y="144"/>
                  </a:moveTo>
                  <a:cubicBezTo>
                    <a:pt x="4055" y="29"/>
                    <a:pt x="3250" y="0"/>
                    <a:pt x="2675" y="0"/>
                  </a:cubicBezTo>
                  <a:cubicBezTo>
                    <a:pt x="2215" y="0"/>
                    <a:pt x="1352" y="29"/>
                    <a:pt x="633" y="144"/>
                  </a:cubicBezTo>
                  <a:lnTo>
                    <a:pt x="0" y="259"/>
                  </a:lnTo>
                  <a:lnTo>
                    <a:pt x="0" y="20741"/>
                  </a:lnTo>
                  <a:lnTo>
                    <a:pt x="633" y="20856"/>
                  </a:lnTo>
                  <a:cubicBezTo>
                    <a:pt x="1265" y="20971"/>
                    <a:pt x="2071" y="21029"/>
                    <a:pt x="2646" y="21029"/>
                  </a:cubicBezTo>
                  <a:cubicBezTo>
                    <a:pt x="3106" y="21029"/>
                    <a:pt x="3969" y="21000"/>
                    <a:pt x="4688" y="20856"/>
                  </a:cubicBezTo>
                  <a:lnTo>
                    <a:pt x="5292" y="20741"/>
                  </a:lnTo>
                  <a:lnTo>
                    <a:pt x="5292" y="259"/>
                  </a:lnTo>
                  <a:lnTo>
                    <a:pt x="4688" y="144"/>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1" name="Google Shape;71;p31"/>
            <p:cNvSpPr/>
            <p:nvPr/>
          </p:nvSpPr>
          <p:spPr>
            <a:xfrm>
              <a:off x="6061601" y="3416428"/>
              <a:ext cx="5925" cy="5925"/>
            </a:xfrm>
            <a:custGeom>
              <a:avLst/>
              <a:gdLst/>
              <a:ahLst/>
              <a:cxnLst/>
              <a:rect l="l" t="t" r="r" b="b"/>
              <a:pathLst>
                <a:path w="5925" h="5925" extrusionOk="0">
                  <a:moveTo>
                    <a:pt x="2962" y="0"/>
                  </a:moveTo>
                  <a:cubicBezTo>
                    <a:pt x="1323" y="0"/>
                    <a:pt x="0" y="1323"/>
                    <a:pt x="0" y="2963"/>
                  </a:cubicBezTo>
                  <a:cubicBezTo>
                    <a:pt x="0" y="4603"/>
                    <a:pt x="1323" y="5926"/>
                    <a:pt x="2962" y="5926"/>
                  </a:cubicBezTo>
                  <a:cubicBezTo>
                    <a:pt x="4602" y="5926"/>
                    <a:pt x="5925" y="4603"/>
                    <a:pt x="5925" y="2963"/>
                  </a:cubicBezTo>
                  <a:cubicBezTo>
                    <a:pt x="5953" y="1352"/>
                    <a:pt x="4602" y="0"/>
                    <a:pt x="2962" y="0"/>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2" name="Google Shape;72;p31"/>
            <p:cNvSpPr/>
            <p:nvPr/>
          </p:nvSpPr>
          <p:spPr>
            <a:xfrm>
              <a:off x="6000685" y="3423879"/>
              <a:ext cx="9318" cy="14786"/>
            </a:xfrm>
            <a:custGeom>
              <a:avLst/>
              <a:gdLst/>
              <a:ahLst/>
              <a:cxnLst/>
              <a:rect l="l" t="t" r="r" b="b"/>
              <a:pathLst>
                <a:path w="9318" h="14786" extrusionOk="0">
                  <a:moveTo>
                    <a:pt x="1122" y="14729"/>
                  </a:moveTo>
                  <a:lnTo>
                    <a:pt x="1208" y="14729"/>
                  </a:lnTo>
                  <a:cubicBezTo>
                    <a:pt x="1553" y="14757"/>
                    <a:pt x="1927" y="14786"/>
                    <a:pt x="2301" y="14786"/>
                  </a:cubicBezTo>
                  <a:lnTo>
                    <a:pt x="2473" y="14786"/>
                  </a:lnTo>
                  <a:lnTo>
                    <a:pt x="2589" y="14786"/>
                  </a:lnTo>
                  <a:cubicBezTo>
                    <a:pt x="7047" y="14786"/>
                    <a:pt x="9319" y="12226"/>
                    <a:pt x="9319" y="7134"/>
                  </a:cubicBezTo>
                  <a:cubicBezTo>
                    <a:pt x="9319" y="2129"/>
                    <a:pt x="7909" y="0"/>
                    <a:pt x="4573" y="0"/>
                  </a:cubicBezTo>
                  <a:cubicBezTo>
                    <a:pt x="1841" y="0"/>
                    <a:pt x="345" y="1841"/>
                    <a:pt x="345" y="5207"/>
                  </a:cubicBezTo>
                  <a:lnTo>
                    <a:pt x="345" y="10960"/>
                  </a:lnTo>
                  <a:cubicBezTo>
                    <a:pt x="345" y="11938"/>
                    <a:pt x="288" y="13521"/>
                    <a:pt x="0" y="14470"/>
                  </a:cubicBezTo>
                  <a:cubicBezTo>
                    <a:pt x="144" y="14527"/>
                    <a:pt x="345" y="14556"/>
                    <a:pt x="575" y="14614"/>
                  </a:cubicBezTo>
                  <a:lnTo>
                    <a:pt x="661" y="14643"/>
                  </a:lnTo>
                  <a:cubicBezTo>
                    <a:pt x="748" y="14671"/>
                    <a:pt x="949" y="14700"/>
                    <a:pt x="1122" y="14729"/>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3" name="Google Shape;73;p31"/>
            <p:cNvSpPr/>
            <p:nvPr/>
          </p:nvSpPr>
          <p:spPr>
            <a:xfrm>
              <a:off x="5980466" y="3405957"/>
              <a:ext cx="45586" cy="45595"/>
            </a:xfrm>
            <a:custGeom>
              <a:avLst/>
              <a:gdLst/>
              <a:ahLst/>
              <a:cxnLst/>
              <a:rect l="l" t="t" r="r" b="b"/>
              <a:pathLst>
                <a:path w="45586" h="45595" extrusionOk="0">
                  <a:moveTo>
                    <a:pt x="11476" y="38289"/>
                  </a:moveTo>
                  <a:cubicBezTo>
                    <a:pt x="12281" y="37310"/>
                    <a:pt x="12223" y="35297"/>
                    <a:pt x="12223" y="35297"/>
                  </a:cubicBezTo>
                  <a:lnTo>
                    <a:pt x="12223" y="35297"/>
                  </a:lnTo>
                  <a:lnTo>
                    <a:pt x="12223" y="2589"/>
                  </a:lnTo>
                  <a:cubicBezTo>
                    <a:pt x="4947" y="6386"/>
                    <a:pt x="0" y="14009"/>
                    <a:pt x="0" y="22783"/>
                  </a:cubicBezTo>
                  <a:cubicBezTo>
                    <a:pt x="0" y="35383"/>
                    <a:pt x="10210" y="45595"/>
                    <a:pt x="22779" y="45595"/>
                  </a:cubicBezTo>
                  <a:cubicBezTo>
                    <a:pt x="35376" y="45595"/>
                    <a:pt x="45587" y="35383"/>
                    <a:pt x="45587" y="22783"/>
                  </a:cubicBezTo>
                  <a:cubicBezTo>
                    <a:pt x="45587" y="10184"/>
                    <a:pt x="35376" y="0"/>
                    <a:pt x="22779" y="0"/>
                  </a:cubicBezTo>
                  <a:cubicBezTo>
                    <a:pt x="21974" y="0"/>
                    <a:pt x="21197" y="29"/>
                    <a:pt x="20421" y="115"/>
                  </a:cubicBezTo>
                  <a:lnTo>
                    <a:pt x="20421" y="13204"/>
                  </a:lnTo>
                  <a:cubicBezTo>
                    <a:pt x="21830" y="11766"/>
                    <a:pt x="24131" y="10903"/>
                    <a:pt x="26662" y="10903"/>
                  </a:cubicBezTo>
                  <a:cubicBezTo>
                    <a:pt x="33737" y="10903"/>
                    <a:pt x="37965" y="16138"/>
                    <a:pt x="37965" y="24883"/>
                  </a:cubicBezTo>
                  <a:cubicBezTo>
                    <a:pt x="37965" y="34060"/>
                    <a:pt x="31954" y="39756"/>
                    <a:pt x="22290" y="39756"/>
                  </a:cubicBezTo>
                  <a:cubicBezTo>
                    <a:pt x="21197" y="39756"/>
                    <a:pt x="19989" y="39698"/>
                    <a:pt x="18781" y="39554"/>
                  </a:cubicBezTo>
                  <a:lnTo>
                    <a:pt x="18666" y="39554"/>
                  </a:lnTo>
                  <a:cubicBezTo>
                    <a:pt x="16135" y="39410"/>
                    <a:pt x="12281" y="38490"/>
                    <a:pt x="12109" y="38461"/>
                  </a:cubicBezTo>
                  <a:lnTo>
                    <a:pt x="11476" y="38289"/>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74" name="Google Shape;74;p31"/>
          <p:cNvSpPr txBox="1"/>
          <p:nvPr/>
        </p:nvSpPr>
        <p:spPr>
          <a:xfrm>
            <a:off x="184224" y="6417378"/>
            <a:ext cx="9523828" cy="1661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0"/>
              <a:buFont typeface="Arial"/>
              <a:buNone/>
            </a:pPr>
            <a:r>
              <a:rPr lang="es-ES" sz="480" b="1" i="0" u="none" strike="noStrike" cap="none">
                <a:solidFill>
                  <a:srgbClr val="003D46"/>
                </a:solidFill>
                <a:latin typeface="Arial"/>
                <a:ea typeface="Arial"/>
                <a:cs typeface="Arial"/>
                <a:sym typeface="Arial"/>
              </a:rPr>
              <a:t>All content within this presentation, both physically and intellectual is the exclusive property of Bioiberica. This presentation may not be distributed in full or in part to any person or third party without the written permission of Bioiberica. ©2021</a:t>
            </a:r>
            <a:endParaRPr sz="1400" b="0" i="0" u="none" strike="noStrike" cap="none">
              <a:solidFill>
                <a:srgbClr val="000000"/>
              </a:solidFill>
              <a:latin typeface="Arial"/>
              <a:ea typeface="Arial"/>
              <a:cs typeface="Arial"/>
              <a:sym typeface="Arial"/>
            </a:endParaRPr>
          </a:p>
        </p:txBody>
      </p:sp>
      <p:cxnSp>
        <p:nvCxnSpPr>
          <p:cNvPr id="75" name="Google Shape;75;p31"/>
          <p:cNvCxnSpPr/>
          <p:nvPr/>
        </p:nvCxnSpPr>
        <p:spPr>
          <a:xfrm>
            <a:off x="281354" y="6358597"/>
            <a:ext cx="11605846" cy="0"/>
          </a:xfrm>
          <a:prstGeom prst="straightConnector1">
            <a:avLst/>
          </a:prstGeom>
          <a:noFill/>
          <a:ln w="9525" cap="flat" cmpd="sng">
            <a:solidFill>
              <a:srgbClr val="003D46"/>
            </a:solidFill>
            <a:prstDash val="solid"/>
            <a:miter lim="800000"/>
            <a:headEnd type="none" w="sm" len="sm"/>
            <a:tailEnd type="none" w="sm" len="sm"/>
          </a:ln>
        </p:spPr>
      </p:cxn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04">
    <p:bg>
      <p:bgPr>
        <a:solidFill>
          <a:schemeClr val="bg1"/>
        </a:solidFill>
        <a:effectLst/>
      </p:bgPr>
    </p:bg>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B93503F8-7048-D545-965F-22343DE7481C}"/>
              </a:ext>
            </a:extLst>
          </p:cNvPr>
          <p:cNvSpPr/>
          <p:nvPr userDrawn="1"/>
        </p:nvSpPr>
        <p:spPr>
          <a:xfrm>
            <a:off x="0" y="-1"/>
            <a:ext cx="8307095" cy="5917209"/>
          </a:xfrm>
          <a:prstGeom prst="rect">
            <a:avLst/>
          </a:prstGeom>
          <a:blipFill>
            <a:blip r:embed="rId2"/>
            <a:stretch>
              <a:fillRect/>
            </a:stretch>
          </a:blipFill>
          <a:ln w="4969" cap="flat">
            <a:noFill/>
            <a:prstDash val="solid"/>
            <a:miter/>
          </a:ln>
        </p:spPr>
        <p:txBody>
          <a:bodyPr rtlCol="0" anchor="ctr"/>
          <a:lstStyle/>
          <a:p>
            <a:endParaRPr lang="en-US"/>
          </a:p>
        </p:txBody>
      </p:sp>
      <p:grpSp>
        <p:nvGrpSpPr>
          <p:cNvPr id="5" name="Group 4">
            <a:extLst>
              <a:ext uri="{FF2B5EF4-FFF2-40B4-BE49-F238E27FC236}">
                <a16:creationId xmlns:a16="http://schemas.microsoft.com/office/drawing/2014/main" id="{9B30E3CA-93A1-6947-BA8C-808B8E84BCEE}"/>
              </a:ext>
            </a:extLst>
          </p:cNvPr>
          <p:cNvGrpSpPr/>
          <p:nvPr userDrawn="1"/>
        </p:nvGrpSpPr>
        <p:grpSpPr>
          <a:xfrm>
            <a:off x="0" y="0"/>
            <a:ext cx="12191999" cy="6858000"/>
            <a:chOff x="0" y="0"/>
            <a:chExt cx="12191999" cy="6858000"/>
          </a:xfrm>
        </p:grpSpPr>
        <p:sp>
          <p:nvSpPr>
            <p:cNvPr id="56" name="Freeform 55">
              <a:extLst>
                <a:ext uri="{FF2B5EF4-FFF2-40B4-BE49-F238E27FC236}">
                  <a16:creationId xmlns:a16="http://schemas.microsoft.com/office/drawing/2014/main" id="{40A010A8-7FBE-AE44-AE79-4F437E40A542}"/>
                </a:ext>
              </a:extLst>
            </p:cNvPr>
            <p:cNvSpPr/>
            <p:nvPr userDrawn="1"/>
          </p:nvSpPr>
          <p:spPr>
            <a:xfrm>
              <a:off x="0" y="0"/>
              <a:ext cx="1483783" cy="695786"/>
            </a:xfrm>
            <a:custGeom>
              <a:avLst/>
              <a:gdLst>
                <a:gd name="connsiteX0" fmla="*/ 0 w 1483783"/>
                <a:gd name="connsiteY0" fmla="*/ 0 h 695786"/>
                <a:gd name="connsiteX1" fmla="*/ 1483783 w 1483783"/>
                <a:gd name="connsiteY1" fmla="*/ 0 h 695786"/>
                <a:gd name="connsiteX2" fmla="*/ 1335349 w 1483783"/>
                <a:gd name="connsiteY2" fmla="*/ 122662 h 695786"/>
                <a:gd name="connsiteX3" fmla="*/ 106732 w 1483783"/>
                <a:gd name="connsiteY3" fmla="*/ 677896 h 695786"/>
                <a:gd name="connsiteX4" fmla="*/ 0 w 1483783"/>
                <a:gd name="connsiteY4" fmla="*/ 695786 h 695786"/>
                <a:gd name="connsiteX5" fmla="*/ 0 w 1483783"/>
                <a:gd name="connsiteY5" fmla="*/ 0 h 69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3783" h="695786">
                  <a:moveTo>
                    <a:pt x="0" y="0"/>
                  </a:moveTo>
                  <a:lnTo>
                    <a:pt x="1483783" y="0"/>
                  </a:lnTo>
                  <a:lnTo>
                    <a:pt x="1335349" y="122662"/>
                  </a:lnTo>
                  <a:cubicBezTo>
                    <a:pt x="981105" y="396236"/>
                    <a:pt x="571593" y="581342"/>
                    <a:pt x="106732" y="677896"/>
                  </a:cubicBezTo>
                  <a:lnTo>
                    <a:pt x="0" y="69578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5" name="Freeform 54">
              <a:extLst>
                <a:ext uri="{FF2B5EF4-FFF2-40B4-BE49-F238E27FC236}">
                  <a16:creationId xmlns:a16="http://schemas.microsoft.com/office/drawing/2014/main" id="{E710373C-AF1B-0D41-92FC-832FD3AF01AC}"/>
                </a:ext>
              </a:extLst>
            </p:cNvPr>
            <p:cNvSpPr/>
            <p:nvPr userDrawn="1"/>
          </p:nvSpPr>
          <p:spPr>
            <a:xfrm>
              <a:off x="0" y="0"/>
              <a:ext cx="12191999" cy="6858000"/>
            </a:xfrm>
            <a:custGeom>
              <a:avLst/>
              <a:gdLst>
                <a:gd name="connsiteX0" fmla="*/ 8307097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5915295 h 6858000"/>
                <a:gd name="connsiteX5" fmla="*/ 181766 w 12191999"/>
                <a:gd name="connsiteY5" fmla="*/ 5912361 h 6858000"/>
                <a:gd name="connsiteX6" fmla="*/ 6056879 w 12191999"/>
                <a:gd name="connsiteY6" fmla="*/ 3874105 h 6858000"/>
                <a:gd name="connsiteX7" fmla="*/ 8252038 w 12191999"/>
                <a:gd name="connsiteY7" fmla="*/ 280343 h 6858000"/>
                <a:gd name="connsiteX8" fmla="*/ 8307097 w 12191999"/>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1999" h="6858000">
                  <a:moveTo>
                    <a:pt x="8307097" y="0"/>
                  </a:moveTo>
                  <a:lnTo>
                    <a:pt x="12191999" y="0"/>
                  </a:lnTo>
                  <a:lnTo>
                    <a:pt x="12191999" y="6858000"/>
                  </a:lnTo>
                  <a:lnTo>
                    <a:pt x="0" y="6858000"/>
                  </a:lnTo>
                  <a:lnTo>
                    <a:pt x="0" y="5915295"/>
                  </a:lnTo>
                  <a:lnTo>
                    <a:pt x="181766" y="5912361"/>
                  </a:lnTo>
                  <a:cubicBezTo>
                    <a:pt x="2624940" y="5832450"/>
                    <a:pt x="4583286" y="5153190"/>
                    <a:pt x="6056879" y="3874105"/>
                  </a:cubicBezTo>
                  <a:cubicBezTo>
                    <a:pt x="7216585" y="2867526"/>
                    <a:pt x="7948225" y="1669343"/>
                    <a:pt x="8252038" y="280343"/>
                  </a:cubicBezTo>
                  <a:lnTo>
                    <a:pt x="8307097"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5" name="TextBox 44">
            <a:extLst>
              <a:ext uri="{FF2B5EF4-FFF2-40B4-BE49-F238E27FC236}">
                <a16:creationId xmlns:a16="http://schemas.microsoft.com/office/drawing/2014/main" id="{86D43C3A-AF01-4B47-BDD9-FF50CA00280F}"/>
              </a:ext>
            </a:extLst>
          </p:cNvPr>
          <p:cNvSpPr txBox="1"/>
          <p:nvPr userDrawn="1"/>
        </p:nvSpPr>
        <p:spPr>
          <a:xfrm>
            <a:off x="184224" y="6417378"/>
            <a:ext cx="9523828" cy="166199"/>
          </a:xfrm>
          <a:prstGeom prst="rect">
            <a:avLst/>
          </a:prstGeom>
          <a:noFill/>
        </p:spPr>
        <p:txBody>
          <a:bodyPr wrap="square" rtlCol="0">
            <a:spAutoFit/>
          </a:bodyPr>
          <a:lstStyle/>
          <a:p>
            <a:r>
              <a:rPr lang="en-GB" sz="480" b="1">
                <a:solidFill>
                  <a:srgbClr val="003D46"/>
                </a:solidFill>
                <a:latin typeface="Arial" panose="020B0604020202020204" pitchFamily="34" charset="0"/>
                <a:cs typeface="Arial" panose="020B0604020202020204" pitchFamily="34" charset="0"/>
              </a:rPr>
              <a:t>All content within this presentation, both physically and intellectual is the exclusive property of </a:t>
            </a:r>
            <a:r>
              <a:rPr lang="en-GB" sz="480" b="1" err="1">
                <a:solidFill>
                  <a:srgbClr val="003D46"/>
                </a:solidFill>
                <a:latin typeface="Arial" panose="020B0604020202020204" pitchFamily="34" charset="0"/>
                <a:cs typeface="Arial" panose="020B0604020202020204" pitchFamily="34" charset="0"/>
              </a:rPr>
              <a:t>Bioiberica</a:t>
            </a:r>
            <a:r>
              <a:rPr lang="en-GB" sz="480" b="1">
                <a:solidFill>
                  <a:srgbClr val="003D46"/>
                </a:solidFill>
                <a:latin typeface="Arial" panose="020B0604020202020204" pitchFamily="34" charset="0"/>
                <a:cs typeface="Arial" panose="020B0604020202020204" pitchFamily="34" charset="0"/>
              </a:rPr>
              <a:t>. This presentation may not be distributed in full or in part to any person or third party without the written permission of </a:t>
            </a:r>
            <a:r>
              <a:rPr lang="en-GB" sz="480" b="1" err="1">
                <a:solidFill>
                  <a:srgbClr val="003D46"/>
                </a:solidFill>
                <a:latin typeface="Arial" panose="020B0604020202020204" pitchFamily="34" charset="0"/>
                <a:cs typeface="Arial" panose="020B0604020202020204" pitchFamily="34" charset="0"/>
              </a:rPr>
              <a:t>Bioiberica</a:t>
            </a:r>
            <a:r>
              <a:rPr lang="en-GB" sz="480" b="1">
                <a:solidFill>
                  <a:srgbClr val="003D46"/>
                </a:solidFill>
                <a:latin typeface="Arial" panose="020B0604020202020204" pitchFamily="34" charset="0"/>
                <a:cs typeface="Arial" panose="020B0604020202020204" pitchFamily="34" charset="0"/>
              </a:rPr>
              <a:t>. ©2021</a:t>
            </a:r>
          </a:p>
        </p:txBody>
      </p:sp>
      <p:sp>
        <p:nvSpPr>
          <p:cNvPr id="4" name="Text Placeholder 3">
            <a:extLst>
              <a:ext uri="{FF2B5EF4-FFF2-40B4-BE49-F238E27FC236}">
                <a16:creationId xmlns:a16="http://schemas.microsoft.com/office/drawing/2014/main" id="{94E1959F-78A0-E247-99E3-2E56C1C0890D}"/>
              </a:ext>
            </a:extLst>
          </p:cNvPr>
          <p:cNvSpPr>
            <a:spLocks noGrp="1"/>
          </p:cNvSpPr>
          <p:nvPr>
            <p:ph type="body" sz="quarter" idx="10"/>
          </p:nvPr>
        </p:nvSpPr>
        <p:spPr>
          <a:xfrm>
            <a:off x="7800975" y="2958603"/>
            <a:ext cx="3739416" cy="1184749"/>
          </a:xfrm>
        </p:spPr>
        <p:txBody>
          <a:bodyPr>
            <a:noAutofit/>
          </a:bodyPr>
          <a:lstStyle>
            <a:lvl1pPr marL="0" indent="0">
              <a:lnSpc>
                <a:spcPct val="90000"/>
              </a:lnSpc>
              <a:spcBef>
                <a:spcPts val="800"/>
              </a:spcBef>
              <a:spcAft>
                <a:spcPts val="800"/>
              </a:spcAft>
              <a:buNone/>
              <a:defRPr sz="1600" b="1"/>
            </a:lvl1pPr>
            <a:lvl2pPr marL="12700" indent="0">
              <a:lnSpc>
                <a:spcPct val="90000"/>
              </a:lnSpc>
              <a:spcBef>
                <a:spcPts val="800"/>
              </a:spcBef>
              <a:spcAft>
                <a:spcPts val="800"/>
              </a:spcAft>
              <a:buNone/>
              <a:tabLst/>
              <a:defRPr sz="1600"/>
            </a:lvl2pPr>
            <a:lvl3pPr marL="914400" indent="0">
              <a:lnSpc>
                <a:spcPct val="80000"/>
              </a:lnSpc>
              <a:buNone/>
              <a:defRPr sz="2000"/>
            </a:lvl3pPr>
            <a:lvl4pPr marL="1371600" indent="0">
              <a:lnSpc>
                <a:spcPct val="80000"/>
              </a:lnSpc>
              <a:buNone/>
              <a:defRPr sz="2000"/>
            </a:lvl4pPr>
            <a:lvl5pPr marL="1828800" indent="0">
              <a:lnSpc>
                <a:spcPct val="80000"/>
              </a:lnSpc>
              <a:buNone/>
              <a:defRPr sz="2000"/>
            </a:lvl5pPr>
          </a:lstStyle>
          <a:p>
            <a:pPr lvl="0"/>
            <a:r>
              <a:rPr lang="en-GB"/>
              <a:t>Click to edit Master text styles</a:t>
            </a:r>
          </a:p>
          <a:p>
            <a:pPr lvl="1"/>
            <a:r>
              <a:rPr lang="en-GB"/>
              <a:t>Second level</a:t>
            </a:r>
            <a:endParaRPr lang="en-US"/>
          </a:p>
        </p:txBody>
      </p:sp>
      <p:cxnSp>
        <p:nvCxnSpPr>
          <p:cNvPr id="25" name="Straight Connector 24">
            <a:extLst>
              <a:ext uri="{FF2B5EF4-FFF2-40B4-BE49-F238E27FC236}">
                <a16:creationId xmlns:a16="http://schemas.microsoft.com/office/drawing/2014/main" id="{3B7A347C-4AEE-3949-B18B-105DA28BE05C}"/>
              </a:ext>
            </a:extLst>
          </p:cNvPr>
          <p:cNvCxnSpPr/>
          <p:nvPr userDrawn="1"/>
        </p:nvCxnSpPr>
        <p:spPr>
          <a:xfrm>
            <a:off x="281354" y="6358597"/>
            <a:ext cx="11605846" cy="0"/>
          </a:xfrm>
          <a:prstGeom prst="line">
            <a:avLst/>
          </a:prstGeom>
          <a:ln w="6350">
            <a:solidFill>
              <a:srgbClr val="003D46"/>
            </a:solidFill>
          </a:ln>
        </p:spPr>
        <p:style>
          <a:lnRef idx="1">
            <a:schemeClr val="accent1"/>
          </a:lnRef>
          <a:fillRef idx="0">
            <a:schemeClr val="accent1"/>
          </a:fillRef>
          <a:effectRef idx="0">
            <a:schemeClr val="accent1"/>
          </a:effectRef>
          <a:fontRef idx="minor">
            <a:schemeClr val="tx1"/>
          </a:fontRef>
        </p:style>
      </p:cxnSp>
      <p:grpSp>
        <p:nvGrpSpPr>
          <p:cNvPr id="31" name="Graphic 7">
            <a:extLst>
              <a:ext uri="{FF2B5EF4-FFF2-40B4-BE49-F238E27FC236}">
                <a16:creationId xmlns:a16="http://schemas.microsoft.com/office/drawing/2014/main" id="{168ABC63-5DD0-024A-97DA-8BBEEB07DF9C}"/>
              </a:ext>
            </a:extLst>
          </p:cNvPr>
          <p:cNvGrpSpPr/>
          <p:nvPr userDrawn="1"/>
        </p:nvGrpSpPr>
        <p:grpSpPr>
          <a:xfrm>
            <a:off x="11118683" y="6430454"/>
            <a:ext cx="776190" cy="153123"/>
            <a:chOff x="5980466" y="3405957"/>
            <a:chExt cx="231124" cy="45595"/>
          </a:xfrm>
          <a:solidFill>
            <a:srgbClr val="003D46"/>
          </a:solidFill>
        </p:grpSpPr>
        <p:sp>
          <p:nvSpPr>
            <p:cNvPr id="32" name="Graphic 7">
              <a:extLst>
                <a:ext uri="{FF2B5EF4-FFF2-40B4-BE49-F238E27FC236}">
                  <a16:creationId xmlns:a16="http://schemas.microsoft.com/office/drawing/2014/main" id="{62D65F28-1D5D-C944-8F18-FC2722E42E8E}"/>
                </a:ext>
              </a:extLst>
            </p:cNvPr>
            <p:cNvSpPr/>
            <p:nvPr/>
          </p:nvSpPr>
          <p:spPr>
            <a:xfrm>
              <a:off x="6038218" y="3416918"/>
              <a:ext cx="19327" cy="28622"/>
            </a:xfrm>
            <a:custGeom>
              <a:avLst/>
              <a:gdLst>
                <a:gd name="connsiteX0" fmla="*/ 14697 w 19327"/>
                <a:gd name="connsiteY0" fmla="*/ 13117 h 28622"/>
                <a:gd name="connsiteX1" fmla="*/ 17602 w 19327"/>
                <a:gd name="connsiteY1" fmla="*/ 7594 h 28622"/>
                <a:gd name="connsiteX2" fmla="*/ 6989 w 19327"/>
                <a:gd name="connsiteY2" fmla="*/ 0 h 28622"/>
                <a:gd name="connsiteX3" fmla="*/ 604 w 19327"/>
                <a:gd name="connsiteY3" fmla="*/ 431 h 28622"/>
                <a:gd name="connsiteX4" fmla="*/ 0 w 19327"/>
                <a:gd name="connsiteY4" fmla="*/ 546 h 28622"/>
                <a:gd name="connsiteX5" fmla="*/ 0 w 19327"/>
                <a:gd name="connsiteY5" fmla="*/ 28076 h 28622"/>
                <a:gd name="connsiteX6" fmla="*/ 661 w 19327"/>
                <a:gd name="connsiteY6" fmla="*/ 28162 h 28622"/>
                <a:gd name="connsiteX7" fmla="*/ 7248 w 19327"/>
                <a:gd name="connsiteY7" fmla="*/ 28623 h 28622"/>
                <a:gd name="connsiteX8" fmla="*/ 19327 w 19327"/>
                <a:gd name="connsiteY8" fmla="*/ 20166 h 28622"/>
                <a:gd name="connsiteX9" fmla="*/ 14697 w 19327"/>
                <a:gd name="connsiteY9" fmla="*/ 13117 h 28622"/>
                <a:gd name="connsiteX10" fmla="*/ 5407 w 19327"/>
                <a:gd name="connsiteY10" fmla="*/ 11363 h 28622"/>
                <a:gd name="connsiteX11" fmla="*/ 5407 w 19327"/>
                <a:gd name="connsiteY11" fmla="*/ 4516 h 28622"/>
                <a:gd name="connsiteX12" fmla="*/ 7363 w 19327"/>
                <a:gd name="connsiteY12" fmla="*/ 4459 h 28622"/>
                <a:gd name="connsiteX13" fmla="*/ 12137 w 19327"/>
                <a:gd name="connsiteY13" fmla="*/ 7824 h 28622"/>
                <a:gd name="connsiteX14" fmla="*/ 7478 w 19327"/>
                <a:gd name="connsiteY14" fmla="*/ 11363 h 28622"/>
                <a:gd name="connsiteX15" fmla="*/ 5407 w 19327"/>
                <a:gd name="connsiteY15" fmla="*/ 11363 h 28622"/>
                <a:gd name="connsiteX16" fmla="*/ 13662 w 19327"/>
                <a:gd name="connsiteY16" fmla="*/ 20022 h 28622"/>
                <a:gd name="connsiteX17" fmla="*/ 7650 w 19327"/>
                <a:gd name="connsiteY17" fmla="*/ 23934 h 28622"/>
                <a:gd name="connsiteX18" fmla="*/ 5407 w 19327"/>
                <a:gd name="connsiteY18" fmla="*/ 23876 h 28622"/>
                <a:gd name="connsiteX19" fmla="*/ 5407 w 19327"/>
                <a:gd name="connsiteY19" fmla="*/ 15994 h 28622"/>
                <a:gd name="connsiteX20" fmla="*/ 7881 w 19327"/>
                <a:gd name="connsiteY20" fmla="*/ 15994 h 28622"/>
                <a:gd name="connsiteX21" fmla="*/ 13662 w 19327"/>
                <a:gd name="connsiteY21" fmla="*/ 20022 h 2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27" h="28622">
                  <a:moveTo>
                    <a:pt x="14697" y="13117"/>
                  </a:moveTo>
                  <a:cubicBezTo>
                    <a:pt x="16250" y="12053"/>
                    <a:pt x="17602" y="10212"/>
                    <a:pt x="17602" y="7594"/>
                  </a:cubicBezTo>
                  <a:cubicBezTo>
                    <a:pt x="17602" y="1323"/>
                    <a:pt x="11821" y="0"/>
                    <a:pt x="6989" y="0"/>
                  </a:cubicBezTo>
                  <a:cubicBezTo>
                    <a:pt x="4429" y="0"/>
                    <a:pt x="1870" y="172"/>
                    <a:pt x="604" y="431"/>
                  </a:cubicBezTo>
                  <a:lnTo>
                    <a:pt x="0" y="546"/>
                  </a:lnTo>
                  <a:lnTo>
                    <a:pt x="0" y="28076"/>
                  </a:lnTo>
                  <a:lnTo>
                    <a:pt x="661" y="28162"/>
                  </a:lnTo>
                  <a:cubicBezTo>
                    <a:pt x="2905" y="28450"/>
                    <a:pt x="5350" y="28623"/>
                    <a:pt x="7248" y="28623"/>
                  </a:cubicBezTo>
                  <a:cubicBezTo>
                    <a:pt x="17774" y="28623"/>
                    <a:pt x="19327" y="23330"/>
                    <a:pt x="19327" y="20166"/>
                  </a:cubicBezTo>
                  <a:cubicBezTo>
                    <a:pt x="19327" y="16771"/>
                    <a:pt x="17602" y="14239"/>
                    <a:pt x="14697" y="13117"/>
                  </a:cubicBezTo>
                  <a:moveTo>
                    <a:pt x="5407" y="11363"/>
                  </a:moveTo>
                  <a:lnTo>
                    <a:pt x="5407" y="4516"/>
                  </a:lnTo>
                  <a:cubicBezTo>
                    <a:pt x="5925" y="4459"/>
                    <a:pt x="6557" y="4459"/>
                    <a:pt x="7363" y="4459"/>
                  </a:cubicBezTo>
                  <a:cubicBezTo>
                    <a:pt x="9549" y="4459"/>
                    <a:pt x="12137" y="5034"/>
                    <a:pt x="12137" y="7824"/>
                  </a:cubicBezTo>
                  <a:cubicBezTo>
                    <a:pt x="12137" y="10212"/>
                    <a:pt x="10613" y="11363"/>
                    <a:pt x="7478" y="11363"/>
                  </a:cubicBezTo>
                  <a:lnTo>
                    <a:pt x="5407" y="11363"/>
                  </a:lnTo>
                  <a:close/>
                  <a:moveTo>
                    <a:pt x="13662" y="20022"/>
                  </a:moveTo>
                  <a:cubicBezTo>
                    <a:pt x="13662" y="21690"/>
                    <a:pt x="13029" y="23934"/>
                    <a:pt x="7650" y="23934"/>
                  </a:cubicBezTo>
                  <a:cubicBezTo>
                    <a:pt x="7104" y="23934"/>
                    <a:pt x="6155" y="23934"/>
                    <a:pt x="5407" y="23876"/>
                  </a:cubicBezTo>
                  <a:lnTo>
                    <a:pt x="5407" y="15994"/>
                  </a:lnTo>
                  <a:lnTo>
                    <a:pt x="7881" y="15994"/>
                  </a:lnTo>
                  <a:cubicBezTo>
                    <a:pt x="13057" y="15965"/>
                    <a:pt x="13662" y="18267"/>
                    <a:pt x="13662" y="20022"/>
                  </a:cubicBezTo>
                </a:path>
              </a:pathLst>
            </a:custGeom>
            <a:grpFill/>
            <a:ln w="2874" cap="flat">
              <a:noFill/>
              <a:prstDash val="solid"/>
              <a:miter/>
            </a:ln>
          </p:spPr>
          <p:txBody>
            <a:bodyPr rtlCol="0" anchor="ctr"/>
            <a:lstStyle/>
            <a:p>
              <a:endParaRPr lang="en-US"/>
            </a:p>
          </p:txBody>
        </p:sp>
        <p:sp>
          <p:nvSpPr>
            <p:cNvPr id="44" name="Graphic 7">
              <a:extLst>
                <a:ext uri="{FF2B5EF4-FFF2-40B4-BE49-F238E27FC236}">
                  <a16:creationId xmlns:a16="http://schemas.microsoft.com/office/drawing/2014/main" id="{E935D0B1-3874-4A46-BC14-B17DABC0A063}"/>
                </a:ext>
              </a:extLst>
            </p:cNvPr>
            <p:cNvSpPr/>
            <p:nvPr/>
          </p:nvSpPr>
          <p:spPr>
            <a:xfrm>
              <a:off x="6071092" y="3424426"/>
              <a:ext cx="20017" cy="21114"/>
            </a:xfrm>
            <a:custGeom>
              <a:avLst/>
              <a:gdLst>
                <a:gd name="connsiteX0" fmla="*/ 10009 w 20017"/>
                <a:gd name="connsiteY0" fmla="*/ 0 h 21114"/>
                <a:gd name="connsiteX1" fmla="*/ 0 w 20017"/>
                <a:gd name="connsiteY1" fmla="*/ 10586 h 21114"/>
                <a:gd name="connsiteX2" fmla="*/ 10009 w 20017"/>
                <a:gd name="connsiteY2" fmla="*/ 21115 h 21114"/>
                <a:gd name="connsiteX3" fmla="*/ 20018 w 20017"/>
                <a:gd name="connsiteY3" fmla="*/ 10586 h 21114"/>
                <a:gd name="connsiteX4" fmla="*/ 10009 w 20017"/>
                <a:gd name="connsiteY4" fmla="*/ 0 h 21114"/>
                <a:gd name="connsiteX5" fmla="*/ 14467 w 20017"/>
                <a:gd name="connsiteY5" fmla="*/ 10557 h 21114"/>
                <a:gd name="connsiteX6" fmla="*/ 10009 w 20017"/>
                <a:gd name="connsiteY6" fmla="*/ 16685 h 21114"/>
                <a:gd name="connsiteX7" fmla="*/ 5580 w 20017"/>
                <a:gd name="connsiteY7" fmla="*/ 10557 h 21114"/>
                <a:gd name="connsiteX8" fmla="*/ 10009 w 20017"/>
                <a:gd name="connsiteY8" fmla="*/ 4459 h 21114"/>
                <a:gd name="connsiteX9" fmla="*/ 14467 w 20017"/>
                <a:gd name="connsiteY9" fmla="*/ 10557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017" h="21114">
                  <a:moveTo>
                    <a:pt x="10009" y="0"/>
                  </a:moveTo>
                  <a:cubicBezTo>
                    <a:pt x="3825" y="0"/>
                    <a:pt x="0" y="4056"/>
                    <a:pt x="0" y="10586"/>
                  </a:cubicBezTo>
                  <a:cubicBezTo>
                    <a:pt x="0" y="17087"/>
                    <a:pt x="3825" y="21115"/>
                    <a:pt x="10009" y="21115"/>
                  </a:cubicBezTo>
                  <a:cubicBezTo>
                    <a:pt x="16164" y="21115"/>
                    <a:pt x="20018" y="17087"/>
                    <a:pt x="20018" y="10586"/>
                  </a:cubicBezTo>
                  <a:cubicBezTo>
                    <a:pt x="20018" y="4056"/>
                    <a:pt x="16164" y="0"/>
                    <a:pt x="10009" y="0"/>
                  </a:cubicBezTo>
                  <a:moveTo>
                    <a:pt x="14467" y="10557"/>
                  </a:moveTo>
                  <a:cubicBezTo>
                    <a:pt x="14467" y="14671"/>
                    <a:pt x="13000" y="16685"/>
                    <a:pt x="10009" y="16685"/>
                  </a:cubicBezTo>
                  <a:cubicBezTo>
                    <a:pt x="7047" y="16685"/>
                    <a:pt x="5580" y="14671"/>
                    <a:pt x="5580" y="10557"/>
                  </a:cubicBezTo>
                  <a:cubicBezTo>
                    <a:pt x="5580" y="6444"/>
                    <a:pt x="7018" y="4459"/>
                    <a:pt x="10009" y="4459"/>
                  </a:cubicBezTo>
                  <a:cubicBezTo>
                    <a:pt x="13000" y="4459"/>
                    <a:pt x="14467" y="6473"/>
                    <a:pt x="14467" y="10557"/>
                  </a:cubicBezTo>
                </a:path>
              </a:pathLst>
            </a:custGeom>
            <a:grpFill/>
            <a:ln w="2874" cap="flat">
              <a:noFill/>
              <a:prstDash val="solid"/>
              <a:miter/>
            </a:ln>
          </p:spPr>
          <p:txBody>
            <a:bodyPr rtlCol="0" anchor="ctr"/>
            <a:lstStyle/>
            <a:p>
              <a:endParaRPr lang="en-US"/>
            </a:p>
          </p:txBody>
        </p:sp>
        <p:sp>
          <p:nvSpPr>
            <p:cNvPr id="46" name="Graphic 7">
              <a:extLst>
                <a:ext uri="{FF2B5EF4-FFF2-40B4-BE49-F238E27FC236}">
                  <a16:creationId xmlns:a16="http://schemas.microsoft.com/office/drawing/2014/main" id="{2714E912-8D44-C04B-9999-DAE236545D37}"/>
                </a:ext>
              </a:extLst>
            </p:cNvPr>
            <p:cNvSpPr/>
            <p:nvPr/>
          </p:nvSpPr>
          <p:spPr>
            <a:xfrm>
              <a:off x="6106037" y="3416284"/>
              <a:ext cx="19212" cy="29255"/>
            </a:xfrm>
            <a:custGeom>
              <a:avLst/>
              <a:gdLst>
                <a:gd name="connsiteX0" fmla="*/ 10325 w 19212"/>
                <a:gd name="connsiteY0" fmla="*/ 8141 h 29255"/>
                <a:gd name="connsiteX1" fmla="*/ 5378 w 19212"/>
                <a:gd name="connsiteY1" fmla="*/ 9694 h 29255"/>
                <a:gd name="connsiteX2" fmla="*/ 5378 w 19212"/>
                <a:gd name="connsiteY2" fmla="*/ 288 h 29255"/>
                <a:gd name="connsiteX3" fmla="*/ 4746 w 19212"/>
                <a:gd name="connsiteY3" fmla="*/ 173 h 29255"/>
                <a:gd name="connsiteX4" fmla="*/ 2675 w 19212"/>
                <a:gd name="connsiteY4" fmla="*/ 0 h 29255"/>
                <a:gd name="connsiteX5" fmla="*/ 633 w 19212"/>
                <a:gd name="connsiteY5" fmla="*/ 173 h 29255"/>
                <a:gd name="connsiteX6" fmla="*/ 0 w 19212"/>
                <a:gd name="connsiteY6" fmla="*/ 288 h 29255"/>
                <a:gd name="connsiteX7" fmla="*/ 0 w 19212"/>
                <a:gd name="connsiteY7" fmla="*/ 28019 h 29255"/>
                <a:gd name="connsiteX8" fmla="*/ 518 w 19212"/>
                <a:gd name="connsiteY8" fmla="*/ 28192 h 29255"/>
                <a:gd name="connsiteX9" fmla="*/ 7277 w 19212"/>
                <a:gd name="connsiteY9" fmla="*/ 29256 h 29255"/>
                <a:gd name="connsiteX10" fmla="*/ 19213 w 19212"/>
                <a:gd name="connsiteY10" fmla="*/ 18238 h 29255"/>
                <a:gd name="connsiteX11" fmla="*/ 10325 w 19212"/>
                <a:gd name="connsiteY11" fmla="*/ 8141 h 29255"/>
                <a:gd name="connsiteX12" fmla="*/ 13662 w 19212"/>
                <a:gd name="connsiteY12" fmla="*/ 18382 h 29255"/>
                <a:gd name="connsiteX13" fmla="*/ 7737 w 19212"/>
                <a:gd name="connsiteY13" fmla="*/ 24653 h 29255"/>
                <a:gd name="connsiteX14" fmla="*/ 5378 w 19212"/>
                <a:gd name="connsiteY14" fmla="*/ 24423 h 29255"/>
                <a:gd name="connsiteX15" fmla="*/ 5378 w 19212"/>
                <a:gd name="connsiteY15" fmla="*/ 17174 h 29255"/>
                <a:gd name="connsiteX16" fmla="*/ 9606 w 19212"/>
                <a:gd name="connsiteY16" fmla="*/ 12744 h 29255"/>
                <a:gd name="connsiteX17" fmla="*/ 13662 w 19212"/>
                <a:gd name="connsiteY17" fmla="*/ 18382 h 29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212" h="29255">
                  <a:moveTo>
                    <a:pt x="10325" y="8141"/>
                  </a:moveTo>
                  <a:cubicBezTo>
                    <a:pt x="8427" y="8141"/>
                    <a:pt x="6673" y="8688"/>
                    <a:pt x="5378" y="9694"/>
                  </a:cubicBezTo>
                  <a:lnTo>
                    <a:pt x="5378" y="288"/>
                  </a:lnTo>
                  <a:lnTo>
                    <a:pt x="4746" y="173"/>
                  </a:lnTo>
                  <a:cubicBezTo>
                    <a:pt x="3969" y="29"/>
                    <a:pt x="3049" y="0"/>
                    <a:pt x="2675" y="0"/>
                  </a:cubicBezTo>
                  <a:cubicBezTo>
                    <a:pt x="2330" y="0"/>
                    <a:pt x="1409" y="29"/>
                    <a:pt x="633" y="173"/>
                  </a:cubicBezTo>
                  <a:lnTo>
                    <a:pt x="0" y="288"/>
                  </a:lnTo>
                  <a:lnTo>
                    <a:pt x="0" y="28019"/>
                  </a:lnTo>
                  <a:lnTo>
                    <a:pt x="518" y="28192"/>
                  </a:lnTo>
                  <a:cubicBezTo>
                    <a:pt x="2013" y="28681"/>
                    <a:pt x="4659" y="29256"/>
                    <a:pt x="7277" y="29256"/>
                  </a:cubicBezTo>
                  <a:cubicBezTo>
                    <a:pt x="14870" y="29256"/>
                    <a:pt x="19213" y="25229"/>
                    <a:pt x="19213" y="18238"/>
                  </a:cubicBezTo>
                  <a:cubicBezTo>
                    <a:pt x="19241" y="11823"/>
                    <a:pt x="15991" y="8141"/>
                    <a:pt x="10325" y="8141"/>
                  </a:cubicBezTo>
                  <a:moveTo>
                    <a:pt x="13662" y="18382"/>
                  </a:moveTo>
                  <a:cubicBezTo>
                    <a:pt x="13662" y="22438"/>
                    <a:pt x="11562" y="24653"/>
                    <a:pt x="7737" y="24653"/>
                  </a:cubicBezTo>
                  <a:cubicBezTo>
                    <a:pt x="6845" y="24653"/>
                    <a:pt x="6040" y="24567"/>
                    <a:pt x="5378" y="24423"/>
                  </a:cubicBezTo>
                  <a:lnTo>
                    <a:pt x="5378" y="17174"/>
                  </a:lnTo>
                  <a:cubicBezTo>
                    <a:pt x="5378" y="13060"/>
                    <a:pt x="8600" y="12744"/>
                    <a:pt x="9606" y="12744"/>
                  </a:cubicBezTo>
                  <a:cubicBezTo>
                    <a:pt x="11476" y="12744"/>
                    <a:pt x="13662" y="13405"/>
                    <a:pt x="13662" y="18382"/>
                  </a:cubicBezTo>
                </a:path>
              </a:pathLst>
            </a:custGeom>
            <a:grpFill/>
            <a:ln w="2874" cap="flat">
              <a:noFill/>
              <a:prstDash val="solid"/>
              <a:miter/>
            </a:ln>
          </p:spPr>
          <p:txBody>
            <a:bodyPr rtlCol="0" anchor="ctr"/>
            <a:lstStyle/>
            <a:p>
              <a:endParaRPr lang="en-US"/>
            </a:p>
          </p:txBody>
        </p:sp>
        <p:sp>
          <p:nvSpPr>
            <p:cNvPr id="47" name="Graphic 7">
              <a:extLst>
                <a:ext uri="{FF2B5EF4-FFF2-40B4-BE49-F238E27FC236}">
                  <a16:creationId xmlns:a16="http://schemas.microsoft.com/office/drawing/2014/main" id="{EE6BC1E3-CCF0-4E46-9546-2509A050A225}"/>
                </a:ext>
              </a:extLst>
            </p:cNvPr>
            <p:cNvSpPr/>
            <p:nvPr/>
          </p:nvSpPr>
          <p:spPr>
            <a:xfrm>
              <a:off x="6128384" y="3424426"/>
              <a:ext cx="19212" cy="21085"/>
            </a:xfrm>
            <a:custGeom>
              <a:avLst/>
              <a:gdLst>
                <a:gd name="connsiteX0" fmla="*/ 10124 w 19212"/>
                <a:gd name="connsiteY0" fmla="*/ 0 h 21085"/>
                <a:gd name="connsiteX1" fmla="*/ 0 w 19212"/>
                <a:gd name="connsiteY1" fmla="*/ 10672 h 21085"/>
                <a:gd name="connsiteX2" fmla="*/ 11015 w 19212"/>
                <a:gd name="connsiteY2" fmla="*/ 21086 h 21085"/>
                <a:gd name="connsiteX3" fmla="*/ 17487 w 19212"/>
                <a:gd name="connsiteY3" fmla="*/ 19993 h 21085"/>
                <a:gd name="connsiteX4" fmla="*/ 17976 w 19212"/>
                <a:gd name="connsiteY4" fmla="*/ 19792 h 21085"/>
                <a:gd name="connsiteX5" fmla="*/ 17947 w 19212"/>
                <a:gd name="connsiteY5" fmla="*/ 19274 h 21085"/>
                <a:gd name="connsiteX6" fmla="*/ 17113 w 19212"/>
                <a:gd name="connsiteY6" fmla="*/ 16052 h 21085"/>
                <a:gd name="connsiteX7" fmla="*/ 16796 w 19212"/>
                <a:gd name="connsiteY7" fmla="*/ 15505 h 21085"/>
                <a:gd name="connsiteX8" fmla="*/ 16193 w 19212"/>
                <a:gd name="connsiteY8" fmla="*/ 15735 h 21085"/>
                <a:gd name="connsiteX9" fmla="*/ 11246 w 19212"/>
                <a:gd name="connsiteY9" fmla="*/ 16598 h 21085"/>
                <a:gd name="connsiteX10" fmla="*/ 5637 w 19212"/>
                <a:gd name="connsiteY10" fmla="*/ 12197 h 21085"/>
                <a:gd name="connsiteX11" fmla="*/ 19040 w 19212"/>
                <a:gd name="connsiteY11" fmla="*/ 12197 h 21085"/>
                <a:gd name="connsiteX12" fmla="*/ 19126 w 19212"/>
                <a:gd name="connsiteY12" fmla="*/ 11075 h 21085"/>
                <a:gd name="connsiteX13" fmla="*/ 19212 w 19212"/>
                <a:gd name="connsiteY13" fmla="*/ 9378 h 21085"/>
                <a:gd name="connsiteX14" fmla="*/ 10124 w 19212"/>
                <a:gd name="connsiteY14" fmla="*/ 0 h 21085"/>
                <a:gd name="connsiteX15" fmla="*/ 10009 w 19212"/>
                <a:gd name="connsiteY15" fmla="*/ 4401 h 21085"/>
                <a:gd name="connsiteX16" fmla="*/ 13834 w 19212"/>
                <a:gd name="connsiteY16" fmla="*/ 7997 h 21085"/>
                <a:gd name="connsiteX17" fmla="*/ 5752 w 19212"/>
                <a:gd name="connsiteY17" fmla="*/ 7997 h 21085"/>
                <a:gd name="connsiteX18" fmla="*/ 10009 w 19212"/>
                <a:gd name="connsiteY18" fmla="*/ 4401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212" h="21085">
                  <a:moveTo>
                    <a:pt x="10124" y="0"/>
                  </a:moveTo>
                  <a:cubicBezTo>
                    <a:pt x="3883" y="0"/>
                    <a:pt x="0" y="4085"/>
                    <a:pt x="0" y="10672"/>
                  </a:cubicBezTo>
                  <a:cubicBezTo>
                    <a:pt x="0" y="17404"/>
                    <a:pt x="3911" y="21086"/>
                    <a:pt x="11015" y="21086"/>
                  </a:cubicBezTo>
                  <a:cubicBezTo>
                    <a:pt x="13604" y="21086"/>
                    <a:pt x="15703" y="20741"/>
                    <a:pt x="17487" y="19993"/>
                  </a:cubicBezTo>
                  <a:lnTo>
                    <a:pt x="17976" y="19792"/>
                  </a:lnTo>
                  <a:lnTo>
                    <a:pt x="17947" y="19274"/>
                  </a:lnTo>
                  <a:cubicBezTo>
                    <a:pt x="17889" y="18094"/>
                    <a:pt x="17573" y="16857"/>
                    <a:pt x="17113" y="16052"/>
                  </a:cubicBezTo>
                  <a:lnTo>
                    <a:pt x="16796" y="15505"/>
                  </a:lnTo>
                  <a:lnTo>
                    <a:pt x="16193" y="15735"/>
                  </a:lnTo>
                  <a:cubicBezTo>
                    <a:pt x="14668" y="16311"/>
                    <a:pt x="13000" y="16598"/>
                    <a:pt x="11246" y="16598"/>
                  </a:cubicBezTo>
                  <a:cubicBezTo>
                    <a:pt x="7708" y="16598"/>
                    <a:pt x="5982" y="15246"/>
                    <a:pt x="5637" y="12197"/>
                  </a:cubicBezTo>
                  <a:lnTo>
                    <a:pt x="19040" y="12197"/>
                  </a:lnTo>
                  <a:lnTo>
                    <a:pt x="19126" y="11075"/>
                  </a:lnTo>
                  <a:cubicBezTo>
                    <a:pt x="19155" y="10586"/>
                    <a:pt x="19212" y="9953"/>
                    <a:pt x="19212" y="9378"/>
                  </a:cubicBezTo>
                  <a:cubicBezTo>
                    <a:pt x="19212" y="3682"/>
                    <a:pt x="15646" y="0"/>
                    <a:pt x="10124" y="0"/>
                  </a:cubicBezTo>
                  <a:moveTo>
                    <a:pt x="10009" y="4401"/>
                  </a:moveTo>
                  <a:cubicBezTo>
                    <a:pt x="12971" y="4401"/>
                    <a:pt x="13690" y="6703"/>
                    <a:pt x="13834" y="7997"/>
                  </a:cubicBezTo>
                  <a:lnTo>
                    <a:pt x="5752" y="7997"/>
                  </a:lnTo>
                  <a:cubicBezTo>
                    <a:pt x="6270" y="5581"/>
                    <a:pt x="7651" y="4401"/>
                    <a:pt x="10009" y="4401"/>
                  </a:cubicBezTo>
                </a:path>
              </a:pathLst>
            </a:custGeom>
            <a:grpFill/>
            <a:ln w="2874" cap="flat">
              <a:noFill/>
              <a:prstDash val="solid"/>
              <a:miter/>
            </a:ln>
          </p:spPr>
          <p:txBody>
            <a:bodyPr rtlCol="0" anchor="ctr"/>
            <a:lstStyle/>
            <a:p>
              <a:endParaRPr lang="en-US"/>
            </a:p>
          </p:txBody>
        </p:sp>
        <p:sp>
          <p:nvSpPr>
            <p:cNvPr id="48" name="Graphic 7">
              <a:extLst>
                <a:ext uri="{FF2B5EF4-FFF2-40B4-BE49-F238E27FC236}">
                  <a16:creationId xmlns:a16="http://schemas.microsoft.com/office/drawing/2014/main" id="{1B768ACF-4A43-A741-B9D4-0AB49996B6F6}"/>
                </a:ext>
              </a:extLst>
            </p:cNvPr>
            <p:cNvSpPr/>
            <p:nvPr/>
          </p:nvSpPr>
          <p:spPr>
            <a:xfrm>
              <a:off x="6151307" y="3424684"/>
              <a:ext cx="12051" cy="20539"/>
            </a:xfrm>
            <a:custGeom>
              <a:avLst/>
              <a:gdLst>
                <a:gd name="connsiteX0" fmla="*/ 11735 w 12051"/>
                <a:gd name="connsiteY0" fmla="*/ 201 h 20539"/>
                <a:gd name="connsiteX1" fmla="*/ 11217 w 12051"/>
                <a:gd name="connsiteY1" fmla="*/ 144 h 20539"/>
                <a:gd name="connsiteX2" fmla="*/ 9923 w 12051"/>
                <a:gd name="connsiteY2" fmla="*/ 58 h 20539"/>
                <a:gd name="connsiteX3" fmla="*/ 4947 w 12051"/>
                <a:gd name="connsiteY3" fmla="*/ 1985 h 20539"/>
                <a:gd name="connsiteX4" fmla="*/ 4746 w 12051"/>
                <a:gd name="connsiteY4" fmla="*/ 777 h 20539"/>
                <a:gd name="connsiteX5" fmla="*/ 4659 w 12051"/>
                <a:gd name="connsiteY5" fmla="*/ 288 h 20539"/>
                <a:gd name="connsiteX6" fmla="*/ 4171 w 12051"/>
                <a:gd name="connsiteY6" fmla="*/ 173 h 20539"/>
                <a:gd name="connsiteX7" fmla="*/ 2387 w 12051"/>
                <a:gd name="connsiteY7" fmla="*/ 0 h 20539"/>
                <a:gd name="connsiteX8" fmla="*/ 633 w 12051"/>
                <a:gd name="connsiteY8" fmla="*/ 173 h 20539"/>
                <a:gd name="connsiteX9" fmla="*/ 0 w 12051"/>
                <a:gd name="connsiteY9" fmla="*/ 288 h 20539"/>
                <a:gd name="connsiteX10" fmla="*/ 0 w 12051"/>
                <a:gd name="connsiteY10" fmla="*/ 20281 h 20539"/>
                <a:gd name="connsiteX11" fmla="*/ 633 w 12051"/>
                <a:gd name="connsiteY11" fmla="*/ 20396 h 20539"/>
                <a:gd name="connsiteX12" fmla="*/ 2704 w 12051"/>
                <a:gd name="connsiteY12" fmla="*/ 20540 h 20539"/>
                <a:gd name="connsiteX13" fmla="*/ 4746 w 12051"/>
                <a:gd name="connsiteY13" fmla="*/ 20367 h 20539"/>
                <a:gd name="connsiteX14" fmla="*/ 5378 w 12051"/>
                <a:gd name="connsiteY14" fmla="*/ 20252 h 20539"/>
                <a:gd name="connsiteX15" fmla="*/ 5378 w 12051"/>
                <a:gd name="connsiteY15" fmla="*/ 10327 h 20539"/>
                <a:gd name="connsiteX16" fmla="*/ 9951 w 12051"/>
                <a:gd name="connsiteY16" fmla="*/ 4861 h 20539"/>
                <a:gd name="connsiteX17" fmla="*/ 10354 w 12051"/>
                <a:gd name="connsiteY17" fmla="*/ 4861 h 20539"/>
                <a:gd name="connsiteX18" fmla="*/ 10929 w 12051"/>
                <a:gd name="connsiteY18" fmla="*/ 4919 h 20539"/>
                <a:gd name="connsiteX19" fmla="*/ 11706 w 12051"/>
                <a:gd name="connsiteY19" fmla="*/ 5121 h 20539"/>
                <a:gd name="connsiteX20" fmla="*/ 11850 w 12051"/>
                <a:gd name="connsiteY20" fmla="*/ 4344 h 20539"/>
                <a:gd name="connsiteX21" fmla="*/ 12051 w 12051"/>
                <a:gd name="connsiteY21" fmla="*/ 2359 h 20539"/>
                <a:gd name="connsiteX22" fmla="*/ 11878 w 12051"/>
                <a:gd name="connsiteY22" fmla="*/ 719 h 20539"/>
                <a:gd name="connsiteX23" fmla="*/ 11735 w 12051"/>
                <a:gd name="connsiteY23" fmla="*/ 201 h 2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51" h="20539">
                  <a:moveTo>
                    <a:pt x="11735" y="201"/>
                  </a:moveTo>
                  <a:lnTo>
                    <a:pt x="11217" y="144"/>
                  </a:lnTo>
                  <a:cubicBezTo>
                    <a:pt x="10901" y="115"/>
                    <a:pt x="10383" y="58"/>
                    <a:pt x="9923" y="58"/>
                  </a:cubicBezTo>
                  <a:cubicBezTo>
                    <a:pt x="7967" y="58"/>
                    <a:pt x="6299" y="690"/>
                    <a:pt x="4947" y="1985"/>
                  </a:cubicBezTo>
                  <a:cubicBezTo>
                    <a:pt x="4890" y="1496"/>
                    <a:pt x="4803" y="1064"/>
                    <a:pt x="4746" y="777"/>
                  </a:cubicBezTo>
                  <a:lnTo>
                    <a:pt x="4659" y="288"/>
                  </a:lnTo>
                  <a:lnTo>
                    <a:pt x="4171" y="173"/>
                  </a:lnTo>
                  <a:cubicBezTo>
                    <a:pt x="3710" y="58"/>
                    <a:pt x="3106" y="0"/>
                    <a:pt x="2387" y="0"/>
                  </a:cubicBezTo>
                  <a:cubicBezTo>
                    <a:pt x="1726" y="0"/>
                    <a:pt x="1208" y="58"/>
                    <a:pt x="633" y="173"/>
                  </a:cubicBezTo>
                  <a:lnTo>
                    <a:pt x="0" y="288"/>
                  </a:lnTo>
                  <a:lnTo>
                    <a:pt x="0" y="20281"/>
                  </a:lnTo>
                  <a:lnTo>
                    <a:pt x="633" y="20396"/>
                  </a:lnTo>
                  <a:cubicBezTo>
                    <a:pt x="1409" y="20540"/>
                    <a:pt x="2272" y="20540"/>
                    <a:pt x="2704" y="20540"/>
                  </a:cubicBezTo>
                  <a:cubicBezTo>
                    <a:pt x="3164" y="20540"/>
                    <a:pt x="4027" y="20511"/>
                    <a:pt x="4746" y="20367"/>
                  </a:cubicBezTo>
                  <a:lnTo>
                    <a:pt x="5378" y="20252"/>
                  </a:lnTo>
                  <a:lnTo>
                    <a:pt x="5378" y="10327"/>
                  </a:lnTo>
                  <a:cubicBezTo>
                    <a:pt x="5378" y="6588"/>
                    <a:pt x="6845" y="4861"/>
                    <a:pt x="9951" y="4861"/>
                  </a:cubicBezTo>
                  <a:lnTo>
                    <a:pt x="10354" y="4861"/>
                  </a:lnTo>
                  <a:cubicBezTo>
                    <a:pt x="10440" y="4861"/>
                    <a:pt x="10699" y="4861"/>
                    <a:pt x="10929" y="4919"/>
                  </a:cubicBezTo>
                  <a:lnTo>
                    <a:pt x="11706" y="5121"/>
                  </a:lnTo>
                  <a:lnTo>
                    <a:pt x="11850" y="4344"/>
                  </a:lnTo>
                  <a:cubicBezTo>
                    <a:pt x="11994" y="3682"/>
                    <a:pt x="12051" y="2963"/>
                    <a:pt x="12051" y="2359"/>
                  </a:cubicBezTo>
                  <a:cubicBezTo>
                    <a:pt x="12051" y="1697"/>
                    <a:pt x="11994" y="1180"/>
                    <a:pt x="11878" y="719"/>
                  </a:cubicBezTo>
                  <a:lnTo>
                    <a:pt x="11735" y="201"/>
                  </a:lnTo>
                  <a:close/>
                </a:path>
              </a:pathLst>
            </a:custGeom>
            <a:grpFill/>
            <a:ln w="2874" cap="flat">
              <a:noFill/>
              <a:prstDash val="solid"/>
              <a:miter/>
            </a:ln>
          </p:spPr>
          <p:txBody>
            <a:bodyPr rtlCol="0" anchor="ctr"/>
            <a:lstStyle/>
            <a:p>
              <a:endParaRPr lang="en-US"/>
            </a:p>
          </p:txBody>
        </p:sp>
        <p:sp>
          <p:nvSpPr>
            <p:cNvPr id="50" name="Graphic 7">
              <a:extLst>
                <a:ext uri="{FF2B5EF4-FFF2-40B4-BE49-F238E27FC236}">
                  <a16:creationId xmlns:a16="http://schemas.microsoft.com/office/drawing/2014/main" id="{E9A3B08F-2303-FA44-AE74-BD5288F11CF0}"/>
                </a:ext>
              </a:extLst>
            </p:cNvPr>
            <p:cNvSpPr/>
            <p:nvPr/>
          </p:nvSpPr>
          <p:spPr>
            <a:xfrm>
              <a:off x="6175610" y="3424454"/>
              <a:ext cx="16738" cy="21114"/>
            </a:xfrm>
            <a:custGeom>
              <a:avLst/>
              <a:gdLst>
                <a:gd name="connsiteX0" fmla="*/ 15819 w 16738"/>
                <a:gd name="connsiteY0" fmla="*/ 16225 h 21114"/>
                <a:gd name="connsiteX1" fmla="*/ 15502 w 16738"/>
                <a:gd name="connsiteY1" fmla="*/ 15707 h 21114"/>
                <a:gd name="connsiteX2" fmla="*/ 14927 w 16738"/>
                <a:gd name="connsiteY2" fmla="*/ 15908 h 21114"/>
                <a:gd name="connsiteX3" fmla="*/ 11044 w 16738"/>
                <a:gd name="connsiteY3" fmla="*/ 16512 h 21114"/>
                <a:gd name="connsiteX4" fmla="*/ 5579 w 16738"/>
                <a:gd name="connsiteY4" fmla="*/ 10528 h 21114"/>
                <a:gd name="connsiteX5" fmla="*/ 10728 w 16738"/>
                <a:gd name="connsiteY5" fmla="*/ 4516 h 21114"/>
                <a:gd name="connsiteX6" fmla="*/ 14812 w 16738"/>
                <a:gd name="connsiteY6" fmla="*/ 5091 h 21114"/>
                <a:gd name="connsiteX7" fmla="*/ 15416 w 16738"/>
                <a:gd name="connsiteY7" fmla="*/ 5293 h 21114"/>
                <a:gd name="connsiteX8" fmla="*/ 15703 w 16738"/>
                <a:gd name="connsiteY8" fmla="*/ 4718 h 21114"/>
                <a:gd name="connsiteX9" fmla="*/ 16451 w 16738"/>
                <a:gd name="connsiteY9" fmla="*/ 1496 h 21114"/>
                <a:gd name="connsiteX10" fmla="*/ 16451 w 16738"/>
                <a:gd name="connsiteY10" fmla="*/ 978 h 21114"/>
                <a:gd name="connsiteX11" fmla="*/ 15962 w 16738"/>
                <a:gd name="connsiteY11" fmla="*/ 805 h 21114"/>
                <a:gd name="connsiteX12" fmla="*/ 10469 w 16738"/>
                <a:gd name="connsiteY12" fmla="*/ 0 h 21114"/>
                <a:gd name="connsiteX13" fmla="*/ 0 w 16738"/>
                <a:gd name="connsiteY13" fmla="*/ 10586 h 21114"/>
                <a:gd name="connsiteX14" fmla="*/ 10728 w 16738"/>
                <a:gd name="connsiteY14" fmla="*/ 21115 h 21114"/>
                <a:gd name="connsiteX15" fmla="*/ 16221 w 16738"/>
                <a:gd name="connsiteY15" fmla="*/ 20223 h 21114"/>
                <a:gd name="connsiteX16" fmla="*/ 16739 w 16738"/>
                <a:gd name="connsiteY16" fmla="*/ 20022 h 21114"/>
                <a:gd name="connsiteX17" fmla="*/ 16710 w 16738"/>
                <a:gd name="connsiteY17" fmla="*/ 19475 h 21114"/>
                <a:gd name="connsiteX18" fmla="*/ 15819 w 16738"/>
                <a:gd name="connsiteY18" fmla="*/ 16225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738" h="21114">
                  <a:moveTo>
                    <a:pt x="15819" y="16225"/>
                  </a:moveTo>
                  <a:lnTo>
                    <a:pt x="15502" y="15707"/>
                  </a:lnTo>
                  <a:lnTo>
                    <a:pt x="14927" y="15908"/>
                  </a:lnTo>
                  <a:cubicBezTo>
                    <a:pt x="13690" y="16339"/>
                    <a:pt x="12540" y="16512"/>
                    <a:pt x="11044" y="16512"/>
                  </a:cubicBezTo>
                  <a:cubicBezTo>
                    <a:pt x="7363" y="16512"/>
                    <a:pt x="5579" y="14556"/>
                    <a:pt x="5579" y="10528"/>
                  </a:cubicBezTo>
                  <a:cubicBezTo>
                    <a:pt x="5579" y="7767"/>
                    <a:pt x="6471" y="4516"/>
                    <a:pt x="10728" y="4516"/>
                  </a:cubicBezTo>
                  <a:cubicBezTo>
                    <a:pt x="12223" y="4516"/>
                    <a:pt x="13575" y="4718"/>
                    <a:pt x="14812" y="5091"/>
                  </a:cubicBezTo>
                  <a:lnTo>
                    <a:pt x="15416" y="5293"/>
                  </a:lnTo>
                  <a:lnTo>
                    <a:pt x="15703" y="4718"/>
                  </a:lnTo>
                  <a:cubicBezTo>
                    <a:pt x="16221" y="3711"/>
                    <a:pt x="16451" y="2359"/>
                    <a:pt x="16451" y="1496"/>
                  </a:cubicBezTo>
                  <a:lnTo>
                    <a:pt x="16451" y="978"/>
                  </a:lnTo>
                  <a:lnTo>
                    <a:pt x="15962" y="805"/>
                  </a:lnTo>
                  <a:cubicBezTo>
                    <a:pt x="14409" y="230"/>
                    <a:pt x="12770" y="0"/>
                    <a:pt x="10469" y="0"/>
                  </a:cubicBezTo>
                  <a:cubicBezTo>
                    <a:pt x="4113" y="0"/>
                    <a:pt x="0" y="4142"/>
                    <a:pt x="0" y="10586"/>
                  </a:cubicBezTo>
                  <a:cubicBezTo>
                    <a:pt x="0" y="17289"/>
                    <a:pt x="3911" y="21115"/>
                    <a:pt x="10728" y="21115"/>
                  </a:cubicBezTo>
                  <a:cubicBezTo>
                    <a:pt x="12741" y="21115"/>
                    <a:pt x="14582" y="20827"/>
                    <a:pt x="16221" y="20223"/>
                  </a:cubicBezTo>
                  <a:lnTo>
                    <a:pt x="16739" y="20022"/>
                  </a:lnTo>
                  <a:lnTo>
                    <a:pt x="16710" y="19475"/>
                  </a:lnTo>
                  <a:cubicBezTo>
                    <a:pt x="16681" y="18324"/>
                    <a:pt x="16336" y="17087"/>
                    <a:pt x="15819" y="16225"/>
                  </a:cubicBezTo>
                </a:path>
              </a:pathLst>
            </a:custGeom>
            <a:grpFill/>
            <a:ln w="2874" cap="flat">
              <a:noFill/>
              <a:prstDash val="solid"/>
              <a:miter/>
            </a:ln>
          </p:spPr>
          <p:txBody>
            <a:bodyPr rtlCol="0" anchor="ctr"/>
            <a:lstStyle/>
            <a:p>
              <a:endParaRPr lang="en-US"/>
            </a:p>
          </p:txBody>
        </p:sp>
        <p:sp>
          <p:nvSpPr>
            <p:cNvPr id="51" name="Graphic 7">
              <a:extLst>
                <a:ext uri="{FF2B5EF4-FFF2-40B4-BE49-F238E27FC236}">
                  <a16:creationId xmlns:a16="http://schemas.microsoft.com/office/drawing/2014/main" id="{8049047D-734A-2F44-927C-769C553FE084}"/>
                </a:ext>
              </a:extLst>
            </p:cNvPr>
            <p:cNvSpPr/>
            <p:nvPr/>
          </p:nvSpPr>
          <p:spPr>
            <a:xfrm>
              <a:off x="6194592" y="3424426"/>
              <a:ext cx="16997" cy="21085"/>
            </a:xfrm>
            <a:custGeom>
              <a:avLst/>
              <a:gdLst>
                <a:gd name="connsiteX0" fmla="*/ 8312 w 16997"/>
                <a:gd name="connsiteY0" fmla="*/ 0 h 21085"/>
                <a:gd name="connsiteX1" fmla="*/ 2128 w 16997"/>
                <a:gd name="connsiteY1" fmla="*/ 863 h 21085"/>
                <a:gd name="connsiteX2" fmla="*/ 1582 w 16997"/>
                <a:gd name="connsiteY2" fmla="*/ 1036 h 21085"/>
                <a:gd name="connsiteX3" fmla="*/ 1582 w 16997"/>
                <a:gd name="connsiteY3" fmla="*/ 1582 h 21085"/>
                <a:gd name="connsiteX4" fmla="*/ 2445 w 16997"/>
                <a:gd name="connsiteY4" fmla="*/ 4861 h 21085"/>
                <a:gd name="connsiteX5" fmla="*/ 2761 w 16997"/>
                <a:gd name="connsiteY5" fmla="*/ 5351 h 21085"/>
                <a:gd name="connsiteX6" fmla="*/ 3308 w 16997"/>
                <a:gd name="connsiteY6" fmla="*/ 5178 h 21085"/>
                <a:gd name="connsiteX7" fmla="*/ 7938 w 16997"/>
                <a:gd name="connsiteY7" fmla="*/ 4487 h 21085"/>
                <a:gd name="connsiteX8" fmla="*/ 11706 w 16997"/>
                <a:gd name="connsiteY8" fmla="*/ 7393 h 21085"/>
                <a:gd name="connsiteX9" fmla="*/ 9117 w 16997"/>
                <a:gd name="connsiteY9" fmla="*/ 7307 h 21085"/>
                <a:gd name="connsiteX10" fmla="*/ 0 w 16997"/>
                <a:gd name="connsiteY10" fmla="*/ 14355 h 21085"/>
                <a:gd name="connsiteX11" fmla="*/ 9002 w 16997"/>
                <a:gd name="connsiteY11" fmla="*/ 21086 h 21085"/>
                <a:gd name="connsiteX12" fmla="*/ 16394 w 16997"/>
                <a:gd name="connsiteY12" fmla="*/ 20166 h 21085"/>
                <a:gd name="connsiteX13" fmla="*/ 16998 w 16997"/>
                <a:gd name="connsiteY13" fmla="*/ 20022 h 21085"/>
                <a:gd name="connsiteX14" fmla="*/ 16998 w 16997"/>
                <a:gd name="connsiteY14" fmla="*/ 7681 h 21085"/>
                <a:gd name="connsiteX15" fmla="*/ 8312 w 16997"/>
                <a:gd name="connsiteY15" fmla="*/ 0 h 21085"/>
                <a:gd name="connsiteX16" fmla="*/ 11677 w 16997"/>
                <a:gd name="connsiteY16" fmla="*/ 11794 h 21085"/>
                <a:gd name="connsiteX17" fmla="*/ 11677 w 16997"/>
                <a:gd name="connsiteY17" fmla="*/ 16455 h 21085"/>
                <a:gd name="connsiteX18" fmla="*/ 8916 w 16997"/>
                <a:gd name="connsiteY18" fmla="*/ 16685 h 21085"/>
                <a:gd name="connsiteX19" fmla="*/ 5321 w 16997"/>
                <a:gd name="connsiteY19" fmla="*/ 14297 h 21085"/>
                <a:gd name="connsiteX20" fmla="*/ 9462 w 16997"/>
                <a:gd name="connsiteY20" fmla="*/ 11650 h 21085"/>
                <a:gd name="connsiteX21" fmla="*/ 11677 w 16997"/>
                <a:gd name="connsiteY21" fmla="*/ 11794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997" h="21085">
                  <a:moveTo>
                    <a:pt x="8312" y="0"/>
                  </a:moveTo>
                  <a:cubicBezTo>
                    <a:pt x="6184" y="0"/>
                    <a:pt x="3854" y="316"/>
                    <a:pt x="2128" y="863"/>
                  </a:cubicBezTo>
                  <a:lnTo>
                    <a:pt x="1582" y="1036"/>
                  </a:lnTo>
                  <a:lnTo>
                    <a:pt x="1582" y="1582"/>
                  </a:lnTo>
                  <a:cubicBezTo>
                    <a:pt x="1582" y="2877"/>
                    <a:pt x="1870" y="3941"/>
                    <a:pt x="2445" y="4861"/>
                  </a:cubicBezTo>
                  <a:lnTo>
                    <a:pt x="2761" y="5351"/>
                  </a:lnTo>
                  <a:lnTo>
                    <a:pt x="3308" y="5178"/>
                  </a:lnTo>
                  <a:cubicBezTo>
                    <a:pt x="4976" y="4689"/>
                    <a:pt x="6385" y="4487"/>
                    <a:pt x="7938" y="4487"/>
                  </a:cubicBezTo>
                  <a:cubicBezTo>
                    <a:pt x="10987" y="4487"/>
                    <a:pt x="11648" y="5609"/>
                    <a:pt x="11706" y="7393"/>
                  </a:cubicBezTo>
                  <a:cubicBezTo>
                    <a:pt x="10987" y="7335"/>
                    <a:pt x="10153" y="7307"/>
                    <a:pt x="9117" y="7307"/>
                  </a:cubicBezTo>
                  <a:cubicBezTo>
                    <a:pt x="3595" y="7307"/>
                    <a:pt x="0" y="10068"/>
                    <a:pt x="0" y="14355"/>
                  </a:cubicBezTo>
                  <a:cubicBezTo>
                    <a:pt x="0" y="19935"/>
                    <a:pt x="4889" y="21086"/>
                    <a:pt x="9002" y="21086"/>
                  </a:cubicBezTo>
                  <a:cubicBezTo>
                    <a:pt x="11102" y="21086"/>
                    <a:pt x="13604" y="20770"/>
                    <a:pt x="16394" y="20166"/>
                  </a:cubicBezTo>
                  <a:lnTo>
                    <a:pt x="16998" y="20022"/>
                  </a:lnTo>
                  <a:lnTo>
                    <a:pt x="16998" y="7681"/>
                  </a:lnTo>
                  <a:cubicBezTo>
                    <a:pt x="16969" y="2589"/>
                    <a:pt x="14035" y="0"/>
                    <a:pt x="8312" y="0"/>
                  </a:cubicBezTo>
                  <a:moveTo>
                    <a:pt x="11677" y="11794"/>
                  </a:moveTo>
                  <a:lnTo>
                    <a:pt x="11677" y="16455"/>
                  </a:lnTo>
                  <a:cubicBezTo>
                    <a:pt x="10900" y="16598"/>
                    <a:pt x="9922" y="16685"/>
                    <a:pt x="8916" y="16685"/>
                  </a:cubicBezTo>
                  <a:cubicBezTo>
                    <a:pt x="6299" y="16685"/>
                    <a:pt x="5321" y="16052"/>
                    <a:pt x="5321" y="14297"/>
                  </a:cubicBezTo>
                  <a:cubicBezTo>
                    <a:pt x="5321" y="13175"/>
                    <a:pt x="5752" y="11650"/>
                    <a:pt x="9462" y="11650"/>
                  </a:cubicBezTo>
                  <a:cubicBezTo>
                    <a:pt x="10066" y="11650"/>
                    <a:pt x="10987" y="11708"/>
                    <a:pt x="11677" y="11794"/>
                  </a:cubicBezTo>
                </a:path>
              </a:pathLst>
            </a:custGeom>
            <a:grpFill/>
            <a:ln w="2874" cap="flat">
              <a:noFill/>
              <a:prstDash val="solid"/>
              <a:miter/>
            </a:ln>
          </p:spPr>
          <p:txBody>
            <a:bodyPr rtlCol="0" anchor="ctr"/>
            <a:lstStyle/>
            <a:p>
              <a:endParaRPr lang="en-US"/>
            </a:p>
          </p:txBody>
        </p:sp>
        <p:sp>
          <p:nvSpPr>
            <p:cNvPr id="52" name="Graphic 7">
              <a:extLst>
                <a:ext uri="{FF2B5EF4-FFF2-40B4-BE49-F238E27FC236}">
                  <a16:creationId xmlns:a16="http://schemas.microsoft.com/office/drawing/2014/main" id="{46D9D6A3-1E0B-6544-839E-84E070F42FA6}"/>
                </a:ext>
              </a:extLst>
            </p:cNvPr>
            <p:cNvSpPr/>
            <p:nvPr/>
          </p:nvSpPr>
          <p:spPr>
            <a:xfrm>
              <a:off x="6166579" y="3424224"/>
              <a:ext cx="5320" cy="21172"/>
            </a:xfrm>
            <a:custGeom>
              <a:avLst/>
              <a:gdLst>
                <a:gd name="connsiteX0" fmla="*/ 4688 w 5320"/>
                <a:gd name="connsiteY0" fmla="*/ 144 h 21172"/>
                <a:gd name="connsiteX1" fmla="*/ 2675 w 5320"/>
                <a:gd name="connsiteY1" fmla="*/ 0 h 21172"/>
                <a:gd name="connsiteX2" fmla="*/ 633 w 5320"/>
                <a:gd name="connsiteY2" fmla="*/ 144 h 21172"/>
                <a:gd name="connsiteX3" fmla="*/ 0 w 5320"/>
                <a:gd name="connsiteY3" fmla="*/ 259 h 21172"/>
                <a:gd name="connsiteX4" fmla="*/ 0 w 5320"/>
                <a:gd name="connsiteY4" fmla="*/ 20885 h 21172"/>
                <a:gd name="connsiteX5" fmla="*/ 633 w 5320"/>
                <a:gd name="connsiteY5" fmla="*/ 21000 h 21172"/>
                <a:gd name="connsiteX6" fmla="*/ 2646 w 5320"/>
                <a:gd name="connsiteY6" fmla="*/ 21172 h 21172"/>
                <a:gd name="connsiteX7" fmla="*/ 4688 w 5320"/>
                <a:gd name="connsiteY7" fmla="*/ 21000 h 21172"/>
                <a:gd name="connsiteX8" fmla="*/ 5321 w 5320"/>
                <a:gd name="connsiteY8" fmla="*/ 20885 h 21172"/>
                <a:gd name="connsiteX9" fmla="*/ 5321 w 5320"/>
                <a:gd name="connsiteY9" fmla="*/ 259 h 21172"/>
                <a:gd name="connsiteX10" fmla="*/ 4688 w 5320"/>
                <a:gd name="connsiteY10" fmla="*/ 144 h 21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20" h="21172">
                  <a:moveTo>
                    <a:pt x="4688" y="144"/>
                  </a:moveTo>
                  <a:cubicBezTo>
                    <a:pt x="4055" y="29"/>
                    <a:pt x="3250" y="0"/>
                    <a:pt x="2675" y="0"/>
                  </a:cubicBezTo>
                  <a:cubicBezTo>
                    <a:pt x="2215" y="0"/>
                    <a:pt x="1352" y="29"/>
                    <a:pt x="633" y="144"/>
                  </a:cubicBezTo>
                  <a:lnTo>
                    <a:pt x="0" y="259"/>
                  </a:lnTo>
                  <a:lnTo>
                    <a:pt x="0" y="20885"/>
                  </a:lnTo>
                  <a:lnTo>
                    <a:pt x="633" y="21000"/>
                  </a:lnTo>
                  <a:cubicBezTo>
                    <a:pt x="1265" y="21115"/>
                    <a:pt x="2071" y="21172"/>
                    <a:pt x="2646" y="21172"/>
                  </a:cubicBezTo>
                  <a:cubicBezTo>
                    <a:pt x="3106" y="21172"/>
                    <a:pt x="3969" y="21144"/>
                    <a:pt x="4688" y="21000"/>
                  </a:cubicBezTo>
                  <a:lnTo>
                    <a:pt x="5321" y="20885"/>
                  </a:lnTo>
                  <a:lnTo>
                    <a:pt x="5321" y="259"/>
                  </a:lnTo>
                  <a:lnTo>
                    <a:pt x="4688" y="144"/>
                  </a:lnTo>
                  <a:close/>
                </a:path>
              </a:pathLst>
            </a:custGeom>
            <a:grpFill/>
            <a:ln w="2874" cap="flat">
              <a:noFill/>
              <a:prstDash val="solid"/>
              <a:miter/>
            </a:ln>
          </p:spPr>
          <p:txBody>
            <a:bodyPr rtlCol="0" anchor="ctr"/>
            <a:lstStyle/>
            <a:p>
              <a:endParaRPr lang="en-US"/>
            </a:p>
          </p:txBody>
        </p:sp>
        <p:sp>
          <p:nvSpPr>
            <p:cNvPr id="53" name="Graphic 7">
              <a:extLst>
                <a:ext uri="{FF2B5EF4-FFF2-40B4-BE49-F238E27FC236}">
                  <a16:creationId xmlns:a16="http://schemas.microsoft.com/office/drawing/2014/main" id="{8E1F519C-9F42-E846-BD01-FF86DE73AF05}"/>
                </a:ext>
              </a:extLst>
            </p:cNvPr>
            <p:cNvSpPr/>
            <p:nvPr/>
          </p:nvSpPr>
          <p:spPr>
            <a:xfrm>
              <a:off x="6166234"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54" name="Graphic 7">
              <a:extLst>
                <a:ext uri="{FF2B5EF4-FFF2-40B4-BE49-F238E27FC236}">
                  <a16:creationId xmlns:a16="http://schemas.microsoft.com/office/drawing/2014/main" id="{873699BC-8228-B143-826A-67DDD494DA0D}"/>
                </a:ext>
              </a:extLst>
            </p:cNvPr>
            <p:cNvSpPr/>
            <p:nvPr/>
          </p:nvSpPr>
          <p:spPr>
            <a:xfrm>
              <a:off x="6095222" y="3424224"/>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6"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57" name="Graphic 7">
              <a:extLst>
                <a:ext uri="{FF2B5EF4-FFF2-40B4-BE49-F238E27FC236}">
                  <a16:creationId xmlns:a16="http://schemas.microsoft.com/office/drawing/2014/main" id="{4C79DA87-55BD-8743-87A2-1BAC4E30C152}"/>
                </a:ext>
              </a:extLst>
            </p:cNvPr>
            <p:cNvSpPr/>
            <p:nvPr/>
          </p:nvSpPr>
          <p:spPr>
            <a:xfrm>
              <a:off x="6094906"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58" name="Graphic 7">
              <a:extLst>
                <a:ext uri="{FF2B5EF4-FFF2-40B4-BE49-F238E27FC236}">
                  <a16:creationId xmlns:a16="http://schemas.microsoft.com/office/drawing/2014/main" id="{4E8263C0-30EA-8B41-A48F-140BBA6BFF4F}"/>
                </a:ext>
              </a:extLst>
            </p:cNvPr>
            <p:cNvSpPr/>
            <p:nvPr/>
          </p:nvSpPr>
          <p:spPr>
            <a:xfrm>
              <a:off x="6061946" y="3424282"/>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5"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59" name="Graphic 7">
              <a:extLst>
                <a:ext uri="{FF2B5EF4-FFF2-40B4-BE49-F238E27FC236}">
                  <a16:creationId xmlns:a16="http://schemas.microsoft.com/office/drawing/2014/main" id="{5C9DBFB5-9B4D-F84B-BDCC-DFCECA4FD7BC}"/>
                </a:ext>
              </a:extLst>
            </p:cNvPr>
            <p:cNvSpPr/>
            <p:nvPr/>
          </p:nvSpPr>
          <p:spPr>
            <a:xfrm>
              <a:off x="6061601" y="3416428"/>
              <a:ext cx="5925" cy="5925"/>
            </a:xfrm>
            <a:custGeom>
              <a:avLst/>
              <a:gdLst>
                <a:gd name="connsiteX0" fmla="*/ 2962 w 5925"/>
                <a:gd name="connsiteY0" fmla="*/ 0 h 5925"/>
                <a:gd name="connsiteX1" fmla="*/ 0 w 5925"/>
                <a:gd name="connsiteY1" fmla="*/ 2963 h 5925"/>
                <a:gd name="connsiteX2" fmla="*/ 2962 w 5925"/>
                <a:gd name="connsiteY2" fmla="*/ 5926 h 5925"/>
                <a:gd name="connsiteX3" fmla="*/ 5925 w 5925"/>
                <a:gd name="connsiteY3" fmla="*/ 2963 h 5925"/>
                <a:gd name="connsiteX4" fmla="*/ 2962 w 5925"/>
                <a:gd name="connsiteY4" fmla="*/ 0 h 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5" h="5925">
                  <a:moveTo>
                    <a:pt x="2962" y="0"/>
                  </a:moveTo>
                  <a:cubicBezTo>
                    <a:pt x="1323" y="0"/>
                    <a:pt x="0" y="1323"/>
                    <a:pt x="0" y="2963"/>
                  </a:cubicBezTo>
                  <a:cubicBezTo>
                    <a:pt x="0" y="4603"/>
                    <a:pt x="1323" y="5926"/>
                    <a:pt x="2962" y="5926"/>
                  </a:cubicBezTo>
                  <a:cubicBezTo>
                    <a:pt x="4602" y="5926"/>
                    <a:pt x="5925" y="4603"/>
                    <a:pt x="5925" y="2963"/>
                  </a:cubicBezTo>
                  <a:cubicBezTo>
                    <a:pt x="5953" y="1352"/>
                    <a:pt x="4602" y="0"/>
                    <a:pt x="2962" y="0"/>
                  </a:cubicBezTo>
                </a:path>
              </a:pathLst>
            </a:custGeom>
            <a:grpFill/>
            <a:ln w="2874" cap="flat">
              <a:noFill/>
              <a:prstDash val="solid"/>
              <a:miter/>
            </a:ln>
          </p:spPr>
          <p:txBody>
            <a:bodyPr rtlCol="0" anchor="ctr"/>
            <a:lstStyle/>
            <a:p>
              <a:endParaRPr lang="en-US"/>
            </a:p>
          </p:txBody>
        </p:sp>
        <p:sp>
          <p:nvSpPr>
            <p:cNvPr id="60" name="Graphic 7">
              <a:extLst>
                <a:ext uri="{FF2B5EF4-FFF2-40B4-BE49-F238E27FC236}">
                  <a16:creationId xmlns:a16="http://schemas.microsoft.com/office/drawing/2014/main" id="{9C3257C8-86BB-9C48-8E9F-07734D8CD00E}"/>
                </a:ext>
              </a:extLst>
            </p:cNvPr>
            <p:cNvSpPr/>
            <p:nvPr/>
          </p:nvSpPr>
          <p:spPr>
            <a:xfrm>
              <a:off x="6000685" y="3423879"/>
              <a:ext cx="9318" cy="14786"/>
            </a:xfrm>
            <a:custGeom>
              <a:avLst/>
              <a:gdLst>
                <a:gd name="connsiteX0" fmla="*/ 1122 w 9318"/>
                <a:gd name="connsiteY0" fmla="*/ 14729 h 14786"/>
                <a:gd name="connsiteX1" fmla="*/ 1208 w 9318"/>
                <a:gd name="connsiteY1" fmla="*/ 14729 h 14786"/>
                <a:gd name="connsiteX2" fmla="*/ 2301 w 9318"/>
                <a:gd name="connsiteY2" fmla="*/ 14786 h 14786"/>
                <a:gd name="connsiteX3" fmla="*/ 2473 w 9318"/>
                <a:gd name="connsiteY3" fmla="*/ 14786 h 14786"/>
                <a:gd name="connsiteX4" fmla="*/ 2589 w 9318"/>
                <a:gd name="connsiteY4" fmla="*/ 14786 h 14786"/>
                <a:gd name="connsiteX5" fmla="*/ 9319 w 9318"/>
                <a:gd name="connsiteY5" fmla="*/ 7134 h 14786"/>
                <a:gd name="connsiteX6" fmla="*/ 4573 w 9318"/>
                <a:gd name="connsiteY6" fmla="*/ 0 h 14786"/>
                <a:gd name="connsiteX7" fmla="*/ 345 w 9318"/>
                <a:gd name="connsiteY7" fmla="*/ 5207 h 14786"/>
                <a:gd name="connsiteX8" fmla="*/ 345 w 9318"/>
                <a:gd name="connsiteY8" fmla="*/ 10960 h 14786"/>
                <a:gd name="connsiteX9" fmla="*/ 0 w 9318"/>
                <a:gd name="connsiteY9" fmla="*/ 14470 h 14786"/>
                <a:gd name="connsiteX10" fmla="*/ 575 w 9318"/>
                <a:gd name="connsiteY10" fmla="*/ 14614 h 14786"/>
                <a:gd name="connsiteX11" fmla="*/ 661 w 9318"/>
                <a:gd name="connsiteY11" fmla="*/ 14643 h 14786"/>
                <a:gd name="connsiteX12" fmla="*/ 1122 w 9318"/>
                <a:gd name="connsiteY12" fmla="*/ 14729 h 1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18" h="14786">
                  <a:moveTo>
                    <a:pt x="1122" y="14729"/>
                  </a:moveTo>
                  <a:lnTo>
                    <a:pt x="1208" y="14729"/>
                  </a:lnTo>
                  <a:cubicBezTo>
                    <a:pt x="1553" y="14757"/>
                    <a:pt x="1927" y="14786"/>
                    <a:pt x="2301" y="14786"/>
                  </a:cubicBezTo>
                  <a:lnTo>
                    <a:pt x="2473" y="14786"/>
                  </a:lnTo>
                  <a:lnTo>
                    <a:pt x="2589" y="14786"/>
                  </a:lnTo>
                  <a:cubicBezTo>
                    <a:pt x="7047" y="14786"/>
                    <a:pt x="9319" y="12226"/>
                    <a:pt x="9319" y="7134"/>
                  </a:cubicBezTo>
                  <a:cubicBezTo>
                    <a:pt x="9319" y="2129"/>
                    <a:pt x="7909" y="0"/>
                    <a:pt x="4573" y="0"/>
                  </a:cubicBezTo>
                  <a:cubicBezTo>
                    <a:pt x="1841" y="0"/>
                    <a:pt x="345" y="1841"/>
                    <a:pt x="345" y="5207"/>
                  </a:cubicBezTo>
                  <a:lnTo>
                    <a:pt x="345" y="10960"/>
                  </a:lnTo>
                  <a:cubicBezTo>
                    <a:pt x="345" y="11938"/>
                    <a:pt x="288" y="13521"/>
                    <a:pt x="0" y="14470"/>
                  </a:cubicBezTo>
                  <a:cubicBezTo>
                    <a:pt x="144" y="14527"/>
                    <a:pt x="345" y="14556"/>
                    <a:pt x="575" y="14614"/>
                  </a:cubicBezTo>
                  <a:lnTo>
                    <a:pt x="661" y="14643"/>
                  </a:lnTo>
                  <a:cubicBezTo>
                    <a:pt x="748" y="14671"/>
                    <a:pt x="949" y="14700"/>
                    <a:pt x="1122" y="14729"/>
                  </a:cubicBezTo>
                </a:path>
              </a:pathLst>
            </a:custGeom>
            <a:grpFill/>
            <a:ln w="2874" cap="flat">
              <a:noFill/>
              <a:prstDash val="solid"/>
              <a:miter/>
            </a:ln>
          </p:spPr>
          <p:txBody>
            <a:bodyPr rtlCol="0" anchor="ctr"/>
            <a:lstStyle/>
            <a:p>
              <a:endParaRPr lang="en-US"/>
            </a:p>
          </p:txBody>
        </p:sp>
        <p:sp>
          <p:nvSpPr>
            <p:cNvPr id="61" name="Graphic 7">
              <a:extLst>
                <a:ext uri="{FF2B5EF4-FFF2-40B4-BE49-F238E27FC236}">
                  <a16:creationId xmlns:a16="http://schemas.microsoft.com/office/drawing/2014/main" id="{61C4D547-E43E-6F41-84A8-6DC95C07D6D7}"/>
                </a:ext>
              </a:extLst>
            </p:cNvPr>
            <p:cNvSpPr/>
            <p:nvPr/>
          </p:nvSpPr>
          <p:spPr>
            <a:xfrm>
              <a:off x="5980466" y="3405957"/>
              <a:ext cx="45586" cy="45595"/>
            </a:xfrm>
            <a:custGeom>
              <a:avLst/>
              <a:gdLst>
                <a:gd name="connsiteX0" fmla="*/ 11476 w 45586"/>
                <a:gd name="connsiteY0" fmla="*/ 38289 h 45595"/>
                <a:gd name="connsiteX1" fmla="*/ 12223 w 45586"/>
                <a:gd name="connsiteY1" fmla="*/ 35297 h 45595"/>
                <a:gd name="connsiteX2" fmla="*/ 12223 w 45586"/>
                <a:gd name="connsiteY2" fmla="*/ 35297 h 45595"/>
                <a:gd name="connsiteX3" fmla="*/ 12223 w 45586"/>
                <a:gd name="connsiteY3" fmla="*/ 2589 h 45595"/>
                <a:gd name="connsiteX4" fmla="*/ 0 w 45586"/>
                <a:gd name="connsiteY4" fmla="*/ 22783 h 45595"/>
                <a:gd name="connsiteX5" fmla="*/ 22779 w 45586"/>
                <a:gd name="connsiteY5" fmla="*/ 45595 h 45595"/>
                <a:gd name="connsiteX6" fmla="*/ 45587 w 45586"/>
                <a:gd name="connsiteY6" fmla="*/ 22783 h 45595"/>
                <a:gd name="connsiteX7" fmla="*/ 22779 w 45586"/>
                <a:gd name="connsiteY7" fmla="*/ 0 h 45595"/>
                <a:gd name="connsiteX8" fmla="*/ 20421 w 45586"/>
                <a:gd name="connsiteY8" fmla="*/ 115 h 45595"/>
                <a:gd name="connsiteX9" fmla="*/ 20421 w 45586"/>
                <a:gd name="connsiteY9" fmla="*/ 13204 h 45595"/>
                <a:gd name="connsiteX10" fmla="*/ 26662 w 45586"/>
                <a:gd name="connsiteY10" fmla="*/ 10903 h 45595"/>
                <a:gd name="connsiteX11" fmla="*/ 37965 w 45586"/>
                <a:gd name="connsiteY11" fmla="*/ 24883 h 45595"/>
                <a:gd name="connsiteX12" fmla="*/ 22290 w 45586"/>
                <a:gd name="connsiteY12" fmla="*/ 39756 h 45595"/>
                <a:gd name="connsiteX13" fmla="*/ 18781 w 45586"/>
                <a:gd name="connsiteY13" fmla="*/ 39554 h 45595"/>
                <a:gd name="connsiteX14" fmla="*/ 18666 w 45586"/>
                <a:gd name="connsiteY14" fmla="*/ 39554 h 45595"/>
                <a:gd name="connsiteX15" fmla="*/ 12109 w 45586"/>
                <a:gd name="connsiteY15" fmla="*/ 38461 h 45595"/>
                <a:gd name="connsiteX16" fmla="*/ 11476 w 45586"/>
                <a:gd name="connsiteY16" fmla="*/ 38289 h 45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586" h="45595">
                  <a:moveTo>
                    <a:pt x="11476" y="38289"/>
                  </a:moveTo>
                  <a:cubicBezTo>
                    <a:pt x="12281" y="37310"/>
                    <a:pt x="12223" y="35297"/>
                    <a:pt x="12223" y="35297"/>
                  </a:cubicBezTo>
                  <a:lnTo>
                    <a:pt x="12223" y="35297"/>
                  </a:lnTo>
                  <a:lnTo>
                    <a:pt x="12223" y="2589"/>
                  </a:lnTo>
                  <a:cubicBezTo>
                    <a:pt x="4947" y="6386"/>
                    <a:pt x="0" y="14009"/>
                    <a:pt x="0" y="22783"/>
                  </a:cubicBezTo>
                  <a:cubicBezTo>
                    <a:pt x="0" y="35383"/>
                    <a:pt x="10210" y="45595"/>
                    <a:pt x="22779" y="45595"/>
                  </a:cubicBezTo>
                  <a:cubicBezTo>
                    <a:pt x="35376" y="45595"/>
                    <a:pt x="45587" y="35383"/>
                    <a:pt x="45587" y="22783"/>
                  </a:cubicBezTo>
                  <a:cubicBezTo>
                    <a:pt x="45587" y="10184"/>
                    <a:pt x="35376" y="0"/>
                    <a:pt x="22779" y="0"/>
                  </a:cubicBezTo>
                  <a:cubicBezTo>
                    <a:pt x="21974" y="0"/>
                    <a:pt x="21197" y="29"/>
                    <a:pt x="20421" y="115"/>
                  </a:cubicBezTo>
                  <a:lnTo>
                    <a:pt x="20421" y="13204"/>
                  </a:lnTo>
                  <a:cubicBezTo>
                    <a:pt x="21830" y="11766"/>
                    <a:pt x="24131" y="10903"/>
                    <a:pt x="26662" y="10903"/>
                  </a:cubicBezTo>
                  <a:cubicBezTo>
                    <a:pt x="33737" y="10903"/>
                    <a:pt x="37965" y="16138"/>
                    <a:pt x="37965" y="24883"/>
                  </a:cubicBezTo>
                  <a:cubicBezTo>
                    <a:pt x="37965" y="34060"/>
                    <a:pt x="31954" y="39756"/>
                    <a:pt x="22290" y="39756"/>
                  </a:cubicBezTo>
                  <a:cubicBezTo>
                    <a:pt x="21197" y="39756"/>
                    <a:pt x="19989" y="39698"/>
                    <a:pt x="18781" y="39554"/>
                  </a:cubicBezTo>
                  <a:lnTo>
                    <a:pt x="18666" y="39554"/>
                  </a:lnTo>
                  <a:cubicBezTo>
                    <a:pt x="16135" y="39410"/>
                    <a:pt x="12281" y="38490"/>
                    <a:pt x="12109" y="38461"/>
                  </a:cubicBezTo>
                  <a:lnTo>
                    <a:pt x="11476" y="38289"/>
                  </a:lnTo>
                  <a:close/>
                </a:path>
              </a:pathLst>
            </a:custGeom>
            <a:grpFill/>
            <a:ln w="2874" cap="flat">
              <a:noFill/>
              <a:prstDash val="solid"/>
              <a:miter/>
            </a:ln>
          </p:spPr>
          <p:txBody>
            <a:bodyPr rtlCol="0" anchor="ctr"/>
            <a:lstStyle/>
            <a:p>
              <a:endParaRPr lang="en-US"/>
            </a:p>
          </p:txBody>
        </p:sp>
      </p:grpSp>
    </p:spTree>
    <p:extLst>
      <p:ext uri="{BB962C8B-B14F-4D97-AF65-F5344CB8AC3E}">
        <p14:creationId xmlns:p14="http://schemas.microsoft.com/office/powerpoint/2010/main" val="2263340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1500" fill="hold"/>
                                        <p:tgtEl>
                                          <p:spTgt spid="49"/>
                                        </p:tgtEl>
                                        <p:attrNameLst>
                                          <p:attrName>ppt_w</p:attrName>
                                        </p:attrNameLst>
                                      </p:cBhvr>
                                      <p:tavLst>
                                        <p:tav tm="0">
                                          <p:val>
                                            <p:strVal val="4*#ppt_w"/>
                                          </p:val>
                                        </p:tav>
                                        <p:tav tm="100000">
                                          <p:val>
                                            <p:strVal val="#ppt_w"/>
                                          </p:val>
                                        </p:tav>
                                      </p:tavLst>
                                    </p:anim>
                                    <p:anim calcmode="lin" valueType="num">
                                      <p:cBhvr>
                                        <p:cTn id="8" dur="1500" fill="hold"/>
                                        <p:tgtEl>
                                          <p:spTgt spid="49"/>
                                        </p:tgtEl>
                                        <p:attrNameLst>
                                          <p:attrName>ppt_h</p:attrName>
                                        </p:attrNameLst>
                                      </p:cBhvr>
                                      <p:tavLst>
                                        <p:tav tm="0">
                                          <p:val>
                                            <p:strVal val="4*#ppt_h"/>
                                          </p:val>
                                        </p:tav>
                                        <p:tav tm="100000">
                                          <p:val>
                                            <p:strVal val="#ppt_h"/>
                                          </p:val>
                                        </p:tav>
                                      </p:tavLst>
                                    </p:anim>
                                  </p:childTnLst>
                                </p:cTn>
                              </p:par>
                              <p:par>
                                <p:cTn id="9" presetID="10" presetClass="entr" presetSubtype="0" fill="hold" grpId="1" nodeType="with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500"/>
                                        <p:tgtEl>
                                          <p:spTgt spid="49"/>
                                        </p:tgtEl>
                                      </p:cBhvr>
                                    </p:animEffect>
                                  </p:childTnLst>
                                </p:cTn>
                              </p:par>
                              <p:par>
                                <p:cTn id="12" presetID="23" presetClass="entr" presetSubtype="32"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800" fill="hold"/>
                                        <p:tgtEl>
                                          <p:spTgt spid="5"/>
                                        </p:tgtEl>
                                        <p:attrNameLst>
                                          <p:attrName>ppt_w</p:attrName>
                                        </p:attrNameLst>
                                      </p:cBhvr>
                                      <p:tavLst>
                                        <p:tav tm="0">
                                          <p:val>
                                            <p:strVal val="4*#ppt_w"/>
                                          </p:val>
                                        </p:tav>
                                        <p:tav tm="100000">
                                          <p:val>
                                            <p:strVal val="#ppt_w"/>
                                          </p:val>
                                        </p:tav>
                                      </p:tavLst>
                                    </p:anim>
                                    <p:anim calcmode="lin" valueType="num">
                                      <p:cBhvr>
                                        <p:cTn id="15" dur="800" fill="hold"/>
                                        <p:tgtEl>
                                          <p:spTgt spid="5"/>
                                        </p:tgtEl>
                                        <p:attrNameLst>
                                          <p:attrName>ppt_h</p:attrName>
                                        </p:attrNameLst>
                                      </p:cBhvr>
                                      <p:tavLst>
                                        <p:tav tm="0">
                                          <p:val>
                                            <p:strVal val="4*#ppt_h"/>
                                          </p:val>
                                        </p:tav>
                                        <p:tav tm="100000">
                                          <p:val>
                                            <p:strVal val="#ppt_h"/>
                                          </p:val>
                                        </p:tav>
                                      </p:tavLst>
                                    </p:anim>
                                  </p:childTnLst>
                                </p:cTn>
                              </p:par>
                            </p:childTnLst>
                          </p:cTn>
                        </p:par>
                        <p:par>
                          <p:cTn id="16" fill="hold">
                            <p:stCondLst>
                              <p:cond delay="1500"/>
                            </p:stCondLst>
                            <p:childTnLst>
                              <p:par>
                                <p:cTn id="17" presetID="2" presetClass="entr" presetSubtype="2" decel="50000" fill="hold" grpId="0" nodeType="after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additive="base">
                                        <p:cTn id="19" dur="10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20" dur="10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par>
                          <p:cTn id="21" fill="hold">
                            <p:stCondLst>
                              <p:cond delay="2500"/>
                            </p:stCondLst>
                            <p:childTnLst>
                              <p:par>
                                <p:cTn id="22" presetID="2" presetClass="entr" presetSubtype="2" decel="50000" fill="hold" grpId="0" nodeType="after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 calcmode="lin" valueType="num">
                                      <p:cBhvr additive="base">
                                        <p:cTn id="24" dur="1000" fill="hold"/>
                                        <p:tgtEl>
                                          <p:spTgt spid="4">
                                            <p:txEl>
                                              <p:pRg st="1" end="1"/>
                                            </p:txEl>
                                          </p:spTgt>
                                        </p:tgtEl>
                                        <p:attrNameLst>
                                          <p:attrName>ppt_x</p:attrName>
                                        </p:attrNameLst>
                                      </p:cBhvr>
                                      <p:tavLst>
                                        <p:tav tm="0">
                                          <p:val>
                                            <p:strVal val="1+#ppt_w/2"/>
                                          </p:val>
                                        </p:tav>
                                        <p:tav tm="100000">
                                          <p:val>
                                            <p:strVal val="#ppt_x"/>
                                          </p:val>
                                        </p:tav>
                                      </p:tavLst>
                                    </p:anim>
                                    <p:anim calcmode="lin" valueType="num">
                                      <p:cBhvr additive="base">
                                        <p:cTn id="25" dur="10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9" grpId="1" animBg="1"/>
      <p:bldP spid="4" grpId="0" build="p">
        <p:tmplLst>
          <p:tmpl lvl="1">
            <p:tnLst>
              <p:par>
                <p:cTn presetID="2" presetClass="entr" presetSubtype="2" decel="5000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000" fill="hold"/>
                        <p:tgtEl>
                          <p:spTgt spid="4"/>
                        </p:tgtEl>
                        <p:attrNameLst>
                          <p:attrName>ppt_x</p:attrName>
                        </p:attrNameLst>
                      </p:cBhvr>
                      <p:tavLst>
                        <p:tav tm="0">
                          <p:val>
                            <p:strVal val="1+#ppt_w/2"/>
                          </p:val>
                        </p:tav>
                        <p:tav tm="100000">
                          <p:val>
                            <p:strVal val="#ppt_x"/>
                          </p:val>
                        </p:tav>
                      </p:tavLst>
                    </p:anim>
                    <p:anim calcmode="lin" valueType="num">
                      <p:cBhvr additive="base">
                        <p:cTn dur="1000" fill="hold"/>
                        <p:tgtEl>
                          <p:spTgt spid="4"/>
                        </p:tgtEl>
                        <p:attrNameLst>
                          <p:attrName>ppt_y</p:attrName>
                        </p:attrNameLst>
                      </p:cBhvr>
                      <p:tavLst>
                        <p:tav tm="0">
                          <p:val>
                            <p:strVal val="#ppt_y"/>
                          </p:val>
                        </p:tav>
                        <p:tav tm="100000">
                          <p:val>
                            <p:strVal val="#ppt_y"/>
                          </p:val>
                        </p:tav>
                      </p:tavLst>
                    </p:anim>
                  </p:childTnLst>
                </p:cTn>
              </p:par>
            </p:tnLst>
          </p:tmpl>
          <p:tmpl lvl="2">
            <p:tnLst>
              <p:par>
                <p:cTn presetID="2" presetClass="entr" presetSubtype="2" decel="5000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000" fill="hold"/>
                        <p:tgtEl>
                          <p:spTgt spid="4"/>
                        </p:tgtEl>
                        <p:attrNameLst>
                          <p:attrName>ppt_x</p:attrName>
                        </p:attrNameLst>
                      </p:cBhvr>
                      <p:tavLst>
                        <p:tav tm="0">
                          <p:val>
                            <p:strVal val="1+#ppt_w/2"/>
                          </p:val>
                        </p:tav>
                        <p:tav tm="100000">
                          <p:val>
                            <p:strVal val="#ppt_x"/>
                          </p:val>
                        </p:tav>
                      </p:tavLst>
                    </p:anim>
                    <p:anim calcmode="lin" valueType="num">
                      <p:cBhvr additive="base">
                        <p:cTn dur="1000" fill="hold"/>
                        <p:tgtEl>
                          <p:spTgt spid="4"/>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1F0AD482-655B-0F4C-8EB6-69DA0CBA544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204305" cy="6858000"/>
          </a:xfrm>
          <a:prstGeom prst="rect">
            <a:avLst/>
          </a:prstGeom>
        </p:spPr>
      </p:pic>
      <p:grpSp>
        <p:nvGrpSpPr>
          <p:cNvPr id="7" name="Graphic 7">
            <a:extLst>
              <a:ext uri="{FF2B5EF4-FFF2-40B4-BE49-F238E27FC236}">
                <a16:creationId xmlns:a16="http://schemas.microsoft.com/office/drawing/2014/main" id="{45671E00-6D5F-2B45-A43A-4B3469CEC9F7}"/>
              </a:ext>
            </a:extLst>
          </p:cNvPr>
          <p:cNvGrpSpPr/>
          <p:nvPr userDrawn="1"/>
        </p:nvGrpSpPr>
        <p:grpSpPr>
          <a:xfrm>
            <a:off x="11111010" y="6430454"/>
            <a:ext cx="776190" cy="153123"/>
            <a:chOff x="5980466" y="3405957"/>
            <a:chExt cx="231124" cy="45595"/>
          </a:xfrm>
          <a:solidFill>
            <a:schemeClr val="bg1"/>
          </a:solidFill>
        </p:grpSpPr>
        <p:sp>
          <p:nvSpPr>
            <p:cNvPr id="8" name="Graphic 7">
              <a:extLst>
                <a:ext uri="{FF2B5EF4-FFF2-40B4-BE49-F238E27FC236}">
                  <a16:creationId xmlns:a16="http://schemas.microsoft.com/office/drawing/2014/main" id="{104750C0-CC63-C243-9459-A255DB152CE4}"/>
                </a:ext>
              </a:extLst>
            </p:cNvPr>
            <p:cNvSpPr/>
            <p:nvPr/>
          </p:nvSpPr>
          <p:spPr>
            <a:xfrm>
              <a:off x="6038218" y="3416918"/>
              <a:ext cx="19327" cy="28622"/>
            </a:xfrm>
            <a:custGeom>
              <a:avLst/>
              <a:gdLst>
                <a:gd name="connsiteX0" fmla="*/ 14697 w 19327"/>
                <a:gd name="connsiteY0" fmla="*/ 13117 h 28622"/>
                <a:gd name="connsiteX1" fmla="*/ 17602 w 19327"/>
                <a:gd name="connsiteY1" fmla="*/ 7594 h 28622"/>
                <a:gd name="connsiteX2" fmla="*/ 6989 w 19327"/>
                <a:gd name="connsiteY2" fmla="*/ 0 h 28622"/>
                <a:gd name="connsiteX3" fmla="*/ 604 w 19327"/>
                <a:gd name="connsiteY3" fmla="*/ 431 h 28622"/>
                <a:gd name="connsiteX4" fmla="*/ 0 w 19327"/>
                <a:gd name="connsiteY4" fmla="*/ 546 h 28622"/>
                <a:gd name="connsiteX5" fmla="*/ 0 w 19327"/>
                <a:gd name="connsiteY5" fmla="*/ 28076 h 28622"/>
                <a:gd name="connsiteX6" fmla="*/ 661 w 19327"/>
                <a:gd name="connsiteY6" fmla="*/ 28162 h 28622"/>
                <a:gd name="connsiteX7" fmla="*/ 7248 w 19327"/>
                <a:gd name="connsiteY7" fmla="*/ 28623 h 28622"/>
                <a:gd name="connsiteX8" fmla="*/ 19327 w 19327"/>
                <a:gd name="connsiteY8" fmla="*/ 20166 h 28622"/>
                <a:gd name="connsiteX9" fmla="*/ 14697 w 19327"/>
                <a:gd name="connsiteY9" fmla="*/ 13117 h 28622"/>
                <a:gd name="connsiteX10" fmla="*/ 5407 w 19327"/>
                <a:gd name="connsiteY10" fmla="*/ 11363 h 28622"/>
                <a:gd name="connsiteX11" fmla="*/ 5407 w 19327"/>
                <a:gd name="connsiteY11" fmla="*/ 4516 h 28622"/>
                <a:gd name="connsiteX12" fmla="*/ 7363 w 19327"/>
                <a:gd name="connsiteY12" fmla="*/ 4459 h 28622"/>
                <a:gd name="connsiteX13" fmla="*/ 12137 w 19327"/>
                <a:gd name="connsiteY13" fmla="*/ 7824 h 28622"/>
                <a:gd name="connsiteX14" fmla="*/ 7478 w 19327"/>
                <a:gd name="connsiteY14" fmla="*/ 11363 h 28622"/>
                <a:gd name="connsiteX15" fmla="*/ 5407 w 19327"/>
                <a:gd name="connsiteY15" fmla="*/ 11363 h 28622"/>
                <a:gd name="connsiteX16" fmla="*/ 13662 w 19327"/>
                <a:gd name="connsiteY16" fmla="*/ 20022 h 28622"/>
                <a:gd name="connsiteX17" fmla="*/ 7650 w 19327"/>
                <a:gd name="connsiteY17" fmla="*/ 23934 h 28622"/>
                <a:gd name="connsiteX18" fmla="*/ 5407 w 19327"/>
                <a:gd name="connsiteY18" fmla="*/ 23876 h 28622"/>
                <a:gd name="connsiteX19" fmla="*/ 5407 w 19327"/>
                <a:gd name="connsiteY19" fmla="*/ 15994 h 28622"/>
                <a:gd name="connsiteX20" fmla="*/ 7881 w 19327"/>
                <a:gd name="connsiteY20" fmla="*/ 15994 h 28622"/>
                <a:gd name="connsiteX21" fmla="*/ 13662 w 19327"/>
                <a:gd name="connsiteY21" fmla="*/ 20022 h 2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27" h="28622">
                  <a:moveTo>
                    <a:pt x="14697" y="13117"/>
                  </a:moveTo>
                  <a:cubicBezTo>
                    <a:pt x="16250" y="12053"/>
                    <a:pt x="17602" y="10212"/>
                    <a:pt x="17602" y="7594"/>
                  </a:cubicBezTo>
                  <a:cubicBezTo>
                    <a:pt x="17602" y="1323"/>
                    <a:pt x="11821" y="0"/>
                    <a:pt x="6989" y="0"/>
                  </a:cubicBezTo>
                  <a:cubicBezTo>
                    <a:pt x="4429" y="0"/>
                    <a:pt x="1870" y="172"/>
                    <a:pt x="604" y="431"/>
                  </a:cubicBezTo>
                  <a:lnTo>
                    <a:pt x="0" y="546"/>
                  </a:lnTo>
                  <a:lnTo>
                    <a:pt x="0" y="28076"/>
                  </a:lnTo>
                  <a:lnTo>
                    <a:pt x="661" y="28162"/>
                  </a:lnTo>
                  <a:cubicBezTo>
                    <a:pt x="2905" y="28450"/>
                    <a:pt x="5350" y="28623"/>
                    <a:pt x="7248" y="28623"/>
                  </a:cubicBezTo>
                  <a:cubicBezTo>
                    <a:pt x="17774" y="28623"/>
                    <a:pt x="19327" y="23330"/>
                    <a:pt x="19327" y="20166"/>
                  </a:cubicBezTo>
                  <a:cubicBezTo>
                    <a:pt x="19327" y="16771"/>
                    <a:pt x="17602" y="14239"/>
                    <a:pt x="14697" y="13117"/>
                  </a:cubicBezTo>
                  <a:moveTo>
                    <a:pt x="5407" y="11363"/>
                  </a:moveTo>
                  <a:lnTo>
                    <a:pt x="5407" y="4516"/>
                  </a:lnTo>
                  <a:cubicBezTo>
                    <a:pt x="5925" y="4459"/>
                    <a:pt x="6557" y="4459"/>
                    <a:pt x="7363" y="4459"/>
                  </a:cubicBezTo>
                  <a:cubicBezTo>
                    <a:pt x="9549" y="4459"/>
                    <a:pt x="12137" y="5034"/>
                    <a:pt x="12137" y="7824"/>
                  </a:cubicBezTo>
                  <a:cubicBezTo>
                    <a:pt x="12137" y="10212"/>
                    <a:pt x="10613" y="11363"/>
                    <a:pt x="7478" y="11363"/>
                  </a:cubicBezTo>
                  <a:lnTo>
                    <a:pt x="5407" y="11363"/>
                  </a:lnTo>
                  <a:close/>
                  <a:moveTo>
                    <a:pt x="13662" y="20022"/>
                  </a:moveTo>
                  <a:cubicBezTo>
                    <a:pt x="13662" y="21690"/>
                    <a:pt x="13029" y="23934"/>
                    <a:pt x="7650" y="23934"/>
                  </a:cubicBezTo>
                  <a:cubicBezTo>
                    <a:pt x="7104" y="23934"/>
                    <a:pt x="6155" y="23934"/>
                    <a:pt x="5407" y="23876"/>
                  </a:cubicBezTo>
                  <a:lnTo>
                    <a:pt x="5407" y="15994"/>
                  </a:lnTo>
                  <a:lnTo>
                    <a:pt x="7881" y="15994"/>
                  </a:lnTo>
                  <a:cubicBezTo>
                    <a:pt x="13057" y="15965"/>
                    <a:pt x="13662" y="18267"/>
                    <a:pt x="13662" y="20022"/>
                  </a:cubicBezTo>
                </a:path>
              </a:pathLst>
            </a:custGeom>
            <a:grpFill/>
            <a:ln w="2874" cap="flat">
              <a:noFill/>
              <a:prstDash val="solid"/>
              <a:miter/>
            </a:ln>
          </p:spPr>
          <p:txBody>
            <a:bodyPr rtlCol="0" anchor="ctr"/>
            <a:lstStyle/>
            <a:p>
              <a:endParaRPr lang="en-US"/>
            </a:p>
          </p:txBody>
        </p:sp>
        <p:sp>
          <p:nvSpPr>
            <p:cNvPr id="9" name="Graphic 7">
              <a:extLst>
                <a:ext uri="{FF2B5EF4-FFF2-40B4-BE49-F238E27FC236}">
                  <a16:creationId xmlns:a16="http://schemas.microsoft.com/office/drawing/2014/main" id="{D4C132E1-A88B-664A-BEF6-AA3132F513E2}"/>
                </a:ext>
              </a:extLst>
            </p:cNvPr>
            <p:cNvSpPr/>
            <p:nvPr/>
          </p:nvSpPr>
          <p:spPr>
            <a:xfrm>
              <a:off x="6071092" y="3424426"/>
              <a:ext cx="20017" cy="21114"/>
            </a:xfrm>
            <a:custGeom>
              <a:avLst/>
              <a:gdLst>
                <a:gd name="connsiteX0" fmla="*/ 10009 w 20017"/>
                <a:gd name="connsiteY0" fmla="*/ 0 h 21114"/>
                <a:gd name="connsiteX1" fmla="*/ 0 w 20017"/>
                <a:gd name="connsiteY1" fmla="*/ 10586 h 21114"/>
                <a:gd name="connsiteX2" fmla="*/ 10009 w 20017"/>
                <a:gd name="connsiteY2" fmla="*/ 21115 h 21114"/>
                <a:gd name="connsiteX3" fmla="*/ 20018 w 20017"/>
                <a:gd name="connsiteY3" fmla="*/ 10586 h 21114"/>
                <a:gd name="connsiteX4" fmla="*/ 10009 w 20017"/>
                <a:gd name="connsiteY4" fmla="*/ 0 h 21114"/>
                <a:gd name="connsiteX5" fmla="*/ 14467 w 20017"/>
                <a:gd name="connsiteY5" fmla="*/ 10557 h 21114"/>
                <a:gd name="connsiteX6" fmla="*/ 10009 w 20017"/>
                <a:gd name="connsiteY6" fmla="*/ 16685 h 21114"/>
                <a:gd name="connsiteX7" fmla="*/ 5580 w 20017"/>
                <a:gd name="connsiteY7" fmla="*/ 10557 h 21114"/>
                <a:gd name="connsiteX8" fmla="*/ 10009 w 20017"/>
                <a:gd name="connsiteY8" fmla="*/ 4459 h 21114"/>
                <a:gd name="connsiteX9" fmla="*/ 14467 w 20017"/>
                <a:gd name="connsiteY9" fmla="*/ 10557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017" h="21114">
                  <a:moveTo>
                    <a:pt x="10009" y="0"/>
                  </a:moveTo>
                  <a:cubicBezTo>
                    <a:pt x="3825" y="0"/>
                    <a:pt x="0" y="4056"/>
                    <a:pt x="0" y="10586"/>
                  </a:cubicBezTo>
                  <a:cubicBezTo>
                    <a:pt x="0" y="17087"/>
                    <a:pt x="3825" y="21115"/>
                    <a:pt x="10009" y="21115"/>
                  </a:cubicBezTo>
                  <a:cubicBezTo>
                    <a:pt x="16164" y="21115"/>
                    <a:pt x="20018" y="17087"/>
                    <a:pt x="20018" y="10586"/>
                  </a:cubicBezTo>
                  <a:cubicBezTo>
                    <a:pt x="20018" y="4056"/>
                    <a:pt x="16164" y="0"/>
                    <a:pt x="10009" y="0"/>
                  </a:cubicBezTo>
                  <a:moveTo>
                    <a:pt x="14467" y="10557"/>
                  </a:moveTo>
                  <a:cubicBezTo>
                    <a:pt x="14467" y="14671"/>
                    <a:pt x="13000" y="16685"/>
                    <a:pt x="10009" y="16685"/>
                  </a:cubicBezTo>
                  <a:cubicBezTo>
                    <a:pt x="7047" y="16685"/>
                    <a:pt x="5580" y="14671"/>
                    <a:pt x="5580" y="10557"/>
                  </a:cubicBezTo>
                  <a:cubicBezTo>
                    <a:pt x="5580" y="6444"/>
                    <a:pt x="7018" y="4459"/>
                    <a:pt x="10009" y="4459"/>
                  </a:cubicBezTo>
                  <a:cubicBezTo>
                    <a:pt x="13000" y="4459"/>
                    <a:pt x="14467" y="6473"/>
                    <a:pt x="14467" y="10557"/>
                  </a:cubicBezTo>
                </a:path>
              </a:pathLst>
            </a:custGeom>
            <a:grpFill/>
            <a:ln w="2874" cap="flat">
              <a:noFill/>
              <a:prstDash val="solid"/>
              <a:miter/>
            </a:ln>
          </p:spPr>
          <p:txBody>
            <a:bodyPr rtlCol="0" anchor="ctr"/>
            <a:lstStyle/>
            <a:p>
              <a:endParaRPr lang="en-US"/>
            </a:p>
          </p:txBody>
        </p:sp>
        <p:sp>
          <p:nvSpPr>
            <p:cNvPr id="10" name="Graphic 7">
              <a:extLst>
                <a:ext uri="{FF2B5EF4-FFF2-40B4-BE49-F238E27FC236}">
                  <a16:creationId xmlns:a16="http://schemas.microsoft.com/office/drawing/2014/main" id="{7192D1EF-06D6-5A4D-92C7-6F2AC0CBD2D9}"/>
                </a:ext>
              </a:extLst>
            </p:cNvPr>
            <p:cNvSpPr/>
            <p:nvPr/>
          </p:nvSpPr>
          <p:spPr>
            <a:xfrm>
              <a:off x="6106037" y="3416284"/>
              <a:ext cx="19212" cy="29255"/>
            </a:xfrm>
            <a:custGeom>
              <a:avLst/>
              <a:gdLst>
                <a:gd name="connsiteX0" fmla="*/ 10325 w 19212"/>
                <a:gd name="connsiteY0" fmla="*/ 8141 h 29255"/>
                <a:gd name="connsiteX1" fmla="*/ 5378 w 19212"/>
                <a:gd name="connsiteY1" fmla="*/ 9694 h 29255"/>
                <a:gd name="connsiteX2" fmla="*/ 5378 w 19212"/>
                <a:gd name="connsiteY2" fmla="*/ 288 h 29255"/>
                <a:gd name="connsiteX3" fmla="*/ 4746 w 19212"/>
                <a:gd name="connsiteY3" fmla="*/ 173 h 29255"/>
                <a:gd name="connsiteX4" fmla="*/ 2675 w 19212"/>
                <a:gd name="connsiteY4" fmla="*/ 0 h 29255"/>
                <a:gd name="connsiteX5" fmla="*/ 633 w 19212"/>
                <a:gd name="connsiteY5" fmla="*/ 173 h 29255"/>
                <a:gd name="connsiteX6" fmla="*/ 0 w 19212"/>
                <a:gd name="connsiteY6" fmla="*/ 288 h 29255"/>
                <a:gd name="connsiteX7" fmla="*/ 0 w 19212"/>
                <a:gd name="connsiteY7" fmla="*/ 28019 h 29255"/>
                <a:gd name="connsiteX8" fmla="*/ 518 w 19212"/>
                <a:gd name="connsiteY8" fmla="*/ 28192 h 29255"/>
                <a:gd name="connsiteX9" fmla="*/ 7277 w 19212"/>
                <a:gd name="connsiteY9" fmla="*/ 29256 h 29255"/>
                <a:gd name="connsiteX10" fmla="*/ 19213 w 19212"/>
                <a:gd name="connsiteY10" fmla="*/ 18238 h 29255"/>
                <a:gd name="connsiteX11" fmla="*/ 10325 w 19212"/>
                <a:gd name="connsiteY11" fmla="*/ 8141 h 29255"/>
                <a:gd name="connsiteX12" fmla="*/ 13662 w 19212"/>
                <a:gd name="connsiteY12" fmla="*/ 18382 h 29255"/>
                <a:gd name="connsiteX13" fmla="*/ 7737 w 19212"/>
                <a:gd name="connsiteY13" fmla="*/ 24653 h 29255"/>
                <a:gd name="connsiteX14" fmla="*/ 5378 w 19212"/>
                <a:gd name="connsiteY14" fmla="*/ 24423 h 29255"/>
                <a:gd name="connsiteX15" fmla="*/ 5378 w 19212"/>
                <a:gd name="connsiteY15" fmla="*/ 17174 h 29255"/>
                <a:gd name="connsiteX16" fmla="*/ 9606 w 19212"/>
                <a:gd name="connsiteY16" fmla="*/ 12744 h 29255"/>
                <a:gd name="connsiteX17" fmla="*/ 13662 w 19212"/>
                <a:gd name="connsiteY17" fmla="*/ 18382 h 29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212" h="29255">
                  <a:moveTo>
                    <a:pt x="10325" y="8141"/>
                  </a:moveTo>
                  <a:cubicBezTo>
                    <a:pt x="8427" y="8141"/>
                    <a:pt x="6673" y="8688"/>
                    <a:pt x="5378" y="9694"/>
                  </a:cubicBezTo>
                  <a:lnTo>
                    <a:pt x="5378" y="288"/>
                  </a:lnTo>
                  <a:lnTo>
                    <a:pt x="4746" y="173"/>
                  </a:lnTo>
                  <a:cubicBezTo>
                    <a:pt x="3969" y="29"/>
                    <a:pt x="3049" y="0"/>
                    <a:pt x="2675" y="0"/>
                  </a:cubicBezTo>
                  <a:cubicBezTo>
                    <a:pt x="2330" y="0"/>
                    <a:pt x="1409" y="29"/>
                    <a:pt x="633" y="173"/>
                  </a:cubicBezTo>
                  <a:lnTo>
                    <a:pt x="0" y="288"/>
                  </a:lnTo>
                  <a:lnTo>
                    <a:pt x="0" y="28019"/>
                  </a:lnTo>
                  <a:lnTo>
                    <a:pt x="518" y="28192"/>
                  </a:lnTo>
                  <a:cubicBezTo>
                    <a:pt x="2013" y="28681"/>
                    <a:pt x="4659" y="29256"/>
                    <a:pt x="7277" y="29256"/>
                  </a:cubicBezTo>
                  <a:cubicBezTo>
                    <a:pt x="14870" y="29256"/>
                    <a:pt x="19213" y="25229"/>
                    <a:pt x="19213" y="18238"/>
                  </a:cubicBezTo>
                  <a:cubicBezTo>
                    <a:pt x="19241" y="11823"/>
                    <a:pt x="15991" y="8141"/>
                    <a:pt x="10325" y="8141"/>
                  </a:cubicBezTo>
                  <a:moveTo>
                    <a:pt x="13662" y="18382"/>
                  </a:moveTo>
                  <a:cubicBezTo>
                    <a:pt x="13662" y="22438"/>
                    <a:pt x="11562" y="24653"/>
                    <a:pt x="7737" y="24653"/>
                  </a:cubicBezTo>
                  <a:cubicBezTo>
                    <a:pt x="6845" y="24653"/>
                    <a:pt x="6040" y="24567"/>
                    <a:pt x="5378" y="24423"/>
                  </a:cubicBezTo>
                  <a:lnTo>
                    <a:pt x="5378" y="17174"/>
                  </a:lnTo>
                  <a:cubicBezTo>
                    <a:pt x="5378" y="13060"/>
                    <a:pt x="8600" y="12744"/>
                    <a:pt x="9606" y="12744"/>
                  </a:cubicBezTo>
                  <a:cubicBezTo>
                    <a:pt x="11476" y="12744"/>
                    <a:pt x="13662" y="13405"/>
                    <a:pt x="13662" y="18382"/>
                  </a:cubicBezTo>
                </a:path>
              </a:pathLst>
            </a:custGeom>
            <a:grpFill/>
            <a:ln w="2874" cap="flat">
              <a:noFill/>
              <a:prstDash val="solid"/>
              <a:miter/>
            </a:ln>
          </p:spPr>
          <p:txBody>
            <a:bodyPr rtlCol="0" anchor="ctr"/>
            <a:lstStyle/>
            <a:p>
              <a:endParaRPr lang="en-US"/>
            </a:p>
          </p:txBody>
        </p:sp>
        <p:sp>
          <p:nvSpPr>
            <p:cNvPr id="11" name="Graphic 7">
              <a:extLst>
                <a:ext uri="{FF2B5EF4-FFF2-40B4-BE49-F238E27FC236}">
                  <a16:creationId xmlns:a16="http://schemas.microsoft.com/office/drawing/2014/main" id="{8E5F6814-DA0C-FA49-B93F-DC3A51D3AE5D}"/>
                </a:ext>
              </a:extLst>
            </p:cNvPr>
            <p:cNvSpPr/>
            <p:nvPr/>
          </p:nvSpPr>
          <p:spPr>
            <a:xfrm>
              <a:off x="6128384" y="3424426"/>
              <a:ext cx="19212" cy="21085"/>
            </a:xfrm>
            <a:custGeom>
              <a:avLst/>
              <a:gdLst>
                <a:gd name="connsiteX0" fmla="*/ 10124 w 19212"/>
                <a:gd name="connsiteY0" fmla="*/ 0 h 21085"/>
                <a:gd name="connsiteX1" fmla="*/ 0 w 19212"/>
                <a:gd name="connsiteY1" fmla="*/ 10672 h 21085"/>
                <a:gd name="connsiteX2" fmla="*/ 11015 w 19212"/>
                <a:gd name="connsiteY2" fmla="*/ 21086 h 21085"/>
                <a:gd name="connsiteX3" fmla="*/ 17487 w 19212"/>
                <a:gd name="connsiteY3" fmla="*/ 19993 h 21085"/>
                <a:gd name="connsiteX4" fmla="*/ 17976 w 19212"/>
                <a:gd name="connsiteY4" fmla="*/ 19792 h 21085"/>
                <a:gd name="connsiteX5" fmla="*/ 17947 w 19212"/>
                <a:gd name="connsiteY5" fmla="*/ 19274 h 21085"/>
                <a:gd name="connsiteX6" fmla="*/ 17113 w 19212"/>
                <a:gd name="connsiteY6" fmla="*/ 16052 h 21085"/>
                <a:gd name="connsiteX7" fmla="*/ 16796 w 19212"/>
                <a:gd name="connsiteY7" fmla="*/ 15505 h 21085"/>
                <a:gd name="connsiteX8" fmla="*/ 16193 w 19212"/>
                <a:gd name="connsiteY8" fmla="*/ 15735 h 21085"/>
                <a:gd name="connsiteX9" fmla="*/ 11246 w 19212"/>
                <a:gd name="connsiteY9" fmla="*/ 16598 h 21085"/>
                <a:gd name="connsiteX10" fmla="*/ 5637 w 19212"/>
                <a:gd name="connsiteY10" fmla="*/ 12197 h 21085"/>
                <a:gd name="connsiteX11" fmla="*/ 19040 w 19212"/>
                <a:gd name="connsiteY11" fmla="*/ 12197 h 21085"/>
                <a:gd name="connsiteX12" fmla="*/ 19126 w 19212"/>
                <a:gd name="connsiteY12" fmla="*/ 11075 h 21085"/>
                <a:gd name="connsiteX13" fmla="*/ 19212 w 19212"/>
                <a:gd name="connsiteY13" fmla="*/ 9378 h 21085"/>
                <a:gd name="connsiteX14" fmla="*/ 10124 w 19212"/>
                <a:gd name="connsiteY14" fmla="*/ 0 h 21085"/>
                <a:gd name="connsiteX15" fmla="*/ 10009 w 19212"/>
                <a:gd name="connsiteY15" fmla="*/ 4401 h 21085"/>
                <a:gd name="connsiteX16" fmla="*/ 13834 w 19212"/>
                <a:gd name="connsiteY16" fmla="*/ 7997 h 21085"/>
                <a:gd name="connsiteX17" fmla="*/ 5752 w 19212"/>
                <a:gd name="connsiteY17" fmla="*/ 7997 h 21085"/>
                <a:gd name="connsiteX18" fmla="*/ 10009 w 19212"/>
                <a:gd name="connsiteY18" fmla="*/ 4401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212" h="21085">
                  <a:moveTo>
                    <a:pt x="10124" y="0"/>
                  </a:moveTo>
                  <a:cubicBezTo>
                    <a:pt x="3883" y="0"/>
                    <a:pt x="0" y="4085"/>
                    <a:pt x="0" y="10672"/>
                  </a:cubicBezTo>
                  <a:cubicBezTo>
                    <a:pt x="0" y="17404"/>
                    <a:pt x="3911" y="21086"/>
                    <a:pt x="11015" y="21086"/>
                  </a:cubicBezTo>
                  <a:cubicBezTo>
                    <a:pt x="13604" y="21086"/>
                    <a:pt x="15703" y="20741"/>
                    <a:pt x="17487" y="19993"/>
                  </a:cubicBezTo>
                  <a:lnTo>
                    <a:pt x="17976" y="19792"/>
                  </a:lnTo>
                  <a:lnTo>
                    <a:pt x="17947" y="19274"/>
                  </a:lnTo>
                  <a:cubicBezTo>
                    <a:pt x="17889" y="18094"/>
                    <a:pt x="17573" y="16857"/>
                    <a:pt x="17113" y="16052"/>
                  </a:cubicBezTo>
                  <a:lnTo>
                    <a:pt x="16796" y="15505"/>
                  </a:lnTo>
                  <a:lnTo>
                    <a:pt x="16193" y="15735"/>
                  </a:lnTo>
                  <a:cubicBezTo>
                    <a:pt x="14668" y="16311"/>
                    <a:pt x="13000" y="16598"/>
                    <a:pt x="11246" y="16598"/>
                  </a:cubicBezTo>
                  <a:cubicBezTo>
                    <a:pt x="7708" y="16598"/>
                    <a:pt x="5982" y="15246"/>
                    <a:pt x="5637" y="12197"/>
                  </a:cubicBezTo>
                  <a:lnTo>
                    <a:pt x="19040" y="12197"/>
                  </a:lnTo>
                  <a:lnTo>
                    <a:pt x="19126" y="11075"/>
                  </a:lnTo>
                  <a:cubicBezTo>
                    <a:pt x="19155" y="10586"/>
                    <a:pt x="19212" y="9953"/>
                    <a:pt x="19212" y="9378"/>
                  </a:cubicBezTo>
                  <a:cubicBezTo>
                    <a:pt x="19212" y="3682"/>
                    <a:pt x="15646" y="0"/>
                    <a:pt x="10124" y="0"/>
                  </a:cubicBezTo>
                  <a:moveTo>
                    <a:pt x="10009" y="4401"/>
                  </a:moveTo>
                  <a:cubicBezTo>
                    <a:pt x="12971" y="4401"/>
                    <a:pt x="13690" y="6703"/>
                    <a:pt x="13834" y="7997"/>
                  </a:cubicBezTo>
                  <a:lnTo>
                    <a:pt x="5752" y="7997"/>
                  </a:lnTo>
                  <a:cubicBezTo>
                    <a:pt x="6270" y="5581"/>
                    <a:pt x="7651" y="4401"/>
                    <a:pt x="10009" y="4401"/>
                  </a:cubicBezTo>
                </a:path>
              </a:pathLst>
            </a:custGeom>
            <a:grpFill/>
            <a:ln w="2874" cap="flat">
              <a:noFill/>
              <a:prstDash val="solid"/>
              <a:miter/>
            </a:ln>
          </p:spPr>
          <p:txBody>
            <a:bodyPr rtlCol="0" anchor="ctr"/>
            <a:lstStyle/>
            <a:p>
              <a:endParaRPr lang="en-US"/>
            </a:p>
          </p:txBody>
        </p:sp>
        <p:sp>
          <p:nvSpPr>
            <p:cNvPr id="12" name="Graphic 7">
              <a:extLst>
                <a:ext uri="{FF2B5EF4-FFF2-40B4-BE49-F238E27FC236}">
                  <a16:creationId xmlns:a16="http://schemas.microsoft.com/office/drawing/2014/main" id="{68BB55E5-16F7-3E41-9285-066039BFDB6A}"/>
                </a:ext>
              </a:extLst>
            </p:cNvPr>
            <p:cNvSpPr/>
            <p:nvPr/>
          </p:nvSpPr>
          <p:spPr>
            <a:xfrm>
              <a:off x="6151307" y="3424684"/>
              <a:ext cx="12051" cy="20539"/>
            </a:xfrm>
            <a:custGeom>
              <a:avLst/>
              <a:gdLst>
                <a:gd name="connsiteX0" fmla="*/ 11735 w 12051"/>
                <a:gd name="connsiteY0" fmla="*/ 201 h 20539"/>
                <a:gd name="connsiteX1" fmla="*/ 11217 w 12051"/>
                <a:gd name="connsiteY1" fmla="*/ 144 h 20539"/>
                <a:gd name="connsiteX2" fmla="*/ 9923 w 12051"/>
                <a:gd name="connsiteY2" fmla="*/ 58 h 20539"/>
                <a:gd name="connsiteX3" fmla="*/ 4947 w 12051"/>
                <a:gd name="connsiteY3" fmla="*/ 1985 h 20539"/>
                <a:gd name="connsiteX4" fmla="*/ 4746 w 12051"/>
                <a:gd name="connsiteY4" fmla="*/ 777 h 20539"/>
                <a:gd name="connsiteX5" fmla="*/ 4659 w 12051"/>
                <a:gd name="connsiteY5" fmla="*/ 288 h 20539"/>
                <a:gd name="connsiteX6" fmla="*/ 4171 w 12051"/>
                <a:gd name="connsiteY6" fmla="*/ 173 h 20539"/>
                <a:gd name="connsiteX7" fmla="*/ 2387 w 12051"/>
                <a:gd name="connsiteY7" fmla="*/ 0 h 20539"/>
                <a:gd name="connsiteX8" fmla="*/ 633 w 12051"/>
                <a:gd name="connsiteY8" fmla="*/ 173 h 20539"/>
                <a:gd name="connsiteX9" fmla="*/ 0 w 12051"/>
                <a:gd name="connsiteY9" fmla="*/ 288 h 20539"/>
                <a:gd name="connsiteX10" fmla="*/ 0 w 12051"/>
                <a:gd name="connsiteY10" fmla="*/ 20281 h 20539"/>
                <a:gd name="connsiteX11" fmla="*/ 633 w 12051"/>
                <a:gd name="connsiteY11" fmla="*/ 20396 h 20539"/>
                <a:gd name="connsiteX12" fmla="*/ 2704 w 12051"/>
                <a:gd name="connsiteY12" fmla="*/ 20540 h 20539"/>
                <a:gd name="connsiteX13" fmla="*/ 4746 w 12051"/>
                <a:gd name="connsiteY13" fmla="*/ 20367 h 20539"/>
                <a:gd name="connsiteX14" fmla="*/ 5378 w 12051"/>
                <a:gd name="connsiteY14" fmla="*/ 20252 h 20539"/>
                <a:gd name="connsiteX15" fmla="*/ 5378 w 12051"/>
                <a:gd name="connsiteY15" fmla="*/ 10327 h 20539"/>
                <a:gd name="connsiteX16" fmla="*/ 9951 w 12051"/>
                <a:gd name="connsiteY16" fmla="*/ 4861 h 20539"/>
                <a:gd name="connsiteX17" fmla="*/ 10354 w 12051"/>
                <a:gd name="connsiteY17" fmla="*/ 4861 h 20539"/>
                <a:gd name="connsiteX18" fmla="*/ 10929 w 12051"/>
                <a:gd name="connsiteY18" fmla="*/ 4919 h 20539"/>
                <a:gd name="connsiteX19" fmla="*/ 11706 w 12051"/>
                <a:gd name="connsiteY19" fmla="*/ 5121 h 20539"/>
                <a:gd name="connsiteX20" fmla="*/ 11850 w 12051"/>
                <a:gd name="connsiteY20" fmla="*/ 4344 h 20539"/>
                <a:gd name="connsiteX21" fmla="*/ 12051 w 12051"/>
                <a:gd name="connsiteY21" fmla="*/ 2359 h 20539"/>
                <a:gd name="connsiteX22" fmla="*/ 11878 w 12051"/>
                <a:gd name="connsiteY22" fmla="*/ 719 h 20539"/>
                <a:gd name="connsiteX23" fmla="*/ 11735 w 12051"/>
                <a:gd name="connsiteY23" fmla="*/ 201 h 2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51" h="20539">
                  <a:moveTo>
                    <a:pt x="11735" y="201"/>
                  </a:moveTo>
                  <a:lnTo>
                    <a:pt x="11217" y="144"/>
                  </a:lnTo>
                  <a:cubicBezTo>
                    <a:pt x="10901" y="115"/>
                    <a:pt x="10383" y="58"/>
                    <a:pt x="9923" y="58"/>
                  </a:cubicBezTo>
                  <a:cubicBezTo>
                    <a:pt x="7967" y="58"/>
                    <a:pt x="6299" y="690"/>
                    <a:pt x="4947" y="1985"/>
                  </a:cubicBezTo>
                  <a:cubicBezTo>
                    <a:pt x="4890" y="1496"/>
                    <a:pt x="4803" y="1064"/>
                    <a:pt x="4746" y="777"/>
                  </a:cubicBezTo>
                  <a:lnTo>
                    <a:pt x="4659" y="288"/>
                  </a:lnTo>
                  <a:lnTo>
                    <a:pt x="4171" y="173"/>
                  </a:lnTo>
                  <a:cubicBezTo>
                    <a:pt x="3710" y="58"/>
                    <a:pt x="3106" y="0"/>
                    <a:pt x="2387" y="0"/>
                  </a:cubicBezTo>
                  <a:cubicBezTo>
                    <a:pt x="1726" y="0"/>
                    <a:pt x="1208" y="58"/>
                    <a:pt x="633" y="173"/>
                  </a:cubicBezTo>
                  <a:lnTo>
                    <a:pt x="0" y="288"/>
                  </a:lnTo>
                  <a:lnTo>
                    <a:pt x="0" y="20281"/>
                  </a:lnTo>
                  <a:lnTo>
                    <a:pt x="633" y="20396"/>
                  </a:lnTo>
                  <a:cubicBezTo>
                    <a:pt x="1409" y="20540"/>
                    <a:pt x="2272" y="20540"/>
                    <a:pt x="2704" y="20540"/>
                  </a:cubicBezTo>
                  <a:cubicBezTo>
                    <a:pt x="3164" y="20540"/>
                    <a:pt x="4027" y="20511"/>
                    <a:pt x="4746" y="20367"/>
                  </a:cubicBezTo>
                  <a:lnTo>
                    <a:pt x="5378" y="20252"/>
                  </a:lnTo>
                  <a:lnTo>
                    <a:pt x="5378" y="10327"/>
                  </a:lnTo>
                  <a:cubicBezTo>
                    <a:pt x="5378" y="6588"/>
                    <a:pt x="6845" y="4861"/>
                    <a:pt x="9951" y="4861"/>
                  </a:cubicBezTo>
                  <a:lnTo>
                    <a:pt x="10354" y="4861"/>
                  </a:lnTo>
                  <a:cubicBezTo>
                    <a:pt x="10440" y="4861"/>
                    <a:pt x="10699" y="4861"/>
                    <a:pt x="10929" y="4919"/>
                  </a:cubicBezTo>
                  <a:lnTo>
                    <a:pt x="11706" y="5121"/>
                  </a:lnTo>
                  <a:lnTo>
                    <a:pt x="11850" y="4344"/>
                  </a:lnTo>
                  <a:cubicBezTo>
                    <a:pt x="11994" y="3682"/>
                    <a:pt x="12051" y="2963"/>
                    <a:pt x="12051" y="2359"/>
                  </a:cubicBezTo>
                  <a:cubicBezTo>
                    <a:pt x="12051" y="1697"/>
                    <a:pt x="11994" y="1180"/>
                    <a:pt x="11878" y="719"/>
                  </a:cubicBezTo>
                  <a:lnTo>
                    <a:pt x="11735" y="201"/>
                  </a:lnTo>
                  <a:close/>
                </a:path>
              </a:pathLst>
            </a:custGeom>
            <a:grpFill/>
            <a:ln w="2874" cap="flat">
              <a:noFill/>
              <a:prstDash val="solid"/>
              <a:miter/>
            </a:ln>
          </p:spPr>
          <p:txBody>
            <a:bodyPr rtlCol="0" anchor="ctr"/>
            <a:lstStyle/>
            <a:p>
              <a:endParaRPr lang="en-US"/>
            </a:p>
          </p:txBody>
        </p:sp>
        <p:sp>
          <p:nvSpPr>
            <p:cNvPr id="13" name="Graphic 7">
              <a:extLst>
                <a:ext uri="{FF2B5EF4-FFF2-40B4-BE49-F238E27FC236}">
                  <a16:creationId xmlns:a16="http://schemas.microsoft.com/office/drawing/2014/main" id="{CF1F6A42-E86C-D442-B9D2-CA17E4CC6FD5}"/>
                </a:ext>
              </a:extLst>
            </p:cNvPr>
            <p:cNvSpPr/>
            <p:nvPr/>
          </p:nvSpPr>
          <p:spPr>
            <a:xfrm>
              <a:off x="6175610" y="3424454"/>
              <a:ext cx="16738" cy="21114"/>
            </a:xfrm>
            <a:custGeom>
              <a:avLst/>
              <a:gdLst>
                <a:gd name="connsiteX0" fmla="*/ 15819 w 16738"/>
                <a:gd name="connsiteY0" fmla="*/ 16225 h 21114"/>
                <a:gd name="connsiteX1" fmla="*/ 15502 w 16738"/>
                <a:gd name="connsiteY1" fmla="*/ 15707 h 21114"/>
                <a:gd name="connsiteX2" fmla="*/ 14927 w 16738"/>
                <a:gd name="connsiteY2" fmla="*/ 15908 h 21114"/>
                <a:gd name="connsiteX3" fmla="*/ 11044 w 16738"/>
                <a:gd name="connsiteY3" fmla="*/ 16512 h 21114"/>
                <a:gd name="connsiteX4" fmla="*/ 5579 w 16738"/>
                <a:gd name="connsiteY4" fmla="*/ 10528 h 21114"/>
                <a:gd name="connsiteX5" fmla="*/ 10728 w 16738"/>
                <a:gd name="connsiteY5" fmla="*/ 4516 h 21114"/>
                <a:gd name="connsiteX6" fmla="*/ 14812 w 16738"/>
                <a:gd name="connsiteY6" fmla="*/ 5091 h 21114"/>
                <a:gd name="connsiteX7" fmla="*/ 15416 w 16738"/>
                <a:gd name="connsiteY7" fmla="*/ 5293 h 21114"/>
                <a:gd name="connsiteX8" fmla="*/ 15703 w 16738"/>
                <a:gd name="connsiteY8" fmla="*/ 4718 h 21114"/>
                <a:gd name="connsiteX9" fmla="*/ 16451 w 16738"/>
                <a:gd name="connsiteY9" fmla="*/ 1496 h 21114"/>
                <a:gd name="connsiteX10" fmla="*/ 16451 w 16738"/>
                <a:gd name="connsiteY10" fmla="*/ 978 h 21114"/>
                <a:gd name="connsiteX11" fmla="*/ 15962 w 16738"/>
                <a:gd name="connsiteY11" fmla="*/ 805 h 21114"/>
                <a:gd name="connsiteX12" fmla="*/ 10469 w 16738"/>
                <a:gd name="connsiteY12" fmla="*/ 0 h 21114"/>
                <a:gd name="connsiteX13" fmla="*/ 0 w 16738"/>
                <a:gd name="connsiteY13" fmla="*/ 10586 h 21114"/>
                <a:gd name="connsiteX14" fmla="*/ 10728 w 16738"/>
                <a:gd name="connsiteY14" fmla="*/ 21115 h 21114"/>
                <a:gd name="connsiteX15" fmla="*/ 16221 w 16738"/>
                <a:gd name="connsiteY15" fmla="*/ 20223 h 21114"/>
                <a:gd name="connsiteX16" fmla="*/ 16739 w 16738"/>
                <a:gd name="connsiteY16" fmla="*/ 20022 h 21114"/>
                <a:gd name="connsiteX17" fmla="*/ 16710 w 16738"/>
                <a:gd name="connsiteY17" fmla="*/ 19475 h 21114"/>
                <a:gd name="connsiteX18" fmla="*/ 15819 w 16738"/>
                <a:gd name="connsiteY18" fmla="*/ 16225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738" h="21114">
                  <a:moveTo>
                    <a:pt x="15819" y="16225"/>
                  </a:moveTo>
                  <a:lnTo>
                    <a:pt x="15502" y="15707"/>
                  </a:lnTo>
                  <a:lnTo>
                    <a:pt x="14927" y="15908"/>
                  </a:lnTo>
                  <a:cubicBezTo>
                    <a:pt x="13690" y="16339"/>
                    <a:pt x="12540" y="16512"/>
                    <a:pt x="11044" y="16512"/>
                  </a:cubicBezTo>
                  <a:cubicBezTo>
                    <a:pt x="7363" y="16512"/>
                    <a:pt x="5579" y="14556"/>
                    <a:pt x="5579" y="10528"/>
                  </a:cubicBezTo>
                  <a:cubicBezTo>
                    <a:pt x="5579" y="7767"/>
                    <a:pt x="6471" y="4516"/>
                    <a:pt x="10728" y="4516"/>
                  </a:cubicBezTo>
                  <a:cubicBezTo>
                    <a:pt x="12223" y="4516"/>
                    <a:pt x="13575" y="4718"/>
                    <a:pt x="14812" y="5091"/>
                  </a:cubicBezTo>
                  <a:lnTo>
                    <a:pt x="15416" y="5293"/>
                  </a:lnTo>
                  <a:lnTo>
                    <a:pt x="15703" y="4718"/>
                  </a:lnTo>
                  <a:cubicBezTo>
                    <a:pt x="16221" y="3711"/>
                    <a:pt x="16451" y="2359"/>
                    <a:pt x="16451" y="1496"/>
                  </a:cubicBezTo>
                  <a:lnTo>
                    <a:pt x="16451" y="978"/>
                  </a:lnTo>
                  <a:lnTo>
                    <a:pt x="15962" y="805"/>
                  </a:lnTo>
                  <a:cubicBezTo>
                    <a:pt x="14409" y="230"/>
                    <a:pt x="12770" y="0"/>
                    <a:pt x="10469" y="0"/>
                  </a:cubicBezTo>
                  <a:cubicBezTo>
                    <a:pt x="4113" y="0"/>
                    <a:pt x="0" y="4142"/>
                    <a:pt x="0" y="10586"/>
                  </a:cubicBezTo>
                  <a:cubicBezTo>
                    <a:pt x="0" y="17289"/>
                    <a:pt x="3911" y="21115"/>
                    <a:pt x="10728" y="21115"/>
                  </a:cubicBezTo>
                  <a:cubicBezTo>
                    <a:pt x="12741" y="21115"/>
                    <a:pt x="14582" y="20827"/>
                    <a:pt x="16221" y="20223"/>
                  </a:cubicBezTo>
                  <a:lnTo>
                    <a:pt x="16739" y="20022"/>
                  </a:lnTo>
                  <a:lnTo>
                    <a:pt x="16710" y="19475"/>
                  </a:lnTo>
                  <a:cubicBezTo>
                    <a:pt x="16681" y="18324"/>
                    <a:pt x="16336" y="17087"/>
                    <a:pt x="15819" y="16225"/>
                  </a:cubicBezTo>
                </a:path>
              </a:pathLst>
            </a:custGeom>
            <a:grpFill/>
            <a:ln w="2874" cap="flat">
              <a:noFill/>
              <a:prstDash val="solid"/>
              <a:miter/>
            </a:ln>
          </p:spPr>
          <p:txBody>
            <a:bodyPr rtlCol="0" anchor="ctr"/>
            <a:lstStyle/>
            <a:p>
              <a:endParaRPr lang="en-US"/>
            </a:p>
          </p:txBody>
        </p:sp>
        <p:sp>
          <p:nvSpPr>
            <p:cNvPr id="14" name="Graphic 7">
              <a:extLst>
                <a:ext uri="{FF2B5EF4-FFF2-40B4-BE49-F238E27FC236}">
                  <a16:creationId xmlns:a16="http://schemas.microsoft.com/office/drawing/2014/main" id="{6856BC0D-73A4-534D-9EBA-B64C37016DB0}"/>
                </a:ext>
              </a:extLst>
            </p:cNvPr>
            <p:cNvSpPr/>
            <p:nvPr/>
          </p:nvSpPr>
          <p:spPr>
            <a:xfrm>
              <a:off x="6194592" y="3424426"/>
              <a:ext cx="16997" cy="21085"/>
            </a:xfrm>
            <a:custGeom>
              <a:avLst/>
              <a:gdLst>
                <a:gd name="connsiteX0" fmla="*/ 8312 w 16997"/>
                <a:gd name="connsiteY0" fmla="*/ 0 h 21085"/>
                <a:gd name="connsiteX1" fmla="*/ 2128 w 16997"/>
                <a:gd name="connsiteY1" fmla="*/ 863 h 21085"/>
                <a:gd name="connsiteX2" fmla="*/ 1582 w 16997"/>
                <a:gd name="connsiteY2" fmla="*/ 1036 h 21085"/>
                <a:gd name="connsiteX3" fmla="*/ 1582 w 16997"/>
                <a:gd name="connsiteY3" fmla="*/ 1582 h 21085"/>
                <a:gd name="connsiteX4" fmla="*/ 2445 w 16997"/>
                <a:gd name="connsiteY4" fmla="*/ 4861 h 21085"/>
                <a:gd name="connsiteX5" fmla="*/ 2761 w 16997"/>
                <a:gd name="connsiteY5" fmla="*/ 5351 h 21085"/>
                <a:gd name="connsiteX6" fmla="*/ 3308 w 16997"/>
                <a:gd name="connsiteY6" fmla="*/ 5178 h 21085"/>
                <a:gd name="connsiteX7" fmla="*/ 7938 w 16997"/>
                <a:gd name="connsiteY7" fmla="*/ 4487 h 21085"/>
                <a:gd name="connsiteX8" fmla="*/ 11706 w 16997"/>
                <a:gd name="connsiteY8" fmla="*/ 7393 h 21085"/>
                <a:gd name="connsiteX9" fmla="*/ 9117 w 16997"/>
                <a:gd name="connsiteY9" fmla="*/ 7307 h 21085"/>
                <a:gd name="connsiteX10" fmla="*/ 0 w 16997"/>
                <a:gd name="connsiteY10" fmla="*/ 14355 h 21085"/>
                <a:gd name="connsiteX11" fmla="*/ 9002 w 16997"/>
                <a:gd name="connsiteY11" fmla="*/ 21086 h 21085"/>
                <a:gd name="connsiteX12" fmla="*/ 16394 w 16997"/>
                <a:gd name="connsiteY12" fmla="*/ 20166 h 21085"/>
                <a:gd name="connsiteX13" fmla="*/ 16998 w 16997"/>
                <a:gd name="connsiteY13" fmla="*/ 20022 h 21085"/>
                <a:gd name="connsiteX14" fmla="*/ 16998 w 16997"/>
                <a:gd name="connsiteY14" fmla="*/ 7681 h 21085"/>
                <a:gd name="connsiteX15" fmla="*/ 8312 w 16997"/>
                <a:gd name="connsiteY15" fmla="*/ 0 h 21085"/>
                <a:gd name="connsiteX16" fmla="*/ 11677 w 16997"/>
                <a:gd name="connsiteY16" fmla="*/ 11794 h 21085"/>
                <a:gd name="connsiteX17" fmla="*/ 11677 w 16997"/>
                <a:gd name="connsiteY17" fmla="*/ 16455 h 21085"/>
                <a:gd name="connsiteX18" fmla="*/ 8916 w 16997"/>
                <a:gd name="connsiteY18" fmla="*/ 16685 h 21085"/>
                <a:gd name="connsiteX19" fmla="*/ 5321 w 16997"/>
                <a:gd name="connsiteY19" fmla="*/ 14297 h 21085"/>
                <a:gd name="connsiteX20" fmla="*/ 9462 w 16997"/>
                <a:gd name="connsiteY20" fmla="*/ 11650 h 21085"/>
                <a:gd name="connsiteX21" fmla="*/ 11677 w 16997"/>
                <a:gd name="connsiteY21" fmla="*/ 11794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997" h="21085">
                  <a:moveTo>
                    <a:pt x="8312" y="0"/>
                  </a:moveTo>
                  <a:cubicBezTo>
                    <a:pt x="6184" y="0"/>
                    <a:pt x="3854" y="316"/>
                    <a:pt x="2128" y="863"/>
                  </a:cubicBezTo>
                  <a:lnTo>
                    <a:pt x="1582" y="1036"/>
                  </a:lnTo>
                  <a:lnTo>
                    <a:pt x="1582" y="1582"/>
                  </a:lnTo>
                  <a:cubicBezTo>
                    <a:pt x="1582" y="2877"/>
                    <a:pt x="1870" y="3941"/>
                    <a:pt x="2445" y="4861"/>
                  </a:cubicBezTo>
                  <a:lnTo>
                    <a:pt x="2761" y="5351"/>
                  </a:lnTo>
                  <a:lnTo>
                    <a:pt x="3308" y="5178"/>
                  </a:lnTo>
                  <a:cubicBezTo>
                    <a:pt x="4976" y="4689"/>
                    <a:pt x="6385" y="4487"/>
                    <a:pt x="7938" y="4487"/>
                  </a:cubicBezTo>
                  <a:cubicBezTo>
                    <a:pt x="10987" y="4487"/>
                    <a:pt x="11648" y="5609"/>
                    <a:pt x="11706" y="7393"/>
                  </a:cubicBezTo>
                  <a:cubicBezTo>
                    <a:pt x="10987" y="7335"/>
                    <a:pt x="10153" y="7307"/>
                    <a:pt x="9117" y="7307"/>
                  </a:cubicBezTo>
                  <a:cubicBezTo>
                    <a:pt x="3595" y="7307"/>
                    <a:pt x="0" y="10068"/>
                    <a:pt x="0" y="14355"/>
                  </a:cubicBezTo>
                  <a:cubicBezTo>
                    <a:pt x="0" y="19935"/>
                    <a:pt x="4889" y="21086"/>
                    <a:pt x="9002" y="21086"/>
                  </a:cubicBezTo>
                  <a:cubicBezTo>
                    <a:pt x="11102" y="21086"/>
                    <a:pt x="13604" y="20770"/>
                    <a:pt x="16394" y="20166"/>
                  </a:cubicBezTo>
                  <a:lnTo>
                    <a:pt x="16998" y="20022"/>
                  </a:lnTo>
                  <a:lnTo>
                    <a:pt x="16998" y="7681"/>
                  </a:lnTo>
                  <a:cubicBezTo>
                    <a:pt x="16969" y="2589"/>
                    <a:pt x="14035" y="0"/>
                    <a:pt x="8312" y="0"/>
                  </a:cubicBezTo>
                  <a:moveTo>
                    <a:pt x="11677" y="11794"/>
                  </a:moveTo>
                  <a:lnTo>
                    <a:pt x="11677" y="16455"/>
                  </a:lnTo>
                  <a:cubicBezTo>
                    <a:pt x="10900" y="16598"/>
                    <a:pt x="9922" y="16685"/>
                    <a:pt x="8916" y="16685"/>
                  </a:cubicBezTo>
                  <a:cubicBezTo>
                    <a:pt x="6299" y="16685"/>
                    <a:pt x="5321" y="16052"/>
                    <a:pt x="5321" y="14297"/>
                  </a:cubicBezTo>
                  <a:cubicBezTo>
                    <a:pt x="5321" y="13175"/>
                    <a:pt x="5752" y="11650"/>
                    <a:pt x="9462" y="11650"/>
                  </a:cubicBezTo>
                  <a:cubicBezTo>
                    <a:pt x="10066" y="11650"/>
                    <a:pt x="10987" y="11708"/>
                    <a:pt x="11677" y="11794"/>
                  </a:cubicBezTo>
                </a:path>
              </a:pathLst>
            </a:custGeom>
            <a:grpFill/>
            <a:ln w="2874" cap="flat">
              <a:noFill/>
              <a:prstDash val="solid"/>
              <a:miter/>
            </a:ln>
          </p:spPr>
          <p:txBody>
            <a:bodyPr rtlCol="0" anchor="ctr"/>
            <a:lstStyle/>
            <a:p>
              <a:endParaRPr lang="en-US"/>
            </a:p>
          </p:txBody>
        </p:sp>
        <p:sp>
          <p:nvSpPr>
            <p:cNvPr id="15" name="Graphic 7">
              <a:extLst>
                <a:ext uri="{FF2B5EF4-FFF2-40B4-BE49-F238E27FC236}">
                  <a16:creationId xmlns:a16="http://schemas.microsoft.com/office/drawing/2014/main" id="{8BE7948C-4FF8-EA42-8129-19809C34523A}"/>
                </a:ext>
              </a:extLst>
            </p:cNvPr>
            <p:cNvSpPr/>
            <p:nvPr/>
          </p:nvSpPr>
          <p:spPr>
            <a:xfrm>
              <a:off x="6166579" y="3424224"/>
              <a:ext cx="5320" cy="21172"/>
            </a:xfrm>
            <a:custGeom>
              <a:avLst/>
              <a:gdLst>
                <a:gd name="connsiteX0" fmla="*/ 4688 w 5320"/>
                <a:gd name="connsiteY0" fmla="*/ 144 h 21172"/>
                <a:gd name="connsiteX1" fmla="*/ 2675 w 5320"/>
                <a:gd name="connsiteY1" fmla="*/ 0 h 21172"/>
                <a:gd name="connsiteX2" fmla="*/ 633 w 5320"/>
                <a:gd name="connsiteY2" fmla="*/ 144 h 21172"/>
                <a:gd name="connsiteX3" fmla="*/ 0 w 5320"/>
                <a:gd name="connsiteY3" fmla="*/ 259 h 21172"/>
                <a:gd name="connsiteX4" fmla="*/ 0 w 5320"/>
                <a:gd name="connsiteY4" fmla="*/ 20885 h 21172"/>
                <a:gd name="connsiteX5" fmla="*/ 633 w 5320"/>
                <a:gd name="connsiteY5" fmla="*/ 21000 h 21172"/>
                <a:gd name="connsiteX6" fmla="*/ 2646 w 5320"/>
                <a:gd name="connsiteY6" fmla="*/ 21172 h 21172"/>
                <a:gd name="connsiteX7" fmla="*/ 4688 w 5320"/>
                <a:gd name="connsiteY7" fmla="*/ 21000 h 21172"/>
                <a:gd name="connsiteX8" fmla="*/ 5321 w 5320"/>
                <a:gd name="connsiteY8" fmla="*/ 20885 h 21172"/>
                <a:gd name="connsiteX9" fmla="*/ 5321 w 5320"/>
                <a:gd name="connsiteY9" fmla="*/ 259 h 21172"/>
                <a:gd name="connsiteX10" fmla="*/ 4688 w 5320"/>
                <a:gd name="connsiteY10" fmla="*/ 144 h 21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20" h="21172">
                  <a:moveTo>
                    <a:pt x="4688" y="144"/>
                  </a:moveTo>
                  <a:cubicBezTo>
                    <a:pt x="4055" y="29"/>
                    <a:pt x="3250" y="0"/>
                    <a:pt x="2675" y="0"/>
                  </a:cubicBezTo>
                  <a:cubicBezTo>
                    <a:pt x="2215" y="0"/>
                    <a:pt x="1352" y="29"/>
                    <a:pt x="633" y="144"/>
                  </a:cubicBezTo>
                  <a:lnTo>
                    <a:pt x="0" y="259"/>
                  </a:lnTo>
                  <a:lnTo>
                    <a:pt x="0" y="20885"/>
                  </a:lnTo>
                  <a:lnTo>
                    <a:pt x="633" y="21000"/>
                  </a:lnTo>
                  <a:cubicBezTo>
                    <a:pt x="1265" y="21115"/>
                    <a:pt x="2071" y="21172"/>
                    <a:pt x="2646" y="21172"/>
                  </a:cubicBezTo>
                  <a:cubicBezTo>
                    <a:pt x="3106" y="21172"/>
                    <a:pt x="3969" y="21144"/>
                    <a:pt x="4688" y="21000"/>
                  </a:cubicBezTo>
                  <a:lnTo>
                    <a:pt x="5321" y="20885"/>
                  </a:lnTo>
                  <a:lnTo>
                    <a:pt x="5321" y="259"/>
                  </a:lnTo>
                  <a:lnTo>
                    <a:pt x="4688" y="144"/>
                  </a:lnTo>
                  <a:close/>
                </a:path>
              </a:pathLst>
            </a:custGeom>
            <a:grpFill/>
            <a:ln w="2874" cap="flat">
              <a:noFill/>
              <a:prstDash val="solid"/>
              <a:miter/>
            </a:ln>
          </p:spPr>
          <p:txBody>
            <a:bodyPr rtlCol="0" anchor="ctr"/>
            <a:lstStyle/>
            <a:p>
              <a:endParaRPr lang="en-US"/>
            </a:p>
          </p:txBody>
        </p:sp>
        <p:sp>
          <p:nvSpPr>
            <p:cNvPr id="16" name="Graphic 7">
              <a:extLst>
                <a:ext uri="{FF2B5EF4-FFF2-40B4-BE49-F238E27FC236}">
                  <a16:creationId xmlns:a16="http://schemas.microsoft.com/office/drawing/2014/main" id="{35EBED8F-5438-8242-8469-BA4BB2E2C5FB}"/>
                </a:ext>
              </a:extLst>
            </p:cNvPr>
            <p:cNvSpPr/>
            <p:nvPr/>
          </p:nvSpPr>
          <p:spPr>
            <a:xfrm>
              <a:off x="6166234"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17" name="Graphic 7">
              <a:extLst>
                <a:ext uri="{FF2B5EF4-FFF2-40B4-BE49-F238E27FC236}">
                  <a16:creationId xmlns:a16="http://schemas.microsoft.com/office/drawing/2014/main" id="{0E64E64A-1051-D446-987D-4BBE31A40F31}"/>
                </a:ext>
              </a:extLst>
            </p:cNvPr>
            <p:cNvSpPr/>
            <p:nvPr/>
          </p:nvSpPr>
          <p:spPr>
            <a:xfrm>
              <a:off x="6095222" y="3424224"/>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6"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18" name="Graphic 7">
              <a:extLst>
                <a:ext uri="{FF2B5EF4-FFF2-40B4-BE49-F238E27FC236}">
                  <a16:creationId xmlns:a16="http://schemas.microsoft.com/office/drawing/2014/main" id="{21F132A2-36BA-E346-AB5E-49904CEE304F}"/>
                </a:ext>
              </a:extLst>
            </p:cNvPr>
            <p:cNvSpPr/>
            <p:nvPr/>
          </p:nvSpPr>
          <p:spPr>
            <a:xfrm>
              <a:off x="6094906"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19" name="Graphic 7">
              <a:extLst>
                <a:ext uri="{FF2B5EF4-FFF2-40B4-BE49-F238E27FC236}">
                  <a16:creationId xmlns:a16="http://schemas.microsoft.com/office/drawing/2014/main" id="{2FE70719-BD36-9247-9EB1-DA165065C8E7}"/>
                </a:ext>
              </a:extLst>
            </p:cNvPr>
            <p:cNvSpPr/>
            <p:nvPr/>
          </p:nvSpPr>
          <p:spPr>
            <a:xfrm>
              <a:off x="6061946" y="3424282"/>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5"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20" name="Graphic 7">
              <a:extLst>
                <a:ext uri="{FF2B5EF4-FFF2-40B4-BE49-F238E27FC236}">
                  <a16:creationId xmlns:a16="http://schemas.microsoft.com/office/drawing/2014/main" id="{91941189-9203-4A43-AE6A-D3FB6AC1F449}"/>
                </a:ext>
              </a:extLst>
            </p:cNvPr>
            <p:cNvSpPr/>
            <p:nvPr/>
          </p:nvSpPr>
          <p:spPr>
            <a:xfrm>
              <a:off x="6061601" y="3416428"/>
              <a:ext cx="5925" cy="5925"/>
            </a:xfrm>
            <a:custGeom>
              <a:avLst/>
              <a:gdLst>
                <a:gd name="connsiteX0" fmla="*/ 2962 w 5925"/>
                <a:gd name="connsiteY0" fmla="*/ 0 h 5925"/>
                <a:gd name="connsiteX1" fmla="*/ 0 w 5925"/>
                <a:gd name="connsiteY1" fmla="*/ 2963 h 5925"/>
                <a:gd name="connsiteX2" fmla="*/ 2962 w 5925"/>
                <a:gd name="connsiteY2" fmla="*/ 5926 h 5925"/>
                <a:gd name="connsiteX3" fmla="*/ 5925 w 5925"/>
                <a:gd name="connsiteY3" fmla="*/ 2963 h 5925"/>
                <a:gd name="connsiteX4" fmla="*/ 2962 w 5925"/>
                <a:gd name="connsiteY4" fmla="*/ 0 h 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5" h="5925">
                  <a:moveTo>
                    <a:pt x="2962" y="0"/>
                  </a:moveTo>
                  <a:cubicBezTo>
                    <a:pt x="1323" y="0"/>
                    <a:pt x="0" y="1323"/>
                    <a:pt x="0" y="2963"/>
                  </a:cubicBezTo>
                  <a:cubicBezTo>
                    <a:pt x="0" y="4603"/>
                    <a:pt x="1323" y="5926"/>
                    <a:pt x="2962" y="5926"/>
                  </a:cubicBezTo>
                  <a:cubicBezTo>
                    <a:pt x="4602" y="5926"/>
                    <a:pt x="5925" y="4603"/>
                    <a:pt x="5925" y="2963"/>
                  </a:cubicBezTo>
                  <a:cubicBezTo>
                    <a:pt x="5953" y="1352"/>
                    <a:pt x="4602" y="0"/>
                    <a:pt x="2962" y="0"/>
                  </a:cubicBezTo>
                </a:path>
              </a:pathLst>
            </a:custGeom>
            <a:grpFill/>
            <a:ln w="2874" cap="flat">
              <a:noFill/>
              <a:prstDash val="solid"/>
              <a:miter/>
            </a:ln>
          </p:spPr>
          <p:txBody>
            <a:bodyPr rtlCol="0" anchor="ctr"/>
            <a:lstStyle/>
            <a:p>
              <a:endParaRPr lang="en-US"/>
            </a:p>
          </p:txBody>
        </p:sp>
        <p:sp>
          <p:nvSpPr>
            <p:cNvPr id="21" name="Graphic 7">
              <a:extLst>
                <a:ext uri="{FF2B5EF4-FFF2-40B4-BE49-F238E27FC236}">
                  <a16:creationId xmlns:a16="http://schemas.microsoft.com/office/drawing/2014/main" id="{4A376A7B-2681-9E42-982C-A9BD09E31312}"/>
                </a:ext>
              </a:extLst>
            </p:cNvPr>
            <p:cNvSpPr/>
            <p:nvPr/>
          </p:nvSpPr>
          <p:spPr>
            <a:xfrm>
              <a:off x="6000685" y="3423879"/>
              <a:ext cx="9318" cy="14786"/>
            </a:xfrm>
            <a:custGeom>
              <a:avLst/>
              <a:gdLst>
                <a:gd name="connsiteX0" fmla="*/ 1122 w 9318"/>
                <a:gd name="connsiteY0" fmla="*/ 14729 h 14786"/>
                <a:gd name="connsiteX1" fmla="*/ 1208 w 9318"/>
                <a:gd name="connsiteY1" fmla="*/ 14729 h 14786"/>
                <a:gd name="connsiteX2" fmla="*/ 2301 w 9318"/>
                <a:gd name="connsiteY2" fmla="*/ 14786 h 14786"/>
                <a:gd name="connsiteX3" fmla="*/ 2473 w 9318"/>
                <a:gd name="connsiteY3" fmla="*/ 14786 h 14786"/>
                <a:gd name="connsiteX4" fmla="*/ 2589 w 9318"/>
                <a:gd name="connsiteY4" fmla="*/ 14786 h 14786"/>
                <a:gd name="connsiteX5" fmla="*/ 9319 w 9318"/>
                <a:gd name="connsiteY5" fmla="*/ 7134 h 14786"/>
                <a:gd name="connsiteX6" fmla="*/ 4573 w 9318"/>
                <a:gd name="connsiteY6" fmla="*/ 0 h 14786"/>
                <a:gd name="connsiteX7" fmla="*/ 345 w 9318"/>
                <a:gd name="connsiteY7" fmla="*/ 5207 h 14786"/>
                <a:gd name="connsiteX8" fmla="*/ 345 w 9318"/>
                <a:gd name="connsiteY8" fmla="*/ 10960 h 14786"/>
                <a:gd name="connsiteX9" fmla="*/ 0 w 9318"/>
                <a:gd name="connsiteY9" fmla="*/ 14470 h 14786"/>
                <a:gd name="connsiteX10" fmla="*/ 575 w 9318"/>
                <a:gd name="connsiteY10" fmla="*/ 14614 h 14786"/>
                <a:gd name="connsiteX11" fmla="*/ 661 w 9318"/>
                <a:gd name="connsiteY11" fmla="*/ 14643 h 14786"/>
                <a:gd name="connsiteX12" fmla="*/ 1122 w 9318"/>
                <a:gd name="connsiteY12" fmla="*/ 14729 h 1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18" h="14786">
                  <a:moveTo>
                    <a:pt x="1122" y="14729"/>
                  </a:moveTo>
                  <a:lnTo>
                    <a:pt x="1208" y="14729"/>
                  </a:lnTo>
                  <a:cubicBezTo>
                    <a:pt x="1553" y="14757"/>
                    <a:pt x="1927" y="14786"/>
                    <a:pt x="2301" y="14786"/>
                  </a:cubicBezTo>
                  <a:lnTo>
                    <a:pt x="2473" y="14786"/>
                  </a:lnTo>
                  <a:lnTo>
                    <a:pt x="2589" y="14786"/>
                  </a:lnTo>
                  <a:cubicBezTo>
                    <a:pt x="7047" y="14786"/>
                    <a:pt x="9319" y="12226"/>
                    <a:pt x="9319" y="7134"/>
                  </a:cubicBezTo>
                  <a:cubicBezTo>
                    <a:pt x="9319" y="2129"/>
                    <a:pt x="7909" y="0"/>
                    <a:pt x="4573" y="0"/>
                  </a:cubicBezTo>
                  <a:cubicBezTo>
                    <a:pt x="1841" y="0"/>
                    <a:pt x="345" y="1841"/>
                    <a:pt x="345" y="5207"/>
                  </a:cubicBezTo>
                  <a:lnTo>
                    <a:pt x="345" y="10960"/>
                  </a:lnTo>
                  <a:cubicBezTo>
                    <a:pt x="345" y="11938"/>
                    <a:pt x="288" y="13521"/>
                    <a:pt x="0" y="14470"/>
                  </a:cubicBezTo>
                  <a:cubicBezTo>
                    <a:pt x="144" y="14527"/>
                    <a:pt x="345" y="14556"/>
                    <a:pt x="575" y="14614"/>
                  </a:cubicBezTo>
                  <a:lnTo>
                    <a:pt x="661" y="14643"/>
                  </a:lnTo>
                  <a:cubicBezTo>
                    <a:pt x="748" y="14671"/>
                    <a:pt x="949" y="14700"/>
                    <a:pt x="1122" y="14729"/>
                  </a:cubicBezTo>
                </a:path>
              </a:pathLst>
            </a:custGeom>
            <a:grpFill/>
            <a:ln w="2874" cap="flat">
              <a:noFill/>
              <a:prstDash val="solid"/>
              <a:miter/>
            </a:ln>
          </p:spPr>
          <p:txBody>
            <a:bodyPr rtlCol="0" anchor="ctr"/>
            <a:lstStyle/>
            <a:p>
              <a:endParaRPr lang="en-US"/>
            </a:p>
          </p:txBody>
        </p:sp>
        <p:sp>
          <p:nvSpPr>
            <p:cNvPr id="22" name="Graphic 7">
              <a:extLst>
                <a:ext uri="{FF2B5EF4-FFF2-40B4-BE49-F238E27FC236}">
                  <a16:creationId xmlns:a16="http://schemas.microsoft.com/office/drawing/2014/main" id="{483B76E2-3F25-7642-80D5-F89655263BB1}"/>
                </a:ext>
              </a:extLst>
            </p:cNvPr>
            <p:cNvSpPr/>
            <p:nvPr/>
          </p:nvSpPr>
          <p:spPr>
            <a:xfrm>
              <a:off x="5980466" y="3405957"/>
              <a:ext cx="45586" cy="45595"/>
            </a:xfrm>
            <a:custGeom>
              <a:avLst/>
              <a:gdLst>
                <a:gd name="connsiteX0" fmla="*/ 11476 w 45586"/>
                <a:gd name="connsiteY0" fmla="*/ 38289 h 45595"/>
                <a:gd name="connsiteX1" fmla="*/ 12223 w 45586"/>
                <a:gd name="connsiteY1" fmla="*/ 35297 h 45595"/>
                <a:gd name="connsiteX2" fmla="*/ 12223 w 45586"/>
                <a:gd name="connsiteY2" fmla="*/ 35297 h 45595"/>
                <a:gd name="connsiteX3" fmla="*/ 12223 w 45586"/>
                <a:gd name="connsiteY3" fmla="*/ 2589 h 45595"/>
                <a:gd name="connsiteX4" fmla="*/ 0 w 45586"/>
                <a:gd name="connsiteY4" fmla="*/ 22783 h 45595"/>
                <a:gd name="connsiteX5" fmla="*/ 22779 w 45586"/>
                <a:gd name="connsiteY5" fmla="*/ 45595 h 45595"/>
                <a:gd name="connsiteX6" fmla="*/ 45587 w 45586"/>
                <a:gd name="connsiteY6" fmla="*/ 22783 h 45595"/>
                <a:gd name="connsiteX7" fmla="*/ 22779 w 45586"/>
                <a:gd name="connsiteY7" fmla="*/ 0 h 45595"/>
                <a:gd name="connsiteX8" fmla="*/ 20421 w 45586"/>
                <a:gd name="connsiteY8" fmla="*/ 115 h 45595"/>
                <a:gd name="connsiteX9" fmla="*/ 20421 w 45586"/>
                <a:gd name="connsiteY9" fmla="*/ 13204 h 45595"/>
                <a:gd name="connsiteX10" fmla="*/ 26662 w 45586"/>
                <a:gd name="connsiteY10" fmla="*/ 10903 h 45595"/>
                <a:gd name="connsiteX11" fmla="*/ 37965 w 45586"/>
                <a:gd name="connsiteY11" fmla="*/ 24883 h 45595"/>
                <a:gd name="connsiteX12" fmla="*/ 22290 w 45586"/>
                <a:gd name="connsiteY12" fmla="*/ 39756 h 45595"/>
                <a:gd name="connsiteX13" fmla="*/ 18781 w 45586"/>
                <a:gd name="connsiteY13" fmla="*/ 39554 h 45595"/>
                <a:gd name="connsiteX14" fmla="*/ 18666 w 45586"/>
                <a:gd name="connsiteY14" fmla="*/ 39554 h 45595"/>
                <a:gd name="connsiteX15" fmla="*/ 12109 w 45586"/>
                <a:gd name="connsiteY15" fmla="*/ 38461 h 45595"/>
                <a:gd name="connsiteX16" fmla="*/ 11476 w 45586"/>
                <a:gd name="connsiteY16" fmla="*/ 38289 h 45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586" h="45595">
                  <a:moveTo>
                    <a:pt x="11476" y="38289"/>
                  </a:moveTo>
                  <a:cubicBezTo>
                    <a:pt x="12281" y="37310"/>
                    <a:pt x="12223" y="35297"/>
                    <a:pt x="12223" y="35297"/>
                  </a:cubicBezTo>
                  <a:lnTo>
                    <a:pt x="12223" y="35297"/>
                  </a:lnTo>
                  <a:lnTo>
                    <a:pt x="12223" y="2589"/>
                  </a:lnTo>
                  <a:cubicBezTo>
                    <a:pt x="4947" y="6386"/>
                    <a:pt x="0" y="14009"/>
                    <a:pt x="0" y="22783"/>
                  </a:cubicBezTo>
                  <a:cubicBezTo>
                    <a:pt x="0" y="35383"/>
                    <a:pt x="10210" y="45595"/>
                    <a:pt x="22779" y="45595"/>
                  </a:cubicBezTo>
                  <a:cubicBezTo>
                    <a:pt x="35376" y="45595"/>
                    <a:pt x="45587" y="35383"/>
                    <a:pt x="45587" y="22783"/>
                  </a:cubicBezTo>
                  <a:cubicBezTo>
                    <a:pt x="45587" y="10184"/>
                    <a:pt x="35376" y="0"/>
                    <a:pt x="22779" y="0"/>
                  </a:cubicBezTo>
                  <a:cubicBezTo>
                    <a:pt x="21974" y="0"/>
                    <a:pt x="21197" y="29"/>
                    <a:pt x="20421" y="115"/>
                  </a:cubicBezTo>
                  <a:lnTo>
                    <a:pt x="20421" y="13204"/>
                  </a:lnTo>
                  <a:cubicBezTo>
                    <a:pt x="21830" y="11766"/>
                    <a:pt x="24131" y="10903"/>
                    <a:pt x="26662" y="10903"/>
                  </a:cubicBezTo>
                  <a:cubicBezTo>
                    <a:pt x="33737" y="10903"/>
                    <a:pt x="37965" y="16138"/>
                    <a:pt x="37965" y="24883"/>
                  </a:cubicBezTo>
                  <a:cubicBezTo>
                    <a:pt x="37965" y="34060"/>
                    <a:pt x="31954" y="39756"/>
                    <a:pt x="22290" y="39756"/>
                  </a:cubicBezTo>
                  <a:cubicBezTo>
                    <a:pt x="21197" y="39756"/>
                    <a:pt x="19989" y="39698"/>
                    <a:pt x="18781" y="39554"/>
                  </a:cubicBezTo>
                  <a:lnTo>
                    <a:pt x="18666" y="39554"/>
                  </a:lnTo>
                  <a:cubicBezTo>
                    <a:pt x="16135" y="39410"/>
                    <a:pt x="12281" y="38490"/>
                    <a:pt x="12109" y="38461"/>
                  </a:cubicBezTo>
                  <a:lnTo>
                    <a:pt x="11476" y="38289"/>
                  </a:lnTo>
                  <a:close/>
                </a:path>
              </a:pathLst>
            </a:custGeom>
            <a:grpFill/>
            <a:ln w="2874" cap="flat">
              <a:noFill/>
              <a:prstDash val="solid"/>
              <a:miter/>
            </a:ln>
          </p:spPr>
          <p:txBody>
            <a:bodyPr rtlCol="0" anchor="ctr"/>
            <a:lstStyle/>
            <a:p>
              <a:endParaRPr lang="en-US"/>
            </a:p>
          </p:txBody>
        </p:sp>
      </p:grpSp>
      <p:cxnSp>
        <p:nvCxnSpPr>
          <p:cNvPr id="23" name="Straight Connector 22">
            <a:extLst>
              <a:ext uri="{FF2B5EF4-FFF2-40B4-BE49-F238E27FC236}">
                <a16:creationId xmlns:a16="http://schemas.microsoft.com/office/drawing/2014/main" id="{60BFB43C-6736-3049-97C7-5F7F311ED33D}"/>
              </a:ext>
            </a:extLst>
          </p:cNvPr>
          <p:cNvCxnSpPr/>
          <p:nvPr userDrawn="1"/>
        </p:nvCxnSpPr>
        <p:spPr>
          <a:xfrm>
            <a:off x="281354" y="6358597"/>
            <a:ext cx="11605846"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67C5A97E-47B7-F74F-95B2-9C5F4FC4947B}"/>
              </a:ext>
            </a:extLst>
          </p:cNvPr>
          <p:cNvSpPr txBox="1"/>
          <p:nvPr userDrawn="1"/>
        </p:nvSpPr>
        <p:spPr>
          <a:xfrm>
            <a:off x="184224" y="6417378"/>
            <a:ext cx="9523828" cy="166199"/>
          </a:xfrm>
          <a:prstGeom prst="rect">
            <a:avLst/>
          </a:prstGeom>
          <a:noFill/>
        </p:spPr>
        <p:txBody>
          <a:bodyPr wrap="square" rtlCol="0">
            <a:spAutoFit/>
          </a:bodyPr>
          <a:lstStyle/>
          <a:p>
            <a:r>
              <a:rPr lang="en-GB" sz="480" b="1">
                <a:solidFill>
                  <a:schemeClr val="bg1"/>
                </a:solidFill>
                <a:latin typeface="Arial" panose="020B0604020202020204" pitchFamily="34" charset="0"/>
                <a:cs typeface="Arial" panose="020B0604020202020204" pitchFamily="34" charset="0"/>
              </a:rPr>
              <a:t>All content within this presentation, both physically and intellectual is the exclusive property of </a:t>
            </a:r>
            <a:r>
              <a:rPr lang="en-GB" sz="480" b="1" err="1">
                <a:solidFill>
                  <a:schemeClr val="bg1"/>
                </a:solidFill>
                <a:latin typeface="Arial" panose="020B0604020202020204" pitchFamily="34" charset="0"/>
                <a:cs typeface="Arial" panose="020B0604020202020204" pitchFamily="34" charset="0"/>
              </a:rPr>
              <a:t>Bioiberica</a:t>
            </a:r>
            <a:r>
              <a:rPr lang="en-GB" sz="480" b="1">
                <a:solidFill>
                  <a:schemeClr val="bg1"/>
                </a:solidFill>
                <a:latin typeface="Arial" panose="020B0604020202020204" pitchFamily="34" charset="0"/>
                <a:cs typeface="Arial" panose="020B0604020202020204" pitchFamily="34" charset="0"/>
              </a:rPr>
              <a:t>. This presentation may not be distributed in full or in part to any person or third party without the written permission of </a:t>
            </a:r>
            <a:r>
              <a:rPr lang="en-GB" sz="480" b="1" err="1">
                <a:solidFill>
                  <a:schemeClr val="bg1"/>
                </a:solidFill>
                <a:latin typeface="Arial" panose="020B0604020202020204" pitchFamily="34" charset="0"/>
                <a:cs typeface="Arial" panose="020B0604020202020204" pitchFamily="34" charset="0"/>
              </a:rPr>
              <a:t>Bioiberica</a:t>
            </a:r>
            <a:r>
              <a:rPr lang="en-GB" sz="480" b="1">
                <a:solidFill>
                  <a:schemeClr val="bg1"/>
                </a:solidFill>
                <a:latin typeface="Arial" panose="020B0604020202020204" pitchFamily="34" charset="0"/>
                <a:cs typeface="Arial" panose="020B0604020202020204" pitchFamily="34" charset="0"/>
              </a:rPr>
              <a:t>. ©2021</a:t>
            </a:r>
          </a:p>
        </p:txBody>
      </p:sp>
    </p:spTree>
    <p:extLst>
      <p:ext uri="{BB962C8B-B14F-4D97-AF65-F5344CB8AC3E}">
        <p14:creationId xmlns:p14="http://schemas.microsoft.com/office/powerpoint/2010/main" val="6926703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and 4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0E913-BB54-1D4C-A21C-C47D0431891C}"/>
              </a:ext>
            </a:extLst>
          </p:cNvPr>
          <p:cNvSpPr>
            <a:spLocks noGrp="1"/>
          </p:cNvSpPr>
          <p:nvPr>
            <p:ph type="title"/>
          </p:nvPr>
        </p:nvSpPr>
        <p:spPr>
          <a:xfrm>
            <a:off x="184223" y="243361"/>
            <a:ext cx="11680945" cy="638016"/>
          </a:xfrm>
          <a:prstGeom prst="rect">
            <a:avLst/>
          </a:prstGeom>
        </p:spPr>
        <p:txBody>
          <a:bodyPr anchor="t">
            <a:normAutofit/>
          </a:bodyPr>
          <a:lstStyle>
            <a:lvl1pPr>
              <a:lnSpc>
                <a:spcPct val="100000"/>
              </a:lnSpc>
              <a:defRPr sz="2400"/>
            </a:lvl1pPr>
          </a:lstStyle>
          <a:p>
            <a:r>
              <a:rPr lang="en-GB"/>
              <a:t>Click to edit Master title style</a:t>
            </a:r>
            <a:endParaRPr lang="en-US"/>
          </a:p>
        </p:txBody>
      </p:sp>
      <p:sp>
        <p:nvSpPr>
          <p:cNvPr id="24" name="TextBox 23">
            <a:extLst>
              <a:ext uri="{FF2B5EF4-FFF2-40B4-BE49-F238E27FC236}">
                <a16:creationId xmlns:a16="http://schemas.microsoft.com/office/drawing/2014/main" id="{67C5A97E-47B7-F74F-95B2-9C5F4FC4947B}"/>
              </a:ext>
            </a:extLst>
          </p:cNvPr>
          <p:cNvSpPr txBox="1"/>
          <p:nvPr userDrawn="1"/>
        </p:nvSpPr>
        <p:spPr>
          <a:xfrm>
            <a:off x="184224" y="6417378"/>
            <a:ext cx="9523828" cy="166199"/>
          </a:xfrm>
          <a:prstGeom prst="rect">
            <a:avLst/>
          </a:prstGeom>
          <a:noFill/>
        </p:spPr>
        <p:txBody>
          <a:bodyPr wrap="square" rtlCol="0">
            <a:spAutoFit/>
          </a:bodyPr>
          <a:lstStyle/>
          <a:p>
            <a:r>
              <a:rPr lang="en-GB" sz="480" b="1">
                <a:solidFill>
                  <a:srgbClr val="003D46"/>
                </a:solidFill>
                <a:latin typeface="Arial" panose="020B0604020202020204" pitchFamily="34" charset="0"/>
                <a:cs typeface="Arial" panose="020B0604020202020204" pitchFamily="34" charset="0"/>
              </a:rPr>
              <a:t>All content within this presentation, both physically and intellectual is the exclusive property of </a:t>
            </a:r>
            <a:r>
              <a:rPr lang="en-GB" sz="480" b="1" err="1">
                <a:solidFill>
                  <a:srgbClr val="003D46"/>
                </a:solidFill>
                <a:latin typeface="Arial" panose="020B0604020202020204" pitchFamily="34" charset="0"/>
                <a:cs typeface="Arial" panose="020B0604020202020204" pitchFamily="34" charset="0"/>
              </a:rPr>
              <a:t>Bioiberica</a:t>
            </a:r>
            <a:r>
              <a:rPr lang="en-GB" sz="480" b="1">
                <a:solidFill>
                  <a:srgbClr val="003D46"/>
                </a:solidFill>
                <a:latin typeface="Arial" panose="020B0604020202020204" pitchFamily="34" charset="0"/>
                <a:cs typeface="Arial" panose="020B0604020202020204" pitchFamily="34" charset="0"/>
              </a:rPr>
              <a:t>. This presentation may not be distributed in full or in part to any person or third party without the written permission of </a:t>
            </a:r>
            <a:r>
              <a:rPr lang="en-GB" sz="480" b="1" err="1">
                <a:solidFill>
                  <a:srgbClr val="003D46"/>
                </a:solidFill>
                <a:latin typeface="Arial" panose="020B0604020202020204" pitchFamily="34" charset="0"/>
                <a:cs typeface="Arial" panose="020B0604020202020204" pitchFamily="34" charset="0"/>
              </a:rPr>
              <a:t>Bioiberica</a:t>
            </a:r>
            <a:r>
              <a:rPr lang="en-GB" sz="480" b="1">
                <a:solidFill>
                  <a:srgbClr val="003D46"/>
                </a:solidFill>
                <a:latin typeface="Arial" panose="020B0604020202020204" pitchFamily="34" charset="0"/>
                <a:cs typeface="Arial" panose="020B0604020202020204" pitchFamily="34" charset="0"/>
              </a:rPr>
              <a:t>. ©2021</a:t>
            </a:r>
          </a:p>
        </p:txBody>
      </p:sp>
      <p:sp>
        <p:nvSpPr>
          <p:cNvPr id="33" name="Text Placeholder 32">
            <a:extLst>
              <a:ext uri="{FF2B5EF4-FFF2-40B4-BE49-F238E27FC236}">
                <a16:creationId xmlns:a16="http://schemas.microsoft.com/office/drawing/2014/main" id="{D9766FB4-E425-794D-B3A4-6A69E4AFA7EA}"/>
              </a:ext>
            </a:extLst>
          </p:cNvPr>
          <p:cNvSpPr>
            <a:spLocks noGrp="1"/>
          </p:cNvSpPr>
          <p:nvPr>
            <p:ph type="body" sz="quarter" idx="11"/>
          </p:nvPr>
        </p:nvSpPr>
        <p:spPr>
          <a:xfrm>
            <a:off x="4100976" y="2486505"/>
            <a:ext cx="3603692" cy="1247425"/>
          </a:xfrm>
        </p:spPr>
        <p:txBody>
          <a:bodyPr/>
          <a:lstStyle>
            <a:lvl1pPr marL="0" indent="0">
              <a:buNone/>
              <a:defRPr sz="2000" b="1"/>
            </a:lvl1pPr>
            <a:lvl2pPr marL="15875" indent="0">
              <a:lnSpc>
                <a:spcPct val="100000"/>
              </a:lnSpc>
              <a:buNone/>
              <a:tabLst/>
              <a:defRPr sz="1400"/>
            </a:lvl2pPr>
            <a:lvl3pPr marL="233363" indent="-217488">
              <a:tabLst/>
              <a:defRPr sz="1600" b="1"/>
            </a:lvl3pPr>
          </a:lstStyle>
          <a:p>
            <a:pPr lvl="0"/>
            <a:r>
              <a:rPr lang="en-GB"/>
              <a:t>Click to edit Master text styles</a:t>
            </a:r>
          </a:p>
          <a:p>
            <a:pPr lvl="1"/>
            <a:r>
              <a:rPr lang="en-GB"/>
              <a:t>Second level</a:t>
            </a:r>
            <a:endParaRPr lang="en-US"/>
          </a:p>
        </p:txBody>
      </p:sp>
      <p:sp>
        <p:nvSpPr>
          <p:cNvPr id="28" name="Text Placeholder 32">
            <a:extLst>
              <a:ext uri="{FF2B5EF4-FFF2-40B4-BE49-F238E27FC236}">
                <a16:creationId xmlns:a16="http://schemas.microsoft.com/office/drawing/2014/main" id="{59F6FB83-BE82-724E-9628-3BB31771E62C}"/>
              </a:ext>
            </a:extLst>
          </p:cNvPr>
          <p:cNvSpPr>
            <a:spLocks noGrp="1"/>
          </p:cNvSpPr>
          <p:nvPr>
            <p:ph type="body" sz="quarter" idx="12"/>
          </p:nvPr>
        </p:nvSpPr>
        <p:spPr>
          <a:xfrm>
            <a:off x="4100976" y="4874105"/>
            <a:ext cx="3603692" cy="1247425"/>
          </a:xfrm>
        </p:spPr>
        <p:txBody>
          <a:bodyPr/>
          <a:lstStyle>
            <a:lvl1pPr marL="0" indent="0">
              <a:buNone/>
              <a:defRPr sz="2000" b="1"/>
            </a:lvl1pPr>
            <a:lvl2pPr marL="15875" indent="0">
              <a:lnSpc>
                <a:spcPct val="100000"/>
              </a:lnSpc>
              <a:buNone/>
              <a:tabLst/>
              <a:defRPr sz="1400"/>
            </a:lvl2pPr>
            <a:lvl3pPr marL="233363" indent="-217488">
              <a:tabLst/>
              <a:defRPr sz="1600" b="1"/>
            </a:lvl3pPr>
          </a:lstStyle>
          <a:p>
            <a:pPr lvl="0"/>
            <a:r>
              <a:rPr lang="en-GB"/>
              <a:t>Click to edit Master text styles</a:t>
            </a:r>
          </a:p>
          <a:p>
            <a:pPr lvl="1"/>
            <a:r>
              <a:rPr lang="en-GB"/>
              <a:t>Second level</a:t>
            </a:r>
            <a:endParaRPr lang="en-US"/>
          </a:p>
        </p:txBody>
      </p:sp>
      <p:sp>
        <p:nvSpPr>
          <p:cNvPr id="32" name="Text Placeholder 32">
            <a:extLst>
              <a:ext uri="{FF2B5EF4-FFF2-40B4-BE49-F238E27FC236}">
                <a16:creationId xmlns:a16="http://schemas.microsoft.com/office/drawing/2014/main" id="{FC266B54-A650-F94F-A389-0B8A2ED24DED}"/>
              </a:ext>
            </a:extLst>
          </p:cNvPr>
          <p:cNvSpPr>
            <a:spLocks noGrp="1"/>
          </p:cNvSpPr>
          <p:nvPr>
            <p:ph type="body" sz="quarter" idx="13"/>
          </p:nvPr>
        </p:nvSpPr>
        <p:spPr>
          <a:xfrm>
            <a:off x="8029509" y="2486505"/>
            <a:ext cx="3603692" cy="1247425"/>
          </a:xfrm>
        </p:spPr>
        <p:txBody>
          <a:bodyPr/>
          <a:lstStyle>
            <a:lvl1pPr marL="0" indent="0">
              <a:buNone/>
              <a:defRPr sz="2000" b="1"/>
            </a:lvl1pPr>
            <a:lvl2pPr marL="15875" indent="0">
              <a:lnSpc>
                <a:spcPct val="100000"/>
              </a:lnSpc>
              <a:buNone/>
              <a:tabLst/>
              <a:defRPr sz="1400"/>
            </a:lvl2pPr>
            <a:lvl3pPr marL="233363" indent="-217488">
              <a:tabLst/>
              <a:defRPr sz="1600" b="1"/>
            </a:lvl3pPr>
          </a:lstStyle>
          <a:p>
            <a:pPr lvl="0"/>
            <a:r>
              <a:rPr lang="en-GB"/>
              <a:t>Click to edit Master text styles</a:t>
            </a:r>
          </a:p>
          <a:p>
            <a:pPr lvl="1"/>
            <a:r>
              <a:rPr lang="en-GB"/>
              <a:t>Second level</a:t>
            </a:r>
            <a:endParaRPr lang="en-US"/>
          </a:p>
        </p:txBody>
      </p:sp>
      <p:sp>
        <p:nvSpPr>
          <p:cNvPr id="34" name="Text Placeholder 32">
            <a:extLst>
              <a:ext uri="{FF2B5EF4-FFF2-40B4-BE49-F238E27FC236}">
                <a16:creationId xmlns:a16="http://schemas.microsoft.com/office/drawing/2014/main" id="{32BA151F-A821-C14B-9DF0-FD8510131C5A}"/>
              </a:ext>
            </a:extLst>
          </p:cNvPr>
          <p:cNvSpPr>
            <a:spLocks noGrp="1"/>
          </p:cNvSpPr>
          <p:nvPr>
            <p:ph type="body" sz="quarter" idx="14"/>
          </p:nvPr>
        </p:nvSpPr>
        <p:spPr>
          <a:xfrm>
            <a:off x="8029509" y="4874105"/>
            <a:ext cx="3603692" cy="1247425"/>
          </a:xfrm>
        </p:spPr>
        <p:txBody>
          <a:bodyPr/>
          <a:lstStyle>
            <a:lvl1pPr marL="0" indent="0">
              <a:buNone/>
              <a:defRPr sz="2000" b="1"/>
            </a:lvl1pPr>
            <a:lvl2pPr marL="15875" indent="0">
              <a:lnSpc>
                <a:spcPct val="100000"/>
              </a:lnSpc>
              <a:buNone/>
              <a:tabLst/>
              <a:defRPr sz="1400"/>
            </a:lvl2pPr>
            <a:lvl3pPr marL="233363" indent="-217488">
              <a:tabLst/>
              <a:defRPr sz="1600" b="1"/>
            </a:lvl3pPr>
          </a:lstStyle>
          <a:p>
            <a:pPr lvl="0"/>
            <a:r>
              <a:rPr lang="en-GB"/>
              <a:t>Click to edit Master text styles</a:t>
            </a:r>
          </a:p>
          <a:p>
            <a:pPr lvl="1"/>
            <a:r>
              <a:rPr lang="en-GB"/>
              <a:t>Second level</a:t>
            </a:r>
            <a:endParaRPr lang="en-US"/>
          </a:p>
        </p:txBody>
      </p:sp>
      <p:cxnSp>
        <p:nvCxnSpPr>
          <p:cNvPr id="25" name="Straight Connector 24">
            <a:extLst>
              <a:ext uri="{FF2B5EF4-FFF2-40B4-BE49-F238E27FC236}">
                <a16:creationId xmlns:a16="http://schemas.microsoft.com/office/drawing/2014/main" id="{A32F93F5-346D-FE45-AE0A-96453E2869F5}"/>
              </a:ext>
            </a:extLst>
          </p:cNvPr>
          <p:cNvCxnSpPr/>
          <p:nvPr userDrawn="1"/>
        </p:nvCxnSpPr>
        <p:spPr>
          <a:xfrm>
            <a:off x="281354" y="6358597"/>
            <a:ext cx="11605846" cy="0"/>
          </a:xfrm>
          <a:prstGeom prst="line">
            <a:avLst/>
          </a:prstGeom>
          <a:ln w="6350">
            <a:solidFill>
              <a:srgbClr val="003D46"/>
            </a:solidFill>
          </a:ln>
        </p:spPr>
        <p:style>
          <a:lnRef idx="1">
            <a:schemeClr val="accent1"/>
          </a:lnRef>
          <a:fillRef idx="0">
            <a:schemeClr val="accent1"/>
          </a:fillRef>
          <a:effectRef idx="0">
            <a:schemeClr val="accent1"/>
          </a:effectRef>
          <a:fontRef idx="minor">
            <a:schemeClr val="tx1"/>
          </a:fontRef>
        </p:style>
      </p:cxnSp>
      <p:grpSp>
        <p:nvGrpSpPr>
          <p:cNvPr id="26" name="Graphic 7">
            <a:extLst>
              <a:ext uri="{FF2B5EF4-FFF2-40B4-BE49-F238E27FC236}">
                <a16:creationId xmlns:a16="http://schemas.microsoft.com/office/drawing/2014/main" id="{C12F68BF-D846-B84F-A08C-2F5A64FF376A}"/>
              </a:ext>
            </a:extLst>
          </p:cNvPr>
          <p:cNvGrpSpPr/>
          <p:nvPr userDrawn="1"/>
        </p:nvGrpSpPr>
        <p:grpSpPr>
          <a:xfrm>
            <a:off x="11118683" y="6430454"/>
            <a:ext cx="776190" cy="153123"/>
            <a:chOff x="5980466" y="3405957"/>
            <a:chExt cx="231124" cy="45595"/>
          </a:xfrm>
          <a:solidFill>
            <a:srgbClr val="003D46"/>
          </a:solidFill>
        </p:grpSpPr>
        <p:sp>
          <p:nvSpPr>
            <p:cNvPr id="27" name="Graphic 7">
              <a:extLst>
                <a:ext uri="{FF2B5EF4-FFF2-40B4-BE49-F238E27FC236}">
                  <a16:creationId xmlns:a16="http://schemas.microsoft.com/office/drawing/2014/main" id="{DD3B45F9-7E59-B540-AB21-37BB18685606}"/>
                </a:ext>
              </a:extLst>
            </p:cNvPr>
            <p:cNvSpPr/>
            <p:nvPr/>
          </p:nvSpPr>
          <p:spPr>
            <a:xfrm>
              <a:off x="6038218" y="3416918"/>
              <a:ext cx="19327" cy="28622"/>
            </a:xfrm>
            <a:custGeom>
              <a:avLst/>
              <a:gdLst>
                <a:gd name="connsiteX0" fmla="*/ 14697 w 19327"/>
                <a:gd name="connsiteY0" fmla="*/ 13117 h 28622"/>
                <a:gd name="connsiteX1" fmla="*/ 17602 w 19327"/>
                <a:gd name="connsiteY1" fmla="*/ 7594 h 28622"/>
                <a:gd name="connsiteX2" fmla="*/ 6989 w 19327"/>
                <a:gd name="connsiteY2" fmla="*/ 0 h 28622"/>
                <a:gd name="connsiteX3" fmla="*/ 604 w 19327"/>
                <a:gd name="connsiteY3" fmla="*/ 431 h 28622"/>
                <a:gd name="connsiteX4" fmla="*/ 0 w 19327"/>
                <a:gd name="connsiteY4" fmla="*/ 546 h 28622"/>
                <a:gd name="connsiteX5" fmla="*/ 0 w 19327"/>
                <a:gd name="connsiteY5" fmla="*/ 28076 h 28622"/>
                <a:gd name="connsiteX6" fmla="*/ 661 w 19327"/>
                <a:gd name="connsiteY6" fmla="*/ 28162 h 28622"/>
                <a:gd name="connsiteX7" fmla="*/ 7248 w 19327"/>
                <a:gd name="connsiteY7" fmla="*/ 28623 h 28622"/>
                <a:gd name="connsiteX8" fmla="*/ 19327 w 19327"/>
                <a:gd name="connsiteY8" fmla="*/ 20166 h 28622"/>
                <a:gd name="connsiteX9" fmla="*/ 14697 w 19327"/>
                <a:gd name="connsiteY9" fmla="*/ 13117 h 28622"/>
                <a:gd name="connsiteX10" fmla="*/ 5407 w 19327"/>
                <a:gd name="connsiteY10" fmla="*/ 11363 h 28622"/>
                <a:gd name="connsiteX11" fmla="*/ 5407 w 19327"/>
                <a:gd name="connsiteY11" fmla="*/ 4516 h 28622"/>
                <a:gd name="connsiteX12" fmla="*/ 7363 w 19327"/>
                <a:gd name="connsiteY12" fmla="*/ 4459 h 28622"/>
                <a:gd name="connsiteX13" fmla="*/ 12137 w 19327"/>
                <a:gd name="connsiteY13" fmla="*/ 7824 h 28622"/>
                <a:gd name="connsiteX14" fmla="*/ 7478 w 19327"/>
                <a:gd name="connsiteY14" fmla="*/ 11363 h 28622"/>
                <a:gd name="connsiteX15" fmla="*/ 5407 w 19327"/>
                <a:gd name="connsiteY15" fmla="*/ 11363 h 28622"/>
                <a:gd name="connsiteX16" fmla="*/ 13662 w 19327"/>
                <a:gd name="connsiteY16" fmla="*/ 20022 h 28622"/>
                <a:gd name="connsiteX17" fmla="*/ 7650 w 19327"/>
                <a:gd name="connsiteY17" fmla="*/ 23934 h 28622"/>
                <a:gd name="connsiteX18" fmla="*/ 5407 w 19327"/>
                <a:gd name="connsiteY18" fmla="*/ 23876 h 28622"/>
                <a:gd name="connsiteX19" fmla="*/ 5407 w 19327"/>
                <a:gd name="connsiteY19" fmla="*/ 15994 h 28622"/>
                <a:gd name="connsiteX20" fmla="*/ 7881 w 19327"/>
                <a:gd name="connsiteY20" fmla="*/ 15994 h 28622"/>
                <a:gd name="connsiteX21" fmla="*/ 13662 w 19327"/>
                <a:gd name="connsiteY21" fmla="*/ 20022 h 2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27" h="28622">
                  <a:moveTo>
                    <a:pt x="14697" y="13117"/>
                  </a:moveTo>
                  <a:cubicBezTo>
                    <a:pt x="16250" y="12053"/>
                    <a:pt x="17602" y="10212"/>
                    <a:pt x="17602" y="7594"/>
                  </a:cubicBezTo>
                  <a:cubicBezTo>
                    <a:pt x="17602" y="1323"/>
                    <a:pt x="11821" y="0"/>
                    <a:pt x="6989" y="0"/>
                  </a:cubicBezTo>
                  <a:cubicBezTo>
                    <a:pt x="4429" y="0"/>
                    <a:pt x="1870" y="172"/>
                    <a:pt x="604" y="431"/>
                  </a:cubicBezTo>
                  <a:lnTo>
                    <a:pt x="0" y="546"/>
                  </a:lnTo>
                  <a:lnTo>
                    <a:pt x="0" y="28076"/>
                  </a:lnTo>
                  <a:lnTo>
                    <a:pt x="661" y="28162"/>
                  </a:lnTo>
                  <a:cubicBezTo>
                    <a:pt x="2905" y="28450"/>
                    <a:pt x="5350" y="28623"/>
                    <a:pt x="7248" y="28623"/>
                  </a:cubicBezTo>
                  <a:cubicBezTo>
                    <a:pt x="17774" y="28623"/>
                    <a:pt x="19327" y="23330"/>
                    <a:pt x="19327" y="20166"/>
                  </a:cubicBezTo>
                  <a:cubicBezTo>
                    <a:pt x="19327" y="16771"/>
                    <a:pt x="17602" y="14239"/>
                    <a:pt x="14697" y="13117"/>
                  </a:cubicBezTo>
                  <a:moveTo>
                    <a:pt x="5407" y="11363"/>
                  </a:moveTo>
                  <a:lnTo>
                    <a:pt x="5407" y="4516"/>
                  </a:lnTo>
                  <a:cubicBezTo>
                    <a:pt x="5925" y="4459"/>
                    <a:pt x="6557" y="4459"/>
                    <a:pt x="7363" y="4459"/>
                  </a:cubicBezTo>
                  <a:cubicBezTo>
                    <a:pt x="9549" y="4459"/>
                    <a:pt x="12137" y="5034"/>
                    <a:pt x="12137" y="7824"/>
                  </a:cubicBezTo>
                  <a:cubicBezTo>
                    <a:pt x="12137" y="10212"/>
                    <a:pt x="10613" y="11363"/>
                    <a:pt x="7478" y="11363"/>
                  </a:cubicBezTo>
                  <a:lnTo>
                    <a:pt x="5407" y="11363"/>
                  </a:lnTo>
                  <a:close/>
                  <a:moveTo>
                    <a:pt x="13662" y="20022"/>
                  </a:moveTo>
                  <a:cubicBezTo>
                    <a:pt x="13662" y="21690"/>
                    <a:pt x="13029" y="23934"/>
                    <a:pt x="7650" y="23934"/>
                  </a:cubicBezTo>
                  <a:cubicBezTo>
                    <a:pt x="7104" y="23934"/>
                    <a:pt x="6155" y="23934"/>
                    <a:pt x="5407" y="23876"/>
                  </a:cubicBezTo>
                  <a:lnTo>
                    <a:pt x="5407" y="15994"/>
                  </a:lnTo>
                  <a:lnTo>
                    <a:pt x="7881" y="15994"/>
                  </a:lnTo>
                  <a:cubicBezTo>
                    <a:pt x="13057" y="15965"/>
                    <a:pt x="13662" y="18267"/>
                    <a:pt x="13662" y="20022"/>
                  </a:cubicBezTo>
                </a:path>
              </a:pathLst>
            </a:custGeom>
            <a:grpFill/>
            <a:ln w="2874" cap="flat">
              <a:noFill/>
              <a:prstDash val="solid"/>
              <a:miter/>
            </a:ln>
          </p:spPr>
          <p:txBody>
            <a:bodyPr rtlCol="0" anchor="ctr"/>
            <a:lstStyle/>
            <a:p>
              <a:endParaRPr lang="en-US"/>
            </a:p>
          </p:txBody>
        </p:sp>
        <p:sp>
          <p:nvSpPr>
            <p:cNvPr id="29" name="Graphic 7">
              <a:extLst>
                <a:ext uri="{FF2B5EF4-FFF2-40B4-BE49-F238E27FC236}">
                  <a16:creationId xmlns:a16="http://schemas.microsoft.com/office/drawing/2014/main" id="{B9F0863A-7823-E545-8842-0EAA13CF6B44}"/>
                </a:ext>
              </a:extLst>
            </p:cNvPr>
            <p:cNvSpPr/>
            <p:nvPr/>
          </p:nvSpPr>
          <p:spPr>
            <a:xfrm>
              <a:off x="6071092" y="3424426"/>
              <a:ext cx="20017" cy="21114"/>
            </a:xfrm>
            <a:custGeom>
              <a:avLst/>
              <a:gdLst>
                <a:gd name="connsiteX0" fmla="*/ 10009 w 20017"/>
                <a:gd name="connsiteY0" fmla="*/ 0 h 21114"/>
                <a:gd name="connsiteX1" fmla="*/ 0 w 20017"/>
                <a:gd name="connsiteY1" fmla="*/ 10586 h 21114"/>
                <a:gd name="connsiteX2" fmla="*/ 10009 w 20017"/>
                <a:gd name="connsiteY2" fmla="*/ 21115 h 21114"/>
                <a:gd name="connsiteX3" fmla="*/ 20018 w 20017"/>
                <a:gd name="connsiteY3" fmla="*/ 10586 h 21114"/>
                <a:gd name="connsiteX4" fmla="*/ 10009 w 20017"/>
                <a:gd name="connsiteY4" fmla="*/ 0 h 21114"/>
                <a:gd name="connsiteX5" fmla="*/ 14467 w 20017"/>
                <a:gd name="connsiteY5" fmla="*/ 10557 h 21114"/>
                <a:gd name="connsiteX6" fmla="*/ 10009 w 20017"/>
                <a:gd name="connsiteY6" fmla="*/ 16685 h 21114"/>
                <a:gd name="connsiteX7" fmla="*/ 5580 w 20017"/>
                <a:gd name="connsiteY7" fmla="*/ 10557 h 21114"/>
                <a:gd name="connsiteX8" fmla="*/ 10009 w 20017"/>
                <a:gd name="connsiteY8" fmla="*/ 4459 h 21114"/>
                <a:gd name="connsiteX9" fmla="*/ 14467 w 20017"/>
                <a:gd name="connsiteY9" fmla="*/ 10557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017" h="21114">
                  <a:moveTo>
                    <a:pt x="10009" y="0"/>
                  </a:moveTo>
                  <a:cubicBezTo>
                    <a:pt x="3825" y="0"/>
                    <a:pt x="0" y="4056"/>
                    <a:pt x="0" y="10586"/>
                  </a:cubicBezTo>
                  <a:cubicBezTo>
                    <a:pt x="0" y="17087"/>
                    <a:pt x="3825" y="21115"/>
                    <a:pt x="10009" y="21115"/>
                  </a:cubicBezTo>
                  <a:cubicBezTo>
                    <a:pt x="16164" y="21115"/>
                    <a:pt x="20018" y="17087"/>
                    <a:pt x="20018" y="10586"/>
                  </a:cubicBezTo>
                  <a:cubicBezTo>
                    <a:pt x="20018" y="4056"/>
                    <a:pt x="16164" y="0"/>
                    <a:pt x="10009" y="0"/>
                  </a:cubicBezTo>
                  <a:moveTo>
                    <a:pt x="14467" y="10557"/>
                  </a:moveTo>
                  <a:cubicBezTo>
                    <a:pt x="14467" y="14671"/>
                    <a:pt x="13000" y="16685"/>
                    <a:pt x="10009" y="16685"/>
                  </a:cubicBezTo>
                  <a:cubicBezTo>
                    <a:pt x="7047" y="16685"/>
                    <a:pt x="5580" y="14671"/>
                    <a:pt x="5580" y="10557"/>
                  </a:cubicBezTo>
                  <a:cubicBezTo>
                    <a:pt x="5580" y="6444"/>
                    <a:pt x="7018" y="4459"/>
                    <a:pt x="10009" y="4459"/>
                  </a:cubicBezTo>
                  <a:cubicBezTo>
                    <a:pt x="13000" y="4459"/>
                    <a:pt x="14467" y="6473"/>
                    <a:pt x="14467" y="10557"/>
                  </a:cubicBezTo>
                </a:path>
              </a:pathLst>
            </a:custGeom>
            <a:grpFill/>
            <a:ln w="2874" cap="flat">
              <a:noFill/>
              <a:prstDash val="solid"/>
              <a:miter/>
            </a:ln>
          </p:spPr>
          <p:txBody>
            <a:bodyPr rtlCol="0" anchor="ctr"/>
            <a:lstStyle/>
            <a:p>
              <a:endParaRPr lang="en-US"/>
            </a:p>
          </p:txBody>
        </p:sp>
        <p:sp>
          <p:nvSpPr>
            <p:cNvPr id="30" name="Graphic 7">
              <a:extLst>
                <a:ext uri="{FF2B5EF4-FFF2-40B4-BE49-F238E27FC236}">
                  <a16:creationId xmlns:a16="http://schemas.microsoft.com/office/drawing/2014/main" id="{71A2F7D9-28B0-F942-BAE8-34DB2B338A34}"/>
                </a:ext>
              </a:extLst>
            </p:cNvPr>
            <p:cNvSpPr/>
            <p:nvPr/>
          </p:nvSpPr>
          <p:spPr>
            <a:xfrm>
              <a:off x="6106037" y="3416284"/>
              <a:ext cx="19212" cy="29255"/>
            </a:xfrm>
            <a:custGeom>
              <a:avLst/>
              <a:gdLst>
                <a:gd name="connsiteX0" fmla="*/ 10325 w 19212"/>
                <a:gd name="connsiteY0" fmla="*/ 8141 h 29255"/>
                <a:gd name="connsiteX1" fmla="*/ 5378 w 19212"/>
                <a:gd name="connsiteY1" fmla="*/ 9694 h 29255"/>
                <a:gd name="connsiteX2" fmla="*/ 5378 w 19212"/>
                <a:gd name="connsiteY2" fmla="*/ 288 h 29255"/>
                <a:gd name="connsiteX3" fmla="*/ 4746 w 19212"/>
                <a:gd name="connsiteY3" fmla="*/ 173 h 29255"/>
                <a:gd name="connsiteX4" fmla="*/ 2675 w 19212"/>
                <a:gd name="connsiteY4" fmla="*/ 0 h 29255"/>
                <a:gd name="connsiteX5" fmla="*/ 633 w 19212"/>
                <a:gd name="connsiteY5" fmla="*/ 173 h 29255"/>
                <a:gd name="connsiteX6" fmla="*/ 0 w 19212"/>
                <a:gd name="connsiteY6" fmla="*/ 288 h 29255"/>
                <a:gd name="connsiteX7" fmla="*/ 0 w 19212"/>
                <a:gd name="connsiteY7" fmla="*/ 28019 h 29255"/>
                <a:gd name="connsiteX8" fmla="*/ 518 w 19212"/>
                <a:gd name="connsiteY8" fmla="*/ 28192 h 29255"/>
                <a:gd name="connsiteX9" fmla="*/ 7277 w 19212"/>
                <a:gd name="connsiteY9" fmla="*/ 29256 h 29255"/>
                <a:gd name="connsiteX10" fmla="*/ 19213 w 19212"/>
                <a:gd name="connsiteY10" fmla="*/ 18238 h 29255"/>
                <a:gd name="connsiteX11" fmla="*/ 10325 w 19212"/>
                <a:gd name="connsiteY11" fmla="*/ 8141 h 29255"/>
                <a:gd name="connsiteX12" fmla="*/ 13662 w 19212"/>
                <a:gd name="connsiteY12" fmla="*/ 18382 h 29255"/>
                <a:gd name="connsiteX13" fmla="*/ 7737 w 19212"/>
                <a:gd name="connsiteY13" fmla="*/ 24653 h 29255"/>
                <a:gd name="connsiteX14" fmla="*/ 5378 w 19212"/>
                <a:gd name="connsiteY14" fmla="*/ 24423 h 29255"/>
                <a:gd name="connsiteX15" fmla="*/ 5378 w 19212"/>
                <a:gd name="connsiteY15" fmla="*/ 17174 h 29255"/>
                <a:gd name="connsiteX16" fmla="*/ 9606 w 19212"/>
                <a:gd name="connsiteY16" fmla="*/ 12744 h 29255"/>
                <a:gd name="connsiteX17" fmla="*/ 13662 w 19212"/>
                <a:gd name="connsiteY17" fmla="*/ 18382 h 29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212" h="29255">
                  <a:moveTo>
                    <a:pt x="10325" y="8141"/>
                  </a:moveTo>
                  <a:cubicBezTo>
                    <a:pt x="8427" y="8141"/>
                    <a:pt x="6673" y="8688"/>
                    <a:pt x="5378" y="9694"/>
                  </a:cubicBezTo>
                  <a:lnTo>
                    <a:pt x="5378" y="288"/>
                  </a:lnTo>
                  <a:lnTo>
                    <a:pt x="4746" y="173"/>
                  </a:lnTo>
                  <a:cubicBezTo>
                    <a:pt x="3969" y="29"/>
                    <a:pt x="3049" y="0"/>
                    <a:pt x="2675" y="0"/>
                  </a:cubicBezTo>
                  <a:cubicBezTo>
                    <a:pt x="2330" y="0"/>
                    <a:pt x="1409" y="29"/>
                    <a:pt x="633" y="173"/>
                  </a:cubicBezTo>
                  <a:lnTo>
                    <a:pt x="0" y="288"/>
                  </a:lnTo>
                  <a:lnTo>
                    <a:pt x="0" y="28019"/>
                  </a:lnTo>
                  <a:lnTo>
                    <a:pt x="518" y="28192"/>
                  </a:lnTo>
                  <a:cubicBezTo>
                    <a:pt x="2013" y="28681"/>
                    <a:pt x="4659" y="29256"/>
                    <a:pt x="7277" y="29256"/>
                  </a:cubicBezTo>
                  <a:cubicBezTo>
                    <a:pt x="14870" y="29256"/>
                    <a:pt x="19213" y="25229"/>
                    <a:pt x="19213" y="18238"/>
                  </a:cubicBezTo>
                  <a:cubicBezTo>
                    <a:pt x="19241" y="11823"/>
                    <a:pt x="15991" y="8141"/>
                    <a:pt x="10325" y="8141"/>
                  </a:cubicBezTo>
                  <a:moveTo>
                    <a:pt x="13662" y="18382"/>
                  </a:moveTo>
                  <a:cubicBezTo>
                    <a:pt x="13662" y="22438"/>
                    <a:pt x="11562" y="24653"/>
                    <a:pt x="7737" y="24653"/>
                  </a:cubicBezTo>
                  <a:cubicBezTo>
                    <a:pt x="6845" y="24653"/>
                    <a:pt x="6040" y="24567"/>
                    <a:pt x="5378" y="24423"/>
                  </a:cubicBezTo>
                  <a:lnTo>
                    <a:pt x="5378" y="17174"/>
                  </a:lnTo>
                  <a:cubicBezTo>
                    <a:pt x="5378" y="13060"/>
                    <a:pt x="8600" y="12744"/>
                    <a:pt x="9606" y="12744"/>
                  </a:cubicBezTo>
                  <a:cubicBezTo>
                    <a:pt x="11476" y="12744"/>
                    <a:pt x="13662" y="13405"/>
                    <a:pt x="13662" y="18382"/>
                  </a:cubicBezTo>
                </a:path>
              </a:pathLst>
            </a:custGeom>
            <a:grpFill/>
            <a:ln w="2874" cap="flat">
              <a:noFill/>
              <a:prstDash val="solid"/>
              <a:miter/>
            </a:ln>
          </p:spPr>
          <p:txBody>
            <a:bodyPr rtlCol="0" anchor="ctr"/>
            <a:lstStyle/>
            <a:p>
              <a:endParaRPr lang="en-US"/>
            </a:p>
          </p:txBody>
        </p:sp>
        <p:sp>
          <p:nvSpPr>
            <p:cNvPr id="31" name="Graphic 7">
              <a:extLst>
                <a:ext uri="{FF2B5EF4-FFF2-40B4-BE49-F238E27FC236}">
                  <a16:creationId xmlns:a16="http://schemas.microsoft.com/office/drawing/2014/main" id="{0D0AD984-3F81-2A47-A076-CEA2426227F4}"/>
                </a:ext>
              </a:extLst>
            </p:cNvPr>
            <p:cNvSpPr/>
            <p:nvPr/>
          </p:nvSpPr>
          <p:spPr>
            <a:xfrm>
              <a:off x="6128384" y="3424426"/>
              <a:ext cx="19212" cy="21085"/>
            </a:xfrm>
            <a:custGeom>
              <a:avLst/>
              <a:gdLst>
                <a:gd name="connsiteX0" fmla="*/ 10124 w 19212"/>
                <a:gd name="connsiteY0" fmla="*/ 0 h 21085"/>
                <a:gd name="connsiteX1" fmla="*/ 0 w 19212"/>
                <a:gd name="connsiteY1" fmla="*/ 10672 h 21085"/>
                <a:gd name="connsiteX2" fmla="*/ 11015 w 19212"/>
                <a:gd name="connsiteY2" fmla="*/ 21086 h 21085"/>
                <a:gd name="connsiteX3" fmla="*/ 17487 w 19212"/>
                <a:gd name="connsiteY3" fmla="*/ 19993 h 21085"/>
                <a:gd name="connsiteX4" fmla="*/ 17976 w 19212"/>
                <a:gd name="connsiteY4" fmla="*/ 19792 h 21085"/>
                <a:gd name="connsiteX5" fmla="*/ 17947 w 19212"/>
                <a:gd name="connsiteY5" fmla="*/ 19274 h 21085"/>
                <a:gd name="connsiteX6" fmla="*/ 17113 w 19212"/>
                <a:gd name="connsiteY6" fmla="*/ 16052 h 21085"/>
                <a:gd name="connsiteX7" fmla="*/ 16796 w 19212"/>
                <a:gd name="connsiteY7" fmla="*/ 15505 h 21085"/>
                <a:gd name="connsiteX8" fmla="*/ 16193 w 19212"/>
                <a:gd name="connsiteY8" fmla="*/ 15735 h 21085"/>
                <a:gd name="connsiteX9" fmla="*/ 11246 w 19212"/>
                <a:gd name="connsiteY9" fmla="*/ 16598 h 21085"/>
                <a:gd name="connsiteX10" fmla="*/ 5637 w 19212"/>
                <a:gd name="connsiteY10" fmla="*/ 12197 h 21085"/>
                <a:gd name="connsiteX11" fmla="*/ 19040 w 19212"/>
                <a:gd name="connsiteY11" fmla="*/ 12197 h 21085"/>
                <a:gd name="connsiteX12" fmla="*/ 19126 w 19212"/>
                <a:gd name="connsiteY12" fmla="*/ 11075 h 21085"/>
                <a:gd name="connsiteX13" fmla="*/ 19212 w 19212"/>
                <a:gd name="connsiteY13" fmla="*/ 9378 h 21085"/>
                <a:gd name="connsiteX14" fmla="*/ 10124 w 19212"/>
                <a:gd name="connsiteY14" fmla="*/ 0 h 21085"/>
                <a:gd name="connsiteX15" fmla="*/ 10009 w 19212"/>
                <a:gd name="connsiteY15" fmla="*/ 4401 h 21085"/>
                <a:gd name="connsiteX16" fmla="*/ 13834 w 19212"/>
                <a:gd name="connsiteY16" fmla="*/ 7997 h 21085"/>
                <a:gd name="connsiteX17" fmla="*/ 5752 w 19212"/>
                <a:gd name="connsiteY17" fmla="*/ 7997 h 21085"/>
                <a:gd name="connsiteX18" fmla="*/ 10009 w 19212"/>
                <a:gd name="connsiteY18" fmla="*/ 4401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212" h="21085">
                  <a:moveTo>
                    <a:pt x="10124" y="0"/>
                  </a:moveTo>
                  <a:cubicBezTo>
                    <a:pt x="3883" y="0"/>
                    <a:pt x="0" y="4085"/>
                    <a:pt x="0" y="10672"/>
                  </a:cubicBezTo>
                  <a:cubicBezTo>
                    <a:pt x="0" y="17404"/>
                    <a:pt x="3911" y="21086"/>
                    <a:pt x="11015" y="21086"/>
                  </a:cubicBezTo>
                  <a:cubicBezTo>
                    <a:pt x="13604" y="21086"/>
                    <a:pt x="15703" y="20741"/>
                    <a:pt x="17487" y="19993"/>
                  </a:cubicBezTo>
                  <a:lnTo>
                    <a:pt x="17976" y="19792"/>
                  </a:lnTo>
                  <a:lnTo>
                    <a:pt x="17947" y="19274"/>
                  </a:lnTo>
                  <a:cubicBezTo>
                    <a:pt x="17889" y="18094"/>
                    <a:pt x="17573" y="16857"/>
                    <a:pt x="17113" y="16052"/>
                  </a:cubicBezTo>
                  <a:lnTo>
                    <a:pt x="16796" y="15505"/>
                  </a:lnTo>
                  <a:lnTo>
                    <a:pt x="16193" y="15735"/>
                  </a:lnTo>
                  <a:cubicBezTo>
                    <a:pt x="14668" y="16311"/>
                    <a:pt x="13000" y="16598"/>
                    <a:pt x="11246" y="16598"/>
                  </a:cubicBezTo>
                  <a:cubicBezTo>
                    <a:pt x="7708" y="16598"/>
                    <a:pt x="5982" y="15246"/>
                    <a:pt x="5637" y="12197"/>
                  </a:cubicBezTo>
                  <a:lnTo>
                    <a:pt x="19040" y="12197"/>
                  </a:lnTo>
                  <a:lnTo>
                    <a:pt x="19126" y="11075"/>
                  </a:lnTo>
                  <a:cubicBezTo>
                    <a:pt x="19155" y="10586"/>
                    <a:pt x="19212" y="9953"/>
                    <a:pt x="19212" y="9378"/>
                  </a:cubicBezTo>
                  <a:cubicBezTo>
                    <a:pt x="19212" y="3682"/>
                    <a:pt x="15646" y="0"/>
                    <a:pt x="10124" y="0"/>
                  </a:cubicBezTo>
                  <a:moveTo>
                    <a:pt x="10009" y="4401"/>
                  </a:moveTo>
                  <a:cubicBezTo>
                    <a:pt x="12971" y="4401"/>
                    <a:pt x="13690" y="6703"/>
                    <a:pt x="13834" y="7997"/>
                  </a:cubicBezTo>
                  <a:lnTo>
                    <a:pt x="5752" y="7997"/>
                  </a:lnTo>
                  <a:cubicBezTo>
                    <a:pt x="6270" y="5581"/>
                    <a:pt x="7651" y="4401"/>
                    <a:pt x="10009" y="4401"/>
                  </a:cubicBezTo>
                </a:path>
              </a:pathLst>
            </a:custGeom>
            <a:grpFill/>
            <a:ln w="2874" cap="flat">
              <a:noFill/>
              <a:prstDash val="solid"/>
              <a:miter/>
            </a:ln>
          </p:spPr>
          <p:txBody>
            <a:bodyPr rtlCol="0" anchor="ctr"/>
            <a:lstStyle/>
            <a:p>
              <a:endParaRPr lang="en-US"/>
            </a:p>
          </p:txBody>
        </p:sp>
        <p:sp>
          <p:nvSpPr>
            <p:cNvPr id="35" name="Graphic 7">
              <a:extLst>
                <a:ext uri="{FF2B5EF4-FFF2-40B4-BE49-F238E27FC236}">
                  <a16:creationId xmlns:a16="http://schemas.microsoft.com/office/drawing/2014/main" id="{220274B4-C4B6-0A45-A239-927392945551}"/>
                </a:ext>
              </a:extLst>
            </p:cNvPr>
            <p:cNvSpPr/>
            <p:nvPr/>
          </p:nvSpPr>
          <p:spPr>
            <a:xfrm>
              <a:off x="6151307" y="3424684"/>
              <a:ext cx="12051" cy="20539"/>
            </a:xfrm>
            <a:custGeom>
              <a:avLst/>
              <a:gdLst>
                <a:gd name="connsiteX0" fmla="*/ 11735 w 12051"/>
                <a:gd name="connsiteY0" fmla="*/ 201 h 20539"/>
                <a:gd name="connsiteX1" fmla="*/ 11217 w 12051"/>
                <a:gd name="connsiteY1" fmla="*/ 144 h 20539"/>
                <a:gd name="connsiteX2" fmla="*/ 9923 w 12051"/>
                <a:gd name="connsiteY2" fmla="*/ 58 h 20539"/>
                <a:gd name="connsiteX3" fmla="*/ 4947 w 12051"/>
                <a:gd name="connsiteY3" fmla="*/ 1985 h 20539"/>
                <a:gd name="connsiteX4" fmla="*/ 4746 w 12051"/>
                <a:gd name="connsiteY4" fmla="*/ 777 h 20539"/>
                <a:gd name="connsiteX5" fmla="*/ 4659 w 12051"/>
                <a:gd name="connsiteY5" fmla="*/ 288 h 20539"/>
                <a:gd name="connsiteX6" fmla="*/ 4171 w 12051"/>
                <a:gd name="connsiteY6" fmla="*/ 173 h 20539"/>
                <a:gd name="connsiteX7" fmla="*/ 2387 w 12051"/>
                <a:gd name="connsiteY7" fmla="*/ 0 h 20539"/>
                <a:gd name="connsiteX8" fmla="*/ 633 w 12051"/>
                <a:gd name="connsiteY8" fmla="*/ 173 h 20539"/>
                <a:gd name="connsiteX9" fmla="*/ 0 w 12051"/>
                <a:gd name="connsiteY9" fmla="*/ 288 h 20539"/>
                <a:gd name="connsiteX10" fmla="*/ 0 w 12051"/>
                <a:gd name="connsiteY10" fmla="*/ 20281 h 20539"/>
                <a:gd name="connsiteX11" fmla="*/ 633 w 12051"/>
                <a:gd name="connsiteY11" fmla="*/ 20396 h 20539"/>
                <a:gd name="connsiteX12" fmla="*/ 2704 w 12051"/>
                <a:gd name="connsiteY12" fmla="*/ 20540 h 20539"/>
                <a:gd name="connsiteX13" fmla="*/ 4746 w 12051"/>
                <a:gd name="connsiteY13" fmla="*/ 20367 h 20539"/>
                <a:gd name="connsiteX14" fmla="*/ 5378 w 12051"/>
                <a:gd name="connsiteY14" fmla="*/ 20252 h 20539"/>
                <a:gd name="connsiteX15" fmla="*/ 5378 w 12051"/>
                <a:gd name="connsiteY15" fmla="*/ 10327 h 20539"/>
                <a:gd name="connsiteX16" fmla="*/ 9951 w 12051"/>
                <a:gd name="connsiteY16" fmla="*/ 4861 h 20539"/>
                <a:gd name="connsiteX17" fmla="*/ 10354 w 12051"/>
                <a:gd name="connsiteY17" fmla="*/ 4861 h 20539"/>
                <a:gd name="connsiteX18" fmla="*/ 10929 w 12051"/>
                <a:gd name="connsiteY18" fmla="*/ 4919 h 20539"/>
                <a:gd name="connsiteX19" fmla="*/ 11706 w 12051"/>
                <a:gd name="connsiteY19" fmla="*/ 5121 h 20539"/>
                <a:gd name="connsiteX20" fmla="*/ 11850 w 12051"/>
                <a:gd name="connsiteY20" fmla="*/ 4344 h 20539"/>
                <a:gd name="connsiteX21" fmla="*/ 12051 w 12051"/>
                <a:gd name="connsiteY21" fmla="*/ 2359 h 20539"/>
                <a:gd name="connsiteX22" fmla="*/ 11878 w 12051"/>
                <a:gd name="connsiteY22" fmla="*/ 719 h 20539"/>
                <a:gd name="connsiteX23" fmla="*/ 11735 w 12051"/>
                <a:gd name="connsiteY23" fmla="*/ 201 h 2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51" h="20539">
                  <a:moveTo>
                    <a:pt x="11735" y="201"/>
                  </a:moveTo>
                  <a:lnTo>
                    <a:pt x="11217" y="144"/>
                  </a:lnTo>
                  <a:cubicBezTo>
                    <a:pt x="10901" y="115"/>
                    <a:pt x="10383" y="58"/>
                    <a:pt x="9923" y="58"/>
                  </a:cubicBezTo>
                  <a:cubicBezTo>
                    <a:pt x="7967" y="58"/>
                    <a:pt x="6299" y="690"/>
                    <a:pt x="4947" y="1985"/>
                  </a:cubicBezTo>
                  <a:cubicBezTo>
                    <a:pt x="4890" y="1496"/>
                    <a:pt x="4803" y="1064"/>
                    <a:pt x="4746" y="777"/>
                  </a:cubicBezTo>
                  <a:lnTo>
                    <a:pt x="4659" y="288"/>
                  </a:lnTo>
                  <a:lnTo>
                    <a:pt x="4171" y="173"/>
                  </a:lnTo>
                  <a:cubicBezTo>
                    <a:pt x="3710" y="58"/>
                    <a:pt x="3106" y="0"/>
                    <a:pt x="2387" y="0"/>
                  </a:cubicBezTo>
                  <a:cubicBezTo>
                    <a:pt x="1726" y="0"/>
                    <a:pt x="1208" y="58"/>
                    <a:pt x="633" y="173"/>
                  </a:cubicBezTo>
                  <a:lnTo>
                    <a:pt x="0" y="288"/>
                  </a:lnTo>
                  <a:lnTo>
                    <a:pt x="0" y="20281"/>
                  </a:lnTo>
                  <a:lnTo>
                    <a:pt x="633" y="20396"/>
                  </a:lnTo>
                  <a:cubicBezTo>
                    <a:pt x="1409" y="20540"/>
                    <a:pt x="2272" y="20540"/>
                    <a:pt x="2704" y="20540"/>
                  </a:cubicBezTo>
                  <a:cubicBezTo>
                    <a:pt x="3164" y="20540"/>
                    <a:pt x="4027" y="20511"/>
                    <a:pt x="4746" y="20367"/>
                  </a:cubicBezTo>
                  <a:lnTo>
                    <a:pt x="5378" y="20252"/>
                  </a:lnTo>
                  <a:lnTo>
                    <a:pt x="5378" y="10327"/>
                  </a:lnTo>
                  <a:cubicBezTo>
                    <a:pt x="5378" y="6588"/>
                    <a:pt x="6845" y="4861"/>
                    <a:pt x="9951" y="4861"/>
                  </a:cubicBezTo>
                  <a:lnTo>
                    <a:pt x="10354" y="4861"/>
                  </a:lnTo>
                  <a:cubicBezTo>
                    <a:pt x="10440" y="4861"/>
                    <a:pt x="10699" y="4861"/>
                    <a:pt x="10929" y="4919"/>
                  </a:cubicBezTo>
                  <a:lnTo>
                    <a:pt x="11706" y="5121"/>
                  </a:lnTo>
                  <a:lnTo>
                    <a:pt x="11850" y="4344"/>
                  </a:lnTo>
                  <a:cubicBezTo>
                    <a:pt x="11994" y="3682"/>
                    <a:pt x="12051" y="2963"/>
                    <a:pt x="12051" y="2359"/>
                  </a:cubicBezTo>
                  <a:cubicBezTo>
                    <a:pt x="12051" y="1697"/>
                    <a:pt x="11994" y="1180"/>
                    <a:pt x="11878" y="719"/>
                  </a:cubicBezTo>
                  <a:lnTo>
                    <a:pt x="11735" y="201"/>
                  </a:lnTo>
                  <a:close/>
                </a:path>
              </a:pathLst>
            </a:custGeom>
            <a:grpFill/>
            <a:ln w="2874" cap="flat">
              <a:noFill/>
              <a:prstDash val="solid"/>
              <a:miter/>
            </a:ln>
          </p:spPr>
          <p:txBody>
            <a:bodyPr rtlCol="0" anchor="ctr"/>
            <a:lstStyle/>
            <a:p>
              <a:endParaRPr lang="en-US"/>
            </a:p>
          </p:txBody>
        </p:sp>
        <p:sp>
          <p:nvSpPr>
            <p:cNvPr id="36" name="Graphic 7">
              <a:extLst>
                <a:ext uri="{FF2B5EF4-FFF2-40B4-BE49-F238E27FC236}">
                  <a16:creationId xmlns:a16="http://schemas.microsoft.com/office/drawing/2014/main" id="{80BFF126-FB9F-2D4B-98D8-BF8816C34FB7}"/>
                </a:ext>
              </a:extLst>
            </p:cNvPr>
            <p:cNvSpPr/>
            <p:nvPr/>
          </p:nvSpPr>
          <p:spPr>
            <a:xfrm>
              <a:off x="6175610" y="3424454"/>
              <a:ext cx="16738" cy="21114"/>
            </a:xfrm>
            <a:custGeom>
              <a:avLst/>
              <a:gdLst>
                <a:gd name="connsiteX0" fmla="*/ 15819 w 16738"/>
                <a:gd name="connsiteY0" fmla="*/ 16225 h 21114"/>
                <a:gd name="connsiteX1" fmla="*/ 15502 w 16738"/>
                <a:gd name="connsiteY1" fmla="*/ 15707 h 21114"/>
                <a:gd name="connsiteX2" fmla="*/ 14927 w 16738"/>
                <a:gd name="connsiteY2" fmla="*/ 15908 h 21114"/>
                <a:gd name="connsiteX3" fmla="*/ 11044 w 16738"/>
                <a:gd name="connsiteY3" fmla="*/ 16512 h 21114"/>
                <a:gd name="connsiteX4" fmla="*/ 5579 w 16738"/>
                <a:gd name="connsiteY4" fmla="*/ 10528 h 21114"/>
                <a:gd name="connsiteX5" fmla="*/ 10728 w 16738"/>
                <a:gd name="connsiteY5" fmla="*/ 4516 h 21114"/>
                <a:gd name="connsiteX6" fmla="*/ 14812 w 16738"/>
                <a:gd name="connsiteY6" fmla="*/ 5091 h 21114"/>
                <a:gd name="connsiteX7" fmla="*/ 15416 w 16738"/>
                <a:gd name="connsiteY7" fmla="*/ 5293 h 21114"/>
                <a:gd name="connsiteX8" fmla="*/ 15703 w 16738"/>
                <a:gd name="connsiteY8" fmla="*/ 4718 h 21114"/>
                <a:gd name="connsiteX9" fmla="*/ 16451 w 16738"/>
                <a:gd name="connsiteY9" fmla="*/ 1496 h 21114"/>
                <a:gd name="connsiteX10" fmla="*/ 16451 w 16738"/>
                <a:gd name="connsiteY10" fmla="*/ 978 h 21114"/>
                <a:gd name="connsiteX11" fmla="*/ 15962 w 16738"/>
                <a:gd name="connsiteY11" fmla="*/ 805 h 21114"/>
                <a:gd name="connsiteX12" fmla="*/ 10469 w 16738"/>
                <a:gd name="connsiteY12" fmla="*/ 0 h 21114"/>
                <a:gd name="connsiteX13" fmla="*/ 0 w 16738"/>
                <a:gd name="connsiteY13" fmla="*/ 10586 h 21114"/>
                <a:gd name="connsiteX14" fmla="*/ 10728 w 16738"/>
                <a:gd name="connsiteY14" fmla="*/ 21115 h 21114"/>
                <a:gd name="connsiteX15" fmla="*/ 16221 w 16738"/>
                <a:gd name="connsiteY15" fmla="*/ 20223 h 21114"/>
                <a:gd name="connsiteX16" fmla="*/ 16739 w 16738"/>
                <a:gd name="connsiteY16" fmla="*/ 20022 h 21114"/>
                <a:gd name="connsiteX17" fmla="*/ 16710 w 16738"/>
                <a:gd name="connsiteY17" fmla="*/ 19475 h 21114"/>
                <a:gd name="connsiteX18" fmla="*/ 15819 w 16738"/>
                <a:gd name="connsiteY18" fmla="*/ 16225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738" h="21114">
                  <a:moveTo>
                    <a:pt x="15819" y="16225"/>
                  </a:moveTo>
                  <a:lnTo>
                    <a:pt x="15502" y="15707"/>
                  </a:lnTo>
                  <a:lnTo>
                    <a:pt x="14927" y="15908"/>
                  </a:lnTo>
                  <a:cubicBezTo>
                    <a:pt x="13690" y="16339"/>
                    <a:pt x="12540" y="16512"/>
                    <a:pt x="11044" y="16512"/>
                  </a:cubicBezTo>
                  <a:cubicBezTo>
                    <a:pt x="7363" y="16512"/>
                    <a:pt x="5579" y="14556"/>
                    <a:pt x="5579" y="10528"/>
                  </a:cubicBezTo>
                  <a:cubicBezTo>
                    <a:pt x="5579" y="7767"/>
                    <a:pt x="6471" y="4516"/>
                    <a:pt x="10728" y="4516"/>
                  </a:cubicBezTo>
                  <a:cubicBezTo>
                    <a:pt x="12223" y="4516"/>
                    <a:pt x="13575" y="4718"/>
                    <a:pt x="14812" y="5091"/>
                  </a:cubicBezTo>
                  <a:lnTo>
                    <a:pt x="15416" y="5293"/>
                  </a:lnTo>
                  <a:lnTo>
                    <a:pt x="15703" y="4718"/>
                  </a:lnTo>
                  <a:cubicBezTo>
                    <a:pt x="16221" y="3711"/>
                    <a:pt x="16451" y="2359"/>
                    <a:pt x="16451" y="1496"/>
                  </a:cubicBezTo>
                  <a:lnTo>
                    <a:pt x="16451" y="978"/>
                  </a:lnTo>
                  <a:lnTo>
                    <a:pt x="15962" y="805"/>
                  </a:lnTo>
                  <a:cubicBezTo>
                    <a:pt x="14409" y="230"/>
                    <a:pt x="12770" y="0"/>
                    <a:pt x="10469" y="0"/>
                  </a:cubicBezTo>
                  <a:cubicBezTo>
                    <a:pt x="4113" y="0"/>
                    <a:pt x="0" y="4142"/>
                    <a:pt x="0" y="10586"/>
                  </a:cubicBezTo>
                  <a:cubicBezTo>
                    <a:pt x="0" y="17289"/>
                    <a:pt x="3911" y="21115"/>
                    <a:pt x="10728" y="21115"/>
                  </a:cubicBezTo>
                  <a:cubicBezTo>
                    <a:pt x="12741" y="21115"/>
                    <a:pt x="14582" y="20827"/>
                    <a:pt x="16221" y="20223"/>
                  </a:cubicBezTo>
                  <a:lnTo>
                    <a:pt x="16739" y="20022"/>
                  </a:lnTo>
                  <a:lnTo>
                    <a:pt x="16710" y="19475"/>
                  </a:lnTo>
                  <a:cubicBezTo>
                    <a:pt x="16681" y="18324"/>
                    <a:pt x="16336" y="17087"/>
                    <a:pt x="15819" y="16225"/>
                  </a:cubicBezTo>
                </a:path>
              </a:pathLst>
            </a:custGeom>
            <a:grpFill/>
            <a:ln w="2874" cap="flat">
              <a:noFill/>
              <a:prstDash val="solid"/>
              <a:miter/>
            </a:ln>
          </p:spPr>
          <p:txBody>
            <a:bodyPr rtlCol="0" anchor="ctr"/>
            <a:lstStyle/>
            <a:p>
              <a:endParaRPr lang="en-US"/>
            </a:p>
          </p:txBody>
        </p:sp>
        <p:sp>
          <p:nvSpPr>
            <p:cNvPr id="37" name="Graphic 7">
              <a:extLst>
                <a:ext uri="{FF2B5EF4-FFF2-40B4-BE49-F238E27FC236}">
                  <a16:creationId xmlns:a16="http://schemas.microsoft.com/office/drawing/2014/main" id="{0899C67C-6EE6-944D-A2BD-8FE249C98CCE}"/>
                </a:ext>
              </a:extLst>
            </p:cNvPr>
            <p:cNvSpPr/>
            <p:nvPr/>
          </p:nvSpPr>
          <p:spPr>
            <a:xfrm>
              <a:off x="6194592" y="3424426"/>
              <a:ext cx="16997" cy="21085"/>
            </a:xfrm>
            <a:custGeom>
              <a:avLst/>
              <a:gdLst>
                <a:gd name="connsiteX0" fmla="*/ 8312 w 16997"/>
                <a:gd name="connsiteY0" fmla="*/ 0 h 21085"/>
                <a:gd name="connsiteX1" fmla="*/ 2128 w 16997"/>
                <a:gd name="connsiteY1" fmla="*/ 863 h 21085"/>
                <a:gd name="connsiteX2" fmla="*/ 1582 w 16997"/>
                <a:gd name="connsiteY2" fmla="*/ 1036 h 21085"/>
                <a:gd name="connsiteX3" fmla="*/ 1582 w 16997"/>
                <a:gd name="connsiteY3" fmla="*/ 1582 h 21085"/>
                <a:gd name="connsiteX4" fmla="*/ 2445 w 16997"/>
                <a:gd name="connsiteY4" fmla="*/ 4861 h 21085"/>
                <a:gd name="connsiteX5" fmla="*/ 2761 w 16997"/>
                <a:gd name="connsiteY5" fmla="*/ 5351 h 21085"/>
                <a:gd name="connsiteX6" fmla="*/ 3308 w 16997"/>
                <a:gd name="connsiteY6" fmla="*/ 5178 h 21085"/>
                <a:gd name="connsiteX7" fmla="*/ 7938 w 16997"/>
                <a:gd name="connsiteY7" fmla="*/ 4487 h 21085"/>
                <a:gd name="connsiteX8" fmla="*/ 11706 w 16997"/>
                <a:gd name="connsiteY8" fmla="*/ 7393 h 21085"/>
                <a:gd name="connsiteX9" fmla="*/ 9117 w 16997"/>
                <a:gd name="connsiteY9" fmla="*/ 7307 h 21085"/>
                <a:gd name="connsiteX10" fmla="*/ 0 w 16997"/>
                <a:gd name="connsiteY10" fmla="*/ 14355 h 21085"/>
                <a:gd name="connsiteX11" fmla="*/ 9002 w 16997"/>
                <a:gd name="connsiteY11" fmla="*/ 21086 h 21085"/>
                <a:gd name="connsiteX12" fmla="*/ 16394 w 16997"/>
                <a:gd name="connsiteY12" fmla="*/ 20166 h 21085"/>
                <a:gd name="connsiteX13" fmla="*/ 16998 w 16997"/>
                <a:gd name="connsiteY13" fmla="*/ 20022 h 21085"/>
                <a:gd name="connsiteX14" fmla="*/ 16998 w 16997"/>
                <a:gd name="connsiteY14" fmla="*/ 7681 h 21085"/>
                <a:gd name="connsiteX15" fmla="*/ 8312 w 16997"/>
                <a:gd name="connsiteY15" fmla="*/ 0 h 21085"/>
                <a:gd name="connsiteX16" fmla="*/ 11677 w 16997"/>
                <a:gd name="connsiteY16" fmla="*/ 11794 h 21085"/>
                <a:gd name="connsiteX17" fmla="*/ 11677 w 16997"/>
                <a:gd name="connsiteY17" fmla="*/ 16455 h 21085"/>
                <a:gd name="connsiteX18" fmla="*/ 8916 w 16997"/>
                <a:gd name="connsiteY18" fmla="*/ 16685 h 21085"/>
                <a:gd name="connsiteX19" fmla="*/ 5321 w 16997"/>
                <a:gd name="connsiteY19" fmla="*/ 14297 h 21085"/>
                <a:gd name="connsiteX20" fmla="*/ 9462 w 16997"/>
                <a:gd name="connsiteY20" fmla="*/ 11650 h 21085"/>
                <a:gd name="connsiteX21" fmla="*/ 11677 w 16997"/>
                <a:gd name="connsiteY21" fmla="*/ 11794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997" h="21085">
                  <a:moveTo>
                    <a:pt x="8312" y="0"/>
                  </a:moveTo>
                  <a:cubicBezTo>
                    <a:pt x="6184" y="0"/>
                    <a:pt x="3854" y="316"/>
                    <a:pt x="2128" y="863"/>
                  </a:cubicBezTo>
                  <a:lnTo>
                    <a:pt x="1582" y="1036"/>
                  </a:lnTo>
                  <a:lnTo>
                    <a:pt x="1582" y="1582"/>
                  </a:lnTo>
                  <a:cubicBezTo>
                    <a:pt x="1582" y="2877"/>
                    <a:pt x="1870" y="3941"/>
                    <a:pt x="2445" y="4861"/>
                  </a:cubicBezTo>
                  <a:lnTo>
                    <a:pt x="2761" y="5351"/>
                  </a:lnTo>
                  <a:lnTo>
                    <a:pt x="3308" y="5178"/>
                  </a:lnTo>
                  <a:cubicBezTo>
                    <a:pt x="4976" y="4689"/>
                    <a:pt x="6385" y="4487"/>
                    <a:pt x="7938" y="4487"/>
                  </a:cubicBezTo>
                  <a:cubicBezTo>
                    <a:pt x="10987" y="4487"/>
                    <a:pt x="11648" y="5609"/>
                    <a:pt x="11706" y="7393"/>
                  </a:cubicBezTo>
                  <a:cubicBezTo>
                    <a:pt x="10987" y="7335"/>
                    <a:pt x="10153" y="7307"/>
                    <a:pt x="9117" y="7307"/>
                  </a:cubicBezTo>
                  <a:cubicBezTo>
                    <a:pt x="3595" y="7307"/>
                    <a:pt x="0" y="10068"/>
                    <a:pt x="0" y="14355"/>
                  </a:cubicBezTo>
                  <a:cubicBezTo>
                    <a:pt x="0" y="19935"/>
                    <a:pt x="4889" y="21086"/>
                    <a:pt x="9002" y="21086"/>
                  </a:cubicBezTo>
                  <a:cubicBezTo>
                    <a:pt x="11102" y="21086"/>
                    <a:pt x="13604" y="20770"/>
                    <a:pt x="16394" y="20166"/>
                  </a:cubicBezTo>
                  <a:lnTo>
                    <a:pt x="16998" y="20022"/>
                  </a:lnTo>
                  <a:lnTo>
                    <a:pt x="16998" y="7681"/>
                  </a:lnTo>
                  <a:cubicBezTo>
                    <a:pt x="16969" y="2589"/>
                    <a:pt x="14035" y="0"/>
                    <a:pt x="8312" y="0"/>
                  </a:cubicBezTo>
                  <a:moveTo>
                    <a:pt x="11677" y="11794"/>
                  </a:moveTo>
                  <a:lnTo>
                    <a:pt x="11677" y="16455"/>
                  </a:lnTo>
                  <a:cubicBezTo>
                    <a:pt x="10900" y="16598"/>
                    <a:pt x="9922" y="16685"/>
                    <a:pt x="8916" y="16685"/>
                  </a:cubicBezTo>
                  <a:cubicBezTo>
                    <a:pt x="6299" y="16685"/>
                    <a:pt x="5321" y="16052"/>
                    <a:pt x="5321" y="14297"/>
                  </a:cubicBezTo>
                  <a:cubicBezTo>
                    <a:pt x="5321" y="13175"/>
                    <a:pt x="5752" y="11650"/>
                    <a:pt x="9462" y="11650"/>
                  </a:cubicBezTo>
                  <a:cubicBezTo>
                    <a:pt x="10066" y="11650"/>
                    <a:pt x="10987" y="11708"/>
                    <a:pt x="11677" y="11794"/>
                  </a:cubicBezTo>
                </a:path>
              </a:pathLst>
            </a:custGeom>
            <a:grpFill/>
            <a:ln w="2874" cap="flat">
              <a:noFill/>
              <a:prstDash val="solid"/>
              <a:miter/>
            </a:ln>
          </p:spPr>
          <p:txBody>
            <a:bodyPr rtlCol="0" anchor="ctr"/>
            <a:lstStyle/>
            <a:p>
              <a:endParaRPr lang="en-US"/>
            </a:p>
          </p:txBody>
        </p:sp>
        <p:sp>
          <p:nvSpPr>
            <p:cNvPr id="38" name="Graphic 7">
              <a:extLst>
                <a:ext uri="{FF2B5EF4-FFF2-40B4-BE49-F238E27FC236}">
                  <a16:creationId xmlns:a16="http://schemas.microsoft.com/office/drawing/2014/main" id="{ABB9EAD4-09EF-C041-865C-EC79F83A3F34}"/>
                </a:ext>
              </a:extLst>
            </p:cNvPr>
            <p:cNvSpPr/>
            <p:nvPr/>
          </p:nvSpPr>
          <p:spPr>
            <a:xfrm>
              <a:off x="6166579" y="3424224"/>
              <a:ext cx="5320" cy="21172"/>
            </a:xfrm>
            <a:custGeom>
              <a:avLst/>
              <a:gdLst>
                <a:gd name="connsiteX0" fmla="*/ 4688 w 5320"/>
                <a:gd name="connsiteY0" fmla="*/ 144 h 21172"/>
                <a:gd name="connsiteX1" fmla="*/ 2675 w 5320"/>
                <a:gd name="connsiteY1" fmla="*/ 0 h 21172"/>
                <a:gd name="connsiteX2" fmla="*/ 633 w 5320"/>
                <a:gd name="connsiteY2" fmla="*/ 144 h 21172"/>
                <a:gd name="connsiteX3" fmla="*/ 0 w 5320"/>
                <a:gd name="connsiteY3" fmla="*/ 259 h 21172"/>
                <a:gd name="connsiteX4" fmla="*/ 0 w 5320"/>
                <a:gd name="connsiteY4" fmla="*/ 20885 h 21172"/>
                <a:gd name="connsiteX5" fmla="*/ 633 w 5320"/>
                <a:gd name="connsiteY5" fmla="*/ 21000 h 21172"/>
                <a:gd name="connsiteX6" fmla="*/ 2646 w 5320"/>
                <a:gd name="connsiteY6" fmla="*/ 21172 h 21172"/>
                <a:gd name="connsiteX7" fmla="*/ 4688 w 5320"/>
                <a:gd name="connsiteY7" fmla="*/ 21000 h 21172"/>
                <a:gd name="connsiteX8" fmla="*/ 5321 w 5320"/>
                <a:gd name="connsiteY8" fmla="*/ 20885 h 21172"/>
                <a:gd name="connsiteX9" fmla="*/ 5321 w 5320"/>
                <a:gd name="connsiteY9" fmla="*/ 259 h 21172"/>
                <a:gd name="connsiteX10" fmla="*/ 4688 w 5320"/>
                <a:gd name="connsiteY10" fmla="*/ 144 h 21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20" h="21172">
                  <a:moveTo>
                    <a:pt x="4688" y="144"/>
                  </a:moveTo>
                  <a:cubicBezTo>
                    <a:pt x="4055" y="29"/>
                    <a:pt x="3250" y="0"/>
                    <a:pt x="2675" y="0"/>
                  </a:cubicBezTo>
                  <a:cubicBezTo>
                    <a:pt x="2215" y="0"/>
                    <a:pt x="1352" y="29"/>
                    <a:pt x="633" y="144"/>
                  </a:cubicBezTo>
                  <a:lnTo>
                    <a:pt x="0" y="259"/>
                  </a:lnTo>
                  <a:lnTo>
                    <a:pt x="0" y="20885"/>
                  </a:lnTo>
                  <a:lnTo>
                    <a:pt x="633" y="21000"/>
                  </a:lnTo>
                  <a:cubicBezTo>
                    <a:pt x="1265" y="21115"/>
                    <a:pt x="2071" y="21172"/>
                    <a:pt x="2646" y="21172"/>
                  </a:cubicBezTo>
                  <a:cubicBezTo>
                    <a:pt x="3106" y="21172"/>
                    <a:pt x="3969" y="21144"/>
                    <a:pt x="4688" y="21000"/>
                  </a:cubicBezTo>
                  <a:lnTo>
                    <a:pt x="5321" y="20885"/>
                  </a:lnTo>
                  <a:lnTo>
                    <a:pt x="5321" y="259"/>
                  </a:lnTo>
                  <a:lnTo>
                    <a:pt x="4688" y="144"/>
                  </a:lnTo>
                  <a:close/>
                </a:path>
              </a:pathLst>
            </a:custGeom>
            <a:grpFill/>
            <a:ln w="2874" cap="flat">
              <a:noFill/>
              <a:prstDash val="solid"/>
              <a:miter/>
            </a:ln>
          </p:spPr>
          <p:txBody>
            <a:bodyPr rtlCol="0" anchor="ctr"/>
            <a:lstStyle/>
            <a:p>
              <a:endParaRPr lang="en-US"/>
            </a:p>
          </p:txBody>
        </p:sp>
        <p:sp>
          <p:nvSpPr>
            <p:cNvPr id="39" name="Graphic 7">
              <a:extLst>
                <a:ext uri="{FF2B5EF4-FFF2-40B4-BE49-F238E27FC236}">
                  <a16:creationId xmlns:a16="http://schemas.microsoft.com/office/drawing/2014/main" id="{07E0F0B7-32A6-6E48-9639-D6C695066995}"/>
                </a:ext>
              </a:extLst>
            </p:cNvPr>
            <p:cNvSpPr/>
            <p:nvPr/>
          </p:nvSpPr>
          <p:spPr>
            <a:xfrm>
              <a:off x="6166234"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40" name="Graphic 7">
              <a:extLst>
                <a:ext uri="{FF2B5EF4-FFF2-40B4-BE49-F238E27FC236}">
                  <a16:creationId xmlns:a16="http://schemas.microsoft.com/office/drawing/2014/main" id="{4B65F27A-45C1-D74A-B18D-5304B64A1452}"/>
                </a:ext>
              </a:extLst>
            </p:cNvPr>
            <p:cNvSpPr/>
            <p:nvPr/>
          </p:nvSpPr>
          <p:spPr>
            <a:xfrm>
              <a:off x="6095222" y="3424224"/>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6"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41" name="Graphic 7">
              <a:extLst>
                <a:ext uri="{FF2B5EF4-FFF2-40B4-BE49-F238E27FC236}">
                  <a16:creationId xmlns:a16="http://schemas.microsoft.com/office/drawing/2014/main" id="{11314693-6A90-DC48-A90C-AC177BD4F659}"/>
                </a:ext>
              </a:extLst>
            </p:cNvPr>
            <p:cNvSpPr/>
            <p:nvPr/>
          </p:nvSpPr>
          <p:spPr>
            <a:xfrm>
              <a:off x="6094906"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42" name="Graphic 7">
              <a:extLst>
                <a:ext uri="{FF2B5EF4-FFF2-40B4-BE49-F238E27FC236}">
                  <a16:creationId xmlns:a16="http://schemas.microsoft.com/office/drawing/2014/main" id="{663A3057-52D9-A540-A5EA-3DA9BF9AE7D8}"/>
                </a:ext>
              </a:extLst>
            </p:cNvPr>
            <p:cNvSpPr/>
            <p:nvPr/>
          </p:nvSpPr>
          <p:spPr>
            <a:xfrm>
              <a:off x="6061946" y="3424282"/>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5"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43" name="Graphic 7">
              <a:extLst>
                <a:ext uri="{FF2B5EF4-FFF2-40B4-BE49-F238E27FC236}">
                  <a16:creationId xmlns:a16="http://schemas.microsoft.com/office/drawing/2014/main" id="{62624187-6FFA-D945-B7C6-280A121EC0F2}"/>
                </a:ext>
              </a:extLst>
            </p:cNvPr>
            <p:cNvSpPr/>
            <p:nvPr/>
          </p:nvSpPr>
          <p:spPr>
            <a:xfrm>
              <a:off x="6061601" y="3416428"/>
              <a:ext cx="5925" cy="5925"/>
            </a:xfrm>
            <a:custGeom>
              <a:avLst/>
              <a:gdLst>
                <a:gd name="connsiteX0" fmla="*/ 2962 w 5925"/>
                <a:gd name="connsiteY0" fmla="*/ 0 h 5925"/>
                <a:gd name="connsiteX1" fmla="*/ 0 w 5925"/>
                <a:gd name="connsiteY1" fmla="*/ 2963 h 5925"/>
                <a:gd name="connsiteX2" fmla="*/ 2962 w 5925"/>
                <a:gd name="connsiteY2" fmla="*/ 5926 h 5925"/>
                <a:gd name="connsiteX3" fmla="*/ 5925 w 5925"/>
                <a:gd name="connsiteY3" fmla="*/ 2963 h 5925"/>
                <a:gd name="connsiteX4" fmla="*/ 2962 w 5925"/>
                <a:gd name="connsiteY4" fmla="*/ 0 h 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5" h="5925">
                  <a:moveTo>
                    <a:pt x="2962" y="0"/>
                  </a:moveTo>
                  <a:cubicBezTo>
                    <a:pt x="1323" y="0"/>
                    <a:pt x="0" y="1323"/>
                    <a:pt x="0" y="2963"/>
                  </a:cubicBezTo>
                  <a:cubicBezTo>
                    <a:pt x="0" y="4603"/>
                    <a:pt x="1323" y="5926"/>
                    <a:pt x="2962" y="5926"/>
                  </a:cubicBezTo>
                  <a:cubicBezTo>
                    <a:pt x="4602" y="5926"/>
                    <a:pt x="5925" y="4603"/>
                    <a:pt x="5925" y="2963"/>
                  </a:cubicBezTo>
                  <a:cubicBezTo>
                    <a:pt x="5953" y="1352"/>
                    <a:pt x="4602" y="0"/>
                    <a:pt x="2962" y="0"/>
                  </a:cubicBezTo>
                </a:path>
              </a:pathLst>
            </a:custGeom>
            <a:grpFill/>
            <a:ln w="2874" cap="flat">
              <a:noFill/>
              <a:prstDash val="solid"/>
              <a:miter/>
            </a:ln>
          </p:spPr>
          <p:txBody>
            <a:bodyPr rtlCol="0" anchor="ctr"/>
            <a:lstStyle/>
            <a:p>
              <a:endParaRPr lang="en-US"/>
            </a:p>
          </p:txBody>
        </p:sp>
        <p:sp>
          <p:nvSpPr>
            <p:cNvPr id="44" name="Graphic 7">
              <a:extLst>
                <a:ext uri="{FF2B5EF4-FFF2-40B4-BE49-F238E27FC236}">
                  <a16:creationId xmlns:a16="http://schemas.microsoft.com/office/drawing/2014/main" id="{4CD2EA69-6278-124A-BDC0-97C5C1C81AD2}"/>
                </a:ext>
              </a:extLst>
            </p:cNvPr>
            <p:cNvSpPr/>
            <p:nvPr/>
          </p:nvSpPr>
          <p:spPr>
            <a:xfrm>
              <a:off x="6000685" y="3423879"/>
              <a:ext cx="9318" cy="14786"/>
            </a:xfrm>
            <a:custGeom>
              <a:avLst/>
              <a:gdLst>
                <a:gd name="connsiteX0" fmla="*/ 1122 w 9318"/>
                <a:gd name="connsiteY0" fmla="*/ 14729 h 14786"/>
                <a:gd name="connsiteX1" fmla="*/ 1208 w 9318"/>
                <a:gd name="connsiteY1" fmla="*/ 14729 h 14786"/>
                <a:gd name="connsiteX2" fmla="*/ 2301 w 9318"/>
                <a:gd name="connsiteY2" fmla="*/ 14786 h 14786"/>
                <a:gd name="connsiteX3" fmla="*/ 2473 w 9318"/>
                <a:gd name="connsiteY3" fmla="*/ 14786 h 14786"/>
                <a:gd name="connsiteX4" fmla="*/ 2589 w 9318"/>
                <a:gd name="connsiteY4" fmla="*/ 14786 h 14786"/>
                <a:gd name="connsiteX5" fmla="*/ 9319 w 9318"/>
                <a:gd name="connsiteY5" fmla="*/ 7134 h 14786"/>
                <a:gd name="connsiteX6" fmla="*/ 4573 w 9318"/>
                <a:gd name="connsiteY6" fmla="*/ 0 h 14786"/>
                <a:gd name="connsiteX7" fmla="*/ 345 w 9318"/>
                <a:gd name="connsiteY7" fmla="*/ 5207 h 14786"/>
                <a:gd name="connsiteX8" fmla="*/ 345 w 9318"/>
                <a:gd name="connsiteY8" fmla="*/ 10960 h 14786"/>
                <a:gd name="connsiteX9" fmla="*/ 0 w 9318"/>
                <a:gd name="connsiteY9" fmla="*/ 14470 h 14786"/>
                <a:gd name="connsiteX10" fmla="*/ 575 w 9318"/>
                <a:gd name="connsiteY10" fmla="*/ 14614 h 14786"/>
                <a:gd name="connsiteX11" fmla="*/ 661 w 9318"/>
                <a:gd name="connsiteY11" fmla="*/ 14643 h 14786"/>
                <a:gd name="connsiteX12" fmla="*/ 1122 w 9318"/>
                <a:gd name="connsiteY12" fmla="*/ 14729 h 1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18" h="14786">
                  <a:moveTo>
                    <a:pt x="1122" y="14729"/>
                  </a:moveTo>
                  <a:lnTo>
                    <a:pt x="1208" y="14729"/>
                  </a:lnTo>
                  <a:cubicBezTo>
                    <a:pt x="1553" y="14757"/>
                    <a:pt x="1927" y="14786"/>
                    <a:pt x="2301" y="14786"/>
                  </a:cubicBezTo>
                  <a:lnTo>
                    <a:pt x="2473" y="14786"/>
                  </a:lnTo>
                  <a:lnTo>
                    <a:pt x="2589" y="14786"/>
                  </a:lnTo>
                  <a:cubicBezTo>
                    <a:pt x="7047" y="14786"/>
                    <a:pt x="9319" y="12226"/>
                    <a:pt x="9319" y="7134"/>
                  </a:cubicBezTo>
                  <a:cubicBezTo>
                    <a:pt x="9319" y="2129"/>
                    <a:pt x="7909" y="0"/>
                    <a:pt x="4573" y="0"/>
                  </a:cubicBezTo>
                  <a:cubicBezTo>
                    <a:pt x="1841" y="0"/>
                    <a:pt x="345" y="1841"/>
                    <a:pt x="345" y="5207"/>
                  </a:cubicBezTo>
                  <a:lnTo>
                    <a:pt x="345" y="10960"/>
                  </a:lnTo>
                  <a:cubicBezTo>
                    <a:pt x="345" y="11938"/>
                    <a:pt x="288" y="13521"/>
                    <a:pt x="0" y="14470"/>
                  </a:cubicBezTo>
                  <a:cubicBezTo>
                    <a:pt x="144" y="14527"/>
                    <a:pt x="345" y="14556"/>
                    <a:pt x="575" y="14614"/>
                  </a:cubicBezTo>
                  <a:lnTo>
                    <a:pt x="661" y="14643"/>
                  </a:lnTo>
                  <a:cubicBezTo>
                    <a:pt x="748" y="14671"/>
                    <a:pt x="949" y="14700"/>
                    <a:pt x="1122" y="14729"/>
                  </a:cubicBezTo>
                </a:path>
              </a:pathLst>
            </a:custGeom>
            <a:grpFill/>
            <a:ln w="2874" cap="flat">
              <a:noFill/>
              <a:prstDash val="solid"/>
              <a:miter/>
            </a:ln>
          </p:spPr>
          <p:txBody>
            <a:bodyPr rtlCol="0" anchor="ctr"/>
            <a:lstStyle/>
            <a:p>
              <a:endParaRPr lang="en-US"/>
            </a:p>
          </p:txBody>
        </p:sp>
        <p:sp>
          <p:nvSpPr>
            <p:cNvPr id="45" name="Graphic 7">
              <a:extLst>
                <a:ext uri="{FF2B5EF4-FFF2-40B4-BE49-F238E27FC236}">
                  <a16:creationId xmlns:a16="http://schemas.microsoft.com/office/drawing/2014/main" id="{40C786DD-8B27-8444-9FF2-BFD5851AA759}"/>
                </a:ext>
              </a:extLst>
            </p:cNvPr>
            <p:cNvSpPr/>
            <p:nvPr/>
          </p:nvSpPr>
          <p:spPr>
            <a:xfrm>
              <a:off x="5980466" y="3405957"/>
              <a:ext cx="45586" cy="45595"/>
            </a:xfrm>
            <a:custGeom>
              <a:avLst/>
              <a:gdLst>
                <a:gd name="connsiteX0" fmla="*/ 11476 w 45586"/>
                <a:gd name="connsiteY0" fmla="*/ 38289 h 45595"/>
                <a:gd name="connsiteX1" fmla="*/ 12223 w 45586"/>
                <a:gd name="connsiteY1" fmla="*/ 35297 h 45595"/>
                <a:gd name="connsiteX2" fmla="*/ 12223 w 45586"/>
                <a:gd name="connsiteY2" fmla="*/ 35297 h 45595"/>
                <a:gd name="connsiteX3" fmla="*/ 12223 w 45586"/>
                <a:gd name="connsiteY3" fmla="*/ 2589 h 45595"/>
                <a:gd name="connsiteX4" fmla="*/ 0 w 45586"/>
                <a:gd name="connsiteY4" fmla="*/ 22783 h 45595"/>
                <a:gd name="connsiteX5" fmla="*/ 22779 w 45586"/>
                <a:gd name="connsiteY5" fmla="*/ 45595 h 45595"/>
                <a:gd name="connsiteX6" fmla="*/ 45587 w 45586"/>
                <a:gd name="connsiteY6" fmla="*/ 22783 h 45595"/>
                <a:gd name="connsiteX7" fmla="*/ 22779 w 45586"/>
                <a:gd name="connsiteY7" fmla="*/ 0 h 45595"/>
                <a:gd name="connsiteX8" fmla="*/ 20421 w 45586"/>
                <a:gd name="connsiteY8" fmla="*/ 115 h 45595"/>
                <a:gd name="connsiteX9" fmla="*/ 20421 w 45586"/>
                <a:gd name="connsiteY9" fmla="*/ 13204 h 45595"/>
                <a:gd name="connsiteX10" fmla="*/ 26662 w 45586"/>
                <a:gd name="connsiteY10" fmla="*/ 10903 h 45595"/>
                <a:gd name="connsiteX11" fmla="*/ 37965 w 45586"/>
                <a:gd name="connsiteY11" fmla="*/ 24883 h 45595"/>
                <a:gd name="connsiteX12" fmla="*/ 22290 w 45586"/>
                <a:gd name="connsiteY12" fmla="*/ 39756 h 45595"/>
                <a:gd name="connsiteX13" fmla="*/ 18781 w 45586"/>
                <a:gd name="connsiteY13" fmla="*/ 39554 h 45595"/>
                <a:gd name="connsiteX14" fmla="*/ 18666 w 45586"/>
                <a:gd name="connsiteY14" fmla="*/ 39554 h 45595"/>
                <a:gd name="connsiteX15" fmla="*/ 12109 w 45586"/>
                <a:gd name="connsiteY15" fmla="*/ 38461 h 45595"/>
                <a:gd name="connsiteX16" fmla="*/ 11476 w 45586"/>
                <a:gd name="connsiteY16" fmla="*/ 38289 h 45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586" h="45595">
                  <a:moveTo>
                    <a:pt x="11476" y="38289"/>
                  </a:moveTo>
                  <a:cubicBezTo>
                    <a:pt x="12281" y="37310"/>
                    <a:pt x="12223" y="35297"/>
                    <a:pt x="12223" y="35297"/>
                  </a:cubicBezTo>
                  <a:lnTo>
                    <a:pt x="12223" y="35297"/>
                  </a:lnTo>
                  <a:lnTo>
                    <a:pt x="12223" y="2589"/>
                  </a:lnTo>
                  <a:cubicBezTo>
                    <a:pt x="4947" y="6386"/>
                    <a:pt x="0" y="14009"/>
                    <a:pt x="0" y="22783"/>
                  </a:cubicBezTo>
                  <a:cubicBezTo>
                    <a:pt x="0" y="35383"/>
                    <a:pt x="10210" y="45595"/>
                    <a:pt x="22779" y="45595"/>
                  </a:cubicBezTo>
                  <a:cubicBezTo>
                    <a:pt x="35376" y="45595"/>
                    <a:pt x="45587" y="35383"/>
                    <a:pt x="45587" y="22783"/>
                  </a:cubicBezTo>
                  <a:cubicBezTo>
                    <a:pt x="45587" y="10184"/>
                    <a:pt x="35376" y="0"/>
                    <a:pt x="22779" y="0"/>
                  </a:cubicBezTo>
                  <a:cubicBezTo>
                    <a:pt x="21974" y="0"/>
                    <a:pt x="21197" y="29"/>
                    <a:pt x="20421" y="115"/>
                  </a:cubicBezTo>
                  <a:lnTo>
                    <a:pt x="20421" y="13204"/>
                  </a:lnTo>
                  <a:cubicBezTo>
                    <a:pt x="21830" y="11766"/>
                    <a:pt x="24131" y="10903"/>
                    <a:pt x="26662" y="10903"/>
                  </a:cubicBezTo>
                  <a:cubicBezTo>
                    <a:pt x="33737" y="10903"/>
                    <a:pt x="37965" y="16138"/>
                    <a:pt x="37965" y="24883"/>
                  </a:cubicBezTo>
                  <a:cubicBezTo>
                    <a:pt x="37965" y="34060"/>
                    <a:pt x="31954" y="39756"/>
                    <a:pt x="22290" y="39756"/>
                  </a:cubicBezTo>
                  <a:cubicBezTo>
                    <a:pt x="21197" y="39756"/>
                    <a:pt x="19989" y="39698"/>
                    <a:pt x="18781" y="39554"/>
                  </a:cubicBezTo>
                  <a:lnTo>
                    <a:pt x="18666" y="39554"/>
                  </a:lnTo>
                  <a:cubicBezTo>
                    <a:pt x="16135" y="39410"/>
                    <a:pt x="12281" y="38490"/>
                    <a:pt x="12109" y="38461"/>
                  </a:cubicBezTo>
                  <a:lnTo>
                    <a:pt x="11476" y="38289"/>
                  </a:lnTo>
                  <a:close/>
                </a:path>
              </a:pathLst>
            </a:custGeom>
            <a:grpFill/>
            <a:ln w="2874" cap="flat">
              <a:noFill/>
              <a:prstDash val="solid"/>
              <a:miter/>
            </a:ln>
          </p:spPr>
          <p:txBody>
            <a:bodyPr rtlCol="0" anchor="ctr"/>
            <a:lstStyle/>
            <a:p>
              <a:endParaRPr lang="en-US"/>
            </a:p>
          </p:txBody>
        </p:sp>
      </p:grpSp>
    </p:spTree>
    <p:extLst>
      <p:ext uri="{BB962C8B-B14F-4D97-AF65-F5344CB8AC3E}">
        <p14:creationId xmlns:p14="http://schemas.microsoft.com/office/powerpoint/2010/main" val="36437662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Text - Option 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0E913-BB54-1D4C-A21C-C47D0431891C}"/>
              </a:ext>
            </a:extLst>
          </p:cNvPr>
          <p:cNvSpPr>
            <a:spLocks noGrp="1"/>
          </p:cNvSpPr>
          <p:nvPr>
            <p:ph type="title"/>
          </p:nvPr>
        </p:nvSpPr>
        <p:spPr>
          <a:xfrm>
            <a:off x="184223" y="243361"/>
            <a:ext cx="11680945" cy="638016"/>
          </a:xfrm>
          <a:prstGeom prst="rect">
            <a:avLst/>
          </a:prstGeom>
        </p:spPr>
        <p:txBody>
          <a:bodyPr anchor="t">
            <a:normAutofit/>
          </a:bodyPr>
          <a:lstStyle>
            <a:lvl1pPr>
              <a:lnSpc>
                <a:spcPct val="100000"/>
              </a:lnSpc>
              <a:defRPr sz="2400"/>
            </a:lvl1pPr>
          </a:lstStyle>
          <a:p>
            <a:r>
              <a:rPr lang="en-GB"/>
              <a:t>Click to edit Master title style</a:t>
            </a:r>
            <a:endParaRPr lang="en-US"/>
          </a:p>
        </p:txBody>
      </p:sp>
      <p:sp>
        <p:nvSpPr>
          <p:cNvPr id="24" name="TextBox 23">
            <a:extLst>
              <a:ext uri="{FF2B5EF4-FFF2-40B4-BE49-F238E27FC236}">
                <a16:creationId xmlns:a16="http://schemas.microsoft.com/office/drawing/2014/main" id="{67C5A97E-47B7-F74F-95B2-9C5F4FC4947B}"/>
              </a:ext>
            </a:extLst>
          </p:cNvPr>
          <p:cNvSpPr txBox="1"/>
          <p:nvPr userDrawn="1"/>
        </p:nvSpPr>
        <p:spPr>
          <a:xfrm>
            <a:off x="184224" y="6417378"/>
            <a:ext cx="9523828" cy="166199"/>
          </a:xfrm>
          <a:prstGeom prst="rect">
            <a:avLst/>
          </a:prstGeom>
          <a:noFill/>
        </p:spPr>
        <p:txBody>
          <a:bodyPr wrap="square" rtlCol="0">
            <a:spAutoFit/>
          </a:bodyPr>
          <a:lstStyle/>
          <a:p>
            <a:r>
              <a:rPr lang="en-GB" sz="480" b="1">
                <a:solidFill>
                  <a:srgbClr val="003D46"/>
                </a:solidFill>
                <a:latin typeface="Arial" panose="020B0604020202020204" pitchFamily="34" charset="0"/>
                <a:cs typeface="Arial" panose="020B0604020202020204" pitchFamily="34" charset="0"/>
              </a:rPr>
              <a:t>All content within this presentation, both physically and intellectual is the exclusive property of </a:t>
            </a:r>
            <a:r>
              <a:rPr lang="en-GB" sz="480" b="1" err="1">
                <a:solidFill>
                  <a:srgbClr val="003D46"/>
                </a:solidFill>
                <a:latin typeface="Arial" panose="020B0604020202020204" pitchFamily="34" charset="0"/>
                <a:cs typeface="Arial" panose="020B0604020202020204" pitchFamily="34" charset="0"/>
              </a:rPr>
              <a:t>Bioiberica</a:t>
            </a:r>
            <a:r>
              <a:rPr lang="en-GB" sz="480" b="1">
                <a:solidFill>
                  <a:srgbClr val="003D46"/>
                </a:solidFill>
                <a:latin typeface="Arial" panose="020B0604020202020204" pitchFamily="34" charset="0"/>
                <a:cs typeface="Arial" panose="020B0604020202020204" pitchFamily="34" charset="0"/>
              </a:rPr>
              <a:t>. This presentation may not be distributed in full or in part to any person or third party without the written permission of </a:t>
            </a:r>
            <a:r>
              <a:rPr lang="en-GB" sz="480" b="1" err="1">
                <a:solidFill>
                  <a:srgbClr val="003D46"/>
                </a:solidFill>
                <a:latin typeface="Arial" panose="020B0604020202020204" pitchFamily="34" charset="0"/>
                <a:cs typeface="Arial" panose="020B0604020202020204" pitchFamily="34" charset="0"/>
              </a:rPr>
              <a:t>Bioiberica</a:t>
            </a:r>
            <a:r>
              <a:rPr lang="en-GB" sz="480" b="1">
                <a:solidFill>
                  <a:srgbClr val="003D46"/>
                </a:solidFill>
                <a:latin typeface="Arial" panose="020B0604020202020204" pitchFamily="34" charset="0"/>
                <a:cs typeface="Arial" panose="020B0604020202020204" pitchFamily="34" charset="0"/>
              </a:rPr>
              <a:t>. ©2021</a:t>
            </a:r>
          </a:p>
        </p:txBody>
      </p:sp>
      <p:sp>
        <p:nvSpPr>
          <p:cNvPr id="33" name="Text Placeholder 32">
            <a:extLst>
              <a:ext uri="{FF2B5EF4-FFF2-40B4-BE49-F238E27FC236}">
                <a16:creationId xmlns:a16="http://schemas.microsoft.com/office/drawing/2014/main" id="{D9766FB4-E425-794D-B3A4-6A69E4AFA7EA}"/>
              </a:ext>
            </a:extLst>
          </p:cNvPr>
          <p:cNvSpPr>
            <a:spLocks noGrp="1"/>
          </p:cNvSpPr>
          <p:nvPr>
            <p:ph type="body" sz="quarter" idx="11"/>
          </p:nvPr>
        </p:nvSpPr>
        <p:spPr>
          <a:xfrm>
            <a:off x="4077361" y="2190042"/>
            <a:ext cx="3847439" cy="2417977"/>
          </a:xfrm>
        </p:spPr>
        <p:txBody>
          <a:bodyPr/>
          <a:lstStyle>
            <a:lvl1pPr marL="0" indent="0">
              <a:spcBef>
                <a:spcPts val="500"/>
              </a:spcBef>
              <a:spcAft>
                <a:spcPts val="500"/>
              </a:spcAft>
              <a:buNone/>
              <a:defRPr sz="2000" b="1"/>
            </a:lvl1pPr>
            <a:lvl2pPr marL="15875" indent="0">
              <a:lnSpc>
                <a:spcPct val="100000"/>
              </a:lnSpc>
              <a:spcBef>
                <a:spcPts val="500"/>
              </a:spcBef>
              <a:spcAft>
                <a:spcPts val="500"/>
              </a:spcAft>
              <a:buNone/>
              <a:tabLst/>
              <a:defRPr sz="1400"/>
            </a:lvl2pPr>
            <a:lvl3pPr marL="233363" indent="-217488">
              <a:lnSpc>
                <a:spcPct val="100000"/>
              </a:lnSpc>
              <a:spcBef>
                <a:spcPts val="500"/>
              </a:spcBef>
              <a:spcAft>
                <a:spcPts val="500"/>
              </a:spcAft>
              <a:tabLst/>
              <a:defRPr sz="1400" b="1"/>
            </a:lvl3pPr>
          </a:lstStyle>
          <a:p>
            <a:pPr lvl="0"/>
            <a:r>
              <a:rPr lang="en-GB"/>
              <a:t>Click to edit Master text styles</a:t>
            </a:r>
          </a:p>
          <a:p>
            <a:pPr lvl="1"/>
            <a:r>
              <a:rPr lang="en-GB"/>
              <a:t>Second level</a:t>
            </a:r>
          </a:p>
          <a:p>
            <a:pPr lvl="2"/>
            <a:r>
              <a:rPr lang="en-GB"/>
              <a:t>Third level</a:t>
            </a:r>
            <a:endParaRPr lang="en-US"/>
          </a:p>
        </p:txBody>
      </p:sp>
      <p:sp>
        <p:nvSpPr>
          <p:cNvPr id="38" name="Text Placeholder 32">
            <a:extLst>
              <a:ext uri="{FF2B5EF4-FFF2-40B4-BE49-F238E27FC236}">
                <a16:creationId xmlns:a16="http://schemas.microsoft.com/office/drawing/2014/main" id="{10135E3A-E511-744A-8AFC-953E375E4BB7}"/>
              </a:ext>
            </a:extLst>
          </p:cNvPr>
          <p:cNvSpPr>
            <a:spLocks noGrp="1"/>
          </p:cNvSpPr>
          <p:nvPr>
            <p:ph type="body" sz="quarter" idx="12"/>
          </p:nvPr>
        </p:nvSpPr>
        <p:spPr>
          <a:xfrm>
            <a:off x="8022828" y="2190043"/>
            <a:ext cx="3847439" cy="1744100"/>
          </a:xfrm>
        </p:spPr>
        <p:txBody>
          <a:bodyPr/>
          <a:lstStyle>
            <a:lvl1pPr marL="0" indent="0">
              <a:spcBef>
                <a:spcPts val="500"/>
              </a:spcBef>
              <a:spcAft>
                <a:spcPts val="500"/>
              </a:spcAft>
              <a:buNone/>
              <a:defRPr sz="2000" b="1"/>
            </a:lvl1pPr>
            <a:lvl2pPr marL="15875" indent="0">
              <a:lnSpc>
                <a:spcPct val="100000"/>
              </a:lnSpc>
              <a:spcBef>
                <a:spcPts val="500"/>
              </a:spcBef>
              <a:spcAft>
                <a:spcPts val="500"/>
              </a:spcAft>
              <a:buNone/>
              <a:tabLst/>
              <a:defRPr sz="1400"/>
            </a:lvl2pPr>
            <a:lvl3pPr marL="233363" indent="-217488">
              <a:lnSpc>
                <a:spcPct val="100000"/>
              </a:lnSpc>
              <a:spcBef>
                <a:spcPts val="500"/>
              </a:spcBef>
              <a:spcAft>
                <a:spcPts val="500"/>
              </a:spcAft>
              <a:tabLst/>
              <a:defRPr sz="1400" b="1"/>
            </a:lvl3pPr>
          </a:lstStyle>
          <a:p>
            <a:pPr lvl="0"/>
            <a:r>
              <a:rPr lang="en-GB"/>
              <a:t>Click to edit Master text styles</a:t>
            </a:r>
          </a:p>
          <a:p>
            <a:pPr lvl="1"/>
            <a:r>
              <a:rPr lang="en-GB"/>
              <a:t>Second level</a:t>
            </a:r>
          </a:p>
          <a:p>
            <a:pPr lvl="2"/>
            <a:r>
              <a:rPr lang="en-GB"/>
              <a:t>Third level</a:t>
            </a:r>
            <a:endParaRPr lang="en-US"/>
          </a:p>
        </p:txBody>
      </p:sp>
      <p:sp>
        <p:nvSpPr>
          <p:cNvPr id="39" name="Text Placeholder 32">
            <a:extLst>
              <a:ext uri="{FF2B5EF4-FFF2-40B4-BE49-F238E27FC236}">
                <a16:creationId xmlns:a16="http://schemas.microsoft.com/office/drawing/2014/main" id="{F8C786FA-8CB1-464E-9926-E4C5C5F7923E}"/>
              </a:ext>
            </a:extLst>
          </p:cNvPr>
          <p:cNvSpPr>
            <a:spLocks noGrp="1"/>
          </p:cNvSpPr>
          <p:nvPr>
            <p:ph type="body" sz="quarter" idx="13"/>
          </p:nvPr>
        </p:nvSpPr>
        <p:spPr>
          <a:xfrm>
            <a:off x="8022828" y="3940621"/>
            <a:ext cx="3847439" cy="2346120"/>
          </a:xfrm>
        </p:spPr>
        <p:txBody>
          <a:bodyPr/>
          <a:lstStyle>
            <a:lvl1pPr marL="0" indent="0">
              <a:spcBef>
                <a:spcPts val="500"/>
              </a:spcBef>
              <a:spcAft>
                <a:spcPts val="500"/>
              </a:spcAft>
              <a:buNone/>
              <a:defRPr sz="2000" b="1"/>
            </a:lvl1pPr>
            <a:lvl2pPr marL="15875" indent="0">
              <a:lnSpc>
                <a:spcPct val="100000"/>
              </a:lnSpc>
              <a:spcBef>
                <a:spcPts val="500"/>
              </a:spcBef>
              <a:spcAft>
                <a:spcPts val="500"/>
              </a:spcAft>
              <a:buNone/>
              <a:tabLst/>
              <a:defRPr sz="1400"/>
            </a:lvl2pPr>
            <a:lvl3pPr marL="233363" indent="-217488">
              <a:lnSpc>
                <a:spcPct val="100000"/>
              </a:lnSpc>
              <a:spcBef>
                <a:spcPts val="500"/>
              </a:spcBef>
              <a:spcAft>
                <a:spcPts val="500"/>
              </a:spcAft>
              <a:tabLst/>
              <a:defRPr sz="1400" b="1"/>
            </a:lvl3pPr>
          </a:lstStyle>
          <a:p>
            <a:pPr lvl="0"/>
            <a:r>
              <a:rPr lang="en-GB"/>
              <a:t>Click to edit Master text styles</a:t>
            </a:r>
          </a:p>
          <a:p>
            <a:pPr lvl="1"/>
            <a:r>
              <a:rPr lang="en-GB"/>
              <a:t>Second level</a:t>
            </a:r>
          </a:p>
          <a:p>
            <a:pPr lvl="2"/>
            <a:r>
              <a:rPr lang="en-GB"/>
              <a:t>Third level</a:t>
            </a:r>
            <a:endParaRPr lang="en-US"/>
          </a:p>
        </p:txBody>
      </p:sp>
      <p:sp>
        <p:nvSpPr>
          <p:cNvPr id="40" name="Text Placeholder 32">
            <a:extLst>
              <a:ext uri="{FF2B5EF4-FFF2-40B4-BE49-F238E27FC236}">
                <a16:creationId xmlns:a16="http://schemas.microsoft.com/office/drawing/2014/main" id="{158602B8-0246-8A41-9ECC-CB2E1461FC53}"/>
              </a:ext>
            </a:extLst>
          </p:cNvPr>
          <p:cNvSpPr>
            <a:spLocks noGrp="1"/>
          </p:cNvSpPr>
          <p:nvPr>
            <p:ph type="body" sz="quarter" idx="14"/>
          </p:nvPr>
        </p:nvSpPr>
        <p:spPr>
          <a:xfrm>
            <a:off x="4077361" y="4831643"/>
            <a:ext cx="3847439" cy="1418288"/>
          </a:xfrm>
        </p:spPr>
        <p:txBody>
          <a:bodyPr/>
          <a:lstStyle>
            <a:lvl1pPr marL="0" indent="0">
              <a:spcBef>
                <a:spcPts val="500"/>
              </a:spcBef>
              <a:spcAft>
                <a:spcPts val="500"/>
              </a:spcAft>
              <a:buNone/>
              <a:defRPr sz="2000" b="1"/>
            </a:lvl1pPr>
            <a:lvl2pPr marL="15875" indent="0">
              <a:lnSpc>
                <a:spcPct val="100000"/>
              </a:lnSpc>
              <a:spcBef>
                <a:spcPts val="500"/>
              </a:spcBef>
              <a:spcAft>
                <a:spcPts val="500"/>
              </a:spcAft>
              <a:buNone/>
              <a:tabLst/>
              <a:defRPr sz="1400"/>
            </a:lvl2pPr>
            <a:lvl3pPr marL="233363" indent="-217488">
              <a:lnSpc>
                <a:spcPct val="100000"/>
              </a:lnSpc>
              <a:spcBef>
                <a:spcPts val="500"/>
              </a:spcBef>
              <a:spcAft>
                <a:spcPts val="500"/>
              </a:spcAft>
              <a:tabLst/>
              <a:defRPr sz="1400" b="1"/>
            </a:lvl3pPr>
          </a:lstStyle>
          <a:p>
            <a:pPr lvl="0"/>
            <a:r>
              <a:rPr lang="en-GB"/>
              <a:t>Click to edit Master text styles</a:t>
            </a:r>
          </a:p>
          <a:p>
            <a:pPr lvl="1"/>
            <a:r>
              <a:rPr lang="en-GB"/>
              <a:t>Second level</a:t>
            </a:r>
          </a:p>
          <a:p>
            <a:pPr lvl="2"/>
            <a:r>
              <a:rPr lang="en-GB"/>
              <a:t>Third level</a:t>
            </a:r>
            <a:endParaRPr lang="en-US"/>
          </a:p>
        </p:txBody>
      </p:sp>
      <p:cxnSp>
        <p:nvCxnSpPr>
          <p:cNvPr id="25" name="Straight Connector 24">
            <a:extLst>
              <a:ext uri="{FF2B5EF4-FFF2-40B4-BE49-F238E27FC236}">
                <a16:creationId xmlns:a16="http://schemas.microsoft.com/office/drawing/2014/main" id="{CCF482CE-2067-E848-B018-6B9B5E945164}"/>
              </a:ext>
            </a:extLst>
          </p:cNvPr>
          <p:cNvCxnSpPr/>
          <p:nvPr userDrawn="1"/>
        </p:nvCxnSpPr>
        <p:spPr>
          <a:xfrm>
            <a:off x="281354" y="6358597"/>
            <a:ext cx="11605846" cy="0"/>
          </a:xfrm>
          <a:prstGeom prst="line">
            <a:avLst/>
          </a:prstGeom>
          <a:ln w="6350">
            <a:solidFill>
              <a:srgbClr val="003D46"/>
            </a:solidFill>
          </a:ln>
        </p:spPr>
        <p:style>
          <a:lnRef idx="1">
            <a:schemeClr val="accent1"/>
          </a:lnRef>
          <a:fillRef idx="0">
            <a:schemeClr val="accent1"/>
          </a:fillRef>
          <a:effectRef idx="0">
            <a:schemeClr val="accent1"/>
          </a:effectRef>
          <a:fontRef idx="minor">
            <a:schemeClr val="tx1"/>
          </a:fontRef>
        </p:style>
      </p:cxnSp>
      <p:grpSp>
        <p:nvGrpSpPr>
          <p:cNvPr id="26" name="Graphic 7">
            <a:extLst>
              <a:ext uri="{FF2B5EF4-FFF2-40B4-BE49-F238E27FC236}">
                <a16:creationId xmlns:a16="http://schemas.microsoft.com/office/drawing/2014/main" id="{F6458FBC-D7ED-8D43-98D6-AA072F0E6CA2}"/>
              </a:ext>
            </a:extLst>
          </p:cNvPr>
          <p:cNvGrpSpPr/>
          <p:nvPr userDrawn="1"/>
        </p:nvGrpSpPr>
        <p:grpSpPr>
          <a:xfrm>
            <a:off x="11118683" y="6430454"/>
            <a:ext cx="776190" cy="153123"/>
            <a:chOff x="5980466" y="3405957"/>
            <a:chExt cx="231124" cy="45595"/>
          </a:xfrm>
          <a:solidFill>
            <a:srgbClr val="003D46"/>
          </a:solidFill>
        </p:grpSpPr>
        <p:sp>
          <p:nvSpPr>
            <p:cNvPr id="27" name="Graphic 7">
              <a:extLst>
                <a:ext uri="{FF2B5EF4-FFF2-40B4-BE49-F238E27FC236}">
                  <a16:creationId xmlns:a16="http://schemas.microsoft.com/office/drawing/2014/main" id="{9D27BA91-77D4-0246-89D4-9BD6CBD66584}"/>
                </a:ext>
              </a:extLst>
            </p:cNvPr>
            <p:cNvSpPr/>
            <p:nvPr/>
          </p:nvSpPr>
          <p:spPr>
            <a:xfrm>
              <a:off x="6038218" y="3416918"/>
              <a:ext cx="19327" cy="28622"/>
            </a:xfrm>
            <a:custGeom>
              <a:avLst/>
              <a:gdLst>
                <a:gd name="connsiteX0" fmla="*/ 14697 w 19327"/>
                <a:gd name="connsiteY0" fmla="*/ 13117 h 28622"/>
                <a:gd name="connsiteX1" fmla="*/ 17602 w 19327"/>
                <a:gd name="connsiteY1" fmla="*/ 7594 h 28622"/>
                <a:gd name="connsiteX2" fmla="*/ 6989 w 19327"/>
                <a:gd name="connsiteY2" fmla="*/ 0 h 28622"/>
                <a:gd name="connsiteX3" fmla="*/ 604 w 19327"/>
                <a:gd name="connsiteY3" fmla="*/ 431 h 28622"/>
                <a:gd name="connsiteX4" fmla="*/ 0 w 19327"/>
                <a:gd name="connsiteY4" fmla="*/ 546 h 28622"/>
                <a:gd name="connsiteX5" fmla="*/ 0 w 19327"/>
                <a:gd name="connsiteY5" fmla="*/ 28076 h 28622"/>
                <a:gd name="connsiteX6" fmla="*/ 661 w 19327"/>
                <a:gd name="connsiteY6" fmla="*/ 28162 h 28622"/>
                <a:gd name="connsiteX7" fmla="*/ 7248 w 19327"/>
                <a:gd name="connsiteY7" fmla="*/ 28623 h 28622"/>
                <a:gd name="connsiteX8" fmla="*/ 19327 w 19327"/>
                <a:gd name="connsiteY8" fmla="*/ 20166 h 28622"/>
                <a:gd name="connsiteX9" fmla="*/ 14697 w 19327"/>
                <a:gd name="connsiteY9" fmla="*/ 13117 h 28622"/>
                <a:gd name="connsiteX10" fmla="*/ 5407 w 19327"/>
                <a:gd name="connsiteY10" fmla="*/ 11363 h 28622"/>
                <a:gd name="connsiteX11" fmla="*/ 5407 w 19327"/>
                <a:gd name="connsiteY11" fmla="*/ 4516 h 28622"/>
                <a:gd name="connsiteX12" fmla="*/ 7363 w 19327"/>
                <a:gd name="connsiteY12" fmla="*/ 4459 h 28622"/>
                <a:gd name="connsiteX13" fmla="*/ 12137 w 19327"/>
                <a:gd name="connsiteY13" fmla="*/ 7824 h 28622"/>
                <a:gd name="connsiteX14" fmla="*/ 7478 w 19327"/>
                <a:gd name="connsiteY14" fmla="*/ 11363 h 28622"/>
                <a:gd name="connsiteX15" fmla="*/ 5407 w 19327"/>
                <a:gd name="connsiteY15" fmla="*/ 11363 h 28622"/>
                <a:gd name="connsiteX16" fmla="*/ 13662 w 19327"/>
                <a:gd name="connsiteY16" fmla="*/ 20022 h 28622"/>
                <a:gd name="connsiteX17" fmla="*/ 7650 w 19327"/>
                <a:gd name="connsiteY17" fmla="*/ 23934 h 28622"/>
                <a:gd name="connsiteX18" fmla="*/ 5407 w 19327"/>
                <a:gd name="connsiteY18" fmla="*/ 23876 h 28622"/>
                <a:gd name="connsiteX19" fmla="*/ 5407 w 19327"/>
                <a:gd name="connsiteY19" fmla="*/ 15994 h 28622"/>
                <a:gd name="connsiteX20" fmla="*/ 7881 w 19327"/>
                <a:gd name="connsiteY20" fmla="*/ 15994 h 28622"/>
                <a:gd name="connsiteX21" fmla="*/ 13662 w 19327"/>
                <a:gd name="connsiteY21" fmla="*/ 20022 h 2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27" h="28622">
                  <a:moveTo>
                    <a:pt x="14697" y="13117"/>
                  </a:moveTo>
                  <a:cubicBezTo>
                    <a:pt x="16250" y="12053"/>
                    <a:pt x="17602" y="10212"/>
                    <a:pt x="17602" y="7594"/>
                  </a:cubicBezTo>
                  <a:cubicBezTo>
                    <a:pt x="17602" y="1323"/>
                    <a:pt x="11821" y="0"/>
                    <a:pt x="6989" y="0"/>
                  </a:cubicBezTo>
                  <a:cubicBezTo>
                    <a:pt x="4429" y="0"/>
                    <a:pt x="1870" y="172"/>
                    <a:pt x="604" y="431"/>
                  </a:cubicBezTo>
                  <a:lnTo>
                    <a:pt x="0" y="546"/>
                  </a:lnTo>
                  <a:lnTo>
                    <a:pt x="0" y="28076"/>
                  </a:lnTo>
                  <a:lnTo>
                    <a:pt x="661" y="28162"/>
                  </a:lnTo>
                  <a:cubicBezTo>
                    <a:pt x="2905" y="28450"/>
                    <a:pt x="5350" y="28623"/>
                    <a:pt x="7248" y="28623"/>
                  </a:cubicBezTo>
                  <a:cubicBezTo>
                    <a:pt x="17774" y="28623"/>
                    <a:pt x="19327" y="23330"/>
                    <a:pt x="19327" y="20166"/>
                  </a:cubicBezTo>
                  <a:cubicBezTo>
                    <a:pt x="19327" y="16771"/>
                    <a:pt x="17602" y="14239"/>
                    <a:pt x="14697" y="13117"/>
                  </a:cubicBezTo>
                  <a:moveTo>
                    <a:pt x="5407" y="11363"/>
                  </a:moveTo>
                  <a:lnTo>
                    <a:pt x="5407" y="4516"/>
                  </a:lnTo>
                  <a:cubicBezTo>
                    <a:pt x="5925" y="4459"/>
                    <a:pt x="6557" y="4459"/>
                    <a:pt x="7363" y="4459"/>
                  </a:cubicBezTo>
                  <a:cubicBezTo>
                    <a:pt x="9549" y="4459"/>
                    <a:pt x="12137" y="5034"/>
                    <a:pt x="12137" y="7824"/>
                  </a:cubicBezTo>
                  <a:cubicBezTo>
                    <a:pt x="12137" y="10212"/>
                    <a:pt x="10613" y="11363"/>
                    <a:pt x="7478" y="11363"/>
                  </a:cubicBezTo>
                  <a:lnTo>
                    <a:pt x="5407" y="11363"/>
                  </a:lnTo>
                  <a:close/>
                  <a:moveTo>
                    <a:pt x="13662" y="20022"/>
                  </a:moveTo>
                  <a:cubicBezTo>
                    <a:pt x="13662" y="21690"/>
                    <a:pt x="13029" y="23934"/>
                    <a:pt x="7650" y="23934"/>
                  </a:cubicBezTo>
                  <a:cubicBezTo>
                    <a:pt x="7104" y="23934"/>
                    <a:pt x="6155" y="23934"/>
                    <a:pt x="5407" y="23876"/>
                  </a:cubicBezTo>
                  <a:lnTo>
                    <a:pt x="5407" y="15994"/>
                  </a:lnTo>
                  <a:lnTo>
                    <a:pt x="7881" y="15994"/>
                  </a:lnTo>
                  <a:cubicBezTo>
                    <a:pt x="13057" y="15965"/>
                    <a:pt x="13662" y="18267"/>
                    <a:pt x="13662" y="20022"/>
                  </a:cubicBezTo>
                </a:path>
              </a:pathLst>
            </a:custGeom>
            <a:grpFill/>
            <a:ln w="2874" cap="flat">
              <a:noFill/>
              <a:prstDash val="solid"/>
              <a:miter/>
            </a:ln>
          </p:spPr>
          <p:txBody>
            <a:bodyPr rtlCol="0" anchor="ctr"/>
            <a:lstStyle/>
            <a:p>
              <a:endParaRPr lang="en-US"/>
            </a:p>
          </p:txBody>
        </p:sp>
        <p:sp>
          <p:nvSpPr>
            <p:cNvPr id="28" name="Graphic 7">
              <a:extLst>
                <a:ext uri="{FF2B5EF4-FFF2-40B4-BE49-F238E27FC236}">
                  <a16:creationId xmlns:a16="http://schemas.microsoft.com/office/drawing/2014/main" id="{0FC49942-02C1-C549-A1BF-AC7E1947BBB9}"/>
                </a:ext>
              </a:extLst>
            </p:cNvPr>
            <p:cNvSpPr/>
            <p:nvPr/>
          </p:nvSpPr>
          <p:spPr>
            <a:xfrm>
              <a:off x="6071092" y="3424426"/>
              <a:ext cx="20017" cy="21114"/>
            </a:xfrm>
            <a:custGeom>
              <a:avLst/>
              <a:gdLst>
                <a:gd name="connsiteX0" fmla="*/ 10009 w 20017"/>
                <a:gd name="connsiteY0" fmla="*/ 0 h 21114"/>
                <a:gd name="connsiteX1" fmla="*/ 0 w 20017"/>
                <a:gd name="connsiteY1" fmla="*/ 10586 h 21114"/>
                <a:gd name="connsiteX2" fmla="*/ 10009 w 20017"/>
                <a:gd name="connsiteY2" fmla="*/ 21115 h 21114"/>
                <a:gd name="connsiteX3" fmla="*/ 20018 w 20017"/>
                <a:gd name="connsiteY3" fmla="*/ 10586 h 21114"/>
                <a:gd name="connsiteX4" fmla="*/ 10009 w 20017"/>
                <a:gd name="connsiteY4" fmla="*/ 0 h 21114"/>
                <a:gd name="connsiteX5" fmla="*/ 14467 w 20017"/>
                <a:gd name="connsiteY5" fmla="*/ 10557 h 21114"/>
                <a:gd name="connsiteX6" fmla="*/ 10009 w 20017"/>
                <a:gd name="connsiteY6" fmla="*/ 16685 h 21114"/>
                <a:gd name="connsiteX7" fmla="*/ 5580 w 20017"/>
                <a:gd name="connsiteY7" fmla="*/ 10557 h 21114"/>
                <a:gd name="connsiteX8" fmla="*/ 10009 w 20017"/>
                <a:gd name="connsiteY8" fmla="*/ 4459 h 21114"/>
                <a:gd name="connsiteX9" fmla="*/ 14467 w 20017"/>
                <a:gd name="connsiteY9" fmla="*/ 10557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017" h="21114">
                  <a:moveTo>
                    <a:pt x="10009" y="0"/>
                  </a:moveTo>
                  <a:cubicBezTo>
                    <a:pt x="3825" y="0"/>
                    <a:pt x="0" y="4056"/>
                    <a:pt x="0" y="10586"/>
                  </a:cubicBezTo>
                  <a:cubicBezTo>
                    <a:pt x="0" y="17087"/>
                    <a:pt x="3825" y="21115"/>
                    <a:pt x="10009" y="21115"/>
                  </a:cubicBezTo>
                  <a:cubicBezTo>
                    <a:pt x="16164" y="21115"/>
                    <a:pt x="20018" y="17087"/>
                    <a:pt x="20018" y="10586"/>
                  </a:cubicBezTo>
                  <a:cubicBezTo>
                    <a:pt x="20018" y="4056"/>
                    <a:pt x="16164" y="0"/>
                    <a:pt x="10009" y="0"/>
                  </a:cubicBezTo>
                  <a:moveTo>
                    <a:pt x="14467" y="10557"/>
                  </a:moveTo>
                  <a:cubicBezTo>
                    <a:pt x="14467" y="14671"/>
                    <a:pt x="13000" y="16685"/>
                    <a:pt x="10009" y="16685"/>
                  </a:cubicBezTo>
                  <a:cubicBezTo>
                    <a:pt x="7047" y="16685"/>
                    <a:pt x="5580" y="14671"/>
                    <a:pt x="5580" y="10557"/>
                  </a:cubicBezTo>
                  <a:cubicBezTo>
                    <a:pt x="5580" y="6444"/>
                    <a:pt x="7018" y="4459"/>
                    <a:pt x="10009" y="4459"/>
                  </a:cubicBezTo>
                  <a:cubicBezTo>
                    <a:pt x="13000" y="4459"/>
                    <a:pt x="14467" y="6473"/>
                    <a:pt x="14467" y="10557"/>
                  </a:cubicBezTo>
                </a:path>
              </a:pathLst>
            </a:custGeom>
            <a:grpFill/>
            <a:ln w="2874" cap="flat">
              <a:noFill/>
              <a:prstDash val="solid"/>
              <a:miter/>
            </a:ln>
          </p:spPr>
          <p:txBody>
            <a:bodyPr rtlCol="0" anchor="ctr"/>
            <a:lstStyle/>
            <a:p>
              <a:endParaRPr lang="en-US"/>
            </a:p>
          </p:txBody>
        </p:sp>
        <p:sp>
          <p:nvSpPr>
            <p:cNvPr id="29" name="Graphic 7">
              <a:extLst>
                <a:ext uri="{FF2B5EF4-FFF2-40B4-BE49-F238E27FC236}">
                  <a16:creationId xmlns:a16="http://schemas.microsoft.com/office/drawing/2014/main" id="{A05AE79F-8F07-E84E-953D-D309D811FEA0}"/>
                </a:ext>
              </a:extLst>
            </p:cNvPr>
            <p:cNvSpPr/>
            <p:nvPr/>
          </p:nvSpPr>
          <p:spPr>
            <a:xfrm>
              <a:off x="6106037" y="3416284"/>
              <a:ext cx="19212" cy="29255"/>
            </a:xfrm>
            <a:custGeom>
              <a:avLst/>
              <a:gdLst>
                <a:gd name="connsiteX0" fmla="*/ 10325 w 19212"/>
                <a:gd name="connsiteY0" fmla="*/ 8141 h 29255"/>
                <a:gd name="connsiteX1" fmla="*/ 5378 w 19212"/>
                <a:gd name="connsiteY1" fmla="*/ 9694 h 29255"/>
                <a:gd name="connsiteX2" fmla="*/ 5378 w 19212"/>
                <a:gd name="connsiteY2" fmla="*/ 288 h 29255"/>
                <a:gd name="connsiteX3" fmla="*/ 4746 w 19212"/>
                <a:gd name="connsiteY3" fmla="*/ 173 h 29255"/>
                <a:gd name="connsiteX4" fmla="*/ 2675 w 19212"/>
                <a:gd name="connsiteY4" fmla="*/ 0 h 29255"/>
                <a:gd name="connsiteX5" fmla="*/ 633 w 19212"/>
                <a:gd name="connsiteY5" fmla="*/ 173 h 29255"/>
                <a:gd name="connsiteX6" fmla="*/ 0 w 19212"/>
                <a:gd name="connsiteY6" fmla="*/ 288 h 29255"/>
                <a:gd name="connsiteX7" fmla="*/ 0 w 19212"/>
                <a:gd name="connsiteY7" fmla="*/ 28019 h 29255"/>
                <a:gd name="connsiteX8" fmla="*/ 518 w 19212"/>
                <a:gd name="connsiteY8" fmla="*/ 28192 h 29255"/>
                <a:gd name="connsiteX9" fmla="*/ 7277 w 19212"/>
                <a:gd name="connsiteY9" fmla="*/ 29256 h 29255"/>
                <a:gd name="connsiteX10" fmla="*/ 19213 w 19212"/>
                <a:gd name="connsiteY10" fmla="*/ 18238 h 29255"/>
                <a:gd name="connsiteX11" fmla="*/ 10325 w 19212"/>
                <a:gd name="connsiteY11" fmla="*/ 8141 h 29255"/>
                <a:gd name="connsiteX12" fmla="*/ 13662 w 19212"/>
                <a:gd name="connsiteY12" fmla="*/ 18382 h 29255"/>
                <a:gd name="connsiteX13" fmla="*/ 7737 w 19212"/>
                <a:gd name="connsiteY13" fmla="*/ 24653 h 29255"/>
                <a:gd name="connsiteX14" fmla="*/ 5378 w 19212"/>
                <a:gd name="connsiteY14" fmla="*/ 24423 h 29255"/>
                <a:gd name="connsiteX15" fmla="*/ 5378 w 19212"/>
                <a:gd name="connsiteY15" fmla="*/ 17174 h 29255"/>
                <a:gd name="connsiteX16" fmla="*/ 9606 w 19212"/>
                <a:gd name="connsiteY16" fmla="*/ 12744 h 29255"/>
                <a:gd name="connsiteX17" fmla="*/ 13662 w 19212"/>
                <a:gd name="connsiteY17" fmla="*/ 18382 h 29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212" h="29255">
                  <a:moveTo>
                    <a:pt x="10325" y="8141"/>
                  </a:moveTo>
                  <a:cubicBezTo>
                    <a:pt x="8427" y="8141"/>
                    <a:pt x="6673" y="8688"/>
                    <a:pt x="5378" y="9694"/>
                  </a:cubicBezTo>
                  <a:lnTo>
                    <a:pt x="5378" y="288"/>
                  </a:lnTo>
                  <a:lnTo>
                    <a:pt x="4746" y="173"/>
                  </a:lnTo>
                  <a:cubicBezTo>
                    <a:pt x="3969" y="29"/>
                    <a:pt x="3049" y="0"/>
                    <a:pt x="2675" y="0"/>
                  </a:cubicBezTo>
                  <a:cubicBezTo>
                    <a:pt x="2330" y="0"/>
                    <a:pt x="1409" y="29"/>
                    <a:pt x="633" y="173"/>
                  </a:cubicBezTo>
                  <a:lnTo>
                    <a:pt x="0" y="288"/>
                  </a:lnTo>
                  <a:lnTo>
                    <a:pt x="0" y="28019"/>
                  </a:lnTo>
                  <a:lnTo>
                    <a:pt x="518" y="28192"/>
                  </a:lnTo>
                  <a:cubicBezTo>
                    <a:pt x="2013" y="28681"/>
                    <a:pt x="4659" y="29256"/>
                    <a:pt x="7277" y="29256"/>
                  </a:cubicBezTo>
                  <a:cubicBezTo>
                    <a:pt x="14870" y="29256"/>
                    <a:pt x="19213" y="25229"/>
                    <a:pt x="19213" y="18238"/>
                  </a:cubicBezTo>
                  <a:cubicBezTo>
                    <a:pt x="19241" y="11823"/>
                    <a:pt x="15991" y="8141"/>
                    <a:pt x="10325" y="8141"/>
                  </a:cubicBezTo>
                  <a:moveTo>
                    <a:pt x="13662" y="18382"/>
                  </a:moveTo>
                  <a:cubicBezTo>
                    <a:pt x="13662" y="22438"/>
                    <a:pt x="11562" y="24653"/>
                    <a:pt x="7737" y="24653"/>
                  </a:cubicBezTo>
                  <a:cubicBezTo>
                    <a:pt x="6845" y="24653"/>
                    <a:pt x="6040" y="24567"/>
                    <a:pt x="5378" y="24423"/>
                  </a:cubicBezTo>
                  <a:lnTo>
                    <a:pt x="5378" y="17174"/>
                  </a:lnTo>
                  <a:cubicBezTo>
                    <a:pt x="5378" y="13060"/>
                    <a:pt x="8600" y="12744"/>
                    <a:pt x="9606" y="12744"/>
                  </a:cubicBezTo>
                  <a:cubicBezTo>
                    <a:pt x="11476" y="12744"/>
                    <a:pt x="13662" y="13405"/>
                    <a:pt x="13662" y="18382"/>
                  </a:cubicBezTo>
                </a:path>
              </a:pathLst>
            </a:custGeom>
            <a:grpFill/>
            <a:ln w="2874" cap="flat">
              <a:noFill/>
              <a:prstDash val="solid"/>
              <a:miter/>
            </a:ln>
          </p:spPr>
          <p:txBody>
            <a:bodyPr rtlCol="0" anchor="ctr"/>
            <a:lstStyle/>
            <a:p>
              <a:endParaRPr lang="en-US"/>
            </a:p>
          </p:txBody>
        </p:sp>
        <p:sp>
          <p:nvSpPr>
            <p:cNvPr id="30" name="Graphic 7">
              <a:extLst>
                <a:ext uri="{FF2B5EF4-FFF2-40B4-BE49-F238E27FC236}">
                  <a16:creationId xmlns:a16="http://schemas.microsoft.com/office/drawing/2014/main" id="{1F461B03-B134-F84F-81CC-0EA14B56F5FD}"/>
                </a:ext>
              </a:extLst>
            </p:cNvPr>
            <p:cNvSpPr/>
            <p:nvPr/>
          </p:nvSpPr>
          <p:spPr>
            <a:xfrm>
              <a:off x="6128384" y="3424426"/>
              <a:ext cx="19212" cy="21085"/>
            </a:xfrm>
            <a:custGeom>
              <a:avLst/>
              <a:gdLst>
                <a:gd name="connsiteX0" fmla="*/ 10124 w 19212"/>
                <a:gd name="connsiteY0" fmla="*/ 0 h 21085"/>
                <a:gd name="connsiteX1" fmla="*/ 0 w 19212"/>
                <a:gd name="connsiteY1" fmla="*/ 10672 h 21085"/>
                <a:gd name="connsiteX2" fmla="*/ 11015 w 19212"/>
                <a:gd name="connsiteY2" fmla="*/ 21086 h 21085"/>
                <a:gd name="connsiteX3" fmla="*/ 17487 w 19212"/>
                <a:gd name="connsiteY3" fmla="*/ 19993 h 21085"/>
                <a:gd name="connsiteX4" fmla="*/ 17976 w 19212"/>
                <a:gd name="connsiteY4" fmla="*/ 19792 h 21085"/>
                <a:gd name="connsiteX5" fmla="*/ 17947 w 19212"/>
                <a:gd name="connsiteY5" fmla="*/ 19274 h 21085"/>
                <a:gd name="connsiteX6" fmla="*/ 17113 w 19212"/>
                <a:gd name="connsiteY6" fmla="*/ 16052 h 21085"/>
                <a:gd name="connsiteX7" fmla="*/ 16796 w 19212"/>
                <a:gd name="connsiteY7" fmla="*/ 15505 h 21085"/>
                <a:gd name="connsiteX8" fmla="*/ 16193 w 19212"/>
                <a:gd name="connsiteY8" fmla="*/ 15735 h 21085"/>
                <a:gd name="connsiteX9" fmla="*/ 11246 w 19212"/>
                <a:gd name="connsiteY9" fmla="*/ 16598 h 21085"/>
                <a:gd name="connsiteX10" fmla="*/ 5637 w 19212"/>
                <a:gd name="connsiteY10" fmla="*/ 12197 h 21085"/>
                <a:gd name="connsiteX11" fmla="*/ 19040 w 19212"/>
                <a:gd name="connsiteY11" fmla="*/ 12197 h 21085"/>
                <a:gd name="connsiteX12" fmla="*/ 19126 w 19212"/>
                <a:gd name="connsiteY12" fmla="*/ 11075 h 21085"/>
                <a:gd name="connsiteX13" fmla="*/ 19212 w 19212"/>
                <a:gd name="connsiteY13" fmla="*/ 9378 h 21085"/>
                <a:gd name="connsiteX14" fmla="*/ 10124 w 19212"/>
                <a:gd name="connsiteY14" fmla="*/ 0 h 21085"/>
                <a:gd name="connsiteX15" fmla="*/ 10009 w 19212"/>
                <a:gd name="connsiteY15" fmla="*/ 4401 h 21085"/>
                <a:gd name="connsiteX16" fmla="*/ 13834 w 19212"/>
                <a:gd name="connsiteY16" fmla="*/ 7997 h 21085"/>
                <a:gd name="connsiteX17" fmla="*/ 5752 w 19212"/>
                <a:gd name="connsiteY17" fmla="*/ 7997 h 21085"/>
                <a:gd name="connsiteX18" fmla="*/ 10009 w 19212"/>
                <a:gd name="connsiteY18" fmla="*/ 4401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212" h="21085">
                  <a:moveTo>
                    <a:pt x="10124" y="0"/>
                  </a:moveTo>
                  <a:cubicBezTo>
                    <a:pt x="3883" y="0"/>
                    <a:pt x="0" y="4085"/>
                    <a:pt x="0" y="10672"/>
                  </a:cubicBezTo>
                  <a:cubicBezTo>
                    <a:pt x="0" y="17404"/>
                    <a:pt x="3911" y="21086"/>
                    <a:pt x="11015" y="21086"/>
                  </a:cubicBezTo>
                  <a:cubicBezTo>
                    <a:pt x="13604" y="21086"/>
                    <a:pt x="15703" y="20741"/>
                    <a:pt x="17487" y="19993"/>
                  </a:cubicBezTo>
                  <a:lnTo>
                    <a:pt x="17976" y="19792"/>
                  </a:lnTo>
                  <a:lnTo>
                    <a:pt x="17947" y="19274"/>
                  </a:lnTo>
                  <a:cubicBezTo>
                    <a:pt x="17889" y="18094"/>
                    <a:pt x="17573" y="16857"/>
                    <a:pt x="17113" y="16052"/>
                  </a:cubicBezTo>
                  <a:lnTo>
                    <a:pt x="16796" y="15505"/>
                  </a:lnTo>
                  <a:lnTo>
                    <a:pt x="16193" y="15735"/>
                  </a:lnTo>
                  <a:cubicBezTo>
                    <a:pt x="14668" y="16311"/>
                    <a:pt x="13000" y="16598"/>
                    <a:pt x="11246" y="16598"/>
                  </a:cubicBezTo>
                  <a:cubicBezTo>
                    <a:pt x="7708" y="16598"/>
                    <a:pt x="5982" y="15246"/>
                    <a:pt x="5637" y="12197"/>
                  </a:cubicBezTo>
                  <a:lnTo>
                    <a:pt x="19040" y="12197"/>
                  </a:lnTo>
                  <a:lnTo>
                    <a:pt x="19126" y="11075"/>
                  </a:lnTo>
                  <a:cubicBezTo>
                    <a:pt x="19155" y="10586"/>
                    <a:pt x="19212" y="9953"/>
                    <a:pt x="19212" y="9378"/>
                  </a:cubicBezTo>
                  <a:cubicBezTo>
                    <a:pt x="19212" y="3682"/>
                    <a:pt x="15646" y="0"/>
                    <a:pt x="10124" y="0"/>
                  </a:cubicBezTo>
                  <a:moveTo>
                    <a:pt x="10009" y="4401"/>
                  </a:moveTo>
                  <a:cubicBezTo>
                    <a:pt x="12971" y="4401"/>
                    <a:pt x="13690" y="6703"/>
                    <a:pt x="13834" y="7997"/>
                  </a:cubicBezTo>
                  <a:lnTo>
                    <a:pt x="5752" y="7997"/>
                  </a:lnTo>
                  <a:cubicBezTo>
                    <a:pt x="6270" y="5581"/>
                    <a:pt x="7651" y="4401"/>
                    <a:pt x="10009" y="4401"/>
                  </a:cubicBezTo>
                </a:path>
              </a:pathLst>
            </a:custGeom>
            <a:grpFill/>
            <a:ln w="2874" cap="flat">
              <a:noFill/>
              <a:prstDash val="solid"/>
              <a:miter/>
            </a:ln>
          </p:spPr>
          <p:txBody>
            <a:bodyPr rtlCol="0" anchor="ctr"/>
            <a:lstStyle/>
            <a:p>
              <a:endParaRPr lang="en-US"/>
            </a:p>
          </p:txBody>
        </p:sp>
        <p:sp>
          <p:nvSpPr>
            <p:cNvPr id="31" name="Graphic 7">
              <a:extLst>
                <a:ext uri="{FF2B5EF4-FFF2-40B4-BE49-F238E27FC236}">
                  <a16:creationId xmlns:a16="http://schemas.microsoft.com/office/drawing/2014/main" id="{13A0C292-38B7-F94D-A514-4C9D6FEBD61A}"/>
                </a:ext>
              </a:extLst>
            </p:cNvPr>
            <p:cNvSpPr/>
            <p:nvPr/>
          </p:nvSpPr>
          <p:spPr>
            <a:xfrm>
              <a:off x="6151307" y="3424684"/>
              <a:ext cx="12051" cy="20539"/>
            </a:xfrm>
            <a:custGeom>
              <a:avLst/>
              <a:gdLst>
                <a:gd name="connsiteX0" fmla="*/ 11735 w 12051"/>
                <a:gd name="connsiteY0" fmla="*/ 201 h 20539"/>
                <a:gd name="connsiteX1" fmla="*/ 11217 w 12051"/>
                <a:gd name="connsiteY1" fmla="*/ 144 h 20539"/>
                <a:gd name="connsiteX2" fmla="*/ 9923 w 12051"/>
                <a:gd name="connsiteY2" fmla="*/ 58 h 20539"/>
                <a:gd name="connsiteX3" fmla="*/ 4947 w 12051"/>
                <a:gd name="connsiteY3" fmla="*/ 1985 h 20539"/>
                <a:gd name="connsiteX4" fmla="*/ 4746 w 12051"/>
                <a:gd name="connsiteY4" fmla="*/ 777 h 20539"/>
                <a:gd name="connsiteX5" fmla="*/ 4659 w 12051"/>
                <a:gd name="connsiteY5" fmla="*/ 288 h 20539"/>
                <a:gd name="connsiteX6" fmla="*/ 4171 w 12051"/>
                <a:gd name="connsiteY6" fmla="*/ 173 h 20539"/>
                <a:gd name="connsiteX7" fmla="*/ 2387 w 12051"/>
                <a:gd name="connsiteY7" fmla="*/ 0 h 20539"/>
                <a:gd name="connsiteX8" fmla="*/ 633 w 12051"/>
                <a:gd name="connsiteY8" fmla="*/ 173 h 20539"/>
                <a:gd name="connsiteX9" fmla="*/ 0 w 12051"/>
                <a:gd name="connsiteY9" fmla="*/ 288 h 20539"/>
                <a:gd name="connsiteX10" fmla="*/ 0 w 12051"/>
                <a:gd name="connsiteY10" fmla="*/ 20281 h 20539"/>
                <a:gd name="connsiteX11" fmla="*/ 633 w 12051"/>
                <a:gd name="connsiteY11" fmla="*/ 20396 h 20539"/>
                <a:gd name="connsiteX12" fmla="*/ 2704 w 12051"/>
                <a:gd name="connsiteY12" fmla="*/ 20540 h 20539"/>
                <a:gd name="connsiteX13" fmla="*/ 4746 w 12051"/>
                <a:gd name="connsiteY13" fmla="*/ 20367 h 20539"/>
                <a:gd name="connsiteX14" fmla="*/ 5378 w 12051"/>
                <a:gd name="connsiteY14" fmla="*/ 20252 h 20539"/>
                <a:gd name="connsiteX15" fmla="*/ 5378 w 12051"/>
                <a:gd name="connsiteY15" fmla="*/ 10327 h 20539"/>
                <a:gd name="connsiteX16" fmla="*/ 9951 w 12051"/>
                <a:gd name="connsiteY16" fmla="*/ 4861 h 20539"/>
                <a:gd name="connsiteX17" fmla="*/ 10354 w 12051"/>
                <a:gd name="connsiteY17" fmla="*/ 4861 h 20539"/>
                <a:gd name="connsiteX18" fmla="*/ 10929 w 12051"/>
                <a:gd name="connsiteY18" fmla="*/ 4919 h 20539"/>
                <a:gd name="connsiteX19" fmla="*/ 11706 w 12051"/>
                <a:gd name="connsiteY19" fmla="*/ 5121 h 20539"/>
                <a:gd name="connsiteX20" fmla="*/ 11850 w 12051"/>
                <a:gd name="connsiteY20" fmla="*/ 4344 h 20539"/>
                <a:gd name="connsiteX21" fmla="*/ 12051 w 12051"/>
                <a:gd name="connsiteY21" fmla="*/ 2359 h 20539"/>
                <a:gd name="connsiteX22" fmla="*/ 11878 w 12051"/>
                <a:gd name="connsiteY22" fmla="*/ 719 h 20539"/>
                <a:gd name="connsiteX23" fmla="*/ 11735 w 12051"/>
                <a:gd name="connsiteY23" fmla="*/ 201 h 2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51" h="20539">
                  <a:moveTo>
                    <a:pt x="11735" y="201"/>
                  </a:moveTo>
                  <a:lnTo>
                    <a:pt x="11217" y="144"/>
                  </a:lnTo>
                  <a:cubicBezTo>
                    <a:pt x="10901" y="115"/>
                    <a:pt x="10383" y="58"/>
                    <a:pt x="9923" y="58"/>
                  </a:cubicBezTo>
                  <a:cubicBezTo>
                    <a:pt x="7967" y="58"/>
                    <a:pt x="6299" y="690"/>
                    <a:pt x="4947" y="1985"/>
                  </a:cubicBezTo>
                  <a:cubicBezTo>
                    <a:pt x="4890" y="1496"/>
                    <a:pt x="4803" y="1064"/>
                    <a:pt x="4746" y="777"/>
                  </a:cubicBezTo>
                  <a:lnTo>
                    <a:pt x="4659" y="288"/>
                  </a:lnTo>
                  <a:lnTo>
                    <a:pt x="4171" y="173"/>
                  </a:lnTo>
                  <a:cubicBezTo>
                    <a:pt x="3710" y="58"/>
                    <a:pt x="3106" y="0"/>
                    <a:pt x="2387" y="0"/>
                  </a:cubicBezTo>
                  <a:cubicBezTo>
                    <a:pt x="1726" y="0"/>
                    <a:pt x="1208" y="58"/>
                    <a:pt x="633" y="173"/>
                  </a:cubicBezTo>
                  <a:lnTo>
                    <a:pt x="0" y="288"/>
                  </a:lnTo>
                  <a:lnTo>
                    <a:pt x="0" y="20281"/>
                  </a:lnTo>
                  <a:lnTo>
                    <a:pt x="633" y="20396"/>
                  </a:lnTo>
                  <a:cubicBezTo>
                    <a:pt x="1409" y="20540"/>
                    <a:pt x="2272" y="20540"/>
                    <a:pt x="2704" y="20540"/>
                  </a:cubicBezTo>
                  <a:cubicBezTo>
                    <a:pt x="3164" y="20540"/>
                    <a:pt x="4027" y="20511"/>
                    <a:pt x="4746" y="20367"/>
                  </a:cubicBezTo>
                  <a:lnTo>
                    <a:pt x="5378" y="20252"/>
                  </a:lnTo>
                  <a:lnTo>
                    <a:pt x="5378" y="10327"/>
                  </a:lnTo>
                  <a:cubicBezTo>
                    <a:pt x="5378" y="6588"/>
                    <a:pt x="6845" y="4861"/>
                    <a:pt x="9951" y="4861"/>
                  </a:cubicBezTo>
                  <a:lnTo>
                    <a:pt x="10354" y="4861"/>
                  </a:lnTo>
                  <a:cubicBezTo>
                    <a:pt x="10440" y="4861"/>
                    <a:pt x="10699" y="4861"/>
                    <a:pt x="10929" y="4919"/>
                  </a:cubicBezTo>
                  <a:lnTo>
                    <a:pt x="11706" y="5121"/>
                  </a:lnTo>
                  <a:lnTo>
                    <a:pt x="11850" y="4344"/>
                  </a:lnTo>
                  <a:cubicBezTo>
                    <a:pt x="11994" y="3682"/>
                    <a:pt x="12051" y="2963"/>
                    <a:pt x="12051" y="2359"/>
                  </a:cubicBezTo>
                  <a:cubicBezTo>
                    <a:pt x="12051" y="1697"/>
                    <a:pt x="11994" y="1180"/>
                    <a:pt x="11878" y="719"/>
                  </a:cubicBezTo>
                  <a:lnTo>
                    <a:pt x="11735" y="201"/>
                  </a:lnTo>
                  <a:close/>
                </a:path>
              </a:pathLst>
            </a:custGeom>
            <a:grpFill/>
            <a:ln w="2874" cap="flat">
              <a:noFill/>
              <a:prstDash val="solid"/>
              <a:miter/>
            </a:ln>
          </p:spPr>
          <p:txBody>
            <a:bodyPr rtlCol="0" anchor="ctr"/>
            <a:lstStyle/>
            <a:p>
              <a:endParaRPr lang="en-US"/>
            </a:p>
          </p:txBody>
        </p:sp>
        <p:sp>
          <p:nvSpPr>
            <p:cNvPr id="32" name="Graphic 7">
              <a:extLst>
                <a:ext uri="{FF2B5EF4-FFF2-40B4-BE49-F238E27FC236}">
                  <a16:creationId xmlns:a16="http://schemas.microsoft.com/office/drawing/2014/main" id="{CD62367B-73A5-FE4F-9DAF-56C2549374E1}"/>
                </a:ext>
              </a:extLst>
            </p:cNvPr>
            <p:cNvSpPr/>
            <p:nvPr/>
          </p:nvSpPr>
          <p:spPr>
            <a:xfrm>
              <a:off x="6175610" y="3424454"/>
              <a:ext cx="16738" cy="21114"/>
            </a:xfrm>
            <a:custGeom>
              <a:avLst/>
              <a:gdLst>
                <a:gd name="connsiteX0" fmla="*/ 15819 w 16738"/>
                <a:gd name="connsiteY0" fmla="*/ 16225 h 21114"/>
                <a:gd name="connsiteX1" fmla="*/ 15502 w 16738"/>
                <a:gd name="connsiteY1" fmla="*/ 15707 h 21114"/>
                <a:gd name="connsiteX2" fmla="*/ 14927 w 16738"/>
                <a:gd name="connsiteY2" fmla="*/ 15908 h 21114"/>
                <a:gd name="connsiteX3" fmla="*/ 11044 w 16738"/>
                <a:gd name="connsiteY3" fmla="*/ 16512 h 21114"/>
                <a:gd name="connsiteX4" fmla="*/ 5579 w 16738"/>
                <a:gd name="connsiteY4" fmla="*/ 10528 h 21114"/>
                <a:gd name="connsiteX5" fmla="*/ 10728 w 16738"/>
                <a:gd name="connsiteY5" fmla="*/ 4516 h 21114"/>
                <a:gd name="connsiteX6" fmla="*/ 14812 w 16738"/>
                <a:gd name="connsiteY6" fmla="*/ 5091 h 21114"/>
                <a:gd name="connsiteX7" fmla="*/ 15416 w 16738"/>
                <a:gd name="connsiteY7" fmla="*/ 5293 h 21114"/>
                <a:gd name="connsiteX8" fmla="*/ 15703 w 16738"/>
                <a:gd name="connsiteY8" fmla="*/ 4718 h 21114"/>
                <a:gd name="connsiteX9" fmla="*/ 16451 w 16738"/>
                <a:gd name="connsiteY9" fmla="*/ 1496 h 21114"/>
                <a:gd name="connsiteX10" fmla="*/ 16451 w 16738"/>
                <a:gd name="connsiteY10" fmla="*/ 978 h 21114"/>
                <a:gd name="connsiteX11" fmla="*/ 15962 w 16738"/>
                <a:gd name="connsiteY11" fmla="*/ 805 h 21114"/>
                <a:gd name="connsiteX12" fmla="*/ 10469 w 16738"/>
                <a:gd name="connsiteY12" fmla="*/ 0 h 21114"/>
                <a:gd name="connsiteX13" fmla="*/ 0 w 16738"/>
                <a:gd name="connsiteY13" fmla="*/ 10586 h 21114"/>
                <a:gd name="connsiteX14" fmla="*/ 10728 w 16738"/>
                <a:gd name="connsiteY14" fmla="*/ 21115 h 21114"/>
                <a:gd name="connsiteX15" fmla="*/ 16221 w 16738"/>
                <a:gd name="connsiteY15" fmla="*/ 20223 h 21114"/>
                <a:gd name="connsiteX16" fmla="*/ 16739 w 16738"/>
                <a:gd name="connsiteY16" fmla="*/ 20022 h 21114"/>
                <a:gd name="connsiteX17" fmla="*/ 16710 w 16738"/>
                <a:gd name="connsiteY17" fmla="*/ 19475 h 21114"/>
                <a:gd name="connsiteX18" fmla="*/ 15819 w 16738"/>
                <a:gd name="connsiteY18" fmla="*/ 16225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738" h="21114">
                  <a:moveTo>
                    <a:pt x="15819" y="16225"/>
                  </a:moveTo>
                  <a:lnTo>
                    <a:pt x="15502" y="15707"/>
                  </a:lnTo>
                  <a:lnTo>
                    <a:pt x="14927" y="15908"/>
                  </a:lnTo>
                  <a:cubicBezTo>
                    <a:pt x="13690" y="16339"/>
                    <a:pt x="12540" y="16512"/>
                    <a:pt x="11044" y="16512"/>
                  </a:cubicBezTo>
                  <a:cubicBezTo>
                    <a:pt x="7363" y="16512"/>
                    <a:pt x="5579" y="14556"/>
                    <a:pt x="5579" y="10528"/>
                  </a:cubicBezTo>
                  <a:cubicBezTo>
                    <a:pt x="5579" y="7767"/>
                    <a:pt x="6471" y="4516"/>
                    <a:pt x="10728" y="4516"/>
                  </a:cubicBezTo>
                  <a:cubicBezTo>
                    <a:pt x="12223" y="4516"/>
                    <a:pt x="13575" y="4718"/>
                    <a:pt x="14812" y="5091"/>
                  </a:cubicBezTo>
                  <a:lnTo>
                    <a:pt x="15416" y="5293"/>
                  </a:lnTo>
                  <a:lnTo>
                    <a:pt x="15703" y="4718"/>
                  </a:lnTo>
                  <a:cubicBezTo>
                    <a:pt x="16221" y="3711"/>
                    <a:pt x="16451" y="2359"/>
                    <a:pt x="16451" y="1496"/>
                  </a:cubicBezTo>
                  <a:lnTo>
                    <a:pt x="16451" y="978"/>
                  </a:lnTo>
                  <a:lnTo>
                    <a:pt x="15962" y="805"/>
                  </a:lnTo>
                  <a:cubicBezTo>
                    <a:pt x="14409" y="230"/>
                    <a:pt x="12770" y="0"/>
                    <a:pt x="10469" y="0"/>
                  </a:cubicBezTo>
                  <a:cubicBezTo>
                    <a:pt x="4113" y="0"/>
                    <a:pt x="0" y="4142"/>
                    <a:pt x="0" y="10586"/>
                  </a:cubicBezTo>
                  <a:cubicBezTo>
                    <a:pt x="0" y="17289"/>
                    <a:pt x="3911" y="21115"/>
                    <a:pt x="10728" y="21115"/>
                  </a:cubicBezTo>
                  <a:cubicBezTo>
                    <a:pt x="12741" y="21115"/>
                    <a:pt x="14582" y="20827"/>
                    <a:pt x="16221" y="20223"/>
                  </a:cubicBezTo>
                  <a:lnTo>
                    <a:pt x="16739" y="20022"/>
                  </a:lnTo>
                  <a:lnTo>
                    <a:pt x="16710" y="19475"/>
                  </a:lnTo>
                  <a:cubicBezTo>
                    <a:pt x="16681" y="18324"/>
                    <a:pt x="16336" y="17087"/>
                    <a:pt x="15819" y="16225"/>
                  </a:cubicBezTo>
                </a:path>
              </a:pathLst>
            </a:custGeom>
            <a:grpFill/>
            <a:ln w="2874" cap="flat">
              <a:noFill/>
              <a:prstDash val="solid"/>
              <a:miter/>
            </a:ln>
          </p:spPr>
          <p:txBody>
            <a:bodyPr rtlCol="0" anchor="ctr"/>
            <a:lstStyle/>
            <a:p>
              <a:endParaRPr lang="en-US"/>
            </a:p>
          </p:txBody>
        </p:sp>
        <p:sp>
          <p:nvSpPr>
            <p:cNvPr id="34" name="Graphic 7">
              <a:extLst>
                <a:ext uri="{FF2B5EF4-FFF2-40B4-BE49-F238E27FC236}">
                  <a16:creationId xmlns:a16="http://schemas.microsoft.com/office/drawing/2014/main" id="{D3CAD008-8858-2847-8CC7-FAB3CB209380}"/>
                </a:ext>
              </a:extLst>
            </p:cNvPr>
            <p:cNvSpPr/>
            <p:nvPr/>
          </p:nvSpPr>
          <p:spPr>
            <a:xfrm>
              <a:off x="6194592" y="3424426"/>
              <a:ext cx="16997" cy="21085"/>
            </a:xfrm>
            <a:custGeom>
              <a:avLst/>
              <a:gdLst>
                <a:gd name="connsiteX0" fmla="*/ 8312 w 16997"/>
                <a:gd name="connsiteY0" fmla="*/ 0 h 21085"/>
                <a:gd name="connsiteX1" fmla="*/ 2128 w 16997"/>
                <a:gd name="connsiteY1" fmla="*/ 863 h 21085"/>
                <a:gd name="connsiteX2" fmla="*/ 1582 w 16997"/>
                <a:gd name="connsiteY2" fmla="*/ 1036 h 21085"/>
                <a:gd name="connsiteX3" fmla="*/ 1582 w 16997"/>
                <a:gd name="connsiteY3" fmla="*/ 1582 h 21085"/>
                <a:gd name="connsiteX4" fmla="*/ 2445 w 16997"/>
                <a:gd name="connsiteY4" fmla="*/ 4861 h 21085"/>
                <a:gd name="connsiteX5" fmla="*/ 2761 w 16997"/>
                <a:gd name="connsiteY5" fmla="*/ 5351 h 21085"/>
                <a:gd name="connsiteX6" fmla="*/ 3308 w 16997"/>
                <a:gd name="connsiteY6" fmla="*/ 5178 h 21085"/>
                <a:gd name="connsiteX7" fmla="*/ 7938 w 16997"/>
                <a:gd name="connsiteY7" fmla="*/ 4487 h 21085"/>
                <a:gd name="connsiteX8" fmla="*/ 11706 w 16997"/>
                <a:gd name="connsiteY8" fmla="*/ 7393 h 21085"/>
                <a:gd name="connsiteX9" fmla="*/ 9117 w 16997"/>
                <a:gd name="connsiteY9" fmla="*/ 7307 h 21085"/>
                <a:gd name="connsiteX10" fmla="*/ 0 w 16997"/>
                <a:gd name="connsiteY10" fmla="*/ 14355 h 21085"/>
                <a:gd name="connsiteX11" fmla="*/ 9002 w 16997"/>
                <a:gd name="connsiteY11" fmla="*/ 21086 h 21085"/>
                <a:gd name="connsiteX12" fmla="*/ 16394 w 16997"/>
                <a:gd name="connsiteY12" fmla="*/ 20166 h 21085"/>
                <a:gd name="connsiteX13" fmla="*/ 16998 w 16997"/>
                <a:gd name="connsiteY13" fmla="*/ 20022 h 21085"/>
                <a:gd name="connsiteX14" fmla="*/ 16998 w 16997"/>
                <a:gd name="connsiteY14" fmla="*/ 7681 h 21085"/>
                <a:gd name="connsiteX15" fmla="*/ 8312 w 16997"/>
                <a:gd name="connsiteY15" fmla="*/ 0 h 21085"/>
                <a:gd name="connsiteX16" fmla="*/ 11677 w 16997"/>
                <a:gd name="connsiteY16" fmla="*/ 11794 h 21085"/>
                <a:gd name="connsiteX17" fmla="*/ 11677 w 16997"/>
                <a:gd name="connsiteY17" fmla="*/ 16455 h 21085"/>
                <a:gd name="connsiteX18" fmla="*/ 8916 w 16997"/>
                <a:gd name="connsiteY18" fmla="*/ 16685 h 21085"/>
                <a:gd name="connsiteX19" fmla="*/ 5321 w 16997"/>
                <a:gd name="connsiteY19" fmla="*/ 14297 h 21085"/>
                <a:gd name="connsiteX20" fmla="*/ 9462 w 16997"/>
                <a:gd name="connsiteY20" fmla="*/ 11650 h 21085"/>
                <a:gd name="connsiteX21" fmla="*/ 11677 w 16997"/>
                <a:gd name="connsiteY21" fmla="*/ 11794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997" h="21085">
                  <a:moveTo>
                    <a:pt x="8312" y="0"/>
                  </a:moveTo>
                  <a:cubicBezTo>
                    <a:pt x="6184" y="0"/>
                    <a:pt x="3854" y="316"/>
                    <a:pt x="2128" y="863"/>
                  </a:cubicBezTo>
                  <a:lnTo>
                    <a:pt x="1582" y="1036"/>
                  </a:lnTo>
                  <a:lnTo>
                    <a:pt x="1582" y="1582"/>
                  </a:lnTo>
                  <a:cubicBezTo>
                    <a:pt x="1582" y="2877"/>
                    <a:pt x="1870" y="3941"/>
                    <a:pt x="2445" y="4861"/>
                  </a:cubicBezTo>
                  <a:lnTo>
                    <a:pt x="2761" y="5351"/>
                  </a:lnTo>
                  <a:lnTo>
                    <a:pt x="3308" y="5178"/>
                  </a:lnTo>
                  <a:cubicBezTo>
                    <a:pt x="4976" y="4689"/>
                    <a:pt x="6385" y="4487"/>
                    <a:pt x="7938" y="4487"/>
                  </a:cubicBezTo>
                  <a:cubicBezTo>
                    <a:pt x="10987" y="4487"/>
                    <a:pt x="11648" y="5609"/>
                    <a:pt x="11706" y="7393"/>
                  </a:cubicBezTo>
                  <a:cubicBezTo>
                    <a:pt x="10987" y="7335"/>
                    <a:pt x="10153" y="7307"/>
                    <a:pt x="9117" y="7307"/>
                  </a:cubicBezTo>
                  <a:cubicBezTo>
                    <a:pt x="3595" y="7307"/>
                    <a:pt x="0" y="10068"/>
                    <a:pt x="0" y="14355"/>
                  </a:cubicBezTo>
                  <a:cubicBezTo>
                    <a:pt x="0" y="19935"/>
                    <a:pt x="4889" y="21086"/>
                    <a:pt x="9002" y="21086"/>
                  </a:cubicBezTo>
                  <a:cubicBezTo>
                    <a:pt x="11102" y="21086"/>
                    <a:pt x="13604" y="20770"/>
                    <a:pt x="16394" y="20166"/>
                  </a:cubicBezTo>
                  <a:lnTo>
                    <a:pt x="16998" y="20022"/>
                  </a:lnTo>
                  <a:lnTo>
                    <a:pt x="16998" y="7681"/>
                  </a:lnTo>
                  <a:cubicBezTo>
                    <a:pt x="16969" y="2589"/>
                    <a:pt x="14035" y="0"/>
                    <a:pt x="8312" y="0"/>
                  </a:cubicBezTo>
                  <a:moveTo>
                    <a:pt x="11677" y="11794"/>
                  </a:moveTo>
                  <a:lnTo>
                    <a:pt x="11677" y="16455"/>
                  </a:lnTo>
                  <a:cubicBezTo>
                    <a:pt x="10900" y="16598"/>
                    <a:pt x="9922" y="16685"/>
                    <a:pt x="8916" y="16685"/>
                  </a:cubicBezTo>
                  <a:cubicBezTo>
                    <a:pt x="6299" y="16685"/>
                    <a:pt x="5321" y="16052"/>
                    <a:pt x="5321" y="14297"/>
                  </a:cubicBezTo>
                  <a:cubicBezTo>
                    <a:pt x="5321" y="13175"/>
                    <a:pt x="5752" y="11650"/>
                    <a:pt x="9462" y="11650"/>
                  </a:cubicBezTo>
                  <a:cubicBezTo>
                    <a:pt x="10066" y="11650"/>
                    <a:pt x="10987" y="11708"/>
                    <a:pt x="11677" y="11794"/>
                  </a:cubicBezTo>
                </a:path>
              </a:pathLst>
            </a:custGeom>
            <a:grpFill/>
            <a:ln w="2874" cap="flat">
              <a:noFill/>
              <a:prstDash val="solid"/>
              <a:miter/>
            </a:ln>
          </p:spPr>
          <p:txBody>
            <a:bodyPr rtlCol="0" anchor="ctr"/>
            <a:lstStyle/>
            <a:p>
              <a:endParaRPr lang="en-US"/>
            </a:p>
          </p:txBody>
        </p:sp>
        <p:sp>
          <p:nvSpPr>
            <p:cNvPr id="35" name="Graphic 7">
              <a:extLst>
                <a:ext uri="{FF2B5EF4-FFF2-40B4-BE49-F238E27FC236}">
                  <a16:creationId xmlns:a16="http://schemas.microsoft.com/office/drawing/2014/main" id="{5246E968-C2F2-B74B-A6B6-F6B080DDECBB}"/>
                </a:ext>
              </a:extLst>
            </p:cNvPr>
            <p:cNvSpPr/>
            <p:nvPr/>
          </p:nvSpPr>
          <p:spPr>
            <a:xfrm>
              <a:off x="6166579" y="3424224"/>
              <a:ext cx="5320" cy="21172"/>
            </a:xfrm>
            <a:custGeom>
              <a:avLst/>
              <a:gdLst>
                <a:gd name="connsiteX0" fmla="*/ 4688 w 5320"/>
                <a:gd name="connsiteY0" fmla="*/ 144 h 21172"/>
                <a:gd name="connsiteX1" fmla="*/ 2675 w 5320"/>
                <a:gd name="connsiteY1" fmla="*/ 0 h 21172"/>
                <a:gd name="connsiteX2" fmla="*/ 633 w 5320"/>
                <a:gd name="connsiteY2" fmla="*/ 144 h 21172"/>
                <a:gd name="connsiteX3" fmla="*/ 0 w 5320"/>
                <a:gd name="connsiteY3" fmla="*/ 259 h 21172"/>
                <a:gd name="connsiteX4" fmla="*/ 0 w 5320"/>
                <a:gd name="connsiteY4" fmla="*/ 20885 h 21172"/>
                <a:gd name="connsiteX5" fmla="*/ 633 w 5320"/>
                <a:gd name="connsiteY5" fmla="*/ 21000 h 21172"/>
                <a:gd name="connsiteX6" fmla="*/ 2646 w 5320"/>
                <a:gd name="connsiteY6" fmla="*/ 21172 h 21172"/>
                <a:gd name="connsiteX7" fmla="*/ 4688 w 5320"/>
                <a:gd name="connsiteY7" fmla="*/ 21000 h 21172"/>
                <a:gd name="connsiteX8" fmla="*/ 5321 w 5320"/>
                <a:gd name="connsiteY8" fmla="*/ 20885 h 21172"/>
                <a:gd name="connsiteX9" fmla="*/ 5321 w 5320"/>
                <a:gd name="connsiteY9" fmla="*/ 259 h 21172"/>
                <a:gd name="connsiteX10" fmla="*/ 4688 w 5320"/>
                <a:gd name="connsiteY10" fmla="*/ 144 h 21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20" h="21172">
                  <a:moveTo>
                    <a:pt x="4688" y="144"/>
                  </a:moveTo>
                  <a:cubicBezTo>
                    <a:pt x="4055" y="29"/>
                    <a:pt x="3250" y="0"/>
                    <a:pt x="2675" y="0"/>
                  </a:cubicBezTo>
                  <a:cubicBezTo>
                    <a:pt x="2215" y="0"/>
                    <a:pt x="1352" y="29"/>
                    <a:pt x="633" y="144"/>
                  </a:cubicBezTo>
                  <a:lnTo>
                    <a:pt x="0" y="259"/>
                  </a:lnTo>
                  <a:lnTo>
                    <a:pt x="0" y="20885"/>
                  </a:lnTo>
                  <a:lnTo>
                    <a:pt x="633" y="21000"/>
                  </a:lnTo>
                  <a:cubicBezTo>
                    <a:pt x="1265" y="21115"/>
                    <a:pt x="2071" y="21172"/>
                    <a:pt x="2646" y="21172"/>
                  </a:cubicBezTo>
                  <a:cubicBezTo>
                    <a:pt x="3106" y="21172"/>
                    <a:pt x="3969" y="21144"/>
                    <a:pt x="4688" y="21000"/>
                  </a:cubicBezTo>
                  <a:lnTo>
                    <a:pt x="5321" y="20885"/>
                  </a:lnTo>
                  <a:lnTo>
                    <a:pt x="5321" y="259"/>
                  </a:lnTo>
                  <a:lnTo>
                    <a:pt x="4688" y="144"/>
                  </a:lnTo>
                  <a:close/>
                </a:path>
              </a:pathLst>
            </a:custGeom>
            <a:grpFill/>
            <a:ln w="2874" cap="flat">
              <a:noFill/>
              <a:prstDash val="solid"/>
              <a:miter/>
            </a:ln>
          </p:spPr>
          <p:txBody>
            <a:bodyPr rtlCol="0" anchor="ctr"/>
            <a:lstStyle/>
            <a:p>
              <a:endParaRPr lang="en-US"/>
            </a:p>
          </p:txBody>
        </p:sp>
        <p:sp>
          <p:nvSpPr>
            <p:cNvPr id="36" name="Graphic 7">
              <a:extLst>
                <a:ext uri="{FF2B5EF4-FFF2-40B4-BE49-F238E27FC236}">
                  <a16:creationId xmlns:a16="http://schemas.microsoft.com/office/drawing/2014/main" id="{CE0C73F8-F6FC-0649-BF32-8F20ECF349AE}"/>
                </a:ext>
              </a:extLst>
            </p:cNvPr>
            <p:cNvSpPr/>
            <p:nvPr/>
          </p:nvSpPr>
          <p:spPr>
            <a:xfrm>
              <a:off x="6166234"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37" name="Graphic 7">
              <a:extLst>
                <a:ext uri="{FF2B5EF4-FFF2-40B4-BE49-F238E27FC236}">
                  <a16:creationId xmlns:a16="http://schemas.microsoft.com/office/drawing/2014/main" id="{E85FB405-089E-B341-9663-1239F9262FCB}"/>
                </a:ext>
              </a:extLst>
            </p:cNvPr>
            <p:cNvSpPr/>
            <p:nvPr/>
          </p:nvSpPr>
          <p:spPr>
            <a:xfrm>
              <a:off x="6095222" y="3424224"/>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6"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41" name="Graphic 7">
              <a:extLst>
                <a:ext uri="{FF2B5EF4-FFF2-40B4-BE49-F238E27FC236}">
                  <a16:creationId xmlns:a16="http://schemas.microsoft.com/office/drawing/2014/main" id="{DA973D0A-D0BD-DE48-AD23-909B70528EE5}"/>
                </a:ext>
              </a:extLst>
            </p:cNvPr>
            <p:cNvSpPr/>
            <p:nvPr/>
          </p:nvSpPr>
          <p:spPr>
            <a:xfrm>
              <a:off x="6094906"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42" name="Graphic 7">
              <a:extLst>
                <a:ext uri="{FF2B5EF4-FFF2-40B4-BE49-F238E27FC236}">
                  <a16:creationId xmlns:a16="http://schemas.microsoft.com/office/drawing/2014/main" id="{771BD44E-CC5D-4140-B88D-038E1A178F36}"/>
                </a:ext>
              </a:extLst>
            </p:cNvPr>
            <p:cNvSpPr/>
            <p:nvPr/>
          </p:nvSpPr>
          <p:spPr>
            <a:xfrm>
              <a:off x="6061946" y="3424282"/>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5"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43" name="Graphic 7">
              <a:extLst>
                <a:ext uri="{FF2B5EF4-FFF2-40B4-BE49-F238E27FC236}">
                  <a16:creationId xmlns:a16="http://schemas.microsoft.com/office/drawing/2014/main" id="{531C60A1-7E79-5C4D-8FB7-67DE0951BDB3}"/>
                </a:ext>
              </a:extLst>
            </p:cNvPr>
            <p:cNvSpPr/>
            <p:nvPr/>
          </p:nvSpPr>
          <p:spPr>
            <a:xfrm>
              <a:off x="6061601" y="3416428"/>
              <a:ext cx="5925" cy="5925"/>
            </a:xfrm>
            <a:custGeom>
              <a:avLst/>
              <a:gdLst>
                <a:gd name="connsiteX0" fmla="*/ 2962 w 5925"/>
                <a:gd name="connsiteY0" fmla="*/ 0 h 5925"/>
                <a:gd name="connsiteX1" fmla="*/ 0 w 5925"/>
                <a:gd name="connsiteY1" fmla="*/ 2963 h 5925"/>
                <a:gd name="connsiteX2" fmla="*/ 2962 w 5925"/>
                <a:gd name="connsiteY2" fmla="*/ 5926 h 5925"/>
                <a:gd name="connsiteX3" fmla="*/ 5925 w 5925"/>
                <a:gd name="connsiteY3" fmla="*/ 2963 h 5925"/>
                <a:gd name="connsiteX4" fmla="*/ 2962 w 5925"/>
                <a:gd name="connsiteY4" fmla="*/ 0 h 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5" h="5925">
                  <a:moveTo>
                    <a:pt x="2962" y="0"/>
                  </a:moveTo>
                  <a:cubicBezTo>
                    <a:pt x="1323" y="0"/>
                    <a:pt x="0" y="1323"/>
                    <a:pt x="0" y="2963"/>
                  </a:cubicBezTo>
                  <a:cubicBezTo>
                    <a:pt x="0" y="4603"/>
                    <a:pt x="1323" y="5926"/>
                    <a:pt x="2962" y="5926"/>
                  </a:cubicBezTo>
                  <a:cubicBezTo>
                    <a:pt x="4602" y="5926"/>
                    <a:pt x="5925" y="4603"/>
                    <a:pt x="5925" y="2963"/>
                  </a:cubicBezTo>
                  <a:cubicBezTo>
                    <a:pt x="5953" y="1352"/>
                    <a:pt x="4602" y="0"/>
                    <a:pt x="2962" y="0"/>
                  </a:cubicBezTo>
                </a:path>
              </a:pathLst>
            </a:custGeom>
            <a:grpFill/>
            <a:ln w="2874" cap="flat">
              <a:noFill/>
              <a:prstDash val="solid"/>
              <a:miter/>
            </a:ln>
          </p:spPr>
          <p:txBody>
            <a:bodyPr rtlCol="0" anchor="ctr"/>
            <a:lstStyle/>
            <a:p>
              <a:endParaRPr lang="en-US"/>
            </a:p>
          </p:txBody>
        </p:sp>
        <p:sp>
          <p:nvSpPr>
            <p:cNvPr id="44" name="Graphic 7">
              <a:extLst>
                <a:ext uri="{FF2B5EF4-FFF2-40B4-BE49-F238E27FC236}">
                  <a16:creationId xmlns:a16="http://schemas.microsoft.com/office/drawing/2014/main" id="{EBDF9242-F5C4-C641-9369-6987DC3BCC91}"/>
                </a:ext>
              </a:extLst>
            </p:cNvPr>
            <p:cNvSpPr/>
            <p:nvPr/>
          </p:nvSpPr>
          <p:spPr>
            <a:xfrm>
              <a:off x="6000685" y="3423879"/>
              <a:ext cx="9318" cy="14786"/>
            </a:xfrm>
            <a:custGeom>
              <a:avLst/>
              <a:gdLst>
                <a:gd name="connsiteX0" fmla="*/ 1122 w 9318"/>
                <a:gd name="connsiteY0" fmla="*/ 14729 h 14786"/>
                <a:gd name="connsiteX1" fmla="*/ 1208 w 9318"/>
                <a:gd name="connsiteY1" fmla="*/ 14729 h 14786"/>
                <a:gd name="connsiteX2" fmla="*/ 2301 w 9318"/>
                <a:gd name="connsiteY2" fmla="*/ 14786 h 14786"/>
                <a:gd name="connsiteX3" fmla="*/ 2473 w 9318"/>
                <a:gd name="connsiteY3" fmla="*/ 14786 h 14786"/>
                <a:gd name="connsiteX4" fmla="*/ 2589 w 9318"/>
                <a:gd name="connsiteY4" fmla="*/ 14786 h 14786"/>
                <a:gd name="connsiteX5" fmla="*/ 9319 w 9318"/>
                <a:gd name="connsiteY5" fmla="*/ 7134 h 14786"/>
                <a:gd name="connsiteX6" fmla="*/ 4573 w 9318"/>
                <a:gd name="connsiteY6" fmla="*/ 0 h 14786"/>
                <a:gd name="connsiteX7" fmla="*/ 345 w 9318"/>
                <a:gd name="connsiteY7" fmla="*/ 5207 h 14786"/>
                <a:gd name="connsiteX8" fmla="*/ 345 w 9318"/>
                <a:gd name="connsiteY8" fmla="*/ 10960 h 14786"/>
                <a:gd name="connsiteX9" fmla="*/ 0 w 9318"/>
                <a:gd name="connsiteY9" fmla="*/ 14470 h 14786"/>
                <a:gd name="connsiteX10" fmla="*/ 575 w 9318"/>
                <a:gd name="connsiteY10" fmla="*/ 14614 h 14786"/>
                <a:gd name="connsiteX11" fmla="*/ 661 w 9318"/>
                <a:gd name="connsiteY11" fmla="*/ 14643 h 14786"/>
                <a:gd name="connsiteX12" fmla="*/ 1122 w 9318"/>
                <a:gd name="connsiteY12" fmla="*/ 14729 h 1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18" h="14786">
                  <a:moveTo>
                    <a:pt x="1122" y="14729"/>
                  </a:moveTo>
                  <a:lnTo>
                    <a:pt x="1208" y="14729"/>
                  </a:lnTo>
                  <a:cubicBezTo>
                    <a:pt x="1553" y="14757"/>
                    <a:pt x="1927" y="14786"/>
                    <a:pt x="2301" y="14786"/>
                  </a:cubicBezTo>
                  <a:lnTo>
                    <a:pt x="2473" y="14786"/>
                  </a:lnTo>
                  <a:lnTo>
                    <a:pt x="2589" y="14786"/>
                  </a:lnTo>
                  <a:cubicBezTo>
                    <a:pt x="7047" y="14786"/>
                    <a:pt x="9319" y="12226"/>
                    <a:pt x="9319" y="7134"/>
                  </a:cubicBezTo>
                  <a:cubicBezTo>
                    <a:pt x="9319" y="2129"/>
                    <a:pt x="7909" y="0"/>
                    <a:pt x="4573" y="0"/>
                  </a:cubicBezTo>
                  <a:cubicBezTo>
                    <a:pt x="1841" y="0"/>
                    <a:pt x="345" y="1841"/>
                    <a:pt x="345" y="5207"/>
                  </a:cubicBezTo>
                  <a:lnTo>
                    <a:pt x="345" y="10960"/>
                  </a:lnTo>
                  <a:cubicBezTo>
                    <a:pt x="345" y="11938"/>
                    <a:pt x="288" y="13521"/>
                    <a:pt x="0" y="14470"/>
                  </a:cubicBezTo>
                  <a:cubicBezTo>
                    <a:pt x="144" y="14527"/>
                    <a:pt x="345" y="14556"/>
                    <a:pt x="575" y="14614"/>
                  </a:cubicBezTo>
                  <a:lnTo>
                    <a:pt x="661" y="14643"/>
                  </a:lnTo>
                  <a:cubicBezTo>
                    <a:pt x="748" y="14671"/>
                    <a:pt x="949" y="14700"/>
                    <a:pt x="1122" y="14729"/>
                  </a:cubicBezTo>
                </a:path>
              </a:pathLst>
            </a:custGeom>
            <a:grpFill/>
            <a:ln w="2874" cap="flat">
              <a:noFill/>
              <a:prstDash val="solid"/>
              <a:miter/>
            </a:ln>
          </p:spPr>
          <p:txBody>
            <a:bodyPr rtlCol="0" anchor="ctr"/>
            <a:lstStyle/>
            <a:p>
              <a:endParaRPr lang="en-US"/>
            </a:p>
          </p:txBody>
        </p:sp>
        <p:sp>
          <p:nvSpPr>
            <p:cNvPr id="45" name="Graphic 7">
              <a:extLst>
                <a:ext uri="{FF2B5EF4-FFF2-40B4-BE49-F238E27FC236}">
                  <a16:creationId xmlns:a16="http://schemas.microsoft.com/office/drawing/2014/main" id="{2B0C29EE-7641-C843-A6E2-56426EFC9C74}"/>
                </a:ext>
              </a:extLst>
            </p:cNvPr>
            <p:cNvSpPr/>
            <p:nvPr/>
          </p:nvSpPr>
          <p:spPr>
            <a:xfrm>
              <a:off x="5980466" y="3405957"/>
              <a:ext cx="45586" cy="45595"/>
            </a:xfrm>
            <a:custGeom>
              <a:avLst/>
              <a:gdLst>
                <a:gd name="connsiteX0" fmla="*/ 11476 w 45586"/>
                <a:gd name="connsiteY0" fmla="*/ 38289 h 45595"/>
                <a:gd name="connsiteX1" fmla="*/ 12223 w 45586"/>
                <a:gd name="connsiteY1" fmla="*/ 35297 h 45595"/>
                <a:gd name="connsiteX2" fmla="*/ 12223 w 45586"/>
                <a:gd name="connsiteY2" fmla="*/ 35297 h 45595"/>
                <a:gd name="connsiteX3" fmla="*/ 12223 w 45586"/>
                <a:gd name="connsiteY3" fmla="*/ 2589 h 45595"/>
                <a:gd name="connsiteX4" fmla="*/ 0 w 45586"/>
                <a:gd name="connsiteY4" fmla="*/ 22783 h 45595"/>
                <a:gd name="connsiteX5" fmla="*/ 22779 w 45586"/>
                <a:gd name="connsiteY5" fmla="*/ 45595 h 45595"/>
                <a:gd name="connsiteX6" fmla="*/ 45587 w 45586"/>
                <a:gd name="connsiteY6" fmla="*/ 22783 h 45595"/>
                <a:gd name="connsiteX7" fmla="*/ 22779 w 45586"/>
                <a:gd name="connsiteY7" fmla="*/ 0 h 45595"/>
                <a:gd name="connsiteX8" fmla="*/ 20421 w 45586"/>
                <a:gd name="connsiteY8" fmla="*/ 115 h 45595"/>
                <a:gd name="connsiteX9" fmla="*/ 20421 w 45586"/>
                <a:gd name="connsiteY9" fmla="*/ 13204 h 45595"/>
                <a:gd name="connsiteX10" fmla="*/ 26662 w 45586"/>
                <a:gd name="connsiteY10" fmla="*/ 10903 h 45595"/>
                <a:gd name="connsiteX11" fmla="*/ 37965 w 45586"/>
                <a:gd name="connsiteY11" fmla="*/ 24883 h 45595"/>
                <a:gd name="connsiteX12" fmla="*/ 22290 w 45586"/>
                <a:gd name="connsiteY12" fmla="*/ 39756 h 45595"/>
                <a:gd name="connsiteX13" fmla="*/ 18781 w 45586"/>
                <a:gd name="connsiteY13" fmla="*/ 39554 h 45595"/>
                <a:gd name="connsiteX14" fmla="*/ 18666 w 45586"/>
                <a:gd name="connsiteY14" fmla="*/ 39554 h 45595"/>
                <a:gd name="connsiteX15" fmla="*/ 12109 w 45586"/>
                <a:gd name="connsiteY15" fmla="*/ 38461 h 45595"/>
                <a:gd name="connsiteX16" fmla="*/ 11476 w 45586"/>
                <a:gd name="connsiteY16" fmla="*/ 38289 h 45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586" h="45595">
                  <a:moveTo>
                    <a:pt x="11476" y="38289"/>
                  </a:moveTo>
                  <a:cubicBezTo>
                    <a:pt x="12281" y="37310"/>
                    <a:pt x="12223" y="35297"/>
                    <a:pt x="12223" y="35297"/>
                  </a:cubicBezTo>
                  <a:lnTo>
                    <a:pt x="12223" y="35297"/>
                  </a:lnTo>
                  <a:lnTo>
                    <a:pt x="12223" y="2589"/>
                  </a:lnTo>
                  <a:cubicBezTo>
                    <a:pt x="4947" y="6386"/>
                    <a:pt x="0" y="14009"/>
                    <a:pt x="0" y="22783"/>
                  </a:cubicBezTo>
                  <a:cubicBezTo>
                    <a:pt x="0" y="35383"/>
                    <a:pt x="10210" y="45595"/>
                    <a:pt x="22779" y="45595"/>
                  </a:cubicBezTo>
                  <a:cubicBezTo>
                    <a:pt x="35376" y="45595"/>
                    <a:pt x="45587" y="35383"/>
                    <a:pt x="45587" y="22783"/>
                  </a:cubicBezTo>
                  <a:cubicBezTo>
                    <a:pt x="45587" y="10184"/>
                    <a:pt x="35376" y="0"/>
                    <a:pt x="22779" y="0"/>
                  </a:cubicBezTo>
                  <a:cubicBezTo>
                    <a:pt x="21974" y="0"/>
                    <a:pt x="21197" y="29"/>
                    <a:pt x="20421" y="115"/>
                  </a:cubicBezTo>
                  <a:lnTo>
                    <a:pt x="20421" y="13204"/>
                  </a:lnTo>
                  <a:cubicBezTo>
                    <a:pt x="21830" y="11766"/>
                    <a:pt x="24131" y="10903"/>
                    <a:pt x="26662" y="10903"/>
                  </a:cubicBezTo>
                  <a:cubicBezTo>
                    <a:pt x="33737" y="10903"/>
                    <a:pt x="37965" y="16138"/>
                    <a:pt x="37965" y="24883"/>
                  </a:cubicBezTo>
                  <a:cubicBezTo>
                    <a:pt x="37965" y="34060"/>
                    <a:pt x="31954" y="39756"/>
                    <a:pt x="22290" y="39756"/>
                  </a:cubicBezTo>
                  <a:cubicBezTo>
                    <a:pt x="21197" y="39756"/>
                    <a:pt x="19989" y="39698"/>
                    <a:pt x="18781" y="39554"/>
                  </a:cubicBezTo>
                  <a:lnTo>
                    <a:pt x="18666" y="39554"/>
                  </a:lnTo>
                  <a:cubicBezTo>
                    <a:pt x="16135" y="39410"/>
                    <a:pt x="12281" y="38490"/>
                    <a:pt x="12109" y="38461"/>
                  </a:cubicBezTo>
                  <a:lnTo>
                    <a:pt x="11476" y="38289"/>
                  </a:lnTo>
                  <a:close/>
                </a:path>
              </a:pathLst>
            </a:custGeom>
            <a:grpFill/>
            <a:ln w="2874" cap="flat">
              <a:noFill/>
              <a:prstDash val="solid"/>
              <a:miter/>
            </a:ln>
          </p:spPr>
          <p:txBody>
            <a:bodyPr rtlCol="0" anchor="ctr"/>
            <a:lstStyle/>
            <a:p>
              <a:endParaRPr lang="en-US"/>
            </a:p>
          </p:txBody>
        </p:sp>
      </p:grpSp>
    </p:spTree>
    <p:extLst>
      <p:ext uri="{BB962C8B-B14F-4D97-AF65-F5344CB8AC3E}">
        <p14:creationId xmlns:p14="http://schemas.microsoft.com/office/powerpoint/2010/main" val="1575590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Text - Option 02">
    <p:spTree>
      <p:nvGrpSpPr>
        <p:cNvPr id="1" name=""/>
        <p:cNvGrpSpPr/>
        <p:nvPr/>
      </p:nvGrpSpPr>
      <p:grpSpPr>
        <a:xfrm>
          <a:off x="0" y="0"/>
          <a:ext cx="0" cy="0"/>
          <a:chOff x="0" y="0"/>
          <a:chExt cx="0" cy="0"/>
        </a:xfrm>
      </p:grpSpPr>
      <p:sp>
        <p:nvSpPr>
          <p:cNvPr id="38" name="Graphic 8">
            <a:extLst>
              <a:ext uri="{FF2B5EF4-FFF2-40B4-BE49-F238E27FC236}">
                <a16:creationId xmlns:a16="http://schemas.microsoft.com/office/drawing/2014/main" id="{620E9C52-7246-914B-9B2E-78C08C4901A2}"/>
              </a:ext>
            </a:extLst>
          </p:cNvPr>
          <p:cNvSpPr/>
          <p:nvPr userDrawn="1"/>
        </p:nvSpPr>
        <p:spPr>
          <a:xfrm>
            <a:off x="-7267" y="0"/>
            <a:ext cx="3109580" cy="6858351"/>
          </a:xfrm>
          <a:prstGeom prst="rect">
            <a:avLst/>
          </a:prstGeom>
          <a:blipFill>
            <a:blip r:embed="rId2"/>
            <a:stretch>
              <a:fillRect/>
            </a:stretch>
          </a:blipFill>
          <a:ln w="2874"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AFCE79F8-B5E7-7D4B-8DDE-DBEB56DCC944}"/>
              </a:ext>
            </a:extLst>
          </p:cNvPr>
          <p:cNvSpPr/>
          <p:nvPr userDrawn="1"/>
        </p:nvSpPr>
        <p:spPr>
          <a:xfrm>
            <a:off x="768862" y="0"/>
            <a:ext cx="11423139" cy="6858000"/>
          </a:xfrm>
          <a:custGeom>
            <a:avLst/>
            <a:gdLst>
              <a:gd name="connsiteX0" fmla="*/ 590125 w 11423139"/>
              <a:gd name="connsiteY0" fmla="*/ 0 h 6858000"/>
              <a:gd name="connsiteX1" fmla="*/ 11423139 w 11423139"/>
              <a:gd name="connsiteY1" fmla="*/ 0 h 6858000"/>
              <a:gd name="connsiteX2" fmla="*/ 11423139 w 11423139"/>
              <a:gd name="connsiteY2" fmla="*/ 6858000 h 6858000"/>
              <a:gd name="connsiteX3" fmla="*/ 0 w 11423139"/>
              <a:gd name="connsiteY3" fmla="*/ 6858000 h 6858000"/>
              <a:gd name="connsiteX4" fmla="*/ 258210 w 11423139"/>
              <a:gd name="connsiteY4" fmla="*/ 6723211 h 6858000"/>
              <a:gd name="connsiteX5" fmla="*/ 962151 w 11423139"/>
              <a:gd name="connsiteY5" fmla="*/ 6227733 h 6858000"/>
              <a:gd name="connsiteX6" fmla="*/ 2314090 w 11423139"/>
              <a:gd name="connsiteY6" fmla="*/ 3276144 h 6858000"/>
              <a:gd name="connsiteX7" fmla="*/ 1688447 w 11423139"/>
              <a:gd name="connsiteY7" fmla="*/ 1114543 h 6858000"/>
              <a:gd name="connsiteX8" fmla="*/ 590125 w 11423139"/>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3139" h="6858000">
                <a:moveTo>
                  <a:pt x="590125" y="0"/>
                </a:moveTo>
                <a:lnTo>
                  <a:pt x="11423139" y="0"/>
                </a:lnTo>
                <a:lnTo>
                  <a:pt x="11423139" y="6858000"/>
                </a:lnTo>
                <a:lnTo>
                  <a:pt x="0" y="6858000"/>
                </a:lnTo>
                <a:lnTo>
                  <a:pt x="258210" y="6723211"/>
                </a:lnTo>
                <a:cubicBezTo>
                  <a:pt x="511065" y="6580598"/>
                  <a:pt x="745809" y="6415531"/>
                  <a:pt x="962151" y="6227733"/>
                </a:cubicBezTo>
                <a:cubicBezTo>
                  <a:pt x="1863346" y="5445277"/>
                  <a:pt x="2314090" y="4461128"/>
                  <a:pt x="2314090" y="3276144"/>
                </a:cubicBezTo>
                <a:cubicBezTo>
                  <a:pt x="2314090" y="2500931"/>
                  <a:pt x="2105316" y="1780429"/>
                  <a:pt x="1688447" y="1114543"/>
                </a:cubicBezTo>
                <a:cubicBezTo>
                  <a:pt x="1415130" y="678563"/>
                  <a:pt x="1048634" y="307398"/>
                  <a:pt x="5901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DA0E913-BB54-1D4C-A21C-C47D0431891C}"/>
              </a:ext>
            </a:extLst>
          </p:cNvPr>
          <p:cNvSpPr>
            <a:spLocks noGrp="1"/>
          </p:cNvSpPr>
          <p:nvPr>
            <p:ph type="title"/>
          </p:nvPr>
        </p:nvSpPr>
        <p:spPr>
          <a:xfrm>
            <a:off x="3814764" y="243360"/>
            <a:ext cx="3943350" cy="1646868"/>
          </a:xfrm>
          <a:prstGeom prst="rect">
            <a:avLst/>
          </a:prstGeom>
        </p:spPr>
        <p:txBody>
          <a:bodyPr anchor="t">
            <a:normAutofit/>
          </a:bodyPr>
          <a:lstStyle>
            <a:lvl1pPr>
              <a:lnSpc>
                <a:spcPct val="100000"/>
              </a:lnSpc>
              <a:defRPr sz="2400"/>
            </a:lvl1pPr>
          </a:lstStyle>
          <a:p>
            <a:r>
              <a:rPr lang="en-GB"/>
              <a:t>Click to edit Master title style</a:t>
            </a:r>
            <a:endParaRPr lang="en-US"/>
          </a:p>
        </p:txBody>
      </p:sp>
      <p:sp>
        <p:nvSpPr>
          <p:cNvPr id="24" name="TextBox 23">
            <a:extLst>
              <a:ext uri="{FF2B5EF4-FFF2-40B4-BE49-F238E27FC236}">
                <a16:creationId xmlns:a16="http://schemas.microsoft.com/office/drawing/2014/main" id="{67C5A97E-47B7-F74F-95B2-9C5F4FC4947B}"/>
              </a:ext>
            </a:extLst>
          </p:cNvPr>
          <p:cNvSpPr txBox="1"/>
          <p:nvPr userDrawn="1"/>
        </p:nvSpPr>
        <p:spPr>
          <a:xfrm>
            <a:off x="184224" y="6417378"/>
            <a:ext cx="9523828" cy="166199"/>
          </a:xfrm>
          <a:prstGeom prst="rect">
            <a:avLst/>
          </a:prstGeom>
          <a:noFill/>
        </p:spPr>
        <p:txBody>
          <a:bodyPr wrap="square" rtlCol="0">
            <a:spAutoFit/>
          </a:bodyPr>
          <a:lstStyle/>
          <a:p>
            <a:r>
              <a:rPr lang="en-GB" sz="480" b="1">
                <a:solidFill>
                  <a:srgbClr val="003D46"/>
                </a:solidFill>
                <a:latin typeface="Arial" panose="020B0604020202020204" pitchFamily="34" charset="0"/>
                <a:cs typeface="Arial" panose="020B0604020202020204" pitchFamily="34" charset="0"/>
              </a:rPr>
              <a:t>All content within this presentation, both physically and intellectual is the exclusive property of </a:t>
            </a:r>
            <a:r>
              <a:rPr lang="en-GB" sz="480" b="1" err="1">
                <a:solidFill>
                  <a:srgbClr val="003D46"/>
                </a:solidFill>
                <a:latin typeface="Arial" panose="020B0604020202020204" pitchFamily="34" charset="0"/>
                <a:cs typeface="Arial" panose="020B0604020202020204" pitchFamily="34" charset="0"/>
              </a:rPr>
              <a:t>Bioiberica</a:t>
            </a:r>
            <a:r>
              <a:rPr lang="en-GB" sz="480" b="1">
                <a:solidFill>
                  <a:srgbClr val="003D46"/>
                </a:solidFill>
                <a:latin typeface="Arial" panose="020B0604020202020204" pitchFamily="34" charset="0"/>
                <a:cs typeface="Arial" panose="020B0604020202020204" pitchFamily="34" charset="0"/>
              </a:rPr>
              <a:t>. This presentation may not be distributed in full or in part to any person or third party without the written permission of </a:t>
            </a:r>
            <a:r>
              <a:rPr lang="en-GB" sz="480" b="1" err="1">
                <a:solidFill>
                  <a:srgbClr val="003D46"/>
                </a:solidFill>
                <a:latin typeface="Arial" panose="020B0604020202020204" pitchFamily="34" charset="0"/>
                <a:cs typeface="Arial" panose="020B0604020202020204" pitchFamily="34" charset="0"/>
              </a:rPr>
              <a:t>Bioiberica</a:t>
            </a:r>
            <a:r>
              <a:rPr lang="en-GB" sz="480" b="1">
                <a:solidFill>
                  <a:srgbClr val="003D46"/>
                </a:solidFill>
                <a:latin typeface="Arial" panose="020B0604020202020204" pitchFamily="34" charset="0"/>
                <a:cs typeface="Arial" panose="020B0604020202020204" pitchFamily="34" charset="0"/>
              </a:rPr>
              <a:t>. ©2021</a:t>
            </a:r>
          </a:p>
        </p:txBody>
      </p:sp>
      <p:sp>
        <p:nvSpPr>
          <p:cNvPr id="35" name="Text Placeholder 32">
            <a:extLst>
              <a:ext uri="{FF2B5EF4-FFF2-40B4-BE49-F238E27FC236}">
                <a16:creationId xmlns:a16="http://schemas.microsoft.com/office/drawing/2014/main" id="{9ABACD7D-6F28-3241-8D75-5F9686235E5E}"/>
              </a:ext>
            </a:extLst>
          </p:cNvPr>
          <p:cNvSpPr>
            <a:spLocks noGrp="1"/>
          </p:cNvSpPr>
          <p:nvPr>
            <p:ph type="body" sz="quarter" idx="11"/>
          </p:nvPr>
        </p:nvSpPr>
        <p:spPr>
          <a:xfrm>
            <a:off x="3814765" y="2190042"/>
            <a:ext cx="3943349" cy="4446802"/>
          </a:xfrm>
        </p:spPr>
        <p:txBody>
          <a:bodyPr/>
          <a:lstStyle>
            <a:lvl1pPr marL="0" indent="0">
              <a:spcBef>
                <a:spcPts val="500"/>
              </a:spcBef>
              <a:spcAft>
                <a:spcPts val="500"/>
              </a:spcAft>
              <a:buNone/>
              <a:defRPr sz="2000" b="1">
                <a:solidFill>
                  <a:schemeClr val="accent1"/>
                </a:solidFill>
              </a:defRPr>
            </a:lvl1pPr>
            <a:lvl2pPr marL="15875" indent="0">
              <a:lnSpc>
                <a:spcPct val="100000"/>
              </a:lnSpc>
              <a:spcBef>
                <a:spcPts val="500"/>
              </a:spcBef>
              <a:spcAft>
                <a:spcPts val="500"/>
              </a:spcAft>
              <a:buNone/>
              <a:tabLst/>
              <a:defRPr sz="1400"/>
            </a:lvl2pPr>
            <a:lvl3pPr marL="184150" indent="-168275">
              <a:lnSpc>
                <a:spcPct val="100000"/>
              </a:lnSpc>
              <a:spcBef>
                <a:spcPts val="500"/>
              </a:spcBef>
              <a:spcAft>
                <a:spcPts val="500"/>
              </a:spcAft>
              <a:tabLst/>
              <a:defRPr sz="1400" b="1"/>
            </a:lvl3pPr>
          </a:lstStyle>
          <a:p>
            <a:pPr lvl="0"/>
            <a:r>
              <a:rPr lang="en-GB"/>
              <a:t>Click to edit Master text styles</a:t>
            </a:r>
          </a:p>
          <a:p>
            <a:pPr lvl="1"/>
            <a:r>
              <a:rPr lang="en-GB"/>
              <a:t>Second level</a:t>
            </a:r>
          </a:p>
          <a:p>
            <a:pPr lvl="2"/>
            <a:r>
              <a:rPr lang="en-GB"/>
              <a:t>Third level</a:t>
            </a:r>
            <a:endParaRPr lang="en-US"/>
          </a:p>
        </p:txBody>
      </p:sp>
      <p:sp>
        <p:nvSpPr>
          <p:cNvPr id="36" name="Text Placeholder 32">
            <a:extLst>
              <a:ext uri="{FF2B5EF4-FFF2-40B4-BE49-F238E27FC236}">
                <a16:creationId xmlns:a16="http://schemas.microsoft.com/office/drawing/2014/main" id="{E14A5FC3-1DE3-C440-9217-6A91E60FC071}"/>
              </a:ext>
            </a:extLst>
          </p:cNvPr>
          <p:cNvSpPr>
            <a:spLocks noGrp="1"/>
          </p:cNvSpPr>
          <p:nvPr>
            <p:ph type="body" sz="quarter" idx="12"/>
          </p:nvPr>
        </p:nvSpPr>
        <p:spPr>
          <a:xfrm>
            <a:off x="7872415" y="2190042"/>
            <a:ext cx="3943349" cy="2417977"/>
          </a:xfrm>
        </p:spPr>
        <p:txBody>
          <a:bodyPr/>
          <a:lstStyle>
            <a:lvl1pPr marL="0" indent="0">
              <a:spcBef>
                <a:spcPts val="500"/>
              </a:spcBef>
              <a:spcAft>
                <a:spcPts val="500"/>
              </a:spcAft>
              <a:buNone/>
              <a:defRPr sz="2000" b="1">
                <a:solidFill>
                  <a:schemeClr val="accent1"/>
                </a:solidFill>
              </a:defRPr>
            </a:lvl1pPr>
            <a:lvl2pPr marL="15875" indent="0">
              <a:lnSpc>
                <a:spcPct val="100000"/>
              </a:lnSpc>
              <a:spcBef>
                <a:spcPts val="500"/>
              </a:spcBef>
              <a:spcAft>
                <a:spcPts val="500"/>
              </a:spcAft>
              <a:buNone/>
              <a:tabLst/>
              <a:defRPr sz="1400"/>
            </a:lvl2pPr>
            <a:lvl3pPr marL="184150" indent="-168275">
              <a:lnSpc>
                <a:spcPct val="100000"/>
              </a:lnSpc>
              <a:spcBef>
                <a:spcPts val="500"/>
              </a:spcBef>
              <a:spcAft>
                <a:spcPts val="500"/>
              </a:spcAft>
              <a:tabLst/>
              <a:defRPr sz="1400" b="1"/>
            </a:lvl3pPr>
          </a:lstStyle>
          <a:p>
            <a:pPr lvl="0"/>
            <a:r>
              <a:rPr lang="en-GB"/>
              <a:t>Click to edit Master text styles</a:t>
            </a:r>
          </a:p>
          <a:p>
            <a:pPr lvl="1"/>
            <a:r>
              <a:rPr lang="en-GB"/>
              <a:t>Second level</a:t>
            </a:r>
          </a:p>
          <a:p>
            <a:pPr lvl="2"/>
            <a:r>
              <a:rPr lang="en-GB"/>
              <a:t>Third level</a:t>
            </a:r>
            <a:endParaRPr lang="en-US"/>
          </a:p>
        </p:txBody>
      </p:sp>
      <p:sp>
        <p:nvSpPr>
          <p:cNvPr id="37" name="Text Placeholder 32">
            <a:extLst>
              <a:ext uri="{FF2B5EF4-FFF2-40B4-BE49-F238E27FC236}">
                <a16:creationId xmlns:a16="http://schemas.microsoft.com/office/drawing/2014/main" id="{22A2D994-8C99-184F-B9E9-01531D53D07C}"/>
              </a:ext>
            </a:extLst>
          </p:cNvPr>
          <p:cNvSpPr>
            <a:spLocks noGrp="1"/>
          </p:cNvSpPr>
          <p:nvPr>
            <p:ph type="body" sz="quarter" idx="13"/>
          </p:nvPr>
        </p:nvSpPr>
        <p:spPr>
          <a:xfrm>
            <a:off x="7872415" y="4218867"/>
            <a:ext cx="3943349" cy="2417977"/>
          </a:xfrm>
        </p:spPr>
        <p:txBody>
          <a:bodyPr/>
          <a:lstStyle>
            <a:lvl1pPr marL="0" indent="0">
              <a:spcBef>
                <a:spcPts val="500"/>
              </a:spcBef>
              <a:spcAft>
                <a:spcPts val="500"/>
              </a:spcAft>
              <a:buNone/>
              <a:defRPr sz="2000" b="1">
                <a:solidFill>
                  <a:schemeClr val="accent1"/>
                </a:solidFill>
              </a:defRPr>
            </a:lvl1pPr>
            <a:lvl2pPr marL="15875" indent="0">
              <a:lnSpc>
                <a:spcPct val="100000"/>
              </a:lnSpc>
              <a:spcBef>
                <a:spcPts val="500"/>
              </a:spcBef>
              <a:spcAft>
                <a:spcPts val="500"/>
              </a:spcAft>
              <a:buNone/>
              <a:tabLst/>
              <a:defRPr sz="1400"/>
            </a:lvl2pPr>
            <a:lvl3pPr marL="184150" indent="-168275">
              <a:lnSpc>
                <a:spcPct val="100000"/>
              </a:lnSpc>
              <a:spcBef>
                <a:spcPts val="500"/>
              </a:spcBef>
              <a:spcAft>
                <a:spcPts val="500"/>
              </a:spcAft>
              <a:tabLst/>
              <a:defRPr sz="1400" b="1"/>
            </a:lvl3pPr>
          </a:lstStyle>
          <a:p>
            <a:pPr lvl="0"/>
            <a:r>
              <a:rPr lang="en-GB"/>
              <a:t>Click to edit Master text styles</a:t>
            </a:r>
          </a:p>
          <a:p>
            <a:pPr lvl="1"/>
            <a:r>
              <a:rPr lang="en-GB"/>
              <a:t>Second level</a:t>
            </a:r>
          </a:p>
          <a:p>
            <a:pPr lvl="2"/>
            <a:r>
              <a:rPr lang="en-GB"/>
              <a:t>Third level</a:t>
            </a:r>
            <a:endParaRPr lang="en-US"/>
          </a:p>
        </p:txBody>
      </p:sp>
      <p:cxnSp>
        <p:nvCxnSpPr>
          <p:cNvPr id="26" name="Straight Connector 25">
            <a:extLst>
              <a:ext uri="{FF2B5EF4-FFF2-40B4-BE49-F238E27FC236}">
                <a16:creationId xmlns:a16="http://schemas.microsoft.com/office/drawing/2014/main" id="{B8640FC8-29F8-FB45-8ECF-553DA0216C06}"/>
              </a:ext>
            </a:extLst>
          </p:cNvPr>
          <p:cNvCxnSpPr/>
          <p:nvPr userDrawn="1"/>
        </p:nvCxnSpPr>
        <p:spPr>
          <a:xfrm>
            <a:off x="281354" y="6358597"/>
            <a:ext cx="11605846" cy="0"/>
          </a:xfrm>
          <a:prstGeom prst="line">
            <a:avLst/>
          </a:prstGeom>
          <a:ln w="6350">
            <a:solidFill>
              <a:srgbClr val="003D46"/>
            </a:solidFill>
          </a:ln>
        </p:spPr>
        <p:style>
          <a:lnRef idx="1">
            <a:schemeClr val="accent1"/>
          </a:lnRef>
          <a:fillRef idx="0">
            <a:schemeClr val="accent1"/>
          </a:fillRef>
          <a:effectRef idx="0">
            <a:schemeClr val="accent1"/>
          </a:effectRef>
          <a:fontRef idx="minor">
            <a:schemeClr val="tx1"/>
          </a:fontRef>
        </p:style>
      </p:cxnSp>
      <p:grpSp>
        <p:nvGrpSpPr>
          <p:cNvPr id="27" name="Graphic 7">
            <a:extLst>
              <a:ext uri="{FF2B5EF4-FFF2-40B4-BE49-F238E27FC236}">
                <a16:creationId xmlns:a16="http://schemas.microsoft.com/office/drawing/2014/main" id="{75270117-925B-9046-A40C-812E3A18CAD0}"/>
              </a:ext>
            </a:extLst>
          </p:cNvPr>
          <p:cNvGrpSpPr/>
          <p:nvPr userDrawn="1"/>
        </p:nvGrpSpPr>
        <p:grpSpPr>
          <a:xfrm>
            <a:off x="11118683" y="6430454"/>
            <a:ext cx="776190" cy="153123"/>
            <a:chOff x="5980466" y="3405957"/>
            <a:chExt cx="231124" cy="45595"/>
          </a:xfrm>
          <a:solidFill>
            <a:srgbClr val="003D46"/>
          </a:solidFill>
        </p:grpSpPr>
        <p:sp>
          <p:nvSpPr>
            <p:cNvPr id="28" name="Graphic 7">
              <a:extLst>
                <a:ext uri="{FF2B5EF4-FFF2-40B4-BE49-F238E27FC236}">
                  <a16:creationId xmlns:a16="http://schemas.microsoft.com/office/drawing/2014/main" id="{0A1EA103-2E6E-B14C-82FD-0C6EB7F85A2B}"/>
                </a:ext>
              </a:extLst>
            </p:cNvPr>
            <p:cNvSpPr/>
            <p:nvPr/>
          </p:nvSpPr>
          <p:spPr>
            <a:xfrm>
              <a:off x="6038218" y="3416918"/>
              <a:ext cx="19327" cy="28622"/>
            </a:xfrm>
            <a:custGeom>
              <a:avLst/>
              <a:gdLst>
                <a:gd name="connsiteX0" fmla="*/ 14697 w 19327"/>
                <a:gd name="connsiteY0" fmla="*/ 13117 h 28622"/>
                <a:gd name="connsiteX1" fmla="*/ 17602 w 19327"/>
                <a:gd name="connsiteY1" fmla="*/ 7594 h 28622"/>
                <a:gd name="connsiteX2" fmla="*/ 6989 w 19327"/>
                <a:gd name="connsiteY2" fmla="*/ 0 h 28622"/>
                <a:gd name="connsiteX3" fmla="*/ 604 w 19327"/>
                <a:gd name="connsiteY3" fmla="*/ 431 h 28622"/>
                <a:gd name="connsiteX4" fmla="*/ 0 w 19327"/>
                <a:gd name="connsiteY4" fmla="*/ 546 h 28622"/>
                <a:gd name="connsiteX5" fmla="*/ 0 w 19327"/>
                <a:gd name="connsiteY5" fmla="*/ 28076 h 28622"/>
                <a:gd name="connsiteX6" fmla="*/ 661 w 19327"/>
                <a:gd name="connsiteY6" fmla="*/ 28162 h 28622"/>
                <a:gd name="connsiteX7" fmla="*/ 7248 w 19327"/>
                <a:gd name="connsiteY7" fmla="*/ 28623 h 28622"/>
                <a:gd name="connsiteX8" fmla="*/ 19327 w 19327"/>
                <a:gd name="connsiteY8" fmla="*/ 20166 h 28622"/>
                <a:gd name="connsiteX9" fmla="*/ 14697 w 19327"/>
                <a:gd name="connsiteY9" fmla="*/ 13117 h 28622"/>
                <a:gd name="connsiteX10" fmla="*/ 5407 w 19327"/>
                <a:gd name="connsiteY10" fmla="*/ 11363 h 28622"/>
                <a:gd name="connsiteX11" fmla="*/ 5407 w 19327"/>
                <a:gd name="connsiteY11" fmla="*/ 4516 h 28622"/>
                <a:gd name="connsiteX12" fmla="*/ 7363 w 19327"/>
                <a:gd name="connsiteY12" fmla="*/ 4459 h 28622"/>
                <a:gd name="connsiteX13" fmla="*/ 12137 w 19327"/>
                <a:gd name="connsiteY13" fmla="*/ 7824 h 28622"/>
                <a:gd name="connsiteX14" fmla="*/ 7478 w 19327"/>
                <a:gd name="connsiteY14" fmla="*/ 11363 h 28622"/>
                <a:gd name="connsiteX15" fmla="*/ 5407 w 19327"/>
                <a:gd name="connsiteY15" fmla="*/ 11363 h 28622"/>
                <a:gd name="connsiteX16" fmla="*/ 13662 w 19327"/>
                <a:gd name="connsiteY16" fmla="*/ 20022 h 28622"/>
                <a:gd name="connsiteX17" fmla="*/ 7650 w 19327"/>
                <a:gd name="connsiteY17" fmla="*/ 23934 h 28622"/>
                <a:gd name="connsiteX18" fmla="*/ 5407 w 19327"/>
                <a:gd name="connsiteY18" fmla="*/ 23876 h 28622"/>
                <a:gd name="connsiteX19" fmla="*/ 5407 w 19327"/>
                <a:gd name="connsiteY19" fmla="*/ 15994 h 28622"/>
                <a:gd name="connsiteX20" fmla="*/ 7881 w 19327"/>
                <a:gd name="connsiteY20" fmla="*/ 15994 h 28622"/>
                <a:gd name="connsiteX21" fmla="*/ 13662 w 19327"/>
                <a:gd name="connsiteY21" fmla="*/ 20022 h 2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27" h="28622">
                  <a:moveTo>
                    <a:pt x="14697" y="13117"/>
                  </a:moveTo>
                  <a:cubicBezTo>
                    <a:pt x="16250" y="12053"/>
                    <a:pt x="17602" y="10212"/>
                    <a:pt x="17602" y="7594"/>
                  </a:cubicBezTo>
                  <a:cubicBezTo>
                    <a:pt x="17602" y="1323"/>
                    <a:pt x="11821" y="0"/>
                    <a:pt x="6989" y="0"/>
                  </a:cubicBezTo>
                  <a:cubicBezTo>
                    <a:pt x="4429" y="0"/>
                    <a:pt x="1870" y="172"/>
                    <a:pt x="604" y="431"/>
                  </a:cubicBezTo>
                  <a:lnTo>
                    <a:pt x="0" y="546"/>
                  </a:lnTo>
                  <a:lnTo>
                    <a:pt x="0" y="28076"/>
                  </a:lnTo>
                  <a:lnTo>
                    <a:pt x="661" y="28162"/>
                  </a:lnTo>
                  <a:cubicBezTo>
                    <a:pt x="2905" y="28450"/>
                    <a:pt x="5350" y="28623"/>
                    <a:pt x="7248" y="28623"/>
                  </a:cubicBezTo>
                  <a:cubicBezTo>
                    <a:pt x="17774" y="28623"/>
                    <a:pt x="19327" y="23330"/>
                    <a:pt x="19327" y="20166"/>
                  </a:cubicBezTo>
                  <a:cubicBezTo>
                    <a:pt x="19327" y="16771"/>
                    <a:pt x="17602" y="14239"/>
                    <a:pt x="14697" y="13117"/>
                  </a:cubicBezTo>
                  <a:moveTo>
                    <a:pt x="5407" y="11363"/>
                  </a:moveTo>
                  <a:lnTo>
                    <a:pt x="5407" y="4516"/>
                  </a:lnTo>
                  <a:cubicBezTo>
                    <a:pt x="5925" y="4459"/>
                    <a:pt x="6557" y="4459"/>
                    <a:pt x="7363" y="4459"/>
                  </a:cubicBezTo>
                  <a:cubicBezTo>
                    <a:pt x="9549" y="4459"/>
                    <a:pt x="12137" y="5034"/>
                    <a:pt x="12137" y="7824"/>
                  </a:cubicBezTo>
                  <a:cubicBezTo>
                    <a:pt x="12137" y="10212"/>
                    <a:pt x="10613" y="11363"/>
                    <a:pt x="7478" y="11363"/>
                  </a:cubicBezTo>
                  <a:lnTo>
                    <a:pt x="5407" y="11363"/>
                  </a:lnTo>
                  <a:close/>
                  <a:moveTo>
                    <a:pt x="13662" y="20022"/>
                  </a:moveTo>
                  <a:cubicBezTo>
                    <a:pt x="13662" y="21690"/>
                    <a:pt x="13029" y="23934"/>
                    <a:pt x="7650" y="23934"/>
                  </a:cubicBezTo>
                  <a:cubicBezTo>
                    <a:pt x="7104" y="23934"/>
                    <a:pt x="6155" y="23934"/>
                    <a:pt x="5407" y="23876"/>
                  </a:cubicBezTo>
                  <a:lnTo>
                    <a:pt x="5407" y="15994"/>
                  </a:lnTo>
                  <a:lnTo>
                    <a:pt x="7881" y="15994"/>
                  </a:lnTo>
                  <a:cubicBezTo>
                    <a:pt x="13057" y="15965"/>
                    <a:pt x="13662" y="18267"/>
                    <a:pt x="13662" y="20022"/>
                  </a:cubicBezTo>
                </a:path>
              </a:pathLst>
            </a:custGeom>
            <a:grpFill/>
            <a:ln w="2874" cap="flat">
              <a:noFill/>
              <a:prstDash val="solid"/>
              <a:miter/>
            </a:ln>
          </p:spPr>
          <p:txBody>
            <a:bodyPr rtlCol="0" anchor="ctr"/>
            <a:lstStyle/>
            <a:p>
              <a:endParaRPr lang="en-US"/>
            </a:p>
          </p:txBody>
        </p:sp>
        <p:sp>
          <p:nvSpPr>
            <p:cNvPr id="29" name="Graphic 7">
              <a:extLst>
                <a:ext uri="{FF2B5EF4-FFF2-40B4-BE49-F238E27FC236}">
                  <a16:creationId xmlns:a16="http://schemas.microsoft.com/office/drawing/2014/main" id="{05F6E185-43A1-014A-A15F-731B9E203BC4}"/>
                </a:ext>
              </a:extLst>
            </p:cNvPr>
            <p:cNvSpPr/>
            <p:nvPr/>
          </p:nvSpPr>
          <p:spPr>
            <a:xfrm>
              <a:off x="6071092" y="3424426"/>
              <a:ext cx="20017" cy="21114"/>
            </a:xfrm>
            <a:custGeom>
              <a:avLst/>
              <a:gdLst>
                <a:gd name="connsiteX0" fmla="*/ 10009 w 20017"/>
                <a:gd name="connsiteY0" fmla="*/ 0 h 21114"/>
                <a:gd name="connsiteX1" fmla="*/ 0 w 20017"/>
                <a:gd name="connsiteY1" fmla="*/ 10586 h 21114"/>
                <a:gd name="connsiteX2" fmla="*/ 10009 w 20017"/>
                <a:gd name="connsiteY2" fmla="*/ 21115 h 21114"/>
                <a:gd name="connsiteX3" fmla="*/ 20018 w 20017"/>
                <a:gd name="connsiteY3" fmla="*/ 10586 h 21114"/>
                <a:gd name="connsiteX4" fmla="*/ 10009 w 20017"/>
                <a:gd name="connsiteY4" fmla="*/ 0 h 21114"/>
                <a:gd name="connsiteX5" fmla="*/ 14467 w 20017"/>
                <a:gd name="connsiteY5" fmla="*/ 10557 h 21114"/>
                <a:gd name="connsiteX6" fmla="*/ 10009 w 20017"/>
                <a:gd name="connsiteY6" fmla="*/ 16685 h 21114"/>
                <a:gd name="connsiteX7" fmla="*/ 5580 w 20017"/>
                <a:gd name="connsiteY7" fmla="*/ 10557 h 21114"/>
                <a:gd name="connsiteX8" fmla="*/ 10009 w 20017"/>
                <a:gd name="connsiteY8" fmla="*/ 4459 h 21114"/>
                <a:gd name="connsiteX9" fmla="*/ 14467 w 20017"/>
                <a:gd name="connsiteY9" fmla="*/ 10557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017" h="21114">
                  <a:moveTo>
                    <a:pt x="10009" y="0"/>
                  </a:moveTo>
                  <a:cubicBezTo>
                    <a:pt x="3825" y="0"/>
                    <a:pt x="0" y="4056"/>
                    <a:pt x="0" y="10586"/>
                  </a:cubicBezTo>
                  <a:cubicBezTo>
                    <a:pt x="0" y="17087"/>
                    <a:pt x="3825" y="21115"/>
                    <a:pt x="10009" y="21115"/>
                  </a:cubicBezTo>
                  <a:cubicBezTo>
                    <a:pt x="16164" y="21115"/>
                    <a:pt x="20018" y="17087"/>
                    <a:pt x="20018" y="10586"/>
                  </a:cubicBezTo>
                  <a:cubicBezTo>
                    <a:pt x="20018" y="4056"/>
                    <a:pt x="16164" y="0"/>
                    <a:pt x="10009" y="0"/>
                  </a:cubicBezTo>
                  <a:moveTo>
                    <a:pt x="14467" y="10557"/>
                  </a:moveTo>
                  <a:cubicBezTo>
                    <a:pt x="14467" y="14671"/>
                    <a:pt x="13000" y="16685"/>
                    <a:pt x="10009" y="16685"/>
                  </a:cubicBezTo>
                  <a:cubicBezTo>
                    <a:pt x="7047" y="16685"/>
                    <a:pt x="5580" y="14671"/>
                    <a:pt x="5580" y="10557"/>
                  </a:cubicBezTo>
                  <a:cubicBezTo>
                    <a:pt x="5580" y="6444"/>
                    <a:pt x="7018" y="4459"/>
                    <a:pt x="10009" y="4459"/>
                  </a:cubicBezTo>
                  <a:cubicBezTo>
                    <a:pt x="13000" y="4459"/>
                    <a:pt x="14467" y="6473"/>
                    <a:pt x="14467" y="10557"/>
                  </a:cubicBezTo>
                </a:path>
              </a:pathLst>
            </a:custGeom>
            <a:grpFill/>
            <a:ln w="2874" cap="flat">
              <a:noFill/>
              <a:prstDash val="solid"/>
              <a:miter/>
            </a:ln>
          </p:spPr>
          <p:txBody>
            <a:bodyPr rtlCol="0" anchor="ctr"/>
            <a:lstStyle/>
            <a:p>
              <a:endParaRPr lang="en-US"/>
            </a:p>
          </p:txBody>
        </p:sp>
        <p:sp>
          <p:nvSpPr>
            <p:cNvPr id="30" name="Graphic 7">
              <a:extLst>
                <a:ext uri="{FF2B5EF4-FFF2-40B4-BE49-F238E27FC236}">
                  <a16:creationId xmlns:a16="http://schemas.microsoft.com/office/drawing/2014/main" id="{7F5B4FC3-107A-2148-965B-51DDEA0041B2}"/>
                </a:ext>
              </a:extLst>
            </p:cNvPr>
            <p:cNvSpPr/>
            <p:nvPr/>
          </p:nvSpPr>
          <p:spPr>
            <a:xfrm>
              <a:off x="6106037" y="3416284"/>
              <a:ext cx="19212" cy="29255"/>
            </a:xfrm>
            <a:custGeom>
              <a:avLst/>
              <a:gdLst>
                <a:gd name="connsiteX0" fmla="*/ 10325 w 19212"/>
                <a:gd name="connsiteY0" fmla="*/ 8141 h 29255"/>
                <a:gd name="connsiteX1" fmla="*/ 5378 w 19212"/>
                <a:gd name="connsiteY1" fmla="*/ 9694 h 29255"/>
                <a:gd name="connsiteX2" fmla="*/ 5378 w 19212"/>
                <a:gd name="connsiteY2" fmla="*/ 288 h 29255"/>
                <a:gd name="connsiteX3" fmla="*/ 4746 w 19212"/>
                <a:gd name="connsiteY3" fmla="*/ 173 h 29255"/>
                <a:gd name="connsiteX4" fmla="*/ 2675 w 19212"/>
                <a:gd name="connsiteY4" fmla="*/ 0 h 29255"/>
                <a:gd name="connsiteX5" fmla="*/ 633 w 19212"/>
                <a:gd name="connsiteY5" fmla="*/ 173 h 29255"/>
                <a:gd name="connsiteX6" fmla="*/ 0 w 19212"/>
                <a:gd name="connsiteY6" fmla="*/ 288 h 29255"/>
                <a:gd name="connsiteX7" fmla="*/ 0 w 19212"/>
                <a:gd name="connsiteY7" fmla="*/ 28019 h 29255"/>
                <a:gd name="connsiteX8" fmla="*/ 518 w 19212"/>
                <a:gd name="connsiteY8" fmla="*/ 28192 h 29255"/>
                <a:gd name="connsiteX9" fmla="*/ 7277 w 19212"/>
                <a:gd name="connsiteY9" fmla="*/ 29256 h 29255"/>
                <a:gd name="connsiteX10" fmla="*/ 19213 w 19212"/>
                <a:gd name="connsiteY10" fmla="*/ 18238 h 29255"/>
                <a:gd name="connsiteX11" fmla="*/ 10325 w 19212"/>
                <a:gd name="connsiteY11" fmla="*/ 8141 h 29255"/>
                <a:gd name="connsiteX12" fmla="*/ 13662 w 19212"/>
                <a:gd name="connsiteY12" fmla="*/ 18382 h 29255"/>
                <a:gd name="connsiteX13" fmla="*/ 7737 w 19212"/>
                <a:gd name="connsiteY13" fmla="*/ 24653 h 29255"/>
                <a:gd name="connsiteX14" fmla="*/ 5378 w 19212"/>
                <a:gd name="connsiteY14" fmla="*/ 24423 h 29255"/>
                <a:gd name="connsiteX15" fmla="*/ 5378 w 19212"/>
                <a:gd name="connsiteY15" fmla="*/ 17174 h 29255"/>
                <a:gd name="connsiteX16" fmla="*/ 9606 w 19212"/>
                <a:gd name="connsiteY16" fmla="*/ 12744 h 29255"/>
                <a:gd name="connsiteX17" fmla="*/ 13662 w 19212"/>
                <a:gd name="connsiteY17" fmla="*/ 18382 h 29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212" h="29255">
                  <a:moveTo>
                    <a:pt x="10325" y="8141"/>
                  </a:moveTo>
                  <a:cubicBezTo>
                    <a:pt x="8427" y="8141"/>
                    <a:pt x="6673" y="8688"/>
                    <a:pt x="5378" y="9694"/>
                  </a:cubicBezTo>
                  <a:lnTo>
                    <a:pt x="5378" y="288"/>
                  </a:lnTo>
                  <a:lnTo>
                    <a:pt x="4746" y="173"/>
                  </a:lnTo>
                  <a:cubicBezTo>
                    <a:pt x="3969" y="29"/>
                    <a:pt x="3049" y="0"/>
                    <a:pt x="2675" y="0"/>
                  </a:cubicBezTo>
                  <a:cubicBezTo>
                    <a:pt x="2330" y="0"/>
                    <a:pt x="1409" y="29"/>
                    <a:pt x="633" y="173"/>
                  </a:cubicBezTo>
                  <a:lnTo>
                    <a:pt x="0" y="288"/>
                  </a:lnTo>
                  <a:lnTo>
                    <a:pt x="0" y="28019"/>
                  </a:lnTo>
                  <a:lnTo>
                    <a:pt x="518" y="28192"/>
                  </a:lnTo>
                  <a:cubicBezTo>
                    <a:pt x="2013" y="28681"/>
                    <a:pt x="4659" y="29256"/>
                    <a:pt x="7277" y="29256"/>
                  </a:cubicBezTo>
                  <a:cubicBezTo>
                    <a:pt x="14870" y="29256"/>
                    <a:pt x="19213" y="25229"/>
                    <a:pt x="19213" y="18238"/>
                  </a:cubicBezTo>
                  <a:cubicBezTo>
                    <a:pt x="19241" y="11823"/>
                    <a:pt x="15991" y="8141"/>
                    <a:pt x="10325" y="8141"/>
                  </a:cubicBezTo>
                  <a:moveTo>
                    <a:pt x="13662" y="18382"/>
                  </a:moveTo>
                  <a:cubicBezTo>
                    <a:pt x="13662" y="22438"/>
                    <a:pt x="11562" y="24653"/>
                    <a:pt x="7737" y="24653"/>
                  </a:cubicBezTo>
                  <a:cubicBezTo>
                    <a:pt x="6845" y="24653"/>
                    <a:pt x="6040" y="24567"/>
                    <a:pt x="5378" y="24423"/>
                  </a:cubicBezTo>
                  <a:lnTo>
                    <a:pt x="5378" y="17174"/>
                  </a:lnTo>
                  <a:cubicBezTo>
                    <a:pt x="5378" y="13060"/>
                    <a:pt x="8600" y="12744"/>
                    <a:pt x="9606" y="12744"/>
                  </a:cubicBezTo>
                  <a:cubicBezTo>
                    <a:pt x="11476" y="12744"/>
                    <a:pt x="13662" y="13405"/>
                    <a:pt x="13662" y="18382"/>
                  </a:cubicBezTo>
                </a:path>
              </a:pathLst>
            </a:custGeom>
            <a:grpFill/>
            <a:ln w="2874" cap="flat">
              <a:noFill/>
              <a:prstDash val="solid"/>
              <a:miter/>
            </a:ln>
          </p:spPr>
          <p:txBody>
            <a:bodyPr rtlCol="0" anchor="ctr"/>
            <a:lstStyle/>
            <a:p>
              <a:endParaRPr lang="en-US"/>
            </a:p>
          </p:txBody>
        </p:sp>
        <p:sp>
          <p:nvSpPr>
            <p:cNvPr id="31" name="Graphic 7">
              <a:extLst>
                <a:ext uri="{FF2B5EF4-FFF2-40B4-BE49-F238E27FC236}">
                  <a16:creationId xmlns:a16="http://schemas.microsoft.com/office/drawing/2014/main" id="{088CA5F1-3EE0-7243-9F88-9923C7FF8D0A}"/>
                </a:ext>
              </a:extLst>
            </p:cNvPr>
            <p:cNvSpPr/>
            <p:nvPr/>
          </p:nvSpPr>
          <p:spPr>
            <a:xfrm>
              <a:off x="6128384" y="3424426"/>
              <a:ext cx="19212" cy="21085"/>
            </a:xfrm>
            <a:custGeom>
              <a:avLst/>
              <a:gdLst>
                <a:gd name="connsiteX0" fmla="*/ 10124 w 19212"/>
                <a:gd name="connsiteY0" fmla="*/ 0 h 21085"/>
                <a:gd name="connsiteX1" fmla="*/ 0 w 19212"/>
                <a:gd name="connsiteY1" fmla="*/ 10672 h 21085"/>
                <a:gd name="connsiteX2" fmla="*/ 11015 w 19212"/>
                <a:gd name="connsiteY2" fmla="*/ 21086 h 21085"/>
                <a:gd name="connsiteX3" fmla="*/ 17487 w 19212"/>
                <a:gd name="connsiteY3" fmla="*/ 19993 h 21085"/>
                <a:gd name="connsiteX4" fmla="*/ 17976 w 19212"/>
                <a:gd name="connsiteY4" fmla="*/ 19792 h 21085"/>
                <a:gd name="connsiteX5" fmla="*/ 17947 w 19212"/>
                <a:gd name="connsiteY5" fmla="*/ 19274 h 21085"/>
                <a:gd name="connsiteX6" fmla="*/ 17113 w 19212"/>
                <a:gd name="connsiteY6" fmla="*/ 16052 h 21085"/>
                <a:gd name="connsiteX7" fmla="*/ 16796 w 19212"/>
                <a:gd name="connsiteY7" fmla="*/ 15505 h 21085"/>
                <a:gd name="connsiteX8" fmla="*/ 16193 w 19212"/>
                <a:gd name="connsiteY8" fmla="*/ 15735 h 21085"/>
                <a:gd name="connsiteX9" fmla="*/ 11246 w 19212"/>
                <a:gd name="connsiteY9" fmla="*/ 16598 h 21085"/>
                <a:gd name="connsiteX10" fmla="*/ 5637 w 19212"/>
                <a:gd name="connsiteY10" fmla="*/ 12197 h 21085"/>
                <a:gd name="connsiteX11" fmla="*/ 19040 w 19212"/>
                <a:gd name="connsiteY11" fmla="*/ 12197 h 21085"/>
                <a:gd name="connsiteX12" fmla="*/ 19126 w 19212"/>
                <a:gd name="connsiteY12" fmla="*/ 11075 h 21085"/>
                <a:gd name="connsiteX13" fmla="*/ 19212 w 19212"/>
                <a:gd name="connsiteY13" fmla="*/ 9378 h 21085"/>
                <a:gd name="connsiteX14" fmla="*/ 10124 w 19212"/>
                <a:gd name="connsiteY14" fmla="*/ 0 h 21085"/>
                <a:gd name="connsiteX15" fmla="*/ 10009 w 19212"/>
                <a:gd name="connsiteY15" fmla="*/ 4401 h 21085"/>
                <a:gd name="connsiteX16" fmla="*/ 13834 w 19212"/>
                <a:gd name="connsiteY16" fmla="*/ 7997 h 21085"/>
                <a:gd name="connsiteX17" fmla="*/ 5752 w 19212"/>
                <a:gd name="connsiteY17" fmla="*/ 7997 h 21085"/>
                <a:gd name="connsiteX18" fmla="*/ 10009 w 19212"/>
                <a:gd name="connsiteY18" fmla="*/ 4401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212" h="21085">
                  <a:moveTo>
                    <a:pt x="10124" y="0"/>
                  </a:moveTo>
                  <a:cubicBezTo>
                    <a:pt x="3883" y="0"/>
                    <a:pt x="0" y="4085"/>
                    <a:pt x="0" y="10672"/>
                  </a:cubicBezTo>
                  <a:cubicBezTo>
                    <a:pt x="0" y="17404"/>
                    <a:pt x="3911" y="21086"/>
                    <a:pt x="11015" y="21086"/>
                  </a:cubicBezTo>
                  <a:cubicBezTo>
                    <a:pt x="13604" y="21086"/>
                    <a:pt x="15703" y="20741"/>
                    <a:pt x="17487" y="19993"/>
                  </a:cubicBezTo>
                  <a:lnTo>
                    <a:pt x="17976" y="19792"/>
                  </a:lnTo>
                  <a:lnTo>
                    <a:pt x="17947" y="19274"/>
                  </a:lnTo>
                  <a:cubicBezTo>
                    <a:pt x="17889" y="18094"/>
                    <a:pt x="17573" y="16857"/>
                    <a:pt x="17113" y="16052"/>
                  </a:cubicBezTo>
                  <a:lnTo>
                    <a:pt x="16796" y="15505"/>
                  </a:lnTo>
                  <a:lnTo>
                    <a:pt x="16193" y="15735"/>
                  </a:lnTo>
                  <a:cubicBezTo>
                    <a:pt x="14668" y="16311"/>
                    <a:pt x="13000" y="16598"/>
                    <a:pt x="11246" y="16598"/>
                  </a:cubicBezTo>
                  <a:cubicBezTo>
                    <a:pt x="7708" y="16598"/>
                    <a:pt x="5982" y="15246"/>
                    <a:pt x="5637" y="12197"/>
                  </a:cubicBezTo>
                  <a:lnTo>
                    <a:pt x="19040" y="12197"/>
                  </a:lnTo>
                  <a:lnTo>
                    <a:pt x="19126" y="11075"/>
                  </a:lnTo>
                  <a:cubicBezTo>
                    <a:pt x="19155" y="10586"/>
                    <a:pt x="19212" y="9953"/>
                    <a:pt x="19212" y="9378"/>
                  </a:cubicBezTo>
                  <a:cubicBezTo>
                    <a:pt x="19212" y="3682"/>
                    <a:pt x="15646" y="0"/>
                    <a:pt x="10124" y="0"/>
                  </a:cubicBezTo>
                  <a:moveTo>
                    <a:pt x="10009" y="4401"/>
                  </a:moveTo>
                  <a:cubicBezTo>
                    <a:pt x="12971" y="4401"/>
                    <a:pt x="13690" y="6703"/>
                    <a:pt x="13834" y="7997"/>
                  </a:cubicBezTo>
                  <a:lnTo>
                    <a:pt x="5752" y="7997"/>
                  </a:lnTo>
                  <a:cubicBezTo>
                    <a:pt x="6270" y="5581"/>
                    <a:pt x="7651" y="4401"/>
                    <a:pt x="10009" y="4401"/>
                  </a:cubicBezTo>
                </a:path>
              </a:pathLst>
            </a:custGeom>
            <a:grpFill/>
            <a:ln w="2874" cap="flat">
              <a:noFill/>
              <a:prstDash val="solid"/>
              <a:miter/>
            </a:ln>
          </p:spPr>
          <p:txBody>
            <a:bodyPr rtlCol="0" anchor="ctr"/>
            <a:lstStyle/>
            <a:p>
              <a:endParaRPr lang="en-US"/>
            </a:p>
          </p:txBody>
        </p:sp>
        <p:sp>
          <p:nvSpPr>
            <p:cNvPr id="32" name="Graphic 7">
              <a:extLst>
                <a:ext uri="{FF2B5EF4-FFF2-40B4-BE49-F238E27FC236}">
                  <a16:creationId xmlns:a16="http://schemas.microsoft.com/office/drawing/2014/main" id="{96FE95CD-2CFB-054E-9F88-BDEA93A983E2}"/>
                </a:ext>
              </a:extLst>
            </p:cNvPr>
            <p:cNvSpPr/>
            <p:nvPr/>
          </p:nvSpPr>
          <p:spPr>
            <a:xfrm>
              <a:off x="6151307" y="3424684"/>
              <a:ext cx="12051" cy="20539"/>
            </a:xfrm>
            <a:custGeom>
              <a:avLst/>
              <a:gdLst>
                <a:gd name="connsiteX0" fmla="*/ 11735 w 12051"/>
                <a:gd name="connsiteY0" fmla="*/ 201 h 20539"/>
                <a:gd name="connsiteX1" fmla="*/ 11217 w 12051"/>
                <a:gd name="connsiteY1" fmla="*/ 144 h 20539"/>
                <a:gd name="connsiteX2" fmla="*/ 9923 w 12051"/>
                <a:gd name="connsiteY2" fmla="*/ 58 h 20539"/>
                <a:gd name="connsiteX3" fmla="*/ 4947 w 12051"/>
                <a:gd name="connsiteY3" fmla="*/ 1985 h 20539"/>
                <a:gd name="connsiteX4" fmla="*/ 4746 w 12051"/>
                <a:gd name="connsiteY4" fmla="*/ 777 h 20539"/>
                <a:gd name="connsiteX5" fmla="*/ 4659 w 12051"/>
                <a:gd name="connsiteY5" fmla="*/ 288 h 20539"/>
                <a:gd name="connsiteX6" fmla="*/ 4171 w 12051"/>
                <a:gd name="connsiteY6" fmla="*/ 173 h 20539"/>
                <a:gd name="connsiteX7" fmla="*/ 2387 w 12051"/>
                <a:gd name="connsiteY7" fmla="*/ 0 h 20539"/>
                <a:gd name="connsiteX8" fmla="*/ 633 w 12051"/>
                <a:gd name="connsiteY8" fmla="*/ 173 h 20539"/>
                <a:gd name="connsiteX9" fmla="*/ 0 w 12051"/>
                <a:gd name="connsiteY9" fmla="*/ 288 h 20539"/>
                <a:gd name="connsiteX10" fmla="*/ 0 w 12051"/>
                <a:gd name="connsiteY10" fmla="*/ 20281 h 20539"/>
                <a:gd name="connsiteX11" fmla="*/ 633 w 12051"/>
                <a:gd name="connsiteY11" fmla="*/ 20396 h 20539"/>
                <a:gd name="connsiteX12" fmla="*/ 2704 w 12051"/>
                <a:gd name="connsiteY12" fmla="*/ 20540 h 20539"/>
                <a:gd name="connsiteX13" fmla="*/ 4746 w 12051"/>
                <a:gd name="connsiteY13" fmla="*/ 20367 h 20539"/>
                <a:gd name="connsiteX14" fmla="*/ 5378 w 12051"/>
                <a:gd name="connsiteY14" fmla="*/ 20252 h 20539"/>
                <a:gd name="connsiteX15" fmla="*/ 5378 w 12051"/>
                <a:gd name="connsiteY15" fmla="*/ 10327 h 20539"/>
                <a:gd name="connsiteX16" fmla="*/ 9951 w 12051"/>
                <a:gd name="connsiteY16" fmla="*/ 4861 h 20539"/>
                <a:gd name="connsiteX17" fmla="*/ 10354 w 12051"/>
                <a:gd name="connsiteY17" fmla="*/ 4861 h 20539"/>
                <a:gd name="connsiteX18" fmla="*/ 10929 w 12051"/>
                <a:gd name="connsiteY18" fmla="*/ 4919 h 20539"/>
                <a:gd name="connsiteX19" fmla="*/ 11706 w 12051"/>
                <a:gd name="connsiteY19" fmla="*/ 5121 h 20539"/>
                <a:gd name="connsiteX20" fmla="*/ 11850 w 12051"/>
                <a:gd name="connsiteY20" fmla="*/ 4344 h 20539"/>
                <a:gd name="connsiteX21" fmla="*/ 12051 w 12051"/>
                <a:gd name="connsiteY21" fmla="*/ 2359 h 20539"/>
                <a:gd name="connsiteX22" fmla="*/ 11878 w 12051"/>
                <a:gd name="connsiteY22" fmla="*/ 719 h 20539"/>
                <a:gd name="connsiteX23" fmla="*/ 11735 w 12051"/>
                <a:gd name="connsiteY23" fmla="*/ 201 h 2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51" h="20539">
                  <a:moveTo>
                    <a:pt x="11735" y="201"/>
                  </a:moveTo>
                  <a:lnTo>
                    <a:pt x="11217" y="144"/>
                  </a:lnTo>
                  <a:cubicBezTo>
                    <a:pt x="10901" y="115"/>
                    <a:pt x="10383" y="58"/>
                    <a:pt x="9923" y="58"/>
                  </a:cubicBezTo>
                  <a:cubicBezTo>
                    <a:pt x="7967" y="58"/>
                    <a:pt x="6299" y="690"/>
                    <a:pt x="4947" y="1985"/>
                  </a:cubicBezTo>
                  <a:cubicBezTo>
                    <a:pt x="4890" y="1496"/>
                    <a:pt x="4803" y="1064"/>
                    <a:pt x="4746" y="777"/>
                  </a:cubicBezTo>
                  <a:lnTo>
                    <a:pt x="4659" y="288"/>
                  </a:lnTo>
                  <a:lnTo>
                    <a:pt x="4171" y="173"/>
                  </a:lnTo>
                  <a:cubicBezTo>
                    <a:pt x="3710" y="58"/>
                    <a:pt x="3106" y="0"/>
                    <a:pt x="2387" y="0"/>
                  </a:cubicBezTo>
                  <a:cubicBezTo>
                    <a:pt x="1726" y="0"/>
                    <a:pt x="1208" y="58"/>
                    <a:pt x="633" y="173"/>
                  </a:cubicBezTo>
                  <a:lnTo>
                    <a:pt x="0" y="288"/>
                  </a:lnTo>
                  <a:lnTo>
                    <a:pt x="0" y="20281"/>
                  </a:lnTo>
                  <a:lnTo>
                    <a:pt x="633" y="20396"/>
                  </a:lnTo>
                  <a:cubicBezTo>
                    <a:pt x="1409" y="20540"/>
                    <a:pt x="2272" y="20540"/>
                    <a:pt x="2704" y="20540"/>
                  </a:cubicBezTo>
                  <a:cubicBezTo>
                    <a:pt x="3164" y="20540"/>
                    <a:pt x="4027" y="20511"/>
                    <a:pt x="4746" y="20367"/>
                  </a:cubicBezTo>
                  <a:lnTo>
                    <a:pt x="5378" y="20252"/>
                  </a:lnTo>
                  <a:lnTo>
                    <a:pt x="5378" y="10327"/>
                  </a:lnTo>
                  <a:cubicBezTo>
                    <a:pt x="5378" y="6588"/>
                    <a:pt x="6845" y="4861"/>
                    <a:pt x="9951" y="4861"/>
                  </a:cubicBezTo>
                  <a:lnTo>
                    <a:pt x="10354" y="4861"/>
                  </a:lnTo>
                  <a:cubicBezTo>
                    <a:pt x="10440" y="4861"/>
                    <a:pt x="10699" y="4861"/>
                    <a:pt x="10929" y="4919"/>
                  </a:cubicBezTo>
                  <a:lnTo>
                    <a:pt x="11706" y="5121"/>
                  </a:lnTo>
                  <a:lnTo>
                    <a:pt x="11850" y="4344"/>
                  </a:lnTo>
                  <a:cubicBezTo>
                    <a:pt x="11994" y="3682"/>
                    <a:pt x="12051" y="2963"/>
                    <a:pt x="12051" y="2359"/>
                  </a:cubicBezTo>
                  <a:cubicBezTo>
                    <a:pt x="12051" y="1697"/>
                    <a:pt x="11994" y="1180"/>
                    <a:pt x="11878" y="719"/>
                  </a:cubicBezTo>
                  <a:lnTo>
                    <a:pt x="11735" y="201"/>
                  </a:lnTo>
                  <a:close/>
                </a:path>
              </a:pathLst>
            </a:custGeom>
            <a:grpFill/>
            <a:ln w="2874" cap="flat">
              <a:noFill/>
              <a:prstDash val="solid"/>
              <a:miter/>
            </a:ln>
          </p:spPr>
          <p:txBody>
            <a:bodyPr rtlCol="0" anchor="ctr"/>
            <a:lstStyle/>
            <a:p>
              <a:endParaRPr lang="en-US"/>
            </a:p>
          </p:txBody>
        </p:sp>
        <p:sp>
          <p:nvSpPr>
            <p:cNvPr id="33" name="Graphic 7">
              <a:extLst>
                <a:ext uri="{FF2B5EF4-FFF2-40B4-BE49-F238E27FC236}">
                  <a16:creationId xmlns:a16="http://schemas.microsoft.com/office/drawing/2014/main" id="{54919B7A-8D1A-984C-83BD-E200B032DB1C}"/>
                </a:ext>
              </a:extLst>
            </p:cNvPr>
            <p:cNvSpPr/>
            <p:nvPr/>
          </p:nvSpPr>
          <p:spPr>
            <a:xfrm>
              <a:off x="6175610" y="3424454"/>
              <a:ext cx="16738" cy="21114"/>
            </a:xfrm>
            <a:custGeom>
              <a:avLst/>
              <a:gdLst>
                <a:gd name="connsiteX0" fmla="*/ 15819 w 16738"/>
                <a:gd name="connsiteY0" fmla="*/ 16225 h 21114"/>
                <a:gd name="connsiteX1" fmla="*/ 15502 w 16738"/>
                <a:gd name="connsiteY1" fmla="*/ 15707 h 21114"/>
                <a:gd name="connsiteX2" fmla="*/ 14927 w 16738"/>
                <a:gd name="connsiteY2" fmla="*/ 15908 h 21114"/>
                <a:gd name="connsiteX3" fmla="*/ 11044 w 16738"/>
                <a:gd name="connsiteY3" fmla="*/ 16512 h 21114"/>
                <a:gd name="connsiteX4" fmla="*/ 5579 w 16738"/>
                <a:gd name="connsiteY4" fmla="*/ 10528 h 21114"/>
                <a:gd name="connsiteX5" fmla="*/ 10728 w 16738"/>
                <a:gd name="connsiteY5" fmla="*/ 4516 h 21114"/>
                <a:gd name="connsiteX6" fmla="*/ 14812 w 16738"/>
                <a:gd name="connsiteY6" fmla="*/ 5091 h 21114"/>
                <a:gd name="connsiteX7" fmla="*/ 15416 w 16738"/>
                <a:gd name="connsiteY7" fmla="*/ 5293 h 21114"/>
                <a:gd name="connsiteX8" fmla="*/ 15703 w 16738"/>
                <a:gd name="connsiteY8" fmla="*/ 4718 h 21114"/>
                <a:gd name="connsiteX9" fmla="*/ 16451 w 16738"/>
                <a:gd name="connsiteY9" fmla="*/ 1496 h 21114"/>
                <a:gd name="connsiteX10" fmla="*/ 16451 w 16738"/>
                <a:gd name="connsiteY10" fmla="*/ 978 h 21114"/>
                <a:gd name="connsiteX11" fmla="*/ 15962 w 16738"/>
                <a:gd name="connsiteY11" fmla="*/ 805 h 21114"/>
                <a:gd name="connsiteX12" fmla="*/ 10469 w 16738"/>
                <a:gd name="connsiteY12" fmla="*/ 0 h 21114"/>
                <a:gd name="connsiteX13" fmla="*/ 0 w 16738"/>
                <a:gd name="connsiteY13" fmla="*/ 10586 h 21114"/>
                <a:gd name="connsiteX14" fmla="*/ 10728 w 16738"/>
                <a:gd name="connsiteY14" fmla="*/ 21115 h 21114"/>
                <a:gd name="connsiteX15" fmla="*/ 16221 w 16738"/>
                <a:gd name="connsiteY15" fmla="*/ 20223 h 21114"/>
                <a:gd name="connsiteX16" fmla="*/ 16739 w 16738"/>
                <a:gd name="connsiteY16" fmla="*/ 20022 h 21114"/>
                <a:gd name="connsiteX17" fmla="*/ 16710 w 16738"/>
                <a:gd name="connsiteY17" fmla="*/ 19475 h 21114"/>
                <a:gd name="connsiteX18" fmla="*/ 15819 w 16738"/>
                <a:gd name="connsiteY18" fmla="*/ 16225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738" h="21114">
                  <a:moveTo>
                    <a:pt x="15819" y="16225"/>
                  </a:moveTo>
                  <a:lnTo>
                    <a:pt x="15502" y="15707"/>
                  </a:lnTo>
                  <a:lnTo>
                    <a:pt x="14927" y="15908"/>
                  </a:lnTo>
                  <a:cubicBezTo>
                    <a:pt x="13690" y="16339"/>
                    <a:pt x="12540" y="16512"/>
                    <a:pt x="11044" y="16512"/>
                  </a:cubicBezTo>
                  <a:cubicBezTo>
                    <a:pt x="7363" y="16512"/>
                    <a:pt x="5579" y="14556"/>
                    <a:pt x="5579" y="10528"/>
                  </a:cubicBezTo>
                  <a:cubicBezTo>
                    <a:pt x="5579" y="7767"/>
                    <a:pt x="6471" y="4516"/>
                    <a:pt x="10728" y="4516"/>
                  </a:cubicBezTo>
                  <a:cubicBezTo>
                    <a:pt x="12223" y="4516"/>
                    <a:pt x="13575" y="4718"/>
                    <a:pt x="14812" y="5091"/>
                  </a:cubicBezTo>
                  <a:lnTo>
                    <a:pt x="15416" y="5293"/>
                  </a:lnTo>
                  <a:lnTo>
                    <a:pt x="15703" y="4718"/>
                  </a:lnTo>
                  <a:cubicBezTo>
                    <a:pt x="16221" y="3711"/>
                    <a:pt x="16451" y="2359"/>
                    <a:pt x="16451" y="1496"/>
                  </a:cubicBezTo>
                  <a:lnTo>
                    <a:pt x="16451" y="978"/>
                  </a:lnTo>
                  <a:lnTo>
                    <a:pt x="15962" y="805"/>
                  </a:lnTo>
                  <a:cubicBezTo>
                    <a:pt x="14409" y="230"/>
                    <a:pt x="12770" y="0"/>
                    <a:pt x="10469" y="0"/>
                  </a:cubicBezTo>
                  <a:cubicBezTo>
                    <a:pt x="4113" y="0"/>
                    <a:pt x="0" y="4142"/>
                    <a:pt x="0" y="10586"/>
                  </a:cubicBezTo>
                  <a:cubicBezTo>
                    <a:pt x="0" y="17289"/>
                    <a:pt x="3911" y="21115"/>
                    <a:pt x="10728" y="21115"/>
                  </a:cubicBezTo>
                  <a:cubicBezTo>
                    <a:pt x="12741" y="21115"/>
                    <a:pt x="14582" y="20827"/>
                    <a:pt x="16221" y="20223"/>
                  </a:cubicBezTo>
                  <a:lnTo>
                    <a:pt x="16739" y="20022"/>
                  </a:lnTo>
                  <a:lnTo>
                    <a:pt x="16710" y="19475"/>
                  </a:lnTo>
                  <a:cubicBezTo>
                    <a:pt x="16681" y="18324"/>
                    <a:pt x="16336" y="17087"/>
                    <a:pt x="15819" y="16225"/>
                  </a:cubicBezTo>
                </a:path>
              </a:pathLst>
            </a:custGeom>
            <a:grpFill/>
            <a:ln w="2874" cap="flat">
              <a:noFill/>
              <a:prstDash val="solid"/>
              <a:miter/>
            </a:ln>
          </p:spPr>
          <p:txBody>
            <a:bodyPr rtlCol="0" anchor="ctr"/>
            <a:lstStyle/>
            <a:p>
              <a:endParaRPr lang="en-US"/>
            </a:p>
          </p:txBody>
        </p:sp>
        <p:sp>
          <p:nvSpPr>
            <p:cNvPr id="34" name="Graphic 7">
              <a:extLst>
                <a:ext uri="{FF2B5EF4-FFF2-40B4-BE49-F238E27FC236}">
                  <a16:creationId xmlns:a16="http://schemas.microsoft.com/office/drawing/2014/main" id="{B29232D9-C868-A249-9484-B6D15740D374}"/>
                </a:ext>
              </a:extLst>
            </p:cNvPr>
            <p:cNvSpPr/>
            <p:nvPr/>
          </p:nvSpPr>
          <p:spPr>
            <a:xfrm>
              <a:off x="6194592" y="3424426"/>
              <a:ext cx="16997" cy="21085"/>
            </a:xfrm>
            <a:custGeom>
              <a:avLst/>
              <a:gdLst>
                <a:gd name="connsiteX0" fmla="*/ 8312 w 16997"/>
                <a:gd name="connsiteY0" fmla="*/ 0 h 21085"/>
                <a:gd name="connsiteX1" fmla="*/ 2128 w 16997"/>
                <a:gd name="connsiteY1" fmla="*/ 863 h 21085"/>
                <a:gd name="connsiteX2" fmla="*/ 1582 w 16997"/>
                <a:gd name="connsiteY2" fmla="*/ 1036 h 21085"/>
                <a:gd name="connsiteX3" fmla="*/ 1582 w 16997"/>
                <a:gd name="connsiteY3" fmla="*/ 1582 h 21085"/>
                <a:gd name="connsiteX4" fmla="*/ 2445 w 16997"/>
                <a:gd name="connsiteY4" fmla="*/ 4861 h 21085"/>
                <a:gd name="connsiteX5" fmla="*/ 2761 w 16997"/>
                <a:gd name="connsiteY5" fmla="*/ 5351 h 21085"/>
                <a:gd name="connsiteX6" fmla="*/ 3308 w 16997"/>
                <a:gd name="connsiteY6" fmla="*/ 5178 h 21085"/>
                <a:gd name="connsiteX7" fmla="*/ 7938 w 16997"/>
                <a:gd name="connsiteY7" fmla="*/ 4487 h 21085"/>
                <a:gd name="connsiteX8" fmla="*/ 11706 w 16997"/>
                <a:gd name="connsiteY8" fmla="*/ 7393 h 21085"/>
                <a:gd name="connsiteX9" fmla="*/ 9117 w 16997"/>
                <a:gd name="connsiteY9" fmla="*/ 7307 h 21085"/>
                <a:gd name="connsiteX10" fmla="*/ 0 w 16997"/>
                <a:gd name="connsiteY10" fmla="*/ 14355 h 21085"/>
                <a:gd name="connsiteX11" fmla="*/ 9002 w 16997"/>
                <a:gd name="connsiteY11" fmla="*/ 21086 h 21085"/>
                <a:gd name="connsiteX12" fmla="*/ 16394 w 16997"/>
                <a:gd name="connsiteY12" fmla="*/ 20166 h 21085"/>
                <a:gd name="connsiteX13" fmla="*/ 16998 w 16997"/>
                <a:gd name="connsiteY13" fmla="*/ 20022 h 21085"/>
                <a:gd name="connsiteX14" fmla="*/ 16998 w 16997"/>
                <a:gd name="connsiteY14" fmla="*/ 7681 h 21085"/>
                <a:gd name="connsiteX15" fmla="*/ 8312 w 16997"/>
                <a:gd name="connsiteY15" fmla="*/ 0 h 21085"/>
                <a:gd name="connsiteX16" fmla="*/ 11677 w 16997"/>
                <a:gd name="connsiteY16" fmla="*/ 11794 h 21085"/>
                <a:gd name="connsiteX17" fmla="*/ 11677 w 16997"/>
                <a:gd name="connsiteY17" fmla="*/ 16455 h 21085"/>
                <a:gd name="connsiteX18" fmla="*/ 8916 w 16997"/>
                <a:gd name="connsiteY18" fmla="*/ 16685 h 21085"/>
                <a:gd name="connsiteX19" fmla="*/ 5321 w 16997"/>
                <a:gd name="connsiteY19" fmla="*/ 14297 h 21085"/>
                <a:gd name="connsiteX20" fmla="*/ 9462 w 16997"/>
                <a:gd name="connsiteY20" fmla="*/ 11650 h 21085"/>
                <a:gd name="connsiteX21" fmla="*/ 11677 w 16997"/>
                <a:gd name="connsiteY21" fmla="*/ 11794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997" h="21085">
                  <a:moveTo>
                    <a:pt x="8312" y="0"/>
                  </a:moveTo>
                  <a:cubicBezTo>
                    <a:pt x="6184" y="0"/>
                    <a:pt x="3854" y="316"/>
                    <a:pt x="2128" y="863"/>
                  </a:cubicBezTo>
                  <a:lnTo>
                    <a:pt x="1582" y="1036"/>
                  </a:lnTo>
                  <a:lnTo>
                    <a:pt x="1582" y="1582"/>
                  </a:lnTo>
                  <a:cubicBezTo>
                    <a:pt x="1582" y="2877"/>
                    <a:pt x="1870" y="3941"/>
                    <a:pt x="2445" y="4861"/>
                  </a:cubicBezTo>
                  <a:lnTo>
                    <a:pt x="2761" y="5351"/>
                  </a:lnTo>
                  <a:lnTo>
                    <a:pt x="3308" y="5178"/>
                  </a:lnTo>
                  <a:cubicBezTo>
                    <a:pt x="4976" y="4689"/>
                    <a:pt x="6385" y="4487"/>
                    <a:pt x="7938" y="4487"/>
                  </a:cubicBezTo>
                  <a:cubicBezTo>
                    <a:pt x="10987" y="4487"/>
                    <a:pt x="11648" y="5609"/>
                    <a:pt x="11706" y="7393"/>
                  </a:cubicBezTo>
                  <a:cubicBezTo>
                    <a:pt x="10987" y="7335"/>
                    <a:pt x="10153" y="7307"/>
                    <a:pt x="9117" y="7307"/>
                  </a:cubicBezTo>
                  <a:cubicBezTo>
                    <a:pt x="3595" y="7307"/>
                    <a:pt x="0" y="10068"/>
                    <a:pt x="0" y="14355"/>
                  </a:cubicBezTo>
                  <a:cubicBezTo>
                    <a:pt x="0" y="19935"/>
                    <a:pt x="4889" y="21086"/>
                    <a:pt x="9002" y="21086"/>
                  </a:cubicBezTo>
                  <a:cubicBezTo>
                    <a:pt x="11102" y="21086"/>
                    <a:pt x="13604" y="20770"/>
                    <a:pt x="16394" y="20166"/>
                  </a:cubicBezTo>
                  <a:lnTo>
                    <a:pt x="16998" y="20022"/>
                  </a:lnTo>
                  <a:lnTo>
                    <a:pt x="16998" y="7681"/>
                  </a:lnTo>
                  <a:cubicBezTo>
                    <a:pt x="16969" y="2589"/>
                    <a:pt x="14035" y="0"/>
                    <a:pt x="8312" y="0"/>
                  </a:cubicBezTo>
                  <a:moveTo>
                    <a:pt x="11677" y="11794"/>
                  </a:moveTo>
                  <a:lnTo>
                    <a:pt x="11677" y="16455"/>
                  </a:lnTo>
                  <a:cubicBezTo>
                    <a:pt x="10900" y="16598"/>
                    <a:pt x="9922" y="16685"/>
                    <a:pt x="8916" y="16685"/>
                  </a:cubicBezTo>
                  <a:cubicBezTo>
                    <a:pt x="6299" y="16685"/>
                    <a:pt x="5321" y="16052"/>
                    <a:pt x="5321" y="14297"/>
                  </a:cubicBezTo>
                  <a:cubicBezTo>
                    <a:pt x="5321" y="13175"/>
                    <a:pt x="5752" y="11650"/>
                    <a:pt x="9462" y="11650"/>
                  </a:cubicBezTo>
                  <a:cubicBezTo>
                    <a:pt x="10066" y="11650"/>
                    <a:pt x="10987" y="11708"/>
                    <a:pt x="11677" y="11794"/>
                  </a:cubicBezTo>
                </a:path>
              </a:pathLst>
            </a:custGeom>
            <a:grpFill/>
            <a:ln w="2874" cap="flat">
              <a:noFill/>
              <a:prstDash val="solid"/>
              <a:miter/>
            </a:ln>
          </p:spPr>
          <p:txBody>
            <a:bodyPr rtlCol="0" anchor="ctr"/>
            <a:lstStyle/>
            <a:p>
              <a:endParaRPr lang="en-US"/>
            </a:p>
          </p:txBody>
        </p:sp>
        <p:sp>
          <p:nvSpPr>
            <p:cNvPr id="39" name="Graphic 7">
              <a:extLst>
                <a:ext uri="{FF2B5EF4-FFF2-40B4-BE49-F238E27FC236}">
                  <a16:creationId xmlns:a16="http://schemas.microsoft.com/office/drawing/2014/main" id="{72B573BE-DF6B-2649-931B-53C1AD7A98DD}"/>
                </a:ext>
              </a:extLst>
            </p:cNvPr>
            <p:cNvSpPr/>
            <p:nvPr/>
          </p:nvSpPr>
          <p:spPr>
            <a:xfrm>
              <a:off x="6166579" y="3424224"/>
              <a:ext cx="5320" cy="21172"/>
            </a:xfrm>
            <a:custGeom>
              <a:avLst/>
              <a:gdLst>
                <a:gd name="connsiteX0" fmla="*/ 4688 w 5320"/>
                <a:gd name="connsiteY0" fmla="*/ 144 h 21172"/>
                <a:gd name="connsiteX1" fmla="*/ 2675 w 5320"/>
                <a:gd name="connsiteY1" fmla="*/ 0 h 21172"/>
                <a:gd name="connsiteX2" fmla="*/ 633 w 5320"/>
                <a:gd name="connsiteY2" fmla="*/ 144 h 21172"/>
                <a:gd name="connsiteX3" fmla="*/ 0 w 5320"/>
                <a:gd name="connsiteY3" fmla="*/ 259 h 21172"/>
                <a:gd name="connsiteX4" fmla="*/ 0 w 5320"/>
                <a:gd name="connsiteY4" fmla="*/ 20885 h 21172"/>
                <a:gd name="connsiteX5" fmla="*/ 633 w 5320"/>
                <a:gd name="connsiteY5" fmla="*/ 21000 h 21172"/>
                <a:gd name="connsiteX6" fmla="*/ 2646 w 5320"/>
                <a:gd name="connsiteY6" fmla="*/ 21172 h 21172"/>
                <a:gd name="connsiteX7" fmla="*/ 4688 w 5320"/>
                <a:gd name="connsiteY7" fmla="*/ 21000 h 21172"/>
                <a:gd name="connsiteX8" fmla="*/ 5321 w 5320"/>
                <a:gd name="connsiteY8" fmla="*/ 20885 h 21172"/>
                <a:gd name="connsiteX9" fmla="*/ 5321 w 5320"/>
                <a:gd name="connsiteY9" fmla="*/ 259 h 21172"/>
                <a:gd name="connsiteX10" fmla="*/ 4688 w 5320"/>
                <a:gd name="connsiteY10" fmla="*/ 144 h 21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20" h="21172">
                  <a:moveTo>
                    <a:pt x="4688" y="144"/>
                  </a:moveTo>
                  <a:cubicBezTo>
                    <a:pt x="4055" y="29"/>
                    <a:pt x="3250" y="0"/>
                    <a:pt x="2675" y="0"/>
                  </a:cubicBezTo>
                  <a:cubicBezTo>
                    <a:pt x="2215" y="0"/>
                    <a:pt x="1352" y="29"/>
                    <a:pt x="633" y="144"/>
                  </a:cubicBezTo>
                  <a:lnTo>
                    <a:pt x="0" y="259"/>
                  </a:lnTo>
                  <a:lnTo>
                    <a:pt x="0" y="20885"/>
                  </a:lnTo>
                  <a:lnTo>
                    <a:pt x="633" y="21000"/>
                  </a:lnTo>
                  <a:cubicBezTo>
                    <a:pt x="1265" y="21115"/>
                    <a:pt x="2071" y="21172"/>
                    <a:pt x="2646" y="21172"/>
                  </a:cubicBezTo>
                  <a:cubicBezTo>
                    <a:pt x="3106" y="21172"/>
                    <a:pt x="3969" y="21144"/>
                    <a:pt x="4688" y="21000"/>
                  </a:cubicBezTo>
                  <a:lnTo>
                    <a:pt x="5321" y="20885"/>
                  </a:lnTo>
                  <a:lnTo>
                    <a:pt x="5321" y="259"/>
                  </a:lnTo>
                  <a:lnTo>
                    <a:pt x="4688" y="144"/>
                  </a:lnTo>
                  <a:close/>
                </a:path>
              </a:pathLst>
            </a:custGeom>
            <a:grpFill/>
            <a:ln w="2874" cap="flat">
              <a:noFill/>
              <a:prstDash val="solid"/>
              <a:miter/>
            </a:ln>
          </p:spPr>
          <p:txBody>
            <a:bodyPr rtlCol="0" anchor="ctr"/>
            <a:lstStyle/>
            <a:p>
              <a:endParaRPr lang="en-US"/>
            </a:p>
          </p:txBody>
        </p:sp>
        <p:sp>
          <p:nvSpPr>
            <p:cNvPr id="41" name="Graphic 7">
              <a:extLst>
                <a:ext uri="{FF2B5EF4-FFF2-40B4-BE49-F238E27FC236}">
                  <a16:creationId xmlns:a16="http://schemas.microsoft.com/office/drawing/2014/main" id="{7F7D0ACF-F7C5-CD43-BF8D-25477BBE48F7}"/>
                </a:ext>
              </a:extLst>
            </p:cNvPr>
            <p:cNvSpPr/>
            <p:nvPr/>
          </p:nvSpPr>
          <p:spPr>
            <a:xfrm>
              <a:off x="6166234"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42" name="Graphic 7">
              <a:extLst>
                <a:ext uri="{FF2B5EF4-FFF2-40B4-BE49-F238E27FC236}">
                  <a16:creationId xmlns:a16="http://schemas.microsoft.com/office/drawing/2014/main" id="{EF83D39C-D44F-5C44-A09C-41CCBB305D1E}"/>
                </a:ext>
              </a:extLst>
            </p:cNvPr>
            <p:cNvSpPr/>
            <p:nvPr/>
          </p:nvSpPr>
          <p:spPr>
            <a:xfrm>
              <a:off x="6095222" y="3424224"/>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6"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43" name="Graphic 7">
              <a:extLst>
                <a:ext uri="{FF2B5EF4-FFF2-40B4-BE49-F238E27FC236}">
                  <a16:creationId xmlns:a16="http://schemas.microsoft.com/office/drawing/2014/main" id="{9A96B258-11DE-984B-915B-B60AF153955A}"/>
                </a:ext>
              </a:extLst>
            </p:cNvPr>
            <p:cNvSpPr/>
            <p:nvPr/>
          </p:nvSpPr>
          <p:spPr>
            <a:xfrm>
              <a:off x="6094906"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44" name="Graphic 7">
              <a:extLst>
                <a:ext uri="{FF2B5EF4-FFF2-40B4-BE49-F238E27FC236}">
                  <a16:creationId xmlns:a16="http://schemas.microsoft.com/office/drawing/2014/main" id="{E19DE67E-2377-844C-9DFA-D04EEA9B1CFF}"/>
                </a:ext>
              </a:extLst>
            </p:cNvPr>
            <p:cNvSpPr/>
            <p:nvPr/>
          </p:nvSpPr>
          <p:spPr>
            <a:xfrm>
              <a:off x="6061946" y="3424282"/>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5"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45" name="Graphic 7">
              <a:extLst>
                <a:ext uri="{FF2B5EF4-FFF2-40B4-BE49-F238E27FC236}">
                  <a16:creationId xmlns:a16="http://schemas.microsoft.com/office/drawing/2014/main" id="{0026F3CD-160D-C94F-A58F-DD5BA19150F3}"/>
                </a:ext>
              </a:extLst>
            </p:cNvPr>
            <p:cNvSpPr/>
            <p:nvPr/>
          </p:nvSpPr>
          <p:spPr>
            <a:xfrm>
              <a:off x="6061601" y="3416428"/>
              <a:ext cx="5925" cy="5925"/>
            </a:xfrm>
            <a:custGeom>
              <a:avLst/>
              <a:gdLst>
                <a:gd name="connsiteX0" fmla="*/ 2962 w 5925"/>
                <a:gd name="connsiteY0" fmla="*/ 0 h 5925"/>
                <a:gd name="connsiteX1" fmla="*/ 0 w 5925"/>
                <a:gd name="connsiteY1" fmla="*/ 2963 h 5925"/>
                <a:gd name="connsiteX2" fmla="*/ 2962 w 5925"/>
                <a:gd name="connsiteY2" fmla="*/ 5926 h 5925"/>
                <a:gd name="connsiteX3" fmla="*/ 5925 w 5925"/>
                <a:gd name="connsiteY3" fmla="*/ 2963 h 5925"/>
                <a:gd name="connsiteX4" fmla="*/ 2962 w 5925"/>
                <a:gd name="connsiteY4" fmla="*/ 0 h 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5" h="5925">
                  <a:moveTo>
                    <a:pt x="2962" y="0"/>
                  </a:moveTo>
                  <a:cubicBezTo>
                    <a:pt x="1323" y="0"/>
                    <a:pt x="0" y="1323"/>
                    <a:pt x="0" y="2963"/>
                  </a:cubicBezTo>
                  <a:cubicBezTo>
                    <a:pt x="0" y="4603"/>
                    <a:pt x="1323" y="5926"/>
                    <a:pt x="2962" y="5926"/>
                  </a:cubicBezTo>
                  <a:cubicBezTo>
                    <a:pt x="4602" y="5926"/>
                    <a:pt x="5925" y="4603"/>
                    <a:pt x="5925" y="2963"/>
                  </a:cubicBezTo>
                  <a:cubicBezTo>
                    <a:pt x="5953" y="1352"/>
                    <a:pt x="4602" y="0"/>
                    <a:pt x="2962" y="0"/>
                  </a:cubicBezTo>
                </a:path>
              </a:pathLst>
            </a:custGeom>
            <a:grpFill/>
            <a:ln w="2874" cap="flat">
              <a:noFill/>
              <a:prstDash val="solid"/>
              <a:miter/>
            </a:ln>
          </p:spPr>
          <p:txBody>
            <a:bodyPr rtlCol="0" anchor="ctr"/>
            <a:lstStyle/>
            <a:p>
              <a:endParaRPr lang="en-US"/>
            </a:p>
          </p:txBody>
        </p:sp>
        <p:sp>
          <p:nvSpPr>
            <p:cNvPr id="46" name="Graphic 7">
              <a:extLst>
                <a:ext uri="{FF2B5EF4-FFF2-40B4-BE49-F238E27FC236}">
                  <a16:creationId xmlns:a16="http://schemas.microsoft.com/office/drawing/2014/main" id="{4509ADB4-71DE-A24B-A081-01CE57E1D313}"/>
                </a:ext>
              </a:extLst>
            </p:cNvPr>
            <p:cNvSpPr/>
            <p:nvPr/>
          </p:nvSpPr>
          <p:spPr>
            <a:xfrm>
              <a:off x="6000685" y="3423879"/>
              <a:ext cx="9318" cy="14786"/>
            </a:xfrm>
            <a:custGeom>
              <a:avLst/>
              <a:gdLst>
                <a:gd name="connsiteX0" fmla="*/ 1122 w 9318"/>
                <a:gd name="connsiteY0" fmla="*/ 14729 h 14786"/>
                <a:gd name="connsiteX1" fmla="*/ 1208 w 9318"/>
                <a:gd name="connsiteY1" fmla="*/ 14729 h 14786"/>
                <a:gd name="connsiteX2" fmla="*/ 2301 w 9318"/>
                <a:gd name="connsiteY2" fmla="*/ 14786 h 14786"/>
                <a:gd name="connsiteX3" fmla="*/ 2473 w 9318"/>
                <a:gd name="connsiteY3" fmla="*/ 14786 h 14786"/>
                <a:gd name="connsiteX4" fmla="*/ 2589 w 9318"/>
                <a:gd name="connsiteY4" fmla="*/ 14786 h 14786"/>
                <a:gd name="connsiteX5" fmla="*/ 9319 w 9318"/>
                <a:gd name="connsiteY5" fmla="*/ 7134 h 14786"/>
                <a:gd name="connsiteX6" fmla="*/ 4573 w 9318"/>
                <a:gd name="connsiteY6" fmla="*/ 0 h 14786"/>
                <a:gd name="connsiteX7" fmla="*/ 345 w 9318"/>
                <a:gd name="connsiteY7" fmla="*/ 5207 h 14786"/>
                <a:gd name="connsiteX8" fmla="*/ 345 w 9318"/>
                <a:gd name="connsiteY8" fmla="*/ 10960 h 14786"/>
                <a:gd name="connsiteX9" fmla="*/ 0 w 9318"/>
                <a:gd name="connsiteY9" fmla="*/ 14470 h 14786"/>
                <a:gd name="connsiteX10" fmla="*/ 575 w 9318"/>
                <a:gd name="connsiteY10" fmla="*/ 14614 h 14786"/>
                <a:gd name="connsiteX11" fmla="*/ 661 w 9318"/>
                <a:gd name="connsiteY11" fmla="*/ 14643 h 14786"/>
                <a:gd name="connsiteX12" fmla="*/ 1122 w 9318"/>
                <a:gd name="connsiteY12" fmla="*/ 14729 h 1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18" h="14786">
                  <a:moveTo>
                    <a:pt x="1122" y="14729"/>
                  </a:moveTo>
                  <a:lnTo>
                    <a:pt x="1208" y="14729"/>
                  </a:lnTo>
                  <a:cubicBezTo>
                    <a:pt x="1553" y="14757"/>
                    <a:pt x="1927" y="14786"/>
                    <a:pt x="2301" y="14786"/>
                  </a:cubicBezTo>
                  <a:lnTo>
                    <a:pt x="2473" y="14786"/>
                  </a:lnTo>
                  <a:lnTo>
                    <a:pt x="2589" y="14786"/>
                  </a:lnTo>
                  <a:cubicBezTo>
                    <a:pt x="7047" y="14786"/>
                    <a:pt x="9319" y="12226"/>
                    <a:pt x="9319" y="7134"/>
                  </a:cubicBezTo>
                  <a:cubicBezTo>
                    <a:pt x="9319" y="2129"/>
                    <a:pt x="7909" y="0"/>
                    <a:pt x="4573" y="0"/>
                  </a:cubicBezTo>
                  <a:cubicBezTo>
                    <a:pt x="1841" y="0"/>
                    <a:pt x="345" y="1841"/>
                    <a:pt x="345" y="5207"/>
                  </a:cubicBezTo>
                  <a:lnTo>
                    <a:pt x="345" y="10960"/>
                  </a:lnTo>
                  <a:cubicBezTo>
                    <a:pt x="345" y="11938"/>
                    <a:pt x="288" y="13521"/>
                    <a:pt x="0" y="14470"/>
                  </a:cubicBezTo>
                  <a:cubicBezTo>
                    <a:pt x="144" y="14527"/>
                    <a:pt x="345" y="14556"/>
                    <a:pt x="575" y="14614"/>
                  </a:cubicBezTo>
                  <a:lnTo>
                    <a:pt x="661" y="14643"/>
                  </a:lnTo>
                  <a:cubicBezTo>
                    <a:pt x="748" y="14671"/>
                    <a:pt x="949" y="14700"/>
                    <a:pt x="1122" y="14729"/>
                  </a:cubicBezTo>
                </a:path>
              </a:pathLst>
            </a:custGeom>
            <a:grpFill/>
            <a:ln w="2874" cap="flat">
              <a:noFill/>
              <a:prstDash val="solid"/>
              <a:miter/>
            </a:ln>
          </p:spPr>
          <p:txBody>
            <a:bodyPr rtlCol="0" anchor="ctr"/>
            <a:lstStyle/>
            <a:p>
              <a:endParaRPr lang="en-US"/>
            </a:p>
          </p:txBody>
        </p:sp>
        <p:sp>
          <p:nvSpPr>
            <p:cNvPr id="47" name="Graphic 7">
              <a:extLst>
                <a:ext uri="{FF2B5EF4-FFF2-40B4-BE49-F238E27FC236}">
                  <a16:creationId xmlns:a16="http://schemas.microsoft.com/office/drawing/2014/main" id="{94D9E49E-C105-894E-8703-F3383D5D7884}"/>
                </a:ext>
              </a:extLst>
            </p:cNvPr>
            <p:cNvSpPr/>
            <p:nvPr/>
          </p:nvSpPr>
          <p:spPr>
            <a:xfrm>
              <a:off x="5980466" y="3405957"/>
              <a:ext cx="45586" cy="45595"/>
            </a:xfrm>
            <a:custGeom>
              <a:avLst/>
              <a:gdLst>
                <a:gd name="connsiteX0" fmla="*/ 11476 w 45586"/>
                <a:gd name="connsiteY0" fmla="*/ 38289 h 45595"/>
                <a:gd name="connsiteX1" fmla="*/ 12223 w 45586"/>
                <a:gd name="connsiteY1" fmla="*/ 35297 h 45595"/>
                <a:gd name="connsiteX2" fmla="*/ 12223 w 45586"/>
                <a:gd name="connsiteY2" fmla="*/ 35297 h 45595"/>
                <a:gd name="connsiteX3" fmla="*/ 12223 w 45586"/>
                <a:gd name="connsiteY3" fmla="*/ 2589 h 45595"/>
                <a:gd name="connsiteX4" fmla="*/ 0 w 45586"/>
                <a:gd name="connsiteY4" fmla="*/ 22783 h 45595"/>
                <a:gd name="connsiteX5" fmla="*/ 22779 w 45586"/>
                <a:gd name="connsiteY5" fmla="*/ 45595 h 45595"/>
                <a:gd name="connsiteX6" fmla="*/ 45587 w 45586"/>
                <a:gd name="connsiteY6" fmla="*/ 22783 h 45595"/>
                <a:gd name="connsiteX7" fmla="*/ 22779 w 45586"/>
                <a:gd name="connsiteY7" fmla="*/ 0 h 45595"/>
                <a:gd name="connsiteX8" fmla="*/ 20421 w 45586"/>
                <a:gd name="connsiteY8" fmla="*/ 115 h 45595"/>
                <a:gd name="connsiteX9" fmla="*/ 20421 w 45586"/>
                <a:gd name="connsiteY9" fmla="*/ 13204 h 45595"/>
                <a:gd name="connsiteX10" fmla="*/ 26662 w 45586"/>
                <a:gd name="connsiteY10" fmla="*/ 10903 h 45595"/>
                <a:gd name="connsiteX11" fmla="*/ 37965 w 45586"/>
                <a:gd name="connsiteY11" fmla="*/ 24883 h 45595"/>
                <a:gd name="connsiteX12" fmla="*/ 22290 w 45586"/>
                <a:gd name="connsiteY12" fmla="*/ 39756 h 45595"/>
                <a:gd name="connsiteX13" fmla="*/ 18781 w 45586"/>
                <a:gd name="connsiteY13" fmla="*/ 39554 h 45595"/>
                <a:gd name="connsiteX14" fmla="*/ 18666 w 45586"/>
                <a:gd name="connsiteY14" fmla="*/ 39554 h 45595"/>
                <a:gd name="connsiteX15" fmla="*/ 12109 w 45586"/>
                <a:gd name="connsiteY15" fmla="*/ 38461 h 45595"/>
                <a:gd name="connsiteX16" fmla="*/ 11476 w 45586"/>
                <a:gd name="connsiteY16" fmla="*/ 38289 h 45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586" h="45595">
                  <a:moveTo>
                    <a:pt x="11476" y="38289"/>
                  </a:moveTo>
                  <a:cubicBezTo>
                    <a:pt x="12281" y="37310"/>
                    <a:pt x="12223" y="35297"/>
                    <a:pt x="12223" y="35297"/>
                  </a:cubicBezTo>
                  <a:lnTo>
                    <a:pt x="12223" y="35297"/>
                  </a:lnTo>
                  <a:lnTo>
                    <a:pt x="12223" y="2589"/>
                  </a:lnTo>
                  <a:cubicBezTo>
                    <a:pt x="4947" y="6386"/>
                    <a:pt x="0" y="14009"/>
                    <a:pt x="0" y="22783"/>
                  </a:cubicBezTo>
                  <a:cubicBezTo>
                    <a:pt x="0" y="35383"/>
                    <a:pt x="10210" y="45595"/>
                    <a:pt x="22779" y="45595"/>
                  </a:cubicBezTo>
                  <a:cubicBezTo>
                    <a:pt x="35376" y="45595"/>
                    <a:pt x="45587" y="35383"/>
                    <a:pt x="45587" y="22783"/>
                  </a:cubicBezTo>
                  <a:cubicBezTo>
                    <a:pt x="45587" y="10184"/>
                    <a:pt x="35376" y="0"/>
                    <a:pt x="22779" y="0"/>
                  </a:cubicBezTo>
                  <a:cubicBezTo>
                    <a:pt x="21974" y="0"/>
                    <a:pt x="21197" y="29"/>
                    <a:pt x="20421" y="115"/>
                  </a:cubicBezTo>
                  <a:lnTo>
                    <a:pt x="20421" y="13204"/>
                  </a:lnTo>
                  <a:cubicBezTo>
                    <a:pt x="21830" y="11766"/>
                    <a:pt x="24131" y="10903"/>
                    <a:pt x="26662" y="10903"/>
                  </a:cubicBezTo>
                  <a:cubicBezTo>
                    <a:pt x="33737" y="10903"/>
                    <a:pt x="37965" y="16138"/>
                    <a:pt x="37965" y="24883"/>
                  </a:cubicBezTo>
                  <a:cubicBezTo>
                    <a:pt x="37965" y="34060"/>
                    <a:pt x="31954" y="39756"/>
                    <a:pt x="22290" y="39756"/>
                  </a:cubicBezTo>
                  <a:cubicBezTo>
                    <a:pt x="21197" y="39756"/>
                    <a:pt x="19989" y="39698"/>
                    <a:pt x="18781" y="39554"/>
                  </a:cubicBezTo>
                  <a:lnTo>
                    <a:pt x="18666" y="39554"/>
                  </a:lnTo>
                  <a:cubicBezTo>
                    <a:pt x="16135" y="39410"/>
                    <a:pt x="12281" y="38490"/>
                    <a:pt x="12109" y="38461"/>
                  </a:cubicBezTo>
                  <a:lnTo>
                    <a:pt x="11476" y="38289"/>
                  </a:lnTo>
                  <a:close/>
                </a:path>
              </a:pathLst>
            </a:custGeom>
            <a:grpFill/>
            <a:ln w="2874" cap="flat">
              <a:noFill/>
              <a:prstDash val="solid"/>
              <a:miter/>
            </a:ln>
          </p:spPr>
          <p:txBody>
            <a:bodyPr rtlCol="0" anchor="ctr"/>
            <a:lstStyle/>
            <a:p>
              <a:endParaRPr lang="en-US"/>
            </a:p>
          </p:txBody>
        </p:sp>
      </p:grpSp>
    </p:spTree>
    <p:extLst>
      <p:ext uri="{BB962C8B-B14F-4D97-AF65-F5344CB8AC3E}">
        <p14:creationId xmlns:p14="http://schemas.microsoft.com/office/powerpoint/2010/main" val="1690013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1500" fill="hold"/>
                                        <p:tgtEl>
                                          <p:spTgt spid="38"/>
                                        </p:tgtEl>
                                        <p:attrNameLst>
                                          <p:attrName>ppt_w</p:attrName>
                                        </p:attrNameLst>
                                      </p:cBhvr>
                                      <p:tavLst>
                                        <p:tav tm="0">
                                          <p:val>
                                            <p:strVal val="4*#ppt_w"/>
                                          </p:val>
                                        </p:tav>
                                        <p:tav tm="100000">
                                          <p:val>
                                            <p:strVal val="#ppt_w"/>
                                          </p:val>
                                        </p:tav>
                                      </p:tavLst>
                                    </p:anim>
                                    <p:anim calcmode="lin" valueType="num">
                                      <p:cBhvr>
                                        <p:cTn id="8" dur="1500" fill="hold"/>
                                        <p:tgtEl>
                                          <p:spTgt spid="38"/>
                                        </p:tgtEl>
                                        <p:attrNameLst>
                                          <p:attrName>ppt_h</p:attrName>
                                        </p:attrNameLst>
                                      </p:cBhvr>
                                      <p:tavLst>
                                        <p:tav tm="0">
                                          <p:val>
                                            <p:strVal val="4*#ppt_h"/>
                                          </p:val>
                                        </p:tav>
                                        <p:tav tm="100000">
                                          <p:val>
                                            <p:strVal val="#ppt_h"/>
                                          </p:val>
                                        </p:tav>
                                      </p:tavLst>
                                    </p:anim>
                                  </p:childTnLst>
                                </p:cTn>
                              </p:par>
                              <p:par>
                                <p:cTn id="9" presetID="10" presetClass="entr" presetSubtype="0" fill="hold" grpId="1" nodeType="with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par>
                                <p:cTn id="12" presetID="23" presetClass="entr" presetSubtype="32" fill="hold" grpId="0" nodeType="withEffect">
                                  <p:stCondLst>
                                    <p:cond delay="0"/>
                                  </p:stCondLst>
                                  <p:childTnLst>
                                    <p:set>
                                      <p:cBhvr>
                                        <p:cTn id="13" dur="1" fill="hold">
                                          <p:stCondLst>
                                            <p:cond delay="0"/>
                                          </p:stCondLst>
                                        </p:cTn>
                                        <p:tgtEl>
                                          <p:spTgt spid="40"/>
                                        </p:tgtEl>
                                        <p:attrNameLst>
                                          <p:attrName>style.visibility</p:attrName>
                                        </p:attrNameLst>
                                      </p:cBhvr>
                                      <p:to>
                                        <p:strVal val="visible"/>
                                      </p:to>
                                    </p:set>
                                    <p:anim calcmode="lin" valueType="num">
                                      <p:cBhvr>
                                        <p:cTn id="14" dur="1000" fill="hold"/>
                                        <p:tgtEl>
                                          <p:spTgt spid="40"/>
                                        </p:tgtEl>
                                        <p:attrNameLst>
                                          <p:attrName>ppt_w</p:attrName>
                                        </p:attrNameLst>
                                      </p:cBhvr>
                                      <p:tavLst>
                                        <p:tav tm="0">
                                          <p:val>
                                            <p:strVal val="4*#ppt_w"/>
                                          </p:val>
                                        </p:tav>
                                        <p:tav tm="100000">
                                          <p:val>
                                            <p:strVal val="#ppt_w"/>
                                          </p:val>
                                        </p:tav>
                                      </p:tavLst>
                                    </p:anim>
                                    <p:anim calcmode="lin" valueType="num">
                                      <p:cBhvr>
                                        <p:cTn id="15" dur="1000" fill="hold"/>
                                        <p:tgtEl>
                                          <p:spTgt spid="40"/>
                                        </p:tgtEl>
                                        <p:attrNameLst>
                                          <p:attrName>ppt_h</p:attrName>
                                        </p:attrNameLst>
                                      </p:cBhvr>
                                      <p:tavLst>
                                        <p:tav tm="0">
                                          <p:val>
                                            <p:strVal val="4*#ppt_h"/>
                                          </p:val>
                                        </p:tav>
                                        <p:tav tm="100000">
                                          <p:val>
                                            <p:strVal val="#ppt_h"/>
                                          </p:val>
                                        </p:tav>
                                      </p:tavLst>
                                    </p:anim>
                                  </p:childTnLst>
                                </p:cTn>
                              </p:par>
                            </p:childTnLst>
                          </p:cTn>
                        </p:par>
                        <p:par>
                          <p:cTn id="16" fill="hold">
                            <p:stCondLst>
                              <p:cond delay="1500"/>
                            </p:stCondLst>
                            <p:childTnLst>
                              <p:par>
                                <p:cTn id="17" presetID="2" presetClass="entr" presetSubtype="2" decel="5000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1000" fill="hold"/>
                                        <p:tgtEl>
                                          <p:spTgt spid="2"/>
                                        </p:tgtEl>
                                        <p:attrNameLst>
                                          <p:attrName>ppt_x</p:attrName>
                                        </p:attrNameLst>
                                      </p:cBhvr>
                                      <p:tavLst>
                                        <p:tav tm="0">
                                          <p:val>
                                            <p:strVal val="1+#ppt_w/2"/>
                                          </p:val>
                                        </p:tav>
                                        <p:tav tm="100000">
                                          <p:val>
                                            <p:strVal val="#ppt_x"/>
                                          </p:val>
                                        </p:tav>
                                      </p:tavLst>
                                    </p:anim>
                                    <p:anim calcmode="lin" valueType="num">
                                      <p:cBhvr additive="base">
                                        <p:cTn id="20"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8" grpId="1" animBg="1"/>
      <p:bldP spid="40" grpId="0" animBg="1"/>
      <p:bldP spid="2" grpId="0"/>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Text - Option 03">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67C5A97E-47B7-F74F-95B2-9C5F4FC4947B}"/>
              </a:ext>
            </a:extLst>
          </p:cNvPr>
          <p:cNvSpPr txBox="1"/>
          <p:nvPr userDrawn="1"/>
        </p:nvSpPr>
        <p:spPr>
          <a:xfrm>
            <a:off x="184224" y="6417378"/>
            <a:ext cx="9523828" cy="166199"/>
          </a:xfrm>
          <a:prstGeom prst="rect">
            <a:avLst/>
          </a:prstGeom>
          <a:noFill/>
        </p:spPr>
        <p:txBody>
          <a:bodyPr wrap="square" rtlCol="0">
            <a:spAutoFit/>
          </a:bodyPr>
          <a:lstStyle/>
          <a:p>
            <a:r>
              <a:rPr lang="en-GB" sz="480" b="1">
                <a:solidFill>
                  <a:srgbClr val="003D46"/>
                </a:solidFill>
                <a:latin typeface="Arial" panose="020B0604020202020204" pitchFamily="34" charset="0"/>
                <a:cs typeface="Arial" panose="020B0604020202020204" pitchFamily="34" charset="0"/>
              </a:rPr>
              <a:t>All content within this presentation, both physically and intellectual is the exclusive property of </a:t>
            </a:r>
            <a:r>
              <a:rPr lang="en-GB" sz="480" b="1" err="1">
                <a:solidFill>
                  <a:srgbClr val="003D46"/>
                </a:solidFill>
                <a:latin typeface="Arial" panose="020B0604020202020204" pitchFamily="34" charset="0"/>
                <a:cs typeface="Arial" panose="020B0604020202020204" pitchFamily="34" charset="0"/>
              </a:rPr>
              <a:t>Bioiberica</a:t>
            </a:r>
            <a:r>
              <a:rPr lang="en-GB" sz="480" b="1">
                <a:solidFill>
                  <a:srgbClr val="003D46"/>
                </a:solidFill>
                <a:latin typeface="Arial" panose="020B0604020202020204" pitchFamily="34" charset="0"/>
                <a:cs typeface="Arial" panose="020B0604020202020204" pitchFamily="34" charset="0"/>
              </a:rPr>
              <a:t>. This presentation may not be distributed in full or in part to any person or third party without the written permission of </a:t>
            </a:r>
            <a:r>
              <a:rPr lang="en-GB" sz="480" b="1" err="1">
                <a:solidFill>
                  <a:srgbClr val="003D46"/>
                </a:solidFill>
                <a:latin typeface="Arial" panose="020B0604020202020204" pitchFamily="34" charset="0"/>
                <a:cs typeface="Arial" panose="020B0604020202020204" pitchFamily="34" charset="0"/>
              </a:rPr>
              <a:t>Bioiberica</a:t>
            </a:r>
            <a:r>
              <a:rPr lang="en-GB" sz="480" b="1">
                <a:solidFill>
                  <a:srgbClr val="003D46"/>
                </a:solidFill>
                <a:latin typeface="Arial" panose="020B0604020202020204" pitchFamily="34" charset="0"/>
                <a:cs typeface="Arial" panose="020B0604020202020204" pitchFamily="34" charset="0"/>
              </a:rPr>
              <a:t>. ©2021</a:t>
            </a:r>
          </a:p>
        </p:txBody>
      </p:sp>
      <p:cxnSp>
        <p:nvCxnSpPr>
          <p:cNvPr id="25" name="Straight Connector 24">
            <a:extLst>
              <a:ext uri="{FF2B5EF4-FFF2-40B4-BE49-F238E27FC236}">
                <a16:creationId xmlns:a16="http://schemas.microsoft.com/office/drawing/2014/main" id="{9C744D1F-7C97-3043-84DA-7AEEA0AF177C}"/>
              </a:ext>
            </a:extLst>
          </p:cNvPr>
          <p:cNvCxnSpPr/>
          <p:nvPr userDrawn="1"/>
        </p:nvCxnSpPr>
        <p:spPr>
          <a:xfrm>
            <a:off x="281354" y="6358597"/>
            <a:ext cx="11605846" cy="0"/>
          </a:xfrm>
          <a:prstGeom prst="line">
            <a:avLst/>
          </a:prstGeom>
          <a:ln w="6350">
            <a:solidFill>
              <a:srgbClr val="003D46"/>
            </a:solidFill>
          </a:ln>
        </p:spPr>
        <p:style>
          <a:lnRef idx="1">
            <a:schemeClr val="accent1"/>
          </a:lnRef>
          <a:fillRef idx="0">
            <a:schemeClr val="accent1"/>
          </a:fillRef>
          <a:effectRef idx="0">
            <a:schemeClr val="accent1"/>
          </a:effectRef>
          <a:fontRef idx="minor">
            <a:schemeClr val="tx1"/>
          </a:fontRef>
        </p:style>
      </p:cxnSp>
      <p:sp>
        <p:nvSpPr>
          <p:cNvPr id="26" name="Text Placeholder 32">
            <a:extLst>
              <a:ext uri="{FF2B5EF4-FFF2-40B4-BE49-F238E27FC236}">
                <a16:creationId xmlns:a16="http://schemas.microsoft.com/office/drawing/2014/main" id="{B4FC8E58-4C37-6B47-BB89-9F0CE9A10BFB}"/>
              </a:ext>
            </a:extLst>
          </p:cNvPr>
          <p:cNvSpPr>
            <a:spLocks noGrp="1"/>
          </p:cNvSpPr>
          <p:nvPr>
            <p:ph type="body" sz="quarter" idx="11"/>
          </p:nvPr>
        </p:nvSpPr>
        <p:spPr>
          <a:xfrm>
            <a:off x="281354" y="2190042"/>
            <a:ext cx="3847439" cy="2417977"/>
          </a:xfrm>
        </p:spPr>
        <p:txBody>
          <a:bodyPr/>
          <a:lstStyle>
            <a:lvl1pPr marL="0" indent="0">
              <a:spcBef>
                <a:spcPts val="500"/>
              </a:spcBef>
              <a:spcAft>
                <a:spcPts val="500"/>
              </a:spcAft>
              <a:buNone/>
              <a:defRPr sz="2000" b="1"/>
            </a:lvl1pPr>
            <a:lvl2pPr marL="15875" indent="0">
              <a:lnSpc>
                <a:spcPct val="100000"/>
              </a:lnSpc>
              <a:spcBef>
                <a:spcPts val="500"/>
              </a:spcBef>
              <a:spcAft>
                <a:spcPts val="500"/>
              </a:spcAft>
              <a:buNone/>
              <a:tabLst/>
              <a:defRPr sz="1400"/>
            </a:lvl2pPr>
            <a:lvl3pPr marL="184150" indent="-168275">
              <a:lnSpc>
                <a:spcPct val="100000"/>
              </a:lnSpc>
              <a:spcBef>
                <a:spcPts val="500"/>
              </a:spcBef>
              <a:spcAft>
                <a:spcPts val="500"/>
              </a:spcAft>
              <a:tabLst/>
              <a:defRPr sz="1400" b="1"/>
            </a:lvl3pPr>
          </a:lstStyle>
          <a:p>
            <a:pPr lvl="0"/>
            <a:r>
              <a:rPr lang="en-GB"/>
              <a:t>Click to edit Master text styles</a:t>
            </a:r>
          </a:p>
          <a:p>
            <a:pPr lvl="1"/>
            <a:r>
              <a:rPr lang="en-GB"/>
              <a:t>Second level</a:t>
            </a:r>
          </a:p>
          <a:p>
            <a:pPr lvl="2"/>
            <a:r>
              <a:rPr lang="en-GB"/>
              <a:t>Third level</a:t>
            </a:r>
            <a:endParaRPr lang="en-US"/>
          </a:p>
        </p:txBody>
      </p:sp>
      <p:sp>
        <p:nvSpPr>
          <p:cNvPr id="27" name="Text Placeholder 32">
            <a:extLst>
              <a:ext uri="{FF2B5EF4-FFF2-40B4-BE49-F238E27FC236}">
                <a16:creationId xmlns:a16="http://schemas.microsoft.com/office/drawing/2014/main" id="{ACA8BD19-3AF9-BF4F-A4A1-2FE58B683911}"/>
              </a:ext>
            </a:extLst>
          </p:cNvPr>
          <p:cNvSpPr>
            <a:spLocks noGrp="1"/>
          </p:cNvSpPr>
          <p:nvPr>
            <p:ph type="body" sz="quarter" idx="12"/>
          </p:nvPr>
        </p:nvSpPr>
        <p:spPr>
          <a:xfrm>
            <a:off x="4226821" y="2190042"/>
            <a:ext cx="3674167" cy="2283219"/>
          </a:xfrm>
        </p:spPr>
        <p:txBody>
          <a:bodyPr/>
          <a:lstStyle>
            <a:lvl1pPr marL="0" indent="0">
              <a:spcBef>
                <a:spcPts val="500"/>
              </a:spcBef>
              <a:spcAft>
                <a:spcPts val="500"/>
              </a:spcAft>
              <a:buNone/>
              <a:defRPr sz="2000" b="1"/>
            </a:lvl1pPr>
            <a:lvl2pPr marL="15875" indent="0">
              <a:lnSpc>
                <a:spcPct val="100000"/>
              </a:lnSpc>
              <a:spcBef>
                <a:spcPts val="500"/>
              </a:spcBef>
              <a:spcAft>
                <a:spcPts val="500"/>
              </a:spcAft>
              <a:buNone/>
              <a:tabLst/>
              <a:defRPr sz="1400"/>
            </a:lvl2pPr>
            <a:lvl3pPr marL="184150" indent="-168275">
              <a:lnSpc>
                <a:spcPct val="100000"/>
              </a:lnSpc>
              <a:spcBef>
                <a:spcPts val="500"/>
              </a:spcBef>
              <a:spcAft>
                <a:spcPts val="500"/>
              </a:spcAft>
              <a:tabLst/>
              <a:defRPr sz="1400" b="1"/>
            </a:lvl3pPr>
          </a:lstStyle>
          <a:p>
            <a:pPr lvl="0"/>
            <a:r>
              <a:rPr lang="en-GB"/>
              <a:t>Click to edit Master text styles</a:t>
            </a:r>
          </a:p>
          <a:p>
            <a:pPr lvl="1"/>
            <a:r>
              <a:rPr lang="en-GB"/>
              <a:t>Second level</a:t>
            </a:r>
          </a:p>
          <a:p>
            <a:pPr lvl="2"/>
            <a:r>
              <a:rPr lang="en-GB"/>
              <a:t>Third level</a:t>
            </a:r>
            <a:endParaRPr lang="en-US"/>
          </a:p>
        </p:txBody>
      </p:sp>
      <p:sp>
        <p:nvSpPr>
          <p:cNvPr id="28" name="Text Placeholder 32">
            <a:extLst>
              <a:ext uri="{FF2B5EF4-FFF2-40B4-BE49-F238E27FC236}">
                <a16:creationId xmlns:a16="http://schemas.microsoft.com/office/drawing/2014/main" id="{5A0E6BAF-3904-214F-9C82-F7CA5190001E}"/>
              </a:ext>
            </a:extLst>
          </p:cNvPr>
          <p:cNvSpPr>
            <a:spLocks noGrp="1"/>
          </p:cNvSpPr>
          <p:nvPr>
            <p:ph type="body" sz="quarter" idx="13"/>
          </p:nvPr>
        </p:nvSpPr>
        <p:spPr>
          <a:xfrm>
            <a:off x="4226821" y="3940620"/>
            <a:ext cx="3674167" cy="2283219"/>
          </a:xfrm>
        </p:spPr>
        <p:txBody>
          <a:bodyPr/>
          <a:lstStyle>
            <a:lvl1pPr marL="0" indent="0">
              <a:spcBef>
                <a:spcPts val="500"/>
              </a:spcBef>
              <a:spcAft>
                <a:spcPts val="500"/>
              </a:spcAft>
              <a:buNone/>
              <a:defRPr sz="2000" b="1"/>
            </a:lvl1pPr>
            <a:lvl2pPr marL="15875" indent="0">
              <a:lnSpc>
                <a:spcPct val="100000"/>
              </a:lnSpc>
              <a:spcBef>
                <a:spcPts val="500"/>
              </a:spcBef>
              <a:spcAft>
                <a:spcPts val="500"/>
              </a:spcAft>
              <a:buNone/>
              <a:tabLst/>
              <a:defRPr sz="1400"/>
            </a:lvl2pPr>
            <a:lvl3pPr marL="184150" indent="-168275">
              <a:lnSpc>
                <a:spcPct val="100000"/>
              </a:lnSpc>
              <a:spcBef>
                <a:spcPts val="500"/>
              </a:spcBef>
              <a:spcAft>
                <a:spcPts val="500"/>
              </a:spcAft>
              <a:tabLst/>
              <a:defRPr sz="1400" b="1"/>
            </a:lvl3pPr>
          </a:lstStyle>
          <a:p>
            <a:pPr lvl="0"/>
            <a:r>
              <a:rPr lang="en-GB"/>
              <a:t>Click to edit Master text styles</a:t>
            </a:r>
          </a:p>
          <a:p>
            <a:pPr lvl="1"/>
            <a:r>
              <a:rPr lang="en-GB"/>
              <a:t>Second level</a:t>
            </a:r>
          </a:p>
          <a:p>
            <a:pPr lvl="2"/>
            <a:r>
              <a:rPr lang="en-GB"/>
              <a:t>Third level</a:t>
            </a:r>
            <a:endParaRPr lang="en-US"/>
          </a:p>
        </p:txBody>
      </p:sp>
      <p:sp>
        <p:nvSpPr>
          <p:cNvPr id="29" name="Text Placeholder 32">
            <a:extLst>
              <a:ext uri="{FF2B5EF4-FFF2-40B4-BE49-F238E27FC236}">
                <a16:creationId xmlns:a16="http://schemas.microsoft.com/office/drawing/2014/main" id="{4D276B1D-0B65-BB40-A7B6-13B1F8C5563D}"/>
              </a:ext>
            </a:extLst>
          </p:cNvPr>
          <p:cNvSpPr>
            <a:spLocks noGrp="1"/>
          </p:cNvSpPr>
          <p:nvPr>
            <p:ph type="body" sz="quarter" idx="14"/>
          </p:nvPr>
        </p:nvSpPr>
        <p:spPr>
          <a:xfrm>
            <a:off x="281354" y="4831643"/>
            <a:ext cx="3847439" cy="1418288"/>
          </a:xfrm>
        </p:spPr>
        <p:txBody>
          <a:bodyPr/>
          <a:lstStyle>
            <a:lvl1pPr marL="0" indent="0">
              <a:spcBef>
                <a:spcPts val="500"/>
              </a:spcBef>
              <a:spcAft>
                <a:spcPts val="500"/>
              </a:spcAft>
              <a:buNone/>
              <a:defRPr sz="2000" b="1"/>
            </a:lvl1pPr>
            <a:lvl2pPr marL="15875" indent="0">
              <a:lnSpc>
                <a:spcPct val="100000"/>
              </a:lnSpc>
              <a:spcBef>
                <a:spcPts val="500"/>
              </a:spcBef>
              <a:spcAft>
                <a:spcPts val="500"/>
              </a:spcAft>
              <a:buNone/>
              <a:tabLst/>
              <a:defRPr sz="1400"/>
            </a:lvl2pPr>
            <a:lvl3pPr marL="184150" indent="-168275">
              <a:lnSpc>
                <a:spcPct val="100000"/>
              </a:lnSpc>
              <a:spcBef>
                <a:spcPts val="500"/>
              </a:spcBef>
              <a:spcAft>
                <a:spcPts val="500"/>
              </a:spcAft>
              <a:tabLst/>
              <a:defRPr sz="1400" b="1"/>
            </a:lvl3pPr>
          </a:lstStyle>
          <a:p>
            <a:pPr lvl="0"/>
            <a:r>
              <a:rPr lang="en-GB"/>
              <a:t>Click to edit Master text styles</a:t>
            </a:r>
          </a:p>
          <a:p>
            <a:pPr lvl="1"/>
            <a:r>
              <a:rPr lang="en-GB"/>
              <a:t>Second level</a:t>
            </a:r>
          </a:p>
          <a:p>
            <a:pPr lvl="2"/>
            <a:r>
              <a:rPr lang="en-GB"/>
              <a:t>Third level</a:t>
            </a:r>
            <a:endParaRPr lang="en-US"/>
          </a:p>
        </p:txBody>
      </p:sp>
      <p:grpSp>
        <p:nvGrpSpPr>
          <p:cNvPr id="30" name="Graphic 7">
            <a:extLst>
              <a:ext uri="{FF2B5EF4-FFF2-40B4-BE49-F238E27FC236}">
                <a16:creationId xmlns:a16="http://schemas.microsoft.com/office/drawing/2014/main" id="{0E3F7618-68BE-0D46-9E1A-D5F04B0ABD53}"/>
              </a:ext>
            </a:extLst>
          </p:cNvPr>
          <p:cNvGrpSpPr/>
          <p:nvPr userDrawn="1"/>
        </p:nvGrpSpPr>
        <p:grpSpPr>
          <a:xfrm>
            <a:off x="11118683" y="6430454"/>
            <a:ext cx="776190" cy="153123"/>
            <a:chOff x="5980466" y="3405957"/>
            <a:chExt cx="231124" cy="45595"/>
          </a:xfrm>
          <a:solidFill>
            <a:srgbClr val="003D46"/>
          </a:solidFill>
        </p:grpSpPr>
        <p:sp>
          <p:nvSpPr>
            <p:cNvPr id="31" name="Graphic 7">
              <a:extLst>
                <a:ext uri="{FF2B5EF4-FFF2-40B4-BE49-F238E27FC236}">
                  <a16:creationId xmlns:a16="http://schemas.microsoft.com/office/drawing/2014/main" id="{0EF36E5C-6CE1-7441-A54A-9AA073E87B4E}"/>
                </a:ext>
              </a:extLst>
            </p:cNvPr>
            <p:cNvSpPr/>
            <p:nvPr/>
          </p:nvSpPr>
          <p:spPr>
            <a:xfrm>
              <a:off x="6038218" y="3416918"/>
              <a:ext cx="19327" cy="28622"/>
            </a:xfrm>
            <a:custGeom>
              <a:avLst/>
              <a:gdLst>
                <a:gd name="connsiteX0" fmla="*/ 14697 w 19327"/>
                <a:gd name="connsiteY0" fmla="*/ 13117 h 28622"/>
                <a:gd name="connsiteX1" fmla="*/ 17602 w 19327"/>
                <a:gd name="connsiteY1" fmla="*/ 7594 h 28622"/>
                <a:gd name="connsiteX2" fmla="*/ 6989 w 19327"/>
                <a:gd name="connsiteY2" fmla="*/ 0 h 28622"/>
                <a:gd name="connsiteX3" fmla="*/ 604 w 19327"/>
                <a:gd name="connsiteY3" fmla="*/ 431 h 28622"/>
                <a:gd name="connsiteX4" fmla="*/ 0 w 19327"/>
                <a:gd name="connsiteY4" fmla="*/ 546 h 28622"/>
                <a:gd name="connsiteX5" fmla="*/ 0 w 19327"/>
                <a:gd name="connsiteY5" fmla="*/ 28076 h 28622"/>
                <a:gd name="connsiteX6" fmla="*/ 661 w 19327"/>
                <a:gd name="connsiteY6" fmla="*/ 28162 h 28622"/>
                <a:gd name="connsiteX7" fmla="*/ 7248 w 19327"/>
                <a:gd name="connsiteY7" fmla="*/ 28623 h 28622"/>
                <a:gd name="connsiteX8" fmla="*/ 19327 w 19327"/>
                <a:gd name="connsiteY8" fmla="*/ 20166 h 28622"/>
                <a:gd name="connsiteX9" fmla="*/ 14697 w 19327"/>
                <a:gd name="connsiteY9" fmla="*/ 13117 h 28622"/>
                <a:gd name="connsiteX10" fmla="*/ 5407 w 19327"/>
                <a:gd name="connsiteY10" fmla="*/ 11363 h 28622"/>
                <a:gd name="connsiteX11" fmla="*/ 5407 w 19327"/>
                <a:gd name="connsiteY11" fmla="*/ 4516 h 28622"/>
                <a:gd name="connsiteX12" fmla="*/ 7363 w 19327"/>
                <a:gd name="connsiteY12" fmla="*/ 4459 h 28622"/>
                <a:gd name="connsiteX13" fmla="*/ 12137 w 19327"/>
                <a:gd name="connsiteY13" fmla="*/ 7824 h 28622"/>
                <a:gd name="connsiteX14" fmla="*/ 7478 w 19327"/>
                <a:gd name="connsiteY14" fmla="*/ 11363 h 28622"/>
                <a:gd name="connsiteX15" fmla="*/ 5407 w 19327"/>
                <a:gd name="connsiteY15" fmla="*/ 11363 h 28622"/>
                <a:gd name="connsiteX16" fmla="*/ 13662 w 19327"/>
                <a:gd name="connsiteY16" fmla="*/ 20022 h 28622"/>
                <a:gd name="connsiteX17" fmla="*/ 7650 w 19327"/>
                <a:gd name="connsiteY17" fmla="*/ 23934 h 28622"/>
                <a:gd name="connsiteX18" fmla="*/ 5407 w 19327"/>
                <a:gd name="connsiteY18" fmla="*/ 23876 h 28622"/>
                <a:gd name="connsiteX19" fmla="*/ 5407 w 19327"/>
                <a:gd name="connsiteY19" fmla="*/ 15994 h 28622"/>
                <a:gd name="connsiteX20" fmla="*/ 7881 w 19327"/>
                <a:gd name="connsiteY20" fmla="*/ 15994 h 28622"/>
                <a:gd name="connsiteX21" fmla="*/ 13662 w 19327"/>
                <a:gd name="connsiteY21" fmla="*/ 20022 h 2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27" h="28622">
                  <a:moveTo>
                    <a:pt x="14697" y="13117"/>
                  </a:moveTo>
                  <a:cubicBezTo>
                    <a:pt x="16250" y="12053"/>
                    <a:pt x="17602" y="10212"/>
                    <a:pt x="17602" y="7594"/>
                  </a:cubicBezTo>
                  <a:cubicBezTo>
                    <a:pt x="17602" y="1323"/>
                    <a:pt x="11821" y="0"/>
                    <a:pt x="6989" y="0"/>
                  </a:cubicBezTo>
                  <a:cubicBezTo>
                    <a:pt x="4429" y="0"/>
                    <a:pt x="1870" y="172"/>
                    <a:pt x="604" y="431"/>
                  </a:cubicBezTo>
                  <a:lnTo>
                    <a:pt x="0" y="546"/>
                  </a:lnTo>
                  <a:lnTo>
                    <a:pt x="0" y="28076"/>
                  </a:lnTo>
                  <a:lnTo>
                    <a:pt x="661" y="28162"/>
                  </a:lnTo>
                  <a:cubicBezTo>
                    <a:pt x="2905" y="28450"/>
                    <a:pt x="5350" y="28623"/>
                    <a:pt x="7248" y="28623"/>
                  </a:cubicBezTo>
                  <a:cubicBezTo>
                    <a:pt x="17774" y="28623"/>
                    <a:pt x="19327" y="23330"/>
                    <a:pt x="19327" y="20166"/>
                  </a:cubicBezTo>
                  <a:cubicBezTo>
                    <a:pt x="19327" y="16771"/>
                    <a:pt x="17602" y="14239"/>
                    <a:pt x="14697" y="13117"/>
                  </a:cubicBezTo>
                  <a:moveTo>
                    <a:pt x="5407" y="11363"/>
                  </a:moveTo>
                  <a:lnTo>
                    <a:pt x="5407" y="4516"/>
                  </a:lnTo>
                  <a:cubicBezTo>
                    <a:pt x="5925" y="4459"/>
                    <a:pt x="6557" y="4459"/>
                    <a:pt x="7363" y="4459"/>
                  </a:cubicBezTo>
                  <a:cubicBezTo>
                    <a:pt x="9549" y="4459"/>
                    <a:pt x="12137" y="5034"/>
                    <a:pt x="12137" y="7824"/>
                  </a:cubicBezTo>
                  <a:cubicBezTo>
                    <a:pt x="12137" y="10212"/>
                    <a:pt x="10613" y="11363"/>
                    <a:pt x="7478" y="11363"/>
                  </a:cubicBezTo>
                  <a:lnTo>
                    <a:pt x="5407" y="11363"/>
                  </a:lnTo>
                  <a:close/>
                  <a:moveTo>
                    <a:pt x="13662" y="20022"/>
                  </a:moveTo>
                  <a:cubicBezTo>
                    <a:pt x="13662" y="21690"/>
                    <a:pt x="13029" y="23934"/>
                    <a:pt x="7650" y="23934"/>
                  </a:cubicBezTo>
                  <a:cubicBezTo>
                    <a:pt x="7104" y="23934"/>
                    <a:pt x="6155" y="23934"/>
                    <a:pt x="5407" y="23876"/>
                  </a:cubicBezTo>
                  <a:lnTo>
                    <a:pt x="5407" y="15994"/>
                  </a:lnTo>
                  <a:lnTo>
                    <a:pt x="7881" y="15994"/>
                  </a:lnTo>
                  <a:cubicBezTo>
                    <a:pt x="13057" y="15965"/>
                    <a:pt x="13662" y="18267"/>
                    <a:pt x="13662" y="20022"/>
                  </a:cubicBezTo>
                </a:path>
              </a:pathLst>
            </a:custGeom>
            <a:grpFill/>
            <a:ln w="2874" cap="flat">
              <a:noFill/>
              <a:prstDash val="solid"/>
              <a:miter/>
            </a:ln>
          </p:spPr>
          <p:txBody>
            <a:bodyPr rtlCol="0" anchor="ctr"/>
            <a:lstStyle/>
            <a:p>
              <a:endParaRPr lang="en-US"/>
            </a:p>
          </p:txBody>
        </p:sp>
        <p:sp>
          <p:nvSpPr>
            <p:cNvPr id="32" name="Graphic 7">
              <a:extLst>
                <a:ext uri="{FF2B5EF4-FFF2-40B4-BE49-F238E27FC236}">
                  <a16:creationId xmlns:a16="http://schemas.microsoft.com/office/drawing/2014/main" id="{D008D5FA-A9AD-E043-883E-064C2DF875F8}"/>
                </a:ext>
              </a:extLst>
            </p:cNvPr>
            <p:cNvSpPr/>
            <p:nvPr/>
          </p:nvSpPr>
          <p:spPr>
            <a:xfrm>
              <a:off x="6071092" y="3424426"/>
              <a:ext cx="20017" cy="21114"/>
            </a:xfrm>
            <a:custGeom>
              <a:avLst/>
              <a:gdLst>
                <a:gd name="connsiteX0" fmla="*/ 10009 w 20017"/>
                <a:gd name="connsiteY0" fmla="*/ 0 h 21114"/>
                <a:gd name="connsiteX1" fmla="*/ 0 w 20017"/>
                <a:gd name="connsiteY1" fmla="*/ 10586 h 21114"/>
                <a:gd name="connsiteX2" fmla="*/ 10009 w 20017"/>
                <a:gd name="connsiteY2" fmla="*/ 21115 h 21114"/>
                <a:gd name="connsiteX3" fmla="*/ 20018 w 20017"/>
                <a:gd name="connsiteY3" fmla="*/ 10586 h 21114"/>
                <a:gd name="connsiteX4" fmla="*/ 10009 w 20017"/>
                <a:gd name="connsiteY4" fmla="*/ 0 h 21114"/>
                <a:gd name="connsiteX5" fmla="*/ 14467 w 20017"/>
                <a:gd name="connsiteY5" fmla="*/ 10557 h 21114"/>
                <a:gd name="connsiteX6" fmla="*/ 10009 w 20017"/>
                <a:gd name="connsiteY6" fmla="*/ 16685 h 21114"/>
                <a:gd name="connsiteX7" fmla="*/ 5580 w 20017"/>
                <a:gd name="connsiteY7" fmla="*/ 10557 h 21114"/>
                <a:gd name="connsiteX8" fmla="*/ 10009 w 20017"/>
                <a:gd name="connsiteY8" fmla="*/ 4459 h 21114"/>
                <a:gd name="connsiteX9" fmla="*/ 14467 w 20017"/>
                <a:gd name="connsiteY9" fmla="*/ 10557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017" h="21114">
                  <a:moveTo>
                    <a:pt x="10009" y="0"/>
                  </a:moveTo>
                  <a:cubicBezTo>
                    <a:pt x="3825" y="0"/>
                    <a:pt x="0" y="4056"/>
                    <a:pt x="0" y="10586"/>
                  </a:cubicBezTo>
                  <a:cubicBezTo>
                    <a:pt x="0" y="17087"/>
                    <a:pt x="3825" y="21115"/>
                    <a:pt x="10009" y="21115"/>
                  </a:cubicBezTo>
                  <a:cubicBezTo>
                    <a:pt x="16164" y="21115"/>
                    <a:pt x="20018" y="17087"/>
                    <a:pt x="20018" y="10586"/>
                  </a:cubicBezTo>
                  <a:cubicBezTo>
                    <a:pt x="20018" y="4056"/>
                    <a:pt x="16164" y="0"/>
                    <a:pt x="10009" y="0"/>
                  </a:cubicBezTo>
                  <a:moveTo>
                    <a:pt x="14467" y="10557"/>
                  </a:moveTo>
                  <a:cubicBezTo>
                    <a:pt x="14467" y="14671"/>
                    <a:pt x="13000" y="16685"/>
                    <a:pt x="10009" y="16685"/>
                  </a:cubicBezTo>
                  <a:cubicBezTo>
                    <a:pt x="7047" y="16685"/>
                    <a:pt x="5580" y="14671"/>
                    <a:pt x="5580" y="10557"/>
                  </a:cubicBezTo>
                  <a:cubicBezTo>
                    <a:pt x="5580" y="6444"/>
                    <a:pt x="7018" y="4459"/>
                    <a:pt x="10009" y="4459"/>
                  </a:cubicBezTo>
                  <a:cubicBezTo>
                    <a:pt x="13000" y="4459"/>
                    <a:pt x="14467" y="6473"/>
                    <a:pt x="14467" y="10557"/>
                  </a:cubicBezTo>
                </a:path>
              </a:pathLst>
            </a:custGeom>
            <a:grpFill/>
            <a:ln w="2874" cap="flat">
              <a:noFill/>
              <a:prstDash val="solid"/>
              <a:miter/>
            </a:ln>
          </p:spPr>
          <p:txBody>
            <a:bodyPr rtlCol="0" anchor="ctr"/>
            <a:lstStyle/>
            <a:p>
              <a:endParaRPr lang="en-US"/>
            </a:p>
          </p:txBody>
        </p:sp>
        <p:sp>
          <p:nvSpPr>
            <p:cNvPr id="33" name="Graphic 7">
              <a:extLst>
                <a:ext uri="{FF2B5EF4-FFF2-40B4-BE49-F238E27FC236}">
                  <a16:creationId xmlns:a16="http://schemas.microsoft.com/office/drawing/2014/main" id="{C492C9E8-50D4-0F45-AB21-6FE575DE3CEF}"/>
                </a:ext>
              </a:extLst>
            </p:cNvPr>
            <p:cNvSpPr/>
            <p:nvPr/>
          </p:nvSpPr>
          <p:spPr>
            <a:xfrm>
              <a:off x="6106037" y="3416284"/>
              <a:ext cx="19212" cy="29255"/>
            </a:xfrm>
            <a:custGeom>
              <a:avLst/>
              <a:gdLst>
                <a:gd name="connsiteX0" fmla="*/ 10325 w 19212"/>
                <a:gd name="connsiteY0" fmla="*/ 8141 h 29255"/>
                <a:gd name="connsiteX1" fmla="*/ 5378 w 19212"/>
                <a:gd name="connsiteY1" fmla="*/ 9694 h 29255"/>
                <a:gd name="connsiteX2" fmla="*/ 5378 w 19212"/>
                <a:gd name="connsiteY2" fmla="*/ 288 h 29255"/>
                <a:gd name="connsiteX3" fmla="*/ 4746 w 19212"/>
                <a:gd name="connsiteY3" fmla="*/ 173 h 29255"/>
                <a:gd name="connsiteX4" fmla="*/ 2675 w 19212"/>
                <a:gd name="connsiteY4" fmla="*/ 0 h 29255"/>
                <a:gd name="connsiteX5" fmla="*/ 633 w 19212"/>
                <a:gd name="connsiteY5" fmla="*/ 173 h 29255"/>
                <a:gd name="connsiteX6" fmla="*/ 0 w 19212"/>
                <a:gd name="connsiteY6" fmla="*/ 288 h 29255"/>
                <a:gd name="connsiteX7" fmla="*/ 0 w 19212"/>
                <a:gd name="connsiteY7" fmla="*/ 28019 h 29255"/>
                <a:gd name="connsiteX8" fmla="*/ 518 w 19212"/>
                <a:gd name="connsiteY8" fmla="*/ 28192 h 29255"/>
                <a:gd name="connsiteX9" fmla="*/ 7277 w 19212"/>
                <a:gd name="connsiteY9" fmla="*/ 29256 h 29255"/>
                <a:gd name="connsiteX10" fmla="*/ 19213 w 19212"/>
                <a:gd name="connsiteY10" fmla="*/ 18238 h 29255"/>
                <a:gd name="connsiteX11" fmla="*/ 10325 w 19212"/>
                <a:gd name="connsiteY11" fmla="*/ 8141 h 29255"/>
                <a:gd name="connsiteX12" fmla="*/ 13662 w 19212"/>
                <a:gd name="connsiteY12" fmla="*/ 18382 h 29255"/>
                <a:gd name="connsiteX13" fmla="*/ 7737 w 19212"/>
                <a:gd name="connsiteY13" fmla="*/ 24653 h 29255"/>
                <a:gd name="connsiteX14" fmla="*/ 5378 w 19212"/>
                <a:gd name="connsiteY14" fmla="*/ 24423 h 29255"/>
                <a:gd name="connsiteX15" fmla="*/ 5378 w 19212"/>
                <a:gd name="connsiteY15" fmla="*/ 17174 h 29255"/>
                <a:gd name="connsiteX16" fmla="*/ 9606 w 19212"/>
                <a:gd name="connsiteY16" fmla="*/ 12744 h 29255"/>
                <a:gd name="connsiteX17" fmla="*/ 13662 w 19212"/>
                <a:gd name="connsiteY17" fmla="*/ 18382 h 29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212" h="29255">
                  <a:moveTo>
                    <a:pt x="10325" y="8141"/>
                  </a:moveTo>
                  <a:cubicBezTo>
                    <a:pt x="8427" y="8141"/>
                    <a:pt x="6673" y="8688"/>
                    <a:pt x="5378" y="9694"/>
                  </a:cubicBezTo>
                  <a:lnTo>
                    <a:pt x="5378" y="288"/>
                  </a:lnTo>
                  <a:lnTo>
                    <a:pt x="4746" y="173"/>
                  </a:lnTo>
                  <a:cubicBezTo>
                    <a:pt x="3969" y="29"/>
                    <a:pt x="3049" y="0"/>
                    <a:pt x="2675" y="0"/>
                  </a:cubicBezTo>
                  <a:cubicBezTo>
                    <a:pt x="2330" y="0"/>
                    <a:pt x="1409" y="29"/>
                    <a:pt x="633" y="173"/>
                  </a:cubicBezTo>
                  <a:lnTo>
                    <a:pt x="0" y="288"/>
                  </a:lnTo>
                  <a:lnTo>
                    <a:pt x="0" y="28019"/>
                  </a:lnTo>
                  <a:lnTo>
                    <a:pt x="518" y="28192"/>
                  </a:lnTo>
                  <a:cubicBezTo>
                    <a:pt x="2013" y="28681"/>
                    <a:pt x="4659" y="29256"/>
                    <a:pt x="7277" y="29256"/>
                  </a:cubicBezTo>
                  <a:cubicBezTo>
                    <a:pt x="14870" y="29256"/>
                    <a:pt x="19213" y="25229"/>
                    <a:pt x="19213" y="18238"/>
                  </a:cubicBezTo>
                  <a:cubicBezTo>
                    <a:pt x="19241" y="11823"/>
                    <a:pt x="15991" y="8141"/>
                    <a:pt x="10325" y="8141"/>
                  </a:cubicBezTo>
                  <a:moveTo>
                    <a:pt x="13662" y="18382"/>
                  </a:moveTo>
                  <a:cubicBezTo>
                    <a:pt x="13662" y="22438"/>
                    <a:pt x="11562" y="24653"/>
                    <a:pt x="7737" y="24653"/>
                  </a:cubicBezTo>
                  <a:cubicBezTo>
                    <a:pt x="6845" y="24653"/>
                    <a:pt x="6040" y="24567"/>
                    <a:pt x="5378" y="24423"/>
                  </a:cubicBezTo>
                  <a:lnTo>
                    <a:pt x="5378" y="17174"/>
                  </a:lnTo>
                  <a:cubicBezTo>
                    <a:pt x="5378" y="13060"/>
                    <a:pt x="8600" y="12744"/>
                    <a:pt x="9606" y="12744"/>
                  </a:cubicBezTo>
                  <a:cubicBezTo>
                    <a:pt x="11476" y="12744"/>
                    <a:pt x="13662" y="13405"/>
                    <a:pt x="13662" y="18382"/>
                  </a:cubicBezTo>
                </a:path>
              </a:pathLst>
            </a:custGeom>
            <a:grpFill/>
            <a:ln w="2874" cap="flat">
              <a:noFill/>
              <a:prstDash val="solid"/>
              <a:miter/>
            </a:ln>
          </p:spPr>
          <p:txBody>
            <a:bodyPr rtlCol="0" anchor="ctr"/>
            <a:lstStyle/>
            <a:p>
              <a:endParaRPr lang="en-US"/>
            </a:p>
          </p:txBody>
        </p:sp>
        <p:sp>
          <p:nvSpPr>
            <p:cNvPr id="34" name="Graphic 7">
              <a:extLst>
                <a:ext uri="{FF2B5EF4-FFF2-40B4-BE49-F238E27FC236}">
                  <a16:creationId xmlns:a16="http://schemas.microsoft.com/office/drawing/2014/main" id="{FA03150D-B051-7049-90DE-EBFB6D196EEB}"/>
                </a:ext>
              </a:extLst>
            </p:cNvPr>
            <p:cNvSpPr/>
            <p:nvPr/>
          </p:nvSpPr>
          <p:spPr>
            <a:xfrm>
              <a:off x="6128384" y="3424426"/>
              <a:ext cx="19212" cy="21085"/>
            </a:xfrm>
            <a:custGeom>
              <a:avLst/>
              <a:gdLst>
                <a:gd name="connsiteX0" fmla="*/ 10124 w 19212"/>
                <a:gd name="connsiteY0" fmla="*/ 0 h 21085"/>
                <a:gd name="connsiteX1" fmla="*/ 0 w 19212"/>
                <a:gd name="connsiteY1" fmla="*/ 10672 h 21085"/>
                <a:gd name="connsiteX2" fmla="*/ 11015 w 19212"/>
                <a:gd name="connsiteY2" fmla="*/ 21086 h 21085"/>
                <a:gd name="connsiteX3" fmla="*/ 17487 w 19212"/>
                <a:gd name="connsiteY3" fmla="*/ 19993 h 21085"/>
                <a:gd name="connsiteX4" fmla="*/ 17976 w 19212"/>
                <a:gd name="connsiteY4" fmla="*/ 19792 h 21085"/>
                <a:gd name="connsiteX5" fmla="*/ 17947 w 19212"/>
                <a:gd name="connsiteY5" fmla="*/ 19274 h 21085"/>
                <a:gd name="connsiteX6" fmla="*/ 17113 w 19212"/>
                <a:gd name="connsiteY6" fmla="*/ 16052 h 21085"/>
                <a:gd name="connsiteX7" fmla="*/ 16796 w 19212"/>
                <a:gd name="connsiteY7" fmla="*/ 15505 h 21085"/>
                <a:gd name="connsiteX8" fmla="*/ 16193 w 19212"/>
                <a:gd name="connsiteY8" fmla="*/ 15735 h 21085"/>
                <a:gd name="connsiteX9" fmla="*/ 11246 w 19212"/>
                <a:gd name="connsiteY9" fmla="*/ 16598 h 21085"/>
                <a:gd name="connsiteX10" fmla="*/ 5637 w 19212"/>
                <a:gd name="connsiteY10" fmla="*/ 12197 h 21085"/>
                <a:gd name="connsiteX11" fmla="*/ 19040 w 19212"/>
                <a:gd name="connsiteY11" fmla="*/ 12197 h 21085"/>
                <a:gd name="connsiteX12" fmla="*/ 19126 w 19212"/>
                <a:gd name="connsiteY12" fmla="*/ 11075 h 21085"/>
                <a:gd name="connsiteX13" fmla="*/ 19212 w 19212"/>
                <a:gd name="connsiteY13" fmla="*/ 9378 h 21085"/>
                <a:gd name="connsiteX14" fmla="*/ 10124 w 19212"/>
                <a:gd name="connsiteY14" fmla="*/ 0 h 21085"/>
                <a:gd name="connsiteX15" fmla="*/ 10009 w 19212"/>
                <a:gd name="connsiteY15" fmla="*/ 4401 h 21085"/>
                <a:gd name="connsiteX16" fmla="*/ 13834 w 19212"/>
                <a:gd name="connsiteY16" fmla="*/ 7997 h 21085"/>
                <a:gd name="connsiteX17" fmla="*/ 5752 w 19212"/>
                <a:gd name="connsiteY17" fmla="*/ 7997 h 21085"/>
                <a:gd name="connsiteX18" fmla="*/ 10009 w 19212"/>
                <a:gd name="connsiteY18" fmla="*/ 4401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212" h="21085">
                  <a:moveTo>
                    <a:pt x="10124" y="0"/>
                  </a:moveTo>
                  <a:cubicBezTo>
                    <a:pt x="3883" y="0"/>
                    <a:pt x="0" y="4085"/>
                    <a:pt x="0" y="10672"/>
                  </a:cubicBezTo>
                  <a:cubicBezTo>
                    <a:pt x="0" y="17404"/>
                    <a:pt x="3911" y="21086"/>
                    <a:pt x="11015" y="21086"/>
                  </a:cubicBezTo>
                  <a:cubicBezTo>
                    <a:pt x="13604" y="21086"/>
                    <a:pt x="15703" y="20741"/>
                    <a:pt x="17487" y="19993"/>
                  </a:cubicBezTo>
                  <a:lnTo>
                    <a:pt x="17976" y="19792"/>
                  </a:lnTo>
                  <a:lnTo>
                    <a:pt x="17947" y="19274"/>
                  </a:lnTo>
                  <a:cubicBezTo>
                    <a:pt x="17889" y="18094"/>
                    <a:pt x="17573" y="16857"/>
                    <a:pt x="17113" y="16052"/>
                  </a:cubicBezTo>
                  <a:lnTo>
                    <a:pt x="16796" y="15505"/>
                  </a:lnTo>
                  <a:lnTo>
                    <a:pt x="16193" y="15735"/>
                  </a:lnTo>
                  <a:cubicBezTo>
                    <a:pt x="14668" y="16311"/>
                    <a:pt x="13000" y="16598"/>
                    <a:pt x="11246" y="16598"/>
                  </a:cubicBezTo>
                  <a:cubicBezTo>
                    <a:pt x="7708" y="16598"/>
                    <a:pt x="5982" y="15246"/>
                    <a:pt x="5637" y="12197"/>
                  </a:cubicBezTo>
                  <a:lnTo>
                    <a:pt x="19040" y="12197"/>
                  </a:lnTo>
                  <a:lnTo>
                    <a:pt x="19126" y="11075"/>
                  </a:lnTo>
                  <a:cubicBezTo>
                    <a:pt x="19155" y="10586"/>
                    <a:pt x="19212" y="9953"/>
                    <a:pt x="19212" y="9378"/>
                  </a:cubicBezTo>
                  <a:cubicBezTo>
                    <a:pt x="19212" y="3682"/>
                    <a:pt x="15646" y="0"/>
                    <a:pt x="10124" y="0"/>
                  </a:cubicBezTo>
                  <a:moveTo>
                    <a:pt x="10009" y="4401"/>
                  </a:moveTo>
                  <a:cubicBezTo>
                    <a:pt x="12971" y="4401"/>
                    <a:pt x="13690" y="6703"/>
                    <a:pt x="13834" y="7997"/>
                  </a:cubicBezTo>
                  <a:lnTo>
                    <a:pt x="5752" y="7997"/>
                  </a:lnTo>
                  <a:cubicBezTo>
                    <a:pt x="6270" y="5581"/>
                    <a:pt x="7651" y="4401"/>
                    <a:pt x="10009" y="4401"/>
                  </a:cubicBezTo>
                </a:path>
              </a:pathLst>
            </a:custGeom>
            <a:grpFill/>
            <a:ln w="2874" cap="flat">
              <a:noFill/>
              <a:prstDash val="solid"/>
              <a:miter/>
            </a:ln>
          </p:spPr>
          <p:txBody>
            <a:bodyPr rtlCol="0" anchor="ctr"/>
            <a:lstStyle/>
            <a:p>
              <a:endParaRPr lang="en-US"/>
            </a:p>
          </p:txBody>
        </p:sp>
        <p:sp>
          <p:nvSpPr>
            <p:cNvPr id="35" name="Graphic 7">
              <a:extLst>
                <a:ext uri="{FF2B5EF4-FFF2-40B4-BE49-F238E27FC236}">
                  <a16:creationId xmlns:a16="http://schemas.microsoft.com/office/drawing/2014/main" id="{8F4B5F8C-66BE-B745-A847-B82B7BAB48E0}"/>
                </a:ext>
              </a:extLst>
            </p:cNvPr>
            <p:cNvSpPr/>
            <p:nvPr/>
          </p:nvSpPr>
          <p:spPr>
            <a:xfrm>
              <a:off x="6151307" y="3424684"/>
              <a:ext cx="12051" cy="20539"/>
            </a:xfrm>
            <a:custGeom>
              <a:avLst/>
              <a:gdLst>
                <a:gd name="connsiteX0" fmla="*/ 11735 w 12051"/>
                <a:gd name="connsiteY0" fmla="*/ 201 h 20539"/>
                <a:gd name="connsiteX1" fmla="*/ 11217 w 12051"/>
                <a:gd name="connsiteY1" fmla="*/ 144 h 20539"/>
                <a:gd name="connsiteX2" fmla="*/ 9923 w 12051"/>
                <a:gd name="connsiteY2" fmla="*/ 58 h 20539"/>
                <a:gd name="connsiteX3" fmla="*/ 4947 w 12051"/>
                <a:gd name="connsiteY3" fmla="*/ 1985 h 20539"/>
                <a:gd name="connsiteX4" fmla="*/ 4746 w 12051"/>
                <a:gd name="connsiteY4" fmla="*/ 777 h 20539"/>
                <a:gd name="connsiteX5" fmla="*/ 4659 w 12051"/>
                <a:gd name="connsiteY5" fmla="*/ 288 h 20539"/>
                <a:gd name="connsiteX6" fmla="*/ 4171 w 12051"/>
                <a:gd name="connsiteY6" fmla="*/ 173 h 20539"/>
                <a:gd name="connsiteX7" fmla="*/ 2387 w 12051"/>
                <a:gd name="connsiteY7" fmla="*/ 0 h 20539"/>
                <a:gd name="connsiteX8" fmla="*/ 633 w 12051"/>
                <a:gd name="connsiteY8" fmla="*/ 173 h 20539"/>
                <a:gd name="connsiteX9" fmla="*/ 0 w 12051"/>
                <a:gd name="connsiteY9" fmla="*/ 288 h 20539"/>
                <a:gd name="connsiteX10" fmla="*/ 0 w 12051"/>
                <a:gd name="connsiteY10" fmla="*/ 20281 h 20539"/>
                <a:gd name="connsiteX11" fmla="*/ 633 w 12051"/>
                <a:gd name="connsiteY11" fmla="*/ 20396 h 20539"/>
                <a:gd name="connsiteX12" fmla="*/ 2704 w 12051"/>
                <a:gd name="connsiteY12" fmla="*/ 20540 h 20539"/>
                <a:gd name="connsiteX13" fmla="*/ 4746 w 12051"/>
                <a:gd name="connsiteY13" fmla="*/ 20367 h 20539"/>
                <a:gd name="connsiteX14" fmla="*/ 5378 w 12051"/>
                <a:gd name="connsiteY14" fmla="*/ 20252 h 20539"/>
                <a:gd name="connsiteX15" fmla="*/ 5378 w 12051"/>
                <a:gd name="connsiteY15" fmla="*/ 10327 h 20539"/>
                <a:gd name="connsiteX16" fmla="*/ 9951 w 12051"/>
                <a:gd name="connsiteY16" fmla="*/ 4861 h 20539"/>
                <a:gd name="connsiteX17" fmla="*/ 10354 w 12051"/>
                <a:gd name="connsiteY17" fmla="*/ 4861 h 20539"/>
                <a:gd name="connsiteX18" fmla="*/ 10929 w 12051"/>
                <a:gd name="connsiteY18" fmla="*/ 4919 h 20539"/>
                <a:gd name="connsiteX19" fmla="*/ 11706 w 12051"/>
                <a:gd name="connsiteY19" fmla="*/ 5121 h 20539"/>
                <a:gd name="connsiteX20" fmla="*/ 11850 w 12051"/>
                <a:gd name="connsiteY20" fmla="*/ 4344 h 20539"/>
                <a:gd name="connsiteX21" fmla="*/ 12051 w 12051"/>
                <a:gd name="connsiteY21" fmla="*/ 2359 h 20539"/>
                <a:gd name="connsiteX22" fmla="*/ 11878 w 12051"/>
                <a:gd name="connsiteY22" fmla="*/ 719 h 20539"/>
                <a:gd name="connsiteX23" fmla="*/ 11735 w 12051"/>
                <a:gd name="connsiteY23" fmla="*/ 201 h 2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51" h="20539">
                  <a:moveTo>
                    <a:pt x="11735" y="201"/>
                  </a:moveTo>
                  <a:lnTo>
                    <a:pt x="11217" y="144"/>
                  </a:lnTo>
                  <a:cubicBezTo>
                    <a:pt x="10901" y="115"/>
                    <a:pt x="10383" y="58"/>
                    <a:pt x="9923" y="58"/>
                  </a:cubicBezTo>
                  <a:cubicBezTo>
                    <a:pt x="7967" y="58"/>
                    <a:pt x="6299" y="690"/>
                    <a:pt x="4947" y="1985"/>
                  </a:cubicBezTo>
                  <a:cubicBezTo>
                    <a:pt x="4890" y="1496"/>
                    <a:pt x="4803" y="1064"/>
                    <a:pt x="4746" y="777"/>
                  </a:cubicBezTo>
                  <a:lnTo>
                    <a:pt x="4659" y="288"/>
                  </a:lnTo>
                  <a:lnTo>
                    <a:pt x="4171" y="173"/>
                  </a:lnTo>
                  <a:cubicBezTo>
                    <a:pt x="3710" y="58"/>
                    <a:pt x="3106" y="0"/>
                    <a:pt x="2387" y="0"/>
                  </a:cubicBezTo>
                  <a:cubicBezTo>
                    <a:pt x="1726" y="0"/>
                    <a:pt x="1208" y="58"/>
                    <a:pt x="633" y="173"/>
                  </a:cubicBezTo>
                  <a:lnTo>
                    <a:pt x="0" y="288"/>
                  </a:lnTo>
                  <a:lnTo>
                    <a:pt x="0" y="20281"/>
                  </a:lnTo>
                  <a:lnTo>
                    <a:pt x="633" y="20396"/>
                  </a:lnTo>
                  <a:cubicBezTo>
                    <a:pt x="1409" y="20540"/>
                    <a:pt x="2272" y="20540"/>
                    <a:pt x="2704" y="20540"/>
                  </a:cubicBezTo>
                  <a:cubicBezTo>
                    <a:pt x="3164" y="20540"/>
                    <a:pt x="4027" y="20511"/>
                    <a:pt x="4746" y="20367"/>
                  </a:cubicBezTo>
                  <a:lnTo>
                    <a:pt x="5378" y="20252"/>
                  </a:lnTo>
                  <a:lnTo>
                    <a:pt x="5378" y="10327"/>
                  </a:lnTo>
                  <a:cubicBezTo>
                    <a:pt x="5378" y="6588"/>
                    <a:pt x="6845" y="4861"/>
                    <a:pt x="9951" y="4861"/>
                  </a:cubicBezTo>
                  <a:lnTo>
                    <a:pt x="10354" y="4861"/>
                  </a:lnTo>
                  <a:cubicBezTo>
                    <a:pt x="10440" y="4861"/>
                    <a:pt x="10699" y="4861"/>
                    <a:pt x="10929" y="4919"/>
                  </a:cubicBezTo>
                  <a:lnTo>
                    <a:pt x="11706" y="5121"/>
                  </a:lnTo>
                  <a:lnTo>
                    <a:pt x="11850" y="4344"/>
                  </a:lnTo>
                  <a:cubicBezTo>
                    <a:pt x="11994" y="3682"/>
                    <a:pt x="12051" y="2963"/>
                    <a:pt x="12051" y="2359"/>
                  </a:cubicBezTo>
                  <a:cubicBezTo>
                    <a:pt x="12051" y="1697"/>
                    <a:pt x="11994" y="1180"/>
                    <a:pt x="11878" y="719"/>
                  </a:cubicBezTo>
                  <a:lnTo>
                    <a:pt x="11735" y="201"/>
                  </a:lnTo>
                  <a:close/>
                </a:path>
              </a:pathLst>
            </a:custGeom>
            <a:grpFill/>
            <a:ln w="2874" cap="flat">
              <a:noFill/>
              <a:prstDash val="solid"/>
              <a:miter/>
            </a:ln>
          </p:spPr>
          <p:txBody>
            <a:bodyPr rtlCol="0" anchor="ctr"/>
            <a:lstStyle/>
            <a:p>
              <a:endParaRPr lang="en-US"/>
            </a:p>
          </p:txBody>
        </p:sp>
        <p:sp>
          <p:nvSpPr>
            <p:cNvPr id="36" name="Graphic 7">
              <a:extLst>
                <a:ext uri="{FF2B5EF4-FFF2-40B4-BE49-F238E27FC236}">
                  <a16:creationId xmlns:a16="http://schemas.microsoft.com/office/drawing/2014/main" id="{5AF49BAC-9A5F-1947-BCF6-71C0FFD7F696}"/>
                </a:ext>
              </a:extLst>
            </p:cNvPr>
            <p:cNvSpPr/>
            <p:nvPr/>
          </p:nvSpPr>
          <p:spPr>
            <a:xfrm>
              <a:off x="6175610" y="3424454"/>
              <a:ext cx="16738" cy="21114"/>
            </a:xfrm>
            <a:custGeom>
              <a:avLst/>
              <a:gdLst>
                <a:gd name="connsiteX0" fmla="*/ 15819 w 16738"/>
                <a:gd name="connsiteY0" fmla="*/ 16225 h 21114"/>
                <a:gd name="connsiteX1" fmla="*/ 15502 w 16738"/>
                <a:gd name="connsiteY1" fmla="*/ 15707 h 21114"/>
                <a:gd name="connsiteX2" fmla="*/ 14927 w 16738"/>
                <a:gd name="connsiteY2" fmla="*/ 15908 h 21114"/>
                <a:gd name="connsiteX3" fmla="*/ 11044 w 16738"/>
                <a:gd name="connsiteY3" fmla="*/ 16512 h 21114"/>
                <a:gd name="connsiteX4" fmla="*/ 5579 w 16738"/>
                <a:gd name="connsiteY4" fmla="*/ 10528 h 21114"/>
                <a:gd name="connsiteX5" fmla="*/ 10728 w 16738"/>
                <a:gd name="connsiteY5" fmla="*/ 4516 h 21114"/>
                <a:gd name="connsiteX6" fmla="*/ 14812 w 16738"/>
                <a:gd name="connsiteY6" fmla="*/ 5091 h 21114"/>
                <a:gd name="connsiteX7" fmla="*/ 15416 w 16738"/>
                <a:gd name="connsiteY7" fmla="*/ 5293 h 21114"/>
                <a:gd name="connsiteX8" fmla="*/ 15703 w 16738"/>
                <a:gd name="connsiteY8" fmla="*/ 4718 h 21114"/>
                <a:gd name="connsiteX9" fmla="*/ 16451 w 16738"/>
                <a:gd name="connsiteY9" fmla="*/ 1496 h 21114"/>
                <a:gd name="connsiteX10" fmla="*/ 16451 w 16738"/>
                <a:gd name="connsiteY10" fmla="*/ 978 h 21114"/>
                <a:gd name="connsiteX11" fmla="*/ 15962 w 16738"/>
                <a:gd name="connsiteY11" fmla="*/ 805 h 21114"/>
                <a:gd name="connsiteX12" fmla="*/ 10469 w 16738"/>
                <a:gd name="connsiteY12" fmla="*/ 0 h 21114"/>
                <a:gd name="connsiteX13" fmla="*/ 0 w 16738"/>
                <a:gd name="connsiteY13" fmla="*/ 10586 h 21114"/>
                <a:gd name="connsiteX14" fmla="*/ 10728 w 16738"/>
                <a:gd name="connsiteY14" fmla="*/ 21115 h 21114"/>
                <a:gd name="connsiteX15" fmla="*/ 16221 w 16738"/>
                <a:gd name="connsiteY15" fmla="*/ 20223 h 21114"/>
                <a:gd name="connsiteX16" fmla="*/ 16739 w 16738"/>
                <a:gd name="connsiteY16" fmla="*/ 20022 h 21114"/>
                <a:gd name="connsiteX17" fmla="*/ 16710 w 16738"/>
                <a:gd name="connsiteY17" fmla="*/ 19475 h 21114"/>
                <a:gd name="connsiteX18" fmla="*/ 15819 w 16738"/>
                <a:gd name="connsiteY18" fmla="*/ 16225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738" h="21114">
                  <a:moveTo>
                    <a:pt x="15819" y="16225"/>
                  </a:moveTo>
                  <a:lnTo>
                    <a:pt x="15502" y="15707"/>
                  </a:lnTo>
                  <a:lnTo>
                    <a:pt x="14927" y="15908"/>
                  </a:lnTo>
                  <a:cubicBezTo>
                    <a:pt x="13690" y="16339"/>
                    <a:pt x="12540" y="16512"/>
                    <a:pt x="11044" y="16512"/>
                  </a:cubicBezTo>
                  <a:cubicBezTo>
                    <a:pt x="7363" y="16512"/>
                    <a:pt x="5579" y="14556"/>
                    <a:pt x="5579" y="10528"/>
                  </a:cubicBezTo>
                  <a:cubicBezTo>
                    <a:pt x="5579" y="7767"/>
                    <a:pt x="6471" y="4516"/>
                    <a:pt x="10728" y="4516"/>
                  </a:cubicBezTo>
                  <a:cubicBezTo>
                    <a:pt x="12223" y="4516"/>
                    <a:pt x="13575" y="4718"/>
                    <a:pt x="14812" y="5091"/>
                  </a:cubicBezTo>
                  <a:lnTo>
                    <a:pt x="15416" y="5293"/>
                  </a:lnTo>
                  <a:lnTo>
                    <a:pt x="15703" y="4718"/>
                  </a:lnTo>
                  <a:cubicBezTo>
                    <a:pt x="16221" y="3711"/>
                    <a:pt x="16451" y="2359"/>
                    <a:pt x="16451" y="1496"/>
                  </a:cubicBezTo>
                  <a:lnTo>
                    <a:pt x="16451" y="978"/>
                  </a:lnTo>
                  <a:lnTo>
                    <a:pt x="15962" y="805"/>
                  </a:lnTo>
                  <a:cubicBezTo>
                    <a:pt x="14409" y="230"/>
                    <a:pt x="12770" y="0"/>
                    <a:pt x="10469" y="0"/>
                  </a:cubicBezTo>
                  <a:cubicBezTo>
                    <a:pt x="4113" y="0"/>
                    <a:pt x="0" y="4142"/>
                    <a:pt x="0" y="10586"/>
                  </a:cubicBezTo>
                  <a:cubicBezTo>
                    <a:pt x="0" y="17289"/>
                    <a:pt x="3911" y="21115"/>
                    <a:pt x="10728" y="21115"/>
                  </a:cubicBezTo>
                  <a:cubicBezTo>
                    <a:pt x="12741" y="21115"/>
                    <a:pt x="14582" y="20827"/>
                    <a:pt x="16221" y="20223"/>
                  </a:cubicBezTo>
                  <a:lnTo>
                    <a:pt x="16739" y="20022"/>
                  </a:lnTo>
                  <a:lnTo>
                    <a:pt x="16710" y="19475"/>
                  </a:lnTo>
                  <a:cubicBezTo>
                    <a:pt x="16681" y="18324"/>
                    <a:pt x="16336" y="17087"/>
                    <a:pt x="15819" y="16225"/>
                  </a:cubicBezTo>
                </a:path>
              </a:pathLst>
            </a:custGeom>
            <a:grpFill/>
            <a:ln w="2874" cap="flat">
              <a:noFill/>
              <a:prstDash val="solid"/>
              <a:miter/>
            </a:ln>
          </p:spPr>
          <p:txBody>
            <a:bodyPr rtlCol="0" anchor="ctr"/>
            <a:lstStyle/>
            <a:p>
              <a:endParaRPr lang="en-US"/>
            </a:p>
          </p:txBody>
        </p:sp>
        <p:sp>
          <p:nvSpPr>
            <p:cNvPr id="37" name="Graphic 7">
              <a:extLst>
                <a:ext uri="{FF2B5EF4-FFF2-40B4-BE49-F238E27FC236}">
                  <a16:creationId xmlns:a16="http://schemas.microsoft.com/office/drawing/2014/main" id="{F521290E-59C1-3649-A202-722A4AD121FE}"/>
                </a:ext>
              </a:extLst>
            </p:cNvPr>
            <p:cNvSpPr/>
            <p:nvPr/>
          </p:nvSpPr>
          <p:spPr>
            <a:xfrm>
              <a:off x="6194592" y="3424426"/>
              <a:ext cx="16997" cy="21085"/>
            </a:xfrm>
            <a:custGeom>
              <a:avLst/>
              <a:gdLst>
                <a:gd name="connsiteX0" fmla="*/ 8312 w 16997"/>
                <a:gd name="connsiteY0" fmla="*/ 0 h 21085"/>
                <a:gd name="connsiteX1" fmla="*/ 2128 w 16997"/>
                <a:gd name="connsiteY1" fmla="*/ 863 h 21085"/>
                <a:gd name="connsiteX2" fmla="*/ 1582 w 16997"/>
                <a:gd name="connsiteY2" fmla="*/ 1036 h 21085"/>
                <a:gd name="connsiteX3" fmla="*/ 1582 w 16997"/>
                <a:gd name="connsiteY3" fmla="*/ 1582 h 21085"/>
                <a:gd name="connsiteX4" fmla="*/ 2445 w 16997"/>
                <a:gd name="connsiteY4" fmla="*/ 4861 h 21085"/>
                <a:gd name="connsiteX5" fmla="*/ 2761 w 16997"/>
                <a:gd name="connsiteY5" fmla="*/ 5351 h 21085"/>
                <a:gd name="connsiteX6" fmla="*/ 3308 w 16997"/>
                <a:gd name="connsiteY6" fmla="*/ 5178 h 21085"/>
                <a:gd name="connsiteX7" fmla="*/ 7938 w 16997"/>
                <a:gd name="connsiteY7" fmla="*/ 4487 h 21085"/>
                <a:gd name="connsiteX8" fmla="*/ 11706 w 16997"/>
                <a:gd name="connsiteY8" fmla="*/ 7393 h 21085"/>
                <a:gd name="connsiteX9" fmla="*/ 9117 w 16997"/>
                <a:gd name="connsiteY9" fmla="*/ 7307 h 21085"/>
                <a:gd name="connsiteX10" fmla="*/ 0 w 16997"/>
                <a:gd name="connsiteY10" fmla="*/ 14355 h 21085"/>
                <a:gd name="connsiteX11" fmla="*/ 9002 w 16997"/>
                <a:gd name="connsiteY11" fmla="*/ 21086 h 21085"/>
                <a:gd name="connsiteX12" fmla="*/ 16394 w 16997"/>
                <a:gd name="connsiteY12" fmla="*/ 20166 h 21085"/>
                <a:gd name="connsiteX13" fmla="*/ 16998 w 16997"/>
                <a:gd name="connsiteY13" fmla="*/ 20022 h 21085"/>
                <a:gd name="connsiteX14" fmla="*/ 16998 w 16997"/>
                <a:gd name="connsiteY14" fmla="*/ 7681 h 21085"/>
                <a:gd name="connsiteX15" fmla="*/ 8312 w 16997"/>
                <a:gd name="connsiteY15" fmla="*/ 0 h 21085"/>
                <a:gd name="connsiteX16" fmla="*/ 11677 w 16997"/>
                <a:gd name="connsiteY16" fmla="*/ 11794 h 21085"/>
                <a:gd name="connsiteX17" fmla="*/ 11677 w 16997"/>
                <a:gd name="connsiteY17" fmla="*/ 16455 h 21085"/>
                <a:gd name="connsiteX18" fmla="*/ 8916 w 16997"/>
                <a:gd name="connsiteY18" fmla="*/ 16685 h 21085"/>
                <a:gd name="connsiteX19" fmla="*/ 5321 w 16997"/>
                <a:gd name="connsiteY19" fmla="*/ 14297 h 21085"/>
                <a:gd name="connsiteX20" fmla="*/ 9462 w 16997"/>
                <a:gd name="connsiteY20" fmla="*/ 11650 h 21085"/>
                <a:gd name="connsiteX21" fmla="*/ 11677 w 16997"/>
                <a:gd name="connsiteY21" fmla="*/ 11794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997" h="21085">
                  <a:moveTo>
                    <a:pt x="8312" y="0"/>
                  </a:moveTo>
                  <a:cubicBezTo>
                    <a:pt x="6184" y="0"/>
                    <a:pt x="3854" y="316"/>
                    <a:pt x="2128" y="863"/>
                  </a:cubicBezTo>
                  <a:lnTo>
                    <a:pt x="1582" y="1036"/>
                  </a:lnTo>
                  <a:lnTo>
                    <a:pt x="1582" y="1582"/>
                  </a:lnTo>
                  <a:cubicBezTo>
                    <a:pt x="1582" y="2877"/>
                    <a:pt x="1870" y="3941"/>
                    <a:pt x="2445" y="4861"/>
                  </a:cubicBezTo>
                  <a:lnTo>
                    <a:pt x="2761" y="5351"/>
                  </a:lnTo>
                  <a:lnTo>
                    <a:pt x="3308" y="5178"/>
                  </a:lnTo>
                  <a:cubicBezTo>
                    <a:pt x="4976" y="4689"/>
                    <a:pt x="6385" y="4487"/>
                    <a:pt x="7938" y="4487"/>
                  </a:cubicBezTo>
                  <a:cubicBezTo>
                    <a:pt x="10987" y="4487"/>
                    <a:pt x="11648" y="5609"/>
                    <a:pt x="11706" y="7393"/>
                  </a:cubicBezTo>
                  <a:cubicBezTo>
                    <a:pt x="10987" y="7335"/>
                    <a:pt x="10153" y="7307"/>
                    <a:pt x="9117" y="7307"/>
                  </a:cubicBezTo>
                  <a:cubicBezTo>
                    <a:pt x="3595" y="7307"/>
                    <a:pt x="0" y="10068"/>
                    <a:pt x="0" y="14355"/>
                  </a:cubicBezTo>
                  <a:cubicBezTo>
                    <a:pt x="0" y="19935"/>
                    <a:pt x="4889" y="21086"/>
                    <a:pt x="9002" y="21086"/>
                  </a:cubicBezTo>
                  <a:cubicBezTo>
                    <a:pt x="11102" y="21086"/>
                    <a:pt x="13604" y="20770"/>
                    <a:pt x="16394" y="20166"/>
                  </a:cubicBezTo>
                  <a:lnTo>
                    <a:pt x="16998" y="20022"/>
                  </a:lnTo>
                  <a:lnTo>
                    <a:pt x="16998" y="7681"/>
                  </a:lnTo>
                  <a:cubicBezTo>
                    <a:pt x="16969" y="2589"/>
                    <a:pt x="14035" y="0"/>
                    <a:pt x="8312" y="0"/>
                  </a:cubicBezTo>
                  <a:moveTo>
                    <a:pt x="11677" y="11794"/>
                  </a:moveTo>
                  <a:lnTo>
                    <a:pt x="11677" y="16455"/>
                  </a:lnTo>
                  <a:cubicBezTo>
                    <a:pt x="10900" y="16598"/>
                    <a:pt x="9922" y="16685"/>
                    <a:pt x="8916" y="16685"/>
                  </a:cubicBezTo>
                  <a:cubicBezTo>
                    <a:pt x="6299" y="16685"/>
                    <a:pt x="5321" y="16052"/>
                    <a:pt x="5321" y="14297"/>
                  </a:cubicBezTo>
                  <a:cubicBezTo>
                    <a:pt x="5321" y="13175"/>
                    <a:pt x="5752" y="11650"/>
                    <a:pt x="9462" y="11650"/>
                  </a:cubicBezTo>
                  <a:cubicBezTo>
                    <a:pt x="10066" y="11650"/>
                    <a:pt x="10987" y="11708"/>
                    <a:pt x="11677" y="11794"/>
                  </a:cubicBezTo>
                </a:path>
              </a:pathLst>
            </a:custGeom>
            <a:grpFill/>
            <a:ln w="2874" cap="flat">
              <a:noFill/>
              <a:prstDash val="solid"/>
              <a:miter/>
            </a:ln>
          </p:spPr>
          <p:txBody>
            <a:bodyPr rtlCol="0" anchor="ctr"/>
            <a:lstStyle/>
            <a:p>
              <a:endParaRPr lang="en-US"/>
            </a:p>
          </p:txBody>
        </p:sp>
        <p:sp>
          <p:nvSpPr>
            <p:cNvPr id="38" name="Graphic 7">
              <a:extLst>
                <a:ext uri="{FF2B5EF4-FFF2-40B4-BE49-F238E27FC236}">
                  <a16:creationId xmlns:a16="http://schemas.microsoft.com/office/drawing/2014/main" id="{CC825942-6E88-4F48-92C4-852A6BB45596}"/>
                </a:ext>
              </a:extLst>
            </p:cNvPr>
            <p:cNvSpPr/>
            <p:nvPr/>
          </p:nvSpPr>
          <p:spPr>
            <a:xfrm>
              <a:off x="6166579" y="3424224"/>
              <a:ext cx="5320" cy="21172"/>
            </a:xfrm>
            <a:custGeom>
              <a:avLst/>
              <a:gdLst>
                <a:gd name="connsiteX0" fmla="*/ 4688 w 5320"/>
                <a:gd name="connsiteY0" fmla="*/ 144 h 21172"/>
                <a:gd name="connsiteX1" fmla="*/ 2675 w 5320"/>
                <a:gd name="connsiteY1" fmla="*/ 0 h 21172"/>
                <a:gd name="connsiteX2" fmla="*/ 633 w 5320"/>
                <a:gd name="connsiteY2" fmla="*/ 144 h 21172"/>
                <a:gd name="connsiteX3" fmla="*/ 0 w 5320"/>
                <a:gd name="connsiteY3" fmla="*/ 259 h 21172"/>
                <a:gd name="connsiteX4" fmla="*/ 0 w 5320"/>
                <a:gd name="connsiteY4" fmla="*/ 20885 h 21172"/>
                <a:gd name="connsiteX5" fmla="*/ 633 w 5320"/>
                <a:gd name="connsiteY5" fmla="*/ 21000 h 21172"/>
                <a:gd name="connsiteX6" fmla="*/ 2646 w 5320"/>
                <a:gd name="connsiteY6" fmla="*/ 21172 h 21172"/>
                <a:gd name="connsiteX7" fmla="*/ 4688 w 5320"/>
                <a:gd name="connsiteY7" fmla="*/ 21000 h 21172"/>
                <a:gd name="connsiteX8" fmla="*/ 5321 w 5320"/>
                <a:gd name="connsiteY8" fmla="*/ 20885 h 21172"/>
                <a:gd name="connsiteX9" fmla="*/ 5321 w 5320"/>
                <a:gd name="connsiteY9" fmla="*/ 259 h 21172"/>
                <a:gd name="connsiteX10" fmla="*/ 4688 w 5320"/>
                <a:gd name="connsiteY10" fmla="*/ 144 h 21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20" h="21172">
                  <a:moveTo>
                    <a:pt x="4688" y="144"/>
                  </a:moveTo>
                  <a:cubicBezTo>
                    <a:pt x="4055" y="29"/>
                    <a:pt x="3250" y="0"/>
                    <a:pt x="2675" y="0"/>
                  </a:cubicBezTo>
                  <a:cubicBezTo>
                    <a:pt x="2215" y="0"/>
                    <a:pt x="1352" y="29"/>
                    <a:pt x="633" y="144"/>
                  </a:cubicBezTo>
                  <a:lnTo>
                    <a:pt x="0" y="259"/>
                  </a:lnTo>
                  <a:lnTo>
                    <a:pt x="0" y="20885"/>
                  </a:lnTo>
                  <a:lnTo>
                    <a:pt x="633" y="21000"/>
                  </a:lnTo>
                  <a:cubicBezTo>
                    <a:pt x="1265" y="21115"/>
                    <a:pt x="2071" y="21172"/>
                    <a:pt x="2646" y="21172"/>
                  </a:cubicBezTo>
                  <a:cubicBezTo>
                    <a:pt x="3106" y="21172"/>
                    <a:pt x="3969" y="21144"/>
                    <a:pt x="4688" y="21000"/>
                  </a:cubicBezTo>
                  <a:lnTo>
                    <a:pt x="5321" y="20885"/>
                  </a:lnTo>
                  <a:lnTo>
                    <a:pt x="5321" y="259"/>
                  </a:lnTo>
                  <a:lnTo>
                    <a:pt x="4688" y="144"/>
                  </a:lnTo>
                  <a:close/>
                </a:path>
              </a:pathLst>
            </a:custGeom>
            <a:grpFill/>
            <a:ln w="2874" cap="flat">
              <a:noFill/>
              <a:prstDash val="solid"/>
              <a:miter/>
            </a:ln>
          </p:spPr>
          <p:txBody>
            <a:bodyPr rtlCol="0" anchor="ctr"/>
            <a:lstStyle/>
            <a:p>
              <a:endParaRPr lang="en-US"/>
            </a:p>
          </p:txBody>
        </p:sp>
        <p:sp>
          <p:nvSpPr>
            <p:cNvPr id="39" name="Graphic 7">
              <a:extLst>
                <a:ext uri="{FF2B5EF4-FFF2-40B4-BE49-F238E27FC236}">
                  <a16:creationId xmlns:a16="http://schemas.microsoft.com/office/drawing/2014/main" id="{54C43770-BC8C-9448-82E2-7E71879D68F3}"/>
                </a:ext>
              </a:extLst>
            </p:cNvPr>
            <p:cNvSpPr/>
            <p:nvPr/>
          </p:nvSpPr>
          <p:spPr>
            <a:xfrm>
              <a:off x="6166234"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40" name="Graphic 7">
              <a:extLst>
                <a:ext uri="{FF2B5EF4-FFF2-40B4-BE49-F238E27FC236}">
                  <a16:creationId xmlns:a16="http://schemas.microsoft.com/office/drawing/2014/main" id="{D587FB21-CC90-E644-A75C-9AF79C0A7334}"/>
                </a:ext>
              </a:extLst>
            </p:cNvPr>
            <p:cNvSpPr/>
            <p:nvPr/>
          </p:nvSpPr>
          <p:spPr>
            <a:xfrm>
              <a:off x="6095222" y="3424224"/>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6"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41" name="Graphic 7">
              <a:extLst>
                <a:ext uri="{FF2B5EF4-FFF2-40B4-BE49-F238E27FC236}">
                  <a16:creationId xmlns:a16="http://schemas.microsoft.com/office/drawing/2014/main" id="{615F3900-BC1E-4A46-835A-3FD7939E8ECA}"/>
                </a:ext>
              </a:extLst>
            </p:cNvPr>
            <p:cNvSpPr/>
            <p:nvPr/>
          </p:nvSpPr>
          <p:spPr>
            <a:xfrm>
              <a:off x="6094906"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42" name="Graphic 7">
              <a:extLst>
                <a:ext uri="{FF2B5EF4-FFF2-40B4-BE49-F238E27FC236}">
                  <a16:creationId xmlns:a16="http://schemas.microsoft.com/office/drawing/2014/main" id="{3B7E89D7-1EC3-8947-85CD-58A370FBEBEF}"/>
                </a:ext>
              </a:extLst>
            </p:cNvPr>
            <p:cNvSpPr/>
            <p:nvPr/>
          </p:nvSpPr>
          <p:spPr>
            <a:xfrm>
              <a:off x="6061946" y="3424282"/>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5"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43" name="Graphic 7">
              <a:extLst>
                <a:ext uri="{FF2B5EF4-FFF2-40B4-BE49-F238E27FC236}">
                  <a16:creationId xmlns:a16="http://schemas.microsoft.com/office/drawing/2014/main" id="{F8289318-A35A-344D-A7D5-431C8E66C333}"/>
                </a:ext>
              </a:extLst>
            </p:cNvPr>
            <p:cNvSpPr/>
            <p:nvPr/>
          </p:nvSpPr>
          <p:spPr>
            <a:xfrm>
              <a:off x="6061601" y="3416428"/>
              <a:ext cx="5925" cy="5925"/>
            </a:xfrm>
            <a:custGeom>
              <a:avLst/>
              <a:gdLst>
                <a:gd name="connsiteX0" fmla="*/ 2962 w 5925"/>
                <a:gd name="connsiteY0" fmla="*/ 0 h 5925"/>
                <a:gd name="connsiteX1" fmla="*/ 0 w 5925"/>
                <a:gd name="connsiteY1" fmla="*/ 2963 h 5925"/>
                <a:gd name="connsiteX2" fmla="*/ 2962 w 5925"/>
                <a:gd name="connsiteY2" fmla="*/ 5926 h 5925"/>
                <a:gd name="connsiteX3" fmla="*/ 5925 w 5925"/>
                <a:gd name="connsiteY3" fmla="*/ 2963 h 5925"/>
                <a:gd name="connsiteX4" fmla="*/ 2962 w 5925"/>
                <a:gd name="connsiteY4" fmla="*/ 0 h 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5" h="5925">
                  <a:moveTo>
                    <a:pt x="2962" y="0"/>
                  </a:moveTo>
                  <a:cubicBezTo>
                    <a:pt x="1323" y="0"/>
                    <a:pt x="0" y="1323"/>
                    <a:pt x="0" y="2963"/>
                  </a:cubicBezTo>
                  <a:cubicBezTo>
                    <a:pt x="0" y="4603"/>
                    <a:pt x="1323" y="5926"/>
                    <a:pt x="2962" y="5926"/>
                  </a:cubicBezTo>
                  <a:cubicBezTo>
                    <a:pt x="4602" y="5926"/>
                    <a:pt x="5925" y="4603"/>
                    <a:pt x="5925" y="2963"/>
                  </a:cubicBezTo>
                  <a:cubicBezTo>
                    <a:pt x="5953" y="1352"/>
                    <a:pt x="4602" y="0"/>
                    <a:pt x="2962" y="0"/>
                  </a:cubicBezTo>
                </a:path>
              </a:pathLst>
            </a:custGeom>
            <a:grpFill/>
            <a:ln w="2874" cap="flat">
              <a:noFill/>
              <a:prstDash val="solid"/>
              <a:miter/>
            </a:ln>
          </p:spPr>
          <p:txBody>
            <a:bodyPr rtlCol="0" anchor="ctr"/>
            <a:lstStyle/>
            <a:p>
              <a:endParaRPr lang="en-US"/>
            </a:p>
          </p:txBody>
        </p:sp>
        <p:sp>
          <p:nvSpPr>
            <p:cNvPr id="44" name="Graphic 7">
              <a:extLst>
                <a:ext uri="{FF2B5EF4-FFF2-40B4-BE49-F238E27FC236}">
                  <a16:creationId xmlns:a16="http://schemas.microsoft.com/office/drawing/2014/main" id="{FE6B94B9-4519-444A-B18F-388F8034F9DF}"/>
                </a:ext>
              </a:extLst>
            </p:cNvPr>
            <p:cNvSpPr/>
            <p:nvPr/>
          </p:nvSpPr>
          <p:spPr>
            <a:xfrm>
              <a:off x="6000685" y="3423879"/>
              <a:ext cx="9318" cy="14786"/>
            </a:xfrm>
            <a:custGeom>
              <a:avLst/>
              <a:gdLst>
                <a:gd name="connsiteX0" fmla="*/ 1122 w 9318"/>
                <a:gd name="connsiteY0" fmla="*/ 14729 h 14786"/>
                <a:gd name="connsiteX1" fmla="*/ 1208 w 9318"/>
                <a:gd name="connsiteY1" fmla="*/ 14729 h 14786"/>
                <a:gd name="connsiteX2" fmla="*/ 2301 w 9318"/>
                <a:gd name="connsiteY2" fmla="*/ 14786 h 14786"/>
                <a:gd name="connsiteX3" fmla="*/ 2473 w 9318"/>
                <a:gd name="connsiteY3" fmla="*/ 14786 h 14786"/>
                <a:gd name="connsiteX4" fmla="*/ 2589 w 9318"/>
                <a:gd name="connsiteY4" fmla="*/ 14786 h 14786"/>
                <a:gd name="connsiteX5" fmla="*/ 9319 w 9318"/>
                <a:gd name="connsiteY5" fmla="*/ 7134 h 14786"/>
                <a:gd name="connsiteX6" fmla="*/ 4573 w 9318"/>
                <a:gd name="connsiteY6" fmla="*/ 0 h 14786"/>
                <a:gd name="connsiteX7" fmla="*/ 345 w 9318"/>
                <a:gd name="connsiteY7" fmla="*/ 5207 h 14786"/>
                <a:gd name="connsiteX8" fmla="*/ 345 w 9318"/>
                <a:gd name="connsiteY8" fmla="*/ 10960 h 14786"/>
                <a:gd name="connsiteX9" fmla="*/ 0 w 9318"/>
                <a:gd name="connsiteY9" fmla="*/ 14470 h 14786"/>
                <a:gd name="connsiteX10" fmla="*/ 575 w 9318"/>
                <a:gd name="connsiteY10" fmla="*/ 14614 h 14786"/>
                <a:gd name="connsiteX11" fmla="*/ 661 w 9318"/>
                <a:gd name="connsiteY11" fmla="*/ 14643 h 14786"/>
                <a:gd name="connsiteX12" fmla="*/ 1122 w 9318"/>
                <a:gd name="connsiteY12" fmla="*/ 14729 h 1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18" h="14786">
                  <a:moveTo>
                    <a:pt x="1122" y="14729"/>
                  </a:moveTo>
                  <a:lnTo>
                    <a:pt x="1208" y="14729"/>
                  </a:lnTo>
                  <a:cubicBezTo>
                    <a:pt x="1553" y="14757"/>
                    <a:pt x="1927" y="14786"/>
                    <a:pt x="2301" y="14786"/>
                  </a:cubicBezTo>
                  <a:lnTo>
                    <a:pt x="2473" y="14786"/>
                  </a:lnTo>
                  <a:lnTo>
                    <a:pt x="2589" y="14786"/>
                  </a:lnTo>
                  <a:cubicBezTo>
                    <a:pt x="7047" y="14786"/>
                    <a:pt x="9319" y="12226"/>
                    <a:pt x="9319" y="7134"/>
                  </a:cubicBezTo>
                  <a:cubicBezTo>
                    <a:pt x="9319" y="2129"/>
                    <a:pt x="7909" y="0"/>
                    <a:pt x="4573" y="0"/>
                  </a:cubicBezTo>
                  <a:cubicBezTo>
                    <a:pt x="1841" y="0"/>
                    <a:pt x="345" y="1841"/>
                    <a:pt x="345" y="5207"/>
                  </a:cubicBezTo>
                  <a:lnTo>
                    <a:pt x="345" y="10960"/>
                  </a:lnTo>
                  <a:cubicBezTo>
                    <a:pt x="345" y="11938"/>
                    <a:pt x="288" y="13521"/>
                    <a:pt x="0" y="14470"/>
                  </a:cubicBezTo>
                  <a:cubicBezTo>
                    <a:pt x="144" y="14527"/>
                    <a:pt x="345" y="14556"/>
                    <a:pt x="575" y="14614"/>
                  </a:cubicBezTo>
                  <a:lnTo>
                    <a:pt x="661" y="14643"/>
                  </a:lnTo>
                  <a:cubicBezTo>
                    <a:pt x="748" y="14671"/>
                    <a:pt x="949" y="14700"/>
                    <a:pt x="1122" y="14729"/>
                  </a:cubicBezTo>
                </a:path>
              </a:pathLst>
            </a:custGeom>
            <a:grpFill/>
            <a:ln w="2874" cap="flat">
              <a:noFill/>
              <a:prstDash val="solid"/>
              <a:miter/>
            </a:ln>
          </p:spPr>
          <p:txBody>
            <a:bodyPr rtlCol="0" anchor="ctr"/>
            <a:lstStyle/>
            <a:p>
              <a:endParaRPr lang="en-US"/>
            </a:p>
          </p:txBody>
        </p:sp>
        <p:sp>
          <p:nvSpPr>
            <p:cNvPr id="45" name="Graphic 7">
              <a:extLst>
                <a:ext uri="{FF2B5EF4-FFF2-40B4-BE49-F238E27FC236}">
                  <a16:creationId xmlns:a16="http://schemas.microsoft.com/office/drawing/2014/main" id="{64BE89D9-723E-7940-B8D7-D18729819898}"/>
                </a:ext>
              </a:extLst>
            </p:cNvPr>
            <p:cNvSpPr/>
            <p:nvPr/>
          </p:nvSpPr>
          <p:spPr>
            <a:xfrm>
              <a:off x="5980466" y="3405957"/>
              <a:ext cx="45586" cy="45595"/>
            </a:xfrm>
            <a:custGeom>
              <a:avLst/>
              <a:gdLst>
                <a:gd name="connsiteX0" fmla="*/ 11476 w 45586"/>
                <a:gd name="connsiteY0" fmla="*/ 38289 h 45595"/>
                <a:gd name="connsiteX1" fmla="*/ 12223 w 45586"/>
                <a:gd name="connsiteY1" fmla="*/ 35297 h 45595"/>
                <a:gd name="connsiteX2" fmla="*/ 12223 w 45586"/>
                <a:gd name="connsiteY2" fmla="*/ 35297 h 45595"/>
                <a:gd name="connsiteX3" fmla="*/ 12223 w 45586"/>
                <a:gd name="connsiteY3" fmla="*/ 2589 h 45595"/>
                <a:gd name="connsiteX4" fmla="*/ 0 w 45586"/>
                <a:gd name="connsiteY4" fmla="*/ 22783 h 45595"/>
                <a:gd name="connsiteX5" fmla="*/ 22779 w 45586"/>
                <a:gd name="connsiteY5" fmla="*/ 45595 h 45595"/>
                <a:gd name="connsiteX6" fmla="*/ 45587 w 45586"/>
                <a:gd name="connsiteY6" fmla="*/ 22783 h 45595"/>
                <a:gd name="connsiteX7" fmla="*/ 22779 w 45586"/>
                <a:gd name="connsiteY7" fmla="*/ 0 h 45595"/>
                <a:gd name="connsiteX8" fmla="*/ 20421 w 45586"/>
                <a:gd name="connsiteY8" fmla="*/ 115 h 45595"/>
                <a:gd name="connsiteX9" fmla="*/ 20421 w 45586"/>
                <a:gd name="connsiteY9" fmla="*/ 13204 h 45595"/>
                <a:gd name="connsiteX10" fmla="*/ 26662 w 45586"/>
                <a:gd name="connsiteY10" fmla="*/ 10903 h 45595"/>
                <a:gd name="connsiteX11" fmla="*/ 37965 w 45586"/>
                <a:gd name="connsiteY11" fmla="*/ 24883 h 45595"/>
                <a:gd name="connsiteX12" fmla="*/ 22290 w 45586"/>
                <a:gd name="connsiteY12" fmla="*/ 39756 h 45595"/>
                <a:gd name="connsiteX13" fmla="*/ 18781 w 45586"/>
                <a:gd name="connsiteY13" fmla="*/ 39554 h 45595"/>
                <a:gd name="connsiteX14" fmla="*/ 18666 w 45586"/>
                <a:gd name="connsiteY14" fmla="*/ 39554 h 45595"/>
                <a:gd name="connsiteX15" fmla="*/ 12109 w 45586"/>
                <a:gd name="connsiteY15" fmla="*/ 38461 h 45595"/>
                <a:gd name="connsiteX16" fmla="*/ 11476 w 45586"/>
                <a:gd name="connsiteY16" fmla="*/ 38289 h 45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586" h="45595">
                  <a:moveTo>
                    <a:pt x="11476" y="38289"/>
                  </a:moveTo>
                  <a:cubicBezTo>
                    <a:pt x="12281" y="37310"/>
                    <a:pt x="12223" y="35297"/>
                    <a:pt x="12223" y="35297"/>
                  </a:cubicBezTo>
                  <a:lnTo>
                    <a:pt x="12223" y="35297"/>
                  </a:lnTo>
                  <a:lnTo>
                    <a:pt x="12223" y="2589"/>
                  </a:lnTo>
                  <a:cubicBezTo>
                    <a:pt x="4947" y="6386"/>
                    <a:pt x="0" y="14009"/>
                    <a:pt x="0" y="22783"/>
                  </a:cubicBezTo>
                  <a:cubicBezTo>
                    <a:pt x="0" y="35383"/>
                    <a:pt x="10210" y="45595"/>
                    <a:pt x="22779" y="45595"/>
                  </a:cubicBezTo>
                  <a:cubicBezTo>
                    <a:pt x="35376" y="45595"/>
                    <a:pt x="45587" y="35383"/>
                    <a:pt x="45587" y="22783"/>
                  </a:cubicBezTo>
                  <a:cubicBezTo>
                    <a:pt x="45587" y="10184"/>
                    <a:pt x="35376" y="0"/>
                    <a:pt x="22779" y="0"/>
                  </a:cubicBezTo>
                  <a:cubicBezTo>
                    <a:pt x="21974" y="0"/>
                    <a:pt x="21197" y="29"/>
                    <a:pt x="20421" y="115"/>
                  </a:cubicBezTo>
                  <a:lnTo>
                    <a:pt x="20421" y="13204"/>
                  </a:lnTo>
                  <a:cubicBezTo>
                    <a:pt x="21830" y="11766"/>
                    <a:pt x="24131" y="10903"/>
                    <a:pt x="26662" y="10903"/>
                  </a:cubicBezTo>
                  <a:cubicBezTo>
                    <a:pt x="33737" y="10903"/>
                    <a:pt x="37965" y="16138"/>
                    <a:pt x="37965" y="24883"/>
                  </a:cubicBezTo>
                  <a:cubicBezTo>
                    <a:pt x="37965" y="34060"/>
                    <a:pt x="31954" y="39756"/>
                    <a:pt x="22290" y="39756"/>
                  </a:cubicBezTo>
                  <a:cubicBezTo>
                    <a:pt x="21197" y="39756"/>
                    <a:pt x="19989" y="39698"/>
                    <a:pt x="18781" y="39554"/>
                  </a:cubicBezTo>
                  <a:lnTo>
                    <a:pt x="18666" y="39554"/>
                  </a:lnTo>
                  <a:cubicBezTo>
                    <a:pt x="16135" y="39410"/>
                    <a:pt x="12281" y="38490"/>
                    <a:pt x="12109" y="38461"/>
                  </a:cubicBezTo>
                  <a:lnTo>
                    <a:pt x="11476" y="38289"/>
                  </a:lnTo>
                  <a:close/>
                </a:path>
              </a:pathLst>
            </a:custGeom>
            <a:grpFill/>
            <a:ln w="2874" cap="flat">
              <a:noFill/>
              <a:prstDash val="solid"/>
              <a:miter/>
            </a:ln>
          </p:spPr>
          <p:txBody>
            <a:bodyPr rtlCol="0" anchor="ctr"/>
            <a:lstStyle/>
            <a:p>
              <a:endParaRPr lang="en-US"/>
            </a:p>
          </p:txBody>
        </p:sp>
      </p:grpSp>
    </p:spTree>
    <p:extLst>
      <p:ext uri="{BB962C8B-B14F-4D97-AF65-F5344CB8AC3E}">
        <p14:creationId xmlns:p14="http://schemas.microsoft.com/office/powerpoint/2010/main" val="1098771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Text - Option 0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0E913-BB54-1D4C-A21C-C47D0431891C}"/>
              </a:ext>
            </a:extLst>
          </p:cNvPr>
          <p:cNvSpPr>
            <a:spLocks noGrp="1"/>
          </p:cNvSpPr>
          <p:nvPr>
            <p:ph type="title"/>
          </p:nvPr>
        </p:nvSpPr>
        <p:spPr>
          <a:xfrm>
            <a:off x="184223" y="243361"/>
            <a:ext cx="11680945" cy="638016"/>
          </a:xfrm>
          <a:prstGeom prst="rect">
            <a:avLst/>
          </a:prstGeom>
        </p:spPr>
        <p:txBody>
          <a:bodyPr anchor="t">
            <a:normAutofit/>
          </a:bodyPr>
          <a:lstStyle>
            <a:lvl1pPr>
              <a:lnSpc>
                <a:spcPct val="100000"/>
              </a:lnSpc>
              <a:defRPr sz="2400"/>
            </a:lvl1pPr>
          </a:lstStyle>
          <a:p>
            <a:r>
              <a:rPr lang="en-GB"/>
              <a:t>Click to edit Master title style</a:t>
            </a:r>
            <a:endParaRPr lang="en-US"/>
          </a:p>
        </p:txBody>
      </p:sp>
      <p:sp>
        <p:nvSpPr>
          <p:cNvPr id="24" name="TextBox 23">
            <a:extLst>
              <a:ext uri="{FF2B5EF4-FFF2-40B4-BE49-F238E27FC236}">
                <a16:creationId xmlns:a16="http://schemas.microsoft.com/office/drawing/2014/main" id="{67C5A97E-47B7-F74F-95B2-9C5F4FC4947B}"/>
              </a:ext>
            </a:extLst>
          </p:cNvPr>
          <p:cNvSpPr txBox="1"/>
          <p:nvPr userDrawn="1"/>
        </p:nvSpPr>
        <p:spPr>
          <a:xfrm>
            <a:off x="184224" y="6417378"/>
            <a:ext cx="9523828" cy="166199"/>
          </a:xfrm>
          <a:prstGeom prst="rect">
            <a:avLst/>
          </a:prstGeom>
          <a:noFill/>
        </p:spPr>
        <p:txBody>
          <a:bodyPr wrap="square" rtlCol="0">
            <a:spAutoFit/>
          </a:bodyPr>
          <a:lstStyle/>
          <a:p>
            <a:r>
              <a:rPr lang="en-GB" sz="480" b="1">
                <a:solidFill>
                  <a:srgbClr val="003D46"/>
                </a:solidFill>
                <a:latin typeface="Arial" panose="020B0604020202020204" pitchFamily="34" charset="0"/>
                <a:cs typeface="Arial" panose="020B0604020202020204" pitchFamily="34" charset="0"/>
              </a:rPr>
              <a:t>All content within this presentation, both physically and intellectual is the exclusive property of </a:t>
            </a:r>
            <a:r>
              <a:rPr lang="en-GB" sz="480" b="1" err="1">
                <a:solidFill>
                  <a:srgbClr val="003D46"/>
                </a:solidFill>
                <a:latin typeface="Arial" panose="020B0604020202020204" pitchFamily="34" charset="0"/>
                <a:cs typeface="Arial" panose="020B0604020202020204" pitchFamily="34" charset="0"/>
              </a:rPr>
              <a:t>Bioiberica</a:t>
            </a:r>
            <a:r>
              <a:rPr lang="en-GB" sz="480" b="1">
                <a:solidFill>
                  <a:srgbClr val="003D46"/>
                </a:solidFill>
                <a:latin typeface="Arial" panose="020B0604020202020204" pitchFamily="34" charset="0"/>
                <a:cs typeface="Arial" panose="020B0604020202020204" pitchFamily="34" charset="0"/>
              </a:rPr>
              <a:t>. This presentation may not be distributed in full or in part to any person or third party without the written permission of </a:t>
            </a:r>
            <a:r>
              <a:rPr lang="en-GB" sz="480" b="1" err="1">
                <a:solidFill>
                  <a:srgbClr val="003D46"/>
                </a:solidFill>
                <a:latin typeface="Arial" panose="020B0604020202020204" pitchFamily="34" charset="0"/>
                <a:cs typeface="Arial" panose="020B0604020202020204" pitchFamily="34" charset="0"/>
              </a:rPr>
              <a:t>Bioiberica</a:t>
            </a:r>
            <a:r>
              <a:rPr lang="en-GB" sz="480" b="1">
                <a:solidFill>
                  <a:srgbClr val="003D46"/>
                </a:solidFill>
                <a:latin typeface="Arial" panose="020B0604020202020204" pitchFamily="34" charset="0"/>
                <a:cs typeface="Arial" panose="020B0604020202020204" pitchFamily="34" charset="0"/>
              </a:rPr>
              <a:t>. ©2021</a:t>
            </a:r>
          </a:p>
        </p:txBody>
      </p:sp>
      <p:sp>
        <p:nvSpPr>
          <p:cNvPr id="33" name="Text Placeholder 32">
            <a:extLst>
              <a:ext uri="{FF2B5EF4-FFF2-40B4-BE49-F238E27FC236}">
                <a16:creationId xmlns:a16="http://schemas.microsoft.com/office/drawing/2014/main" id="{D9766FB4-E425-794D-B3A4-6A69E4AFA7EA}"/>
              </a:ext>
            </a:extLst>
          </p:cNvPr>
          <p:cNvSpPr>
            <a:spLocks noGrp="1"/>
          </p:cNvSpPr>
          <p:nvPr>
            <p:ph type="body" sz="quarter" idx="11"/>
          </p:nvPr>
        </p:nvSpPr>
        <p:spPr>
          <a:xfrm>
            <a:off x="281354" y="2190042"/>
            <a:ext cx="3847439" cy="2417977"/>
          </a:xfrm>
        </p:spPr>
        <p:txBody>
          <a:bodyPr/>
          <a:lstStyle>
            <a:lvl1pPr marL="0" indent="0">
              <a:spcBef>
                <a:spcPts val="500"/>
              </a:spcBef>
              <a:spcAft>
                <a:spcPts val="500"/>
              </a:spcAft>
              <a:buNone/>
              <a:defRPr sz="2000" b="1"/>
            </a:lvl1pPr>
            <a:lvl2pPr marL="15875" indent="0">
              <a:lnSpc>
                <a:spcPct val="100000"/>
              </a:lnSpc>
              <a:spcBef>
                <a:spcPts val="500"/>
              </a:spcBef>
              <a:spcAft>
                <a:spcPts val="500"/>
              </a:spcAft>
              <a:buNone/>
              <a:tabLst/>
              <a:defRPr sz="1400"/>
            </a:lvl2pPr>
            <a:lvl3pPr marL="184150" indent="-168275">
              <a:lnSpc>
                <a:spcPct val="100000"/>
              </a:lnSpc>
              <a:spcBef>
                <a:spcPts val="500"/>
              </a:spcBef>
              <a:spcAft>
                <a:spcPts val="500"/>
              </a:spcAft>
              <a:tabLst/>
              <a:defRPr sz="1400" b="1"/>
            </a:lvl3pPr>
          </a:lstStyle>
          <a:p>
            <a:pPr lvl="0"/>
            <a:r>
              <a:rPr lang="en-GB"/>
              <a:t>Click to edit Master text styles</a:t>
            </a:r>
          </a:p>
          <a:p>
            <a:pPr lvl="1"/>
            <a:r>
              <a:rPr lang="en-GB"/>
              <a:t>Second level</a:t>
            </a:r>
          </a:p>
          <a:p>
            <a:pPr lvl="2"/>
            <a:r>
              <a:rPr lang="en-GB"/>
              <a:t>Third level</a:t>
            </a:r>
            <a:endParaRPr lang="en-US"/>
          </a:p>
        </p:txBody>
      </p:sp>
      <p:sp>
        <p:nvSpPr>
          <p:cNvPr id="38" name="Text Placeholder 32">
            <a:extLst>
              <a:ext uri="{FF2B5EF4-FFF2-40B4-BE49-F238E27FC236}">
                <a16:creationId xmlns:a16="http://schemas.microsoft.com/office/drawing/2014/main" id="{10135E3A-E511-744A-8AFC-953E375E4BB7}"/>
              </a:ext>
            </a:extLst>
          </p:cNvPr>
          <p:cNvSpPr>
            <a:spLocks noGrp="1"/>
          </p:cNvSpPr>
          <p:nvPr>
            <p:ph type="body" sz="quarter" idx="12"/>
          </p:nvPr>
        </p:nvSpPr>
        <p:spPr>
          <a:xfrm>
            <a:off x="4226821" y="2190042"/>
            <a:ext cx="3674167" cy="2283219"/>
          </a:xfrm>
        </p:spPr>
        <p:txBody>
          <a:bodyPr/>
          <a:lstStyle>
            <a:lvl1pPr marL="0" indent="0">
              <a:spcBef>
                <a:spcPts val="500"/>
              </a:spcBef>
              <a:spcAft>
                <a:spcPts val="500"/>
              </a:spcAft>
              <a:buNone/>
              <a:defRPr sz="2000" b="1"/>
            </a:lvl1pPr>
            <a:lvl2pPr marL="15875" indent="0">
              <a:lnSpc>
                <a:spcPct val="100000"/>
              </a:lnSpc>
              <a:spcBef>
                <a:spcPts val="500"/>
              </a:spcBef>
              <a:spcAft>
                <a:spcPts val="500"/>
              </a:spcAft>
              <a:buNone/>
              <a:tabLst/>
              <a:defRPr sz="1400"/>
            </a:lvl2pPr>
            <a:lvl3pPr marL="184150" indent="-168275">
              <a:lnSpc>
                <a:spcPct val="100000"/>
              </a:lnSpc>
              <a:spcBef>
                <a:spcPts val="500"/>
              </a:spcBef>
              <a:spcAft>
                <a:spcPts val="500"/>
              </a:spcAft>
              <a:tabLst/>
              <a:defRPr sz="1400" b="1"/>
            </a:lvl3pPr>
          </a:lstStyle>
          <a:p>
            <a:pPr lvl="0"/>
            <a:r>
              <a:rPr lang="en-GB"/>
              <a:t>Click to edit Master text styles</a:t>
            </a:r>
          </a:p>
          <a:p>
            <a:pPr lvl="1"/>
            <a:r>
              <a:rPr lang="en-GB"/>
              <a:t>Second level</a:t>
            </a:r>
          </a:p>
          <a:p>
            <a:pPr lvl="2"/>
            <a:r>
              <a:rPr lang="en-GB"/>
              <a:t>Third level</a:t>
            </a:r>
            <a:endParaRPr lang="en-US"/>
          </a:p>
        </p:txBody>
      </p:sp>
      <p:sp>
        <p:nvSpPr>
          <p:cNvPr id="39" name="Text Placeholder 32">
            <a:extLst>
              <a:ext uri="{FF2B5EF4-FFF2-40B4-BE49-F238E27FC236}">
                <a16:creationId xmlns:a16="http://schemas.microsoft.com/office/drawing/2014/main" id="{F8C786FA-8CB1-464E-9926-E4C5C5F7923E}"/>
              </a:ext>
            </a:extLst>
          </p:cNvPr>
          <p:cNvSpPr>
            <a:spLocks noGrp="1"/>
          </p:cNvSpPr>
          <p:nvPr>
            <p:ph type="body" sz="quarter" idx="13"/>
          </p:nvPr>
        </p:nvSpPr>
        <p:spPr>
          <a:xfrm>
            <a:off x="4226821" y="3940620"/>
            <a:ext cx="3674167" cy="2283219"/>
          </a:xfrm>
        </p:spPr>
        <p:txBody>
          <a:bodyPr/>
          <a:lstStyle>
            <a:lvl1pPr marL="0" indent="0">
              <a:spcBef>
                <a:spcPts val="500"/>
              </a:spcBef>
              <a:spcAft>
                <a:spcPts val="500"/>
              </a:spcAft>
              <a:buNone/>
              <a:defRPr sz="2000" b="1"/>
            </a:lvl1pPr>
            <a:lvl2pPr marL="15875" indent="0">
              <a:lnSpc>
                <a:spcPct val="100000"/>
              </a:lnSpc>
              <a:spcBef>
                <a:spcPts val="500"/>
              </a:spcBef>
              <a:spcAft>
                <a:spcPts val="500"/>
              </a:spcAft>
              <a:buNone/>
              <a:tabLst/>
              <a:defRPr sz="1400"/>
            </a:lvl2pPr>
            <a:lvl3pPr marL="184150" indent="-168275">
              <a:lnSpc>
                <a:spcPct val="100000"/>
              </a:lnSpc>
              <a:spcBef>
                <a:spcPts val="500"/>
              </a:spcBef>
              <a:spcAft>
                <a:spcPts val="500"/>
              </a:spcAft>
              <a:tabLst/>
              <a:defRPr sz="1400" b="1"/>
            </a:lvl3pPr>
          </a:lstStyle>
          <a:p>
            <a:pPr lvl="0"/>
            <a:r>
              <a:rPr lang="en-GB"/>
              <a:t>Click to edit Master text styles</a:t>
            </a:r>
          </a:p>
          <a:p>
            <a:pPr lvl="1"/>
            <a:r>
              <a:rPr lang="en-GB"/>
              <a:t>Second level</a:t>
            </a:r>
          </a:p>
          <a:p>
            <a:pPr lvl="2"/>
            <a:r>
              <a:rPr lang="en-GB"/>
              <a:t>Third level</a:t>
            </a:r>
            <a:endParaRPr lang="en-US"/>
          </a:p>
        </p:txBody>
      </p:sp>
      <p:sp>
        <p:nvSpPr>
          <p:cNvPr id="40" name="Text Placeholder 32">
            <a:extLst>
              <a:ext uri="{FF2B5EF4-FFF2-40B4-BE49-F238E27FC236}">
                <a16:creationId xmlns:a16="http://schemas.microsoft.com/office/drawing/2014/main" id="{158602B8-0246-8A41-9ECC-CB2E1461FC53}"/>
              </a:ext>
            </a:extLst>
          </p:cNvPr>
          <p:cNvSpPr>
            <a:spLocks noGrp="1"/>
          </p:cNvSpPr>
          <p:nvPr>
            <p:ph type="body" sz="quarter" idx="14"/>
          </p:nvPr>
        </p:nvSpPr>
        <p:spPr>
          <a:xfrm>
            <a:off x="281354" y="4831643"/>
            <a:ext cx="3847439" cy="1418288"/>
          </a:xfrm>
        </p:spPr>
        <p:txBody>
          <a:bodyPr/>
          <a:lstStyle>
            <a:lvl1pPr marL="0" indent="0">
              <a:spcBef>
                <a:spcPts val="500"/>
              </a:spcBef>
              <a:spcAft>
                <a:spcPts val="500"/>
              </a:spcAft>
              <a:buNone/>
              <a:defRPr sz="2000" b="1"/>
            </a:lvl1pPr>
            <a:lvl2pPr marL="15875" indent="0">
              <a:lnSpc>
                <a:spcPct val="100000"/>
              </a:lnSpc>
              <a:spcBef>
                <a:spcPts val="500"/>
              </a:spcBef>
              <a:spcAft>
                <a:spcPts val="500"/>
              </a:spcAft>
              <a:buNone/>
              <a:tabLst/>
              <a:defRPr sz="1400"/>
            </a:lvl2pPr>
            <a:lvl3pPr marL="184150" indent="-168275">
              <a:lnSpc>
                <a:spcPct val="100000"/>
              </a:lnSpc>
              <a:spcBef>
                <a:spcPts val="500"/>
              </a:spcBef>
              <a:spcAft>
                <a:spcPts val="500"/>
              </a:spcAft>
              <a:tabLst/>
              <a:defRPr sz="1400" b="1"/>
            </a:lvl3pPr>
          </a:lstStyle>
          <a:p>
            <a:pPr lvl="0"/>
            <a:r>
              <a:rPr lang="en-GB"/>
              <a:t>Click to edit Master text styles</a:t>
            </a:r>
          </a:p>
          <a:p>
            <a:pPr lvl="1"/>
            <a:r>
              <a:rPr lang="en-GB"/>
              <a:t>Second level</a:t>
            </a:r>
          </a:p>
          <a:p>
            <a:pPr lvl="2"/>
            <a:r>
              <a:rPr lang="en-GB"/>
              <a:t>Third level</a:t>
            </a:r>
            <a:endParaRPr lang="en-US"/>
          </a:p>
        </p:txBody>
      </p:sp>
      <p:sp>
        <p:nvSpPr>
          <p:cNvPr id="25" name="Text Placeholder 32">
            <a:extLst>
              <a:ext uri="{FF2B5EF4-FFF2-40B4-BE49-F238E27FC236}">
                <a16:creationId xmlns:a16="http://schemas.microsoft.com/office/drawing/2014/main" id="{E6654449-857A-C647-B5A0-E81EB2055795}"/>
              </a:ext>
            </a:extLst>
          </p:cNvPr>
          <p:cNvSpPr>
            <a:spLocks noGrp="1"/>
          </p:cNvSpPr>
          <p:nvPr>
            <p:ph type="body" sz="quarter" idx="15"/>
          </p:nvPr>
        </p:nvSpPr>
        <p:spPr>
          <a:xfrm>
            <a:off x="8022828" y="2190042"/>
            <a:ext cx="3847439" cy="4033795"/>
          </a:xfrm>
        </p:spPr>
        <p:txBody>
          <a:bodyPr/>
          <a:lstStyle>
            <a:lvl1pPr marL="0" indent="0">
              <a:spcBef>
                <a:spcPts val="500"/>
              </a:spcBef>
              <a:spcAft>
                <a:spcPts val="500"/>
              </a:spcAft>
              <a:buNone/>
              <a:defRPr sz="2000" b="1"/>
            </a:lvl1pPr>
            <a:lvl2pPr marL="15875" indent="0">
              <a:lnSpc>
                <a:spcPct val="100000"/>
              </a:lnSpc>
              <a:spcBef>
                <a:spcPts val="500"/>
              </a:spcBef>
              <a:spcAft>
                <a:spcPts val="500"/>
              </a:spcAft>
              <a:buNone/>
              <a:tabLst/>
              <a:defRPr sz="1400"/>
            </a:lvl2pPr>
            <a:lvl3pPr marL="184150" indent="-168275">
              <a:lnSpc>
                <a:spcPct val="100000"/>
              </a:lnSpc>
              <a:spcBef>
                <a:spcPts val="500"/>
              </a:spcBef>
              <a:spcAft>
                <a:spcPts val="500"/>
              </a:spcAft>
              <a:tabLst/>
              <a:defRPr sz="1400" b="1"/>
            </a:lvl3pPr>
          </a:lstStyle>
          <a:p>
            <a:pPr lvl="0"/>
            <a:r>
              <a:rPr lang="en-GB"/>
              <a:t>Click to edit Master text styles</a:t>
            </a:r>
          </a:p>
          <a:p>
            <a:pPr lvl="1"/>
            <a:r>
              <a:rPr lang="en-GB"/>
              <a:t>Second level</a:t>
            </a:r>
          </a:p>
          <a:p>
            <a:pPr lvl="2"/>
            <a:r>
              <a:rPr lang="en-GB"/>
              <a:t>Third level</a:t>
            </a:r>
            <a:endParaRPr lang="en-US"/>
          </a:p>
        </p:txBody>
      </p:sp>
      <p:cxnSp>
        <p:nvCxnSpPr>
          <p:cNvPr id="26" name="Straight Connector 25">
            <a:extLst>
              <a:ext uri="{FF2B5EF4-FFF2-40B4-BE49-F238E27FC236}">
                <a16:creationId xmlns:a16="http://schemas.microsoft.com/office/drawing/2014/main" id="{430D6AA6-4A68-5E4E-AE87-599758D38DD5}"/>
              </a:ext>
            </a:extLst>
          </p:cNvPr>
          <p:cNvCxnSpPr/>
          <p:nvPr userDrawn="1"/>
        </p:nvCxnSpPr>
        <p:spPr>
          <a:xfrm>
            <a:off x="281354" y="6358597"/>
            <a:ext cx="11605846" cy="0"/>
          </a:xfrm>
          <a:prstGeom prst="line">
            <a:avLst/>
          </a:prstGeom>
          <a:ln w="6350">
            <a:solidFill>
              <a:srgbClr val="003D46"/>
            </a:solidFill>
          </a:ln>
        </p:spPr>
        <p:style>
          <a:lnRef idx="1">
            <a:schemeClr val="accent1"/>
          </a:lnRef>
          <a:fillRef idx="0">
            <a:schemeClr val="accent1"/>
          </a:fillRef>
          <a:effectRef idx="0">
            <a:schemeClr val="accent1"/>
          </a:effectRef>
          <a:fontRef idx="minor">
            <a:schemeClr val="tx1"/>
          </a:fontRef>
        </p:style>
      </p:cxnSp>
      <p:grpSp>
        <p:nvGrpSpPr>
          <p:cNvPr id="27" name="Graphic 7">
            <a:extLst>
              <a:ext uri="{FF2B5EF4-FFF2-40B4-BE49-F238E27FC236}">
                <a16:creationId xmlns:a16="http://schemas.microsoft.com/office/drawing/2014/main" id="{1CA0F5FA-4D4C-B946-9310-CE8B7F9AB336}"/>
              </a:ext>
            </a:extLst>
          </p:cNvPr>
          <p:cNvGrpSpPr/>
          <p:nvPr userDrawn="1"/>
        </p:nvGrpSpPr>
        <p:grpSpPr>
          <a:xfrm>
            <a:off x="11118683" y="6430454"/>
            <a:ext cx="776190" cy="153123"/>
            <a:chOff x="5980466" y="3405957"/>
            <a:chExt cx="231124" cy="45595"/>
          </a:xfrm>
          <a:solidFill>
            <a:srgbClr val="003D46"/>
          </a:solidFill>
        </p:grpSpPr>
        <p:sp>
          <p:nvSpPr>
            <p:cNvPr id="28" name="Graphic 7">
              <a:extLst>
                <a:ext uri="{FF2B5EF4-FFF2-40B4-BE49-F238E27FC236}">
                  <a16:creationId xmlns:a16="http://schemas.microsoft.com/office/drawing/2014/main" id="{0C36EC7D-5EF1-964B-A511-BB6B74BF9170}"/>
                </a:ext>
              </a:extLst>
            </p:cNvPr>
            <p:cNvSpPr/>
            <p:nvPr/>
          </p:nvSpPr>
          <p:spPr>
            <a:xfrm>
              <a:off x="6038218" y="3416918"/>
              <a:ext cx="19327" cy="28622"/>
            </a:xfrm>
            <a:custGeom>
              <a:avLst/>
              <a:gdLst>
                <a:gd name="connsiteX0" fmla="*/ 14697 w 19327"/>
                <a:gd name="connsiteY0" fmla="*/ 13117 h 28622"/>
                <a:gd name="connsiteX1" fmla="*/ 17602 w 19327"/>
                <a:gd name="connsiteY1" fmla="*/ 7594 h 28622"/>
                <a:gd name="connsiteX2" fmla="*/ 6989 w 19327"/>
                <a:gd name="connsiteY2" fmla="*/ 0 h 28622"/>
                <a:gd name="connsiteX3" fmla="*/ 604 w 19327"/>
                <a:gd name="connsiteY3" fmla="*/ 431 h 28622"/>
                <a:gd name="connsiteX4" fmla="*/ 0 w 19327"/>
                <a:gd name="connsiteY4" fmla="*/ 546 h 28622"/>
                <a:gd name="connsiteX5" fmla="*/ 0 w 19327"/>
                <a:gd name="connsiteY5" fmla="*/ 28076 h 28622"/>
                <a:gd name="connsiteX6" fmla="*/ 661 w 19327"/>
                <a:gd name="connsiteY6" fmla="*/ 28162 h 28622"/>
                <a:gd name="connsiteX7" fmla="*/ 7248 w 19327"/>
                <a:gd name="connsiteY7" fmla="*/ 28623 h 28622"/>
                <a:gd name="connsiteX8" fmla="*/ 19327 w 19327"/>
                <a:gd name="connsiteY8" fmla="*/ 20166 h 28622"/>
                <a:gd name="connsiteX9" fmla="*/ 14697 w 19327"/>
                <a:gd name="connsiteY9" fmla="*/ 13117 h 28622"/>
                <a:gd name="connsiteX10" fmla="*/ 5407 w 19327"/>
                <a:gd name="connsiteY10" fmla="*/ 11363 h 28622"/>
                <a:gd name="connsiteX11" fmla="*/ 5407 w 19327"/>
                <a:gd name="connsiteY11" fmla="*/ 4516 h 28622"/>
                <a:gd name="connsiteX12" fmla="*/ 7363 w 19327"/>
                <a:gd name="connsiteY12" fmla="*/ 4459 h 28622"/>
                <a:gd name="connsiteX13" fmla="*/ 12137 w 19327"/>
                <a:gd name="connsiteY13" fmla="*/ 7824 h 28622"/>
                <a:gd name="connsiteX14" fmla="*/ 7478 w 19327"/>
                <a:gd name="connsiteY14" fmla="*/ 11363 h 28622"/>
                <a:gd name="connsiteX15" fmla="*/ 5407 w 19327"/>
                <a:gd name="connsiteY15" fmla="*/ 11363 h 28622"/>
                <a:gd name="connsiteX16" fmla="*/ 13662 w 19327"/>
                <a:gd name="connsiteY16" fmla="*/ 20022 h 28622"/>
                <a:gd name="connsiteX17" fmla="*/ 7650 w 19327"/>
                <a:gd name="connsiteY17" fmla="*/ 23934 h 28622"/>
                <a:gd name="connsiteX18" fmla="*/ 5407 w 19327"/>
                <a:gd name="connsiteY18" fmla="*/ 23876 h 28622"/>
                <a:gd name="connsiteX19" fmla="*/ 5407 w 19327"/>
                <a:gd name="connsiteY19" fmla="*/ 15994 h 28622"/>
                <a:gd name="connsiteX20" fmla="*/ 7881 w 19327"/>
                <a:gd name="connsiteY20" fmla="*/ 15994 h 28622"/>
                <a:gd name="connsiteX21" fmla="*/ 13662 w 19327"/>
                <a:gd name="connsiteY21" fmla="*/ 20022 h 2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27" h="28622">
                  <a:moveTo>
                    <a:pt x="14697" y="13117"/>
                  </a:moveTo>
                  <a:cubicBezTo>
                    <a:pt x="16250" y="12053"/>
                    <a:pt x="17602" y="10212"/>
                    <a:pt x="17602" y="7594"/>
                  </a:cubicBezTo>
                  <a:cubicBezTo>
                    <a:pt x="17602" y="1323"/>
                    <a:pt x="11821" y="0"/>
                    <a:pt x="6989" y="0"/>
                  </a:cubicBezTo>
                  <a:cubicBezTo>
                    <a:pt x="4429" y="0"/>
                    <a:pt x="1870" y="172"/>
                    <a:pt x="604" y="431"/>
                  </a:cubicBezTo>
                  <a:lnTo>
                    <a:pt x="0" y="546"/>
                  </a:lnTo>
                  <a:lnTo>
                    <a:pt x="0" y="28076"/>
                  </a:lnTo>
                  <a:lnTo>
                    <a:pt x="661" y="28162"/>
                  </a:lnTo>
                  <a:cubicBezTo>
                    <a:pt x="2905" y="28450"/>
                    <a:pt x="5350" y="28623"/>
                    <a:pt x="7248" y="28623"/>
                  </a:cubicBezTo>
                  <a:cubicBezTo>
                    <a:pt x="17774" y="28623"/>
                    <a:pt x="19327" y="23330"/>
                    <a:pt x="19327" y="20166"/>
                  </a:cubicBezTo>
                  <a:cubicBezTo>
                    <a:pt x="19327" y="16771"/>
                    <a:pt x="17602" y="14239"/>
                    <a:pt x="14697" y="13117"/>
                  </a:cubicBezTo>
                  <a:moveTo>
                    <a:pt x="5407" y="11363"/>
                  </a:moveTo>
                  <a:lnTo>
                    <a:pt x="5407" y="4516"/>
                  </a:lnTo>
                  <a:cubicBezTo>
                    <a:pt x="5925" y="4459"/>
                    <a:pt x="6557" y="4459"/>
                    <a:pt x="7363" y="4459"/>
                  </a:cubicBezTo>
                  <a:cubicBezTo>
                    <a:pt x="9549" y="4459"/>
                    <a:pt x="12137" y="5034"/>
                    <a:pt x="12137" y="7824"/>
                  </a:cubicBezTo>
                  <a:cubicBezTo>
                    <a:pt x="12137" y="10212"/>
                    <a:pt x="10613" y="11363"/>
                    <a:pt x="7478" y="11363"/>
                  </a:cubicBezTo>
                  <a:lnTo>
                    <a:pt x="5407" y="11363"/>
                  </a:lnTo>
                  <a:close/>
                  <a:moveTo>
                    <a:pt x="13662" y="20022"/>
                  </a:moveTo>
                  <a:cubicBezTo>
                    <a:pt x="13662" y="21690"/>
                    <a:pt x="13029" y="23934"/>
                    <a:pt x="7650" y="23934"/>
                  </a:cubicBezTo>
                  <a:cubicBezTo>
                    <a:pt x="7104" y="23934"/>
                    <a:pt x="6155" y="23934"/>
                    <a:pt x="5407" y="23876"/>
                  </a:cubicBezTo>
                  <a:lnTo>
                    <a:pt x="5407" y="15994"/>
                  </a:lnTo>
                  <a:lnTo>
                    <a:pt x="7881" y="15994"/>
                  </a:lnTo>
                  <a:cubicBezTo>
                    <a:pt x="13057" y="15965"/>
                    <a:pt x="13662" y="18267"/>
                    <a:pt x="13662" y="20022"/>
                  </a:cubicBezTo>
                </a:path>
              </a:pathLst>
            </a:custGeom>
            <a:grpFill/>
            <a:ln w="2874" cap="flat">
              <a:noFill/>
              <a:prstDash val="solid"/>
              <a:miter/>
            </a:ln>
          </p:spPr>
          <p:txBody>
            <a:bodyPr rtlCol="0" anchor="ctr"/>
            <a:lstStyle/>
            <a:p>
              <a:endParaRPr lang="en-US"/>
            </a:p>
          </p:txBody>
        </p:sp>
        <p:sp>
          <p:nvSpPr>
            <p:cNvPr id="29" name="Graphic 7">
              <a:extLst>
                <a:ext uri="{FF2B5EF4-FFF2-40B4-BE49-F238E27FC236}">
                  <a16:creationId xmlns:a16="http://schemas.microsoft.com/office/drawing/2014/main" id="{6C1AD575-232D-F348-993E-2BC2A8911327}"/>
                </a:ext>
              </a:extLst>
            </p:cNvPr>
            <p:cNvSpPr/>
            <p:nvPr/>
          </p:nvSpPr>
          <p:spPr>
            <a:xfrm>
              <a:off x="6071092" y="3424426"/>
              <a:ext cx="20017" cy="21114"/>
            </a:xfrm>
            <a:custGeom>
              <a:avLst/>
              <a:gdLst>
                <a:gd name="connsiteX0" fmla="*/ 10009 w 20017"/>
                <a:gd name="connsiteY0" fmla="*/ 0 h 21114"/>
                <a:gd name="connsiteX1" fmla="*/ 0 w 20017"/>
                <a:gd name="connsiteY1" fmla="*/ 10586 h 21114"/>
                <a:gd name="connsiteX2" fmla="*/ 10009 w 20017"/>
                <a:gd name="connsiteY2" fmla="*/ 21115 h 21114"/>
                <a:gd name="connsiteX3" fmla="*/ 20018 w 20017"/>
                <a:gd name="connsiteY3" fmla="*/ 10586 h 21114"/>
                <a:gd name="connsiteX4" fmla="*/ 10009 w 20017"/>
                <a:gd name="connsiteY4" fmla="*/ 0 h 21114"/>
                <a:gd name="connsiteX5" fmla="*/ 14467 w 20017"/>
                <a:gd name="connsiteY5" fmla="*/ 10557 h 21114"/>
                <a:gd name="connsiteX6" fmla="*/ 10009 w 20017"/>
                <a:gd name="connsiteY6" fmla="*/ 16685 h 21114"/>
                <a:gd name="connsiteX7" fmla="*/ 5580 w 20017"/>
                <a:gd name="connsiteY7" fmla="*/ 10557 h 21114"/>
                <a:gd name="connsiteX8" fmla="*/ 10009 w 20017"/>
                <a:gd name="connsiteY8" fmla="*/ 4459 h 21114"/>
                <a:gd name="connsiteX9" fmla="*/ 14467 w 20017"/>
                <a:gd name="connsiteY9" fmla="*/ 10557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017" h="21114">
                  <a:moveTo>
                    <a:pt x="10009" y="0"/>
                  </a:moveTo>
                  <a:cubicBezTo>
                    <a:pt x="3825" y="0"/>
                    <a:pt x="0" y="4056"/>
                    <a:pt x="0" y="10586"/>
                  </a:cubicBezTo>
                  <a:cubicBezTo>
                    <a:pt x="0" y="17087"/>
                    <a:pt x="3825" y="21115"/>
                    <a:pt x="10009" y="21115"/>
                  </a:cubicBezTo>
                  <a:cubicBezTo>
                    <a:pt x="16164" y="21115"/>
                    <a:pt x="20018" y="17087"/>
                    <a:pt x="20018" y="10586"/>
                  </a:cubicBezTo>
                  <a:cubicBezTo>
                    <a:pt x="20018" y="4056"/>
                    <a:pt x="16164" y="0"/>
                    <a:pt x="10009" y="0"/>
                  </a:cubicBezTo>
                  <a:moveTo>
                    <a:pt x="14467" y="10557"/>
                  </a:moveTo>
                  <a:cubicBezTo>
                    <a:pt x="14467" y="14671"/>
                    <a:pt x="13000" y="16685"/>
                    <a:pt x="10009" y="16685"/>
                  </a:cubicBezTo>
                  <a:cubicBezTo>
                    <a:pt x="7047" y="16685"/>
                    <a:pt x="5580" y="14671"/>
                    <a:pt x="5580" y="10557"/>
                  </a:cubicBezTo>
                  <a:cubicBezTo>
                    <a:pt x="5580" y="6444"/>
                    <a:pt x="7018" y="4459"/>
                    <a:pt x="10009" y="4459"/>
                  </a:cubicBezTo>
                  <a:cubicBezTo>
                    <a:pt x="13000" y="4459"/>
                    <a:pt x="14467" y="6473"/>
                    <a:pt x="14467" y="10557"/>
                  </a:cubicBezTo>
                </a:path>
              </a:pathLst>
            </a:custGeom>
            <a:grpFill/>
            <a:ln w="2874" cap="flat">
              <a:noFill/>
              <a:prstDash val="solid"/>
              <a:miter/>
            </a:ln>
          </p:spPr>
          <p:txBody>
            <a:bodyPr rtlCol="0" anchor="ctr"/>
            <a:lstStyle/>
            <a:p>
              <a:endParaRPr lang="en-US"/>
            </a:p>
          </p:txBody>
        </p:sp>
        <p:sp>
          <p:nvSpPr>
            <p:cNvPr id="30" name="Graphic 7">
              <a:extLst>
                <a:ext uri="{FF2B5EF4-FFF2-40B4-BE49-F238E27FC236}">
                  <a16:creationId xmlns:a16="http://schemas.microsoft.com/office/drawing/2014/main" id="{8E3F682E-6EFD-7140-92E5-ED6A819DD4BE}"/>
                </a:ext>
              </a:extLst>
            </p:cNvPr>
            <p:cNvSpPr/>
            <p:nvPr/>
          </p:nvSpPr>
          <p:spPr>
            <a:xfrm>
              <a:off x="6106037" y="3416284"/>
              <a:ext cx="19212" cy="29255"/>
            </a:xfrm>
            <a:custGeom>
              <a:avLst/>
              <a:gdLst>
                <a:gd name="connsiteX0" fmla="*/ 10325 w 19212"/>
                <a:gd name="connsiteY0" fmla="*/ 8141 h 29255"/>
                <a:gd name="connsiteX1" fmla="*/ 5378 w 19212"/>
                <a:gd name="connsiteY1" fmla="*/ 9694 h 29255"/>
                <a:gd name="connsiteX2" fmla="*/ 5378 w 19212"/>
                <a:gd name="connsiteY2" fmla="*/ 288 h 29255"/>
                <a:gd name="connsiteX3" fmla="*/ 4746 w 19212"/>
                <a:gd name="connsiteY3" fmla="*/ 173 h 29255"/>
                <a:gd name="connsiteX4" fmla="*/ 2675 w 19212"/>
                <a:gd name="connsiteY4" fmla="*/ 0 h 29255"/>
                <a:gd name="connsiteX5" fmla="*/ 633 w 19212"/>
                <a:gd name="connsiteY5" fmla="*/ 173 h 29255"/>
                <a:gd name="connsiteX6" fmla="*/ 0 w 19212"/>
                <a:gd name="connsiteY6" fmla="*/ 288 h 29255"/>
                <a:gd name="connsiteX7" fmla="*/ 0 w 19212"/>
                <a:gd name="connsiteY7" fmla="*/ 28019 h 29255"/>
                <a:gd name="connsiteX8" fmla="*/ 518 w 19212"/>
                <a:gd name="connsiteY8" fmla="*/ 28192 h 29255"/>
                <a:gd name="connsiteX9" fmla="*/ 7277 w 19212"/>
                <a:gd name="connsiteY9" fmla="*/ 29256 h 29255"/>
                <a:gd name="connsiteX10" fmla="*/ 19213 w 19212"/>
                <a:gd name="connsiteY10" fmla="*/ 18238 h 29255"/>
                <a:gd name="connsiteX11" fmla="*/ 10325 w 19212"/>
                <a:gd name="connsiteY11" fmla="*/ 8141 h 29255"/>
                <a:gd name="connsiteX12" fmla="*/ 13662 w 19212"/>
                <a:gd name="connsiteY12" fmla="*/ 18382 h 29255"/>
                <a:gd name="connsiteX13" fmla="*/ 7737 w 19212"/>
                <a:gd name="connsiteY13" fmla="*/ 24653 h 29255"/>
                <a:gd name="connsiteX14" fmla="*/ 5378 w 19212"/>
                <a:gd name="connsiteY14" fmla="*/ 24423 h 29255"/>
                <a:gd name="connsiteX15" fmla="*/ 5378 w 19212"/>
                <a:gd name="connsiteY15" fmla="*/ 17174 h 29255"/>
                <a:gd name="connsiteX16" fmla="*/ 9606 w 19212"/>
                <a:gd name="connsiteY16" fmla="*/ 12744 h 29255"/>
                <a:gd name="connsiteX17" fmla="*/ 13662 w 19212"/>
                <a:gd name="connsiteY17" fmla="*/ 18382 h 29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212" h="29255">
                  <a:moveTo>
                    <a:pt x="10325" y="8141"/>
                  </a:moveTo>
                  <a:cubicBezTo>
                    <a:pt x="8427" y="8141"/>
                    <a:pt x="6673" y="8688"/>
                    <a:pt x="5378" y="9694"/>
                  </a:cubicBezTo>
                  <a:lnTo>
                    <a:pt x="5378" y="288"/>
                  </a:lnTo>
                  <a:lnTo>
                    <a:pt x="4746" y="173"/>
                  </a:lnTo>
                  <a:cubicBezTo>
                    <a:pt x="3969" y="29"/>
                    <a:pt x="3049" y="0"/>
                    <a:pt x="2675" y="0"/>
                  </a:cubicBezTo>
                  <a:cubicBezTo>
                    <a:pt x="2330" y="0"/>
                    <a:pt x="1409" y="29"/>
                    <a:pt x="633" y="173"/>
                  </a:cubicBezTo>
                  <a:lnTo>
                    <a:pt x="0" y="288"/>
                  </a:lnTo>
                  <a:lnTo>
                    <a:pt x="0" y="28019"/>
                  </a:lnTo>
                  <a:lnTo>
                    <a:pt x="518" y="28192"/>
                  </a:lnTo>
                  <a:cubicBezTo>
                    <a:pt x="2013" y="28681"/>
                    <a:pt x="4659" y="29256"/>
                    <a:pt x="7277" y="29256"/>
                  </a:cubicBezTo>
                  <a:cubicBezTo>
                    <a:pt x="14870" y="29256"/>
                    <a:pt x="19213" y="25229"/>
                    <a:pt x="19213" y="18238"/>
                  </a:cubicBezTo>
                  <a:cubicBezTo>
                    <a:pt x="19241" y="11823"/>
                    <a:pt x="15991" y="8141"/>
                    <a:pt x="10325" y="8141"/>
                  </a:cubicBezTo>
                  <a:moveTo>
                    <a:pt x="13662" y="18382"/>
                  </a:moveTo>
                  <a:cubicBezTo>
                    <a:pt x="13662" y="22438"/>
                    <a:pt x="11562" y="24653"/>
                    <a:pt x="7737" y="24653"/>
                  </a:cubicBezTo>
                  <a:cubicBezTo>
                    <a:pt x="6845" y="24653"/>
                    <a:pt x="6040" y="24567"/>
                    <a:pt x="5378" y="24423"/>
                  </a:cubicBezTo>
                  <a:lnTo>
                    <a:pt x="5378" y="17174"/>
                  </a:lnTo>
                  <a:cubicBezTo>
                    <a:pt x="5378" y="13060"/>
                    <a:pt x="8600" y="12744"/>
                    <a:pt x="9606" y="12744"/>
                  </a:cubicBezTo>
                  <a:cubicBezTo>
                    <a:pt x="11476" y="12744"/>
                    <a:pt x="13662" y="13405"/>
                    <a:pt x="13662" y="18382"/>
                  </a:cubicBezTo>
                </a:path>
              </a:pathLst>
            </a:custGeom>
            <a:grpFill/>
            <a:ln w="2874" cap="flat">
              <a:noFill/>
              <a:prstDash val="solid"/>
              <a:miter/>
            </a:ln>
          </p:spPr>
          <p:txBody>
            <a:bodyPr rtlCol="0" anchor="ctr"/>
            <a:lstStyle/>
            <a:p>
              <a:endParaRPr lang="en-US"/>
            </a:p>
          </p:txBody>
        </p:sp>
        <p:sp>
          <p:nvSpPr>
            <p:cNvPr id="31" name="Graphic 7">
              <a:extLst>
                <a:ext uri="{FF2B5EF4-FFF2-40B4-BE49-F238E27FC236}">
                  <a16:creationId xmlns:a16="http://schemas.microsoft.com/office/drawing/2014/main" id="{6A80A28B-3350-0341-A2FC-98AFD035B70B}"/>
                </a:ext>
              </a:extLst>
            </p:cNvPr>
            <p:cNvSpPr/>
            <p:nvPr/>
          </p:nvSpPr>
          <p:spPr>
            <a:xfrm>
              <a:off x="6128384" y="3424426"/>
              <a:ext cx="19212" cy="21085"/>
            </a:xfrm>
            <a:custGeom>
              <a:avLst/>
              <a:gdLst>
                <a:gd name="connsiteX0" fmla="*/ 10124 w 19212"/>
                <a:gd name="connsiteY0" fmla="*/ 0 h 21085"/>
                <a:gd name="connsiteX1" fmla="*/ 0 w 19212"/>
                <a:gd name="connsiteY1" fmla="*/ 10672 h 21085"/>
                <a:gd name="connsiteX2" fmla="*/ 11015 w 19212"/>
                <a:gd name="connsiteY2" fmla="*/ 21086 h 21085"/>
                <a:gd name="connsiteX3" fmla="*/ 17487 w 19212"/>
                <a:gd name="connsiteY3" fmla="*/ 19993 h 21085"/>
                <a:gd name="connsiteX4" fmla="*/ 17976 w 19212"/>
                <a:gd name="connsiteY4" fmla="*/ 19792 h 21085"/>
                <a:gd name="connsiteX5" fmla="*/ 17947 w 19212"/>
                <a:gd name="connsiteY5" fmla="*/ 19274 h 21085"/>
                <a:gd name="connsiteX6" fmla="*/ 17113 w 19212"/>
                <a:gd name="connsiteY6" fmla="*/ 16052 h 21085"/>
                <a:gd name="connsiteX7" fmla="*/ 16796 w 19212"/>
                <a:gd name="connsiteY7" fmla="*/ 15505 h 21085"/>
                <a:gd name="connsiteX8" fmla="*/ 16193 w 19212"/>
                <a:gd name="connsiteY8" fmla="*/ 15735 h 21085"/>
                <a:gd name="connsiteX9" fmla="*/ 11246 w 19212"/>
                <a:gd name="connsiteY9" fmla="*/ 16598 h 21085"/>
                <a:gd name="connsiteX10" fmla="*/ 5637 w 19212"/>
                <a:gd name="connsiteY10" fmla="*/ 12197 h 21085"/>
                <a:gd name="connsiteX11" fmla="*/ 19040 w 19212"/>
                <a:gd name="connsiteY11" fmla="*/ 12197 h 21085"/>
                <a:gd name="connsiteX12" fmla="*/ 19126 w 19212"/>
                <a:gd name="connsiteY12" fmla="*/ 11075 h 21085"/>
                <a:gd name="connsiteX13" fmla="*/ 19212 w 19212"/>
                <a:gd name="connsiteY13" fmla="*/ 9378 h 21085"/>
                <a:gd name="connsiteX14" fmla="*/ 10124 w 19212"/>
                <a:gd name="connsiteY14" fmla="*/ 0 h 21085"/>
                <a:gd name="connsiteX15" fmla="*/ 10009 w 19212"/>
                <a:gd name="connsiteY15" fmla="*/ 4401 h 21085"/>
                <a:gd name="connsiteX16" fmla="*/ 13834 w 19212"/>
                <a:gd name="connsiteY16" fmla="*/ 7997 h 21085"/>
                <a:gd name="connsiteX17" fmla="*/ 5752 w 19212"/>
                <a:gd name="connsiteY17" fmla="*/ 7997 h 21085"/>
                <a:gd name="connsiteX18" fmla="*/ 10009 w 19212"/>
                <a:gd name="connsiteY18" fmla="*/ 4401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212" h="21085">
                  <a:moveTo>
                    <a:pt x="10124" y="0"/>
                  </a:moveTo>
                  <a:cubicBezTo>
                    <a:pt x="3883" y="0"/>
                    <a:pt x="0" y="4085"/>
                    <a:pt x="0" y="10672"/>
                  </a:cubicBezTo>
                  <a:cubicBezTo>
                    <a:pt x="0" y="17404"/>
                    <a:pt x="3911" y="21086"/>
                    <a:pt x="11015" y="21086"/>
                  </a:cubicBezTo>
                  <a:cubicBezTo>
                    <a:pt x="13604" y="21086"/>
                    <a:pt x="15703" y="20741"/>
                    <a:pt x="17487" y="19993"/>
                  </a:cubicBezTo>
                  <a:lnTo>
                    <a:pt x="17976" y="19792"/>
                  </a:lnTo>
                  <a:lnTo>
                    <a:pt x="17947" y="19274"/>
                  </a:lnTo>
                  <a:cubicBezTo>
                    <a:pt x="17889" y="18094"/>
                    <a:pt x="17573" y="16857"/>
                    <a:pt x="17113" y="16052"/>
                  </a:cubicBezTo>
                  <a:lnTo>
                    <a:pt x="16796" y="15505"/>
                  </a:lnTo>
                  <a:lnTo>
                    <a:pt x="16193" y="15735"/>
                  </a:lnTo>
                  <a:cubicBezTo>
                    <a:pt x="14668" y="16311"/>
                    <a:pt x="13000" y="16598"/>
                    <a:pt x="11246" y="16598"/>
                  </a:cubicBezTo>
                  <a:cubicBezTo>
                    <a:pt x="7708" y="16598"/>
                    <a:pt x="5982" y="15246"/>
                    <a:pt x="5637" y="12197"/>
                  </a:cubicBezTo>
                  <a:lnTo>
                    <a:pt x="19040" y="12197"/>
                  </a:lnTo>
                  <a:lnTo>
                    <a:pt x="19126" y="11075"/>
                  </a:lnTo>
                  <a:cubicBezTo>
                    <a:pt x="19155" y="10586"/>
                    <a:pt x="19212" y="9953"/>
                    <a:pt x="19212" y="9378"/>
                  </a:cubicBezTo>
                  <a:cubicBezTo>
                    <a:pt x="19212" y="3682"/>
                    <a:pt x="15646" y="0"/>
                    <a:pt x="10124" y="0"/>
                  </a:cubicBezTo>
                  <a:moveTo>
                    <a:pt x="10009" y="4401"/>
                  </a:moveTo>
                  <a:cubicBezTo>
                    <a:pt x="12971" y="4401"/>
                    <a:pt x="13690" y="6703"/>
                    <a:pt x="13834" y="7997"/>
                  </a:cubicBezTo>
                  <a:lnTo>
                    <a:pt x="5752" y="7997"/>
                  </a:lnTo>
                  <a:cubicBezTo>
                    <a:pt x="6270" y="5581"/>
                    <a:pt x="7651" y="4401"/>
                    <a:pt x="10009" y="4401"/>
                  </a:cubicBezTo>
                </a:path>
              </a:pathLst>
            </a:custGeom>
            <a:grpFill/>
            <a:ln w="2874" cap="flat">
              <a:noFill/>
              <a:prstDash val="solid"/>
              <a:miter/>
            </a:ln>
          </p:spPr>
          <p:txBody>
            <a:bodyPr rtlCol="0" anchor="ctr"/>
            <a:lstStyle/>
            <a:p>
              <a:endParaRPr lang="en-US"/>
            </a:p>
          </p:txBody>
        </p:sp>
        <p:sp>
          <p:nvSpPr>
            <p:cNvPr id="32" name="Graphic 7">
              <a:extLst>
                <a:ext uri="{FF2B5EF4-FFF2-40B4-BE49-F238E27FC236}">
                  <a16:creationId xmlns:a16="http://schemas.microsoft.com/office/drawing/2014/main" id="{A3C8B5B3-BF2A-5349-8DD2-C6722BBAF350}"/>
                </a:ext>
              </a:extLst>
            </p:cNvPr>
            <p:cNvSpPr/>
            <p:nvPr/>
          </p:nvSpPr>
          <p:spPr>
            <a:xfrm>
              <a:off x="6151307" y="3424684"/>
              <a:ext cx="12051" cy="20539"/>
            </a:xfrm>
            <a:custGeom>
              <a:avLst/>
              <a:gdLst>
                <a:gd name="connsiteX0" fmla="*/ 11735 w 12051"/>
                <a:gd name="connsiteY0" fmla="*/ 201 h 20539"/>
                <a:gd name="connsiteX1" fmla="*/ 11217 w 12051"/>
                <a:gd name="connsiteY1" fmla="*/ 144 h 20539"/>
                <a:gd name="connsiteX2" fmla="*/ 9923 w 12051"/>
                <a:gd name="connsiteY2" fmla="*/ 58 h 20539"/>
                <a:gd name="connsiteX3" fmla="*/ 4947 w 12051"/>
                <a:gd name="connsiteY3" fmla="*/ 1985 h 20539"/>
                <a:gd name="connsiteX4" fmla="*/ 4746 w 12051"/>
                <a:gd name="connsiteY4" fmla="*/ 777 h 20539"/>
                <a:gd name="connsiteX5" fmla="*/ 4659 w 12051"/>
                <a:gd name="connsiteY5" fmla="*/ 288 h 20539"/>
                <a:gd name="connsiteX6" fmla="*/ 4171 w 12051"/>
                <a:gd name="connsiteY6" fmla="*/ 173 h 20539"/>
                <a:gd name="connsiteX7" fmla="*/ 2387 w 12051"/>
                <a:gd name="connsiteY7" fmla="*/ 0 h 20539"/>
                <a:gd name="connsiteX8" fmla="*/ 633 w 12051"/>
                <a:gd name="connsiteY8" fmla="*/ 173 h 20539"/>
                <a:gd name="connsiteX9" fmla="*/ 0 w 12051"/>
                <a:gd name="connsiteY9" fmla="*/ 288 h 20539"/>
                <a:gd name="connsiteX10" fmla="*/ 0 w 12051"/>
                <a:gd name="connsiteY10" fmla="*/ 20281 h 20539"/>
                <a:gd name="connsiteX11" fmla="*/ 633 w 12051"/>
                <a:gd name="connsiteY11" fmla="*/ 20396 h 20539"/>
                <a:gd name="connsiteX12" fmla="*/ 2704 w 12051"/>
                <a:gd name="connsiteY12" fmla="*/ 20540 h 20539"/>
                <a:gd name="connsiteX13" fmla="*/ 4746 w 12051"/>
                <a:gd name="connsiteY13" fmla="*/ 20367 h 20539"/>
                <a:gd name="connsiteX14" fmla="*/ 5378 w 12051"/>
                <a:gd name="connsiteY14" fmla="*/ 20252 h 20539"/>
                <a:gd name="connsiteX15" fmla="*/ 5378 w 12051"/>
                <a:gd name="connsiteY15" fmla="*/ 10327 h 20539"/>
                <a:gd name="connsiteX16" fmla="*/ 9951 w 12051"/>
                <a:gd name="connsiteY16" fmla="*/ 4861 h 20539"/>
                <a:gd name="connsiteX17" fmla="*/ 10354 w 12051"/>
                <a:gd name="connsiteY17" fmla="*/ 4861 h 20539"/>
                <a:gd name="connsiteX18" fmla="*/ 10929 w 12051"/>
                <a:gd name="connsiteY18" fmla="*/ 4919 h 20539"/>
                <a:gd name="connsiteX19" fmla="*/ 11706 w 12051"/>
                <a:gd name="connsiteY19" fmla="*/ 5121 h 20539"/>
                <a:gd name="connsiteX20" fmla="*/ 11850 w 12051"/>
                <a:gd name="connsiteY20" fmla="*/ 4344 h 20539"/>
                <a:gd name="connsiteX21" fmla="*/ 12051 w 12051"/>
                <a:gd name="connsiteY21" fmla="*/ 2359 h 20539"/>
                <a:gd name="connsiteX22" fmla="*/ 11878 w 12051"/>
                <a:gd name="connsiteY22" fmla="*/ 719 h 20539"/>
                <a:gd name="connsiteX23" fmla="*/ 11735 w 12051"/>
                <a:gd name="connsiteY23" fmla="*/ 201 h 2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51" h="20539">
                  <a:moveTo>
                    <a:pt x="11735" y="201"/>
                  </a:moveTo>
                  <a:lnTo>
                    <a:pt x="11217" y="144"/>
                  </a:lnTo>
                  <a:cubicBezTo>
                    <a:pt x="10901" y="115"/>
                    <a:pt x="10383" y="58"/>
                    <a:pt x="9923" y="58"/>
                  </a:cubicBezTo>
                  <a:cubicBezTo>
                    <a:pt x="7967" y="58"/>
                    <a:pt x="6299" y="690"/>
                    <a:pt x="4947" y="1985"/>
                  </a:cubicBezTo>
                  <a:cubicBezTo>
                    <a:pt x="4890" y="1496"/>
                    <a:pt x="4803" y="1064"/>
                    <a:pt x="4746" y="777"/>
                  </a:cubicBezTo>
                  <a:lnTo>
                    <a:pt x="4659" y="288"/>
                  </a:lnTo>
                  <a:lnTo>
                    <a:pt x="4171" y="173"/>
                  </a:lnTo>
                  <a:cubicBezTo>
                    <a:pt x="3710" y="58"/>
                    <a:pt x="3106" y="0"/>
                    <a:pt x="2387" y="0"/>
                  </a:cubicBezTo>
                  <a:cubicBezTo>
                    <a:pt x="1726" y="0"/>
                    <a:pt x="1208" y="58"/>
                    <a:pt x="633" y="173"/>
                  </a:cubicBezTo>
                  <a:lnTo>
                    <a:pt x="0" y="288"/>
                  </a:lnTo>
                  <a:lnTo>
                    <a:pt x="0" y="20281"/>
                  </a:lnTo>
                  <a:lnTo>
                    <a:pt x="633" y="20396"/>
                  </a:lnTo>
                  <a:cubicBezTo>
                    <a:pt x="1409" y="20540"/>
                    <a:pt x="2272" y="20540"/>
                    <a:pt x="2704" y="20540"/>
                  </a:cubicBezTo>
                  <a:cubicBezTo>
                    <a:pt x="3164" y="20540"/>
                    <a:pt x="4027" y="20511"/>
                    <a:pt x="4746" y="20367"/>
                  </a:cubicBezTo>
                  <a:lnTo>
                    <a:pt x="5378" y="20252"/>
                  </a:lnTo>
                  <a:lnTo>
                    <a:pt x="5378" y="10327"/>
                  </a:lnTo>
                  <a:cubicBezTo>
                    <a:pt x="5378" y="6588"/>
                    <a:pt x="6845" y="4861"/>
                    <a:pt x="9951" y="4861"/>
                  </a:cubicBezTo>
                  <a:lnTo>
                    <a:pt x="10354" y="4861"/>
                  </a:lnTo>
                  <a:cubicBezTo>
                    <a:pt x="10440" y="4861"/>
                    <a:pt x="10699" y="4861"/>
                    <a:pt x="10929" y="4919"/>
                  </a:cubicBezTo>
                  <a:lnTo>
                    <a:pt x="11706" y="5121"/>
                  </a:lnTo>
                  <a:lnTo>
                    <a:pt x="11850" y="4344"/>
                  </a:lnTo>
                  <a:cubicBezTo>
                    <a:pt x="11994" y="3682"/>
                    <a:pt x="12051" y="2963"/>
                    <a:pt x="12051" y="2359"/>
                  </a:cubicBezTo>
                  <a:cubicBezTo>
                    <a:pt x="12051" y="1697"/>
                    <a:pt x="11994" y="1180"/>
                    <a:pt x="11878" y="719"/>
                  </a:cubicBezTo>
                  <a:lnTo>
                    <a:pt x="11735" y="201"/>
                  </a:lnTo>
                  <a:close/>
                </a:path>
              </a:pathLst>
            </a:custGeom>
            <a:grpFill/>
            <a:ln w="2874" cap="flat">
              <a:noFill/>
              <a:prstDash val="solid"/>
              <a:miter/>
            </a:ln>
          </p:spPr>
          <p:txBody>
            <a:bodyPr rtlCol="0" anchor="ctr"/>
            <a:lstStyle/>
            <a:p>
              <a:endParaRPr lang="en-US"/>
            </a:p>
          </p:txBody>
        </p:sp>
        <p:sp>
          <p:nvSpPr>
            <p:cNvPr id="34" name="Graphic 7">
              <a:extLst>
                <a:ext uri="{FF2B5EF4-FFF2-40B4-BE49-F238E27FC236}">
                  <a16:creationId xmlns:a16="http://schemas.microsoft.com/office/drawing/2014/main" id="{EC441276-82E5-5F43-9870-53ECF771070B}"/>
                </a:ext>
              </a:extLst>
            </p:cNvPr>
            <p:cNvSpPr/>
            <p:nvPr/>
          </p:nvSpPr>
          <p:spPr>
            <a:xfrm>
              <a:off x="6175610" y="3424454"/>
              <a:ext cx="16738" cy="21114"/>
            </a:xfrm>
            <a:custGeom>
              <a:avLst/>
              <a:gdLst>
                <a:gd name="connsiteX0" fmla="*/ 15819 w 16738"/>
                <a:gd name="connsiteY0" fmla="*/ 16225 h 21114"/>
                <a:gd name="connsiteX1" fmla="*/ 15502 w 16738"/>
                <a:gd name="connsiteY1" fmla="*/ 15707 h 21114"/>
                <a:gd name="connsiteX2" fmla="*/ 14927 w 16738"/>
                <a:gd name="connsiteY2" fmla="*/ 15908 h 21114"/>
                <a:gd name="connsiteX3" fmla="*/ 11044 w 16738"/>
                <a:gd name="connsiteY3" fmla="*/ 16512 h 21114"/>
                <a:gd name="connsiteX4" fmla="*/ 5579 w 16738"/>
                <a:gd name="connsiteY4" fmla="*/ 10528 h 21114"/>
                <a:gd name="connsiteX5" fmla="*/ 10728 w 16738"/>
                <a:gd name="connsiteY5" fmla="*/ 4516 h 21114"/>
                <a:gd name="connsiteX6" fmla="*/ 14812 w 16738"/>
                <a:gd name="connsiteY6" fmla="*/ 5091 h 21114"/>
                <a:gd name="connsiteX7" fmla="*/ 15416 w 16738"/>
                <a:gd name="connsiteY7" fmla="*/ 5293 h 21114"/>
                <a:gd name="connsiteX8" fmla="*/ 15703 w 16738"/>
                <a:gd name="connsiteY8" fmla="*/ 4718 h 21114"/>
                <a:gd name="connsiteX9" fmla="*/ 16451 w 16738"/>
                <a:gd name="connsiteY9" fmla="*/ 1496 h 21114"/>
                <a:gd name="connsiteX10" fmla="*/ 16451 w 16738"/>
                <a:gd name="connsiteY10" fmla="*/ 978 h 21114"/>
                <a:gd name="connsiteX11" fmla="*/ 15962 w 16738"/>
                <a:gd name="connsiteY11" fmla="*/ 805 h 21114"/>
                <a:gd name="connsiteX12" fmla="*/ 10469 w 16738"/>
                <a:gd name="connsiteY12" fmla="*/ 0 h 21114"/>
                <a:gd name="connsiteX13" fmla="*/ 0 w 16738"/>
                <a:gd name="connsiteY13" fmla="*/ 10586 h 21114"/>
                <a:gd name="connsiteX14" fmla="*/ 10728 w 16738"/>
                <a:gd name="connsiteY14" fmla="*/ 21115 h 21114"/>
                <a:gd name="connsiteX15" fmla="*/ 16221 w 16738"/>
                <a:gd name="connsiteY15" fmla="*/ 20223 h 21114"/>
                <a:gd name="connsiteX16" fmla="*/ 16739 w 16738"/>
                <a:gd name="connsiteY16" fmla="*/ 20022 h 21114"/>
                <a:gd name="connsiteX17" fmla="*/ 16710 w 16738"/>
                <a:gd name="connsiteY17" fmla="*/ 19475 h 21114"/>
                <a:gd name="connsiteX18" fmla="*/ 15819 w 16738"/>
                <a:gd name="connsiteY18" fmla="*/ 16225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738" h="21114">
                  <a:moveTo>
                    <a:pt x="15819" y="16225"/>
                  </a:moveTo>
                  <a:lnTo>
                    <a:pt x="15502" y="15707"/>
                  </a:lnTo>
                  <a:lnTo>
                    <a:pt x="14927" y="15908"/>
                  </a:lnTo>
                  <a:cubicBezTo>
                    <a:pt x="13690" y="16339"/>
                    <a:pt x="12540" y="16512"/>
                    <a:pt x="11044" y="16512"/>
                  </a:cubicBezTo>
                  <a:cubicBezTo>
                    <a:pt x="7363" y="16512"/>
                    <a:pt x="5579" y="14556"/>
                    <a:pt x="5579" y="10528"/>
                  </a:cubicBezTo>
                  <a:cubicBezTo>
                    <a:pt x="5579" y="7767"/>
                    <a:pt x="6471" y="4516"/>
                    <a:pt x="10728" y="4516"/>
                  </a:cubicBezTo>
                  <a:cubicBezTo>
                    <a:pt x="12223" y="4516"/>
                    <a:pt x="13575" y="4718"/>
                    <a:pt x="14812" y="5091"/>
                  </a:cubicBezTo>
                  <a:lnTo>
                    <a:pt x="15416" y="5293"/>
                  </a:lnTo>
                  <a:lnTo>
                    <a:pt x="15703" y="4718"/>
                  </a:lnTo>
                  <a:cubicBezTo>
                    <a:pt x="16221" y="3711"/>
                    <a:pt x="16451" y="2359"/>
                    <a:pt x="16451" y="1496"/>
                  </a:cubicBezTo>
                  <a:lnTo>
                    <a:pt x="16451" y="978"/>
                  </a:lnTo>
                  <a:lnTo>
                    <a:pt x="15962" y="805"/>
                  </a:lnTo>
                  <a:cubicBezTo>
                    <a:pt x="14409" y="230"/>
                    <a:pt x="12770" y="0"/>
                    <a:pt x="10469" y="0"/>
                  </a:cubicBezTo>
                  <a:cubicBezTo>
                    <a:pt x="4113" y="0"/>
                    <a:pt x="0" y="4142"/>
                    <a:pt x="0" y="10586"/>
                  </a:cubicBezTo>
                  <a:cubicBezTo>
                    <a:pt x="0" y="17289"/>
                    <a:pt x="3911" y="21115"/>
                    <a:pt x="10728" y="21115"/>
                  </a:cubicBezTo>
                  <a:cubicBezTo>
                    <a:pt x="12741" y="21115"/>
                    <a:pt x="14582" y="20827"/>
                    <a:pt x="16221" y="20223"/>
                  </a:cubicBezTo>
                  <a:lnTo>
                    <a:pt x="16739" y="20022"/>
                  </a:lnTo>
                  <a:lnTo>
                    <a:pt x="16710" y="19475"/>
                  </a:lnTo>
                  <a:cubicBezTo>
                    <a:pt x="16681" y="18324"/>
                    <a:pt x="16336" y="17087"/>
                    <a:pt x="15819" y="16225"/>
                  </a:cubicBezTo>
                </a:path>
              </a:pathLst>
            </a:custGeom>
            <a:grpFill/>
            <a:ln w="2874" cap="flat">
              <a:noFill/>
              <a:prstDash val="solid"/>
              <a:miter/>
            </a:ln>
          </p:spPr>
          <p:txBody>
            <a:bodyPr rtlCol="0" anchor="ctr"/>
            <a:lstStyle/>
            <a:p>
              <a:endParaRPr lang="en-US"/>
            </a:p>
          </p:txBody>
        </p:sp>
        <p:sp>
          <p:nvSpPr>
            <p:cNvPr id="35" name="Graphic 7">
              <a:extLst>
                <a:ext uri="{FF2B5EF4-FFF2-40B4-BE49-F238E27FC236}">
                  <a16:creationId xmlns:a16="http://schemas.microsoft.com/office/drawing/2014/main" id="{E00C0355-488F-794C-B10B-467B7425FFE4}"/>
                </a:ext>
              </a:extLst>
            </p:cNvPr>
            <p:cNvSpPr/>
            <p:nvPr/>
          </p:nvSpPr>
          <p:spPr>
            <a:xfrm>
              <a:off x="6194592" y="3424426"/>
              <a:ext cx="16997" cy="21085"/>
            </a:xfrm>
            <a:custGeom>
              <a:avLst/>
              <a:gdLst>
                <a:gd name="connsiteX0" fmla="*/ 8312 w 16997"/>
                <a:gd name="connsiteY0" fmla="*/ 0 h 21085"/>
                <a:gd name="connsiteX1" fmla="*/ 2128 w 16997"/>
                <a:gd name="connsiteY1" fmla="*/ 863 h 21085"/>
                <a:gd name="connsiteX2" fmla="*/ 1582 w 16997"/>
                <a:gd name="connsiteY2" fmla="*/ 1036 h 21085"/>
                <a:gd name="connsiteX3" fmla="*/ 1582 w 16997"/>
                <a:gd name="connsiteY3" fmla="*/ 1582 h 21085"/>
                <a:gd name="connsiteX4" fmla="*/ 2445 w 16997"/>
                <a:gd name="connsiteY4" fmla="*/ 4861 h 21085"/>
                <a:gd name="connsiteX5" fmla="*/ 2761 w 16997"/>
                <a:gd name="connsiteY5" fmla="*/ 5351 h 21085"/>
                <a:gd name="connsiteX6" fmla="*/ 3308 w 16997"/>
                <a:gd name="connsiteY6" fmla="*/ 5178 h 21085"/>
                <a:gd name="connsiteX7" fmla="*/ 7938 w 16997"/>
                <a:gd name="connsiteY7" fmla="*/ 4487 h 21085"/>
                <a:gd name="connsiteX8" fmla="*/ 11706 w 16997"/>
                <a:gd name="connsiteY8" fmla="*/ 7393 h 21085"/>
                <a:gd name="connsiteX9" fmla="*/ 9117 w 16997"/>
                <a:gd name="connsiteY9" fmla="*/ 7307 h 21085"/>
                <a:gd name="connsiteX10" fmla="*/ 0 w 16997"/>
                <a:gd name="connsiteY10" fmla="*/ 14355 h 21085"/>
                <a:gd name="connsiteX11" fmla="*/ 9002 w 16997"/>
                <a:gd name="connsiteY11" fmla="*/ 21086 h 21085"/>
                <a:gd name="connsiteX12" fmla="*/ 16394 w 16997"/>
                <a:gd name="connsiteY12" fmla="*/ 20166 h 21085"/>
                <a:gd name="connsiteX13" fmla="*/ 16998 w 16997"/>
                <a:gd name="connsiteY13" fmla="*/ 20022 h 21085"/>
                <a:gd name="connsiteX14" fmla="*/ 16998 w 16997"/>
                <a:gd name="connsiteY14" fmla="*/ 7681 h 21085"/>
                <a:gd name="connsiteX15" fmla="*/ 8312 w 16997"/>
                <a:gd name="connsiteY15" fmla="*/ 0 h 21085"/>
                <a:gd name="connsiteX16" fmla="*/ 11677 w 16997"/>
                <a:gd name="connsiteY16" fmla="*/ 11794 h 21085"/>
                <a:gd name="connsiteX17" fmla="*/ 11677 w 16997"/>
                <a:gd name="connsiteY17" fmla="*/ 16455 h 21085"/>
                <a:gd name="connsiteX18" fmla="*/ 8916 w 16997"/>
                <a:gd name="connsiteY18" fmla="*/ 16685 h 21085"/>
                <a:gd name="connsiteX19" fmla="*/ 5321 w 16997"/>
                <a:gd name="connsiteY19" fmla="*/ 14297 h 21085"/>
                <a:gd name="connsiteX20" fmla="*/ 9462 w 16997"/>
                <a:gd name="connsiteY20" fmla="*/ 11650 h 21085"/>
                <a:gd name="connsiteX21" fmla="*/ 11677 w 16997"/>
                <a:gd name="connsiteY21" fmla="*/ 11794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997" h="21085">
                  <a:moveTo>
                    <a:pt x="8312" y="0"/>
                  </a:moveTo>
                  <a:cubicBezTo>
                    <a:pt x="6184" y="0"/>
                    <a:pt x="3854" y="316"/>
                    <a:pt x="2128" y="863"/>
                  </a:cubicBezTo>
                  <a:lnTo>
                    <a:pt x="1582" y="1036"/>
                  </a:lnTo>
                  <a:lnTo>
                    <a:pt x="1582" y="1582"/>
                  </a:lnTo>
                  <a:cubicBezTo>
                    <a:pt x="1582" y="2877"/>
                    <a:pt x="1870" y="3941"/>
                    <a:pt x="2445" y="4861"/>
                  </a:cubicBezTo>
                  <a:lnTo>
                    <a:pt x="2761" y="5351"/>
                  </a:lnTo>
                  <a:lnTo>
                    <a:pt x="3308" y="5178"/>
                  </a:lnTo>
                  <a:cubicBezTo>
                    <a:pt x="4976" y="4689"/>
                    <a:pt x="6385" y="4487"/>
                    <a:pt x="7938" y="4487"/>
                  </a:cubicBezTo>
                  <a:cubicBezTo>
                    <a:pt x="10987" y="4487"/>
                    <a:pt x="11648" y="5609"/>
                    <a:pt x="11706" y="7393"/>
                  </a:cubicBezTo>
                  <a:cubicBezTo>
                    <a:pt x="10987" y="7335"/>
                    <a:pt x="10153" y="7307"/>
                    <a:pt x="9117" y="7307"/>
                  </a:cubicBezTo>
                  <a:cubicBezTo>
                    <a:pt x="3595" y="7307"/>
                    <a:pt x="0" y="10068"/>
                    <a:pt x="0" y="14355"/>
                  </a:cubicBezTo>
                  <a:cubicBezTo>
                    <a:pt x="0" y="19935"/>
                    <a:pt x="4889" y="21086"/>
                    <a:pt x="9002" y="21086"/>
                  </a:cubicBezTo>
                  <a:cubicBezTo>
                    <a:pt x="11102" y="21086"/>
                    <a:pt x="13604" y="20770"/>
                    <a:pt x="16394" y="20166"/>
                  </a:cubicBezTo>
                  <a:lnTo>
                    <a:pt x="16998" y="20022"/>
                  </a:lnTo>
                  <a:lnTo>
                    <a:pt x="16998" y="7681"/>
                  </a:lnTo>
                  <a:cubicBezTo>
                    <a:pt x="16969" y="2589"/>
                    <a:pt x="14035" y="0"/>
                    <a:pt x="8312" y="0"/>
                  </a:cubicBezTo>
                  <a:moveTo>
                    <a:pt x="11677" y="11794"/>
                  </a:moveTo>
                  <a:lnTo>
                    <a:pt x="11677" y="16455"/>
                  </a:lnTo>
                  <a:cubicBezTo>
                    <a:pt x="10900" y="16598"/>
                    <a:pt x="9922" y="16685"/>
                    <a:pt x="8916" y="16685"/>
                  </a:cubicBezTo>
                  <a:cubicBezTo>
                    <a:pt x="6299" y="16685"/>
                    <a:pt x="5321" y="16052"/>
                    <a:pt x="5321" y="14297"/>
                  </a:cubicBezTo>
                  <a:cubicBezTo>
                    <a:pt x="5321" y="13175"/>
                    <a:pt x="5752" y="11650"/>
                    <a:pt x="9462" y="11650"/>
                  </a:cubicBezTo>
                  <a:cubicBezTo>
                    <a:pt x="10066" y="11650"/>
                    <a:pt x="10987" y="11708"/>
                    <a:pt x="11677" y="11794"/>
                  </a:cubicBezTo>
                </a:path>
              </a:pathLst>
            </a:custGeom>
            <a:grpFill/>
            <a:ln w="2874" cap="flat">
              <a:noFill/>
              <a:prstDash val="solid"/>
              <a:miter/>
            </a:ln>
          </p:spPr>
          <p:txBody>
            <a:bodyPr rtlCol="0" anchor="ctr"/>
            <a:lstStyle/>
            <a:p>
              <a:endParaRPr lang="en-US"/>
            </a:p>
          </p:txBody>
        </p:sp>
        <p:sp>
          <p:nvSpPr>
            <p:cNvPr id="36" name="Graphic 7">
              <a:extLst>
                <a:ext uri="{FF2B5EF4-FFF2-40B4-BE49-F238E27FC236}">
                  <a16:creationId xmlns:a16="http://schemas.microsoft.com/office/drawing/2014/main" id="{A999AAED-927F-4C4F-8D26-713FE53EC710}"/>
                </a:ext>
              </a:extLst>
            </p:cNvPr>
            <p:cNvSpPr/>
            <p:nvPr/>
          </p:nvSpPr>
          <p:spPr>
            <a:xfrm>
              <a:off x="6166579" y="3424224"/>
              <a:ext cx="5320" cy="21172"/>
            </a:xfrm>
            <a:custGeom>
              <a:avLst/>
              <a:gdLst>
                <a:gd name="connsiteX0" fmla="*/ 4688 w 5320"/>
                <a:gd name="connsiteY0" fmla="*/ 144 h 21172"/>
                <a:gd name="connsiteX1" fmla="*/ 2675 w 5320"/>
                <a:gd name="connsiteY1" fmla="*/ 0 h 21172"/>
                <a:gd name="connsiteX2" fmla="*/ 633 w 5320"/>
                <a:gd name="connsiteY2" fmla="*/ 144 h 21172"/>
                <a:gd name="connsiteX3" fmla="*/ 0 w 5320"/>
                <a:gd name="connsiteY3" fmla="*/ 259 h 21172"/>
                <a:gd name="connsiteX4" fmla="*/ 0 w 5320"/>
                <a:gd name="connsiteY4" fmla="*/ 20885 h 21172"/>
                <a:gd name="connsiteX5" fmla="*/ 633 w 5320"/>
                <a:gd name="connsiteY5" fmla="*/ 21000 h 21172"/>
                <a:gd name="connsiteX6" fmla="*/ 2646 w 5320"/>
                <a:gd name="connsiteY6" fmla="*/ 21172 h 21172"/>
                <a:gd name="connsiteX7" fmla="*/ 4688 w 5320"/>
                <a:gd name="connsiteY7" fmla="*/ 21000 h 21172"/>
                <a:gd name="connsiteX8" fmla="*/ 5321 w 5320"/>
                <a:gd name="connsiteY8" fmla="*/ 20885 h 21172"/>
                <a:gd name="connsiteX9" fmla="*/ 5321 w 5320"/>
                <a:gd name="connsiteY9" fmla="*/ 259 h 21172"/>
                <a:gd name="connsiteX10" fmla="*/ 4688 w 5320"/>
                <a:gd name="connsiteY10" fmla="*/ 144 h 21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20" h="21172">
                  <a:moveTo>
                    <a:pt x="4688" y="144"/>
                  </a:moveTo>
                  <a:cubicBezTo>
                    <a:pt x="4055" y="29"/>
                    <a:pt x="3250" y="0"/>
                    <a:pt x="2675" y="0"/>
                  </a:cubicBezTo>
                  <a:cubicBezTo>
                    <a:pt x="2215" y="0"/>
                    <a:pt x="1352" y="29"/>
                    <a:pt x="633" y="144"/>
                  </a:cubicBezTo>
                  <a:lnTo>
                    <a:pt x="0" y="259"/>
                  </a:lnTo>
                  <a:lnTo>
                    <a:pt x="0" y="20885"/>
                  </a:lnTo>
                  <a:lnTo>
                    <a:pt x="633" y="21000"/>
                  </a:lnTo>
                  <a:cubicBezTo>
                    <a:pt x="1265" y="21115"/>
                    <a:pt x="2071" y="21172"/>
                    <a:pt x="2646" y="21172"/>
                  </a:cubicBezTo>
                  <a:cubicBezTo>
                    <a:pt x="3106" y="21172"/>
                    <a:pt x="3969" y="21144"/>
                    <a:pt x="4688" y="21000"/>
                  </a:cubicBezTo>
                  <a:lnTo>
                    <a:pt x="5321" y="20885"/>
                  </a:lnTo>
                  <a:lnTo>
                    <a:pt x="5321" y="259"/>
                  </a:lnTo>
                  <a:lnTo>
                    <a:pt x="4688" y="144"/>
                  </a:lnTo>
                  <a:close/>
                </a:path>
              </a:pathLst>
            </a:custGeom>
            <a:grpFill/>
            <a:ln w="2874" cap="flat">
              <a:noFill/>
              <a:prstDash val="solid"/>
              <a:miter/>
            </a:ln>
          </p:spPr>
          <p:txBody>
            <a:bodyPr rtlCol="0" anchor="ctr"/>
            <a:lstStyle/>
            <a:p>
              <a:endParaRPr lang="en-US"/>
            </a:p>
          </p:txBody>
        </p:sp>
        <p:sp>
          <p:nvSpPr>
            <p:cNvPr id="37" name="Graphic 7">
              <a:extLst>
                <a:ext uri="{FF2B5EF4-FFF2-40B4-BE49-F238E27FC236}">
                  <a16:creationId xmlns:a16="http://schemas.microsoft.com/office/drawing/2014/main" id="{95474332-406F-FE48-B2D2-0A2009B9A871}"/>
                </a:ext>
              </a:extLst>
            </p:cNvPr>
            <p:cNvSpPr/>
            <p:nvPr/>
          </p:nvSpPr>
          <p:spPr>
            <a:xfrm>
              <a:off x="6166234"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41" name="Graphic 7">
              <a:extLst>
                <a:ext uri="{FF2B5EF4-FFF2-40B4-BE49-F238E27FC236}">
                  <a16:creationId xmlns:a16="http://schemas.microsoft.com/office/drawing/2014/main" id="{B7D6D667-3EC1-8B48-94E7-E8865F7EF565}"/>
                </a:ext>
              </a:extLst>
            </p:cNvPr>
            <p:cNvSpPr/>
            <p:nvPr/>
          </p:nvSpPr>
          <p:spPr>
            <a:xfrm>
              <a:off x="6095222" y="3424224"/>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6"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42" name="Graphic 7">
              <a:extLst>
                <a:ext uri="{FF2B5EF4-FFF2-40B4-BE49-F238E27FC236}">
                  <a16:creationId xmlns:a16="http://schemas.microsoft.com/office/drawing/2014/main" id="{AE8D6072-3001-2340-B347-9A1DC9010D21}"/>
                </a:ext>
              </a:extLst>
            </p:cNvPr>
            <p:cNvSpPr/>
            <p:nvPr/>
          </p:nvSpPr>
          <p:spPr>
            <a:xfrm>
              <a:off x="6094906"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43" name="Graphic 7">
              <a:extLst>
                <a:ext uri="{FF2B5EF4-FFF2-40B4-BE49-F238E27FC236}">
                  <a16:creationId xmlns:a16="http://schemas.microsoft.com/office/drawing/2014/main" id="{22994F9A-9146-1546-B555-A5F08E992993}"/>
                </a:ext>
              </a:extLst>
            </p:cNvPr>
            <p:cNvSpPr/>
            <p:nvPr/>
          </p:nvSpPr>
          <p:spPr>
            <a:xfrm>
              <a:off x="6061946" y="3424282"/>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5"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44" name="Graphic 7">
              <a:extLst>
                <a:ext uri="{FF2B5EF4-FFF2-40B4-BE49-F238E27FC236}">
                  <a16:creationId xmlns:a16="http://schemas.microsoft.com/office/drawing/2014/main" id="{E441C3A7-BD5E-414C-8195-F1B14C870E03}"/>
                </a:ext>
              </a:extLst>
            </p:cNvPr>
            <p:cNvSpPr/>
            <p:nvPr/>
          </p:nvSpPr>
          <p:spPr>
            <a:xfrm>
              <a:off x="6061601" y="3416428"/>
              <a:ext cx="5925" cy="5925"/>
            </a:xfrm>
            <a:custGeom>
              <a:avLst/>
              <a:gdLst>
                <a:gd name="connsiteX0" fmla="*/ 2962 w 5925"/>
                <a:gd name="connsiteY0" fmla="*/ 0 h 5925"/>
                <a:gd name="connsiteX1" fmla="*/ 0 w 5925"/>
                <a:gd name="connsiteY1" fmla="*/ 2963 h 5925"/>
                <a:gd name="connsiteX2" fmla="*/ 2962 w 5925"/>
                <a:gd name="connsiteY2" fmla="*/ 5926 h 5925"/>
                <a:gd name="connsiteX3" fmla="*/ 5925 w 5925"/>
                <a:gd name="connsiteY3" fmla="*/ 2963 h 5925"/>
                <a:gd name="connsiteX4" fmla="*/ 2962 w 5925"/>
                <a:gd name="connsiteY4" fmla="*/ 0 h 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5" h="5925">
                  <a:moveTo>
                    <a:pt x="2962" y="0"/>
                  </a:moveTo>
                  <a:cubicBezTo>
                    <a:pt x="1323" y="0"/>
                    <a:pt x="0" y="1323"/>
                    <a:pt x="0" y="2963"/>
                  </a:cubicBezTo>
                  <a:cubicBezTo>
                    <a:pt x="0" y="4603"/>
                    <a:pt x="1323" y="5926"/>
                    <a:pt x="2962" y="5926"/>
                  </a:cubicBezTo>
                  <a:cubicBezTo>
                    <a:pt x="4602" y="5926"/>
                    <a:pt x="5925" y="4603"/>
                    <a:pt x="5925" y="2963"/>
                  </a:cubicBezTo>
                  <a:cubicBezTo>
                    <a:pt x="5953" y="1352"/>
                    <a:pt x="4602" y="0"/>
                    <a:pt x="2962" y="0"/>
                  </a:cubicBezTo>
                </a:path>
              </a:pathLst>
            </a:custGeom>
            <a:grpFill/>
            <a:ln w="2874" cap="flat">
              <a:noFill/>
              <a:prstDash val="solid"/>
              <a:miter/>
            </a:ln>
          </p:spPr>
          <p:txBody>
            <a:bodyPr rtlCol="0" anchor="ctr"/>
            <a:lstStyle/>
            <a:p>
              <a:endParaRPr lang="en-US"/>
            </a:p>
          </p:txBody>
        </p:sp>
        <p:sp>
          <p:nvSpPr>
            <p:cNvPr id="45" name="Graphic 7">
              <a:extLst>
                <a:ext uri="{FF2B5EF4-FFF2-40B4-BE49-F238E27FC236}">
                  <a16:creationId xmlns:a16="http://schemas.microsoft.com/office/drawing/2014/main" id="{C4301233-B54B-9246-8EE9-97EBB7DD9B1E}"/>
                </a:ext>
              </a:extLst>
            </p:cNvPr>
            <p:cNvSpPr/>
            <p:nvPr/>
          </p:nvSpPr>
          <p:spPr>
            <a:xfrm>
              <a:off x="6000685" y="3423879"/>
              <a:ext cx="9318" cy="14786"/>
            </a:xfrm>
            <a:custGeom>
              <a:avLst/>
              <a:gdLst>
                <a:gd name="connsiteX0" fmla="*/ 1122 w 9318"/>
                <a:gd name="connsiteY0" fmla="*/ 14729 h 14786"/>
                <a:gd name="connsiteX1" fmla="*/ 1208 w 9318"/>
                <a:gd name="connsiteY1" fmla="*/ 14729 h 14786"/>
                <a:gd name="connsiteX2" fmla="*/ 2301 w 9318"/>
                <a:gd name="connsiteY2" fmla="*/ 14786 h 14786"/>
                <a:gd name="connsiteX3" fmla="*/ 2473 w 9318"/>
                <a:gd name="connsiteY3" fmla="*/ 14786 h 14786"/>
                <a:gd name="connsiteX4" fmla="*/ 2589 w 9318"/>
                <a:gd name="connsiteY4" fmla="*/ 14786 h 14786"/>
                <a:gd name="connsiteX5" fmla="*/ 9319 w 9318"/>
                <a:gd name="connsiteY5" fmla="*/ 7134 h 14786"/>
                <a:gd name="connsiteX6" fmla="*/ 4573 w 9318"/>
                <a:gd name="connsiteY6" fmla="*/ 0 h 14786"/>
                <a:gd name="connsiteX7" fmla="*/ 345 w 9318"/>
                <a:gd name="connsiteY7" fmla="*/ 5207 h 14786"/>
                <a:gd name="connsiteX8" fmla="*/ 345 w 9318"/>
                <a:gd name="connsiteY8" fmla="*/ 10960 h 14786"/>
                <a:gd name="connsiteX9" fmla="*/ 0 w 9318"/>
                <a:gd name="connsiteY9" fmla="*/ 14470 h 14786"/>
                <a:gd name="connsiteX10" fmla="*/ 575 w 9318"/>
                <a:gd name="connsiteY10" fmla="*/ 14614 h 14786"/>
                <a:gd name="connsiteX11" fmla="*/ 661 w 9318"/>
                <a:gd name="connsiteY11" fmla="*/ 14643 h 14786"/>
                <a:gd name="connsiteX12" fmla="*/ 1122 w 9318"/>
                <a:gd name="connsiteY12" fmla="*/ 14729 h 1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18" h="14786">
                  <a:moveTo>
                    <a:pt x="1122" y="14729"/>
                  </a:moveTo>
                  <a:lnTo>
                    <a:pt x="1208" y="14729"/>
                  </a:lnTo>
                  <a:cubicBezTo>
                    <a:pt x="1553" y="14757"/>
                    <a:pt x="1927" y="14786"/>
                    <a:pt x="2301" y="14786"/>
                  </a:cubicBezTo>
                  <a:lnTo>
                    <a:pt x="2473" y="14786"/>
                  </a:lnTo>
                  <a:lnTo>
                    <a:pt x="2589" y="14786"/>
                  </a:lnTo>
                  <a:cubicBezTo>
                    <a:pt x="7047" y="14786"/>
                    <a:pt x="9319" y="12226"/>
                    <a:pt x="9319" y="7134"/>
                  </a:cubicBezTo>
                  <a:cubicBezTo>
                    <a:pt x="9319" y="2129"/>
                    <a:pt x="7909" y="0"/>
                    <a:pt x="4573" y="0"/>
                  </a:cubicBezTo>
                  <a:cubicBezTo>
                    <a:pt x="1841" y="0"/>
                    <a:pt x="345" y="1841"/>
                    <a:pt x="345" y="5207"/>
                  </a:cubicBezTo>
                  <a:lnTo>
                    <a:pt x="345" y="10960"/>
                  </a:lnTo>
                  <a:cubicBezTo>
                    <a:pt x="345" y="11938"/>
                    <a:pt x="288" y="13521"/>
                    <a:pt x="0" y="14470"/>
                  </a:cubicBezTo>
                  <a:cubicBezTo>
                    <a:pt x="144" y="14527"/>
                    <a:pt x="345" y="14556"/>
                    <a:pt x="575" y="14614"/>
                  </a:cubicBezTo>
                  <a:lnTo>
                    <a:pt x="661" y="14643"/>
                  </a:lnTo>
                  <a:cubicBezTo>
                    <a:pt x="748" y="14671"/>
                    <a:pt x="949" y="14700"/>
                    <a:pt x="1122" y="14729"/>
                  </a:cubicBezTo>
                </a:path>
              </a:pathLst>
            </a:custGeom>
            <a:grpFill/>
            <a:ln w="2874" cap="flat">
              <a:noFill/>
              <a:prstDash val="solid"/>
              <a:miter/>
            </a:ln>
          </p:spPr>
          <p:txBody>
            <a:bodyPr rtlCol="0" anchor="ctr"/>
            <a:lstStyle/>
            <a:p>
              <a:endParaRPr lang="en-US"/>
            </a:p>
          </p:txBody>
        </p:sp>
        <p:sp>
          <p:nvSpPr>
            <p:cNvPr id="46" name="Graphic 7">
              <a:extLst>
                <a:ext uri="{FF2B5EF4-FFF2-40B4-BE49-F238E27FC236}">
                  <a16:creationId xmlns:a16="http://schemas.microsoft.com/office/drawing/2014/main" id="{850A1F36-2DA2-4249-90C2-B810D89892CD}"/>
                </a:ext>
              </a:extLst>
            </p:cNvPr>
            <p:cNvSpPr/>
            <p:nvPr/>
          </p:nvSpPr>
          <p:spPr>
            <a:xfrm>
              <a:off x="5980466" y="3405957"/>
              <a:ext cx="45586" cy="45595"/>
            </a:xfrm>
            <a:custGeom>
              <a:avLst/>
              <a:gdLst>
                <a:gd name="connsiteX0" fmla="*/ 11476 w 45586"/>
                <a:gd name="connsiteY0" fmla="*/ 38289 h 45595"/>
                <a:gd name="connsiteX1" fmla="*/ 12223 w 45586"/>
                <a:gd name="connsiteY1" fmla="*/ 35297 h 45595"/>
                <a:gd name="connsiteX2" fmla="*/ 12223 w 45586"/>
                <a:gd name="connsiteY2" fmla="*/ 35297 h 45595"/>
                <a:gd name="connsiteX3" fmla="*/ 12223 w 45586"/>
                <a:gd name="connsiteY3" fmla="*/ 2589 h 45595"/>
                <a:gd name="connsiteX4" fmla="*/ 0 w 45586"/>
                <a:gd name="connsiteY4" fmla="*/ 22783 h 45595"/>
                <a:gd name="connsiteX5" fmla="*/ 22779 w 45586"/>
                <a:gd name="connsiteY5" fmla="*/ 45595 h 45595"/>
                <a:gd name="connsiteX6" fmla="*/ 45587 w 45586"/>
                <a:gd name="connsiteY6" fmla="*/ 22783 h 45595"/>
                <a:gd name="connsiteX7" fmla="*/ 22779 w 45586"/>
                <a:gd name="connsiteY7" fmla="*/ 0 h 45595"/>
                <a:gd name="connsiteX8" fmla="*/ 20421 w 45586"/>
                <a:gd name="connsiteY8" fmla="*/ 115 h 45595"/>
                <a:gd name="connsiteX9" fmla="*/ 20421 w 45586"/>
                <a:gd name="connsiteY9" fmla="*/ 13204 h 45595"/>
                <a:gd name="connsiteX10" fmla="*/ 26662 w 45586"/>
                <a:gd name="connsiteY10" fmla="*/ 10903 h 45595"/>
                <a:gd name="connsiteX11" fmla="*/ 37965 w 45586"/>
                <a:gd name="connsiteY11" fmla="*/ 24883 h 45595"/>
                <a:gd name="connsiteX12" fmla="*/ 22290 w 45586"/>
                <a:gd name="connsiteY12" fmla="*/ 39756 h 45595"/>
                <a:gd name="connsiteX13" fmla="*/ 18781 w 45586"/>
                <a:gd name="connsiteY13" fmla="*/ 39554 h 45595"/>
                <a:gd name="connsiteX14" fmla="*/ 18666 w 45586"/>
                <a:gd name="connsiteY14" fmla="*/ 39554 h 45595"/>
                <a:gd name="connsiteX15" fmla="*/ 12109 w 45586"/>
                <a:gd name="connsiteY15" fmla="*/ 38461 h 45595"/>
                <a:gd name="connsiteX16" fmla="*/ 11476 w 45586"/>
                <a:gd name="connsiteY16" fmla="*/ 38289 h 45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586" h="45595">
                  <a:moveTo>
                    <a:pt x="11476" y="38289"/>
                  </a:moveTo>
                  <a:cubicBezTo>
                    <a:pt x="12281" y="37310"/>
                    <a:pt x="12223" y="35297"/>
                    <a:pt x="12223" y="35297"/>
                  </a:cubicBezTo>
                  <a:lnTo>
                    <a:pt x="12223" y="35297"/>
                  </a:lnTo>
                  <a:lnTo>
                    <a:pt x="12223" y="2589"/>
                  </a:lnTo>
                  <a:cubicBezTo>
                    <a:pt x="4947" y="6386"/>
                    <a:pt x="0" y="14009"/>
                    <a:pt x="0" y="22783"/>
                  </a:cubicBezTo>
                  <a:cubicBezTo>
                    <a:pt x="0" y="35383"/>
                    <a:pt x="10210" y="45595"/>
                    <a:pt x="22779" y="45595"/>
                  </a:cubicBezTo>
                  <a:cubicBezTo>
                    <a:pt x="35376" y="45595"/>
                    <a:pt x="45587" y="35383"/>
                    <a:pt x="45587" y="22783"/>
                  </a:cubicBezTo>
                  <a:cubicBezTo>
                    <a:pt x="45587" y="10184"/>
                    <a:pt x="35376" y="0"/>
                    <a:pt x="22779" y="0"/>
                  </a:cubicBezTo>
                  <a:cubicBezTo>
                    <a:pt x="21974" y="0"/>
                    <a:pt x="21197" y="29"/>
                    <a:pt x="20421" y="115"/>
                  </a:cubicBezTo>
                  <a:lnTo>
                    <a:pt x="20421" y="13204"/>
                  </a:lnTo>
                  <a:cubicBezTo>
                    <a:pt x="21830" y="11766"/>
                    <a:pt x="24131" y="10903"/>
                    <a:pt x="26662" y="10903"/>
                  </a:cubicBezTo>
                  <a:cubicBezTo>
                    <a:pt x="33737" y="10903"/>
                    <a:pt x="37965" y="16138"/>
                    <a:pt x="37965" y="24883"/>
                  </a:cubicBezTo>
                  <a:cubicBezTo>
                    <a:pt x="37965" y="34060"/>
                    <a:pt x="31954" y="39756"/>
                    <a:pt x="22290" y="39756"/>
                  </a:cubicBezTo>
                  <a:cubicBezTo>
                    <a:pt x="21197" y="39756"/>
                    <a:pt x="19989" y="39698"/>
                    <a:pt x="18781" y="39554"/>
                  </a:cubicBezTo>
                  <a:lnTo>
                    <a:pt x="18666" y="39554"/>
                  </a:lnTo>
                  <a:cubicBezTo>
                    <a:pt x="16135" y="39410"/>
                    <a:pt x="12281" y="38490"/>
                    <a:pt x="12109" y="38461"/>
                  </a:cubicBezTo>
                  <a:lnTo>
                    <a:pt x="11476" y="38289"/>
                  </a:lnTo>
                  <a:close/>
                </a:path>
              </a:pathLst>
            </a:custGeom>
            <a:grpFill/>
            <a:ln w="2874" cap="flat">
              <a:noFill/>
              <a:prstDash val="solid"/>
              <a:miter/>
            </a:ln>
          </p:spPr>
          <p:txBody>
            <a:bodyPr rtlCol="0" anchor="ctr"/>
            <a:lstStyle/>
            <a:p>
              <a:endParaRPr lang="en-US"/>
            </a:p>
          </p:txBody>
        </p:sp>
      </p:grpSp>
    </p:spTree>
    <p:extLst>
      <p:ext uri="{BB962C8B-B14F-4D97-AF65-F5344CB8AC3E}">
        <p14:creationId xmlns:p14="http://schemas.microsoft.com/office/powerpoint/2010/main" val="1785591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Text - Option 06">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42115D2-58B2-794A-B02C-8191BF6E8206}"/>
              </a:ext>
            </a:extLst>
          </p:cNvPr>
          <p:cNvGrpSpPr/>
          <p:nvPr userDrawn="1"/>
        </p:nvGrpSpPr>
        <p:grpSpPr>
          <a:xfrm>
            <a:off x="1" y="0"/>
            <a:ext cx="3396085" cy="6858000"/>
            <a:chOff x="1" y="0"/>
            <a:chExt cx="3396085" cy="6858000"/>
          </a:xfrm>
          <a:solidFill>
            <a:schemeClr val="accent1"/>
          </a:solidFill>
        </p:grpSpPr>
        <p:sp>
          <p:nvSpPr>
            <p:cNvPr id="42" name="Freeform 41">
              <a:extLst>
                <a:ext uri="{FF2B5EF4-FFF2-40B4-BE49-F238E27FC236}">
                  <a16:creationId xmlns:a16="http://schemas.microsoft.com/office/drawing/2014/main" id="{54B59B82-43C7-CE46-B70E-780DDD542357}"/>
                </a:ext>
              </a:extLst>
            </p:cNvPr>
            <p:cNvSpPr/>
            <p:nvPr userDrawn="1"/>
          </p:nvSpPr>
          <p:spPr>
            <a:xfrm>
              <a:off x="1479360" y="0"/>
              <a:ext cx="1916726" cy="6858000"/>
            </a:xfrm>
            <a:custGeom>
              <a:avLst/>
              <a:gdLst>
                <a:gd name="connsiteX0" fmla="*/ 0 w 1916726"/>
                <a:gd name="connsiteY0" fmla="*/ 0 h 6858000"/>
                <a:gd name="connsiteX1" fmla="*/ 26210 w 1916726"/>
                <a:gd name="connsiteY1" fmla="*/ 0 h 6858000"/>
                <a:gd name="connsiteX2" fmla="*/ 125779 w 1916726"/>
                <a:gd name="connsiteY2" fmla="*/ 38855 h 6858000"/>
                <a:gd name="connsiteX3" fmla="*/ 769563 w 1916726"/>
                <a:gd name="connsiteY3" fmla="*/ 453665 h 6858000"/>
                <a:gd name="connsiteX4" fmla="*/ 1534853 w 1916726"/>
                <a:gd name="connsiteY4" fmla="*/ 2156774 h 6858000"/>
                <a:gd name="connsiteX5" fmla="*/ 1247892 w 1916726"/>
                <a:gd name="connsiteY5" fmla="*/ 3298475 h 6858000"/>
                <a:gd name="connsiteX6" fmla="*/ 483665 w 1916726"/>
                <a:gd name="connsiteY6" fmla="*/ 4141885 h 6858000"/>
                <a:gd name="connsiteX7" fmla="*/ 1559619 w 1916726"/>
                <a:gd name="connsiteY7" fmla="*/ 5037724 h 6858000"/>
                <a:gd name="connsiteX8" fmla="*/ 1916726 w 1916726"/>
                <a:gd name="connsiteY8" fmla="*/ 6294215 h 6858000"/>
                <a:gd name="connsiteX9" fmla="*/ 1868164 w 1916726"/>
                <a:gd name="connsiteY9" fmla="*/ 6787936 h 6858000"/>
                <a:gd name="connsiteX10" fmla="*/ 1849802 w 1916726"/>
                <a:gd name="connsiteY10" fmla="*/ 6858000 h 6858000"/>
                <a:gd name="connsiteX11" fmla="*/ 1840504 w 1916726"/>
                <a:gd name="connsiteY11" fmla="*/ 6858000 h 6858000"/>
                <a:gd name="connsiteX12" fmla="*/ 1859018 w 1916726"/>
                <a:gd name="connsiteY12" fmla="*/ 6786987 h 6858000"/>
                <a:gd name="connsiteX13" fmla="*/ 1907281 w 1916726"/>
                <a:gd name="connsiteY13" fmla="*/ 6294406 h 6858000"/>
                <a:gd name="connsiteX14" fmla="*/ 1551618 w 1916726"/>
                <a:gd name="connsiteY14" fmla="*/ 5042930 h 6858000"/>
                <a:gd name="connsiteX15" fmla="*/ 471909 w 1916726"/>
                <a:gd name="connsiteY15" fmla="*/ 4147282 h 6858000"/>
                <a:gd name="connsiteX16" fmla="*/ 463814 w 1916726"/>
                <a:gd name="connsiteY16" fmla="*/ 4143717 h 6858000"/>
                <a:gd name="connsiteX17" fmla="*/ 471235 w 1916726"/>
                <a:gd name="connsiteY17" fmla="*/ 4138802 h 6858000"/>
                <a:gd name="connsiteX18" fmla="*/ 1239701 w 1916726"/>
                <a:gd name="connsiteY18" fmla="*/ 3293945 h 6858000"/>
                <a:gd name="connsiteX19" fmla="*/ 1525506 w 1916726"/>
                <a:gd name="connsiteY19" fmla="*/ 2156871 h 6858000"/>
                <a:gd name="connsiteX20" fmla="*/ 1335002 w 1916726"/>
                <a:gd name="connsiteY20" fmla="*/ 1224791 h 6858000"/>
                <a:gd name="connsiteX21" fmla="*/ 763395 w 1916726"/>
                <a:gd name="connsiteY21" fmla="*/ 460895 h 6858000"/>
                <a:gd name="connsiteX22" fmla="*/ 121825 w 1916726"/>
                <a:gd name="connsiteY22" fmla="*/ 47525 h 6858000"/>
                <a:gd name="connsiteX23" fmla="*/ 0 w 1916726"/>
                <a:gd name="connsiteY23"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16726" h="6858000">
                  <a:moveTo>
                    <a:pt x="0" y="0"/>
                  </a:moveTo>
                  <a:lnTo>
                    <a:pt x="26210" y="0"/>
                  </a:lnTo>
                  <a:lnTo>
                    <a:pt x="125779" y="38855"/>
                  </a:lnTo>
                  <a:cubicBezTo>
                    <a:pt x="364202" y="145522"/>
                    <a:pt x="579132" y="283905"/>
                    <a:pt x="769563" y="453665"/>
                  </a:cubicBezTo>
                  <a:cubicBezTo>
                    <a:pt x="1277379" y="906645"/>
                    <a:pt x="1534853" y="1479615"/>
                    <a:pt x="1534853" y="2156774"/>
                  </a:cubicBezTo>
                  <a:cubicBezTo>
                    <a:pt x="1534853" y="2563201"/>
                    <a:pt x="1438299" y="2947271"/>
                    <a:pt x="1247892" y="3298475"/>
                  </a:cubicBezTo>
                  <a:cubicBezTo>
                    <a:pt x="1058933" y="3647172"/>
                    <a:pt x="801844" y="3930913"/>
                    <a:pt x="483665" y="4141885"/>
                  </a:cubicBezTo>
                  <a:cubicBezTo>
                    <a:pt x="961900" y="4353338"/>
                    <a:pt x="1323825" y="4654715"/>
                    <a:pt x="1559619" y="5037724"/>
                  </a:cubicBezTo>
                  <a:cubicBezTo>
                    <a:pt x="1796565" y="5423238"/>
                    <a:pt x="1916726" y="5845955"/>
                    <a:pt x="1916726" y="6294215"/>
                  </a:cubicBezTo>
                  <a:cubicBezTo>
                    <a:pt x="1916726" y="6465649"/>
                    <a:pt x="1900502" y="6630306"/>
                    <a:pt x="1868164" y="6787936"/>
                  </a:cubicBezTo>
                  <a:lnTo>
                    <a:pt x="1849802" y="6858000"/>
                  </a:lnTo>
                  <a:lnTo>
                    <a:pt x="1840504" y="6858000"/>
                  </a:lnTo>
                  <a:lnTo>
                    <a:pt x="1859018" y="6786987"/>
                  </a:lnTo>
                  <a:cubicBezTo>
                    <a:pt x="1891117" y="6629660"/>
                    <a:pt x="1907281" y="6465093"/>
                    <a:pt x="1907281" y="6294406"/>
                  </a:cubicBezTo>
                  <a:cubicBezTo>
                    <a:pt x="1907281" y="5847982"/>
                    <a:pt x="1787603" y="5426903"/>
                    <a:pt x="1551618" y="5042930"/>
                  </a:cubicBezTo>
                  <a:cubicBezTo>
                    <a:pt x="1315539" y="4659439"/>
                    <a:pt x="952265" y="4358160"/>
                    <a:pt x="471909" y="4147282"/>
                  </a:cubicBezTo>
                  <a:lnTo>
                    <a:pt x="463814" y="4143717"/>
                  </a:lnTo>
                  <a:lnTo>
                    <a:pt x="471235" y="4138802"/>
                  </a:lnTo>
                  <a:cubicBezTo>
                    <a:pt x="791535" y="3928116"/>
                    <a:pt x="1050068" y="3643896"/>
                    <a:pt x="1239701" y="3293945"/>
                  </a:cubicBezTo>
                  <a:cubicBezTo>
                    <a:pt x="1429341" y="2944186"/>
                    <a:pt x="1525506" y="2561660"/>
                    <a:pt x="1525506" y="2156871"/>
                  </a:cubicBezTo>
                  <a:cubicBezTo>
                    <a:pt x="1525506" y="1819735"/>
                    <a:pt x="1461427" y="1506119"/>
                    <a:pt x="1335002" y="1224791"/>
                  </a:cubicBezTo>
                  <a:cubicBezTo>
                    <a:pt x="1208580" y="943462"/>
                    <a:pt x="1016246" y="686517"/>
                    <a:pt x="763395" y="460895"/>
                  </a:cubicBezTo>
                  <a:cubicBezTo>
                    <a:pt x="573652" y="291713"/>
                    <a:pt x="359463" y="153813"/>
                    <a:pt x="121825" y="47525"/>
                  </a:cubicBezTo>
                  <a:lnTo>
                    <a:pt x="0" y="0"/>
                  </a:lnTo>
                  <a:close/>
                </a:path>
              </a:pathLst>
            </a:custGeom>
            <a:grpFill/>
            <a:ln w="2874"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2E6E670F-6542-3648-84BA-3BA3226176FD}"/>
                </a:ext>
              </a:extLst>
            </p:cNvPr>
            <p:cNvSpPr/>
            <p:nvPr userDrawn="1"/>
          </p:nvSpPr>
          <p:spPr>
            <a:xfrm>
              <a:off x="1" y="1490024"/>
              <a:ext cx="1194077" cy="1995618"/>
            </a:xfrm>
            <a:custGeom>
              <a:avLst/>
              <a:gdLst>
                <a:gd name="connsiteX0" fmla="*/ 0 w 1194077"/>
                <a:gd name="connsiteY0" fmla="*/ 0 h 1995618"/>
                <a:gd name="connsiteX1" fmla="*/ 158307 w 1194077"/>
                <a:gd name="connsiteY1" fmla="*/ 0 h 1995618"/>
                <a:gd name="connsiteX2" fmla="*/ 906346 w 1194077"/>
                <a:gd name="connsiteY2" fmla="*/ 294245 h 1995618"/>
                <a:gd name="connsiteX3" fmla="*/ 1194077 w 1194077"/>
                <a:gd name="connsiteY3" fmla="*/ 997811 h 1995618"/>
                <a:gd name="connsiteX4" fmla="*/ 906346 w 1194077"/>
                <a:gd name="connsiteY4" fmla="*/ 1701374 h 1995618"/>
                <a:gd name="connsiteX5" fmla="*/ 158307 w 1194077"/>
                <a:gd name="connsiteY5" fmla="*/ 1995618 h 1995618"/>
                <a:gd name="connsiteX6" fmla="*/ 0 w 1194077"/>
                <a:gd name="connsiteY6" fmla="*/ 1995618 h 1995618"/>
                <a:gd name="connsiteX7" fmla="*/ 0 w 1194077"/>
                <a:gd name="connsiteY7" fmla="*/ 1985982 h 1995618"/>
                <a:gd name="connsiteX8" fmla="*/ 158404 w 1194077"/>
                <a:gd name="connsiteY8" fmla="*/ 1985982 h 1995618"/>
                <a:gd name="connsiteX9" fmla="*/ 899601 w 1194077"/>
                <a:gd name="connsiteY9" fmla="*/ 1694626 h 1995618"/>
                <a:gd name="connsiteX10" fmla="*/ 1184632 w 1194077"/>
                <a:gd name="connsiteY10" fmla="*/ 997811 h 1995618"/>
                <a:gd name="connsiteX11" fmla="*/ 899601 w 1194077"/>
                <a:gd name="connsiteY11" fmla="*/ 300992 h 1995618"/>
                <a:gd name="connsiteX12" fmla="*/ 158404 w 1194077"/>
                <a:gd name="connsiteY12" fmla="*/ 9639 h 1995618"/>
                <a:gd name="connsiteX13" fmla="*/ 0 w 1194077"/>
                <a:gd name="connsiteY13" fmla="*/ 9639 h 1995618"/>
                <a:gd name="connsiteX14" fmla="*/ 0 w 1194077"/>
                <a:gd name="connsiteY14" fmla="*/ 0 h 199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4077" h="1995618">
                  <a:moveTo>
                    <a:pt x="0" y="0"/>
                  </a:moveTo>
                  <a:lnTo>
                    <a:pt x="158307" y="0"/>
                  </a:lnTo>
                  <a:cubicBezTo>
                    <a:pt x="463668" y="0"/>
                    <a:pt x="715359" y="98983"/>
                    <a:pt x="906346" y="294245"/>
                  </a:cubicBezTo>
                  <a:cubicBezTo>
                    <a:pt x="1097329" y="489603"/>
                    <a:pt x="1194077" y="726312"/>
                    <a:pt x="1194077" y="997811"/>
                  </a:cubicBezTo>
                  <a:cubicBezTo>
                    <a:pt x="1194077" y="1269500"/>
                    <a:pt x="1097235" y="1506209"/>
                    <a:pt x="906346" y="1701374"/>
                  </a:cubicBezTo>
                  <a:cubicBezTo>
                    <a:pt x="715553" y="1896639"/>
                    <a:pt x="463862" y="1995618"/>
                    <a:pt x="158307" y="1995618"/>
                  </a:cubicBezTo>
                  <a:lnTo>
                    <a:pt x="0" y="1995618"/>
                  </a:lnTo>
                  <a:lnTo>
                    <a:pt x="0" y="1985982"/>
                  </a:lnTo>
                  <a:lnTo>
                    <a:pt x="158404" y="1985982"/>
                  </a:lnTo>
                  <a:cubicBezTo>
                    <a:pt x="461259" y="1985982"/>
                    <a:pt x="710638" y="1887965"/>
                    <a:pt x="899601" y="1694626"/>
                  </a:cubicBezTo>
                  <a:cubicBezTo>
                    <a:pt x="1088755" y="1501291"/>
                    <a:pt x="1184632" y="1266897"/>
                    <a:pt x="1184632" y="997811"/>
                  </a:cubicBezTo>
                  <a:cubicBezTo>
                    <a:pt x="1184632" y="728912"/>
                    <a:pt x="1088755" y="494522"/>
                    <a:pt x="899601" y="300992"/>
                  </a:cubicBezTo>
                  <a:cubicBezTo>
                    <a:pt x="710447" y="107657"/>
                    <a:pt x="461068" y="9639"/>
                    <a:pt x="158404" y="9639"/>
                  </a:cubicBezTo>
                  <a:lnTo>
                    <a:pt x="0" y="9639"/>
                  </a:lnTo>
                  <a:lnTo>
                    <a:pt x="0" y="0"/>
                  </a:lnTo>
                  <a:close/>
                </a:path>
              </a:pathLst>
            </a:custGeom>
            <a:grpFill/>
            <a:ln w="2874"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47EABE38-9F93-2B4D-8747-CCED9A0E9558}"/>
                </a:ext>
              </a:extLst>
            </p:cNvPr>
            <p:cNvSpPr/>
            <p:nvPr userDrawn="1"/>
          </p:nvSpPr>
          <p:spPr>
            <a:xfrm>
              <a:off x="1" y="5016426"/>
              <a:ext cx="1448753" cy="1841574"/>
            </a:xfrm>
            <a:custGeom>
              <a:avLst/>
              <a:gdLst>
                <a:gd name="connsiteX0" fmla="*/ 0 w 1448753"/>
                <a:gd name="connsiteY0" fmla="*/ 0 h 1841574"/>
                <a:gd name="connsiteX1" fmla="*/ 412886 w 1448753"/>
                <a:gd name="connsiteY1" fmla="*/ 0 h 1841574"/>
                <a:gd name="connsiteX2" fmla="*/ 1160928 w 1448753"/>
                <a:gd name="connsiteY2" fmla="*/ 287882 h 1841574"/>
                <a:gd name="connsiteX3" fmla="*/ 1448753 w 1448753"/>
                <a:gd name="connsiteY3" fmla="*/ 985085 h 1841574"/>
                <a:gd name="connsiteX4" fmla="*/ 1160928 w 1448753"/>
                <a:gd name="connsiteY4" fmla="*/ 1676024 h 1841574"/>
                <a:gd name="connsiteX5" fmla="*/ 1006430 w 1448753"/>
                <a:gd name="connsiteY5" fmla="*/ 1798756 h 1841574"/>
                <a:gd name="connsiteX6" fmla="*/ 930652 w 1448753"/>
                <a:gd name="connsiteY6" fmla="*/ 1841574 h 1841574"/>
                <a:gd name="connsiteX7" fmla="*/ 909517 w 1448753"/>
                <a:gd name="connsiteY7" fmla="*/ 1841574 h 1841574"/>
                <a:gd name="connsiteX8" fmla="*/ 916454 w 1448753"/>
                <a:gd name="connsiteY8" fmla="*/ 1838555 h 1841574"/>
                <a:gd name="connsiteX9" fmla="*/ 1154184 w 1448753"/>
                <a:gd name="connsiteY9" fmla="*/ 1669086 h 1841574"/>
                <a:gd name="connsiteX10" fmla="*/ 1439118 w 1448753"/>
                <a:gd name="connsiteY10" fmla="*/ 985085 h 1841574"/>
                <a:gd name="connsiteX11" fmla="*/ 1154184 w 1448753"/>
                <a:gd name="connsiteY11" fmla="*/ 294629 h 1841574"/>
                <a:gd name="connsiteX12" fmla="*/ 412984 w 1448753"/>
                <a:gd name="connsiteY12" fmla="*/ 9639 h 1841574"/>
                <a:gd name="connsiteX13" fmla="*/ 0 w 1448753"/>
                <a:gd name="connsiteY13" fmla="*/ 9639 h 1841574"/>
                <a:gd name="connsiteX14" fmla="*/ 0 w 1448753"/>
                <a:gd name="connsiteY14" fmla="*/ 0 h 184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48753" h="1841574">
                  <a:moveTo>
                    <a:pt x="0" y="0"/>
                  </a:moveTo>
                  <a:lnTo>
                    <a:pt x="412886" y="0"/>
                  </a:lnTo>
                  <a:cubicBezTo>
                    <a:pt x="718250" y="0"/>
                    <a:pt x="969942" y="96862"/>
                    <a:pt x="1160928" y="287882"/>
                  </a:cubicBezTo>
                  <a:cubicBezTo>
                    <a:pt x="1351912" y="478905"/>
                    <a:pt x="1448753" y="713493"/>
                    <a:pt x="1448753" y="985085"/>
                  </a:cubicBezTo>
                  <a:cubicBezTo>
                    <a:pt x="1448753" y="1256876"/>
                    <a:pt x="1351912" y="1489340"/>
                    <a:pt x="1160928" y="1676024"/>
                  </a:cubicBezTo>
                  <a:cubicBezTo>
                    <a:pt x="1113182" y="1722696"/>
                    <a:pt x="1061647" y="1763621"/>
                    <a:pt x="1006430" y="1798756"/>
                  </a:cubicBezTo>
                  <a:lnTo>
                    <a:pt x="930652" y="1841574"/>
                  </a:lnTo>
                  <a:lnTo>
                    <a:pt x="909517" y="1841574"/>
                  </a:lnTo>
                  <a:lnTo>
                    <a:pt x="916454" y="1838555"/>
                  </a:lnTo>
                  <a:cubicBezTo>
                    <a:pt x="1003953" y="1794979"/>
                    <a:pt x="1083323" y="1738443"/>
                    <a:pt x="1154184" y="1669086"/>
                  </a:cubicBezTo>
                  <a:cubicBezTo>
                    <a:pt x="1343238" y="1484327"/>
                    <a:pt x="1439118" y="1254175"/>
                    <a:pt x="1439118" y="985085"/>
                  </a:cubicBezTo>
                  <a:cubicBezTo>
                    <a:pt x="1439118" y="716093"/>
                    <a:pt x="1343238" y="483820"/>
                    <a:pt x="1154184" y="294629"/>
                  </a:cubicBezTo>
                  <a:cubicBezTo>
                    <a:pt x="965124" y="105532"/>
                    <a:pt x="715748" y="9639"/>
                    <a:pt x="412984" y="9639"/>
                  </a:cubicBezTo>
                  <a:lnTo>
                    <a:pt x="0" y="9639"/>
                  </a:lnTo>
                  <a:lnTo>
                    <a:pt x="0" y="0"/>
                  </a:lnTo>
                  <a:close/>
                </a:path>
              </a:pathLst>
            </a:custGeom>
            <a:grpFill/>
            <a:ln w="2874"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BDA0E913-BB54-1D4C-A21C-C47D0431891C}"/>
              </a:ext>
            </a:extLst>
          </p:cNvPr>
          <p:cNvSpPr>
            <a:spLocks noGrp="1"/>
          </p:cNvSpPr>
          <p:nvPr>
            <p:ph type="title"/>
          </p:nvPr>
        </p:nvSpPr>
        <p:spPr>
          <a:xfrm>
            <a:off x="3814764" y="243360"/>
            <a:ext cx="8072436" cy="1646868"/>
          </a:xfrm>
          <a:prstGeom prst="rect">
            <a:avLst/>
          </a:prstGeom>
        </p:spPr>
        <p:txBody>
          <a:bodyPr anchor="t">
            <a:normAutofit/>
          </a:bodyPr>
          <a:lstStyle>
            <a:lvl1pPr>
              <a:lnSpc>
                <a:spcPct val="100000"/>
              </a:lnSpc>
              <a:defRPr sz="2400"/>
            </a:lvl1pPr>
          </a:lstStyle>
          <a:p>
            <a:r>
              <a:rPr lang="en-GB"/>
              <a:t>Click to edit Master title style</a:t>
            </a:r>
            <a:endParaRPr lang="en-US"/>
          </a:p>
        </p:txBody>
      </p:sp>
      <p:sp>
        <p:nvSpPr>
          <p:cNvPr id="24" name="TextBox 23">
            <a:extLst>
              <a:ext uri="{FF2B5EF4-FFF2-40B4-BE49-F238E27FC236}">
                <a16:creationId xmlns:a16="http://schemas.microsoft.com/office/drawing/2014/main" id="{67C5A97E-47B7-F74F-95B2-9C5F4FC4947B}"/>
              </a:ext>
            </a:extLst>
          </p:cNvPr>
          <p:cNvSpPr txBox="1"/>
          <p:nvPr userDrawn="1"/>
        </p:nvSpPr>
        <p:spPr>
          <a:xfrm>
            <a:off x="184224" y="6417378"/>
            <a:ext cx="9523828" cy="166199"/>
          </a:xfrm>
          <a:prstGeom prst="rect">
            <a:avLst/>
          </a:prstGeom>
          <a:noFill/>
        </p:spPr>
        <p:txBody>
          <a:bodyPr wrap="square" rtlCol="0">
            <a:spAutoFit/>
          </a:bodyPr>
          <a:lstStyle/>
          <a:p>
            <a:r>
              <a:rPr lang="en-GB" sz="480" b="1">
                <a:solidFill>
                  <a:srgbClr val="003D46"/>
                </a:solidFill>
                <a:latin typeface="Arial" panose="020B0604020202020204" pitchFamily="34" charset="0"/>
                <a:cs typeface="Arial" panose="020B0604020202020204" pitchFamily="34" charset="0"/>
              </a:rPr>
              <a:t>All content within this presentation, both physically and intellectual is the exclusive property of </a:t>
            </a:r>
            <a:r>
              <a:rPr lang="en-GB" sz="480" b="1" err="1">
                <a:solidFill>
                  <a:srgbClr val="003D46"/>
                </a:solidFill>
                <a:latin typeface="Arial" panose="020B0604020202020204" pitchFamily="34" charset="0"/>
                <a:cs typeface="Arial" panose="020B0604020202020204" pitchFamily="34" charset="0"/>
              </a:rPr>
              <a:t>Bioiberica</a:t>
            </a:r>
            <a:r>
              <a:rPr lang="en-GB" sz="480" b="1">
                <a:solidFill>
                  <a:srgbClr val="003D46"/>
                </a:solidFill>
                <a:latin typeface="Arial" panose="020B0604020202020204" pitchFamily="34" charset="0"/>
                <a:cs typeface="Arial" panose="020B0604020202020204" pitchFamily="34" charset="0"/>
              </a:rPr>
              <a:t>. This presentation may not be distributed in full or in part to any person or third party without the written permission of </a:t>
            </a:r>
            <a:r>
              <a:rPr lang="en-GB" sz="480" b="1" err="1">
                <a:solidFill>
                  <a:srgbClr val="003D46"/>
                </a:solidFill>
                <a:latin typeface="Arial" panose="020B0604020202020204" pitchFamily="34" charset="0"/>
                <a:cs typeface="Arial" panose="020B0604020202020204" pitchFamily="34" charset="0"/>
              </a:rPr>
              <a:t>Bioiberica</a:t>
            </a:r>
            <a:r>
              <a:rPr lang="en-GB" sz="480" b="1">
                <a:solidFill>
                  <a:srgbClr val="003D46"/>
                </a:solidFill>
                <a:latin typeface="Arial" panose="020B0604020202020204" pitchFamily="34" charset="0"/>
                <a:cs typeface="Arial" panose="020B0604020202020204" pitchFamily="34" charset="0"/>
              </a:rPr>
              <a:t>. ©2021</a:t>
            </a:r>
          </a:p>
        </p:txBody>
      </p:sp>
      <p:cxnSp>
        <p:nvCxnSpPr>
          <p:cNvPr id="25" name="Straight Connector 24">
            <a:extLst>
              <a:ext uri="{FF2B5EF4-FFF2-40B4-BE49-F238E27FC236}">
                <a16:creationId xmlns:a16="http://schemas.microsoft.com/office/drawing/2014/main" id="{7B5475AA-A8A5-0248-AC1D-61A453118DFD}"/>
              </a:ext>
            </a:extLst>
          </p:cNvPr>
          <p:cNvCxnSpPr/>
          <p:nvPr userDrawn="1"/>
        </p:nvCxnSpPr>
        <p:spPr>
          <a:xfrm>
            <a:off x="281354" y="6358597"/>
            <a:ext cx="11605846" cy="0"/>
          </a:xfrm>
          <a:prstGeom prst="line">
            <a:avLst/>
          </a:prstGeom>
          <a:ln w="6350">
            <a:solidFill>
              <a:srgbClr val="003D46"/>
            </a:solidFill>
          </a:ln>
        </p:spPr>
        <p:style>
          <a:lnRef idx="1">
            <a:schemeClr val="accent1"/>
          </a:lnRef>
          <a:fillRef idx="0">
            <a:schemeClr val="accent1"/>
          </a:fillRef>
          <a:effectRef idx="0">
            <a:schemeClr val="accent1"/>
          </a:effectRef>
          <a:fontRef idx="minor">
            <a:schemeClr val="tx1"/>
          </a:fontRef>
        </p:style>
      </p:cxnSp>
      <p:grpSp>
        <p:nvGrpSpPr>
          <p:cNvPr id="26" name="Graphic 7">
            <a:extLst>
              <a:ext uri="{FF2B5EF4-FFF2-40B4-BE49-F238E27FC236}">
                <a16:creationId xmlns:a16="http://schemas.microsoft.com/office/drawing/2014/main" id="{8694CE25-F623-2542-BE51-C6B08D553D2C}"/>
              </a:ext>
            </a:extLst>
          </p:cNvPr>
          <p:cNvGrpSpPr/>
          <p:nvPr userDrawn="1"/>
        </p:nvGrpSpPr>
        <p:grpSpPr>
          <a:xfrm>
            <a:off x="11118683" y="6430454"/>
            <a:ext cx="776190" cy="153123"/>
            <a:chOff x="5980466" y="3405957"/>
            <a:chExt cx="231124" cy="45595"/>
          </a:xfrm>
          <a:solidFill>
            <a:srgbClr val="003D46"/>
          </a:solidFill>
        </p:grpSpPr>
        <p:sp>
          <p:nvSpPr>
            <p:cNvPr id="27" name="Graphic 7">
              <a:extLst>
                <a:ext uri="{FF2B5EF4-FFF2-40B4-BE49-F238E27FC236}">
                  <a16:creationId xmlns:a16="http://schemas.microsoft.com/office/drawing/2014/main" id="{2F2A5734-4AE1-194A-A563-BCF31E60A5BE}"/>
                </a:ext>
              </a:extLst>
            </p:cNvPr>
            <p:cNvSpPr/>
            <p:nvPr/>
          </p:nvSpPr>
          <p:spPr>
            <a:xfrm>
              <a:off x="6038218" y="3416918"/>
              <a:ext cx="19327" cy="28622"/>
            </a:xfrm>
            <a:custGeom>
              <a:avLst/>
              <a:gdLst>
                <a:gd name="connsiteX0" fmla="*/ 14697 w 19327"/>
                <a:gd name="connsiteY0" fmla="*/ 13117 h 28622"/>
                <a:gd name="connsiteX1" fmla="*/ 17602 w 19327"/>
                <a:gd name="connsiteY1" fmla="*/ 7594 h 28622"/>
                <a:gd name="connsiteX2" fmla="*/ 6989 w 19327"/>
                <a:gd name="connsiteY2" fmla="*/ 0 h 28622"/>
                <a:gd name="connsiteX3" fmla="*/ 604 w 19327"/>
                <a:gd name="connsiteY3" fmla="*/ 431 h 28622"/>
                <a:gd name="connsiteX4" fmla="*/ 0 w 19327"/>
                <a:gd name="connsiteY4" fmla="*/ 546 h 28622"/>
                <a:gd name="connsiteX5" fmla="*/ 0 w 19327"/>
                <a:gd name="connsiteY5" fmla="*/ 28076 h 28622"/>
                <a:gd name="connsiteX6" fmla="*/ 661 w 19327"/>
                <a:gd name="connsiteY6" fmla="*/ 28162 h 28622"/>
                <a:gd name="connsiteX7" fmla="*/ 7248 w 19327"/>
                <a:gd name="connsiteY7" fmla="*/ 28623 h 28622"/>
                <a:gd name="connsiteX8" fmla="*/ 19327 w 19327"/>
                <a:gd name="connsiteY8" fmla="*/ 20166 h 28622"/>
                <a:gd name="connsiteX9" fmla="*/ 14697 w 19327"/>
                <a:gd name="connsiteY9" fmla="*/ 13117 h 28622"/>
                <a:gd name="connsiteX10" fmla="*/ 5407 w 19327"/>
                <a:gd name="connsiteY10" fmla="*/ 11363 h 28622"/>
                <a:gd name="connsiteX11" fmla="*/ 5407 w 19327"/>
                <a:gd name="connsiteY11" fmla="*/ 4516 h 28622"/>
                <a:gd name="connsiteX12" fmla="*/ 7363 w 19327"/>
                <a:gd name="connsiteY12" fmla="*/ 4459 h 28622"/>
                <a:gd name="connsiteX13" fmla="*/ 12137 w 19327"/>
                <a:gd name="connsiteY13" fmla="*/ 7824 h 28622"/>
                <a:gd name="connsiteX14" fmla="*/ 7478 w 19327"/>
                <a:gd name="connsiteY14" fmla="*/ 11363 h 28622"/>
                <a:gd name="connsiteX15" fmla="*/ 5407 w 19327"/>
                <a:gd name="connsiteY15" fmla="*/ 11363 h 28622"/>
                <a:gd name="connsiteX16" fmla="*/ 13662 w 19327"/>
                <a:gd name="connsiteY16" fmla="*/ 20022 h 28622"/>
                <a:gd name="connsiteX17" fmla="*/ 7650 w 19327"/>
                <a:gd name="connsiteY17" fmla="*/ 23934 h 28622"/>
                <a:gd name="connsiteX18" fmla="*/ 5407 w 19327"/>
                <a:gd name="connsiteY18" fmla="*/ 23876 h 28622"/>
                <a:gd name="connsiteX19" fmla="*/ 5407 w 19327"/>
                <a:gd name="connsiteY19" fmla="*/ 15994 h 28622"/>
                <a:gd name="connsiteX20" fmla="*/ 7881 w 19327"/>
                <a:gd name="connsiteY20" fmla="*/ 15994 h 28622"/>
                <a:gd name="connsiteX21" fmla="*/ 13662 w 19327"/>
                <a:gd name="connsiteY21" fmla="*/ 20022 h 2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27" h="28622">
                  <a:moveTo>
                    <a:pt x="14697" y="13117"/>
                  </a:moveTo>
                  <a:cubicBezTo>
                    <a:pt x="16250" y="12053"/>
                    <a:pt x="17602" y="10212"/>
                    <a:pt x="17602" y="7594"/>
                  </a:cubicBezTo>
                  <a:cubicBezTo>
                    <a:pt x="17602" y="1323"/>
                    <a:pt x="11821" y="0"/>
                    <a:pt x="6989" y="0"/>
                  </a:cubicBezTo>
                  <a:cubicBezTo>
                    <a:pt x="4429" y="0"/>
                    <a:pt x="1870" y="172"/>
                    <a:pt x="604" y="431"/>
                  </a:cubicBezTo>
                  <a:lnTo>
                    <a:pt x="0" y="546"/>
                  </a:lnTo>
                  <a:lnTo>
                    <a:pt x="0" y="28076"/>
                  </a:lnTo>
                  <a:lnTo>
                    <a:pt x="661" y="28162"/>
                  </a:lnTo>
                  <a:cubicBezTo>
                    <a:pt x="2905" y="28450"/>
                    <a:pt x="5350" y="28623"/>
                    <a:pt x="7248" y="28623"/>
                  </a:cubicBezTo>
                  <a:cubicBezTo>
                    <a:pt x="17774" y="28623"/>
                    <a:pt x="19327" y="23330"/>
                    <a:pt x="19327" y="20166"/>
                  </a:cubicBezTo>
                  <a:cubicBezTo>
                    <a:pt x="19327" y="16771"/>
                    <a:pt x="17602" y="14239"/>
                    <a:pt x="14697" y="13117"/>
                  </a:cubicBezTo>
                  <a:moveTo>
                    <a:pt x="5407" y="11363"/>
                  </a:moveTo>
                  <a:lnTo>
                    <a:pt x="5407" y="4516"/>
                  </a:lnTo>
                  <a:cubicBezTo>
                    <a:pt x="5925" y="4459"/>
                    <a:pt x="6557" y="4459"/>
                    <a:pt x="7363" y="4459"/>
                  </a:cubicBezTo>
                  <a:cubicBezTo>
                    <a:pt x="9549" y="4459"/>
                    <a:pt x="12137" y="5034"/>
                    <a:pt x="12137" y="7824"/>
                  </a:cubicBezTo>
                  <a:cubicBezTo>
                    <a:pt x="12137" y="10212"/>
                    <a:pt x="10613" y="11363"/>
                    <a:pt x="7478" y="11363"/>
                  </a:cubicBezTo>
                  <a:lnTo>
                    <a:pt x="5407" y="11363"/>
                  </a:lnTo>
                  <a:close/>
                  <a:moveTo>
                    <a:pt x="13662" y="20022"/>
                  </a:moveTo>
                  <a:cubicBezTo>
                    <a:pt x="13662" y="21690"/>
                    <a:pt x="13029" y="23934"/>
                    <a:pt x="7650" y="23934"/>
                  </a:cubicBezTo>
                  <a:cubicBezTo>
                    <a:pt x="7104" y="23934"/>
                    <a:pt x="6155" y="23934"/>
                    <a:pt x="5407" y="23876"/>
                  </a:cubicBezTo>
                  <a:lnTo>
                    <a:pt x="5407" y="15994"/>
                  </a:lnTo>
                  <a:lnTo>
                    <a:pt x="7881" y="15994"/>
                  </a:lnTo>
                  <a:cubicBezTo>
                    <a:pt x="13057" y="15965"/>
                    <a:pt x="13662" y="18267"/>
                    <a:pt x="13662" y="20022"/>
                  </a:cubicBezTo>
                </a:path>
              </a:pathLst>
            </a:custGeom>
            <a:grpFill/>
            <a:ln w="2874" cap="flat">
              <a:noFill/>
              <a:prstDash val="solid"/>
              <a:miter/>
            </a:ln>
          </p:spPr>
          <p:txBody>
            <a:bodyPr rtlCol="0" anchor="ctr"/>
            <a:lstStyle/>
            <a:p>
              <a:endParaRPr lang="en-US"/>
            </a:p>
          </p:txBody>
        </p:sp>
        <p:sp>
          <p:nvSpPr>
            <p:cNvPr id="28" name="Graphic 7">
              <a:extLst>
                <a:ext uri="{FF2B5EF4-FFF2-40B4-BE49-F238E27FC236}">
                  <a16:creationId xmlns:a16="http://schemas.microsoft.com/office/drawing/2014/main" id="{BE5AB867-D5BF-9845-B0AA-C6B693329E1E}"/>
                </a:ext>
              </a:extLst>
            </p:cNvPr>
            <p:cNvSpPr/>
            <p:nvPr/>
          </p:nvSpPr>
          <p:spPr>
            <a:xfrm>
              <a:off x="6071092" y="3424426"/>
              <a:ext cx="20017" cy="21114"/>
            </a:xfrm>
            <a:custGeom>
              <a:avLst/>
              <a:gdLst>
                <a:gd name="connsiteX0" fmla="*/ 10009 w 20017"/>
                <a:gd name="connsiteY0" fmla="*/ 0 h 21114"/>
                <a:gd name="connsiteX1" fmla="*/ 0 w 20017"/>
                <a:gd name="connsiteY1" fmla="*/ 10586 h 21114"/>
                <a:gd name="connsiteX2" fmla="*/ 10009 w 20017"/>
                <a:gd name="connsiteY2" fmla="*/ 21115 h 21114"/>
                <a:gd name="connsiteX3" fmla="*/ 20018 w 20017"/>
                <a:gd name="connsiteY3" fmla="*/ 10586 h 21114"/>
                <a:gd name="connsiteX4" fmla="*/ 10009 w 20017"/>
                <a:gd name="connsiteY4" fmla="*/ 0 h 21114"/>
                <a:gd name="connsiteX5" fmla="*/ 14467 w 20017"/>
                <a:gd name="connsiteY5" fmla="*/ 10557 h 21114"/>
                <a:gd name="connsiteX6" fmla="*/ 10009 w 20017"/>
                <a:gd name="connsiteY6" fmla="*/ 16685 h 21114"/>
                <a:gd name="connsiteX7" fmla="*/ 5580 w 20017"/>
                <a:gd name="connsiteY7" fmla="*/ 10557 h 21114"/>
                <a:gd name="connsiteX8" fmla="*/ 10009 w 20017"/>
                <a:gd name="connsiteY8" fmla="*/ 4459 h 21114"/>
                <a:gd name="connsiteX9" fmla="*/ 14467 w 20017"/>
                <a:gd name="connsiteY9" fmla="*/ 10557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017" h="21114">
                  <a:moveTo>
                    <a:pt x="10009" y="0"/>
                  </a:moveTo>
                  <a:cubicBezTo>
                    <a:pt x="3825" y="0"/>
                    <a:pt x="0" y="4056"/>
                    <a:pt x="0" y="10586"/>
                  </a:cubicBezTo>
                  <a:cubicBezTo>
                    <a:pt x="0" y="17087"/>
                    <a:pt x="3825" y="21115"/>
                    <a:pt x="10009" y="21115"/>
                  </a:cubicBezTo>
                  <a:cubicBezTo>
                    <a:pt x="16164" y="21115"/>
                    <a:pt x="20018" y="17087"/>
                    <a:pt x="20018" y="10586"/>
                  </a:cubicBezTo>
                  <a:cubicBezTo>
                    <a:pt x="20018" y="4056"/>
                    <a:pt x="16164" y="0"/>
                    <a:pt x="10009" y="0"/>
                  </a:cubicBezTo>
                  <a:moveTo>
                    <a:pt x="14467" y="10557"/>
                  </a:moveTo>
                  <a:cubicBezTo>
                    <a:pt x="14467" y="14671"/>
                    <a:pt x="13000" y="16685"/>
                    <a:pt x="10009" y="16685"/>
                  </a:cubicBezTo>
                  <a:cubicBezTo>
                    <a:pt x="7047" y="16685"/>
                    <a:pt x="5580" y="14671"/>
                    <a:pt x="5580" y="10557"/>
                  </a:cubicBezTo>
                  <a:cubicBezTo>
                    <a:pt x="5580" y="6444"/>
                    <a:pt x="7018" y="4459"/>
                    <a:pt x="10009" y="4459"/>
                  </a:cubicBezTo>
                  <a:cubicBezTo>
                    <a:pt x="13000" y="4459"/>
                    <a:pt x="14467" y="6473"/>
                    <a:pt x="14467" y="10557"/>
                  </a:cubicBezTo>
                </a:path>
              </a:pathLst>
            </a:custGeom>
            <a:grpFill/>
            <a:ln w="2874" cap="flat">
              <a:noFill/>
              <a:prstDash val="solid"/>
              <a:miter/>
            </a:ln>
          </p:spPr>
          <p:txBody>
            <a:bodyPr rtlCol="0" anchor="ctr"/>
            <a:lstStyle/>
            <a:p>
              <a:endParaRPr lang="en-US"/>
            </a:p>
          </p:txBody>
        </p:sp>
        <p:sp>
          <p:nvSpPr>
            <p:cNvPr id="29" name="Graphic 7">
              <a:extLst>
                <a:ext uri="{FF2B5EF4-FFF2-40B4-BE49-F238E27FC236}">
                  <a16:creationId xmlns:a16="http://schemas.microsoft.com/office/drawing/2014/main" id="{0468F17D-2532-D343-BC4B-8678FEFD130D}"/>
                </a:ext>
              </a:extLst>
            </p:cNvPr>
            <p:cNvSpPr/>
            <p:nvPr/>
          </p:nvSpPr>
          <p:spPr>
            <a:xfrm>
              <a:off x="6106037" y="3416284"/>
              <a:ext cx="19212" cy="29255"/>
            </a:xfrm>
            <a:custGeom>
              <a:avLst/>
              <a:gdLst>
                <a:gd name="connsiteX0" fmla="*/ 10325 w 19212"/>
                <a:gd name="connsiteY0" fmla="*/ 8141 h 29255"/>
                <a:gd name="connsiteX1" fmla="*/ 5378 w 19212"/>
                <a:gd name="connsiteY1" fmla="*/ 9694 h 29255"/>
                <a:gd name="connsiteX2" fmla="*/ 5378 w 19212"/>
                <a:gd name="connsiteY2" fmla="*/ 288 h 29255"/>
                <a:gd name="connsiteX3" fmla="*/ 4746 w 19212"/>
                <a:gd name="connsiteY3" fmla="*/ 173 h 29255"/>
                <a:gd name="connsiteX4" fmla="*/ 2675 w 19212"/>
                <a:gd name="connsiteY4" fmla="*/ 0 h 29255"/>
                <a:gd name="connsiteX5" fmla="*/ 633 w 19212"/>
                <a:gd name="connsiteY5" fmla="*/ 173 h 29255"/>
                <a:gd name="connsiteX6" fmla="*/ 0 w 19212"/>
                <a:gd name="connsiteY6" fmla="*/ 288 h 29255"/>
                <a:gd name="connsiteX7" fmla="*/ 0 w 19212"/>
                <a:gd name="connsiteY7" fmla="*/ 28019 h 29255"/>
                <a:gd name="connsiteX8" fmla="*/ 518 w 19212"/>
                <a:gd name="connsiteY8" fmla="*/ 28192 h 29255"/>
                <a:gd name="connsiteX9" fmla="*/ 7277 w 19212"/>
                <a:gd name="connsiteY9" fmla="*/ 29256 h 29255"/>
                <a:gd name="connsiteX10" fmla="*/ 19213 w 19212"/>
                <a:gd name="connsiteY10" fmla="*/ 18238 h 29255"/>
                <a:gd name="connsiteX11" fmla="*/ 10325 w 19212"/>
                <a:gd name="connsiteY11" fmla="*/ 8141 h 29255"/>
                <a:gd name="connsiteX12" fmla="*/ 13662 w 19212"/>
                <a:gd name="connsiteY12" fmla="*/ 18382 h 29255"/>
                <a:gd name="connsiteX13" fmla="*/ 7737 w 19212"/>
                <a:gd name="connsiteY13" fmla="*/ 24653 h 29255"/>
                <a:gd name="connsiteX14" fmla="*/ 5378 w 19212"/>
                <a:gd name="connsiteY14" fmla="*/ 24423 h 29255"/>
                <a:gd name="connsiteX15" fmla="*/ 5378 w 19212"/>
                <a:gd name="connsiteY15" fmla="*/ 17174 h 29255"/>
                <a:gd name="connsiteX16" fmla="*/ 9606 w 19212"/>
                <a:gd name="connsiteY16" fmla="*/ 12744 h 29255"/>
                <a:gd name="connsiteX17" fmla="*/ 13662 w 19212"/>
                <a:gd name="connsiteY17" fmla="*/ 18382 h 29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212" h="29255">
                  <a:moveTo>
                    <a:pt x="10325" y="8141"/>
                  </a:moveTo>
                  <a:cubicBezTo>
                    <a:pt x="8427" y="8141"/>
                    <a:pt x="6673" y="8688"/>
                    <a:pt x="5378" y="9694"/>
                  </a:cubicBezTo>
                  <a:lnTo>
                    <a:pt x="5378" y="288"/>
                  </a:lnTo>
                  <a:lnTo>
                    <a:pt x="4746" y="173"/>
                  </a:lnTo>
                  <a:cubicBezTo>
                    <a:pt x="3969" y="29"/>
                    <a:pt x="3049" y="0"/>
                    <a:pt x="2675" y="0"/>
                  </a:cubicBezTo>
                  <a:cubicBezTo>
                    <a:pt x="2330" y="0"/>
                    <a:pt x="1409" y="29"/>
                    <a:pt x="633" y="173"/>
                  </a:cubicBezTo>
                  <a:lnTo>
                    <a:pt x="0" y="288"/>
                  </a:lnTo>
                  <a:lnTo>
                    <a:pt x="0" y="28019"/>
                  </a:lnTo>
                  <a:lnTo>
                    <a:pt x="518" y="28192"/>
                  </a:lnTo>
                  <a:cubicBezTo>
                    <a:pt x="2013" y="28681"/>
                    <a:pt x="4659" y="29256"/>
                    <a:pt x="7277" y="29256"/>
                  </a:cubicBezTo>
                  <a:cubicBezTo>
                    <a:pt x="14870" y="29256"/>
                    <a:pt x="19213" y="25229"/>
                    <a:pt x="19213" y="18238"/>
                  </a:cubicBezTo>
                  <a:cubicBezTo>
                    <a:pt x="19241" y="11823"/>
                    <a:pt x="15991" y="8141"/>
                    <a:pt x="10325" y="8141"/>
                  </a:cubicBezTo>
                  <a:moveTo>
                    <a:pt x="13662" y="18382"/>
                  </a:moveTo>
                  <a:cubicBezTo>
                    <a:pt x="13662" y="22438"/>
                    <a:pt x="11562" y="24653"/>
                    <a:pt x="7737" y="24653"/>
                  </a:cubicBezTo>
                  <a:cubicBezTo>
                    <a:pt x="6845" y="24653"/>
                    <a:pt x="6040" y="24567"/>
                    <a:pt x="5378" y="24423"/>
                  </a:cubicBezTo>
                  <a:lnTo>
                    <a:pt x="5378" y="17174"/>
                  </a:lnTo>
                  <a:cubicBezTo>
                    <a:pt x="5378" y="13060"/>
                    <a:pt x="8600" y="12744"/>
                    <a:pt x="9606" y="12744"/>
                  </a:cubicBezTo>
                  <a:cubicBezTo>
                    <a:pt x="11476" y="12744"/>
                    <a:pt x="13662" y="13405"/>
                    <a:pt x="13662" y="18382"/>
                  </a:cubicBezTo>
                </a:path>
              </a:pathLst>
            </a:custGeom>
            <a:grpFill/>
            <a:ln w="2874" cap="flat">
              <a:noFill/>
              <a:prstDash val="solid"/>
              <a:miter/>
            </a:ln>
          </p:spPr>
          <p:txBody>
            <a:bodyPr rtlCol="0" anchor="ctr"/>
            <a:lstStyle/>
            <a:p>
              <a:endParaRPr lang="en-US"/>
            </a:p>
          </p:txBody>
        </p:sp>
        <p:sp>
          <p:nvSpPr>
            <p:cNvPr id="30" name="Graphic 7">
              <a:extLst>
                <a:ext uri="{FF2B5EF4-FFF2-40B4-BE49-F238E27FC236}">
                  <a16:creationId xmlns:a16="http://schemas.microsoft.com/office/drawing/2014/main" id="{E374A988-802E-F94A-8183-25CFCFB91F4F}"/>
                </a:ext>
              </a:extLst>
            </p:cNvPr>
            <p:cNvSpPr/>
            <p:nvPr/>
          </p:nvSpPr>
          <p:spPr>
            <a:xfrm>
              <a:off x="6128384" y="3424426"/>
              <a:ext cx="19212" cy="21085"/>
            </a:xfrm>
            <a:custGeom>
              <a:avLst/>
              <a:gdLst>
                <a:gd name="connsiteX0" fmla="*/ 10124 w 19212"/>
                <a:gd name="connsiteY0" fmla="*/ 0 h 21085"/>
                <a:gd name="connsiteX1" fmla="*/ 0 w 19212"/>
                <a:gd name="connsiteY1" fmla="*/ 10672 h 21085"/>
                <a:gd name="connsiteX2" fmla="*/ 11015 w 19212"/>
                <a:gd name="connsiteY2" fmla="*/ 21086 h 21085"/>
                <a:gd name="connsiteX3" fmla="*/ 17487 w 19212"/>
                <a:gd name="connsiteY3" fmla="*/ 19993 h 21085"/>
                <a:gd name="connsiteX4" fmla="*/ 17976 w 19212"/>
                <a:gd name="connsiteY4" fmla="*/ 19792 h 21085"/>
                <a:gd name="connsiteX5" fmla="*/ 17947 w 19212"/>
                <a:gd name="connsiteY5" fmla="*/ 19274 h 21085"/>
                <a:gd name="connsiteX6" fmla="*/ 17113 w 19212"/>
                <a:gd name="connsiteY6" fmla="*/ 16052 h 21085"/>
                <a:gd name="connsiteX7" fmla="*/ 16796 w 19212"/>
                <a:gd name="connsiteY7" fmla="*/ 15505 h 21085"/>
                <a:gd name="connsiteX8" fmla="*/ 16193 w 19212"/>
                <a:gd name="connsiteY8" fmla="*/ 15735 h 21085"/>
                <a:gd name="connsiteX9" fmla="*/ 11246 w 19212"/>
                <a:gd name="connsiteY9" fmla="*/ 16598 h 21085"/>
                <a:gd name="connsiteX10" fmla="*/ 5637 w 19212"/>
                <a:gd name="connsiteY10" fmla="*/ 12197 h 21085"/>
                <a:gd name="connsiteX11" fmla="*/ 19040 w 19212"/>
                <a:gd name="connsiteY11" fmla="*/ 12197 h 21085"/>
                <a:gd name="connsiteX12" fmla="*/ 19126 w 19212"/>
                <a:gd name="connsiteY12" fmla="*/ 11075 h 21085"/>
                <a:gd name="connsiteX13" fmla="*/ 19212 w 19212"/>
                <a:gd name="connsiteY13" fmla="*/ 9378 h 21085"/>
                <a:gd name="connsiteX14" fmla="*/ 10124 w 19212"/>
                <a:gd name="connsiteY14" fmla="*/ 0 h 21085"/>
                <a:gd name="connsiteX15" fmla="*/ 10009 w 19212"/>
                <a:gd name="connsiteY15" fmla="*/ 4401 h 21085"/>
                <a:gd name="connsiteX16" fmla="*/ 13834 w 19212"/>
                <a:gd name="connsiteY16" fmla="*/ 7997 h 21085"/>
                <a:gd name="connsiteX17" fmla="*/ 5752 w 19212"/>
                <a:gd name="connsiteY17" fmla="*/ 7997 h 21085"/>
                <a:gd name="connsiteX18" fmla="*/ 10009 w 19212"/>
                <a:gd name="connsiteY18" fmla="*/ 4401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212" h="21085">
                  <a:moveTo>
                    <a:pt x="10124" y="0"/>
                  </a:moveTo>
                  <a:cubicBezTo>
                    <a:pt x="3883" y="0"/>
                    <a:pt x="0" y="4085"/>
                    <a:pt x="0" y="10672"/>
                  </a:cubicBezTo>
                  <a:cubicBezTo>
                    <a:pt x="0" y="17404"/>
                    <a:pt x="3911" y="21086"/>
                    <a:pt x="11015" y="21086"/>
                  </a:cubicBezTo>
                  <a:cubicBezTo>
                    <a:pt x="13604" y="21086"/>
                    <a:pt x="15703" y="20741"/>
                    <a:pt x="17487" y="19993"/>
                  </a:cubicBezTo>
                  <a:lnTo>
                    <a:pt x="17976" y="19792"/>
                  </a:lnTo>
                  <a:lnTo>
                    <a:pt x="17947" y="19274"/>
                  </a:lnTo>
                  <a:cubicBezTo>
                    <a:pt x="17889" y="18094"/>
                    <a:pt x="17573" y="16857"/>
                    <a:pt x="17113" y="16052"/>
                  </a:cubicBezTo>
                  <a:lnTo>
                    <a:pt x="16796" y="15505"/>
                  </a:lnTo>
                  <a:lnTo>
                    <a:pt x="16193" y="15735"/>
                  </a:lnTo>
                  <a:cubicBezTo>
                    <a:pt x="14668" y="16311"/>
                    <a:pt x="13000" y="16598"/>
                    <a:pt x="11246" y="16598"/>
                  </a:cubicBezTo>
                  <a:cubicBezTo>
                    <a:pt x="7708" y="16598"/>
                    <a:pt x="5982" y="15246"/>
                    <a:pt x="5637" y="12197"/>
                  </a:cubicBezTo>
                  <a:lnTo>
                    <a:pt x="19040" y="12197"/>
                  </a:lnTo>
                  <a:lnTo>
                    <a:pt x="19126" y="11075"/>
                  </a:lnTo>
                  <a:cubicBezTo>
                    <a:pt x="19155" y="10586"/>
                    <a:pt x="19212" y="9953"/>
                    <a:pt x="19212" y="9378"/>
                  </a:cubicBezTo>
                  <a:cubicBezTo>
                    <a:pt x="19212" y="3682"/>
                    <a:pt x="15646" y="0"/>
                    <a:pt x="10124" y="0"/>
                  </a:cubicBezTo>
                  <a:moveTo>
                    <a:pt x="10009" y="4401"/>
                  </a:moveTo>
                  <a:cubicBezTo>
                    <a:pt x="12971" y="4401"/>
                    <a:pt x="13690" y="6703"/>
                    <a:pt x="13834" y="7997"/>
                  </a:cubicBezTo>
                  <a:lnTo>
                    <a:pt x="5752" y="7997"/>
                  </a:lnTo>
                  <a:cubicBezTo>
                    <a:pt x="6270" y="5581"/>
                    <a:pt x="7651" y="4401"/>
                    <a:pt x="10009" y="4401"/>
                  </a:cubicBezTo>
                </a:path>
              </a:pathLst>
            </a:custGeom>
            <a:grpFill/>
            <a:ln w="2874" cap="flat">
              <a:noFill/>
              <a:prstDash val="solid"/>
              <a:miter/>
            </a:ln>
          </p:spPr>
          <p:txBody>
            <a:bodyPr rtlCol="0" anchor="ctr"/>
            <a:lstStyle/>
            <a:p>
              <a:endParaRPr lang="en-US"/>
            </a:p>
          </p:txBody>
        </p:sp>
        <p:sp>
          <p:nvSpPr>
            <p:cNvPr id="31" name="Graphic 7">
              <a:extLst>
                <a:ext uri="{FF2B5EF4-FFF2-40B4-BE49-F238E27FC236}">
                  <a16:creationId xmlns:a16="http://schemas.microsoft.com/office/drawing/2014/main" id="{33D0D33A-00C8-B548-AAB2-55B556794380}"/>
                </a:ext>
              </a:extLst>
            </p:cNvPr>
            <p:cNvSpPr/>
            <p:nvPr/>
          </p:nvSpPr>
          <p:spPr>
            <a:xfrm>
              <a:off x="6151307" y="3424684"/>
              <a:ext cx="12051" cy="20539"/>
            </a:xfrm>
            <a:custGeom>
              <a:avLst/>
              <a:gdLst>
                <a:gd name="connsiteX0" fmla="*/ 11735 w 12051"/>
                <a:gd name="connsiteY0" fmla="*/ 201 h 20539"/>
                <a:gd name="connsiteX1" fmla="*/ 11217 w 12051"/>
                <a:gd name="connsiteY1" fmla="*/ 144 h 20539"/>
                <a:gd name="connsiteX2" fmla="*/ 9923 w 12051"/>
                <a:gd name="connsiteY2" fmla="*/ 58 h 20539"/>
                <a:gd name="connsiteX3" fmla="*/ 4947 w 12051"/>
                <a:gd name="connsiteY3" fmla="*/ 1985 h 20539"/>
                <a:gd name="connsiteX4" fmla="*/ 4746 w 12051"/>
                <a:gd name="connsiteY4" fmla="*/ 777 h 20539"/>
                <a:gd name="connsiteX5" fmla="*/ 4659 w 12051"/>
                <a:gd name="connsiteY5" fmla="*/ 288 h 20539"/>
                <a:gd name="connsiteX6" fmla="*/ 4171 w 12051"/>
                <a:gd name="connsiteY6" fmla="*/ 173 h 20539"/>
                <a:gd name="connsiteX7" fmla="*/ 2387 w 12051"/>
                <a:gd name="connsiteY7" fmla="*/ 0 h 20539"/>
                <a:gd name="connsiteX8" fmla="*/ 633 w 12051"/>
                <a:gd name="connsiteY8" fmla="*/ 173 h 20539"/>
                <a:gd name="connsiteX9" fmla="*/ 0 w 12051"/>
                <a:gd name="connsiteY9" fmla="*/ 288 h 20539"/>
                <a:gd name="connsiteX10" fmla="*/ 0 w 12051"/>
                <a:gd name="connsiteY10" fmla="*/ 20281 h 20539"/>
                <a:gd name="connsiteX11" fmla="*/ 633 w 12051"/>
                <a:gd name="connsiteY11" fmla="*/ 20396 h 20539"/>
                <a:gd name="connsiteX12" fmla="*/ 2704 w 12051"/>
                <a:gd name="connsiteY12" fmla="*/ 20540 h 20539"/>
                <a:gd name="connsiteX13" fmla="*/ 4746 w 12051"/>
                <a:gd name="connsiteY13" fmla="*/ 20367 h 20539"/>
                <a:gd name="connsiteX14" fmla="*/ 5378 w 12051"/>
                <a:gd name="connsiteY14" fmla="*/ 20252 h 20539"/>
                <a:gd name="connsiteX15" fmla="*/ 5378 w 12051"/>
                <a:gd name="connsiteY15" fmla="*/ 10327 h 20539"/>
                <a:gd name="connsiteX16" fmla="*/ 9951 w 12051"/>
                <a:gd name="connsiteY16" fmla="*/ 4861 h 20539"/>
                <a:gd name="connsiteX17" fmla="*/ 10354 w 12051"/>
                <a:gd name="connsiteY17" fmla="*/ 4861 h 20539"/>
                <a:gd name="connsiteX18" fmla="*/ 10929 w 12051"/>
                <a:gd name="connsiteY18" fmla="*/ 4919 h 20539"/>
                <a:gd name="connsiteX19" fmla="*/ 11706 w 12051"/>
                <a:gd name="connsiteY19" fmla="*/ 5121 h 20539"/>
                <a:gd name="connsiteX20" fmla="*/ 11850 w 12051"/>
                <a:gd name="connsiteY20" fmla="*/ 4344 h 20539"/>
                <a:gd name="connsiteX21" fmla="*/ 12051 w 12051"/>
                <a:gd name="connsiteY21" fmla="*/ 2359 h 20539"/>
                <a:gd name="connsiteX22" fmla="*/ 11878 w 12051"/>
                <a:gd name="connsiteY22" fmla="*/ 719 h 20539"/>
                <a:gd name="connsiteX23" fmla="*/ 11735 w 12051"/>
                <a:gd name="connsiteY23" fmla="*/ 201 h 2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51" h="20539">
                  <a:moveTo>
                    <a:pt x="11735" y="201"/>
                  </a:moveTo>
                  <a:lnTo>
                    <a:pt x="11217" y="144"/>
                  </a:lnTo>
                  <a:cubicBezTo>
                    <a:pt x="10901" y="115"/>
                    <a:pt x="10383" y="58"/>
                    <a:pt x="9923" y="58"/>
                  </a:cubicBezTo>
                  <a:cubicBezTo>
                    <a:pt x="7967" y="58"/>
                    <a:pt x="6299" y="690"/>
                    <a:pt x="4947" y="1985"/>
                  </a:cubicBezTo>
                  <a:cubicBezTo>
                    <a:pt x="4890" y="1496"/>
                    <a:pt x="4803" y="1064"/>
                    <a:pt x="4746" y="777"/>
                  </a:cubicBezTo>
                  <a:lnTo>
                    <a:pt x="4659" y="288"/>
                  </a:lnTo>
                  <a:lnTo>
                    <a:pt x="4171" y="173"/>
                  </a:lnTo>
                  <a:cubicBezTo>
                    <a:pt x="3710" y="58"/>
                    <a:pt x="3106" y="0"/>
                    <a:pt x="2387" y="0"/>
                  </a:cubicBezTo>
                  <a:cubicBezTo>
                    <a:pt x="1726" y="0"/>
                    <a:pt x="1208" y="58"/>
                    <a:pt x="633" y="173"/>
                  </a:cubicBezTo>
                  <a:lnTo>
                    <a:pt x="0" y="288"/>
                  </a:lnTo>
                  <a:lnTo>
                    <a:pt x="0" y="20281"/>
                  </a:lnTo>
                  <a:lnTo>
                    <a:pt x="633" y="20396"/>
                  </a:lnTo>
                  <a:cubicBezTo>
                    <a:pt x="1409" y="20540"/>
                    <a:pt x="2272" y="20540"/>
                    <a:pt x="2704" y="20540"/>
                  </a:cubicBezTo>
                  <a:cubicBezTo>
                    <a:pt x="3164" y="20540"/>
                    <a:pt x="4027" y="20511"/>
                    <a:pt x="4746" y="20367"/>
                  </a:cubicBezTo>
                  <a:lnTo>
                    <a:pt x="5378" y="20252"/>
                  </a:lnTo>
                  <a:lnTo>
                    <a:pt x="5378" y="10327"/>
                  </a:lnTo>
                  <a:cubicBezTo>
                    <a:pt x="5378" y="6588"/>
                    <a:pt x="6845" y="4861"/>
                    <a:pt x="9951" y="4861"/>
                  </a:cubicBezTo>
                  <a:lnTo>
                    <a:pt x="10354" y="4861"/>
                  </a:lnTo>
                  <a:cubicBezTo>
                    <a:pt x="10440" y="4861"/>
                    <a:pt x="10699" y="4861"/>
                    <a:pt x="10929" y="4919"/>
                  </a:cubicBezTo>
                  <a:lnTo>
                    <a:pt x="11706" y="5121"/>
                  </a:lnTo>
                  <a:lnTo>
                    <a:pt x="11850" y="4344"/>
                  </a:lnTo>
                  <a:cubicBezTo>
                    <a:pt x="11994" y="3682"/>
                    <a:pt x="12051" y="2963"/>
                    <a:pt x="12051" y="2359"/>
                  </a:cubicBezTo>
                  <a:cubicBezTo>
                    <a:pt x="12051" y="1697"/>
                    <a:pt x="11994" y="1180"/>
                    <a:pt x="11878" y="719"/>
                  </a:cubicBezTo>
                  <a:lnTo>
                    <a:pt x="11735" y="201"/>
                  </a:lnTo>
                  <a:close/>
                </a:path>
              </a:pathLst>
            </a:custGeom>
            <a:grpFill/>
            <a:ln w="2874" cap="flat">
              <a:noFill/>
              <a:prstDash val="solid"/>
              <a:miter/>
            </a:ln>
          </p:spPr>
          <p:txBody>
            <a:bodyPr rtlCol="0" anchor="ctr"/>
            <a:lstStyle/>
            <a:p>
              <a:endParaRPr lang="en-US"/>
            </a:p>
          </p:txBody>
        </p:sp>
        <p:sp>
          <p:nvSpPr>
            <p:cNvPr id="32" name="Graphic 7">
              <a:extLst>
                <a:ext uri="{FF2B5EF4-FFF2-40B4-BE49-F238E27FC236}">
                  <a16:creationId xmlns:a16="http://schemas.microsoft.com/office/drawing/2014/main" id="{254C69FC-E37D-A044-82B4-1F4E7B10D413}"/>
                </a:ext>
              </a:extLst>
            </p:cNvPr>
            <p:cNvSpPr/>
            <p:nvPr/>
          </p:nvSpPr>
          <p:spPr>
            <a:xfrm>
              <a:off x="6175610" y="3424454"/>
              <a:ext cx="16738" cy="21114"/>
            </a:xfrm>
            <a:custGeom>
              <a:avLst/>
              <a:gdLst>
                <a:gd name="connsiteX0" fmla="*/ 15819 w 16738"/>
                <a:gd name="connsiteY0" fmla="*/ 16225 h 21114"/>
                <a:gd name="connsiteX1" fmla="*/ 15502 w 16738"/>
                <a:gd name="connsiteY1" fmla="*/ 15707 h 21114"/>
                <a:gd name="connsiteX2" fmla="*/ 14927 w 16738"/>
                <a:gd name="connsiteY2" fmla="*/ 15908 h 21114"/>
                <a:gd name="connsiteX3" fmla="*/ 11044 w 16738"/>
                <a:gd name="connsiteY3" fmla="*/ 16512 h 21114"/>
                <a:gd name="connsiteX4" fmla="*/ 5579 w 16738"/>
                <a:gd name="connsiteY4" fmla="*/ 10528 h 21114"/>
                <a:gd name="connsiteX5" fmla="*/ 10728 w 16738"/>
                <a:gd name="connsiteY5" fmla="*/ 4516 h 21114"/>
                <a:gd name="connsiteX6" fmla="*/ 14812 w 16738"/>
                <a:gd name="connsiteY6" fmla="*/ 5091 h 21114"/>
                <a:gd name="connsiteX7" fmla="*/ 15416 w 16738"/>
                <a:gd name="connsiteY7" fmla="*/ 5293 h 21114"/>
                <a:gd name="connsiteX8" fmla="*/ 15703 w 16738"/>
                <a:gd name="connsiteY8" fmla="*/ 4718 h 21114"/>
                <a:gd name="connsiteX9" fmla="*/ 16451 w 16738"/>
                <a:gd name="connsiteY9" fmla="*/ 1496 h 21114"/>
                <a:gd name="connsiteX10" fmla="*/ 16451 w 16738"/>
                <a:gd name="connsiteY10" fmla="*/ 978 h 21114"/>
                <a:gd name="connsiteX11" fmla="*/ 15962 w 16738"/>
                <a:gd name="connsiteY11" fmla="*/ 805 h 21114"/>
                <a:gd name="connsiteX12" fmla="*/ 10469 w 16738"/>
                <a:gd name="connsiteY12" fmla="*/ 0 h 21114"/>
                <a:gd name="connsiteX13" fmla="*/ 0 w 16738"/>
                <a:gd name="connsiteY13" fmla="*/ 10586 h 21114"/>
                <a:gd name="connsiteX14" fmla="*/ 10728 w 16738"/>
                <a:gd name="connsiteY14" fmla="*/ 21115 h 21114"/>
                <a:gd name="connsiteX15" fmla="*/ 16221 w 16738"/>
                <a:gd name="connsiteY15" fmla="*/ 20223 h 21114"/>
                <a:gd name="connsiteX16" fmla="*/ 16739 w 16738"/>
                <a:gd name="connsiteY16" fmla="*/ 20022 h 21114"/>
                <a:gd name="connsiteX17" fmla="*/ 16710 w 16738"/>
                <a:gd name="connsiteY17" fmla="*/ 19475 h 21114"/>
                <a:gd name="connsiteX18" fmla="*/ 15819 w 16738"/>
                <a:gd name="connsiteY18" fmla="*/ 16225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738" h="21114">
                  <a:moveTo>
                    <a:pt x="15819" y="16225"/>
                  </a:moveTo>
                  <a:lnTo>
                    <a:pt x="15502" y="15707"/>
                  </a:lnTo>
                  <a:lnTo>
                    <a:pt x="14927" y="15908"/>
                  </a:lnTo>
                  <a:cubicBezTo>
                    <a:pt x="13690" y="16339"/>
                    <a:pt x="12540" y="16512"/>
                    <a:pt x="11044" y="16512"/>
                  </a:cubicBezTo>
                  <a:cubicBezTo>
                    <a:pt x="7363" y="16512"/>
                    <a:pt x="5579" y="14556"/>
                    <a:pt x="5579" y="10528"/>
                  </a:cubicBezTo>
                  <a:cubicBezTo>
                    <a:pt x="5579" y="7767"/>
                    <a:pt x="6471" y="4516"/>
                    <a:pt x="10728" y="4516"/>
                  </a:cubicBezTo>
                  <a:cubicBezTo>
                    <a:pt x="12223" y="4516"/>
                    <a:pt x="13575" y="4718"/>
                    <a:pt x="14812" y="5091"/>
                  </a:cubicBezTo>
                  <a:lnTo>
                    <a:pt x="15416" y="5293"/>
                  </a:lnTo>
                  <a:lnTo>
                    <a:pt x="15703" y="4718"/>
                  </a:lnTo>
                  <a:cubicBezTo>
                    <a:pt x="16221" y="3711"/>
                    <a:pt x="16451" y="2359"/>
                    <a:pt x="16451" y="1496"/>
                  </a:cubicBezTo>
                  <a:lnTo>
                    <a:pt x="16451" y="978"/>
                  </a:lnTo>
                  <a:lnTo>
                    <a:pt x="15962" y="805"/>
                  </a:lnTo>
                  <a:cubicBezTo>
                    <a:pt x="14409" y="230"/>
                    <a:pt x="12770" y="0"/>
                    <a:pt x="10469" y="0"/>
                  </a:cubicBezTo>
                  <a:cubicBezTo>
                    <a:pt x="4113" y="0"/>
                    <a:pt x="0" y="4142"/>
                    <a:pt x="0" y="10586"/>
                  </a:cubicBezTo>
                  <a:cubicBezTo>
                    <a:pt x="0" y="17289"/>
                    <a:pt x="3911" y="21115"/>
                    <a:pt x="10728" y="21115"/>
                  </a:cubicBezTo>
                  <a:cubicBezTo>
                    <a:pt x="12741" y="21115"/>
                    <a:pt x="14582" y="20827"/>
                    <a:pt x="16221" y="20223"/>
                  </a:cubicBezTo>
                  <a:lnTo>
                    <a:pt x="16739" y="20022"/>
                  </a:lnTo>
                  <a:lnTo>
                    <a:pt x="16710" y="19475"/>
                  </a:lnTo>
                  <a:cubicBezTo>
                    <a:pt x="16681" y="18324"/>
                    <a:pt x="16336" y="17087"/>
                    <a:pt x="15819" y="16225"/>
                  </a:cubicBezTo>
                </a:path>
              </a:pathLst>
            </a:custGeom>
            <a:grpFill/>
            <a:ln w="2874" cap="flat">
              <a:noFill/>
              <a:prstDash val="solid"/>
              <a:miter/>
            </a:ln>
          </p:spPr>
          <p:txBody>
            <a:bodyPr rtlCol="0" anchor="ctr"/>
            <a:lstStyle/>
            <a:p>
              <a:endParaRPr lang="en-US"/>
            </a:p>
          </p:txBody>
        </p:sp>
        <p:sp>
          <p:nvSpPr>
            <p:cNvPr id="33" name="Graphic 7">
              <a:extLst>
                <a:ext uri="{FF2B5EF4-FFF2-40B4-BE49-F238E27FC236}">
                  <a16:creationId xmlns:a16="http://schemas.microsoft.com/office/drawing/2014/main" id="{C896C9A1-26F6-BD4D-9B46-9A5922495004}"/>
                </a:ext>
              </a:extLst>
            </p:cNvPr>
            <p:cNvSpPr/>
            <p:nvPr/>
          </p:nvSpPr>
          <p:spPr>
            <a:xfrm>
              <a:off x="6194592" y="3424426"/>
              <a:ext cx="16997" cy="21085"/>
            </a:xfrm>
            <a:custGeom>
              <a:avLst/>
              <a:gdLst>
                <a:gd name="connsiteX0" fmla="*/ 8312 w 16997"/>
                <a:gd name="connsiteY0" fmla="*/ 0 h 21085"/>
                <a:gd name="connsiteX1" fmla="*/ 2128 w 16997"/>
                <a:gd name="connsiteY1" fmla="*/ 863 h 21085"/>
                <a:gd name="connsiteX2" fmla="*/ 1582 w 16997"/>
                <a:gd name="connsiteY2" fmla="*/ 1036 h 21085"/>
                <a:gd name="connsiteX3" fmla="*/ 1582 w 16997"/>
                <a:gd name="connsiteY3" fmla="*/ 1582 h 21085"/>
                <a:gd name="connsiteX4" fmla="*/ 2445 w 16997"/>
                <a:gd name="connsiteY4" fmla="*/ 4861 h 21085"/>
                <a:gd name="connsiteX5" fmla="*/ 2761 w 16997"/>
                <a:gd name="connsiteY5" fmla="*/ 5351 h 21085"/>
                <a:gd name="connsiteX6" fmla="*/ 3308 w 16997"/>
                <a:gd name="connsiteY6" fmla="*/ 5178 h 21085"/>
                <a:gd name="connsiteX7" fmla="*/ 7938 w 16997"/>
                <a:gd name="connsiteY7" fmla="*/ 4487 h 21085"/>
                <a:gd name="connsiteX8" fmla="*/ 11706 w 16997"/>
                <a:gd name="connsiteY8" fmla="*/ 7393 h 21085"/>
                <a:gd name="connsiteX9" fmla="*/ 9117 w 16997"/>
                <a:gd name="connsiteY9" fmla="*/ 7307 h 21085"/>
                <a:gd name="connsiteX10" fmla="*/ 0 w 16997"/>
                <a:gd name="connsiteY10" fmla="*/ 14355 h 21085"/>
                <a:gd name="connsiteX11" fmla="*/ 9002 w 16997"/>
                <a:gd name="connsiteY11" fmla="*/ 21086 h 21085"/>
                <a:gd name="connsiteX12" fmla="*/ 16394 w 16997"/>
                <a:gd name="connsiteY12" fmla="*/ 20166 h 21085"/>
                <a:gd name="connsiteX13" fmla="*/ 16998 w 16997"/>
                <a:gd name="connsiteY13" fmla="*/ 20022 h 21085"/>
                <a:gd name="connsiteX14" fmla="*/ 16998 w 16997"/>
                <a:gd name="connsiteY14" fmla="*/ 7681 h 21085"/>
                <a:gd name="connsiteX15" fmla="*/ 8312 w 16997"/>
                <a:gd name="connsiteY15" fmla="*/ 0 h 21085"/>
                <a:gd name="connsiteX16" fmla="*/ 11677 w 16997"/>
                <a:gd name="connsiteY16" fmla="*/ 11794 h 21085"/>
                <a:gd name="connsiteX17" fmla="*/ 11677 w 16997"/>
                <a:gd name="connsiteY17" fmla="*/ 16455 h 21085"/>
                <a:gd name="connsiteX18" fmla="*/ 8916 w 16997"/>
                <a:gd name="connsiteY18" fmla="*/ 16685 h 21085"/>
                <a:gd name="connsiteX19" fmla="*/ 5321 w 16997"/>
                <a:gd name="connsiteY19" fmla="*/ 14297 h 21085"/>
                <a:gd name="connsiteX20" fmla="*/ 9462 w 16997"/>
                <a:gd name="connsiteY20" fmla="*/ 11650 h 21085"/>
                <a:gd name="connsiteX21" fmla="*/ 11677 w 16997"/>
                <a:gd name="connsiteY21" fmla="*/ 11794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997" h="21085">
                  <a:moveTo>
                    <a:pt x="8312" y="0"/>
                  </a:moveTo>
                  <a:cubicBezTo>
                    <a:pt x="6184" y="0"/>
                    <a:pt x="3854" y="316"/>
                    <a:pt x="2128" y="863"/>
                  </a:cubicBezTo>
                  <a:lnTo>
                    <a:pt x="1582" y="1036"/>
                  </a:lnTo>
                  <a:lnTo>
                    <a:pt x="1582" y="1582"/>
                  </a:lnTo>
                  <a:cubicBezTo>
                    <a:pt x="1582" y="2877"/>
                    <a:pt x="1870" y="3941"/>
                    <a:pt x="2445" y="4861"/>
                  </a:cubicBezTo>
                  <a:lnTo>
                    <a:pt x="2761" y="5351"/>
                  </a:lnTo>
                  <a:lnTo>
                    <a:pt x="3308" y="5178"/>
                  </a:lnTo>
                  <a:cubicBezTo>
                    <a:pt x="4976" y="4689"/>
                    <a:pt x="6385" y="4487"/>
                    <a:pt x="7938" y="4487"/>
                  </a:cubicBezTo>
                  <a:cubicBezTo>
                    <a:pt x="10987" y="4487"/>
                    <a:pt x="11648" y="5609"/>
                    <a:pt x="11706" y="7393"/>
                  </a:cubicBezTo>
                  <a:cubicBezTo>
                    <a:pt x="10987" y="7335"/>
                    <a:pt x="10153" y="7307"/>
                    <a:pt x="9117" y="7307"/>
                  </a:cubicBezTo>
                  <a:cubicBezTo>
                    <a:pt x="3595" y="7307"/>
                    <a:pt x="0" y="10068"/>
                    <a:pt x="0" y="14355"/>
                  </a:cubicBezTo>
                  <a:cubicBezTo>
                    <a:pt x="0" y="19935"/>
                    <a:pt x="4889" y="21086"/>
                    <a:pt x="9002" y="21086"/>
                  </a:cubicBezTo>
                  <a:cubicBezTo>
                    <a:pt x="11102" y="21086"/>
                    <a:pt x="13604" y="20770"/>
                    <a:pt x="16394" y="20166"/>
                  </a:cubicBezTo>
                  <a:lnTo>
                    <a:pt x="16998" y="20022"/>
                  </a:lnTo>
                  <a:lnTo>
                    <a:pt x="16998" y="7681"/>
                  </a:lnTo>
                  <a:cubicBezTo>
                    <a:pt x="16969" y="2589"/>
                    <a:pt x="14035" y="0"/>
                    <a:pt x="8312" y="0"/>
                  </a:cubicBezTo>
                  <a:moveTo>
                    <a:pt x="11677" y="11794"/>
                  </a:moveTo>
                  <a:lnTo>
                    <a:pt x="11677" y="16455"/>
                  </a:lnTo>
                  <a:cubicBezTo>
                    <a:pt x="10900" y="16598"/>
                    <a:pt x="9922" y="16685"/>
                    <a:pt x="8916" y="16685"/>
                  </a:cubicBezTo>
                  <a:cubicBezTo>
                    <a:pt x="6299" y="16685"/>
                    <a:pt x="5321" y="16052"/>
                    <a:pt x="5321" y="14297"/>
                  </a:cubicBezTo>
                  <a:cubicBezTo>
                    <a:pt x="5321" y="13175"/>
                    <a:pt x="5752" y="11650"/>
                    <a:pt x="9462" y="11650"/>
                  </a:cubicBezTo>
                  <a:cubicBezTo>
                    <a:pt x="10066" y="11650"/>
                    <a:pt x="10987" y="11708"/>
                    <a:pt x="11677" y="11794"/>
                  </a:cubicBezTo>
                </a:path>
              </a:pathLst>
            </a:custGeom>
            <a:grpFill/>
            <a:ln w="2874" cap="flat">
              <a:noFill/>
              <a:prstDash val="solid"/>
              <a:miter/>
            </a:ln>
          </p:spPr>
          <p:txBody>
            <a:bodyPr rtlCol="0" anchor="ctr"/>
            <a:lstStyle/>
            <a:p>
              <a:endParaRPr lang="en-US"/>
            </a:p>
          </p:txBody>
        </p:sp>
        <p:sp>
          <p:nvSpPr>
            <p:cNvPr id="34" name="Graphic 7">
              <a:extLst>
                <a:ext uri="{FF2B5EF4-FFF2-40B4-BE49-F238E27FC236}">
                  <a16:creationId xmlns:a16="http://schemas.microsoft.com/office/drawing/2014/main" id="{3AB4B395-1D1F-FA46-881B-B5B8E224C239}"/>
                </a:ext>
              </a:extLst>
            </p:cNvPr>
            <p:cNvSpPr/>
            <p:nvPr/>
          </p:nvSpPr>
          <p:spPr>
            <a:xfrm>
              <a:off x="6166579" y="3424224"/>
              <a:ext cx="5320" cy="21172"/>
            </a:xfrm>
            <a:custGeom>
              <a:avLst/>
              <a:gdLst>
                <a:gd name="connsiteX0" fmla="*/ 4688 w 5320"/>
                <a:gd name="connsiteY0" fmla="*/ 144 h 21172"/>
                <a:gd name="connsiteX1" fmla="*/ 2675 w 5320"/>
                <a:gd name="connsiteY1" fmla="*/ 0 h 21172"/>
                <a:gd name="connsiteX2" fmla="*/ 633 w 5320"/>
                <a:gd name="connsiteY2" fmla="*/ 144 h 21172"/>
                <a:gd name="connsiteX3" fmla="*/ 0 w 5320"/>
                <a:gd name="connsiteY3" fmla="*/ 259 h 21172"/>
                <a:gd name="connsiteX4" fmla="*/ 0 w 5320"/>
                <a:gd name="connsiteY4" fmla="*/ 20885 h 21172"/>
                <a:gd name="connsiteX5" fmla="*/ 633 w 5320"/>
                <a:gd name="connsiteY5" fmla="*/ 21000 h 21172"/>
                <a:gd name="connsiteX6" fmla="*/ 2646 w 5320"/>
                <a:gd name="connsiteY6" fmla="*/ 21172 h 21172"/>
                <a:gd name="connsiteX7" fmla="*/ 4688 w 5320"/>
                <a:gd name="connsiteY7" fmla="*/ 21000 h 21172"/>
                <a:gd name="connsiteX8" fmla="*/ 5321 w 5320"/>
                <a:gd name="connsiteY8" fmla="*/ 20885 h 21172"/>
                <a:gd name="connsiteX9" fmla="*/ 5321 w 5320"/>
                <a:gd name="connsiteY9" fmla="*/ 259 h 21172"/>
                <a:gd name="connsiteX10" fmla="*/ 4688 w 5320"/>
                <a:gd name="connsiteY10" fmla="*/ 144 h 21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20" h="21172">
                  <a:moveTo>
                    <a:pt x="4688" y="144"/>
                  </a:moveTo>
                  <a:cubicBezTo>
                    <a:pt x="4055" y="29"/>
                    <a:pt x="3250" y="0"/>
                    <a:pt x="2675" y="0"/>
                  </a:cubicBezTo>
                  <a:cubicBezTo>
                    <a:pt x="2215" y="0"/>
                    <a:pt x="1352" y="29"/>
                    <a:pt x="633" y="144"/>
                  </a:cubicBezTo>
                  <a:lnTo>
                    <a:pt x="0" y="259"/>
                  </a:lnTo>
                  <a:lnTo>
                    <a:pt x="0" y="20885"/>
                  </a:lnTo>
                  <a:lnTo>
                    <a:pt x="633" y="21000"/>
                  </a:lnTo>
                  <a:cubicBezTo>
                    <a:pt x="1265" y="21115"/>
                    <a:pt x="2071" y="21172"/>
                    <a:pt x="2646" y="21172"/>
                  </a:cubicBezTo>
                  <a:cubicBezTo>
                    <a:pt x="3106" y="21172"/>
                    <a:pt x="3969" y="21144"/>
                    <a:pt x="4688" y="21000"/>
                  </a:cubicBezTo>
                  <a:lnTo>
                    <a:pt x="5321" y="20885"/>
                  </a:lnTo>
                  <a:lnTo>
                    <a:pt x="5321" y="259"/>
                  </a:lnTo>
                  <a:lnTo>
                    <a:pt x="4688" y="144"/>
                  </a:lnTo>
                  <a:close/>
                </a:path>
              </a:pathLst>
            </a:custGeom>
            <a:grpFill/>
            <a:ln w="2874" cap="flat">
              <a:noFill/>
              <a:prstDash val="solid"/>
              <a:miter/>
            </a:ln>
          </p:spPr>
          <p:txBody>
            <a:bodyPr rtlCol="0" anchor="ctr"/>
            <a:lstStyle/>
            <a:p>
              <a:endParaRPr lang="en-US"/>
            </a:p>
          </p:txBody>
        </p:sp>
        <p:sp>
          <p:nvSpPr>
            <p:cNvPr id="35" name="Graphic 7">
              <a:extLst>
                <a:ext uri="{FF2B5EF4-FFF2-40B4-BE49-F238E27FC236}">
                  <a16:creationId xmlns:a16="http://schemas.microsoft.com/office/drawing/2014/main" id="{5ACDB275-D7D7-8941-9C30-AABB38F6272A}"/>
                </a:ext>
              </a:extLst>
            </p:cNvPr>
            <p:cNvSpPr/>
            <p:nvPr/>
          </p:nvSpPr>
          <p:spPr>
            <a:xfrm>
              <a:off x="6166234"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36" name="Graphic 7">
              <a:extLst>
                <a:ext uri="{FF2B5EF4-FFF2-40B4-BE49-F238E27FC236}">
                  <a16:creationId xmlns:a16="http://schemas.microsoft.com/office/drawing/2014/main" id="{80DD5991-8C0E-634E-A77F-BDF15574CA18}"/>
                </a:ext>
              </a:extLst>
            </p:cNvPr>
            <p:cNvSpPr/>
            <p:nvPr/>
          </p:nvSpPr>
          <p:spPr>
            <a:xfrm>
              <a:off x="6095222" y="3424224"/>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6"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37" name="Graphic 7">
              <a:extLst>
                <a:ext uri="{FF2B5EF4-FFF2-40B4-BE49-F238E27FC236}">
                  <a16:creationId xmlns:a16="http://schemas.microsoft.com/office/drawing/2014/main" id="{2CAF5061-29BD-334D-8BCB-0AF9529688CC}"/>
                </a:ext>
              </a:extLst>
            </p:cNvPr>
            <p:cNvSpPr/>
            <p:nvPr/>
          </p:nvSpPr>
          <p:spPr>
            <a:xfrm>
              <a:off x="6094906"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38" name="Graphic 7">
              <a:extLst>
                <a:ext uri="{FF2B5EF4-FFF2-40B4-BE49-F238E27FC236}">
                  <a16:creationId xmlns:a16="http://schemas.microsoft.com/office/drawing/2014/main" id="{13EE5D95-ADC7-054F-AFE1-190AFC862B6B}"/>
                </a:ext>
              </a:extLst>
            </p:cNvPr>
            <p:cNvSpPr/>
            <p:nvPr/>
          </p:nvSpPr>
          <p:spPr>
            <a:xfrm>
              <a:off x="6061946" y="3424282"/>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5"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40" name="Graphic 7">
              <a:extLst>
                <a:ext uri="{FF2B5EF4-FFF2-40B4-BE49-F238E27FC236}">
                  <a16:creationId xmlns:a16="http://schemas.microsoft.com/office/drawing/2014/main" id="{CD6B379C-E4F8-634C-B7EA-0E6F8BA19794}"/>
                </a:ext>
              </a:extLst>
            </p:cNvPr>
            <p:cNvSpPr/>
            <p:nvPr/>
          </p:nvSpPr>
          <p:spPr>
            <a:xfrm>
              <a:off x="6061601" y="3416428"/>
              <a:ext cx="5925" cy="5925"/>
            </a:xfrm>
            <a:custGeom>
              <a:avLst/>
              <a:gdLst>
                <a:gd name="connsiteX0" fmla="*/ 2962 w 5925"/>
                <a:gd name="connsiteY0" fmla="*/ 0 h 5925"/>
                <a:gd name="connsiteX1" fmla="*/ 0 w 5925"/>
                <a:gd name="connsiteY1" fmla="*/ 2963 h 5925"/>
                <a:gd name="connsiteX2" fmla="*/ 2962 w 5925"/>
                <a:gd name="connsiteY2" fmla="*/ 5926 h 5925"/>
                <a:gd name="connsiteX3" fmla="*/ 5925 w 5925"/>
                <a:gd name="connsiteY3" fmla="*/ 2963 h 5925"/>
                <a:gd name="connsiteX4" fmla="*/ 2962 w 5925"/>
                <a:gd name="connsiteY4" fmla="*/ 0 h 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5" h="5925">
                  <a:moveTo>
                    <a:pt x="2962" y="0"/>
                  </a:moveTo>
                  <a:cubicBezTo>
                    <a:pt x="1323" y="0"/>
                    <a:pt x="0" y="1323"/>
                    <a:pt x="0" y="2963"/>
                  </a:cubicBezTo>
                  <a:cubicBezTo>
                    <a:pt x="0" y="4603"/>
                    <a:pt x="1323" y="5926"/>
                    <a:pt x="2962" y="5926"/>
                  </a:cubicBezTo>
                  <a:cubicBezTo>
                    <a:pt x="4602" y="5926"/>
                    <a:pt x="5925" y="4603"/>
                    <a:pt x="5925" y="2963"/>
                  </a:cubicBezTo>
                  <a:cubicBezTo>
                    <a:pt x="5953" y="1352"/>
                    <a:pt x="4602" y="0"/>
                    <a:pt x="2962" y="0"/>
                  </a:cubicBezTo>
                </a:path>
              </a:pathLst>
            </a:custGeom>
            <a:grpFill/>
            <a:ln w="2874" cap="flat">
              <a:noFill/>
              <a:prstDash val="solid"/>
              <a:miter/>
            </a:ln>
          </p:spPr>
          <p:txBody>
            <a:bodyPr rtlCol="0" anchor="ctr"/>
            <a:lstStyle/>
            <a:p>
              <a:endParaRPr lang="en-US"/>
            </a:p>
          </p:txBody>
        </p:sp>
        <p:sp>
          <p:nvSpPr>
            <p:cNvPr id="43" name="Graphic 7">
              <a:extLst>
                <a:ext uri="{FF2B5EF4-FFF2-40B4-BE49-F238E27FC236}">
                  <a16:creationId xmlns:a16="http://schemas.microsoft.com/office/drawing/2014/main" id="{B7B88F39-0F40-8F4F-8A08-1637F8E52144}"/>
                </a:ext>
              </a:extLst>
            </p:cNvPr>
            <p:cNvSpPr/>
            <p:nvPr/>
          </p:nvSpPr>
          <p:spPr>
            <a:xfrm>
              <a:off x="6000685" y="3423879"/>
              <a:ext cx="9318" cy="14786"/>
            </a:xfrm>
            <a:custGeom>
              <a:avLst/>
              <a:gdLst>
                <a:gd name="connsiteX0" fmla="*/ 1122 w 9318"/>
                <a:gd name="connsiteY0" fmla="*/ 14729 h 14786"/>
                <a:gd name="connsiteX1" fmla="*/ 1208 w 9318"/>
                <a:gd name="connsiteY1" fmla="*/ 14729 h 14786"/>
                <a:gd name="connsiteX2" fmla="*/ 2301 w 9318"/>
                <a:gd name="connsiteY2" fmla="*/ 14786 h 14786"/>
                <a:gd name="connsiteX3" fmla="*/ 2473 w 9318"/>
                <a:gd name="connsiteY3" fmla="*/ 14786 h 14786"/>
                <a:gd name="connsiteX4" fmla="*/ 2589 w 9318"/>
                <a:gd name="connsiteY4" fmla="*/ 14786 h 14786"/>
                <a:gd name="connsiteX5" fmla="*/ 9319 w 9318"/>
                <a:gd name="connsiteY5" fmla="*/ 7134 h 14786"/>
                <a:gd name="connsiteX6" fmla="*/ 4573 w 9318"/>
                <a:gd name="connsiteY6" fmla="*/ 0 h 14786"/>
                <a:gd name="connsiteX7" fmla="*/ 345 w 9318"/>
                <a:gd name="connsiteY7" fmla="*/ 5207 h 14786"/>
                <a:gd name="connsiteX8" fmla="*/ 345 w 9318"/>
                <a:gd name="connsiteY8" fmla="*/ 10960 h 14786"/>
                <a:gd name="connsiteX9" fmla="*/ 0 w 9318"/>
                <a:gd name="connsiteY9" fmla="*/ 14470 h 14786"/>
                <a:gd name="connsiteX10" fmla="*/ 575 w 9318"/>
                <a:gd name="connsiteY10" fmla="*/ 14614 h 14786"/>
                <a:gd name="connsiteX11" fmla="*/ 661 w 9318"/>
                <a:gd name="connsiteY11" fmla="*/ 14643 h 14786"/>
                <a:gd name="connsiteX12" fmla="*/ 1122 w 9318"/>
                <a:gd name="connsiteY12" fmla="*/ 14729 h 1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18" h="14786">
                  <a:moveTo>
                    <a:pt x="1122" y="14729"/>
                  </a:moveTo>
                  <a:lnTo>
                    <a:pt x="1208" y="14729"/>
                  </a:lnTo>
                  <a:cubicBezTo>
                    <a:pt x="1553" y="14757"/>
                    <a:pt x="1927" y="14786"/>
                    <a:pt x="2301" y="14786"/>
                  </a:cubicBezTo>
                  <a:lnTo>
                    <a:pt x="2473" y="14786"/>
                  </a:lnTo>
                  <a:lnTo>
                    <a:pt x="2589" y="14786"/>
                  </a:lnTo>
                  <a:cubicBezTo>
                    <a:pt x="7047" y="14786"/>
                    <a:pt x="9319" y="12226"/>
                    <a:pt x="9319" y="7134"/>
                  </a:cubicBezTo>
                  <a:cubicBezTo>
                    <a:pt x="9319" y="2129"/>
                    <a:pt x="7909" y="0"/>
                    <a:pt x="4573" y="0"/>
                  </a:cubicBezTo>
                  <a:cubicBezTo>
                    <a:pt x="1841" y="0"/>
                    <a:pt x="345" y="1841"/>
                    <a:pt x="345" y="5207"/>
                  </a:cubicBezTo>
                  <a:lnTo>
                    <a:pt x="345" y="10960"/>
                  </a:lnTo>
                  <a:cubicBezTo>
                    <a:pt x="345" y="11938"/>
                    <a:pt x="288" y="13521"/>
                    <a:pt x="0" y="14470"/>
                  </a:cubicBezTo>
                  <a:cubicBezTo>
                    <a:pt x="144" y="14527"/>
                    <a:pt x="345" y="14556"/>
                    <a:pt x="575" y="14614"/>
                  </a:cubicBezTo>
                  <a:lnTo>
                    <a:pt x="661" y="14643"/>
                  </a:lnTo>
                  <a:cubicBezTo>
                    <a:pt x="748" y="14671"/>
                    <a:pt x="949" y="14700"/>
                    <a:pt x="1122" y="14729"/>
                  </a:cubicBezTo>
                </a:path>
              </a:pathLst>
            </a:custGeom>
            <a:grpFill/>
            <a:ln w="2874" cap="flat">
              <a:noFill/>
              <a:prstDash val="solid"/>
              <a:miter/>
            </a:ln>
          </p:spPr>
          <p:txBody>
            <a:bodyPr rtlCol="0" anchor="ctr"/>
            <a:lstStyle/>
            <a:p>
              <a:endParaRPr lang="en-US"/>
            </a:p>
          </p:txBody>
        </p:sp>
        <p:sp>
          <p:nvSpPr>
            <p:cNvPr id="44" name="Graphic 7">
              <a:extLst>
                <a:ext uri="{FF2B5EF4-FFF2-40B4-BE49-F238E27FC236}">
                  <a16:creationId xmlns:a16="http://schemas.microsoft.com/office/drawing/2014/main" id="{C1E79879-F9F8-414A-A4B5-A1C50869D771}"/>
                </a:ext>
              </a:extLst>
            </p:cNvPr>
            <p:cNvSpPr/>
            <p:nvPr/>
          </p:nvSpPr>
          <p:spPr>
            <a:xfrm>
              <a:off x="5980466" y="3405957"/>
              <a:ext cx="45586" cy="45595"/>
            </a:xfrm>
            <a:custGeom>
              <a:avLst/>
              <a:gdLst>
                <a:gd name="connsiteX0" fmla="*/ 11476 w 45586"/>
                <a:gd name="connsiteY0" fmla="*/ 38289 h 45595"/>
                <a:gd name="connsiteX1" fmla="*/ 12223 w 45586"/>
                <a:gd name="connsiteY1" fmla="*/ 35297 h 45595"/>
                <a:gd name="connsiteX2" fmla="*/ 12223 w 45586"/>
                <a:gd name="connsiteY2" fmla="*/ 35297 h 45595"/>
                <a:gd name="connsiteX3" fmla="*/ 12223 w 45586"/>
                <a:gd name="connsiteY3" fmla="*/ 2589 h 45595"/>
                <a:gd name="connsiteX4" fmla="*/ 0 w 45586"/>
                <a:gd name="connsiteY4" fmla="*/ 22783 h 45595"/>
                <a:gd name="connsiteX5" fmla="*/ 22779 w 45586"/>
                <a:gd name="connsiteY5" fmla="*/ 45595 h 45595"/>
                <a:gd name="connsiteX6" fmla="*/ 45587 w 45586"/>
                <a:gd name="connsiteY6" fmla="*/ 22783 h 45595"/>
                <a:gd name="connsiteX7" fmla="*/ 22779 w 45586"/>
                <a:gd name="connsiteY7" fmla="*/ 0 h 45595"/>
                <a:gd name="connsiteX8" fmla="*/ 20421 w 45586"/>
                <a:gd name="connsiteY8" fmla="*/ 115 h 45595"/>
                <a:gd name="connsiteX9" fmla="*/ 20421 w 45586"/>
                <a:gd name="connsiteY9" fmla="*/ 13204 h 45595"/>
                <a:gd name="connsiteX10" fmla="*/ 26662 w 45586"/>
                <a:gd name="connsiteY10" fmla="*/ 10903 h 45595"/>
                <a:gd name="connsiteX11" fmla="*/ 37965 w 45586"/>
                <a:gd name="connsiteY11" fmla="*/ 24883 h 45595"/>
                <a:gd name="connsiteX12" fmla="*/ 22290 w 45586"/>
                <a:gd name="connsiteY12" fmla="*/ 39756 h 45595"/>
                <a:gd name="connsiteX13" fmla="*/ 18781 w 45586"/>
                <a:gd name="connsiteY13" fmla="*/ 39554 h 45595"/>
                <a:gd name="connsiteX14" fmla="*/ 18666 w 45586"/>
                <a:gd name="connsiteY14" fmla="*/ 39554 h 45595"/>
                <a:gd name="connsiteX15" fmla="*/ 12109 w 45586"/>
                <a:gd name="connsiteY15" fmla="*/ 38461 h 45595"/>
                <a:gd name="connsiteX16" fmla="*/ 11476 w 45586"/>
                <a:gd name="connsiteY16" fmla="*/ 38289 h 45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586" h="45595">
                  <a:moveTo>
                    <a:pt x="11476" y="38289"/>
                  </a:moveTo>
                  <a:cubicBezTo>
                    <a:pt x="12281" y="37310"/>
                    <a:pt x="12223" y="35297"/>
                    <a:pt x="12223" y="35297"/>
                  </a:cubicBezTo>
                  <a:lnTo>
                    <a:pt x="12223" y="35297"/>
                  </a:lnTo>
                  <a:lnTo>
                    <a:pt x="12223" y="2589"/>
                  </a:lnTo>
                  <a:cubicBezTo>
                    <a:pt x="4947" y="6386"/>
                    <a:pt x="0" y="14009"/>
                    <a:pt x="0" y="22783"/>
                  </a:cubicBezTo>
                  <a:cubicBezTo>
                    <a:pt x="0" y="35383"/>
                    <a:pt x="10210" y="45595"/>
                    <a:pt x="22779" y="45595"/>
                  </a:cubicBezTo>
                  <a:cubicBezTo>
                    <a:pt x="35376" y="45595"/>
                    <a:pt x="45587" y="35383"/>
                    <a:pt x="45587" y="22783"/>
                  </a:cubicBezTo>
                  <a:cubicBezTo>
                    <a:pt x="45587" y="10184"/>
                    <a:pt x="35376" y="0"/>
                    <a:pt x="22779" y="0"/>
                  </a:cubicBezTo>
                  <a:cubicBezTo>
                    <a:pt x="21974" y="0"/>
                    <a:pt x="21197" y="29"/>
                    <a:pt x="20421" y="115"/>
                  </a:cubicBezTo>
                  <a:lnTo>
                    <a:pt x="20421" y="13204"/>
                  </a:lnTo>
                  <a:cubicBezTo>
                    <a:pt x="21830" y="11766"/>
                    <a:pt x="24131" y="10903"/>
                    <a:pt x="26662" y="10903"/>
                  </a:cubicBezTo>
                  <a:cubicBezTo>
                    <a:pt x="33737" y="10903"/>
                    <a:pt x="37965" y="16138"/>
                    <a:pt x="37965" y="24883"/>
                  </a:cubicBezTo>
                  <a:cubicBezTo>
                    <a:pt x="37965" y="34060"/>
                    <a:pt x="31954" y="39756"/>
                    <a:pt x="22290" y="39756"/>
                  </a:cubicBezTo>
                  <a:cubicBezTo>
                    <a:pt x="21197" y="39756"/>
                    <a:pt x="19989" y="39698"/>
                    <a:pt x="18781" y="39554"/>
                  </a:cubicBezTo>
                  <a:lnTo>
                    <a:pt x="18666" y="39554"/>
                  </a:lnTo>
                  <a:cubicBezTo>
                    <a:pt x="16135" y="39410"/>
                    <a:pt x="12281" y="38490"/>
                    <a:pt x="12109" y="38461"/>
                  </a:cubicBezTo>
                  <a:lnTo>
                    <a:pt x="11476" y="38289"/>
                  </a:lnTo>
                  <a:close/>
                </a:path>
              </a:pathLst>
            </a:custGeom>
            <a:grpFill/>
            <a:ln w="2874" cap="flat">
              <a:noFill/>
              <a:prstDash val="solid"/>
              <a:miter/>
            </a:ln>
          </p:spPr>
          <p:txBody>
            <a:bodyPr rtlCol="0" anchor="ctr"/>
            <a:lstStyle/>
            <a:p>
              <a:endParaRPr lang="en-US"/>
            </a:p>
          </p:txBody>
        </p:sp>
      </p:grpSp>
    </p:spTree>
    <p:extLst>
      <p:ext uri="{BB962C8B-B14F-4D97-AF65-F5344CB8AC3E}">
        <p14:creationId xmlns:p14="http://schemas.microsoft.com/office/powerpoint/2010/main" val="238742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2000"/>
                                        <p:tgtEl>
                                          <p:spTgt spid="6"/>
                                        </p:tgtEl>
                                      </p:cBhvr>
                                    </p:animEffect>
                                  </p:childTnLst>
                                </p:cTn>
                              </p:par>
                              <p:par>
                                <p:cTn id="8" presetID="2" presetClass="entr" presetSubtype="2" decel="5000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1000" fill="hold"/>
                                        <p:tgtEl>
                                          <p:spTgt spid="2"/>
                                        </p:tgtEl>
                                        <p:attrNameLst>
                                          <p:attrName>ppt_x</p:attrName>
                                        </p:attrNameLst>
                                      </p:cBhvr>
                                      <p:tavLst>
                                        <p:tav tm="0">
                                          <p:val>
                                            <p:strVal val="1+#ppt_w/2"/>
                                          </p:val>
                                        </p:tav>
                                        <p:tav tm="100000">
                                          <p:val>
                                            <p:strVal val="#ppt_x"/>
                                          </p:val>
                                        </p:tav>
                                      </p:tavLst>
                                    </p:anim>
                                    <p:anim calcmode="lin" valueType="num">
                                      <p:cBhvr additive="base">
                                        <p:cTn id="11"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Text - Option 07">
    <p:spTree>
      <p:nvGrpSpPr>
        <p:cNvPr id="1" name=""/>
        <p:cNvGrpSpPr/>
        <p:nvPr/>
      </p:nvGrpSpPr>
      <p:grpSpPr>
        <a:xfrm>
          <a:off x="0" y="0"/>
          <a:ext cx="0" cy="0"/>
          <a:chOff x="0" y="0"/>
          <a:chExt cx="0" cy="0"/>
        </a:xfrm>
      </p:grpSpPr>
      <p:sp>
        <p:nvSpPr>
          <p:cNvPr id="32" name="Freeform 31">
            <a:extLst>
              <a:ext uri="{FF2B5EF4-FFF2-40B4-BE49-F238E27FC236}">
                <a16:creationId xmlns:a16="http://schemas.microsoft.com/office/drawing/2014/main" id="{39FF591C-8559-9442-A623-933255F604A3}"/>
              </a:ext>
            </a:extLst>
          </p:cNvPr>
          <p:cNvSpPr/>
          <p:nvPr userDrawn="1"/>
        </p:nvSpPr>
        <p:spPr>
          <a:xfrm>
            <a:off x="0" y="3315064"/>
            <a:ext cx="8203798" cy="3542930"/>
          </a:xfrm>
          <a:custGeom>
            <a:avLst/>
            <a:gdLst>
              <a:gd name="connsiteX0" fmla="*/ 0 w 8232374"/>
              <a:gd name="connsiteY0" fmla="*/ 0 h 3571512"/>
              <a:gd name="connsiteX1" fmla="*/ 2504023 w 8232374"/>
              <a:gd name="connsiteY1" fmla="*/ 0 h 3571512"/>
              <a:gd name="connsiteX2" fmla="*/ 6825793 w 8232374"/>
              <a:gd name="connsiteY2" fmla="*/ 1454416 h 3571512"/>
              <a:gd name="connsiteX3" fmla="*/ 8227269 w 8232374"/>
              <a:gd name="connsiteY3" fmla="*/ 3553962 h 3571512"/>
              <a:gd name="connsiteX4" fmla="*/ 8232374 w 8232374"/>
              <a:gd name="connsiteY4" fmla="*/ 3571512 h 3571512"/>
              <a:gd name="connsiteX5" fmla="*/ 0 w 8232374"/>
              <a:gd name="connsiteY5" fmla="*/ 3571512 h 3571512"/>
              <a:gd name="connsiteX6" fmla="*/ 0 w 8232374"/>
              <a:gd name="connsiteY6" fmla="*/ 0 h 3571512"/>
              <a:gd name="connsiteX0" fmla="*/ 0 w 8232374"/>
              <a:gd name="connsiteY0" fmla="*/ 3571512 h 3662952"/>
              <a:gd name="connsiteX1" fmla="*/ 0 w 8232374"/>
              <a:gd name="connsiteY1" fmla="*/ 0 h 3662952"/>
              <a:gd name="connsiteX2" fmla="*/ 2504023 w 8232374"/>
              <a:gd name="connsiteY2" fmla="*/ 0 h 3662952"/>
              <a:gd name="connsiteX3" fmla="*/ 6825793 w 8232374"/>
              <a:gd name="connsiteY3" fmla="*/ 1454416 h 3662952"/>
              <a:gd name="connsiteX4" fmla="*/ 8227269 w 8232374"/>
              <a:gd name="connsiteY4" fmla="*/ 3553962 h 3662952"/>
              <a:gd name="connsiteX5" fmla="*/ 8232374 w 8232374"/>
              <a:gd name="connsiteY5" fmla="*/ 3571512 h 3662952"/>
              <a:gd name="connsiteX6" fmla="*/ 91440 w 8232374"/>
              <a:gd name="connsiteY6" fmla="*/ 3662952 h 3662952"/>
              <a:gd name="connsiteX0" fmla="*/ 0 w 8232374"/>
              <a:gd name="connsiteY0" fmla="*/ 0 h 3662952"/>
              <a:gd name="connsiteX1" fmla="*/ 2504023 w 8232374"/>
              <a:gd name="connsiteY1" fmla="*/ 0 h 3662952"/>
              <a:gd name="connsiteX2" fmla="*/ 6825793 w 8232374"/>
              <a:gd name="connsiteY2" fmla="*/ 1454416 h 3662952"/>
              <a:gd name="connsiteX3" fmla="*/ 8227269 w 8232374"/>
              <a:gd name="connsiteY3" fmla="*/ 3553962 h 3662952"/>
              <a:gd name="connsiteX4" fmla="*/ 8232374 w 8232374"/>
              <a:gd name="connsiteY4" fmla="*/ 3571512 h 3662952"/>
              <a:gd name="connsiteX5" fmla="*/ 91440 w 8232374"/>
              <a:gd name="connsiteY5" fmla="*/ 3662952 h 3662952"/>
              <a:gd name="connsiteX0" fmla="*/ 0 w 8232374"/>
              <a:gd name="connsiteY0" fmla="*/ 0 h 3571512"/>
              <a:gd name="connsiteX1" fmla="*/ 2504023 w 8232374"/>
              <a:gd name="connsiteY1" fmla="*/ 0 h 3571512"/>
              <a:gd name="connsiteX2" fmla="*/ 6825793 w 8232374"/>
              <a:gd name="connsiteY2" fmla="*/ 1454416 h 3571512"/>
              <a:gd name="connsiteX3" fmla="*/ 8227269 w 8232374"/>
              <a:gd name="connsiteY3" fmla="*/ 3553962 h 3571512"/>
              <a:gd name="connsiteX4" fmla="*/ 8232374 w 8232374"/>
              <a:gd name="connsiteY4" fmla="*/ 3571512 h 3571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32374" h="3571512">
                <a:moveTo>
                  <a:pt x="0" y="0"/>
                </a:moveTo>
                <a:lnTo>
                  <a:pt x="2504023" y="0"/>
                </a:lnTo>
                <a:cubicBezTo>
                  <a:pt x="4297962" y="0"/>
                  <a:pt x="5738520" y="485079"/>
                  <a:pt x="6825793" y="1454416"/>
                </a:cubicBezTo>
                <a:cubicBezTo>
                  <a:pt x="7505282" y="2060482"/>
                  <a:pt x="7972448" y="2760345"/>
                  <a:pt x="8227269" y="3553962"/>
                </a:cubicBezTo>
                <a:lnTo>
                  <a:pt x="8232374" y="3571512"/>
                </a:lnTo>
              </a:path>
            </a:pathLst>
          </a:custGeom>
          <a:noFill/>
          <a:ln w="6350" cap="flat">
            <a:solidFill>
              <a:schemeClr val="accent1"/>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BDA0E913-BB54-1D4C-A21C-C47D0431891C}"/>
              </a:ext>
            </a:extLst>
          </p:cNvPr>
          <p:cNvSpPr>
            <a:spLocks noGrp="1"/>
          </p:cNvSpPr>
          <p:nvPr>
            <p:ph type="title"/>
          </p:nvPr>
        </p:nvSpPr>
        <p:spPr>
          <a:xfrm>
            <a:off x="281354" y="243360"/>
            <a:ext cx="11605846" cy="1646868"/>
          </a:xfrm>
          <a:prstGeom prst="rect">
            <a:avLst/>
          </a:prstGeom>
        </p:spPr>
        <p:txBody>
          <a:bodyPr anchor="t">
            <a:normAutofit/>
          </a:bodyPr>
          <a:lstStyle>
            <a:lvl1pPr>
              <a:lnSpc>
                <a:spcPct val="100000"/>
              </a:lnSpc>
              <a:defRPr sz="2400"/>
            </a:lvl1pPr>
          </a:lstStyle>
          <a:p>
            <a:r>
              <a:rPr lang="en-GB"/>
              <a:t>Click to edit Master title style</a:t>
            </a:r>
            <a:endParaRPr lang="en-US"/>
          </a:p>
        </p:txBody>
      </p:sp>
      <p:grpSp>
        <p:nvGrpSpPr>
          <p:cNvPr id="7" name="Graphic 7">
            <a:extLst>
              <a:ext uri="{FF2B5EF4-FFF2-40B4-BE49-F238E27FC236}">
                <a16:creationId xmlns:a16="http://schemas.microsoft.com/office/drawing/2014/main" id="{45671E00-6D5F-2B45-A43A-4B3469CEC9F7}"/>
              </a:ext>
            </a:extLst>
          </p:cNvPr>
          <p:cNvGrpSpPr/>
          <p:nvPr userDrawn="1"/>
        </p:nvGrpSpPr>
        <p:grpSpPr>
          <a:xfrm>
            <a:off x="11118683" y="6430454"/>
            <a:ext cx="776190" cy="153123"/>
            <a:chOff x="5980466" y="3405957"/>
            <a:chExt cx="231124" cy="45595"/>
          </a:xfrm>
          <a:solidFill>
            <a:srgbClr val="003D45"/>
          </a:solidFill>
        </p:grpSpPr>
        <p:sp>
          <p:nvSpPr>
            <p:cNvPr id="8" name="Graphic 7">
              <a:extLst>
                <a:ext uri="{FF2B5EF4-FFF2-40B4-BE49-F238E27FC236}">
                  <a16:creationId xmlns:a16="http://schemas.microsoft.com/office/drawing/2014/main" id="{104750C0-CC63-C243-9459-A255DB152CE4}"/>
                </a:ext>
              </a:extLst>
            </p:cNvPr>
            <p:cNvSpPr/>
            <p:nvPr/>
          </p:nvSpPr>
          <p:spPr>
            <a:xfrm>
              <a:off x="6038218" y="3416918"/>
              <a:ext cx="19327" cy="28622"/>
            </a:xfrm>
            <a:custGeom>
              <a:avLst/>
              <a:gdLst>
                <a:gd name="connsiteX0" fmla="*/ 14697 w 19327"/>
                <a:gd name="connsiteY0" fmla="*/ 13117 h 28622"/>
                <a:gd name="connsiteX1" fmla="*/ 17602 w 19327"/>
                <a:gd name="connsiteY1" fmla="*/ 7594 h 28622"/>
                <a:gd name="connsiteX2" fmla="*/ 6989 w 19327"/>
                <a:gd name="connsiteY2" fmla="*/ 0 h 28622"/>
                <a:gd name="connsiteX3" fmla="*/ 604 w 19327"/>
                <a:gd name="connsiteY3" fmla="*/ 431 h 28622"/>
                <a:gd name="connsiteX4" fmla="*/ 0 w 19327"/>
                <a:gd name="connsiteY4" fmla="*/ 546 h 28622"/>
                <a:gd name="connsiteX5" fmla="*/ 0 w 19327"/>
                <a:gd name="connsiteY5" fmla="*/ 28076 h 28622"/>
                <a:gd name="connsiteX6" fmla="*/ 661 w 19327"/>
                <a:gd name="connsiteY6" fmla="*/ 28162 h 28622"/>
                <a:gd name="connsiteX7" fmla="*/ 7248 w 19327"/>
                <a:gd name="connsiteY7" fmla="*/ 28623 h 28622"/>
                <a:gd name="connsiteX8" fmla="*/ 19327 w 19327"/>
                <a:gd name="connsiteY8" fmla="*/ 20166 h 28622"/>
                <a:gd name="connsiteX9" fmla="*/ 14697 w 19327"/>
                <a:gd name="connsiteY9" fmla="*/ 13117 h 28622"/>
                <a:gd name="connsiteX10" fmla="*/ 5407 w 19327"/>
                <a:gd name="connsiteY10" fmla="*/ 11363 h 28622"/>
                <a:gd name="connsiteX11" fmla="*/ 5407 w 19327"/>
                <a:gd name="connsiteY11" fmla="*/ 4516 h 28622"/>
                <a:gd name="connsiteX12" fmla="*/ 7363 w 19327"/>
                <a:gd name="connsiteY12" fmla="*/ 4459 h 28622"/>
                <a:gd name="connsiteX13" fmla="*/ 12137 w 19327"/>
                <a:gd name="connsiteY13" fmla="*/ 7824 h 28622"/>
                <a:gd name="connsiteX14" fmla="*/ 7478 w 19327"/>
                <a:gd name="connsiteY14" fmla="*/ 11363 h 28622"/>
                <a:gd name="connsiteX15" fmla="*/ 5407 w 19327"/>
                <a:gd name="connsiteY15" fmla="*/ 11363 h 28622"/>
                <a:gd name="connsiteX16" fmla="*/ 13662 w 19327"/>
                <a:gd name="connsiteY16" fmla="*/ 20022 h 28622"/>
                <a:gd name="connsiteX17" fmla="*/ 7650 w 19327"/>
                <a:gd name="connsiteY17" fmla="*/ 23934 h 28622"/>
                <a:gd name="connsiteX18" fmla="*/ 5407 w 19327"/>
                <a:gd name="connsiteY18" fmla="*/ 23876 h 28622"/>
                <a:gd name="connsiteX19" fmla="*/ 5407 w 19327"/>
                <a:gd name="connsiteY19" fmla="*/ 15994 h 28622"/>
                <a:gd name="connsiteX20" fmla="*/ 7881 w 19327"/>
                <a:gd name="connsiteY20" fmla="*/ 15994 h 28622"/>
                <a:gd name="connsiteX21" fmla="*/ 13662 w 19327"/>
                <a:gd name="connsiteY21" fmla="*/ 20022 h 2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27" h="28622">
                  <a:moveTo>
                    <a:pt x="14697" y="13117"/>
                  </a:moveTo>
                  <a:cubicBezTo>
                    <a:pt x="16250" y="12053"/>
                    <a:pt x="17602" y="10212"/>
                    <a:pt x="17602" y="7594"/>
                  </a:cubicBezTo>
                  <a:cubicBezTo>
                    <a:pt x="17602" y="1323"/>
                    <a:pt x="11821" y="0"/>
                    <a:pt x="6989" y="0"/>
                  </a:cubicBezTo>
                  <a:cubicBezTo>
                    <a:pt x="4429" y="0"/>
                    <a:pt x="1870" y="172"/>
                    <a:pt x="604" y="431"/>
                  </a:cubicBezTo>
                  <a:lnTo>
                    <a:pt x="0" y="546"/>
                  </a:lnTo>
                  <a:lnTo>
                    <a:pt x="0" y="28076"/>
                  </a:lnTo>
                  <a:lnTo>
                    <a:pt x="661" y="28162"/>
                  </a:lnTo>
                  <a:cubicBezTo>
                    <a:pt x="2905" y="28450"/>
                    <a:pt x="5350" y="28623"/>
                    <a:pt x="7248" y="28623"/>
                  </a:cubicBezTo>
                  <a:cubicBezTo>
                    <a:pt x="17774" y="28623"/>
                    <a:pt x="19327" y="23330"/>
                    <a:pt x="19327" y="20166"/>
                  </a:cubicBezTo>
                  <a:cubicBezTo>
                    <a:pt x="19327" y="16771"/>
                    <a:pt x="17602" y="14239"/>
                    <a:pt x="14697" y="13117"/>
                  </a:cubicBezTo>
                  <a:moveTo>
                    <a:pt x="5407" y="11363"/>
                  </a:moveTo>
                  <a:lnTo>
                    <a:pt x="5407" y="4516"/>
                  </a:lnTo>
                  <a:cubicBezTo>
                    <a:pt x="5925" y="4459"/>
                    <a:pt x="6557" y="4459"/>
                    <a:pt x="7363" y="4459"/>
                  </a:cubicBezTo>
                  <a:cubicBezTo>
                    <a:pt x="9549" y="4459"/>
                    <a:pt x="12137" y="5034"/>
                    <a:pt x="12137" y="7824"/>
                  </a:cubicBezTo>
                  <a:cubicBezTo>
                    <a:pt x="12137" y="10212"/>
                    <a:pt x="10613" y="11363"/>
                    <a:pt x="7478" y="11363"/>
                  </a:cubicBezTo>
                  <a:lnTo>
                    <a:pt x="5407" y="11363"/>
                  </a:lnTo>
                  <a:close/>
                  <a:moveTo>
                    <a:pt x="13662" y="20022"/>
                  </a:moveTo>
                  <a:cubicBezTo>
                    <a:pt x="13662" y="21690"/>
                    <a:pt x="13029" y="23934"/>
                    <a:pt x="7650" y="23934"/>
                  </a:cubicBezTo>
                  <a:cubicBezTo>
                    <a:pt x="7104" y="23934"/>
                    <a:pt x="6155" y="23934"/>
                    <a:pt x="5407" y="23876"/>
                  </a:cubicBezTo>
                  <a:lnTo>
                    <a:pt x="5407" y="15994"/>
                  </a:lnTo>
                  <a:lnTo>
                    <a:pt x="7881" y="15994"/>
                  </a:lnTo>
                  <a:cubicBezTo>
                    <a:pt x="13057" y="15965"/>
                    <a:pt x="13662" y="18267"/>
                    <a:pt x="13662" y="20022"/>
                  </a:cubicBezTo>
                </a:path>
              </a:pathLst>
            </a:custGeom>
            <a:solidFill>
              <a:srgbClr val="003D45"/>
            </a:solidFill>
            <a:ln w="2874" cap="flat">
              <a:noFill/>
              <a:prstDash val="solid"/>
              <a:miter/>
            </a:ln>
          </p:spPr>
          <p:txBody>
            <a:bodyPr rtlCol="0" anchor="ctr"/>
            <a:lstStyle/>
            <a:p>
              <a:endParaRPr lang="en-US"/>
            </a:p>
          </p:txBody>
        </p:sp>
        <p:sp>
          <p:nvSpPr>
            <p:cNvPr id="9" name="Graphic 7">
              <a:extLst>
                <a:ext uri="{FF2B5EF4-FFF2-40B4-BE49-F238E27FC236}">
                  <a16:creationId xmlns:a16="http://schemas.microsoft.com/office/drawing/2014/main" id="{D4C132E1-A88B-664A-BEF6-AA3132F513E2}"/>
                </a:ext>
              </a:extLst>
            </p:cNvPr>
            <p:cNvSpPr/>
            <p:nvPr/>
          </p:nvSpPr>
          <p:spPr>
            <a:xfrm>
              <a:off x="6071092" y="3424426"/>
              <a:ext cx="20017" cy="21114"/>
            </a:xfrm>
            <a:custGeom>
              <a:avLst/>
              <a:gdLst>
                <a:gd name="connsiteX0" fmla="*/ 10009 w 20017"/>
                <a:gd name="connsiteY0" fmla="*/ 0 h 21114"/>
                <a:gd name="connsiteX1" fmla="*/ 0 w 20017"/>
                <a:gd name="connsiteY1" fmla="*/ 10586 h 21114"/>
                <a:gd name="connsiteX2" fmla="*/ 10009 w 20017"/>
                <a:gd name="connsiteY2" fmla="*/ 21115 h 21114"/>
                <a:gd name="connsiteX3" fmla="*/ 20018 w 20017"/>
                <a:gd name="connsiteY3" fmla="*/ 10586 h 21114"/>
                <a:gd name="connsiteX4" fmla="*/ 10009 w 20017"/>
                <a:gd name="connsiteY4" fmla="*/ 0 h 21114"/>
                <a:gd name="connsiteX5" fmla="*/ 14467 w 20017"/>
                <a:gd name="connsiteY5" fmla="*/ 10557 h 21114"/>
                <a:gd name="connsiteX6" fmla="*/ 10009 w 20017"/>
                <a:gd name="connsiteY6" fmla="*/ 16685 h 21114"/>
                <a:gd name="connsiteX7" fmla="*/ 5580 w 20017"/>
                <a:gd name="connsiteY7" fmla="*/ 10557 h 21114"/>
                <a:gd name="connsiteX8" fmla="*/ 10009 w 20017"/>
                <a:gd name="connsiteY8" fmla="*/ 4459 h 21114"/>
                <a:gd name="connsiteX9" fmla="*/ 14467 w 20017"/>
                <a:gd name="connsiteY9" fmla="*/ 10557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017" h="21114">
                  <a:moveTo>
                    <a:pt x="10009" y="0"/>
                  </a:moveTo>
                  <a:cubicBezTo>
                    <a:pt x="3825" y="0"/>
                    <a:pt x="0" y="4056"/>
                    <a:pt x="0" y="10586"/>
                  </a:cubicBezTo>
                  <a:cubicBezTo>
                    <a:pt x="0" y="17087"/>
                    <a:pt x="3825" y="21115"/>
                    <a:pt x="10009" y="21115"/>
                  </a:cubicBezTo>
                  <a:cubicBezTo>
                    <a:pt x="16164" y="21115"/>
                    <a:pt x="20018" y="17087"/>
                    <a:pt x="20018" y="10586"/>
                  </a:cubicBezTo>
                  <a:cubicBezTo>
                    <a:pt x="20018" y="4056"/>
                    <a:pt x="16164" y="0"/>
                    <a:pt x="10009" y="0"/>
                  </a:cubicBezTo>
                  <a:moveTo>
                    <a:pt x="14467" y="10557"/>
                  </a:moveTo>
                  <a:cubicBezTo>
                    <a:pt x="14467" y="14671"/>
                    <a:pt x="13000" y="16685"/>
                    <a:pt x="10009" y="16685"/>
                  </a:cubicBezTo>
                  <a:cubicBezTo>
                    <a:pt x="7047" y="16685"/>
                    <a:pt x="5580" y="14671"/>
                    <a:pt x="5580" y="10557"/>
                  </a:cubicBezTo>
                  <a:cubicBezTo>
                    <a:pt x="5580" y="6444"/>
                    <a:pt x="7018" y="4459"/>
                    <a:pt x="10009" y="4459"/>
                  </a:cubicBezTo>
                  <a:cubicBezTo>
                    <a:pt x="13000" y="4459"/>
                    <a:pt x="14467" y="6473"/>
                    <a:pt x="14467" y="10557"/>
                  </a:cubicBezTo>
                </a:path>
              </a:pathLst>
            </a:custGeom>
            <a:solidFill>
              <a:srgbClr val="003D45"/>
            </a:solidFill>
            <a:ln w="2874" cap="flat">
              <a:noFill/>
              <a:prstDash val="solid"/>
              <a:miter/>
            </a:ln>
          </p:spPr>
          <p:txBody>
            <a:bodyPr rtlCol="0" anchor="ctr"/>
            <a:lstStyle/>
            <a:p>
              <a:endParaRPr lang="en-US"/>
            </a:p>
          </p:txBody>
        </p:sp>
        <p:sp>
          <p:nvSpPr>
            <p:cNvPr id="10" name="Graphic 7">
              <a:extLst>
                <a:ext uri="{FF2B5EF4-FFF2-40B4-BE49-F238E27FC236}">
                  <a16:creationId xmlns:a16="http://schemas.microsoft.com/office/drawing/2014/main" id="{7192D1EF-06D6-5A4D-92C7-6F2AC0CBD2D9}"/>
                </a:ext>
              </a:extLst>
            </p:cNvPr>
            <p:cNvSpPr/>
            <p:nvPr/>
          </p:nvSpPr>
          <p:spPr>
            <a:xfrm>
              <a:off x="6106037" y="3416284"/>
              <a:ext cx="19212" cy="29255"/>
            </a:xfrm>
            <a:custGeom>
              <a:avLst/>
              <a:gdLst>
                <a:gd name="connsiteX0" fmla="*/ 10325 w 19212"/>
                <a:gd name="connsiteY0" fmla="*/ 8141 h 29255"/>
                <a:gd name="connsiteX1" fmla="*/ 5378 w 19212"/>
                <a:gd name="connsiteY1" fmla="*/ 9694 h 29255"/>
                <a:gd name="connsiteX2" fmla="*/ 5378 w 19212"/>
                <a:gd name="connsiteY2" fmla="*/ 288 h 29255"/>
                <a:gd name="connsiteX3" fmla="*/ 4746 w 19212"/>
                <a:gd name="connsiteY3" fmla="*/ 173 h 29255"/>
                <a:gd name="connsiteX4" fmla="*/ 2675 w 19212"/>
                <a:gd name="connsiteY4" fmla="*/ 0 h 29255"/>
                <a:gd name="connsiteX5" fmla="*/ 633 w 19212"/>
                <a:gd name="connsiteY5" fmla="*/ 173 h 29255"/>
                <a:gd name="connsiteX6" fmla="*/ 0 w 19212"/>
                <a:gd name="connsiteY6" fmla="*/ 288 h 29255"/>
                <a:gd name="connsiteX7" fmla="*/ 0 w 19212"/>
                <a:gd name="connsiteY7" fmla="*/ 28019 h 29255"/>
                <a:gd name="connsiteX8" fmla="*/ 518 w 19212"/>
                <a:gd name="connsiteY8" fmla="*/ 28192 h 29255"/>
                <a:gd name="connsiteX9" fmla="*/ 7277 w 19212"/>
                <a:gd name="connsiteY9" fmla="*/ 29256 h 29255"/>
                <a:gd name="connsiteX10" fmla="*/ 19213 w 19212"/>
                <a:gd name="connsiteY10" fmla="*/ 18238 h 29255"/>
                <a:gd name="connsiteX11" fmla="*/ 10325 w 19212"/>
                <a:gd name="connsiteY11" fmla="*/ 8141 h 29255"/>
                <a:gd name="connsiteX12" fmla="*/ 13662 w 19212"/>
                <a:gd name="connsiteY12" fmla="*/ 18382 h 29255"/>
                <a:gd name="connsiteX13" fmla="*/ 7737 w 19212"/>
                <a:gd name="connsiteY13" fmla="*/ 24653 h 29255"/>
                <a:gd name="connsiteX14" fmla="*/ 5378 w 19212"/>
                <a:gd name="connsiteY14" fmla="*/ 24423 h 29255"/>
                <a:gd name="connsiteX15" fmla="*/ 5378 w 19212"/>
                <a:gd name="connsiteY15" fmla="*/ 17174 h 29255"/>
                <a:gd name="connsiteX16" fmla="*/ 9606 w 19212"/>
                <a:gd name="connsiteY16" fmla="*/ 12744 h 29255"/>
                <a:gd name="connsiteX17" fmla="*/ 13662 w 19212"/>
                <a:gd name="connsiteY17" fmla="*/ 18382 h 29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212" h="29255">
                  <a:moveTo>
                    <a:pt x="10325" y="8141"/>
                  </a:moveTo>
                  <a:cubicBezTo>
                    <a:pt x="8427" y="8141"/>
                    <a:pt x="6673" y="8688"/>
                    <a:pt x="5378" y="9694"/>
                  </a:cubicBezTo>
                  <a:lnTo>
                    <a:pt x="5378" y="288"/>
                  </a:lnTo>
                  <a:lnTo>
                    <a:pt x="4746" y="173"/>
                  </a:lnTo>
                  <a:cubicBezTo>
                    <a:pt x="3969" y="29"/>
                    <a:pt x="3049" y="0"/>
                    <a:pt x="2675" y="0"/>
                  </a:cubicBezTo>
                  <a:cubicBezTo>
                    <a:pt x="2330" y="0"/>
                    <a:pt x="1409" y="29"/>
                    <a:pt x="633" y="173"/>
                  </a:cubicBezTo>
                  <a:lnTo>
                    <a:pt x="0" y="288"/>
                  </a:lnTo>
                  <a:lnTo>
                    <a:pt x="0" y="28019"/>
                  </a:lnTo>
                  <a:lnTo>
                    <a:pt x="518" y="28192"/>
                  </a:lnTo>
                  <a:cubicBezTo>
                    <a:pt x="2013" y="28681"/>
                    <a:pt x="4659" y="29256"/>
                    <a:pt x="7277" y="29256"/>
                  </a:cubicBezTo>
                  <a:cubicBezTo>
                    <a:pt x="14870" y="29256"/>
                    <a:pt x="19213" y="25229"/>
                    <a:pt x="19213" y="18238"/>
                  </a:cubicBezTo>
                  <a:cubicBezTo>
                    <a:pt x="19241" y="11823"/>
                    <a:pt x="15991" y="8141"/>
                    <a:pt x="10325" y="8141"/>
                  </a:cubicBezTo>
                  <a:moveTo>
                    <a:pt x="13662" y="18382"/>
                  </a:moveTo>
                  <a:cubicBezTo>
                    <a:pt x="13662" y="22438"/>
                    <a:pt x="11562" y="24653"/>
                    <a:pt x="7737" y="24653"/>
                  </a:cubicBezTo>
                  <a:cubicBezTo>
                    <a:pt x="6845" y="24653"/>
                    <a:pt x="6040" y="24567"/>
                    <a:pt x="5378" y="24423"/>
                  </a:cubicBezTo>
                  <a:lnTo>
                    <a:pt x="5378" y="17174"/>
                  </a:lnTo>
                  <a:cubicBezTo>
                    <a:pt x="5378" y="13060"/>
                    <a:pt x="8600" y="12744"/>
                    <a:pt x="9606" y="12744"/>
                  </a:cubicBezTo>
                  <a:cubicBezTo>
                    <a:pt x="11476" y="12744"/>
                    <a:pt x="13662" y="13405"/>
                    <a:pt x="13662" y="18382"/>
                  </a:cubicBezTo>
                </a:path>
              </a:pathLst>
            </a:custGeom>
            <a:solidFill>
              <a:srgbClr val="003D45"/>
            </a:solidFill>
            <a:ln w="2874" cap="flat">
              <a:noFill/>
              <a:prstDash val="solid"/>
              <a:miter/>
            </a:ln>
          </p:spPr>
          <p:txBody>
            <a:bodyPr rtlCol="0" anchor="ctr"/>
            <a:lstStyle/>
            <a:p>
              <a:endParaRPr lang="en-US"/>
            </a:p>
          </p:txBody>
        </p:sp>
        <p:sp>
          <p:nvSpPr>
            <p:cNvPr id="11" name="Graphic 7">
              <a:extLst>
                <a:ext uri="{FF2B5EF4-FFF2-40B4-BE49-F238E27FC236}">
                  <a16:creationId xmlns:a16="http://schemas.microsoft.com/office/drawing/2014/main" id="{8E5F6814-DA0C-FA49-B93F-DC3A51D3AE5D}"/>
                </a:ext>
              </a:extLst>
            </p:cNvPr>
            <p:cNvSpPr/>
            <p:nvPr/>
          </p:nvSpPr>
          <p:spPr>
            <a:xfrm>
              <a:off x="6128384" y="3424426"/>
              <a:ext cx="19212" cy="21085"/>
            </a:xfrm>
            <a:custGeom>
              <a:avLst/>
              <a:gdLst>
                <a:gd name="connsiteX0" fmla="*/ 10124 w 19212"/>
                <a:gd name="connsiteY0" fmla="*/ 0 h 21085"/>
                <a:gd name="connsiteX1" fmla="*/ 0 w 19212"/>
                <a:gd name="connsiteY1" fmla="*/ 10672 h 21085"/>
                <a:gd name="connsiteX2" fmla="*/ 11015 w 19212"/>
                <a:gd name="connsiteY2" fmla="*/ 21086 h 21085"/>
                <a:gd name="connsiteX3" fmla="*/ 17487 w 19212"/>
                <a:gd name="connsiteY3" fmla="*/ 19993 h 21085"/>
                <a:gd name="connsiteX4" fmla="*/ 17976 w 19212"/>
                <a:gd name="connsiteY4" fmla="*/ 19792 h 21085"/>
                <a:gd name="connsiteX5" fmla="*/ 17947 w 19212"/>
                <a:gd name="connsiteY5" fmla="*/ 19274 h 21085"/>
                <a:gd name="connsiteX6" fmla="*/ 17113 w 19212"/>
                <a:gd name="connsiteY6" fmla="*/ 16052 h 21085"/>
                <a:gd name="connsiteX7" fmla="*/ 16796 w 19212"/>
                <a:gd name="connsiteY7" fmla="*/ 15505 h 21085"/>
                <a:gd name="connsiteX8" fmla="*/ 16193 w 19212"/>
                <a:gd name="connsiteY8" fmla="*/ 15735 h 21085"/>
                <a:gd name="connsiteX9" fmla="*/ 11246 w 19212"/>
                <a:gd name="connsiteY9" fmla="*/ 16598 h 21085"/>
                <a:gd name="connsiteX10" fmla="*/ 5637 w 19212"/>
                <a:gd name="connsiteY10" fmla="*/ 12197 h 21085"/>
                <a:gd name="connsiteX11" fmla="*/ 19040 w 19212"/>
                <a:gd name="connsiteY11" fmla="*/ 12197 h 21085"/>
                <a:gd name="connsiteX12" fmla="*/ 19126 w 19212"/>
                <a:gd name="connsiteY12" fmla="*/ 11075 h 21085"/>
                <a:gd name="connsiteX13" fmla="*/ 19212 w 19212"/>
                <a:gd name="connsiteY13" fmla="*/ 9378 h 21085"/>
                <a:gd name="connsiteX14" fmla="*/ 10124 w 19212"/>
                <a:gd name="connsiteY14" fmla="*/ 0 h 21085"/>
                <a:gd name="connsiteX15" fmla="*/ 10009 w 19212"/>
                <a:gd name="connsiteY15" fmla="*/ 4401 h 21085"/>
                <a:gd name="connsiteX16" fmla="*/ 13834 w 19212"/>
                <a:gd name="connsiteY16" fmla="*/ 7997 h 21085"/>
                <a:gd name="connsiteX17" fmla="*/ 5752 w 19212"/>
                <a:gd name="connsiteY17" fmla="*/ 7997 h 21085"/>
                <a:gd name="connsiteX18" fmla="*/ 10009 w 19212"/>
                <a:gd name="connsiteY18" fmla="*/ 4401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212" h="21085">
                  <a:moveTo>
                    <a:pt x="10124" y="0"/>
                  </a:moveTo>
                  <a:cubicBezTo>
                    <a:pt x="3883" y="0"/>
                    <a:pt x="0" y="4085"/>
                    <a:pt x="0" y="10672"/>
                  </a:cubicBezTo>
                  <a:cubicBezTo>
                    <a:pt x="0" y="17404"/>
                    <a:pt x="3911" y="21086"/>
                    <a:pt x="11015" y="21086"/>
                  </a:cubicBezTo>
                  <a:cubicBezTo>
                    <a:pt x="13604" y="21086"/>
                    <a:pt x="15703" y="20741"/>
                    <a:pt x="17487" y="19993"/>
                  </a:cubicBezTo>
                  <a:lnTo>
                    <a:pt x="17976" y="19792"/>
                  </a:lnTo>
                  <a:lnTo>
                    <a:pt x="17947" y="19274"/>
                  </a:lnTo>
                  <a:cubicBezTo>
                    <a:pt x="17889" y="18094"/>
                    <a:pt x="17573" y="16857"/>
                    <a:pt x="17113" y="16052"/>
                  </a:cubicBezTo>
                  <a:lnTo>
                    <a:pt x="16796" y="15505"/>
                  </a:lnTo>
                  <a:lnTo>
                    <a:pt x="16193" y="15735"/>
                  </a:lnTo>
                  <a:cubicBezTo>
                    <a:pt x="14668" y="16311"/>
                    <a:pt x="13000" y="16598"/>
                    <a:pt x="11246" y="16598"/>
                  </a:cubicBezTo>
                  <a:cubicBezTo>
                    <a:pt x="7708" y="16598"/>
                    <a:pt x="5982" y="15246"/>
                    <a:pt x="5637" y="12197"/>
                  </a:cubicBezTo>
                  <a:lnTo>
                    <a:pt x="19040" y="12197"/>
                  </a:lnTo>
                  <a:lnTo>
                    <a:pt x="19126" y="11075"/>
                  </a:lnTo>
                  <a:cubicBezTo>
                    <a:pt x="19155" y="10586"/>
                    <a:pt x="19212" y="9953"/>
                    <a:pt x="19212" y="9378"/>
                  </a:cubicBezTo>
                  <a:cubicBezTo>
                    <a:pt x="19212" y="3682"/>
                    <a:pt x="15646" y="0"/>
                    <a:pt x="10124" y="0"/>
                  </a:cubicBezTo>
                  <a:moveTo>
                    <a:pt x="10009" y="4401"/>
                  </a:moveTo>
                  <a:cubicBezTo>
                    <a:pt x="12971" y="4401"/>
                    <a:pt x="13690" y="6703"/>
                    <a:pt x="13834" y="7997"/>
                  </a:cubicBezTo>
                  <a:lnTo>
                    <a:pt x="5752" y="7997"/>
                  </a:lnTo>
                  <a:cubicBezTo>
                    <a:pt x="6270" y="5581"/>
                    <a:pt x="7651" y="4401"/>
                    <a:pt x="10009" y="4401"/>
                  </a:cubicBezTo>
                </a:path>
              </a:pathLst>
            </a:custGeom>
            <a:solidFill>
              <a:srgbClr val="003D45"/>
            </a:solidFill>
            <a:ln w="2874" cap="flat">
              <a:noFill/>
              <a:prstDash val="solid"/>
              <a:miter/>
            </a:ln>
          </p:spPr>
          <p:txBody>
            <a:bodyPr rtlCol="0" anchor="ctr"/>
            <a:lstStyle/>
            <a:p>
              <a:endParaRPr lang="en-US"/>
            </a:p>
          </p:txBody>
        </p:sp>
        <p:sp>
          <p:nvSpPr>
            <p:cNvPr id="12" name="Graphic 7">
              <a:extLst>
                <a:ext uri="{FF2B5EF4-FFF2-40B4-BE49-F238E27FC236}">
                  <a16:creationId xmlns:a16="http://schemas.microsoft.com/office/drawing/2014/main" id="{68BB55E5-16F7-3E41-9285-066039BFDB6A}"/>
                </a:ext>
              </a:extLst>
            </p:cNvPr>
            <p:cNvSpPr/>
            <p:nvPr/>
          </p:nvSpPr>
          <p:spPr>
            <a:xfrm>
              <a:off x="6151307" y="3424684"/>
              <a:ext cx="12051" cy="20539"/>
            </a:xfrm>
            <a:custGeom>
              <a:avLst/>
              <a:gdLst>
                <a:gd name="connsiteX0" fmla="*/ 11735 w 12051"/>
                <a:gd name="connsiteY0" fmla="*/ 201 h 20539"/>
                <a:gd name="connsiteX1" fmla="*/ 11217 w 12051"/>
                <a:gd name="connsiteY1" fmla="*/ 144 h 20539"/>
                <a:gd name="connsiteX2" fmla="*/ 9923 w 12051"/>
                <a:gd name="connsiteY2" fmla="*/ 58 h 20539"/>
                <a:gd name="connsiteX3" fmla="*/ 4947 w 12051"/>
                <a:gd name="connsiteY3" fmla="*/ 1985 h 20539"/>
                <a:gd name="connsiteX4" fmla="*/ 4746 w 12051"/>
                <a:gd name="connsiteY4" fmla="*/ 777 h 20539"/>
                <a:gd name="connsiteX5" fmla="*/ 4659 w 12051"/>
                <a:gd name="connsiteY5" fmla="*/ 288 h 20539"/>
                <a:gd name="connsiteX6" fmla="*/ 4171 w 12051"/>
                <a:gd name="connsiteY6" fmla="*/ 173 h 20539"/>
                <a:gd name="connsiteX7" fmla="*/ 2387 w 12051"/>
                <a:gd name="connsiteY7" fmla="*/ 0 h 20539"/>
                <a:gd name="connsiteX8" fmla="*/ 633 w 12051"/>
                <a:gd name="connsiteY8" fmla="*/ 173 h 20539"/>
                <a:gd name="connsiteX9" fmla="*/ 0 w 12051"/>
                <a:gd name="connsiteY9" fmla="*/ 288 h 20539"/>
                <a:gd name="connsiteX10" fmla="*/ 0 w 12051"/>
                <a:gd name="connsiteY10" fmla="*/ 20281 h 20539"/>
                <a:gd name="connsiteX11" fmla="*/ 633 w 12051"/>
                <a:gd name="connsiteY11" fmla="*/ 20396 h 20539"/>
                <a:gd name="connsiteX12" fmla="*/ 2704 w 12051"/>
                <a:gd name="connsiteY12" fmla="*/ 20540 h 20539"/>
                <a:gd name="connsiteX13" fmla="*/ 4746 w 12051"/>
                <a:gd name="connsiteY13" fmla="*/ 20367 h 20539"/>
                <a:gd name="connsiteX14" fmla="*/ 5378 w 12051"/>
                <a:gd name="connsiteY14" fmla="*/ 20252 h 20539"/>
                <a:gd name="connsiteX15" fmla="*/ 5378 w 12051"/>
                <a:gd name="connsiteY15" fmla="*/ 10327 h 20539"/>
                <a:gd name="connsiteX16" fmla="*/ 9951 w 12051"/>
                <a:gd name="connsiteY16" fmla="*/ 4861 h 20539"/>
                <a:gd name="connsiteX17" fmla="*/ 10354 w 12051"/>
                <a:gd name="connsiteY17" fmla="*/ 4861 h 20539"/>
                <a:gd name="connsiteX18" fmla="*/ 10929 w 12051"/>
                <a:gd name="connsiteY18" fmla="*/ 4919 h 20539"/>
                <a:gd name="connsiteX19" fmla="*/ 11706 w 12051"/>
                <a:gd name="connsiteY19" fmla="*/ 5121 h 20539"/>
                <a:gd name="connsiteX20" fmla="*/ 11850 w 12051"/>
                <a:gd name="connsiteY20" fmla="*/ 4344 h 20539"/>
                <a:gd name="connsiteX21" fmla="*/ 12051 w 12051"/>
                <a:gd name="connsiteY21" fmla="*/ 2359 h 20539"/>
                <a:gd name="connsiteX22" fmla="*/ 11878 w 12051"/>
                <a:gd name="connsiteY22" fmla="*/ 719 h 20539"/>
                <a:gd name="connsiteX23" fmla="*/ 11735 w 12051"/>
                <a:gd name="connsiteY23" fmla="*/ 201 h 2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51" h="20539">
                  <a:moveTo>
                    <a:pt x="11735" y="201"/>
                  </a:moveTo>
                  <a:lnTo>
                    <a:pt x="11217" y="144"/>
                  </a:lnTo>
                  <a:cubicBezTo>
                    <a:pt x="10901" y="115"/>
                    <a:pt x="10383" y="58"/>
                    <a:pt x="9923" y="58"/>
                  </a:cubicBezTo>
                  <a:cubicBezTo>
                    <a:pt x="7967" y="58"/>
                    <a:pt x="6299" y="690"/>
                    <a:pt x="4947" y="1985"/>
                  </a:cubicBezTo>
                  <a:cubicBezTo>
                    <a:pt x="4890" y="1496"/>
                    <a:pt x="4803" y="1064"/>
                    <a:pt x="4746" y="777"/>
                  </a:cubicBezTo>
                  <a:lnTo>
                    <a:pt x="4659" y="288"/>
                  </a:lnTo>
                  <a:lnTo>
                    <a:pt x="4171" y="173"/>
                  </a:lnTo>
                  <a:cubicBezTo>
                    <a:pt x="3710" y="58"/>
                    <a:pt x="3106" y="0"/>
                    <a:pt x="2387" y="0"/>
                  </a:cubicBezTo>
                  <a:cubicBezTo>
                    <a:pt x="1726" y="0"/>
                    <a:pt x="1208" y="58"/>
                    <a:pt x="633" y="173"/>
                  </a:cubicBezTo>
                  <a:lnTo>
                    <a:pt x="0" y="288"/>
                  </a:lnTo>
                  <a:lnTo>
                    <a:pt x="0" y="20281"/>
                  </a:lnTo>
                  <a:lnTo>
                    <a:pt x="633" y="20396"/>
                  </a:lnTo>
                  <a:cubicBezTo>
                    <a:pt x="1409" y="20540"/>
                    <a:pt x="2272" y="20540"/>
                    <a:pt x="2704" y="20540"/>
                  </a:cubicBezTo>
                  <a:cubicBezTo>
                    <a:pt x="3164" y="20540"/>
                    <a:pt x="4027" y="20511"/>
                    <a:pt x="4746" y="20367"/>
                  </a:cubicBezTo>
                  <a:lnTo>
                    <a:pt x="5378" y="20252"/>
                  </a:lnTo>
                  <a:lnTo>
                    <a:pt x="5378" y="10327"/>
                  </a:lnTo>
                  <a:cubicBezTo>
                    <a:pt x="5378" y="6588"/>
                    <a:pt x="6845" y="4861"/>
                    <a:pt x="9951" y="4861"/>
                  </a:cubicBezTo>
                  <a:lnTo>
                    <a:pt x="10354" y="4861"/>
                  </a:lnTo>
                  <a:cubicBezTo>
                    <a:pt x="10440" y="4861"/>
                    <a:pt x="10699" y="4861"/>
                    <a:pt x="10929" y="4919"/>
                  </a:cubicBezTo>
                  <a:lnTo>
                    <a:pt x="11706" y="5121"/>
                  </a:lnTo>
                  <a:lnTo>
                    <a:pt x="11850" y="4344"/>
                  </a:lnTo>
                  <a:cubicBezTo>
                    <a:pt x="11994" y="3682"/>
                    <a:pt x="12051" y="2963"/>
                    <a:pt x="12051" y="2359"/>
                  </a:cubicBezTo>
                  <a:cubicBezTo>
                    <a:pt x="12051" y="1697"/>
                    <a:pt x="11994" y="1180"/>
                    <a:pt x="11878" y="719"/>
                  </a:cubicBezTo>
                  <a:lnTo>
                    <a:pt x="11735" y="201"/>
                  </a:lnTo>
                  <a:close/>
                </a:path>
              </a:pathLst>
            </a:custGeom>
            <a:solidFill>
              <a:srgbClr val="003D45"/>
            </a:solidFill>
            <a:ln w="2874" cap="flat">
              <a:noFill/>
              <a:prstDash val="solid"/>
              <a:miter/>
            </a:ln>
          </p:spPr>
          <p:txBody>
            <a:bodyPr rtlCol="0" anchor="ctr"/>
            <a:lstStyle/>
            <a:p>
              <a:endParaRPr lang="en-US"/>
            </a:p>
          </p:txBody>
        </p:sp>
        <p:sp>
          <p:nvSpPr>
            <p:cNvPr id="13" name="Graphic 7">
              <a:extLst>
                <a:ext uri="{FF2B5EF4-FFF2-40B4-BE49-F238E27FC236}">
                  <a16:creationId xmlns:a16="http://schemas.microsoft.com/office/drawing/2014/main" id="{CF1F6A42-E86C-D442-B9D2-CA17E4CC6FD5}"/>
                </a:ext>
              </a:extLst>
            </p:cNvPr>
            <p:cNvSpPr/>
            <p:nvPr/>
          </p:nvSpPr>
          <p:spPr>
            <a:xfrm>
              <a:off x="6175610" y="3424454"/>
              <a:ext cx="16738" cy="21114"/>
            </a:xfrm>
            <a:custGeom>
              <a:avLst/>
              <a:gdLst>
                <a:gd name="connsiteX0" fmla="*/ 15819 w 16738"/>
                <a:gd name="connsiteY0" fmla="*/ 16225 h 21114"/>
                <a:gd name="connsiteX1" fmla="*/ 15502 w 16738"/>
                <a:gd name="connsiteY1" fmla="*/ 15707 h 21114"/>
                <a:gd name="connsiteX2" fmla="*/ 14927 w 16738"/>
                <a:gd name="connsiteY2" fmla="*/ 15908 h 21114"/>
                <a:gd name="connsiteX3" fmla="*/ 11044 w 16738"/>
                <a:gd name="connsiteY3" fmla="*/ 16512 h 21114"/>
                <a:gd name="connsiteX4" fmla="*/ 5579 w 16738"/>
                <a:gd name="connsiteY4" fmla="*/ 10528 h 21114"/>
                <a:gd name="connsiteX5" fmla="*/ 10728 w 16738"/>
                <a:gd name="connsiteY5" fmla="*/ 4516 h 21114"/>
                <a:gd name="connsiteX6" fmla="*/ 14812 w 16738"/>
                <a:gd name="connsiteY6" fmla="*/ 5091 h 21114"/>
                <a:gd name="connsiteX7" fmla="*/ 15416 w 16738"/>
                <a:gd name="connsiteY7" fmla="*/ 5293 h 21114"/>
                <a:gd name="connsiteX8" fmla="*/ 15703 w 16738"/>
                <a:gd name="connsiteY8" fmla="*/ 4718 h 21114"/>
                <a:gd name="connsiteX9" fmla="*/ 16451 w 16738"/>
                <a:gd name="connsiteY9" fmla="*/ 1496 h 21114"/>
                <a:gd name="connsiteX10" fmla="*/ 16451 w 16738"/>
                <a:gd name="connsiteY10" fmla="*/ 978 h 21114"/>
                <a:gd name="connsiteX11" fmla="*/ 15962 w 16738"/>
                <a:gd name="connsiteY11" fmla="*/ 805 h 21114"/>
                <a:gd name="connsiteX12" fmla="*/ 10469 w 16738"/>
                <a:gd name="connsiteY12" fmla="*/ 0 h 21114"/>
                <a:gd name="connsiteX13" fmla="*/ 0 w 16738"/>
                <a:gd name="connsiteY13" fmla="*/ 10586 h 21114"/>
                <a:gd name="connsiteX14" fmla="*/ 10728 w 16738"/>
                <a:gd name="connsiteY14" fmla="*/ 21115 h 21114"/>
                <a:gd name="connsiteX15" fmla="*/ 16221 w 16738"/>
                <a:gd name="connsiteY15" fmla="*/ 20223 h 21114"/>
                <a:gd name="connsiteX16" fmla="*/ 16739 w 16738"/>
                <a:gd name="connsiteY16" fmla="*/ 20022 h 21114"/>
                <a:gd name="connsiteX17" fmla="*/ 16710 w 16738"/>
                <a:gd name="connsiteY17" fmla="*/ 19475 h 21114"/>
                <a:gd name="connsiteX18" fmla="*/ 15819 w 16738"/>
                <a:gd name="connsiteY18" fmla="*/ 16225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738" h="21114">
                  <a:moveTo>
                    <a:pt x="15819" y="16225"/>
                  </a:moveTo>
                  <a:lnTo>
                    <a:pt x="15502" y="15707"/>
                  </a:lnTo>
                  <a:lnTo>
                    <a:pt x="14927" y="15908"/>
                  </a:lnTo>
                  <a:cubicBezTo>
                    <a:pt x="13690" y="16339"/>
                    <a:pt x="12540" y="16512"/>
                    <a:pt x="11044" y="16512"/>
                  </a:cubicBezTo>
                  <a:cubicBezTo>
                    <a:pt x="7363" y="16512"/>
                    <a:pt x="5579" y="14556"/>
                    <a:pt x="5579" y="10528"/>
                  </a:cubicBezTo>
                  <a:cubicBezTo>
                    <a:pt x="5579" y="7767"/>
                    <a:pt x="6471" y="4516"/>
                    <a:pt x="10728" y="4516"/>
                  </a:cubicBezTo>
                  <a:cubicBezTo>
                    <a:pt x="12223" y="4516"/>
                    <a:pt x="13575" y="4718"/>
                    <a:pt x="14812" y="5091"/>
                  </a:cubicBezTo>
                  <a:lnTo>
                    <a:pt x="15416" y="5293"/>
                  </a:lnTo>
                  <a:lnTo>
                    <a:pt x="15703" y="4718"/>
                  </a:lnTo>
                  <a:cubicBezTo>
                    <a:pt x="16221" y="3711"/>
                    <a:pt x="16451" y="2359"/>
                    <a:pt x="16451" y="1496"/>
                  </a:cubicBezTo>
                  <a:lnTo>
                    <a:pt x="16451" y="978"/>
                  </a:lnTo>
                  <a:lnTo>
                    <a:pt x="15962" y="805"/>
                  </a:lnTo>
                  <a:cubicBezTo>
                    <a:pt x="14409" y="230"/>
                    <a:pt x="12770" y="0"/>
                    <a:pt x="10469" y="0"/>
                  </a:cubicBezTo>
                  <a:cubicBezTo>
                    <a:pt x="4113" y="0"/>
                    <a:pt x="0" y="4142"/>
                    <a:pt x="0" y="10586"/>
                  </a:cubicBezTo>
                  <a:cubicBezTo>
                    <a:pt x="0" y="17289"/>
                    <a:pt x="3911" y="21115"/>
                    <a:pt x="10728" y="21115"/>
                  </a:cubicBezTo>
                  <a:cubicBezTo>
                    <a:pt x="12741" y="21115"/>
                    <a:pt x="14582" y="20827"/>
                    <a:pt x="16221" y="20223"/>
                  </a:cubicBezTo>
                  <a:lnTo>
                    <a:pt x="16739" y="20022"/>
                  </a:lnTo>
                  <a:lnTo>
                    <a:pt x="16710" y="19475"/>
                  </a:lnTo>
                  <a:cubicBezTo>
                    <a:pt x="16681" y="18324"/>
                    <a:pt x="16336" y="17087"/>
                    <a:pt x="15819" y="16225"/>
                  </a:cubicBezTo>
                </a:path>
              </a:pathLst>
            </a:custGeom>
            <a:solidFill>
              <a:srgbClr val="003D45"/>
            </a:solidFill>
            <a:ln w="2874" cap="flat">
              <a:noFill/>
              <a:prstDash val="solid"/>
              <a:miter/>
            </a:ln>
          </p:spPr>
          <p:txBody>
            <a:bodyPr rtlCol="0" anchor="ctr"/>
            <a:lstStyle/>
            <a:p>
              <a:endParaRPr lang="en-US"/>
            </a:p>
          </p:txBody>
        </p:sp>
        <p:sp>
          <p:nvSpPr>
            <p:cNvPr id="14" name="Graphic 7">
              <a:extLst>
                <a:ext uri="{FF2B5EF4-FFF2-40B4-BE49-F238E27FC236}">
                  <a16:creationId xmlns:a16="http://schemas.microsoft.com/office/drawing/2014/main" id="{6856BC0D-73A4-534D-9EBA-B64C37016DB0}"/>
                </a:ext>
              </a:extLst>
            </p:cNvPr>
            <p:cNvSpPr/>
            <p:nvPr/>
          </p:nvSpPr>
          <p:spPr>
            <a:xfrm>
              <a:off x="6194592" y="3424426"/>
              <a:ext cx="16997" cy="21085"/>
            </a:xfrm>
            <a:custGeom>
              <a:avLst/>
              <a:gdLst>
                <a:gd name="connsiteX0" fmla="*/ 8312 w 16997"/>
                <a:gd name="connsiteY0" fmla="*/ 0 h 21085"/>
                <a:gd name="connsiteX1" fmla="*/ 2128 w 16997"/>
                <a:gd name="connsiteY1" fmla="*/ 863 h 21085"/>
                <a:gd name="connsiteX2" fmla="*/ 1582 w 16997"/>
                <a:gd name="connsiteY2" fmla="*/ 1036 h 21085"/>
                <a:gd name="connsiteX3" fmla="*/ 1582 w 16997"/>
                <a:gd name="connsiteY3" fmla="*/ 1582 h 21085"/>
                <a:gd name="connsiteX4" fmla="*/ 2445 w 16997"/>
                <a:gd name="connsiteY4" fmla="*/ 4861 h 21085"/>
                <a:gd name="connsiteX5" fmla="*/ 2761 w 16997"/>
                <a:gd name="connsiteY5" fmla="*/ 5351 h 21085"/>
                <a:gd name="connsiteX6" fmla="*/ 3308 w 16997"/>
                <a:gd name="connsiteY6" fmla="*/ 5178 h 21085"/>
                <a:gd name="connsiteX7" fmla="*/ 7938 w 16997"/>
                <a:gd name="connsiteY7" fmla="*/ 4487 h 21085"/>
                <a:gd name="connsiteX8" fmla="*/ 11706 w 16997"/>
                <a:gd name="connsiteY8" fmla="*/ 7393 h 21085"/>
                <a:gd name="connsiteX9" fmla="*/ 9117 w 16997"/>
                <a:gd name="connsiteY9" fmla="*/ 7307 h 21085"/>
                <a:gd name="connsiteX10" fmla="*/ 0 w 16997"/>
                <a:gd name="connsiteY10" fmla="*/ 14355 h 21085"/>
                <a:gd name="connsiteX11" fmla="*/ 9002 w 16997"/>
                <a:gd name="connsiteY11" fmla="*/ 21086 h 21085"/>
                <a:gd name="connsiteX12" fmla="*/ 16394 w 16997"/>
                <a:gd name="connsiteY12" fmla="*/ 20166 h 21085"/>
                <a:gd name="connsiteX13" fmla="*/ 16998 w 16997"/>
                <a:gd name="connsiteY13" fmla="*/ 20022 h 21085"/>
                <a:gd name="connsiteX14" fmla="*/ 16998 w 16997"/>
                <a:gd name="connsiteY14" fmla="*/ 7681 h 21085"/>
                <a:gd name="connsiteX15" fmla="*/ 8312 w 16997"/>
                <a:gd name="connsiteY15" fmla="*/ 0 h 21085"/>
                <a:gd name="connsiteX16" fmla="*/ 11677 w 16997"/>
                <a:gd name="connsiteY16" fmla="*/ 11794 h 21085"/>
                <a:gd name="connsiteX17" fmla="*/ 11677 w 16997"/>
                <a:gd name="connsiteY17" fmla="*/ 16455 h 21085"/>
                <a:gd name="connsiteX18" fmla="*/ 8916 w 16997"/>
                <a:gd name="connsiteY18" fmla="*/ 16685 h 21085"/>
                <a:gd name="connsiteX19" fmla="*/ 5321 w 16997"/>
                <a:gd name="connsiteY19" fmla="*/ 14297 h 21085"/>
                <a:gd name="connsiteX20" fmla="*/ 9462 w 16997"/>
                <a:gd name="connsiteY20" fmla="*/ 11650 h 21085"/>
                <a:gd name="connsiteX21" fmla="*/ 11677 w 16997"/>
                <a:gd name="connsiteY21" fmla="*/ 11794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997" h="21085">
                  <a:moveTo>
                    <a:pt x="8312" y="0"/>
                  </a:moveTo>
                  <a:cubicBezTo>
                    <a:pt x="6184" y="0"/>
                    <a:pt x="3854" y="316"/>
                    <a:pt x="2128" y="863"/>
                  </a:cubicBezTo>
                  <a:lnTo>
                    <a:pt x="1582" y="1036"/>
                  </a:lnTo>
                  <a:lnTo>
                    <a:pt x="1582" y="1582"/>
                  </a:lnTo>
                  <a:cubicBezTo>
                    <a:pt x="1582" y="2877"/>
                    <a:pt x="1870" y="3941"/>
                    <a:pt x="2445" y="4861"/>
                  </a:cubicBezTo>
                  <a:lnTo>
                    <a:pt x="2761" y="5351"/>
                  </a:lnTo>
                  <a:lnTo>
                    <a:pt x="3308" y="5178"/>
                  </a:lnTo>
                  <a:cubicBezTo>
                    <a:pt x="4976" y="4689"/>
                    <a:pt x="6385" y="4487"/>
                    <a:pt x="7938" y="4487"/>
                  </a:cubicBezTo>
                  <a:cubicBezTo>
                    <a:pt x="10987" y="4487"/>
                    <a:pt x="11648" y="5609"/>
                    <a:pt x="11706" y="7393"/>
                  </a:cubicBezTo>
                  <a:cubicBezTo>
                    <a:pt x="10987" y="7335"/>
                    <a:pt x="10153" y="7307"/>
                    <a:pt x="9117" y="7307"/>
                  </a:cubicBezTo>
                  <a:cubicBezTo>
                    <a:pt x="3595" y="7307"/>
                    <a:pt x="0" y="10068"/>
                    <a:pt x="0" y="14355"/>
                  </a:cubicBezTo>
                  <a:cubicBezTo>
                    <a:pt x="0" y="19935"/>
                    <a:pt x="4889" y="21086"/>
                    <a:pt x="9002" y="21086"/>
                  </a:cubicBezTo>
                  <a:cubicBezTo>
                    <a:pt x="11102" y="21086"/>
                    <a:pt x="13604" y="20770"/>
                    <a:pt x="16394" y="20166"/>
                  </a:cubicBezTo>
                  <a:lnTo>
                    <a:pt x="16998" y="20022"/>
                  </a:lnTo>
                  <a:lnTo>
                    <a:pt x="16998" y="7681"/>
                  </a:lnTo>
                  <a:cubicBezTo>
                    <a:pt x="16969" y="2589"/>
                    <a:pt x="14035" y="0"/>
                    <a:pt x="8312" y="0"/>
                  </a:cubicBezTo>
                  <a:moveTo>
                    <a:pt x="11677" y="11794"/>
                  </a:moveTo>
                  <a:lnTo>
                    <a:pt x="11677" y="16455"/>
                  </a:lnTo>
                  <a:cubicBezTo>
                    <a:pt x="10900" y="16598"/>
                    <a:pt x="9922" y="16685"/>
                    <a:pt x="8916" y="16685"/>
                  </a:cubicBezTo>
                  <a:cubicBezTo>
                    <a:pt x="6299" y="16685"/>
                    <a:pt x="5321" y="16052"/>
                    <a:pt x="5321" y="14297"/>
                  </a:cubicBezTo>
                  <a:cubicBezTo>
                    <a:pt x="5321" y="13175"/>
                    <a:pt x="5752" y="11650"/>
                    <a:pt x="9462" y="11650"/>
                  </a:cubicBezTo>
                  <a:cubicBezTo>
                    <a:pt x="10066" y="11650"/>
                    <a:pt x="10987" y="11708"/>
                    <a:pt x="11677" y="11794"/>
                  </a:cubicBezTo>
                </a:path>
              </a:pathLst>
            </a:custGeom>
            <a:solidFill>
              <a:srgbClr val="003D45"/>
            </a:solidFill>
            <a:ln w="2874" cap="flat">
              <a:noFill/>
              <a:prstDash val="solid"/>
              <a:miter/>
            </a:ln>
          </p:spPr>
          <p:txBody>
            <a:bodyPr rtlCol="0" anchor="ctr"/>
            <a:lstStyle/>
            <a:p>
              <a:endParaRPr lang="en-US"/>
            </a:p>
          </p:txBody>
        </p:sp>
        <p:sp>
          <p:nvSpPr>
            <p:cNvPr id="15" name="Graphic 7">
              <a:extLst>
                <a:ext uri="{FF2B5EF4-FFF2-40B4-BE49-F238E27FC236}">
                  <a16:creationId xmlns:a16="http://schemas.microsoft.com/office/drawing/2014/main" id="{8BE7948C-4FF8-EA42-8129-19809C34523A}"/>
                </a:ext>
              </a:extLst>
            </p:cNvPr>
            <p:cNvSpPr/>
            <p:nvPr/>
          </p:nvSpPr>
          <p:spPr>
            <a:xfrm>
              <a:off x="6166579" y="3424224"/>
              <a:ext cx="5320" cy="21172"/>
            </a:xfrm>
            <a:custGeom>
              <a:avLst/>
              <a:gdLst>
                <a:gd name="connsiteX0" fmla="*/ 4688 w 5320"/>
                <a:gd name="connsiteY0" fmla="*/ 144 h 21172"/>
                <a:gd name="connsiteX1" fmla="*/ 2675 w 5320"/>
                <a:gd name="connsiteY1" fmla="*/ 0 h 21172"/>
                <a:gd name="connsiteX2" fmla="*/ 633 w 5320"/>
                <a:gd name="connsiteY2" fmla="*/ 144 h 21172"/>
                <a:gd name="connsiteX3" fmla="*/ 0 w 5320"/>
                <a:gd name="connsiteY3" fmla="*/ 259 h 21172"/>
                <a:gd name="connsiteX4" fmla="*/ 0 w 5320"/>
                <a:gd name="connsiteY4" fmla="*/ 20885 h 21172"/>
                <a:gd name="connsiteX5" fmla="*/ 633 w 5320"/>
                <a:gd name="connsiteY5" fmla="*/ 21000 h 21172"/>
                <a:gd name="connsiteX6" fmla="*/ 2646 w 5320"/>
                <a:gd name="connsiteY6" fmla="*/ 21172 h 21172"/>
                <a:gd name="connsiteX7" fmla="*/ 4688 w 5320"/>
                <a:gd name="connsiteY7" fmla="*/ 21000 h 21172"/>
                <a:gd name="connsiteX8" fmla="*/ 5321 w 5320"/>
                <a:gd name="connsiteY8" fmla="*/ 20885 h 21172"/>
                <a:gd name="connsiteX9" fmla="*/ 5321 w 5320"/>
                <a:gd name="connsiteY9" fmla="*/ 259 h 21172"/>
                <a:gd name="connsiteX10" fmla="*/ 4688 w 5320"/>
                <a:gd name="connsiteY10" fmla="*/ 144 h 21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20" h="21172">
                  <a:moveTo>
                    <a:pt x="4688" y="144"/>
                  </a:moveTo>
                  <a:cubicBezTo>
                    <a:pt x="4055" y="29"/>
                    <a:pt x="3250" y="0"/>
                    <a:pt x="2675" y="0"/>
                  </a:cubicBezTo>
                  <a:cubicBezTo>
                    <a:pt x="2215" y="0"/>
                    <a:pt x="1352" y="29"/>
                    <a:pt x="633" y="144"/>
                  </a:cubicBezTo>
                  <a:lnTo>
                    <a:pt x="0" y="259"/>
                  </a:lnTo>
                  <a:lnTo>
                    <a:pt x="0" y="20885"/>
                  </a:lnTo>
                  <a:lnTo>
                    <a:pt x="633" y="21000"/>
                  </a:lnTo>
                  <a:cubicBezTo>
                    <a:pt x="1265" y="21115"/>
                    <a:pt x="2071" y="21172"/>
                    <a:pt x="2646" y="21172"/>
                  </a:cubicBezTo>
                  <a:cubicBezTo>
                    <a:pt x="3106" y="21172"/>
                    <a:pt x="3969" y="21144"/>
                    <a:pt x="4688" y="21000"/>
                  </a:cubicBezTo>
                  <a:lnTo>
                    <a:pt x="5321" y="20885"/>
                  </a:lnTo>
                  <a:lnTo>
                    <a:pt x="5321" y="259"/>
                  </a:lnTo>
                  <a:lnTo>
                    <a:pt x="4688" y="144"/>
                  </a:lnTo>
                  <a:close/>
                </a:path>
              </a:pathLst>
            </a:custGeom>
            <a:solidFill>
              <a:srgbClr val="003D45"/>
            </a:solidFill>
            <a:ln w="2874" cap="flat">
              <a:noFill/>
              <a:prstDash val="solid"/>
              <a:miter/>
            </a:ln>
          </p:spPr>
          <p:txBody>
            <a:bodyPr rtlCol="0" anchor="ctr"/>
            <a:lstStyle/>
            <a:p>
              <a:endParaRPr lang="en-US"/>
            </a:p>
          </p:txBody>
        </p:sp>
        <p:sp>
          <p:nvSpPr>
            <p:cNvPr id="16" name="Graphic 7">
              <a:extLst>
                <a:ext uri="{FF2B5EF4-FFF2-40B4-BE49-F238E27FC236}">
                  <a16:creationId xmlns:a16="http://schemas.microsoft.com/office/drawing/2014/main" id="{35EBED8F-5438-8242-8469-BA4BB2E2C5FB}"/>
                </a:ext>
              </a:extLst>
            </p:cNvPr>
            <p:cNvSpPr/>
            <p:nvPr/>
          </p:nvSpPr>
          <p:spPr>
            <a:xfrm>
              <a:off x="6166234"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solidFill>
              <a:srgbClr val="003D45"/>
            </a:solidFill>
            <a:ln w="2874" cap="flat">
              <a:noFill/>
              <a:prstDash val="solid"/>
              <a:miter/>
            </a:ln>
          </p:spPr>
          <p:txBody>
            <a:bodyPr rtlCol="0" anchor="ctr"/>
            <a:lstStyle/>
            <a:p>
              <a:endParaRPr lang="en-US"/>
            </a:p>
          </p:txBody>
        </p:sp>
        <p:sp>
          <p:nvSpPr>
            <p:cNvPr id="17" name="Graphic 7">
              <a:extLst>
                <a:ext uri="{FF2B5EF4-FFF2-40B4-BE49-F238E27FC236}">
                  <a16:creationId xmlns:a16="http://schemas.microsoft.com/office/drawing/2014/main" id="{0E64E64A-1051-D446-987D-4BBE31A40F31}"/>
                </a:ext>
              </a:extLst>
            </p:cNvPr>
            <p:cNvSpPr/>
            <p:nvPr/>
          </p:nvSpPr>
          <p:spPr>
            <a:xfrm>
              <a:off x="6095222" y="3424224"/>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6" y="20971"/>
                    <a:pt x="2071" y="21029"/>
                    <a:pt x="2646" y="21029"/>
                  </a:cubicBezTo>
                  <a:cubicBezTo>
                    <a:pt x="3106" y="21029"/>
                    <a:pt x="3969" y="21000"/>
                    <a:pt x="4688" y="20856"/>
                  </a:cubicBezTo>
                  <a:lnTo>
                    <a:pt x="5292" y="20741"/>
                  </a:lnTo>
                  <a:lnTo>
                    <a:pt x="5292" y="259"/>
                  </a:lnTo>
                  <a:lnTo>
                    <a:pt x="4688" y="144"/>
                  </a:lnTo>
                  <a:close/>
                </a:path>
              </a:pathLst>
            </a:custGeom>
            <a:solidFill>
              <a:srgbClr val="003D45"/>
            </a:solidFill>
            <a:ln w="2874" cap="flat">
              <a:noFill/>
              <a:prstDash val="solid"/>
              <a:miter/>
            </a:ln>
          </p:spPr>
          <p:txBody>
            <a:bodyPr rtlCol="0" anchor="ctr"/>
            <a:lstStyle/>
            <a:p>
              <a:endParaRPr lang="en-US"/>
            </a:p>
          </p:txBody>
        </p:sp>
        <p:sp>
          <p:nvSpPr>
            <p:cNvPr id="18" name="Graphic 7">
              <a:extLst>
                <a:ext uri="{FF2B5EF4-FFF2-40B4-BE49-F238E27FC236}">
                  <a16:creationId xmlns:a16="http://schemas.microsoft.com/office/drawing/2014/main" id="{21F132A2-36BA-E346-AB5E-49904CEE304F}"/>
                </a:ext>
              </a:extLst>
            </p:cNvPr>
            <p:cNvSpPr/>
            <p:nvPr/>
          </p:nvSpPr>
          <p:spPr>
            <a:xfrm>
              <a:off x="6094906"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solidFill>
              <a:srgbClr val="003D45"/>
            </a:solidFill>
            <a:ln w="2874" cap="flat">
              <a:noFill/>
              <a:prstDash val="solid"/>
              <a:miter/>
            </a:ln>
          </p:spPr>
          <p:txBody>
            <a:bodyPr rtlCol="0" anchor="ctr"/>
            <a:lstStyle/>
            <a:p>
              <a:endParaRPr lang="en-US"/>
            </a:p>
          </p:txBody>
        </p:sp>
        <p:sp>
          <p:nvSpPr>
            <p:cNvPr id="19" name="Graphic 7">
              <a:extLst>
                <a:ext uri="{FF2B5EF4-FFF2-40B4-BE49-F238E27FC236}">
                  <a16:creationId xmlns:a16="http://schemas.microsoft.com/office/drawing/2014/main" id="{2FE70719-BD36-9247-9EB1-DA165065C8E7}"/>
                </a:ext>
              </a:extLst>
            </p:cNvPr>
            <p:cNvSpPr/>
            <p:nvPr/>
          </p:nvSpPr>
          <p:spPr>
            <a:xfrm>
              <a:off x="6061946" y="3424282"/>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5" y="20971"/>
                    <a:pt x="2071" y="21029"/>
                    <a:pt x="2646" y="21029"/>
                  </a:cubicBezTo>
                  <a:cubicBezTo>
                    <a:pt x="3106" y="21029"/>
                    <a:pt x="3969" y="21000"/>
                    <a:pt x="4688" y="20856"/>
                  </a:cubicBezTo>
                  <a:lnTo>
                    <a:pt x="5292" y="20741"/>
                  </a:lnTo>
                  <a:lnTo>
                    <a:pt x="5292" y="259"/>
                  </a:lnTo>
                  <a:lnTo>
                    <a:pt x="4688" y="144"/>
                  </a:lnTo>
                  <a:close/>
                </a:path>
              </a:pathLst>
            </a:custGeom>
            <a:solidFill>
              <a:srgbClr val="003D45"/>
            </a:solidFill>
            <a:ln w="2874" cap="flat">
              <a:noFill/>
              <a:prstDash val="solid"/>
              <a:miter/>
            </a:ln>
          </p:spPr>
          <p:txBody>
            <a:bodyPr rtlCol="0" anchor="ctr"/>
            <a:lstStyle/>
            <a:p>
              <a:endParaRPr lang="en-US"/>
            </a:p>
          </p:txBody>
        </p:sp>
        <p:sp>
          <p:nvSpPr>
            <p:cNvPr id="20" name="Graphic 7">
              <a:extLst>
                <a:ext uri="{FF2B5EF4-FFF2-40B4-BE49-F238E27FC236}">
                  <a16:creationId xmlns:a16="http://schemas.microsoft.com/office/drawing/2014/main" id="{91941189-9203-4A43-AE6A-D3FB6AC1F449}"/>
                </a:ext>
              </a:extLst>
            </p:cNvPr>
            <p:cNvSpPr/>
            <p:nvPr/>
          </p:nvSpPr>
          <p:spPr>
            <a:xfrm>
              <a:off x="6061601" y="3416428"/>
              <a:ext cx="5925" cy="5925"/>
            </a:xfrm>
            <a:custGeom>
              <a:avLst/>
              <a:gdLst>
                <a:gd name="connsiteX0" fmla="*/ 2962 w 5925"/>
                <a:gd name="connsiteY0" fmla="*/ 0 h 5925"/>
                <a:gd name="connsiteX1" fmla="*/ 0 w 5925"/>
                <a:gd name="connsiteY1" fmla="*/ 2963 h 5925"/>
                <a:gd name="connsiteX2" fmla="*/ 2962 w 5925"/>
                <a:gd name="connsiteY2" fmla="*/ 5926 h 5925"/>
                <a:gd name="connsiteX3" fmla="*/ 5925 w 5925"/>
                <a:gd name="connsiteY3" fmla="*/ 2963 h 5925"/>
                <a:gd name="connsiteX4" fmla="*/ 2962 w 5925"/>
                <a:gd name="connsiteY4" fmla="*/ 0 h 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5" h="5925">
                  <a:moveTo>
                    <a:pt x="2962" y="0"/>
                  </a:moveTo>
                  <a:cubicBezTo>
                    <a:pt x="1323" y="0"/>
                    <a:pt x="0" y="1323"/>
                    <a:pt x="0" y="2963"/>
                  </a:cubicBezTo>
                  <a:cubicBezTo>
                    <a:pt x="0" y="4603"/>
                    <a:pt x="1323" y="5926"/>
                    <a:pt x="2962" y="5926"/>
                  </a:cubicBezTo>
                  <a:cubicBezTo>
                    <a:pt x="4602" y="5926"/>
                    <a:pt x="5925" y="4603"/>
                    <a:pt x="5925" y="2963"/>
                  </a:cubicBezTo>
                  <a:cubicBezTo>
                    <a:pt x="5953" y="1352"/>
                    <a:pt x="4602" y="0"/>
                    <a:pt x="2962" y="0"/>
                  </a:cubicBezTo>
                </a:path>
              </a:pathLst>
            </a:custGeom>
            <a:solidFill>
              <a:srgbClr val="003D45"/>
            </a:solidFill>
            <a:ln w="2874" cap="flat">
              <a:noFill/>
              <a:prstDash val="solid"/>
              <a:miter/>
            </a:ln>
          </p:spPr>
          <p:txBody>
            <a:bodyPr rtlCol="0" anchor="ctr"/>
            <a:lstStyle/>
            <a:p>
              <a:endParaRPr lang="en-US"/>
            </a:p>
          </p:txBody>
        </p:sp>
        <p:sp>
          <p:nvSpPr>
            <p:cNvPr id="21" name="Graphic 7">
              <a:extLst>
                <a:ext uri="{FF2B5EF4-FFF2-40B4-BE49-F238E27FC236}">
                  <a16:creationId xmlns:a16="http://schemas.microsoft.com/office/drawing/2014/main" id="{4A376A7B-2681-9E42-982C-A9BD09E31312}"/>
                </a:ext>
              </a:extLst>
            </p:cNvPr>
            <p:cNvSpPr/>
            <p:nvPr/>
          </p:nvSpPr>
          <p:spPr>
            <a:xfrm>
              <a:off x="6000685" y="3423879"/>
              <a:ext cx="9318" cy="14786"/>
            </a:xfrm>
            <a:custGeom>
              <a:avLst/>
              <a:gdLst>
                <a:gd name="connsiteX0" fmla="*/ 1122 w 9318"/>
                <a:gd name="connsiteY0" fmla="*/ 14729 h 14786"/>
                <a:gd name="connsiteX1" fmla="*/ 1208 w 9318"/>
                <a:gd name="connsiteY1" fmla="*/ 14729 h 14786"/>
                <a:gd name="connsiteX2" fmla="*/ 2301 w 9318"/>
                <a:gd name="connsiteY2" fmla="*/ 14786 h 14786"/>
                <a:gd name="connsiteX3" fmla="*/ 2473 w 9318"/>
                <a:gd name="connsiteY3" fmla="*/ 14786 h 14786"/>
                <a:gd name="connsiteX4" fmla="*/ 2589 w 9318"/>
                <a:gd name="connsiteY4" fmla="*/ 14786 h 14786"/>
                <a:gd name="connsiteX5" fmla="*/ 9319 w 9318"/>
                <a:gd name="connsiteY5" fmla="*/ 7134 h 14786"/>
                <a:gd name="connsiteX6" fmla="*/ 4573 w 9318"/>
                <a:gd name="connsiteY6" fmla="*/ 0 h 14786"/>
                <a:gd name="connsiteX7" fmla="*/ 345 w 9318"/>
                <a:gd name="connsiteY7" fmla="*/ 5207 h 14786"/>
                <a:gd name="connsiteX8" fmla="*/ 345 w 9318"/>
                <a:gd name="connsiteY8" fmla="*/ 10960 h 14786"/>
                <a:gd name="connsiteX9" fmla="*/ 0 w 9318"/>
                <a:gd name="connsiteY9" fmla="*/ 14470 h 14786"/>
                <a:gd name="connsiteX10" fmla="*/ 575 w 9318"/>
                <a:gd name="connsiteY10" fmla="*/ 14614 h 14786"/>
                <a:gd name="connsiteX11" fmla="*/ 661 w 9318"/>
                <a:gd name="connsiteY11" fmla="*/ 14643 h 14786"/>
                <a:gd name="connsiteX12" fmla="*/ 1122 w 9318"/>
                <a:gd name="connsiteY12" fmla="*/ 14729 h 1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18" h="14786">
                  <a:moveTo>
                    <a:pt x="1122" y="14729"/>
                  </a:moveTo>
                  <a:lnTo>
                    <a:pt x="1208" y="14729"/>
                  </a:lnTo>
                  <a:cubicBezTo>
                    <a:pt x="1553" y="14757"/>
                    <a:pt x="1927" y="14786"/>
                    <a:pt x="2301" y="14786"/>
                  </a:cubicBezTo>
                  <a:lnTo>
                    <a:pt x="2473" y="14786"/>
                  </a:lnTo>
                  <a:lnTo>
                    <a:pt x="2589" y="14786"/>
                  </a:lnTo>
                  <a:cubicBezTo>
                    <a:pt x="7047" y="14786"/>
                    <a:pt x="9319" y="12226"/>
                    <a:pt x="9319" y="7134"/>
                  </a:cubicBezTo>
                  <a:cubicBezTo>
                    <a:pt x="9319" y="2129"/>
                    <a:pt x="7909" y="0"/>
                    <a:pt x="4573" y="0"/>
                  </a:cubicBezTo>
                  <a:cubicBezTo>
                    <a:pt x="1841" y="0"/>
                    <a:pt x="345" y="1841"/>
                    <a:pt x="345" y="5207"/>
                  </a:cubicBezTo>
                  <a:lnTo>
                    <a:pt x="345" y="10960"/>
                  </a:lnTo>
                  <a:cubicBezTo>
                    <a:pt x="345" y="11938"/>
                    <a:pt x="288" y="13521"/>
                    <a:pt x="0" y="14470"/>
                  </a:cubicBezTo>
                  <a:cubicBezTo>
                    <a:pt x="144" y="14527"/>
                    <a:pt x="345" y="14556"/>
                    <a:pt x="575" y="14614"/>
                  </a:cubicBezTo>
                  <a:lnTo>
                    <a:pt x="661" y="14643"/>
                  </a:lnTo>
                  <a:cubicBezTo>
                    <a:pt x="748" y="14671"/>
                    <a:pt x="949" y="14700"/>
                    <a:pt x="1122" y="14729"/>
                  </a:cubicBezTo>
                </a:path>
              </a:pathLst>
            </a:custGeom>
            <a:solidFill>
              <a:srgbClr val="003D45"/>
            </a:solidFill>
            <a:ln w="2874" cap="flat">
              <a:noFill/>
              <a:prstDash val="solid"/>
              <a:miter/>
            </a:ln>
          </p:spPr>
          <p:txBody>
            <a:bodyPr rtlCol="0" anchor="ctr"/>
            <a:lstStyle/>
            <a:p>
              <a:endParaRPr lang="en-US"/>
            </a:p>
          </p:txBody>
        </p:sp>
        <p:sp>
          <p:nvSpPr>
            <p:cNvPr id="22" name="Graphic 7">
              <a:extLst>
                <a:ext uri="{FF2B5EF4-FFF2-40B4-BE49-F238E27FC236}">
                  <a16:creationId xmlns:a16="http://schemas.microsoft.com/office/drawing/2014/main" id="{483B76E2-3F25-7642-80D5-F89655263BB1}"/>
                </a:ext>
              </a:extLst>
            </p:cNvPr>
            <p:cNvSpPr/>
            <p:nvPr/>
          </p:nvSpPr>
          <p:spPr>
            <a:xfrm>
              <a:off x="5980466" y="3405957"/>
              <a:ext cx="45586" cy="45595"/>
            </a:xfrm>
            <a:custGeom>
              <a:avLst/>
              <a:gdLst>
                <a:gd name="connsiteX0" fmla="*/ 11476 w 45586"/>
                <a:gd name="connsiteY0" fmla="*/ 38289 h 45595"/>
                <a:gd name="connsiteX1" fmla="*/ 12223 w 45586"/>
                <a:gd name="connsiteY1" fmla="*/ 35297 h 45595"/>
                <a:gd name="connsiteX2" fmla="*/ 12223 w 45586"/>
                <a:gd name="connsiteY2" fmla="*/ 35297 h 45595"/>
                <a:gd name="connsiteX3" fmla="*/ 12223 w 45586"/>
                <a:gd name="connsiteY3" fmla="*/ 2589 h 45595"/>
                <a:gd name="connsiteX4" fmla="*/ 0 w 45586"/>
                <a:gd name="connsiteY4" fmla="*/ 22783 h 45595"/>
                <a:gd name="connsiteX5" fmla="*/ 22779 w 45586"/>
                <a:gd name="connsiteY5" fmla="*/ 45595 h 45595"/>
                <a:gd name="connsiteX6" fmla="*/ 45587 w 45586"/>
                <a:gd name="connsiteY6" fmla="*/ 22783 h 45595"/>
                <a:gd name="connsiteX7" fmla="*/ 22779 w 45586"/>
                <a:gd name="connsiteY7" fmla="*/ 0 h 45595"/>
                <a:gd name="connsiteX8" fmla="*/ 20421 w 45586"/>
                <a:gd name="connsiteY8" fmla="*/ 115 h 45595"/>
                <a:gd name="connsiteX9" fmla="*/ 20421 w 45586"/>
                <a:gd name="connsiteY9" fmla="*/ 13204 h 45595"/>
                <a:gd name="connsiteX10" fmla="*/ 26662 w 45586"/>
                <a:gd name="connsiteY10" fmla="*/ 10903 h 45595"/>
                <a:gd name="connsiteX11" fmla="*/ 37965 w 45586"/>
                <a:gd name="connsiteY11" fmla="*/ 24883 h 45595"/>
                <a:gd name="connsiteX12" fmla="*/ 22290 w 45586"/>
                <a:gd name="connsiteY12" fmla="*/ 39756 h 45595"/>
                <a:gd name="connsiteX13" fmla="*/ 18781 w 45586"/>
                <a:gd name="connsiteY13" fmla="*/ 39554 h 45595"/>
                <a:gd name="connsiteX14" fmla="*/ 18666 w 45586"/>
                <a:gd name="connsiteY14" fmla="*/ 39554 h 45595"/>
                <a:gd name="connsiteX15" fmla="*/ 12109 w 45586"/>
                <a:gd name="connsiteY15" fmla="*/ 38461 h 45595"/>
                <a:gd name="connsiteX16" fmla="*/ 11476 w 45586"/>
                <a:gd name="connsiteY16" fmla="*/ 38289 h 45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586" h="45595">
                  <a:moveTo>
                    <a:pt x="11476" y="38289"/>
                  </a:moveTo>
                  <a:cubicBezTo>
                    <a:pt x="12281" y="37310"/>
                    <a:pt x="12223" y="35297"/>
                    <a:pt x="12223" y="35297"/>
                  </a:cubicBezTo>
                  <a:lnTo>
                    <a:pt x="12223" y="35297"/>
                  </a:lnTo>
                  <a:lnTo>
                    <a:pt x="12223" y="2589"/>
                  </a:lnTo>
                  <a:cubicBezTo>
                    <a:pt x="4947" y="6386"/>
                    <a:pt x="0" y="14009"/>
                    <a:pt x="0" y="22783"/>
                  </a:cubicBezTo>
                  <a:cubicBezTo>
                    <a:pt x="0" y="35383"/>
                    <a:pt x="10210" y="45595"/>
                    <a:pt x="22779" y="45595"/>
                  </a:cubicBezTo>
                  <a:cubicBezTo>
                    <a:pt x="35376" y="45595"/>
                    <a:pt x="45587" y="35383"/>
                    <a:pt x="45587" y="22783"/>
                  </a:cubicBezTo>
                  <a:cubicBezTo>
                    <a:pt x="45587" y="10184"/>
                    <a:pt x="35376" y="0"/>
                    <a:pt x="22779" y="0"/>
                  </a:cubicBezTo>
                  <a:cubicBezTo>
                    <a:pt x="21974" y="0"/>
                    <a:pt x="21197" y="29"/>
                    <a:pt x="20421" y="115"/>
                  </a:cubicBezTo>
                  <a:lnTo>
                    <a:pt x="20421" y="13204"/>
                  </a:lnTo>
                  <a:cubicBezTo>
                    <a:pt x="21830" y="11766"/>
                    <a:pt x="24131" y="10903"/>
                    <a:pt x="26662" y="10903"/>
                  </a:cubicBezTo>
                  <a:cubicBezTo>
                    <a:pt x="33737" y="10903"/>
                    <a:pt x="37965" y="16138"/>
                    <a:pt x="37965" y="24883"/>
                  </a:cubicBezTo>
                  <a:cubicBezTo>
                    <a:pt x="37965" y="34060"/>
                    <a:pt x="31954" y="39756"/>
                    <a:pt x="22290" y="39756"/>
                  </a:cubicBezTo>
                  <a:cubicBezTo>
                    <a:pt x="21197" y="39756"/>
                    <a:pt x="19989" y="39698"/>
                    <a:pt x="18781" y="39554"/>
                  </a:cubicBezTo>
                  <a:lnTo>
                    <a:pt x="18666" y="39554"/>
                  </a:lnTo>
                  <a:cubicBezTo>
                    <a:pt x="16135" y="39410"/>
                    <a:pt x="12281" y="38490"/>
                    <a:pt x="12109" y="38461"/>
                  </a:cubicBezTo>
                  <a:lnTo>
                    <a:pt x="11476" y="38289"/>
                  </a:lnTo>
                  <a:close/>
                </a:path>
              </a:pathLst>
            </a:custGeom>
            <a:solidFill>
              <a:srgbClr val="003D45"/>
            </a:solidFill>
            <a:ln w="2874" cap="flat">
              <a:noFill/>
              <a:prstDash val="solid"/>
              <a:miter/>
            </a:ln>
          </p:spPr>
          <p:txBody>
            <a:bodyPr rtlCol="0" anchor="ctr"/>
            <a:lstStyle/>
            <a:p>
              <a:endParaRPr lang="en-US"/>
            </a:p>
          </p:txBody>
        </p:sp>
      </p:grpSp>
      <p:sp>
        <p:nvSpPr>
          <p:cNvPr id="24" name="TextBox 23">
            <a:extLst>
              <a:ext uri="{FF2B5EF4-FFF2-40B4-BE49-F238E27FC236}">
                <a16:creationId xmlns:a16="http://schemas.microsoft.com/office/drawing/2014/main" id="{67C5A97E-47B7-F74F-95B2-9C5F4FC4947B}"/>
              </a:ext>
            </a:extLst>
          </p:cNvPr>
          <p:cNvSpPr txBox="1"/>
          <p:nvPr userDrawn="1"/>
        </p:nvSpPr>
        <p:spPr>
          <a:xfrm>
            <a:off x="184224" y="6417378"/>
            <a:ext cx="9523828" cy="166199"/>
          </a:xfrm>
          <a:prstGeom prst="rect">
            <a:avLst/>
          </a:prstGeom>
          <a:noFill/>
        </p:spPr>
        <p:txBody>
          <a:bodyPr wrap="square" rtlCol="0">
            <a:spAutoFit/>
          </a:bodyPr>
          <a:lstStyle/>
          <a:p>
            <a:r>
              <a:rPr lang="en-GB" sz="480" b="1">
                <a:solidFill>
                  <a:srgbClr val="003D46"/>
                </a:solidFill>
                <a:latin typeface="Arial" panose="020B0604020202020204" pitchFamily="34" charset="0"/>
                <a:cs typeface="Arial" panose="020B0604020202020204" pitchFamily="34" charset="0"/>
              </a:rPr>
              <a:t>All content within this presentation, both physically and intellectual is the exclusive property of </a:t>
            </a:r>
            <a:r>
              <a:rPr lang="en-GB" sz="480" b="1" err="1">
                <a:solidFill>
                  <a:srgbClr val="003D46"/>
                </a:solidFill>
                <a:latin typeface="Arial" panose="020B0604020202020204" pitchFamily="34" charset="0"/>
                <a:cs typeface="Arial" panose="020B0604020202020204" pitchFamily="34" charset="0"/>
              </a:rPr>
              <a:t>Bioiberica</a:t>
            </a:r>
            <a:r>
              <a:rPr lang="en-GB" sz="480" b="1">
                <a:solidFill>
                  <a:srgbClr val="003D46"/>
                </a:solidFill>
                <a:latin typeface="Arial" panose="020B0604020202020204" pitchFamily="34" charset="0"/>
                <a:cs typeface="Arial" panose="020B0604020202020204" pitchFamily="34" charset="0"/>
              </a:rPr>
              <a:t>. This presentation may not be distributed in full or in part to any person or third party without the written permission of </a:t>
            </a:r>
            <a:r>
              <a:rPr lang="en-GB" sz="480" b="1" err="1">
                <a:solidFill>
                  <a:srgbClr val="003D46"/>
                </a:solidFill>
                <a:latin typeface="Arial" panose="020B0604020202020204" pitchFamily="34" charset="0"/>
                <a:cs typeface="Arial" panose="020B0604020202020204" pitchFamily="34" charset="0"/>
              </a:rPr>
              <a:t>Bioiberica</a:t>
            </a:r>
            <a:r>
              <a:rPr lang="en-GB" sz="480" b="1">
                <a:solidFill>
                  <a:srgbClr val="003D46"/>
                </a:solidFill>
                <a:latin typeface="Arial" panose="020B0604020202020204" pitchFamily="34" charset="0"/>
                <a:cs typeface="Arial" panose="020B0604020202020204" pitchFamily="34" charset="0"/>
              </a:rPr>
              <a:t>. ©2021</a:t>
            </a:r>
          </a:p>
        </p:txBody>
      </p:sp>
      <p:cxnSp>
        <p:nvCxnSpPr>
          <p:cNvPr id="25" name="Straight Connector 24">
            <a:extLst>
              <a:ext uri="{FF2B5EF4-FFF2-40B4-BE49-F238E27FC236}">
                <a16:creationId xmlns:a16="http://schemas.microsoft.com/office/drawing/2014/main" id="{CC7EAD4C-CC0A-B547-9E5B-136177B9BE2A}"/>
              </a:ext>
            </a:extLst>
          </p:cNvPr>
          <p:cNvCxnSpPr/>
          <p:nvPr userDrawn="1"/>
        </p:nvCxnSpPr>
        <p:spPr>
          <a:xfrm>
            <a:off x="281354" y="6358597"/>
            <a:ext cx="11605846" cy="0"/>
          </a:xfrm>
          <a:prstGeom prst="line">
            <a:avLst/>
          </a:prstGeom>
          <a:ln w="6350">
            <a:solidFill>
              <a:srgbClr val="003D4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0070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2000"/>
                                        <p:tgtEl>
                                          <p:spTgt spid="32"/>
                                        </p:tgtEl>
                                      </p:cBhvr>
                                    </p:animEffect>
                                  </p:childTnLst>
                                </p:cTn>
                              </p:par>
                              <p:par>
                                <p:cTn id="8" presetID="2" presetClass="entr" presetSubtype="8" decel="5000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1000" fill="hold"/>
                                        <p:tgtEl>
                                          <p:spTgt spid="2"/>
                                        </p:tgtEl>
                                        <p:attrNameLst>
                                          <p:attrName>ppt_x</p:attrName>
                                        </p:attrNameLst>
                                      </p:cBhvr>
                                      <p:tavLst>
                                        <p:tav tm="0">
                                          <p:val>
                                            <p:strVal val="0-#ppt_w/2"/>
                                          </p:val>
                                        </p:tav>
                                        <p:tav tm="100000">
                                          <p:val>
                                            <p:strVal val="#ppt_x"/>
                                          </p:val>
                                        </p:tav>
                                      </p:tavLst>
                                    </p:anim>
                                    <p:anim calcmode="lin" valueType="num">
                                      <p:cBhvr additive="base">
                                        <p:cTn id="11"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 grpId="0"/>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003D4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E591F-01D5-2E48-AAC0-38B82602F9F0}"/>
              </a:ext>
            </a:extLst>
          </p:cNvPr>
          <p:cNvSpPr>
            <a:spLocks noGrp="1"/>
          </p:cNvSpPr>
          <p:nvPr>
            <p:ph type="title"/>
          </p:nvPr>
        </p:nvSpPr>
        <p:spPr>
          <a:xfrm>
            <a:off x="210850" y="2652359"/>
            <a:ext cx="6044176" cy="1086907"/>
          </a:xfrm>
        </p:spPr>
        <p:txBody>
          <a:bodyPr anchor="t">
            <a:noAutofit/>
          </a:bodyPr>
          <a:lstStyle>
            <a:lvl1pPr>
              <a:lnSpc>
                <a:spcPct val="80000"/>
              </a:lnSpc>
              <a:defRPr sz="8000">
                <a:solidFill>
                  <a:schemeClr val="bg1"/>
                </a:solidFill>
              </a:defRPr>
            </a:lvl1pPr>
          </a:lstStyle>
          <a:p>
            <a:r>
              <a:rPr lang="en-GB"/>
              <a:t>Click to edit Master title style</a:t>
            </a:r>
            <a:endParaRPr lang="en-US"/>
          </a:p>
        </p:txBody>
      </p:sp>
      <p:grpSp>
        <p:nvGrpSpPr>
          <p:cNvPr id="7" name="Graphic 7">
            <a:extLst>
              <a:ext uri="{FF2B5EF4-FFF2-40B4-BE49-F238E27FC236}">
                <a16:creationId xmlns:a16="http://schemas.microsoft.com/office/drawing/2014/main" id="{B98F373C-5D1A-6146-A161-176B988F00C0}"/>
              </a:ext>
            </a:extLst>
          </p:cNvPr>
          <p:cNvGrpSpPr/>
          <p:nvPr userDrawn="1"/>
        </p:nvGrpSpPr>
        <p:grpSpPr>
          <a:xfrm>
            <a:off x="10062845" y="6228735"/>
            <a:ext cx="1769331" cy="349045"/>
            <a:chOff x="5980466" y="3405957"/>
            <a:chExt cx="231124" cy="45595"/>
          </a:xfrm>
          <a:solidFill>
            <a:schemeClr val="bg1"/>
          </a:solidFill>
        </p:grpSpPr>
        <p:sp>
          <p:nvSpPr>
            <p:cNvPr id="8" name="Graphic 7">
              <a:extLst>
                <a:ext uri="{FF2B5EF4-FFF2-40B4-BE49-F238E27FC236}">
                  <a16:creationId xmlns:a16="http://schemas.microsoft.com/office/drawing/2014/main" id="{EC841D4C-5D37-354B-8193-FDD908B8EDD7}"/>
                </a:ext>
              </a:extLst>
            </p:cNvPr>
            <p:cNvSpPr/>
            <p:nvPr/>
          </p:nvSpPr>
          <p:spPr>
            <a:xfrm>
              <a:off x="6038218" y="3416918"/>
              <a:ext cx="19327" cy="28622"/>
            </a:xfrm>
            <a:custGeom>
              <a:avLst/>
              <a:gdLst>
                <a:gd name="connsiteX0" fmla="*/ 14697 w 19327"/>
                <a:gd name="connsiteY0" fmla="*/ 13117 h 28622"/>
                <a:gd name="connsiteX1" fmla="*/ 17602 w 19327"/>
                <a:gd name="connsiteY1" fmla="*/ 7594 h 28622"/>
                <a:gd name="connsiteX2" fmla="*/ 6989 w 19327"/>
                <a:gd name="connsiteY2" fmla="*/ 0 h 28622"/>
                <a:gd name="connsiteX3" fmla="*/ 604 w 19327"/>
                <a:gd name="connsiteY3" fmla="*/ 431 h 28622"/>
                <a:gd name="connsiteX4" fmla="*/ 0 w 19327"/>
                <a:gd name="connsiteY4" fmla="*/ 546 h 28622"/>
                <a:gd name="connsiteX5" fmla="*/ 0 w 19327"/>
                <a:gd name="connsiteY5" fmla="*/ 28076 h 28622"/>
                <a:gd name="connsiteX6" fmla="*/ 661 w 19327"/>
                <a:gd name="connsiteY6" fmla="*/ 28162 h 28622"/>
                <a:gd name="connsiteX7" fmla="*/ 7248 w 19327"/>
                <a:gd name="connsiteY7" fmla="*/ 28623 h 28622"/>
                <a:gd name="connsiteX8" fmla="*/ 19327 w 19327"/>
                <a:gd name="connsiteY8" fmla="*/ 20166 h 28622"/>
                <a:gd name="connsiteX9" fmla="*/ 14697 w 19327"/>
                <a:gd name="connsiteY9" fmla="*/ 13117 h 28622"/>
                <a:gd name="connsiteX10" fmla="*/ 5407 w 19327"/>
                <a:gd name="connsiteY10" fmla="*/ 11363 h 28622"/>
                <a:gd name="connsiteX11" fmla="*/ 5407 w 19327"/>
                <a:gd name="connsiteY11" fmla="*/ 4516 h 28622"/>
                <a:gd name="connsiteX12" fmla="*/ 7363 w 19327"/>
                <a:gd name="connsiteY12" fmla="*/ 4459 h 28622"/>
                <a:gd name="connsiteX13" fmla="*/ 12137 w 19327"/>
                <a:gd name="connsiteY13" fmla="*/ 7824 h 28622"/>
                <a:gd name="connsiteX14" fmla="*/ 7478 w 19327"/>
                <a:gd name="connsiteY14" fmla="*/ 11363 h 28622"/>
                <a:gd name="connsiteX15" fmla="*/ 5407 w 19327"/>
                <a:gd name="connsiteY15" fmla="*/ 11363 h 28622"/>
                <a:gd name="connsiteX16" fmla="*/ 13662 w 19327"/>
                <a:gd name="connsiteY16" fmla="*/ 20022 h 28622"/>
                <a:gd name="connsiteX17" fmla="*/ 7650 w 19327"/>
                <a:gd name="connsiteY17" fmla="*/ 23934 h 28622"/>
                <a:gd name="connsiteX18" fmla="*/ 5407 w 19327"/>
                <a:gd name="connsiteY18" fmla="*/ 23876 h 28622"/>
                <a:gd name="connsiteX19" fmla="*/ 5407 w 19327"/>
                <a:gd name="connsiteY19" fmla="*/ 15994 h 28622"/>
                <a:gd name="connsiteX20" fmla="*/ 7881 w 19327"/>
                <a:gd name="connsiteY20" fmla="*/ 15994 h 28622"/>
                <a:gd name="connsiteX21" fmla="*/ 13662 w 19327"/>
                <a:gd name="connsiteY21" fmla="*/ 20022 h 2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27" h="28622">
                  <a:moveTo>
                    <a:pt x="14697" y="13117"/>
                  </a:moveTo>
                  <a:cubicBezTo>
                    <a:pt x="16250" y="12053"/>
                    <a:pt x="17602" y="10212"/>
                    <a:pt x="17602" y="7594"/>
                  </a:cubicBezTo>
                  <a:cubicBezTo>
                    <a:pt x="17602" y="1323"/>
                    <a:pt x="11821" y="0"/>
                    <a:pt x="6989" y="0"/>
                  </a:cubicBezTo>
                  <a:cubicBezTo>
                    <a:pt x="4429" y="0"/>
                    <a:pt x="1870" y="172"/>
                    <a:pt x="604" y="431"/>
                  </a:cubicBezTo>
                  <a:lnTo>
                    <a:pt x="0" y="546"/>
                  </a:lnTo>
                  <a:lnTo>
                    <a:pt x="0" y="28076"/>
                  </a:lnTo>
                  <a:lnTo>
                    <a:pt x="661" y="28162"/>
                  </a:lnTo>
                  <a:cubicBezTo>
                    <a:pt x="2905" y="28450"/>
                    <a:pt x="5350" y="28623"/>
                    <a:pt x="7248" y="28623"/>
                  </a:cubicBezTo>
                  <a:cubicBezTo>
                    <a:pt x="17774" y="28623"/>
                    <a:pt x="19327" y="23330"/>
                    <a:pt x="19327" y="20166"/>
                  </a:cubicBezTo>
                  <a:cubicBezTo>
                    <a:pt x="19327" y="16771"/>
                    <a:pt x="17602" y="14239"/>
                    <a:pt x="14697" y="13117"/>
                  </a:cubicBezTo>
                  <a:moveTo>
                    <a:pt x="5407" y="11363"/>
                  </a:moveTo>
                  <a:lnTo>
                    <a:pt x="5407" y="4516"/>
                  </a:lnTo>
                  <a:cubicBezTo>
                    <a:pt x="5925" y="4459"/>
                    <a:pt x="6557" y="4459"/>
                    <a:pt x="7363" y="4459"/>
                  </a:cubicBezTo>
                  <a:cubicBezTo>
                    <a:pt x="9549" y="4459"/>
                    <a:pt x="12137" y="5034"/>
                    <a:pt x="12137" y="7824"/>
                  </a:cubicBezTo>
                  <a:cubicBezTo>
                    <a:pt x="12137" y="10212"/>
                    <a:pt x="10613" y="11363"/>
                    <a:pt x="7478" y="11363"/>
                  </a:cubicBezTo>
                  <a:lnTo>
                    <a:pt x="5407" y="11363"/>
                  </a:lnTo>
                  <a:close/>
                  <a:moveTo>
                    <a:pt x="13662" y="20022"/>
                  </a:moveTo>
                  <a:cubicBezTo>
                    <a:pt x="13662" y="21690"/>
                    <a:pt x="13029" y="23934"/>
                    <a:pt x="7650" y="23934"/>
                  </a:cubicBezTo>
                  <a:cubicBezTo>
                    <a:pt x="7104" y="23934"/>
                    <a:pt x="6155" y="23934"/>
                    <a:pt x="5407" y="23876"/>
                  </a:cubicBezTo>
                  <a:lnTo>
                    <a:pt x="5407" y="15994"/>
                  </a:lnTo>
                  <a:lnTo>
                    <a:pt x="7881" y="15994"/>
                  </a:lnTo>
                  <a:cubicBezTo>
                    <a:pt x="13057" y="15965"/>
                    <a:pt x="13662" y="18267"/>
                    <a:pt x="13662" y="20022"/>
                  </a:cubicBezTo>
                </a:path>
              </a:pathLst>
            </a:custGeom>
            <a:grpFill/>
            <a:ln w="2874" cap="flat">
              <a:noFill/>
              <a:prstDash val="solid"/>
              <a:miter/>
            </a:ln>
          </p:spPr>
          <p:txBody>
            <a:bodyPr rtlCol="0" anchor="ctr"/>
            <a:lstStyle/>
            <a:p>
              <a:endParaRPr lang="en-US"/>
            </a:p>
          </p:txBody>
        </p:sp>
        <p:sp>
          <p:nvSpPr>
            <p:cNvPr id="9" name="Graphic 7">
              <a:extLst>
                <a:ext uri="{FF2B5EF4-FFF2-40B4-BE49-F238E27FC236}">
                  <a16:creationId xmlns:a16="http://schemas.microsoft.com/office/drawing/2014/main" id="{AFC1FA37-C157-0147-B472-298D97990B7C}"/>
                </a:ext>
              </a:extLst>
            </p:cNvPr>
            <p:cNvSpPr/>
            <p:nvPr/>
          </p:nvSpPr>
          <p:spPr>
            <a:xfrm>
              <a:off x="6071092" y="3424426"/>
              <a:ext cx="20017" cy="21114"/>
            </a:xfrm>
            <a:custGeom>
              <a:avLst/>
              <a:gdLst>
                <a:gd name="connsiteX0" fmla="*/ 10009 w 20017"/>
                <a:gd name="connsiteY0" fmla="*/ 0 h 21114"/>
                <a:gd name="connsiteX1" fmla="*/ 0 w 20017"/>
                <a:gd name="connsiteY1" fmla="*/ 10586 h 21114"/>
                <a:gd name="connsiteX2" fmla="*/ 10009 w 20017"/>
                <a:gd name="connsiteY2" fmla="*/ 21115 h 21114"/>
                <a:gd name="connsiteX3" fmla="*/ 20018 w 20017"/>
                <a:gd name="connsiteY3" fmla="*/ 10586 h 21114"/>
                <a:gd name="connsiteX4" fmla="*/ 10009 w 20017"/>
                <a:gd name="connsiteY4" fmla="*/ 0 h 21114"/>
                <a:gd name="connsiteX5" fmla="*/ 14467 w 20017"/>
                <a:gd name="connsiteY5" fmla="*/ 10557 h 21114"/>
                <a:gd name="connsiteX6" fmla="*/ 10009 w 20017"/>
                <a:gd name="connsiteY6" fmla="*/ 16685 h 21114"/>
                <a:gd name="connsiteX7" fmla="*/ 5580 w 20017"/>
                <a:gd name="connsiteY7" fmla="*/ 10557 h 21114"/>
                <a:gd name="connsiteX8" fmla="*/ 10009 w 20017"/>
                <a:gd name="connsiteY8" fmla="*/ 4459 h 21114"/>
                <a:gd name="connsiteX9" fmla="*/ 14467 w 20017"/>
                <a:gd name="connsiteY9" fmla="*/ 10557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017" h="21114">
                  <a:moveTo>
                    <a:pt x="10009" y="0"/>
                  </a:moveTo>
                  <a:cubicBezTo>
                    <a:pt x="3825" y="0"/>
                    <a:pt x="0" y="4056"/>
                    <a:pt x="0" y="10586"/>
                  </a:cubicBezTo>
                  <a:cubicBezTo>
                    <a:pt x="0" y="17087"/>
                    <a:pt x="3825" y="21115"/>
                    <a:pt x="10009" y="21115"/>
                  </a:cubicBezTo>
                  <a:cubicBezTo>
                    <a:pt x="16164" y="21115"/>
                    <a:pt x="20018" y="17087"/>
                    <a:pt x="20018" y="10586"/>
                  </a:cubicBezTo>
                  <a:cubicBezTo>
                    <a:pt x="20018" y="4056"/>
                    <a:pt x="16164" y="0"/>
                    <a:pt x="10009" y="0"/>
                  </a:cubicBezTo>
                  <a:moveTo>
                    <a:pt x="14467" y="10557"/>
                  </a:moveTo>
                  <a:cubicBezTo>
                    <a:pt x="14467" y="14671"/>
                    <a:pt x="13000" y="16685"/>
                    <a:pt x="10009" y="16685"/>
                  </a:cubicBezTo>
                  <a:cubicBezTo>
                    <a:pt x="7047" y="16685"/>
                    <a:pt x="5580" y="14671"/>
                    <a:pt x="5580" y="10557"/>
                  </a:cubicBezTo>
                  <a:cubicBezTo>
                    <a:pt x="5580" y="6444"/>
                    <a:pt x="7018" y="4459"/>
                    <a:pt x="10009" y="4459"/>
                  </a:cubicBezTo>
                  <a:cubicBezTo>
                    <a:pt x="13000" y="4459"/>
                    <a:pt x="14467" y="6473"/>
                    <a:pt x="14467" y="10557"/>
                  </a:cubicBezTo>
                </a:path>
              </a:pathLst>
            </a:custGeom>
            <a:grpFill/>
            <a:ln w="2874" cap="flat">
              <a:noFill/>
              <a:prstDash val="solid"/>
              <a:miter/>
            </a:ln>
          </p:spPr>
          <p:txBody>
            <a:bodyPr rtlCol="0" anchor="ctr"/>
            <a:lstStyle/>
            <a:p>
              <a:endParaRPr lang="en-US"/>
            </a:p>
          </p:txBody>
        </p:sp>
        <p:sp>
          <p:nvSpPr>
            <p:cNvPr id="10" name="Graphic 7">
              <a:extLst>
                <a:ext uri="{FF2B5EF4-FFF2-40B4-BE49-F238E27FC236}">
                  <a16:creationId xmlns:a16="http://schemas.microsoft.com/office/drawing/2014/main" id="{28873916-46EC-F340-89D5-CD59B394412A}"/>
                </a:ext>
              </a:extLst>
            </p:cNvPr>
            <p:cNvSpPr/>
            <p:nvPr/>
          </p:nvSpPr>
          <p:spPr>
            <a:xfrm>
              <a:off x="6106037" y="3416284"/>
              <a:ext cx="19212" cy="29255"/>
            </a:xfrm>
            <a:custGeom>
              <a:avLst/>
              <a:gdLst>
                <a:gd name="connsiteX0" fmla="*/ 10325 w 19212"/>
                <a:gd name="connsiteY0" fmla="*/ 8141 h 29255"/>
                <a:gd name="connsiteX1" fmla="*/ 5378 w 19212"/>
                <a:gd name="connsiteY1" fmla="*/ 9694 h 29255"/>
                <a:gd name="connsiteX2" fmla="*/ 5378 w 19212"/>
                <a:gd name="connsiteY2" fmla="*/ 288 h 29255"/>
                <a:gd name="connsiteX3" fmla="*/ 4746 w 19212"/>
                <a:gd name="connsiteY3" fmla="*/ 173 h 29255"/>
                <a:gd name="connsiteX4" fmla="*/ 2675 w 19212"/>
                <a:gd name="connsiteY4" fmla="*/ 0 h 29255"/>
                <a:gd name="connsiteX5" fmla="*/ 633 w 19212"/>
                <a:gd name="connsiteY5" fmla="*/ 173 h 29255"/>
                <a:gd name="connsiteX6" fmla="*/ 0 w 19212"/>
                <a:gd name="connsiteY6" fmla="*/ 288 h 29255"/>
                <a:gd name="connsiteX7" fmla="*/ 0 w 19212"/>
                <a:gd name="connsiteY7" fmla="*/ 28019 h 29255"/>
                <a:gd name="connsiteX8" fmla="*/ 518 w 19212"/>
                <a:gd name="connsiteY8" fmla="*/ 28192 h 29255"/>
                <a:gd name="connsiteX9" fmla="*/ 7277 w 19212"/>
                <a:gd name="connsiteY9" fmla="*/ 29256 h 29255"/>
                <a:gd name="connsiteX10" fmla="*/ 19213 w 19212"/>
                <a:gd name="connsiteY10" fmla="*/ 18238 h 29255"/>
                <a:gd name="connsiteX11" fmla="*/ 10325 w 19212"/>
                <a:gd name="connsiteY11" fmla="*/ 8141 h 29255"/>
                <a:gd name="connsiteX12" fmla="*/ 13662 w 19212"/>
                <a:gd name="connsiteY12" fmla="*/ 18382 h 29255"/>
                <a:gd name="connsiteX13" fmla="*/ 7737 w 19212"/>
                <a:gd name="connsiteY13" fmla="*/ 24653 h 29255"/>
                <a:gd name="connsiteX14" fmla="*/ 5378 w 19212"/>
                <a:gd name="connsiteY14" fmla="*/ 24423 h 29255"/>
                <a:gd name="connsiteX15" fmla="*/ 5378 w 19212"/>
                <a:gd name="connsiteY15" fmla="*/ 17174 h 29255"/>
                <a:gd name="connsiteX16" fmla="*/ 9606 w 19212"/>
                <a:gd name="connsiteY16" fmla="*/ 12744 h 29255"/>
                <a:gd name="connsiteX17" fmla="*/ 13662 w 19212"/>
                <a:gd name="connsiteY17" fmla="*/ 18382 h 29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212" h="29255">
                  <a:moveTo>
                    <a:pt x="10325" y="8141"/>
                  </a:moveTo>
                  <a:cubicBezTo>
                    <a:pt x="8427" y="8141"/>
                    <a:pt x="6673" y="8688"/>
                    <a:pt x="5378" y="9694"/>
                  </a:cubicBezTo>
                  <a:lnTo>
                    <a:pt x="5378" y="288"/>
                  </a:lnTo>
                  <a:lnTo>
                    <a:pt x="4746" y="173"/>
                  </a:lnTo>
                  <a:cubicBezTo>
                    <a:pt x="3969" y="29"/>
                    <a:pt x="3049" y="0"/>
                    <a:pt x="2675" y="0"/>
                  </a:cubicBezTo>
                  <a:cubicBezTo>
                    <a:pt x="2330" y="0"/>
                    <a:pt x="1409" y="29"/>
                    <a:pt x="633" y="173"/>
                  </a:cubicBezTo>
                  <a:lnTo>
                    <a:pt x="0" y="288"/>
                  </a:lnTo>
                  <a:lnTo>
                    <a:pt x="0" y="28019"/>
                  </a:lnTo>
                  <a:lnTo>
                    <a:pt x="518" y="28192"/>
                  </a:lnTo>
                  <a:cubicBezTo>
                    <a:pt x="2013" y="28681"/>
                    <a:pt x="4659" y="29256"/>
                    <a:pt x="7277" y="29256"/>
                  </a:cubicBezTo>
                  <a:cubicBezTo>
                    <a:pt x="14870" y="29256"/>
                    <a:pt x="19213" y="25229"/>
                    <a:pt x="19213" y="18238"/>
                  </a:cubicBezTo>
                  <a:cubicBezTo>
                    <a:pt x="19241" y="11823"/>
                    <a:pt x="15991" y="8141"/>
                    <a:pt x="10325" y="8141"/>
                  </a:cubicBezTo>
                  <a:moveTo>
                    <a:pt x="13662" y="18382"/>
                  </a:moveTo>
                  <a:cubicBezTo>
                    <a:pt x="13662" y="22438"/>
                    <a:pt x="11562" y="24653"/>
                    <a:pt x="7737" y="24653"/>
                  </a:cubicBezTo>
                  <a:cubicBezTo>
                    <a:pt x="6845" y="24653"/>
                    <a:pt x="6040" y="24567"/>
                    <a:pt x="5378" y="24423"/>
                  </a:cubicBezTo>
                  <a:lnTo>
                    <a:pt x="5378" y="17174"/>
                  </a:lnTo>
                  <a:cubicBezTo>
                    <a:pt x="5378" y="13060"/>
                    <a:pt x="8600" y="12744"/>
                    <a:pt x="9606" y="12744"/>
                  </a:cubicBezTo>
                  <a:cubicBezTo>
                    <a:pt x="11476" y="12744"/>
                    <a:pt x="13662" y="13405"/>
                    <a:pt x="13662" y="18382"/>
                  </a:cubicBezTo>
                </a:path>
              </a:pathLst>
            </a:custGeom>
            <a:grpFill/>
            <a:ln w="2874" cap="flat">
              <a:noFill/>
              <a:prstDash val="solid"/>
              <a:miter/>
            </a:ln>
          </p:spPr>
          <p:txBody>
            <a:bodyPr rtlCol="0" anchor="ctr"/>
            <a:lstStyle/>
            <a:p>
              <a:endParaRPr lang="en-US"/>
            </a:p>
          </p:txBody>
        </p:sp>
        <p:sp>
          <p:nvSpPr>
            <p:cNvPr id="11" name="Graphic 7">
              <a:extLst>
                <a:ext uri="{FF2B5EF4-FFF2-40B4-BE49-F238E27FC236}">
                  <a16:creationId xmlns:a16="http://schemas.microsoft.com/office/drawing/2014/main" id="{C8E5E52D-0497-4844-A1CB-94C6CF995A44}"/>
                </a:ext>
              </a:extLst>
            </p:cNvPr>
            <p:cNvSpPr/>
            <p:nvPr/>
          </p:nvSpPr>
          <p:spPr>
            <a:xfrm>
              <a:off x="6128384" y="3424426"/>
              <a:ext cx="19212" cy="21085"/>
            </a:xfrm>
            <a:custGeom>
              <a:avLst/>
              <a:gdLst>
                <a:gd name="connsiteX0" fmla="*/ 10124 w 19212"/>
                <a:gd name="connsiteY0" fmla="*/ 0 h 21085"/>
                <a:gd name="connsiteX1" fmla="*/ 0 w 19212"/>
                <a:gd name="connsiteY1" fmla="*/ 10672 h 21085"/>
                <a:gd name="connsiteX2" fmla="*/ 11015 w 19212"/>
                <a:gd name="connsiteY2" fmla="*/ 21086 h 21085"/>
                <a:gd name="connsiteX3" fmla="*/ 17487 w 19212"/>
                <a:gd name="connsiteY3" fmla="*/ 19993 h 21085"/>
                <a:gd name="connsiteX4" fmla="*/ 17976 w 19212"/>
                <a:gd name="connsiteY4" fmla="*/ 19792 h 21085"/>
                <a:gd name="connsiteX5" fmla="*/ 17947 w 19212"/>
                <a:gd name="connsiteY5" fmla="*/ 19274 h 21085"/>
                <a:gd name="connsiteX6" fmla="*/ 17113 w 19212"/>
                <a:gd name="connsiteY6" fmla="*/ 16052 h 21085"/>
                <a:gd name="connsiteX7" fmla="*/ 16796 w 19212"/>
                <a:gd name="connsiteY7" fmla="*/ 15505 h 21085"/>
                <a:gd name="connsiteX8" fmla="*/ 16193 w 19212"/>
                <a:gd name="connsiteY8" fmla="*/ 15735 h 21085"/>
                <a:gd name="connsiteX9" fmla="*/ 11246 w 19212"/>
                <a:gd name="connsiteY9" fmla="*/ 16598 h 21085"/>
                <a:gd name="connsiteX10" fmla="*/ 5637 w 19212"/>
                <a:gd name="connsiteY10" fmla="*/ 12197 h 21085"/>
                <a:gd name="connsiteX11" fmla="*/ 19040 w 19212"/>
                <a:gd name="connsiteY11" fmla="*/ 12197 h 21085"/>
                <a:gd name="connsiteX12" fmla="*/ 19126 w 19212"/>
                <a:gd name="connsiteY12" fmla="*/ 11075 h 21085"/>
                <a:gd name="connsiteX13" fmla="*/ 19212 w 19212"/>
                <a:gd name="connsiteY13" fmla="*/ 9378 h 21085"/>
                <a:gd name="connsiteX14" fmla="*/ 10124 w 19212"/>
                <a:gd name="connsiteY14" fmla="*/ 0 h 21085"/>
                <a:gd name="connsiteX15" fmla="*/ 10009 w 19212"/>
                <a:gd name="connsiteY15" fmla="*/ 4401 h 21085"/>
                <a:gd name="connsiteX16" fmla="*/ 13834 w 19212"/>
                <a:gd name="connsiteY16" fmla="*/ 7997 h 21085"/>
                <a:gd name="connsiteX17" fmla="*/ 5752 w 19212"/>
                <a:gd name="connsiteY17" fmla="*/ 7997 h 21085"/>
                <a:gd name="connsiteX18" fmla="*/ 10009 w 19212"/>
                <a:gd name="connsiteY18" fmla="*/ 4401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212" h="21085">
                  <a:moveTo>
                    <a:pt x="10124" y="0"/>
                  </a:moveTo>
                  <a:cubicBezTo>
                    <a:pt x="3883" y="0"/>
                    <a:pt x="0" y="4085"/>
                    <a:pt x="0" y="10672"/>
                  </a:cubicBezTo>
                  <a:cubicBezTo>
                    <a:pt x="0" y="17404"/>
                    <a:pt x="3911" y="21086"/>
                    <a:pt x="11015" y="21086"/>
                  </a:cubicBezTo>
                  <a:cubicBezTo>
                    <a:pt x="13604" y="21086"/>
                    <a:pt x="15703" y="20741"/>
                    <a:pt x="17487" y="19993"/>
                  </a:cubicBezTo>
                  <a:lnTo>
                    <a:pt x="17976" y="19792"/>
                  </a:lnTo>
                  <a:lnTo>
                    <a:pt x="17947" y="19274"/>
                  </a:lnTo>
                  <a:cubicBezTo>
                    <a:pt x="17889" y="18094"/>
                    <a:pt x="17573" y="16857"/>
                    <a:pt x="17113" y="16052"/>
                  </a:cubicBezTo>
                  <a:lnTo>
                    <a:pt x="16796" y="15505"/>
                  </a:lnTo>
                  <a:lnTo>
                    <a:pt x="16193" y="15735"/>
                  </a:lnTo>
                  <a:cubicBezTo>
                    <a:pt x="14668" y="16311"/>
                    <a:pt x="13000" y="16598"/>
                    <a:pt x="11246" y="16598"/>
                  </a:cubicBezTo>
                  <a:cubicBezTo>
                    <a:pt x="7708" y="16598"/>
                    <a:pt x="5982" y="15246"/>
                    <a:pt x="5637" y="12197"/>
                  </a:cubicBezTo>
                  <a:lnTo>
                    <a:pt x="19040" y="12197"/>
                  </a:lnTo>
                  <a:lnTo>
                    <a:pt x="19126" y="11075"/>
                  </a:lnTo>
                  <a:cubicBezTo>
                    <a:pt x="19155" y="10586"/>
                    <a:pt x="19212" y="9953"/>
                    <a:pt x="19212" y="9378"/>
                  </a:cubicBezTo>
                  <a:cubicBezTo>
                    <a:pt x="19212" y="3682"/>
                    <a:pt x="15646" y="0"/>
                    <a:pt x="10124" y="0"/>
                  </a:cubicBezTo>
                  <a:moveTo>
                    <a:pt x="10009" y="4401"/>
                  </a:moveTo>
                  <a:cubicBezTo>
                    <a:pt x="12971" y="4401"/>
                    <a:pt x="13690" y="6703"/>
                    <a:pt x="13834" y="7997"/>
                  </a:cubicBezTo>
                  <a:lnTo>
                    <a:pt x="5752" y="7997"/>
                  </a:lnTo>
                  <a:cubicBezTo>
                    <a:pt x="6270" y="5581"/>
                    <a:pt x="7651" y="4401"/>
                    <a:pt x="10009" y="4401"/>
                  </a:cubicBezTo>
                </a:path>
              </a:pathLst>
            </a:custGeom>
            <a:grpFill/>
            <a:ln w="2874" cap="flat">
              <a:noFill/>
              <a:prstDash val="solid"/>
              <a:miter/>
            </a:ln>
          </p:spPr>
          <p:txBody>
            <a:bodyPr rtlCol="0" anchor="ctr"/>
            <a:lstStyle/>
            <a:p>
              <a:endParaRPr lang="en-US"/>
            </a:p>
          </p:txBody>
        </p:sp>
        <p:sp>
          <p:nvSpPr>
            <p:cNvPr id="12" name="Graphic 7">
              <a:extLst>
                <a:ext uri="{FF2B5EF4-FFF2-40B4-BE49-F238E27FC236}">
                  <a16:creationId xmlns:a16="http://schemas.microsoft.com/office/drawing/2014/main" id="{E3C2CC3B-E4CB-2F46-9C73-4CA7A0D629BD}"/>
                </a:ext>
              </a:extLst>
            </p:cNvPr>
            <p:cNvSpPr/>
            <p:nvPr/>
          </p:nvSpPr>
          <p:spPr>
            <a:xfrm>
              <a:off x="6151307" y="3424684"/>
              <a:ext cx="12051" cy="20539"/>
            </a:xfrm>
            <a:custGeom>
              <a:avLst/>
              <a:gdLst>
                <a:gd name="connsiteX0" fmla="*/ 11735 w 12051"/>
                <a:gd name="connsiteY0" fmla="*/ 201 h 20539"/>
                <a:gd name="connsiteX1" fmla="*/ 11217 w 12051"/>
                <a:gd name="connsiteY1" fmla="*/ 144 h 20539"/>
                <a:gd name="connsiteX2" fmla="*/ 9923 w 12051"/>
                <a:gd name="connsiteY2" fmla="*/ 58 h 20539"/>
                <a:gd name="connsiteX3" fmla="*/ 4947 w 12051"/>
                <a:gd name="connsiteY3" fmla="*/ 1985 h 20539"/>
                <a:gd name="connsiteX4" fmla="*/ 4746 w 12051"/>
                <a:gd name="connsiteY4" fmla="*/ 777 h 20539"/>
                <a:gd name="connsiteX5" fmla="*/ 4659 w 12051"/>
                <a:gd name="connsiteY5" fmla="*/ 288 h 20539"/>
                <a:gd name="connsiteX6" fmla="*/ 4171 w 12051"/>
                <a:gd name="connsiteY6" fmla="*/ 173 h 20539"/>
                <a:gd name="connsiteX7" fmla="*/ 2387 w 12051"/>
                <a:gd name="connsiteY7" fmla="*/ 0 h 20539"/>
                <a:gd name="connsiteX8" fmla="*/ 633 w 12051"/>
                <a:gd name="connsiteY8" fmla="*/ 173 h 20539"/>
                <a:gd name="connsiteX9" fmla="*/ 0 w 12051"/>
                <a:gd name="connsiteY9" fmla="*/ 288 h 20539"/>
                <a:gd name="connsiteX10" fmla="*/ 0 w 12051"/>
                <a:gd name="connsiteY10" fmla="*/ 20281 h 20539"/>
                <a:gd name="connsiteX11" fmla="*/ 633 w 12051"/>
                <a:gd name="connsiteY11" fmla="*/ 20396 h 20539"/>
                <a:gd name="connsiteX12" fmla="*/ 2704 w 12051"/>
                <a:gd name="connsiteY12" fmla="*/ 20540 h 20539"/>
                <a:gd name="connsiteX13" fmla="*/ 4746 w 12051"/>
                <a:gd name="connsiteY13" fmla="*/ 20367 h 20539"/>
                <a:gd name="connsiteX14" fmla="*/ 5378 w 12051"/>
                <a:gd name="connsiteY14" fmla="*/ 20252 h 20539"/>
                <a:gd name="connsiteX15" fmla="*/ 5378 w 12051"/>
                <a:gd name="connsiteY15" fmla="*/ 10327 h 20539"/>
                <a:gd name="connsiteX16" fmla="*/ 9951 w 12051"/>
                <a:gd name="connsiteY16" fmla="*/ 4861 h 20539"/>
                <a:gd name="connsiteX17" fmla="*/ 10354 w 12051"/>
                <a:gd name="connsiteY17" fmla="*/ 4861 h 20539"/>
                <a:gd name="connsiteX18" fmla="*/ 10929 w 12051"/>
                <a:gd name="connsiteY18" fmla="*/ 4919 h 20539"/>
                <a:gd name="connsiteX19" fmla="*/ 11706 w 12051"/>
                <a:gd name="connsiteY19" fmla="*/ 5121 h 20539"/>
                <a:gd name="connsiteX20" fmla="*/ 11850 w 12051"/>
                <a:gd name="connsiteY20" fmla="*/ 4344 h 20539"/>
                <a:gd name="connsiteX21" fmla="*/ 12051 w 12051"/>
                <a:gd name="connsiteY21" fmla="*/ 2359 h 20539"/>
                <a:gd name="connsiteX22" fmla="*/ 11878 w 12051"/>
                <a:gd name="connsiteY22" fmla="*/ 719 h 20539"/>
                <a:gd name="connsiteX23" fmla="*/ 11735 w 12051"/>
                <a:gd name="connsiteY23" fmla="*/ 201 h 2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51" h="20539">
                  <a:moveTo>
                    <a:pt x="11735" y="201"/>
                  </a:moveTo>
                  <a:lnTo>
                    <a:pt x="11217" y="144"/>
                  </a:lnTo>
                  <a:cubicBezTo>
                    <a:pt x="10901" y="115"/>
                    <a:pt x="10383" y="58"/>
                    <a:pt x="9923" y="58"/>
                  </a:cubicBezTo>
                  <a:cubicBezTo>
                    <a:pt x="7967" y="58"/>
                    <a:pt x="6299" y="690"/>
                    <a:pt x="4947" y="1985"/>
                  </a:cubicBezTo>
                  <a:cubicBezTo>
                    <a:pt x="4890" y="1496"/>
                    <a:pt x="4803" y="1064"/>
                    <a:pt x="4746" y="777"/>
                  </a:cubicBezTo>
                  <a:lnTo>
                    <a:pt x="4659" y="288"/>
                  </a:lnTo>
                  <a:lnTo>
                    <a:pt x="4171" y="173"/>
                  </a:lnTo>
                  <a:cubicBezTo>
                    <a:pt x="3710" y="58"/>
                    <a:pt x="3106" y="0"/>
                    <a:pt x="2387" y="0"/>
                  </a:cubicBezTo>
                  <a:cubicBezTo>
                    <a:pt x="1726" y="0"/>
                    <a:pt x="1208" y="58"/>
                    <a:pt x="633" y="173"/>
                  </a:cubicBezTo>
                  <a:lnTo>
                    <a:pt x="0" y="288"/>
                  </a:lnTo>
                  <a:lnTo>
                    <a:pt x="0" y="20281"/>
                  </a:lnTo>
                  <a:lnTo>
                    <a:pt x="633" y="20396"/>
                  </a:lnTo>
                  <a:cubicBezTo>
                    <a:pt x="1409" y="20540"/>
                    <a:pt x="2272" y="20540"/>
                    <a:pt x="2704" y="20540"/>
                  </a:cubicBezTo>
                  <a:cubicBezTo>
                    <a:pt x="3164" y="20540"/>
                    <a:pt x="4027" y="20511"/>
                    <a:pt x="4746" y="20367"/>
                  </a:cubicBezTo>
                  <a:lnTo>
                    <a:pt x="5378" y="20252"/>
                  </a:lnTo>
                  <a:lnTo>
                    <a:pt x="5378" y="10327"/>
                  </a:lnTo>
                  <a:cubicBezTo>
                    <a:pt x="5378" y="6588"/>
                    <a:pt x="6845" y="4861"/>
                    <a:pt x="9951" y="4861"/>
                  </a:cubicBezTo>
                  <a:lnTo>
                    <a:pt x="10354" y="4861"/>
                  </a:lnTo>
                  <a:cubicBezTo>
                    <a:pt x="10440" y="4861"/>
                    <a:pt x="10699" y="4861"/>
                    <a:pt x="10929" y="4919"/>
                  </a:cubicBezTo>
                  <a:lnTo>
                    <a:pt x="11706" y="5121"/>
                  </a:lnTo>
                  <a:lnTo>
                    <a:pt x="11850" y="4344"/>
                  </a:lnTo>
                  <a:cubicBezTo>
                    <a:pt x="11994" y="3682"/>
                    <a:pt x="12051" y="2963"/>
                    <a:pt x="12051" y="2359"/>
                  </a:cubicBezTo>
                  <a:cubicBezTo>
                    <a:pt x="12051" y="1697"/>
                    <a:pt x="11994" y="1180"/>
                    <a:pt x="11878" y="719"/>
                  </a:cubicBezTo>
                  <a:lnTo>
                    <a:pt x="11735" y="201"/>
                  </a:lnTo>
                  <a:close/>
                </a:path>
              </a:pathLst>
            </a:custGeom>
            <a:grpFill/>
            <a:ln w="2874" cap="flat">
              <a:noFill/>
              <a:prstDash val="solid"/>
              <a:miter/>
            </a:ln>
          </p:spPr>
          <p:txBody>
            <a:bodyPr rtlCol="0" anchor="ctr"/>
            <a:lstStyle/>
            <a:p>
              <a:endParaRPr lang="en-US"/>
            </a:p>
          </p:txBody>
        </p:sp>
        <p:sp>
          <p:nvSpPr>
            <p:cNvPr id="13" name="Graphic 7">
              <a:extLst>
                <a:ext uri="{FF2B5EF4-FFF2-40B4-BE49-F238E27FC236}">
                  <a16:creationId xmlns:a16="http://schemas.microsoft.com/office/drawing/2014/main" id="{C32F97D5-4102-ED44-8BC6-305FA7CD95E9}"/>
                </a:ext>
              </a:extLst>
            </p:cNvPr>
            <p:cNvSpPr/>
            <p:nvPr/>
          </p:nvSpPr>
          <p:spPr>
            <a:xfrm>
              <a:off x="6175610" y="3424454"/>
              <a:ext cx="16738" cy="21114"/>
            </a:xfrm>
            <a:custGeom>
              <a:avLst/>
              <a:gdLst>
                <a:gd name="connsiteX0" fmla="*/ 15819 w 16738"/>
                <a:gd name="connsiteY0" fmla="*/ 16225 h 21114"/>
                <a:gd name="connsiteX1" fmla="*/ 15502 w 16738"/>
                <a:gd name="connsiteY1" fmla="*/ 15707 h 21114"/>
                <a:gd name="connsiteX2" fmla="*/ 14927 w 16738"/>
                <a:gd name="connsiteY2" fmla="*/ 15908 h 21114"/>
                <a:gd name="connsiteX3" fmla="*/ 11044 w 16738"/>
                <a:gd name="connsiteY3" fmla="*/ 16512 h 21114"/>
                <a:gd name="connsiteX4" fmla="*/ 5579 w 16738"/>
                <a:gd name="connsiteY4" fmla="*/ 10528 h 21114"/>
                <a:gd name="connsiteX5" fmla="*/ 10728 w 16738"/>
                <a:gd name="connsiteY5" fmla="*/ 4516 h 21114"/>
                <a:gd name="connsiteX6" fmla="*/ 14812 w 16738"/>
                <a:gd name="connsiteY6" fmla="*/ 5091 h 21114"/>
                <a:gd name="connsiteX7" fmla="*/ 15416 w 16738"/>
                <a:gd name="connsiteY7" fmla="*/ 5293 h 21114"/>
                <a:gd name="connsiteX8" fmla="*/ 15703 w 16738"/>
                <a:gd name="connsiteY8" fmla="*/ 4718 h 21114"/>
                <a:gd name="connsiteX9" fmla="*/ 16451 w 16738"/>
                <a:gd name="connsiteY9" fmla="*/ 1496 h 21114"/>
                <a:gd name="connsiteX10" fmla="*/ 16451 w 16738"/>
                <a:gd name="connsiteY10" fmla="*/ 978 h 21114"/>
                <a:gd name="connsiteX11" fmla="*/ 15962 w 16738"/>
                <a:gd name="connsiteY11" fmla="*/ 805 h 21114"/>
                <a:gd name="connsiteX12" fmla="*/ 10469 w 16738"/>
                <a:gd name="connsiteY12" fmla="*/ 0 h 21114"/>
                <a:gd name="connsiteX13" fmla="*/ 0 w 16738"/>
                <a:gd name="connsiteY13" fmla="*/ 10586 h 21114"/>
                <a:gd name="connsiteX14" fmla="*/ 10728 w 16738"/>
                <a:gd name="connsiteY14" fmla="*/ 21115 h 21114"/>
                <a:gd name="connsiteX15" fmla="*/ 16221 w 16738"/>
                <a:gd name="connsiteY15" fmla="*/ 20223 h 21114"/>
                <a:gd name="connsiteX16" fmla="*/ 16739 w 16738"/>
                <a:gd name="connsiteY16" fmla="*/ 20022 h 21114"/>
                <a:gd name="connsiteX17" fmla="*/ 16710 w 16738"/>
                <a:gd name="connsiteY17" fmla="*/ 19475 h 21114"/>
                <a:gd name="connsiteX18" fmla="*/ 15819 w 16738"/>
                <a:gd name="connsiteY18" fmla="*/ 16225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738" h="21114">
                  <a:moveTo>
                    <a:pt x="15819" y="16225"/>
                  </a:moveTo>
                  <a:lnTo>
                    <a:pt x="15502" y="15707"/>
                  </a:lnTo>
                  <a:lnTo>
                    <a:pt x="14927" y="15908"/>
                  </a:lnTo>
                  <a:cubicBezTo>
                    <a:pt x="13690" y="16339"/>
                    <a:pt x="12540" y="16512"/>
                    <a:pt x="11044" y="16512"/>
                  </a:cubicBezTo>
                  <a:cubicBezTo>
                    <a:pt x="7363" y="16512"/>
                    <a:pt x="5579" y="14556"/>
                    <a:pt x="5579" y="10528"/>
                  </a:cubicBezTo>
                  <a:cubicBezTo>
                    <a:pt x="5579" y="7767"/>
                    <a:pt x="6471" y="4516"/>
                    <a:pt x="10728" y="4516"/>
                  </a:cubicBezTo>
                  <a:cubicBezTo>
                    <a:pt x="12223" y="4516"/>
                    <a:pt x="13575" y="4718"/>
                    <a:pt x="14812" y="5091"/>
                  </a:cubicBezTo>
                  <a:lnTo>
                    <a:pt x="15416" y="5293"/>
                  </a:lnTo>
                  <a:lnTo>
                    <a:pt x="15703" y="4718"/>
                  </a:lnTo>
                  <a:cubicBezTo>
                    <a:pt x="16221" y="3711"/>
                    <a:pt x="16451" y="2359"/>
                    <a:pt x="16451" y="1496"/>
                  </a:cubicBezTo>
                  <a:lnTo>
                    <a:pt x="16451" y="978"/>
                  </a:lnTo>
                  <a:lnTo>
                    <a:pt x="15962" y="805"/>
                  </a:lnTo>
                  <a:cubicBezTo>
                    <a:pt x="14409" y="230"/>
                    <a:pt x="12770" y="0"/>
                    <a:pt x="10469" y="0"/>
                  </a:cubicBezTo>
                  <a:cubicBezTo>
                    <a:pt x="4113" y="0"/>
                    <a:pt x="0" y="4142"/>
                    <a:pt x="0" y="10586"/>
                  </a:cubicBezTo>
                  <a:cubicBezTo>
                    <a:pt x="0" y="17289"/>
                    <a:pt x="3911" y="21115"/>
                    <a:pt x="10728" y="21115"/>
                  </a:cubicBezTo>
                  <a:cubicBezTo>
                    <a:pt x="12741" y="21115"/>
                    <a:pt x="14582" y="20827"/>
                    <a:pt x="16221" y="20223"/>
                  </a:cubicBezTo>
                  <a:lnTo>
                    <a:pt x="16739" y="20022"/>
                  </a:lnTo>
                  <a:lnTo>
                    <a:pt x="16710" y="19475"/>
                  </a:lnTo>
                  <a:cubicBezTo>
                    <a:pt x="16681" y="18324"/>
                    <a:pt x="16336" y="17087"/>
                    <a:pt x="15819" y="16225"/>
                  </a:cubicBezTo>
                </a:path>
              </a:pathLst>
            </a:custGeom>
            <a:grpFill/>
            <a:ln w="2874" cap="flat">
              <a:noFill/>
              <a:prstDash val="solid"/>
              <a:miter/>
            </a:ln>
          </p:spPr>
          <p:txBody>
            <a:bodyPr rtlCol="0" anchor="ctr"/>
            <a:lstStyle/>
            <a:p>
              <a:endParaRPr lang="en-US"/>
            </a:p>
          </p:txBody>
        </p:sp>
        <p:sp>
          <p:nvSpPr>
            <p:cNvPr id="14" name="Graphic 7">
              <a:extLst>
                <a:ext uri="{FF2B5EF4-FFF2-40B4-BE49-F238E27FC236}">
                  <a16:creationId xmlns:a16="http://schemas.microsoft.com/office/drawing/2014/main" id="{B284B7D2-A197-2E4D-B0CE-6029FB1071A2}"/>
                </a:ext>
              </a:extLst>
            </p:cNvPr>
            <p:cNvSpPr/>
            <p:nvPr/>
          </p:nvSpPr>
          <p:spPr>
            <a:xfrm>
              <a:off x="6194592" y="3424426"/>
              <a:ext cx="16997" cy="21085"/>
            </a:xfrm>
            <a:custGeom>
              <a:avLst/>
              <a:gdLst>
                <a:gd name="connsiteX0" fmla="*/ 8312 w 16997"/>
                <a:gd name="connsiteY0" fmla="*/ 0 h 21085"/>
                <a:gd name="connsiteX1" fmla="*/ 2128 w 16997"/>
                <a:gd name="connsiteY1" fmla="*/ 863 h 21085"/>
                <a:gd name="connsiteX2" fmla="*/ 1582 w 16997"/>
                <a:gd name="connsiteY2" fmla="*/ 1036 h 21085"/>
                <a:gd name="connsiteX3" fmla="*/ 1582 w 16997"/>
                <a:gd name="connsiteY3" fmla="*/ 1582 h 21085"/>
                <a:gd name="connsiteX4" fmla="*/ 2445 w 16997"/>
                <a:gd name="connsiteY4" fmla="*/ 4861 h 21085"/>
                <a:gd name="connsiteX5" fmla="*/ 2761 w 16997"/>
                <a:gd name="connsiteY5" fmla="*/ 5351 h 21085"/>
                <a:gd name="connsiteX6" fmla="*/ 3308 w 16997"/>
                <a:gd name="connsiteY6" fmla="*/ 5178 h 21085"/>
                <a:gd name="connsiteX7" fmla="*/ 7938 w 16997"/>
                <a:gd name="connsiteY7" fmla="*/ 4487 h 21085"/>
                <a:gd name="connsiteX8" fmla="*/ 11706 w 16997"/>
                <a:gd name="connsiteY8" fmla="*/ 7393 h 21085"/>
                <a:gd name="connsiteX9" fmla="*/ 9117 w 16997"/>
                <a:gd name="connsiteY9" fmla="*/ 7307 h 21085"/>
                <a:gd name="connsiteX10" fmla="*/ 0 w 16997"/>
                <a:gd name="connsiteY10" fmla="*/ 14355 h 21085"/>
                <a:gd name="connsiteX11" fmla="*/ 9002 w 16997"/>
                <a:gd name="connsiteY11" fmla="*/ 21086 h 21085"/>
                <a:gd name="connsiteX12" fmla="*/ 16394 w 16997"/>
                <a:gd name="connsiteY12" fmla="*/ 20166 h 21085"/>
                <a:gd name="connsiteX13" fmla="*/ 16998 w 16997"/>
                <a:gd name="connsiteY13" fmla="*/ 20022 h 21085"/>
                <a:gd name="connsiteX14" fmla="*/ 16998 w 16997"/>
                <a:gd name="connsiteY14" fmla="*/ 7681 h 21085"/>
                <a:gd name="connsiteX15" fmla="*/ 8312 w 16997"/>
                <a:gd name="connsiteY15" fmla="*/ 0 h 21085"/>
                <a:gd name="connsiteX16" fmla="*/ 11677 w 16997"/>
                <a:gd name="connsiteY16" fmla="*/ 11794 h 21085"/>
                <a:gd name="connsiteX17" fmla="*/ 11677 w 16997"/>
                <a:gd name="connsiteY17" fmla="*/ 16455 h 21085"/>
                <a:gd name="connsiteX18" fmla="*/ 8916 w 16997"/>
                <a:gd name="connsiteY18" fmla="*/ 16685 h 21085"/>
                <a:gd name="connsiteX19" fmla="*/ 5321 w 16997"/>
                <a:gd name="connsiteY19" fmla="*/ 14297 h 21085"/>
                <a:gd name="connsiteX20" fmla="*/ 9462 w 16997"/>
                <a:gd name="connsiteY20" fmla="*/ 11650 h 21085"/>
                <a:gd name="connsiteX21" fmla="*/ 11677 w 16997"/>
                <a:gd name="connsiteY21" fmla="*/ 11794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997" h="21085">
                  <a:moveTo>
                    <a:pt x="8312" y="0"/>
                  </a:moveTo>
                  <a:cubicBezTo>
                    <a:pt x="6184" y="0"/>
                    <a:pt x="3854" y="316"/>
                    <a:pt x="2128" y="863"/>
                  </a:cubicBezTo>
                  <a:lnTo>
                    <a:pt x="1582" y="1036"/>
                  </a:lnTo>
                  <a:lnTo>
                    <a:pt x="1582" y="1582"/>
                  </a:lnTo>
                  <a:cubicBezTo>
                    <a:pt x="1582" y="2877"/>
                    <a:pt x="1870" y="3941"/>
                    <a:pt x="2445" y="4861"/>
                  </a:cubicBezTo>
                  <a:lnTo>
                    <a:pt x="2761" y="5351"/>
                  </a:lnTo>
                  <a:lnTo>
                    <a:pt x="3308" y="5178"/>
                  </a:lnTo>
                  <a:cubicBezTo>
                    <a:pt x="4976" y="4689"/>
                    <a:pt x="6385" y="4487"/>
                    <a:pt x="7938" y="4487"/>
                  </a:cubicBezTo>
                  <a:cubicBezTo>
                    <a:pt x="10987" y="4487"/>
                    <a:pt x="11648" y="5609"/>
                    <a:pt x="11706" y="7393"/>
                  </a:cubicBezTo>
                  <a:cubicBezTo>
                    <a:pt x="10987" y="7335"/>
                    <a:pt x="10153" y="7307"/>
                    <a:pt x="9117" y="7307"/>
                  </a:cubicBezTo>
                  <a:cubicBezTo>
                    <a:pt x="3595" y="7307"/>
                    <a:pt x="0" y="10068"/>
                    <a:pt x="0" y="14355"/>
                  </a:cubicBezTo>
                  <a:cubicBezTo>
                    <a:pt x="0" y="19935"/>
                    <a:pt x="4889" y="21086"/>
                    <a:pt x="9002" y="21086"/>
                  </a:cubicBezTo>
                  <a:cubicBezTo>
                    <a:pt x="11102" y="21086"/>
                    <a:pt x="13604" y="20770"/>
                    <a:pt x="16394" y="20166"/>
                  </a:cubicBezTo>
                  <a:lnTo>
                    <a:pt x="16998" y="20022"/>
                  </a:lnTo>
                  <a:lnTo>
                    <a:pt x="16998" y="7681"/>
                  </a:lnTo>
                  <a:cubicBezTo>
                    <a:pt x="16969" y="2589"/>
                    <a:pt x="14035" y="0"/>
                    <a:pt x="8312" y="0"/>
                  </a:cubicBezTo>
                  <a:moveTo>
                    <a:pt x="11677" y="11794"/>
                  </a:moveTo>
                  <a:lnTo>
                    <a:pt x="11677" y="16455"/>
                  </a:lnTo>
                  <a:cubicBezTo>
                    <a:pt x="10900" y="16598"/>
                    <a:pt x="9922" y="16685"/>
                    <a:pt x="8916" y="16685"/>
                  </a:cubicBezTo>
                  <a:cubicBezTo>
                    <a:pt x="6299" y="16685"/>
                    <a:pt x="5321" y="16052"/>
                    <a:pt x="5321" y="14297"/>
                  </a:cubicBezTo>
                  <a:cubicBezTo>
                    <a:pt x="5321" y="13175"/>
                    <a:pt x="5752" y="11650"/>
                    <a:pt x="9462" y="11650"/>
                  </a:cubicBezTo>
                  <a:cubicBezTo>
                    <a:pt x="10066" y="11650"/>
                    <a:pt x="10987" y="11708"/>
                    <a:pt x="11677" y="11794"/>
                  </a:cubicBezTo>
                </a:path>
              </a:pathLst>
            </a:custGeom>
            <a:grpFill/>
            <a:ln w="2874" cap="flat">
              <a:noFill/>
              <a:prstDash val="solid"/>
              <a:miter/>
            </a:ln>
          </p:spPr>
          <p:txBody>
            <a:bodyPr rtlCol="0" anchor="ctr"/>
            <a:lstStyle/>
            <a:p>
              <a:endParaRPr lang="en-US"/>
            </a:p>
          </p:txBody>
        </p:sp>
        <p:sp>
          <p:nvSpPr>
            <p:cNvPr id="15" name="Graphic 7">
              <a:extLst>
                <a:ext uri="{FF2B5EF4-FFF2-40B4-BE49-F238E27FC236}">
                  <a16:creationId xmlns:a16="http://schemas.microsoft.com/office/drawing/2014/main" id="{857AB265-9A1B-ED4C-AA45-7544EAB4CD87}"/>
                </a:ext>
              </a:extLst>
            </p:cNvPr>
            <p:cNvSpPr/>
            <p:nvPr/>
          </p:nvSpPr>
          <p:spPr>
            <a:xfrm>
              <a:off x="6166579" y="3424224"/>
              <a:ext cx="5320" cy="21172"/>
            </a:xfrm>
            <a:custGeom>
              <a:avLst/>
              <a:gdLst>
                <a:gd name="connsiteX0" fmla="*/ 4688 w 5320"/>
                <a:gd name="connsiteY0" fmla="*/ 144 h 21172"/>
                <a:gd name="connsiteX1" fmla="*/ 2675 w 5320"/>
                <a:gd name="connsiteY1" fmla="*/ 0 h 21172"/>
                <a:gd name="connsiteX2" fmla="*/ 633 w 5320"/>
                <a:gd name="connsiteY2" fmla="*/ 144 h 21172"/>
                <a:gd name="connsiteX3" fmla="*/ 0 w 5320"/>
                <a:gd name="connsiteY3" fmla="*/ 259 h 21172"/>
                <a:gd name="connsiteX4" fmla="*/ 0 w 5320"/>
                <a:gd name="connsiteY4" fmla="*/ 20885 h 21172"/>
                <a:gd name="connsiteX5" fmla="*/ 633 w 5320"/>
                <a:gd name="connsiteY5" fmla="*/ 21000 h 21172"/>
                <a:gd name="connsiteX6" fmla="*/ 2646 w 5320"/>
                <a:gd name="connsiteY6" fmla="*/ 21172 h 21172"/>
                <a:gd name="connsiteX7" fmla="*/ 4688 w 5320"/>
                <a:gd name="connsiteY7" fmla="*/ 21000 h 21172"/>
                <a:gd name="connsiteX8" fmla="*/ 5321 w 5320"/>
                <a:gd name="connsiteY8" fmla="*/ 20885 h 21172"/>
                <a:gd name="connsiteX9" fmla="*/ 5321 w 5320"/>
                <a:gd name="connsiteY9" fmla="*/ 259 h 21172"/>
                <a:gd name="connsiteX10" fmla="*/ 4688 w 5320"/>
                <a:gd name="connsiteY10" fmla="*/ 144 h 21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20" h="21172">
                  <a:moveTo>
                    <a:pt x="4688" y="144"/>
                  </a:moveTo>
                  <a:cubicBezTo>
                    <a:pt x="4055" y="29"/>
                    <a:pt x="3250" y="0"/>
                    <a:pt x="2675" y="0"/>
                  </a:cubicBezTo>
                  <a:cubicBezTo>
                    <a:pt x="2215" y="0"/>
                    <a:pt x="1352" y="29"/>
                    <a:pt x="633" y="144"/>
                  </a:cubicBezTo>
                  <a:lnTo>
                    <a:pt x="0" y="259"/>
                  </a:lnTo>
                  <a:lnTo>
                    <a:pt x="0" y="20885"/>
                  </a:lnTo>
                  <a:lnTo>
                    <a:pt x="633" y="21000"/>
                  </a:lnTo>
                  <a:cubicBezTo>
                    <a:pt x="1265" y="21115"/>
                    <a:pt x="2071" y="21172"/>
                    <a:pt x="2646" y="21172"/>
                  </a:cubicBezTo>
                  <a:cubicBezTo>
                    <a:pt x="3106" y="21172"/>
                    <a:pt x="3969" y="21144"/>
                    <a:pt x="4688" y="21000"/>
                  </a:cubicBezTo>
                  <a:lnTo>
                    <a:pt x="5321" y="20885"/>
                  </a:lnTo>
                  <a:lnTo>
                    <a:pt x="5321" y="259"/>
                  </a:lnTo>
                  <a:lnTo>
                    <a:pt x="4688" y="144"/>
                  </a:lnTo>
                  <a:close/>
                </a:path>
              </a:pathLst>
            </a:custGeom>
            <a:grpFill/>
            <a:ln w="2874" cap="flat">
              <a:noFill/>
              <a:prstDash val="solid"/>
              <a:miter/>
            </a:ln>
          </p:spPr>
          <p:txBody>
            <a:bodyPr rtlCol="0" anchor="ctr"/>
            <a:lstStyle/>
            <a:p>
              <a:endParaRPr lang="en-US"/>
            </a:p>
          </p:txBody>
        </p:sp>
        <p:sp>
          <p:nvSpPr>
            <p:cNvPr id="16" name="Graphic 7">
              <a:extLst>
                <a:ext uri="{FF2B5EF4-FFF2-40B4-BE49-F238E27FC236}">
                  <a16:creationId xmlns:a16="http://schemas.microsoft.com/office/drawing/2014/main" id="{2D1D80C5-310B-C44A-9784-9D4C28CD9BB7}"/>
                </a:ext>
              </a:extLst>
            </p:cNvPr>
            <p:cNvSpPr/>
            <p:nvPr/>
          </p:nvSpPr>
          <p:spPr>
            <a:xfrm>
              <a:off x="6166234"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17" name="Graphic 7">
              <a:extLst>
                <a:ext uri="{FF2B5EF4-FFF2-40B4-BE49-F238E27FC236}">
                  <a16:creationId xmlns:a16="http://schemas.microsoft.com/office/drawing/2014/main" id="{28FEFDE6-F83E-2547-96A8-BE71A15723FB}"/>
                </a:ext>
              </a:extLst>
            </p:cNvPr>
            <p:cNvSpPr/>
            <p:nvPr/>
          </p:nvSpPr>
          <p:spPr>
            <a:xfrm>
              <a:off x="6095222" y="3424224"/>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6"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18" name="Graphic 7">
              <a:extLst>
                <a:ext uri="{FF2B5EF4-FFF2-40B4-BE49-F238E27FC236}">
                  <a16:creationId xmlns:a16="http://schemas.microsoft.com/office/drawing/2014/main" id="{F32FF6E4-0308-C74C-9FDA-33EAB4BC215F}"/>
                </a:ext>
              </a:extLst>
            </p:cNvPr>
            <p:cNvSpPr/>
            <p:nvPr/>
          </p:nvSpPr>
          <p:spPr>
            <a:xfrm>
              <a:off x="6094906"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19" name="Graphic 7">
              <a:extLst>
                <a:ext uri="{FF2B5EF4-FFF2-40B4-BE49-F238E27FC236}">
                  <a16:creationId xmlns:a16="http://schemas.microsoft.com/office/drawing/2014/main" id="{F025ACE9-094B-5143-B30F-CC2FEF0506A1}"/>
                </a:ext>
              </a:extLst>
            </p:cNvPr>
            <p:cNvSpPr/>
            <p:nvPr/>
          </p:nvSpPr>
          <p:spPr>
            <a:xfrm>
              <a:off x="6061946" y="3424282"/>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5"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20" name="Graphic 7">
              <a:extLst>
                <a:ext uri="{FF2B5EF4-FFF2-40B4-BE49-F238E27FC236}">
                  <a16:creationId xmlns:a16="http://schemas.microsoft.com/office/drawing/2014/main" id="{92D0F59C-AA06-7F47-9687-F538DE9BFDAC}"/>
                </a:ext>
              </a:extLst>
            </p:cNvPr>
            <p:cNvSpPr/>
            <p:nvPr/>
          </p:nvSpPr>
          <p:spPr>
            <a:xfrm>
              <a:off x="6061601" y="3416428"/>
              <a:ext cx="5925" cy="5925"/>
            </a:xfrm>
            <a:custGeom>
              <a:avLst/>
              <a:gdLst>
                <a:gd name="connsiteX0" fmla="*/ 2962 w 5925"/>
                <a:gd name="connsiteY0" fmla="*/ 0 h 5925"/>
                <a:gd name="connsiteX1" fmla="*/ 0 w 5925"/>
                <a:gd name="connsiteY1" fmla="*/ 2963 h 5925"/>
                <a:gd name="connsiteX2" fmla="*/ 2962 w 5925"/>
                <a:gd name="connsiteY2" fmla="*/ 5926 h 5925"/>
                <a:gd name="connsiteX3" fmla="*/ 5925 w 5925"/>
                <a:gd name="connsiteY3" fmla="*/ 2963 h 5925"/>
                <a:gd name="connsiteX4" fmla="*/ 2962 w 5925"/>
                <a:gd name="connsiteY4" fmla="*/ 0 h 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5" h="5925">
                  <a:moveTo>
                    <a:pt x="2962" y="0"/>
                  </a:moveTo>
                  <a:cubicBezTo>
                    <a:pt x="1323" y="0"/>
                    <a:pt x="0" y="1323"/>
                    <a:pt x="0" y="2963"/>
                  </a:cubicBezTo>
                  <a:cubicBezTo>
                    <a:pt x="0" y="4603"/>
                    <a:pt x="1323" y="5926"/>
                    <a:pt x="2962" y="5926"/>
                  </a:cubicBezTo>
                  <a:cubicBezTo>
                    <a:pt x="4602" y="5926"/>
                    <a:pt x="5925" y="4603"/>
                    <a:pt x="5925" y="2963"/>
                  </a:cubicBezTo>
                  <a:cubicBezTo>
                    <a:pt x="5953" y="1352"/>
                    <a:pt x="4602" y="0"/>
                    <a:pt x="2962" y="0"/>
                  </a:cubicBezTo>
                </a:path>
              </a:pathLst>
            </a:custGeom>
            <a:grpFill/>
            <a:ln w="2874" cap="flat">
              <a:noFill/>
              <a:prstDash val="solid"/>
              <a:miter/>
            </a:ln>
          </p:spPr>
          <p:txBody>
            <a:bodyPr rtlCol="0" anchor="ctr"/>
            <a:lstStyle/>
            <a:p>
              <a:endParaRPr lang="en-US"/>
            </a:p>
          </p:txBody>
        </p:sp>
        <p:sp>
          <p:nvSpPr>
            <p:cNvPr id="21" name="Graphic 7">
              <a:extLst>
                <a:ext uri="{FF2B5EF4-FFF2-40B4-BE49-F238E27FC236}">
                  <a16:creationId xmlns:a16="http://schemas.microsoft.com/office/drawing/2014/main" id="{A1939B3F-63CE-3343-9E12-7926A33CABED}"/>
                </a:ext>
              </a:extLst>
            </p:cNvPr>
            <p:cNvSpPr/>
            <p:nvPr/>
          </p:nvSpPr>
          <p:spPr>
            <a:xfrm>
              <a:off x="6000685" y="3423879"/>
              <a:ext cx="9318" cy="14786"/>
            </a:xfrm>
            <a:custGeom>
              <a:avLst/>
              <a:gdLst>
                <a:gd name="connsiteX0" fmla="*/ 1122 w 9318"/>
                <a:gd name="connsiteY0" fmla="*/ 14729 h 14786"/>
                <a:gd name="connsiteX1" fmla="*/ 1208 w 9318"/>
                <a:gd name="connsiteY1" fmla="*/ 14729 h 14786"/>
                <a:gd name="connsiteX2" fmla="*/ 2301 w 9318"/>
                <a:gd name="connsiteY2" fmla="*/ 14786 h 14786"/>
                <a:gd name="connsiteX3" fmla="*/ 2473 w 9318"/>
                <a:gd name="connsiteY3" fmla="*/ 14786 h 14786"/>
                <a:gd name="connsiteX4" fmla="*/ 2589 w 9318"/>
                <a:gd name="connsiteY4" fmla="*/ 14786 h 14786"/>
                <a:gd name="connsiteX5" fmla="*/ 9319 w 9318"/>
                <a:gd name="connsiteY5" fmla="*/ 7134 h 14786"/>
                <a:gd name="connsiteX6" fmla="*/ 4573 w 9318"/>
                <a:gd name="connsiteY6" fmla="*/ 0 h 14786"/>
                <a:gd name="connsiteX7" fmla="*/ 345 w 9318"/>
                <a:gd name="connsiteY7" fmla="*/ 5207 h 14786"/>
                <a:gd name="connsiteX8" fmla="*/ 345 w 9318"/>
                <a:gd name="connsiteY8" fmla="*/ 10960 h 14786"/>
                <a:gd name="connsiteX9" fmla="*/ 0 w 9318"/>
                <a:gd name="connsiteY9" fmla="*/ 14470 h 14786"/>
                <a:gd name="connsiteX10" fmla="*/ 575 w 9318"/>
                <a:gd name="connsiteY10" fmla="*/ 14614 h 14786"/>
                <a:gd name="connsiteX11" fmla="*/ 661 w 9318"/>
                <a:gd name="connsiteY11" fmla="*/ 14643 h 14786"/>
                <a:gd name="connsiteX12" fmla="*/ 1122 w 9318"/>
                <a:gd name="connsiteY12" fmla="*/ 14729 h 1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18" h="14786">
                  <a:moveTo>
                    <a:pt x="1122" y="14729"/>
                  </a:moveTo>
                  <a:lnTo>
                    <a:pt x="1208" y="14729"/>
                  </a:lnTo>
                  <a:cubicBezTo>
                    <a:pt x="1553" y="14757"/>
                    <a:pt x="1927" y="14786"/>
                    <a:pt x="2301" y="14786"/>
                  </a:cubicBezTo>
                  <a:lnTo>
                    <a:pt x="2473" y="14786"/>
                  </a:lnTo>
                  <a:lnTo>
                    <a:pt x="2589" y="14786"/>
                  </a:lnTo>
                  <a:cubicBezTo>
                    <a:pt x="7047" y="14786"/>
                    <a:pt x="9319" y="12226"/>
                    <a:pt x="9319" y="7134"/>
                  </a:cubicBezTo>
                  <a:cubicBezTo>
                    <a:pt x="9319" y="2129"/>
                    <a:pt x="7909" y="0"/>
                    <a:pt x="4573" y="0"/>
                  </a:cubicBezTo>
                  <a:cubicBezTo>
                    <a:pt x="1841" y="0"/>
                    <a:pt x="345" y="1841"/>
                    <a:pt x="345" y="5207"/>
                  </a:cubicBezTo>
                  <a:lnTo>
                    <a:pt x="345" y="10960"/>
                  </a:lnTo>
                  <a:cubicBezTo>
                    <a:pt x="345" y="11938"/>
                    <a:pt x="288" y="13521"/>
                    <a:pt x="0" y="14470"/>
                  </a:cubicBezTo>
                  <a:cubicBezTo>
                    <a:pt x="144" y="14527"/>
                    <a:pt x="345" y="14556"/>
                    <a:pt x="575" y="14614"/>
                  </a:cubicBezTo>
                  <a:lnTo>
                    <a:pt x="661" y="14643"/>
                  </a:lnTo>
                  <a:cubicBezTo>
                    <a:pt x="748" y="14671"/>
                    <a:pt x="949" y="14700"/>
                    <a:pt x="1122" y="14729"/>
                  </a:cubicBezTo>
                </a:path>
              </a:pathLst>
            </a:custGeom>
            <a:grpFill/>
            <a:ln w="2874" cap="flat">
              <a:noFill/>
              <a:prstDash val="solid"/>
              <a:miter/>
            </a:ln>
          </p:spPr>
          <p:txBody>
            <a:bodyPr rtlCol="0" anchor="ctr"/>
            <a:lstStyle/>
            <a:p>
              <a:endParaRPr lang="en-US"/>
            </a:p>
          </p:txBody>
        </p:sp>
        <p:sp>
          <p:nvSpPr>
            <p:cNvPr id="22" name="Graphic 7">
              <a:extLst>
                <a:ext uri="{FF2B5EF4-FFF2-40B4-BE49-F238E27FC236}">
                  <a16:creationId xmlns:a16="http://schemas.microsoft.com/office/drawing/2014/main" id="{F0B9577E-9C42-EF44-8A7B-31BC31D211B8}"/>
                </a:ext>
              </a:extLst>
            </p:cNvPr>
            <p:cNvSpPr/>
            <p:nvPr/>
          </p:nvSpPr>
          <p:spPr>
            <a:xfrm>
              <a:off x="5980466" y="3405957"/>
              <a:ext cx="45586" cy="45595"/>
            </a:xfrm>
            <a:custGeom>
              <a:avLst/>
              <a:gdLst>
                <a:gd name="connsiteX0" fmla="*/ 11476 w 45586"/>
                <a:gd name="connsiteY0" fmla="*/ 38289 h 45595"/>
                <a:gd name="connsiteX1" fmla="*/ 12223 w 45586"/>
                <a:gd name="connsiteY1" fmla="*/ 35297 h 45595"/>
                <a:gd name="connsiteX2" fmla="*/ 12223 w 45586"/>
                <a:gd name="connsiteY2" fmla="*/ 35297 h 45595"/>
                <a:gd name="connsiteX3" fmla="*/ 12223 w 45586"/>
                <a:gd name="connsiteY3" fmla="*/ 2589 h 45595"/>
                <a:gd name="connsiteX4" fmla="*/ 0 w 45586"/>
                <a:gd name="connsiteY4" fmla="*/ 22783 h 45595"/>
                <a:gd name="connsiteX5" fmla="*/ 22779 w 45586"/>
                <a:gd name="connsiteY5" fmla="*/ 45595 h 45595"/>
                <a:gd name="connsiteX6" fmla="*/ 45587 w 45586"/>
                <a:gd name="connsiteY6" fmla="*/ 22783 h 45595"/>
                <a:gd name="connsiteX7" fmla="*/ 22779 w 45586"/>
                <a:gd name="connsiteY7" fmla="*/ 0 h 45595"/>
                <a:gd name="connsiteX8" fmla="*/ 20421 w 45586"/>
                <a:gd name="connsiteY8" fmla="*/ 115 h 45595"/>
                <a:gd name="connsiteX9" fmla="*/ 20421 w 45586"/>
                <a:gd name="connsiteY9" fmla="*/ 13204 h 45595"/>
                <a:gd name="connsiteX10" fmla="*/ 26662 w 45586"/>
                <a:gd name="connsiteY10" fmla="*/ 10903 h 45595"/>
                <a:gd name="connsiteX11" fmla="*/ 37965 w 45586"/>
                <a:gd name="connsiteY11" fmla="*/ 24883 h 45595"/>
                <a:gd name="connsiteX12" fmla="*/ 22290 w 45586"/>
                <a:gd name="connsiteY12" fmla="*/ 39756 h 45595"/>
                <a:gd name="connsiteX13" fmla="*/ 18781 w 45586"/>
                <a:gd name="connsiteY13" fmla="*/ 39554 h 45595"/>
                <a:gd name="connsiteX14" fmla="*/ 18666 w 45586"/>
                <a:gd name="connsiteY14" fmla="*/ 39554 h 45595"/>
                <a:gd name="connsiteX15" fmla="*/ 12109 w 45586"/>
                <a:gd name="connsiteY15" fmla="*/ 38461 h 45595"/>
                <a:gd name="connsiteX16" fmla="*/ 11476 w 45586"/>
                <a:gd name="connsiteY16" fmla="*/ 38289 h 45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586" h="45595">
                  <a:moveTo>
                    <a:pt x="11476" y="38289"/>
                  </a:moveTo>
                  <a:cubicBezTo>
                    <a:pt x="12281" y="37310"/>
                    <a:pt x="12223" y="35297"/>
                    <a:pt x="12223" y="35297"/>
                  </a:cubicBezTo>
                  <a:lnTo>
                    <a:pt x="12223" y="35297"/>
                  </a:lnTo>
                  <a:lnTo>
                    <a:pt x="12223" y="2589"/>
                  </a:lnTo>
                  <a:cubicBezTo>
                    <a:pt x="4947" y="6386"/>
                    <a:pt x="0" y="14009"/>
                    <a:pt x="0" y="22783"/>
                  </a:cubicBezTo>
                  <a:cubicBezTo>
                    <a:pt x="0" y="35383"/>
                    <a:pt x="10210" y="45595"/>
                    <a:pt x="22779" y="45595"/>
                  </a:cubicBezTo>
                  <a:cubicBezTo>
                    <a:pt x="35376" y="45595"/>
                    <a:pt x="45587" y="35383"/>
                    <a:pt x="45587" y="22783"/>
                  </a:cubicBezTo>
                  <a:cubicBezTo>
                    <a:pt x="45587" y="10184"/>
                    <a:pt x="35376" y="0"/>
                    <a:pt x="22779" y="0"/>
                  </a:cubicBezTo>
                  <a:cubicBezTo>
                    <a:pt x="21974" y="0"/>
                    <a:pt x="21197" y="29"/>
                    <a:pt x="20421" y="115"/>
                  </a:cubicBezTo>
                  <a:lnTo>
                    <a:pt x="20421" y="13204"/>
                  </a:lnTo>
                  <a:cubicBezTo>
                    <a:pt x="21830" y="11766"/>
                    <a:pt x="24131" y="10903"/>
                    <a:pt x="26662" y="10903"/>
                  </a:cubicBezTo>
                  <a:cubicBezTo>
                    <a:pt x="33737" y="10903"/>
                    <a:pt x="37965" y="16138"/>
                    <a:pt x="37965" y="24883"/>
                  </a:cubicBezTo>
                  <a:cubicBezTo>
                    <a:pt x="37965" y="34060"/>
                    <a:pt x="31954" y="39756"/>
                    <a:pt x="22290" y="39756"/>
                  </a:cubicBezTo>
                  <a:cubicBezTo>
                    <a:pt x="21197" y="39756"/>
                    <a:pt x="19989" y="39698"/>
                    <a:pt x="18781" y="39554"/>
                  </a:cubicBezTo>
                  <a:lnTo>
                    <a:pt x="18666" y="39554"/>
                  </a:lnTo>
                  <a:cubicBezTo>
                    <a:pt x="16135" y="39410"/>
                    <a:pt x="12281" y="38490"/>
                    <a:pt x="12109" y="38461"/>
                  </a:cubicBezTo>
                  <a:lnTo>
                    <a:pt x="11476" y="38289"/>
                  </a:lnTo>
                  <a:close/>
                </a:path>
              </a:pathLst>
            </a:custGeom>
            <a:grpFill/>
            <a:ln w="2874" cap="flat">
              <a:noFill/>
              <a:prstDash val="solid"/>
              <a:miter/>
            </a:ln>
          </p:spPr>
          <p:txBody>
            <a:bodyPr rtlCol="0" anchor="ctr"/>
            <a:lstStyle/>
            <a:p>
              <a:endParaRPr lang="en-US"/>
            </a:p>
          </p:txBody>
        </p:sp>
      </p:grpSp>
      <p:sp>
        <p:nvSpPr>
          <p:cNvPr id="5" name="Text Placeholder 4">
            <a:extLst>
              <a:ext uri="{FF2B5EF4-FFF2-40B4-BE49-F238E27FC236}">
                <a16:creationId xmlns:a16="http://schemas.microsoft.com/office/drawing/2014/main" id="{E4CB5E1A-20A3-904F-A1AA-7188C2FDC22F}"/>
              </a:ext>
            </a:extLst>
          </p:cNvPr>
          <p:cNvSpPr>
            <a:spLocks noGrp="1"/>
          </p:cNvSpPr>
          <p:nvPr>
            <p:ph type="body" sz="quarter" idx="10"/>
          </p:nvPr>
        </p:nvSpPr>
        <p:spPr>
          <a:xfrm>
            <a:off x="211138" y="5592763"/>
            <a:ext cx="3989387" cy="1152525"/>
          </a:xfrm>
        </p:spPr>
        <p:txBody>
          <a:bodyPr anchor="t">
            <a:noAutofit/>
          </a:bodyPr>
          <a:lstStyle>
            <a:lvl1pPr marL="0" indent="0">
              <a:lnSpc>
                <a:spcPct val="90000"/>
              </a:lnSpc>
              <a:buNone/>
              <a:defRPr sz="1000">
                <a:solidFill>
                  <a:schemeClr val="bg1"/>
                </a:solidFill>
              </a:defRPr>
            </a:lvl1pPr>
            <a:lvl2pPr marL="457200" indent="0">
              <a:lnSpc>
                <a:spcPct val="90000"/>
              </a:lnSpc>
              <a:buNone/>
              <a:defRPr sz="1000">
                <a:solidFill>
                  <a:schemeClr val="bg1"/>
                </a:solidFill>
              </a:defRPr>
            </a:lvl2pPr>
            <a:lvl3pPr marL="914400" indent="0">
              <a:lnSpc>
                <a:spcPct val="90000"/>
              </a:lnSpc>
              <a:buNone/>
              <a:defRPr sz="1000">
                <a:solidFill>
                  <a:schemeClr val="bg1"/>
                </a:solidFill>
              </a:defRPr>
            </a:lvl3pPr>
            <a:lvl4pPr marL="1371600" indent="0">
              <a:lnSpc>
                <a:spcPct val="90000"/>
              </a:lnSpc>
              <a:buNone/>
              <a:defRPr sz="1000">
                <a:solidFill>
                  <a:schemeClr val="bg1"/>
                </a:solidFill>
              </a:defRPr>
            </a:lvl4pPr>
            <a:lvl5pPr marL="1828800" indent="0">
              <a:lnSpc>
                <a:spcPct val="90000"/>
              </a:lnSpc>
              <a:buNone/>
              <a:defRPr sz="10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1861894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Header Photo Left">
  <p:cSld name="1_Header Photo Left">
    <p:spTree>
      <p:nvGrpSpPr>
        <p:cNvPr id="1" name="Shape 76"/>
        <p:cNvGrpSpPr/>
        <p:nvPr/>
      </p:nvGrpSpPr>
      <p:grpSpPr>
        <a:xfrm>
          <a:off x="0" y="0"/>
          <a:ext cx="0" cy="0"/>
          <a:chOff x="0" y="0"/>
          <a:chExt cx="0" cy="0"/>
        </a:xfrm>
      </p:grpSpPr>
      <p:pic>
        <p:nvPicPr>
          <p:cNvPr id="77" name="Google Shape;77;p34" descr="Icono&#10;&#10;Descripción generada automáticamente"/>
          <p:cNvPicPr preferRelativeResize="0"/>
          <p:nvPr/>
        </p:nvPicPr>
        <p:blipFill rotWithShape="1">
          <a:blip r:embed="rId2">
            <a:alphaModFix/>
          </a:blip>
          <a:srcRect r="30854"/>
          <a:stretch/>
        </p:blipFill>
        <p:spPr>
          <a:xfrm>
            <a:off x="-44653" y="0"/>
            <a:ext cx="6322594" cy="6858000"/>
          </a:xfrm>
          <a:prstGeom prst="rect">
            <a:avLst/>
          </a:prstGeom>
          <a:noFill/>
          <a:ln>
            <a:noFill/>
          </a:ln>
        </p:spPr>
      </p:pic>
      <p:sp>
        <p:nvSpPr>
          <p:cNvPr id="78" name="Google Shape;78;p34"/>
          <p:cNvSpPr txBox="1"/>
          <p:nvPr/>
        </p:nvSpPr>
        <p:spPr>
          <a:xfrm>
            <a:off x="184224" y="6417378"/>
            <a:ext cx="9523828" cy="1661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0"/>
              <a:buFont typeface="Arial"/>
              <a:buNone/>
            </a:pPr>
            <a:r>
              <a:rPr lang="es-ES" sz="480" b="1" i="0" u="none" strike="noStrike" cap="none">
                <a:solidFill>
                  <a:srgbClr val="003D46"/>
                </a:solidFill>
                <a:latin typeface="Arial"/>
                <a:ea typeface="Arial"/>
                <a:cs typeface="Arial"/>
                <a:sym typeface="Arial"/>
              </a:rPr>
              <a:t>All content within this presentation, both physically and intellectual is the exclusive property of Bioiberica. This presentation may not be distributed in full or in part to any person or third party without the written permission of Bioiberica. ©2021</a:t>
            </a:r>
            <a:endParaRPr sz="1400" b="0" i="0" u="none" strike="noStrike" cap="none">
              <a:solidFill>
                <a:srgbClr val="000000"/>
              </a:solidFill>
              <a:latin typeface="Arial"/>
              <a:ea typeface="Arial"/>
              <a:cs typeface="Arial"/>
              <a:sym typeface="Arial"/>
            </a:endParaRPr>
          </a:p>
        </p:txBody>
      </p:sp>
      <p:cxnSp>
        <p:nvCxnSpPr>
          <p:cNvPr id="79" name="Google Shape;79;p34"/>
          <p:cNvCxnSpPr/>
          <p:nvPr/>
        </p:nvCxnSpPr>
        <p:spPr>
          <a:xfrm>
            <a:off x="281354" y="6358597"/>
            <a:ext cx="11605846" cy="0"/>
          </a:xfrm>
          <a:prstGeom prst="straightConnector1">
            <a:avLst/>
          </a:prstGeom>
          <a:noFill/>
          <a:ln w="9525" cap="flat" cmpd="sng">
            <a:solidFill>
              <a:srgbClr val="003D46"/>
            </a:solidFill>
            <a:prstDash val="solid"/>
            <a:miter lim="800000"/>
            <a:headEnd type="none" w="sm" len="sm"/>
            <a:tailEnd type="none" w="sm" len="sm"/>
          </a:ln>
        </p:spPr>
      </p:cxnSp>
      <p:grpSp>
        <p:nvGrpSpPr>
          <p:cNvPr id="80" name="Google Shape;80;p34"/>
          <p:cNvGrpSpPr/>
          <p:nvPr/>
        </p:nvGrpSpPr>
        <p:grpSpPr>
          <a:xfrm>
            <a:off x="11118683" y="6430454"/>
            <a:ext cx="776187" cy="153123"/>
            <a:chOff x="5980466" y="3405957"/>
            <a:chExt cx="231123" cy="45595"/>
          </a:xfrm>
        </p:grpSpPr>
        <p:sp>
          <p:nvSpPr>
            <p:cNvPr id="81" name="Google Shape;81;p34"/>
            <p:cNvSpPr/>
            <p:nvPr/>
          </p:nvSpPr>
          <p:spPr>
            <a:xfrm>
              <a:off x="6038218" y="3416918"/>
              <a:ext cx="19327" cy="28622"/>
            </a:xfrm>
            <a:custGeom>
              <a:avLst/>
              <a:gdLst/>
              <a:ahLst/>
              <a:cxnLst/>
              <a:rect l="l" t="t" r="r" b="b"/>
              <a:pathLst>
                <a:path w="19327" h="28622" extrusionOk="0">
                  <a:moveTo>
                    <a:pt x="14697" y="13117"/>
                  </a:moveTo>
                  <a:cubicBezTo>
                    <a:pt x="16250" y="12053"/>
                    <a:pt x="17602" y="10212"/>
                    <a:pt x="17602" y="7594"/>
                  </a:cubicBezTo>
                  <a:cubicBezTo>
                    <a:pt x="17602" y="1323"/>
                    <a:pt x="11821" y="0"/>
                    <a:pt x="6989" y="0"/>
                  </a:cubicBezTo>
                  <a:cubicBezTo>
                    <a:pt x="4429" y="0"/>
                    <a:pt x="1870" y="172"/>
                    <a:pt x="604" y="431"/>
                  </a:cubicBezTo>
                  <a:lnTo>
                    <a:pt x="0" y="546"/>
                  </a:lnTo>
                  <a:lnTo>
                    <a:pt x="0" y="28076"/>
                  </a:lnTo>
                  <a:lnTo>
                    <a:pt x="661" y="28162"/>
                  </a:lnTo>
                  <a:cubicBezTo>
                    <a:pt x="2905" y="28450"/>
                    <a:pt x="5350" y="28623"/>
                    <a:pt x="7248" y="28623"/>
                  </a:cubicBezTo>
                  <a:cubicBezTo>
                    <a:pt x="17774" y="28623"/>
                    <a:pt x="19327" y="23330"/>
                    <a:pt x="19327" y="20166"/>
                  </a:cubicBezTo>
                  <a:cubicBezTo>
                    <a:pt x="19327" y="16771"/>
                    <a:pt x="17602" y="14239"/>
                    <a:pt x="14697" y="13117"/>
                  </a:cubicBezTo>
                  <a:moveTo>
                    <a:pt x="5407" y="11363"/>
                  </a:moveTo>
                  <a:lnTo>
                    <a:pt x="5407" y="4516"/>
                  </a:lnTo>
                  <a:cubicBezTo>
                    <a:pt x="5925" y="4459"/>
                    <a:pt x="6557" y="4459"/>
                    <a:pt x="7363" y="4459"/>
                  </a:cubicBezTo>
                  <a:cubicBezTo>
                    <a:pt x="9549" y="4459"/>
                    <a:pt x="12137" y="5034"/>
                    <a:pt x="12137" y="7824"/>
                  </a:cubicBezTo>
                  <a:cubicBezTo>
                    <a:pt x="12137" y="10212"/>
                    <a:pt x="10613" y="11363"/>
                    <a:pt x="7478" y="11363"/>
                  </a:cubicBezTo>
                  <a:lnTo>
                    <a:pt x="5407" y="11363"/>
                  </a:lnTo>
                  <a:close/>
                  <a:moveTo>
                    <a:pt x="13662" y="20022"/>
                  </a:moveTo>
                  <a:cubicBezTo>
                    <a:pt x="13662" y="21690"/>
                    <a:pt x="13029" y="23934"/>
                    <a:pt x="7650" y="23934"/>
                  </a:cubicBezTo>
                  <a:cubicBezTo>
                    <a:pt x="7104" y="23934"/>
                    <a:pt x="6155" y="23934"/>
                    <a:pt x="5407" y="23876"/>
                  </a:cubicBezTo>
                  <a:lnTo>
                    <a:pt x="5407" y="15994"/>
                  </a:lnTo>
                  <a:lnTo>
                    <a:pt x="7881" y="15994"/>
                  </a:lnTo>
                  <a:cubicBezTo>
                    <a:pt x="13057" y="15965"/>
                    <a:pt x="13662" y="18267"/>
                    <a:pt x="13662" y="20022"/>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2" name="Google Shape;82;p34"/>
            <p:cNvSpPr/>
            <p:nvPr/>
          </p:nvSpPr>
          <p:spPr>
            <a:xfrm>
              <a:off x="6071092" y="3424426"/>
              <a:ext cx="20017" cy="21114"/>
            </a:xfrm>
            <a:custGeom>
              <a:avLst/>
              <a:gdLst/>
              <a:ahLst/>
              <a:cxnLst/>
              <a:rect l="l" t="t" r="r" b="b"/>
              <a:pathLst>
                <a:path w="20017" h="21114" extrusionOk="0">
                  <a:moveTo>
                    <a:pt x="10009" y="0"/>
                  </a:moveTo>
                  <a:cubicBezTo>
                    <a:pt x="3825" y="0"/>
                    <a:pt x="0" y="4056"/>
                    <a:pt x="0" y="10586"/>
                  </a:cubicBezTo>
                  <a:cubicBezTo>
                    <a:pt x="0" y="17087"/>
                    <a:pt x="3825" y="21115"/>
                    <a:pt x="10009" y="21115"/>
                  </a:cubicBezTo>
                  <a:cubicBezTo>
                    <a:pt x="16164" y="21115"/>
                    <a:pt x="20018" y="17087"/>
                    <a:pt x="20018" y="10586"/>
                  </a:cubicBezTo>
                  <a:cubicBezTo>
                    <a:pt x="20018" y="4056"/>
                    <a:pt x="16164" y="0"/>
                    <a:pt x="10009" y="0"/>
                  </a:cubicBezTo>
                  <a:moveTo>
                    <a:pt x="14467" y="10557"/>
                  </a:moveTo>
                  <a:cubicBezTo>
                    <a:pt x="14467" y="14671"/>
                    <a:pt x="13000" y="16685"/>
                    <a:pt x="10009" y="16685"/>
                  </a:cubicBezTo>
                  <a:cubicBezTo>
                    <a:pt x="7047" y="16685"/>
                    <a:pt x="5580" y="14671"/>
                    <a:pt x="5580" y="10557"/>
                  </a:cubicBezTo>
                  <a:cubicBezTo>
                    <a:pt x="5580" y="6444"/>
                    <a:pt x="7018" y="4459"/>
                    <a:pt x="10009" y="4459"/>
                  </a:cubicBezTo>
                  <a:cubicBezTo>
                    <a:pt x="13000" y="4459"/>
                    <a:pt x="14467" y="6473"/>
                    <a:pt x="14467" y="10557"/>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3" name="Google Shape;83;p34"/>
            <p:cNvSpPr/>
            <p:nvPr/>
          </p:nvSpPr>
          <p:spPr>
            <a:xfrm>
              <a:off x="6106037" y="3416284"/>
              <a:ext cx="19212" cy="29255"/>
            </a:xfrm>
            <a:custGeom>
              <a:avLst/>
              <a:gdLst/>
              <a:ahLst/>
              <a:cxnLst/>
              <a:rect l="l" t="t" r="r" b="b"/>
              <a:pathLst>
                <a:path w="19212" h="29255" extrusionOk="0">
                  <a:moveTo>
                    <a:pt x="10325" y="8141"/>
                  </a:moveTo>
                  <a:cubicBezTo>
                    <a:pt x="8427" y="8141"/>
                    <a:pt x="6673" y="8688"/>
                    <a:pt x="5378" y="9694"/>
                  </a:cubicBezTo>
                  <a:lnTo>
                    <a:pt x="5378" y="288"/>
                  </a:lnTo>
                  <a:lnTo>
                    <a:pt x="4746" y="173"/>
                  </a:lnTo>
                  <a:cubicBezTo>
                    <a:pt x="3969" y="29"/>
                    <a:pt x="3049" y="0"/>
                    <a:pt x="2675" y="0"/>
                  </a:cubicBezTo>
                  <a:cubicBezTo>
                    <a:pt x="2330" y="0"/>
                    <a:pt x="1409" y="29"/>
                    <a:pt x="633" y="173"/>
                  </a:cubicBezTo>
                  <a:lnTo>
                    <a:pt x="0" y="288"/>
                  </a:lnTo>
                  <a:lnTo>
                    <a:pt x="0" y="28019"/>
                  </a:lnTo>
                  <a:lnTo>
                    <a:pt x="518" y="28192"/>
                  </a:lnTo>
                  <a:cubicBezTo>
                    <a:pt x="2013" y="28681"/>
                    <a:pt x="4659" y="29256"/>
                    <a:pt x="7277" y="29256"/>
                  </a:cubicBezTo>
                  <a:cubicBezTo>
                    <a:pt x="14870" y="29256"/>
                    <a:pt x="19213" y="25229"/>
                    <a:pt x="19213" y="18238"/>
                  </a:cubicBezTo>
                  <a:cubicBezTo>
                    <a:pt x="19241" y="11823"/>
                    <a:pt x="15991" y="8141"/>
                    <a:pt x="10325" y="8141"/>
                  </a:cubicBezTo>
                  <a:moveTo>
                    <a:pt x="13662" y="18382"/>
                  </a:moveTo>
                  <a:cubicBezTo>
                    <a:pt x="13662" y="22438"/>
                    <a:pt x="11562" y="24653"/>
                    <a:pt x="7737" y="24653"/>
                  </a:cubicBezTo>
                  <a:cubicBezTo>
                    <a:pt x="6845" y="24653"/>
                    <a:pt x="6040" y="24567"/>
                    <a:pt x="5378" y="24423"/>
                  </a:cubicBezTo>
                  <a:lnTo>
                    <a:pt x="5378" y="17174"/>
                  </a:lnTo>
                  <a:cubicBezTo>
                    <a:pt x="5378" y="13060"/>
                    <a:pt x="8600" y="12744"/>
                    <a:pt x="9606" y="12744"/>
                  </a:cubicBezTo>
                  <a:cubicBezTo>
                    <a:pt x="11476" y="12744"/>
                    <a:pt x="13662" y="13405"/>
                    <a:pt x="13662" y="18382"/>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4" name="Google Shape;84;p34"/>
            <p:cNvSpPr/>
            <p:nvPr/>
          </p:nvSpPr>
          <p:spPr>
            <a:xfrm>
              <a:off x="6128384" y="3424426"/>
              <a:ext cx="19212" cy="21085"/>
            </a:xfrm>
            <a:custGeom>
              <a:avLst/>
              <a:gdLst/>
              <a:ahLst/>
              <a:cxnLst/>
              <a:rect l="l" t="t" r="r" b="b"/>
              <a:pathLst>
                <a:path w="19212" h="21085" extrusionOk="0">
                  <a:moveTo>
                    <a:pt x="10124" y="0"/>
                  </a:moveTo>
                  <a:cubicBezTo>
                    <a:pt x="3883" y="0"/>
                    <a:pt x="0" y="4085"/>
                    <a:pt x="0" y="10672"/>
                  </a:cubicBezTo>
                  <a:cubicBezTo>
                    <a:pt x="0" y="17404"/>
                    <a:pt x="3911" y="21086"/>
                    <a:pt x="11015" y="21086"/>
                  </a:cubicBezTo>
                  <a:cubicBezTo>
                    <a:pt x="13604" y="21086"/>
                    <a:pt x="15703" y="20741"/>
                    <a:pt x="17487" y="19993"/>
                  </a:cubicBezTo>
                  <a:lnTo>
                    <a:pt x="17976" y="19792"/>
                  </a:lnTo>
                  <a:lnTo>
                    <a:pt x="17947" y="19274"/>
                  </a:lnTo>
                  <a:cubicBezTo>
                    <a:pt x="17889" y="18094"/>
                    <a:pt x="17573" y="16857"/>
                    <a:pt x="17113" y="16052"/>
                  </a:cubicBezTo>
                  <a:lnTo>
                    <a:pt x="16796" y="15505"/>
                  </a:lnTo>
                  <a:lnTo>
                    <a:pt x="16193" y="15735"/>
                  </a:lnTo>
                  <a:cubicBezTo>
                    <a:pt x="14668" y="16311"/>
                    <a:pt x="13000" y="16598"/>
                    <a:pt x="11246" y="16598"/>
                  </a:cubicBezTo>
                  <a:cubicBezTo>
                    <a:pt x="7708" y="16598"/>
                    <a:pt x="5982" y="15246"/>
                    <a:pt x="5637" y="12197"/>
                  </a:cubicBezTo>
                  <a:lnTo>
                    <a:pt x="19040" y="12197"/>
                  </a:lnTo>
                  <a:lnTo>
                    <a:pt x="19126" y="11075"/>
                  </a:lnTo>
                  <a:cubicBezTo>
                    <a:pt x="19155" y="10586"/>
                    <a:pt x="19212" y="9953"/>
                    <a:pt x="19212" y="9378"/>
                  </a:cubicBezTo>
                  <a:cubicBezTo>
                    <a:pt x="19212" y="3682"/>
                    <a:pt x="15646" y="0"/>
                    <a:pt x="10124" y="0"/>
                  </a:cubicBezTo>
                  <a:moveTo>
                    <a:pt x="10009" y="4401"/>
                  </a:moveTo>
                  <a:cubicBezTo>
                    <a:pt x="12971" y="4401"/>
                    <a:pt x="13690" y="6703"/>
                    <a:pt x="13834" y="7997"/>
                  </a:cubicBezTo>
                  <a:lnTo>
                    <a:pt x="5752" y="7997"/>
                  </a:lnTo>
                  <a:cubicBezTo>
                    <a:pt x="6270" y="5581"/>
                    <a:pt x="7651" y="4401"/>
                    <a:pt x="10009" y="4401"/>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5" name="Google Shape;85;p34"/>
            <p:cNvSpPr/>
            <p:nvPr/>
          </p:nvSpPr>
          <p:spPr>
            <a:xfrm>
              <a:off x="6151307" y="3424684"/>
              <a:ext cx="12051" cy="20539"/>
            </a:xfrm>
            <a:custGeom>
              <a:avLst/>
              <a:gdLst/>
              <a:ahLst/>
              <a:cxnLst/>
              <a:rect l="l" t="t" r="r" b="b"/>
              <a:pathLst>
                <a:path w="12051" h="20539" extrusionOk="0">
                  <a:moveTo>
                    <a:pt x="11735" y="201"/>
                  </a:moveTo>
                  <a:lnTo>
                    <a:pt x="11217" y="144"/>
                  </a:lnTo>
                  <a:cubicBezTo>
                    <a:pt x="10901" y="115"/>
                    <a:pt x="10383" y="58"/>
                    <a:pt x="9923" y="58"/>
                  </a:cubicBezTo>
                  <a:cubicBezTo>
                    <a:pt x="7967" y="58"/>
                    <a:pt x="6299" y="690"/>
                    <a:pt x="4947" y="1985"/>
                  </a:cubicBezTo>
                  <a:cubicBezTo>
                    <a:pt x="4890" y="1496"/>
                    <a:pt x="4803" y="1064"/>
                    <a:pt x="4746" y="777"/>
                  </a:cubicBezTo>
                  <a:lnTo>
                    <a:pt x="4659" y="288"/>
                  </a:lnTo>
                  <a:lnTo>
                    <a:pt x="4171" y="173"/>
                  </a:lnTo>
                  <a:cubicBezTo>
                    <a:pt x="3710" y="58"/>
                    <a:pt x="3106" y="0"/>
                    <a:pt x="2387" y="0"/>
                  </a:cubicBezTo>
                  <a:cubicBezTo>
                    <a:pt x="1726" y="0"/>
                    <a:pt x="1208" y="58"/>
                    <a:pt x="633" y="173"/>
                  </a:cubicBezTo>
                  <a:lnTo>
                    <a:pt x="0" y="288"/>
                  </a:lnTo>
                  <a:lnTo>
                    <a:pt x="0" y="20281"/>
                  </a:lnTo>
                  <a:lnTo>
                    <a:pt x="633" y="20396"/>
                  </a:lnTo>
                  <a:cubicBezTo>
                    <a:pt x="1409" y="20540"/>
                    <a:pt x="2272" y="20540"/>
                    <a:pt x="2704" y="20540"/>
                  </a:cubicBezTo>
                  <a:cubicBezTo>
                    <a:pt x="3164" y="20540"/>
                    <a:pt x="4027" y="20511"/>
                    <a:pt x="4746" y="20367"/>
                  </a:cubicBezTo>
                  <a:lnTo>
                    <a:pt x="5378" y="20252"/>
                  </a:lnTo>
                  <a:lnTo>
                    <a:pt x="5378" y="10327"/>
                  </a:lnTo>
                  <a:cubicBezTo>
                    <a:pt x="5378" y="6588"/>
                    <a:pt x="6845" y="4861"/>
                    <a:pt x="9951" y="4861"/>
                  </a:cubicBezTo>
                  <a:lnTo>
                    <a:pt x="10354" y="4861"/>
                  </a:lnTo>
                  <a:cubicBezTo>
                    <a:pt x="10440" y="4861"/>
                    <a:pt x="10699" y="4861"/>
                    <a:pt x="10929" y="4919"/>
                  </a:cubicBezTo>
                  <a:lnTo>
                    <a:pt x="11706" y="5121"/>
                  </a:lnTo>
                  <a:lnTo>
                    <a:pt x="11850" y="4344"/>
                  </a:lnTo>
                  <a:cubicBezTo>
                    <a:pt x="11994" y="3682"/>
                    <a:pt x="12051" y="2963"/>
                    <a:pt x="12051" y="2359"/>
                  </a:cubicBezTo>
                  <a:cubicBezTo>
                    <a:pt x="12051" y="1697"/>
                    <a:pt x="11994" y="1180"/>
                    <a:pt x="11878" y="719"/>
                  </a:cubicBezTo>
                  <a:lnTo>
                    <a:pt x="11735" y="201"/>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6" name="Google Shape;86;p34"/>
            <p:cNvSpPr/>
            <p:nvPr/>
          </p:nvSpPr>
          <p:spPr>
            <a:xfrm>
              <a:off x="6175610" y="3424454"/>
              <a:ext cx="16738" cy="21114"/>
            </a:xfrm>
            <a:custGeom>
              <a:avLst/>
              <a:gdLst/>
              <a:ahLst/>
              <a:cxnLst/>
              <a:rect l="l" t="t" r="r" b="b"/>
              <a:pathLst>
                <a:path w="16738" h="21114" extrusionOk="0">
                  <a:moveTo>
                    <a:pt x="15819" y="16225"/>
                  </a:moveTo>
                  <a:lnTo>
                    <a:pt x="15502" y="15707"/>
                  </a:lnTo>
                  <a:lnTo>
                    <a:pt x="14927" y="15908"/>
                  </a:lnTo>
                  <a:cubicBezTo>
                    <a:pt x="13690" y="16339"/>
                    <a:pt x="12540" y="16512"/>
                    <a:pt x="11044" y="16512"/>
                  </a:cubicBezTo>
                  <a:cubicBezTo>
                    <a:pt x="7363" y="16512"/>
                    <a:pt x="5579" y="14556"/>
                    <a:pt x="5579" y="10528"/>
                  </a:cubicBezTo>
                  <a:cubicBezTo>
                    <a:pt x="5579" y="7767"/>
                    <a:pt x="6471" y="4516"/>
                    <a:pt x="10728" y="4516"/>
                  </a:cubicBezTo>
                  <a:cubicBezTo>
                    <a:pt x="12223" y="4516"/>
                    <a:pt x="13575" y="4718"/>
                    <a:pt x="14812" y="5091"/>
                  </a:cubicBezTo>
                  <a:lnTo>
                    <a:pt x="15416" y="5293"/>
                  </a:lnTo>
                  <a:lnTo>
                    <a:pt x="15703" y="4718"/>
                  </a:lnTo>
                  <a:cubicBezTo>
                    <a:pt x="16221" y="3711"/>
                    <a:pt x="16451" y="2359"/>
                    <a:pt x="16451" y="1496"/>
                  </a:cubicBezTo>
                  <a:lnTo>
                    <a:pt x="16451" y="978"/>
                  </a:lnTo>
                  <a:lnTo>
                    <a:pt x="15962" y="805"/>
                  </a:lnTo>
                  <a:cubicBezTo>
                    <a:pt x="14409" y="230"/>
                    <a:pt x="12770" y="0"/>
                    <a:pt x="10469" y="0"/>
                  </a:cubicBezTo>
                  <a:cubicBezTo>
                    <a:pt x="4113" y="0"/>
                    <a:pt x="0" y="4142"/>
                    <a:pt x="0" y="10586"/>
                  </a:cubicBezTo>
                  <a:cubicBezTo>
                    <a:pt x="0" y="17289"/>
                    <a:pt x="3911" y="21115"/>
                    <a:pt x="10728" y="21115"/>
                  </a:cubicBezTo>
                  <a:cubicBezTo>
                    <a:pt x="12741" y="21115"/>
                    <a:pt x="14582" y="20827"/>
                    <a:pt x="16221" y="20223"/>
                  </a:cubicBezTo>
                  <a:lnTo>
                    <a:pt x="16739" y="20022"/>
                  </a:lnTo>
                  <a:lnTo>
                    <a:pt x="16710" y="19475"/>
                  </a:lnTo>
                  <a:cubicBezTo>
                    <a:pt x="16681" y="18324"/>
                    <a:pt x="16336" y="17087"/>
                    <a:pt x="15819" y="16225"/>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7" name="Google Shape;87;p34"/>
            <p:cNvSpPr/>
            <p:nvPr/>
          </p:nvSpPr>
          <p:spPr>
            <a:xfrm>
              <a:off x="6194592" y="3424426"/>
              <a:ext cx="16997" cy="21085"/>
            </a:xfrm>
            <a:custGeom>
              <a:avLst/>
              <a:gdLst/>
              <a:ahLst/>
              <a:cxnLst/>
              <a:rect l="l" t="t" r="r" b="b"/>
              <a:pathLst>
                <a:path w="16997" h="21085" extrusionOk="0">
                  <a:moveTo>
                    <a:pt x="8312" y="0"/>
                  </a:moveTo>
                  <a:cubicBezTo>
                    <a:pt x="6184" y="0"/>
                    <a:pt x="3854" y="316"/>
                    <a:pt x="2128" y="863"/>
                  </a:cubicBezTo>
                  <a:lnTo>
                    <a:pt x="1582" y="1036"/>
                  </a:lnTo>
                  <a:lnTo>
                    <a:pt x="1582" y="1582"/>
                  </a:lnTo>
                  <a:cubicBezTo>
                    <a:pt x="1582" y="2877"/>
                    <a:pt x="1870" y="3941"/>
                    <a:pt x="2445" y="4861"/>
                  </a:cubicBezTo>
                  <a:lnTo>
                    <a:pt x="2761" y="5351"/>
                  </a:lnTo>
                  <a:lnTo>
                    <a:pt x="3308" y="5178"/>
                  </a:lnTo>
                  <a:cubicBezTo>
                    <a:pt x="4976" y="4689"/>
                    <a:pt x="6385" y="4487"/>
                    <a:pt x="7938" y="4487"/>
                  </a:cubicBezTo>
                  <a:cubicBezTo>
                    <a:pt x="10987" y="4487"/>
                    <a:pt x="11648" y="5609"/>
                    <a:pt x="11706" y="7393"/>
                  </a:cubicBezTo>
                  <a:cubicBezTo>
                    <a:pt x="10987" y="7335"/>
                    <a:pt x="10153" y="7307"/>
                    <a:pt x="9117" y="7307"/>
                  </a:cubicBezTo>
                  <a:cubicBezTo>
                    <a:pt x="3595" y="7307"/>
                    <a:pt x="0" y="10068"/>
                    <a:pt x="0" y="14355"/>
                  </a:cubicBezTo>
                  <a:cubicBezTo>
                    <a:pt x="0" y="19935"/>
                    <a:pt x="4889" y="21086"/>
                    <a:pt x="9002" y="21086"/>
                  </a:cubicBezTo>
                  <a:cubicBezTo>
                    <a:pt x="11102" y="21086"/>
                    <a:pt x="13604" y="20770"/>
                    <a:pt x="16394" y="20166"/>
                  </a:cubicBezTo>
                  <a:lnTo>
                    <a:pt x="16998" y="20022"/>
                  </a:lnTo>
                  <a:lnTo>
                    <a:pt x="16998" y="7681"/>
                  </a:lnTo>
                  <a:cubicBezTo>
                    <a:pt x="16969" y="2589"/>
                    <a:pt x="14035" y="0"/>
                    <a:pt x="8312" y="0"/>
                  </a:cubicBezTo>
                  <a:moveTo>
                    <a:pt x="11677" y="11794"/>
                  </a:moveTo>
                  <a:lnTo>
                    <a:pt x="11677" y="16455"/>
                  </a:lnTo>
                  <a:cubicBezTo>
                    <a:pt x="10900" y="16598"/>
                    <a:pt x="9922" y="16685"/>
                    <a:pt x="8916" y="16685"/>
                  </a:cubicBezTo>
                  <a:cubicBezTo>
                    <a:pt x="6299" y="16685"/>
                    <a:pt x="5321" y="16052"/>
                    <a:pt x="5321" y="14297"/>
                  </a:cubicBezTo>
                  <a:cubicBezTo>
                    <a:pt x="5321" y="13175"/>
                    <a:pt x="5752" y="11650"/>
                    <a:pt x="9462" y="11650"/>
                  </a:cubicBezTo>
                  <a:cubicBezTo>
                    <a:pt x="10066" y="11650"/>
                    <a:pt x="10987" y="11708"/>
                    <a:pt x="11677" y="11794"/>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8" name="Google Shape;88;p34"/>
            <p:cNvSpPr/>
            <p:nvPr/>
          </p:nvSpPr>
          <p:spPr>
            <a:xfrm>
              <a:off x="6166579" y="3424224"/>
              <a:ext cx="5320" cy="21172"/>
            </a:xfrm>
            <a:custGeom>
              <a:avLst/>
              <a:gdLst/>
              <a:ahLst/>
              <a:cxnLst/>
              <a:rect l="l" t="t" r="r" b="b"/>
              <a:pathLst>
                <a:path w="5320" h="21172" extrusionOk="0">
                  <a:moveTo>
                    <a:pt x="4688" y="144"/>
                  </a:moveTo>
                  <a:cubicBezTo>
                    <a:pt x="4055" y="29"/>
                    <a:pt x="3250" y="0"/>
                    <a:pt x="2675" y="0"/>
                  </a:cubicBezTo>
                  <a:cubicBezTo>
                    <a:pt x="2215" y="0"/>
                    <a:pt x="1352" y="29"/>
                    <a:pt x="633" y="144"/>
                  </a:cubicBezTo>
                  <a:lnTo>
                    <a:pt x="0" y="259"/>
                  </a:lnTo>
                  <a:lnTo>
                    <a:pt x="0" y="20885"/>
                  </a:lnTo>
                  <a:lnTo>
                    <a:pt x="633" y="21000"/>
                  </a:lnTo>
                  <a:cubicBezTo>
                    <a:pt x="1265" y="21115"/>
                    <a:pt x="2071" y="21172"/>
                    <a:pt x="2646" y="21172"/>
                  </a:cubicBezTo>
                  <a:cubicBezTo>
                    <a:pt x="3106" y="21172"/>
                    <a:pt x="3969" y="21144"/>
                    <a:pt x="4688" y="21000"/>
                  </a:cubicBezTo>
                  <a:lnTo>
                    <a:pt x="5321" y="20885"/>
                  </a:lnTo>
                  <a:lnTo>
                    <a:pt x="5321" y="259"/>
                  </a:lnTo>
                  <a:lnTo>
                    <a:pt x="4688" y="144"/>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9" name="Google Shape;89;p34"/>
            <p:cNvSpPr/>
            <p:nvPr/>
          </p:nvSpPr>
          <p:spPr>
            <a:xfrm>
              <a:off x="6166234" y="3416400"/>
              <a:ext cx="5924" cy="5926"/>
            </a:xfrm>
            <a:custGeom>
              <a:avLst/>
              <a:gdLst/>
              <a:ahLst/>
              <a:cxnLst/>
              <a:rect l="l" t="t" r="r" b="b"/>
              <a:pathLst>
                <a:path w="5924" h="5926" extrusionOk="0">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0" name="Google Shape;90;p34"/>
            <p:cNvSpPr/>
            <p:nvPr/>
          </p:nvSpPr>
          <p:spPr>
            <a:xfrm>
              <a:off x="6095222" y="3424224"/>
              <a:ext cx="5291" cy="21028"/>
            </a:xfrm>
            <a:custGeom>
              <a:avLst/>
              <a:gdLst/>
              <a:ahLst/>
              <a:cxnLst/>
              <a:rect l="l" t="t" r="r" b="b"/>
              <a:pathLst>
                <a:path w="5291" h="21028" extrusionOk="0">
                  <a:moveTo>
                    <a:pt x="4688" y="144"/>
                  </a:moveTo>
                  <a:cubicBezTo>
                    <a:pt x="4055" y="29"/>
                    <a:pt x="3250" y="0"/>
                    <a:pt x="2675" y="0"/>
                  </a:cubicBezTo>
                  <a:cubicBezTo>
                    <a:pt x="2215" y="0"/>
                    <a:pt x="1352" y="29"/>
                    <a:pt x="633" y="144"/>
                  </a:cubicBezTo>
                  <a:lnTo>
                    <a:pt x="0" y="259"/>
                  </a:lnTo>
                  <a:lnTo>
                    <a:pt x="0" y="20741"/>
                  </a:lnTo>
                  <a:lnTo>
                    <a:pt x="633" y="20856"/>
                  </a:lnTo>
                  <a:cubicBezTo>
                    <a:pt x="1266" y="20971"/>
                    <a:pt x="2071" y="21029"/>
                    <a:pt x="2646" y="21029"/>
                  </a:cubicBezTo>
                  <a:cubicBezTo>
                    <a:pt x="3106" y="21029"/>
                    <a:pt x="3969" y="21000"/>
                    <a:pt x="4688" y="20856"/>
                  </a:cubicBezTo>
                  <a:lnTo>
                    <a:pt x="5292" y="20741"/>
                  </a:lnTo>
                  <a:lnTo>
                    <a:pt x="5292" y="259"/>
                  </a:lnTo>
                  <a:lnTo>
                    <a:pt x="4688" y="144"/>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1" name="Google Shape;91;p34"/>
            <p:cNvSpPr/>
            <p:nvPr/>
          </p:nvSpPr>
          <p:spPr>
            <a:xfrm>
              <a:off x="6094906" y="3416400"/>
              <a:ext cx="5924" cy="5926"/>
            </a:xfrm>
            <a:custGeom>
              <a:avLst/>
              <a:gdLst/>
              <a:ahLst/>
              <a:cxnLst/>
              <a:rect l="l" t="t" r="r" b="b"/>
              <a:pathLst>
                <a:path w="5924" h="5926" extrusionOk="0">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2" name="Google Shape;92;p34"/>
            <p:cNvSpPr/>
            <p:nvPr/>
          </p:nvSpPr>
          <p:spPr>
            <a:xfrm>
              <a:off x="6061946" y="3424282"/>
              <a:ext cx="5291" cy="21028"/>
            </a:xfrm>
            <a:custGeom>
              <a:avLst/>
              <a:gdLst/>
              <a:ahLst/>
              <a:cxnLst/>
              <a:rect l="l" t="t" r="r" b="b"/>
              <a:pathLst>
                <a:path w="5291" h="21028" extrusionOk="0">
                  <a:moveTo>
                    <a:pt x="4688" y="144"/>
                  </a:moveTo>
                  <a:cubicBezTo>
                    <a:pt x="4055" y="29"/>
                    <a:pt x="3250" y="0"/>
                    <a:pt x="2675" y="0"/>
                  </a:cubicBezTo>
                  <a:cubicBezTo>
                    <a:pt x="2215" y="0"/>
                    <a:pt x="1352" y="29"/>
                    <a:pt x="633" y="144"/>
                  </a:cubicBezTo>
                  <a:lnTo>
                    <a:pt x="0" y="259"/>
                  </a:lnTo>
                  <a:lnTo>
                    <a:pt x="0" y="20741"/>
                  </a:lnTo>
                  <a:lnTo>
                    <a:pt x="633" y="20856"/>
                  </a:lnTo>
                  <a:cubicBezTo>
                    <a:pt x="1265" y="20971"/>
                    <a:pt x="2071" y="21029"/>
                    <a:pt x="2646" y="21029"/>
                  </a:cubicBezTo>
                  <a:cubicBezTo>
                    <a:pt x="3106" y="21029"/>
                    <a:pt x="3969" y="21000"/>
                    <a:pt x="4688" y="20856"/>
                  </a:cubicBezTo>
                  <a:lnTo>
                    <a:pt x="5292" y="20741"/>
                  </a:lnTo>
                  <a:lnTo>
                    <a:pt x="5292" y="259"/>
                  </a:lnTo>
                  <a:lnTo>
                    <a:pt x="4688" y="144"/>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3" name="Google Shape;93;p34"/>
            <p:cNvSpPr/>
            <p:nvPr/>
          </p:nvSpPr>
          <p:spPr>
            <a:xfrm>
              <a:off x="6061601" y="3416428"/>
              <a:ext cx="5925" cy="5925"/>
            </a:xfrm>
            <a:custGeom>
              <a:avLst/>
              <a:gdLst/>
              <a:ahLst/>
              <a:cxnLst/>
              <a:rect l="l" t="t" r="r" b="b"/>
              <a:pathLst>
                <a:path w="5925" h="5925" extrusionOk="0">
                  <a:moveTo>
                    <a:pt x="2962" y="0"/>
                  </a:moveTo>
                  <a:cubicBezTo>
                    <a:pt x="1323" y="0"/>
                    <a:pt x="0" y="1323"/>
                    <a:pt x="0" y="2963"/>
                  </a:cubicBezTo>
                  <a:cubicBezTo>
                    <a:pt x="0" y="4603"/>
                    <a:pt x="1323" y="5926"/>
                    <a:pt x="2962" y="5926"/>
                  </a:cubicBezTo>
                  <a:cubicBezTo>
                    <a:pt x="4602" y="5926"/>
                    <a:pt x="5925" y="4603"/>
                    <a:pt x="5925" y="2963"/>
                  </a:cubicBezTo>
                  <a:cubicBezTo>
                    <a:pt x="5953" y="1352"/>
                    <a:pt x="4602" y="0"/>
                    <a:pt x="2962" y="0"/>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4" name="Google Shape;94;p34"/>
            <p:cNvSpPr/>
            <p:nvPr/>
          </p:nvSpPr>
          <p:spPr>
            <a:xfrm>
              <a:off x="6000685" y="3423879"/>
              <a:ext cx="9318" cy="14786"/>
            </a:xfrm>
            <a:custGeom>
              <a:avLst/>
              <a:gdLst/>
              <a:ahLst/>
              <a:cxnLst/>
              <a:rect l="l" t="t" r="r" b="b"/>
              <a:pathLst>
                <a:path w="9318" h="14786" extrusionOk="0">
                  <a:moveTo>
                    <a:pt x="1122" y="14729"/>
                  </a:moveTo>
                  <a:lnTo>
                    <a:pt x="1208" y="14729"/>
                  </a:lnTo>
                  <a:cubicBezTo>
                    <a:pt x="1553" y="14757"/>
                    <a:pt x="1927" y="14786"/>
                    <a:pt x="2301" y="14786"/>
                  </a:cubicBezTo>
                  <a:lnTo>
                    <a:pt x="2473" y="14786"/>
                  </a:lnTo>
                  <a:lnTo>
                    <a:pt x="2589" y="14786"/>
                  </a:lnTo>
                  <a:cubicBezTo>
                    <a:pt x="7047" y="14786"/>
                    <a:pt x="9319" y="12226"/>
                    <a:pt x="9319" y="7134"/>
                  </a:cubicBezTo>
                  <a:cubicBezTo>
                    <a:pt x="9319" y="2129"/>
                    <a:pt x="7909" y="0"/>
                    <a:pt x="4573" y="0"/>
                  </a:cubicBezTo>
                  <a:cubicBezTo>
                    <a:pt x="1841" y="0"/>
                    <a:pt x="345" y="1841"/>
                    <a:pt x="345" y="5207"/>
                  </a:cubicBezTo>
                  <a:lnTo>
                    <a:pt x="345" y="10960"/>
                  </a:lnTo>
                  <a:cubicBezTo>
                    <a:pt x="345" y="11938"/>
                    <a:pt x="288" y="13521"/>
                    <a:pt x="0" y="14470"/>
                  </a:cubicBezTo>
                  <a:cubicBezTo>
                    <a:pt x="144" y="14527"/>
                    <a:pt x="345" y="14556"/>
                    <a:pt x="575" y="14614"/>
                  </a:cubicBezTo>
                  <a:lnTo>
                    <a:pt x="661" y="14643"/>
                  </a:lnTo>
                  <a:cubicBezTo>
                    <a:pt x="748" y="14671"/>
                    <a:pt x="949" y="14700"/>
                    <a:pt x="1122" y="14729"/>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5" name="Google Shape;95;p34"/>
            <p:cNvSpPr/>
            <p:nvPr/>
          </p:nvSpPr>
          <p:spPr>
            <a:xfrm>
              <a:off x="5980466" y="3405957"/>
              <a:ext cx="45586" cy="45595"/>
            </a:xfrm>
            <a:custGeom>
              <a:avLst/>
              <a:gdLst/>
              <a:ahLst/>
              <a:cxnLst/>
              <a:rect l="l" t="t" r="r" b="b"/>
              <a:pathLst>
                <a:path w="45586" h="45595" extrusionOk="0">
                  <a:moveTo>
                    <a:pt x="11476" y="38289"/>
                  </a:moveTo>
                  <a:cubicBezTo>
                    <a:pt x="12281" y="37310"/>
                    <a:pt x="12223" y="35297"/>
                    <a:pt x="12223" y="35297"/>
                  </a:cubicBezTo>
                  <a:lnTo>
                    <a:pt x="12223" y="35297"/>
                  </a:lnTo>
                  <a:lnTo>
                    <a:pt x="12223" y="2589"/>
                  </a:lnTo>
                  <a:cubicBezTo>
                    <a:pt x="4947" y="6386"/>
                    <a:pt x="0" y="14009"/>
                    <a:pt x="0" y="22783"/>
                  </a:cubicBezTo>
                  <a:cubicBezTo>
                    <a:pt x="0" y="35383"/>
                    <a:pt x="10210" y="45595"/>
                    <a:pt x="22779" y="45595"/>
                  </a:cubicBezTo>
                  <a:cubicBezTo>
                    <a:pt x="35376" y="45595"/>
                    <a:pt x="45587" y="35383"/>
                    <a:pt x="45587" y="22783"/>
                  </a:cubicBezTo>
                  <a:cubicBezTo>
                    <a:pt x="45587" y="10184"/>
                    <a:pt x="35376" y="0"/>
                    <a:pt x="22779" y="0"/>
                  </a:cubicBezTo>
                  <a:cubicBezTo>
                    <a:pt x="21974" y="0"/>
                    <a:pt x="21197" y="29"/>
                    <a:pt x="20421" y="115"/>
                  </a:cubicBezTo>
                  <a:lnTo>
                    <a:pt x="20421" y="13204"/>
                  </a:lnTo>
                  <a:cubicBezTo>
                    <a:pt x="21830" y="11766"/>
                    <a:pt x="24131" y="10903"/>
                    <a:pt x="26662" y="10903"/>
                  </a:cubicBezTo>
                  <a:cubicBezTo>
                    <a:pt x="33737" y="10903"/>
                    <a:pt x="37965" y="16138"/>
                    <a:pt x="37965" y="24883"/>
                  </a:cubicBezTo>
                  <a:cubicBezTo>
                    <a:pt x="37965" y="34060"/>
                    <a:pt x="31954" y="39756"/>
                    <a:pt x="22290" y="39756"/>
                  </a:cubicBezTo>
                  <a:cubicBezTo>
                    <a:pt x="21197" y="39756"/>
                    <a:pt x="19989" y="39698"/>
                    <a:pt x="18781" y="39554"/>
                  </a:cubicBezTo>
                  <a:lnTo>
                    <a:pt x="18666" y="39554"/>
                  </a:lnTo>
                  <a:cubicBezTo>
                    <a:pt x="16135" y="39410"/>
                    <a:pt x="12281" y="38490"/>
                    <a:pt x="12109" y="38461"/>
                  </a:cubicBezTo>
                  <a:lnTo>
                    <a:pt x="11476" y="38289"/>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ítulo y objetos">
    <p:spTree>
      <p:nvGrpSpPr>
        <p:cNvPr id="1" name=""/>
        <p:cNvGrpSpPr/>
        <p:nvPr/>
      </p:nvGrpSpPr>
      <p:grpSpPr>
        <a:xfrm>
          <a:off x="0" y="0"/>
          <a:ext cx="0" cy="0"/>
          <a:chOff x="0" y="0"/>
          <a:chExt cx="0" cy="0"/>
        </a:xfrm>
      </p:grpSpPr>
      <p:grpSp>
        <p:nvGrpSpPr>
          <p:cNvPr id="7" name="Graphic 7">
            <a:extLst>
              <a:ext uri="{FF2B5EF4-FFF2-40B4-BE49-F238E27FC236}">
                <a16:creationId xmlns:a16="http://schemas.microsoft.com/office/drawing/2014/main" id="{CD90EC01-BFDD-1C0F-041F-A5B4EA412099}"/>
              </a:ext>
            </a:extLst>
          </p:cNvPr>
          <p:cNvGrpSpPr/>
          <p:nvPr userDrawn="1"/>
        </p:nvGrpSpPr>
        <p:grpSpPr>
          <a:xfrm>
            <a:off x="11118683" y="6430454"/>
            <a:ext cx="776190" cy="153123"/>
            <a:chOff x="5980466" y="3405957"/>
            <a:chExt cx="231124" cy="45595"/>
          </a:xfrm>
          <a:solidFill>
            <a:srgbClr val="003D46"/>
          </a:solidFill>
        </p:grpSpPr>
        <p:sp>
          <p:nvSpPr>
            <p:cNvPr id="8" name="Graphic 7">
              <a:extLst>
                <a:ext uri="{FF2B5EF4-FFF2-40B4-BE49-F238E27FC236}">
                  <a16:creationId xmlns:a16="http://schemas.microsoft.com/office/drawing/2014/main" id="{DC4AE5A6-96CD-DE55-F41B-B31B1AEFFC21}"/>
                </a:ext>
              </a:extLst>
            </p:cNvPr>
            <p:cNvSpPr/>
            <p:nvPr/>
          </p:nvSpPr>
          <p:spPr>
            <a:xfrm>
              <a:off x="6038218" y="3416918"/>
              <a:ext cx="19327" cy="28622"/>
            </a:xfrm>
            <a:custGeom>
              <a:avLst/>
              <a:gdLst>
                <a:gd name="connsiteX0" fmla="*/ 14697 w 19327"/>
                <a:gd name="connsiteY0" fmla="*/ 13117 h 28622"/>
                <a:gd name="connsiteX1" fmla="*/ 17602 w 19327"/>
                <a:gd name="connsiteY1" fmla="*/ 7594 h 28622"/>
                <a:gd name="connsiteX2" fmla="*/ 6989 w 19327"/>
                <a:gd name="connsiteY2" fmla="*/ 0 h 28622"/>
                <a:gd name="connsiteX3" fmla="*/ 604 w 19327"/>
                <a:gd name="connsiteY3" fmla="*/ 431 h 28622"/>
                <a:gd name="connsiteX4" fmla="*/ 0 w 19327"/>
                <a:gd name="connsiteY4" fmla="*/ 546 h 28622"/>
                <a:gd name="connsiteX5" fmla="*/ 0 w 19327"/>
                <a:gd name="connsiteY5" fmla="*/ 28076 h 28622"/>
                <a:gd name="connsiteX6" fmla="*/ 661 w 19327"/>
                <a:gd name="connsiteY6" fmla="*/ 28162 h 28622"/>
                <a:gd name="connsiteX7" fmla="*/ 7248 w 19327"/>
                <a:gd name="connsiteY7" fmla="*/ 28623 h 28622"/>
                <a:gd name="connsiteX8" fmla="*/ 19327 w 19327"/>
                <a:gd name="connsiteY8" fmla="*/ 20166 h 28622"/>
                <a:gd name="connsiteX9" fmla="*/ 14697 w 19327"/>
                <a:gd name="connsiteY9" fmla="*/ 13117 h 28622"/>
                <a:gd name="connsiteX10" fmla="*/ 5407 w 19327"/>
                <a:gd name="connsiteY10" fmla="*/ 11363 h 28622"/>
                <a:gd name="connsiteX11" fmla="*/ 5407 w 19327"/>
                <a:gd name="connsiteY11" fmla="*/ 4516 h 28622"/>
                <a:gd name="connsiteX12" fmla="*/ 7363 w 19327"/>
                <a:gd name="connsiteY12" fmla="*/ 4459 h 28622"/>
                <a:gd name="connsiteX13" fmla="*/ 12137 w 19327"/>
                <a:gd name="connsiteY13" fmla="*/ 7824 h 28622"/>
                <a:gd name="connsiteX14" fmla="*/ 7478 w 19327"/>
                <a:gd name="connsiteY14" fmla="*/ 11363 h 28622"/>
                <a:gd name="connsiteX15" fmla="*/ 5407 w 19327"/>
                <a:gd name="connsiteY15" fmla="*/ 11363 h 28622"/>
                <a:gd name="connsiteX16" fmla="*/ 13662 w 19327"/>
                <a:gd name="connsiteY16" fmla="*/ 20022 h 28622"/>
                <a:gd name="connsiteX17" fmla="*/ 7650 w 19327"/>
                <a:gd name="connsiteY17" fmla="*/ 23934 h 28622"/>
                <a:gd name="connsiteX18" fmla="*/ 5407 w 19327"/>
                <a:gd name="connsiteY18" fmla="*/ 23876 h 28622"/>
                <a:gd name="connsiteX19" fmla="*/ 5407 w 19327"/>
                <a:gd name="connsiteY19" fmla="*/ 15994 h 28622"/>
                <a:gd name="connsiteX20" fmla="*/ 7881 w 19327"/>
                <a:gd name="connsiteY20" fmla="*/ 15994 h 28622"/>
                <a:gd name="connsiteX21" fmla="*/ 13662 w 19327"/>
                <a:gd name="connsiteY21" fmla="*/ 20022 h 2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27" h="28622">
                  <a:moveTo>
                    <a:pt x="14697" y="13117"/>
                  </a:moveTo>
                  <a:cubicBezTo>
                    <a:pt x="16250" y="12053"/>
                    <a:pt x="17602" y="10212"/>
                    <a:pt x="17602" y="7594"/>
                  </a:cubicBezTo>
                  <a:cubicBezTo>
                    <a:pt x="17602" y="1323"/>
                    <a:pt x="11821" y="0"/>
                    <a:pt x="6989" y="0"/>
                  </a:cubicBezTo>
                  <a:cubicBezTo>
                    <a:pt x="4429" y="0"/>
                    <a:pt x="1870" y="172"/>
                    <a:pt x="604" y="431"/>
                  </a:cubicBezTo>
                  <a:lnTo>
                    <a:pt x="0" y="546"/>
                  </a:lnTo>
                  <a:lnTo>
                    <a:pt x="0" y="28076"/>
                  </a:lnTo>
                  <a:lnTo>
                    <a:pt x="661" y="28162"/>
                  </a:lnTo>
                  <a:cubicBezTo>
                    <a:pt x="2905" y="28450"/>
                    <a:pt x="5350" y="28623"/>
                    <a:pt x="7248" y="28623"/>
                  </a:cubicBezTo>
                  <a:cubicBezTo>
                    <a:pt x="17774" y="28623"/>
                    <a:pt x="19327" y="23330"/>
                    <a:pt x="19327" y="20166"/>
                  </a:cubicBezTo>
                  <a:cubicBezTo>
                    <a:pt x="19327" y="16771"/>
                    <a:pt x="17602" y="14239"/>
                    <a:pt x="14697" y="13117"/>
                  </a:cubicBezTo>
                  <a:moveTo>
                    <a:pt x="5407" y="11363"/>
                  </a:moveTo>
                  <a:lnTo>
                    <a:pt x="5407" y="4516"/>
                  </a:lnTo>
                  <a:cubicBezTo>
                    <a:pt x="5925" y="4459"/>
                    <a:pt x="6557" y="4459"/>
                    <a:pt x="7363" y="4459"/>
                  </a:cubicBezTo>
                  <a:cubicBezTo>
                    <a:pt x="9549" y="4459"/>
                    <a:pt x="12137" y="5034"/>
                    <a:pt x="12137" y="7824"/>
                  </a:cubicBezTo>
                  <a:cubicBezTo>
                    <a:pt x="12137" y="10212"/>
                    <a:pt x="10613" y="11363"/>
                    <a:pt x="7478" y="11363"/>
                  </a:cubicBezTo>
                  <a:lnTo>
                    <a:pt x="5407" y="11363"/>
                  </a:lnTo>
                  <a:close/>
                  <a:moveTo>
                    <a:pt x="13662" y="20022"/>
                  </a:moveTo>
                  <a:cubicBezTo>
                    <a:pt x="13662" y="21690"/>
                    <a:pt x="13029" y="23934"/>
                    <a:pt x="7650" y="23934"/>
                  </a:cubicBezTo>
                  <a:cubicBezTo>
                    <a:pt x="7104" y="23934"/>
                    <a:pt x="6155" y="23934"/>
                    <a:pt x="5407" y="23876"/>
                  </a:cubicBezTo>
                  <a:lnTo>
                    <a:pt x="5407" y="15994"/>
                  </a:lnTo>
                  <a:lnTo>
                    <a:pt x="7881" y="15994"/>
                  </a:lnTo>
                  <a:cubicBezTo>
                    <a:pt x="13057" y="15965"/>
                    <a:pt x="13662" y="18267"/>
                    <a:pt x="13662" y="20022"/>
                  </a:cubicBezTo>
                </a:path>
              </a:pathLst>
            </a:custGeom>
            <a:grpFill/>
            <a:ln w="287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 name="Graphic 7">
              <a:extLst>
                <a:ext uri="{FF2B5EF4-FFF2-40B4-BE49-F238E27FC236}">
                  <a16:creationId xmlns:a16="http://schemas.microsoft.com/office/drawing/2014/main" id="{07C5CD8E-2BB8-E0A1-08C3-41DFCB3A7423}"/>
                </a:ext>
              </a:extLst>
            </p:cNvPr>
            <p:cNvSpPr/>
            <p:nvPr/>
          </p:nvSpPr>
          <p:spPr>
            <a:xfrm>
              <a:off x="6071092" y="3424426"/>
              <a:ext cx="20017" cy="21114"/>
            </a:xfrm>
            <a:custGeom>
              <a:avLst/>
              <a:gdLst>
                <a:gd name="connsiteX0" fmla="*/ 10009 w 20017"/>
                <a:gd name="connsiteY0" fmla="*/ 0 h 21114"/>
                <a:gd name="connsiteX1" fmla="*/ 0 w 20017"/>
                <a:gd name="connsiteY1" fmla="*/ 10586 h 21114"/>
                <a:gd name="connsiteX2" fmla="*/ 10009 w 20017"/>
                <a:gd name="connsiteY2" fmla="*/ 21115 h 21114"/>
                <a:gd name="connsiteX3" fmla="*/ 20018 w 20017"/>
                <a:gd name="connsiteY3" fmla="*/ 10586 h 21114"/>
                <a:gd name="connsiteX4" fmla="*/ 10009 w 20017"/>
                <a:gd name="connsiteY4" fmla="*/ 0 h 21114"/>
                <a:gd name="connsiteX5" fmla="*/ 14467 w 20017"/>
                <a:gd name="connsiteY5" fmla="*/ 10557 h 21114"/>
                <a:gd name="connsiteX6" fmla="*/ 10009 w 20017"/>
                <a:gd name="connsiteY6" fmla="*/ 16685 h 21114"/>
                <a:gd name="connsiteX7" fmla="*/ 5580 w 20017"/>
                <a:gd name="connsiteY7" fmla="*/ 10557 h 21114"/>
                <a:gd name="connsiteX8" fmla="*/ 10009 w 20017"/>
                <a:gd name="connsiteY8" fmla="*/ 4459 h 21114"/>
                <a:gd name="connsiteX9" fmla="*/ 14467 w 20017"/>
                <a:gd name="connsiteY9" fmla="*/ 10557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017" h="21114">
                  <a:moveTo>
                    <a:pt x="10009" y="0"/>
                  </a:moveTo>
                  <a:cubicBezTo>
                    <a:pt x="3825" y="0"/>
                    <a:pt x="0" y="4056"/>
                    <a:pt x="0" y="10586"/>
                  </a:cubicBezTo>
                  <a:cubicBezTo>
                    <a:pt x="0" y="17087"/>
                    <a:pt x="3825" y="21115"/>
                    <a:pt x="10009" y="21115"/>
                  </a:cubicBezTo>
                  <a:cubicBezTo>
                    <a:pt x="16164" y="21115"/>
                    <a:pt x="20018" y="17087"/>
                    <a:pt x="20018" y="10586"/>
                  </a:cubicBezTo>
                  <a:cubicBezTo>
                    <a:pt x="20018" y="4056"/>
                    <a:pt x="16164" y="0"/>
                    <a:pt x="10009" y="0"/>
                  </a:cubicBezTo>
                  <a:moveTo>
                    <a:pt x="14467" y="10557"/>
                  </a:moveTo>
                  <a:cubicBezTo>
                    <a:pt x="14467" y="14671"/>
                    <a:pt x="13000" y="16685"/>
                    <a:pt x="10009" y="16685"/>
                  </a:cubicBezTo>
                  <a:cubicBezTo>
                    <a:pt x="7047" y="16685"/>
                    <a:pt x="5580" y="14671"/>
                    <a:pt x="5580" y="10557"/>
                  </a:cubicBezTo>
                  <a:cubicBezTo>
                    <a:pt x="5580" y="6444"/>
                    <a:pt x="7018" y="4459"/>
                    <a:pt x="10009" y="4459"/>
                  </a:cubicBezTo>
                  <a:cubicBezTo>
                    <a:pt x="13000" y="4459"/>
                    <a:pt x="14467" y="6473"/>
                    <a:pt x="14467" y="10557"/>
                  </a:cubicBezTo>
                </a:path>
              </a:pathLst>
            </a:custGeom>
            <a:grpFill/>
            <a:ln w="287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 name="Graphic 7">
              <a:extLst>
                <a:ext uri="{FF2B5EF4-FFF2-40B4-BE49-F238E27FC236}">
                  <a16:creationId xmlns:a16="http://schemas.microsoft.com/office/drawing/2014/main" id="{8D764190-F9A3-FF94-D387-F7FBC62AE0FC}"/>
                </a:ext>
              </a:extLst>
            </p:cNvPr>
            <p:cNvSpPr/>
            <p:nvPr/>
          </p:nvSpPr>
          <p:spPr>
            <a:xfrm>
              <a:off x="6106037" y="3416284"/>
              <a:ext cx="19212" cy="29255"/>
            </a:xfrm>
            <a:custGeom>
              <a:avLst/>
              <a:gdLst>
                <a:gd name="connsiteX0" fmla="*/ 10325 w 19212"/>
                <a:gd name="connsiteY0" fmla="*/ 8141 h 29255"/>
                <a:gd name="connsiteX1" fmla="*/ 5378 w 19212"/>
                <a:gd name="connsiteY1" fmla="*/ 9694 h 29255"/>
                <a:gd name="connsiteX2" fmla="*/ 5378 w 19212"/>
                <a:gd name="connsiteY2" fmla="*/ 288 h 29255"/>
                <a:gd name="connsiteX3" fmla="*/ 4746 w 19212"/>
                <a:gd name="connsiteY3" fmla="*/ 173 h 29255"/>
                <a:gd name="connsiteX4" fmla="*/ 2675 w 19212"/>
                <a:gd name="connsiteY4" fmla="*/ 0 h 29255"/>
                <a:gd name="connsiteX5" fmla="*/ 633 w 19212"/>
                <a:gd name="connsiteY5" fmla="*/ 173 h 29255"/>
                <a:gd name="connsiteX6" fmla="*/ 0 w 19212"/>
                <a:gd name="connsiteY6" fmla="*/ 288 h 29255"/>
                <a:gd name="connsiteX7" fmla="*/ 0 w 19212"/>
                <a:gd name="connsiteY7" fmla="*/ 28019 h 29255"/>
                <a:gd name="connsiteX8" fmla="*/ 518 w 19212"/>
                <a:gd name="connsiteY8" fmla="*/ 28192 h 29255"/>
                <a:gd name="connsiteX9" fmla="*/ 7277 w 19212"/>
                <a:gd name="connsiteY9" fmla="*/ 29256 h 29255"/>
                <a:gd name="connsiteX10" fmla="*/ 19213 w 19212"/>
                <a:gd name="connsiteY10" fmla="*/ 18238 h 29255"/>
                <a:gd name="connsiteX11" fmla="*/ 10325 w 19212"/>
                <a:gd name="connsiteY11" fmla="*/ 8141 h 29255"/>
                <a:gd name="connsiteX12" fmla="*/ 13662 w 19212"/>
                <a:gd name="connsiteY12" fmla="*/ 18382 h 29255"/>
                <a:gd name="connsiteX13" fmla="*/ 7737 w 19212"/>
                <a:gd name="connsiteY13" fmla="*/ 24653 h 29255"/>
                <a:gd name="connsiteX14" fmla="*/ 5378 w 19212"/>
                <a:gd name="connsiteY14" fmla="*/ 24423 h 29255"/>
                <a:gd name="connsiteX15" fmla="*/ 5378 w 19212"/>
                <a:gd name="connsiteY15" fmla="*/ 17174 h 29255"/>
                <a:gd name="connsiteX16" fmla="*/ 9606 w 19212"/>
                <a:gd name="connsiteY16" fmla="*/ 12744 h 29255"/>
                <a:gd name="connsiteX17" fmla="*/ 13662 w 19212"/>
                <a:gd name="connsiteY17" fmla="*/ 18382 h 29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212" h="29255">
                  <a:moveTo>
                    <a:pt x="10325" y="8141"/>
                  </a:moveTo>
                  <a:cubicBezTo>
                    <a:pt x="8427" y="8141"/>
                    <a:pt x="6673" y="8688"/>
                    <a:pt x="5378" y="9694"/>
                  </a:cubicBezTo>
                  <a:lnTo>
                    <a:pt x="5378" y="288"/>
                  </a:lnTo>
                  <a:lnTo>
                    <a:pt x="4746" y="173"/>
                  </a:lnTo>
                  <a:cubicBezTo>
                    <a:pt x="3969" y="29"/>
                    <a:pt x="3049" y="0"/>
                    <a:pt x="2675" y="0"/>
                  </a:cubicBezTo>
                  <a:cubicBezTo>
                    <a:pt x="2330" y="0"/>
                    <a:pt x="1409" y="29"/>
                    <a:pt x="633" y="173"/>
                  </a:cubicBezTo>
                  <a:lnTo>
                    <a:pt x="0" y="288"/>
                  </a:lnTo>
                  <a:lnTo>
                    <a:pt x="0" y="28019"/>
                  </a:lnTo>
                  <a:lnTo>
                    <a:pt x="518" y="28192"/>
                  </a:lnTo>
                  <a:cubicBezTo>
                    <a:pt x="2013" y="28681"/>
                    <a:pt x="4659" y="29256"/>
                    <a:pt x="7277" y="29256"/>
                  </a:cubicBezTo>
                  <a:cubicBezTo>
                    <a:pt x="14870" y="29256"/>
                    <a:pt x="19213" y="25229"/>
                    <a:pt x="19213" y="18238"/>
                  </a:cubicBezTo>
                  <a:cubicBezTo>
                    <a:pt x="19241" y="11823"/>
                    <a:pt x="15991" y="8141"/>
                    <a:pt x="10325" y="8141"/>
                  </a:cubicBezTo>
                  <a:moveTo>
                    <a:pt x="13662" y="18382"/>
                  </a:moveTo>
                  <a:cubicBezTo>
                    <a:pt x="13662" y="22438"/>
                    <a:pt x="11562" y="24653"/>
                    <a:pt x="7737" y="24653"/>
                  </a:cubicBezTo>
                  <a:cubicBezTo>
                    <a:pt x="6845" y="24653"/>
                    <a:pt x="6040" y="24567"/>
                    <a:pt x="5378" y="24423"/>
                  </a:cubicBezTo>
                  <a:lnTo>
                    <a:pt x="5378" y="17174"/>
                  </a:lnTo>
                  <a:cubicBezTo>
                    <a:pt x="5378" y="13060"/>
                    <a:pt x="8600" y="12744"/>
                    <a:pt x="9606" y="12744"/>
                  </a:cubicBezTo>
                  <a:cubicBezTo>
                    <a:pt x="11476" y="12744"/>
                    <a:pt x="13662" y="13405"/>
                    <a:pt x="13662" y="18382"/>
                  </a:cubicBezTo>
                </a:path>
              </a:pathLst>
            </a:custGeom>
            <a:grpFill/>
            <a:ln w="287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 name="Graphic 7">
              <a:extLst>
                <a:ext uri="{FF2B5EF4-FFF2-40B4-BE49-F238E27FC236}">
                  <a16:creationId xmlns:a16="http://schemas.microsoft.com/office/drawing/2014/main" id="{EA34B27D-60CB-7E8C-1145-621774871EF1}"/>
                </a:ext>
              </a:extLst>
            </p:cNvPr>
            <p:cNvSpPr/>
            <p:nvPr/>
          </p:nvSpPr>
          <p:spPr>
            <a:xfrm>
              <a:off x="6128384" y="3424426"/>
              <a:ext cx="19212" cy="21085"/>
            </a:xfrm>
            <a:custGeom>
              <a:avLst/>
              <a:gdLst>
                <a:gd name="connsiteX0" fmla="*/ 10124 w 19212"/>
                <a:gd name="connsiteY0" fmla="*/ 0 h 21085"/>
                <a:gd name="connsiteX1" fmla="*/ 0 w 19212"/>
                <a:gd name="connsiteY1" fmla="*/ 10672 h 21085"/>
                <a:gd name="connsiteX2" fmla="*/ 11015 w 19212"/>
                <a:gd name="connsiteY2" fmla="*/ 21086 h 21085"/>
                <a:gd name="connsiteX3" fmla="*/ 17487 w 19212"/>
                <a:gd name="connsiteY3" fmla="*/ 19993 h 21085"/>
                <a:gd name="connsiteX4" fmla="*/ 17976 w 19212"/>
                <a:gd name="connsiteY4" fmla="*/ 19792 h 21085"/>
                <a:gd name="connsiteX5" fmla="*/ 17947 w 19212"/>
                <a:gd name="connsiteY5" fmla="*/ 19274 h 21085"/>
                <a:gd name="connsiteX6" fmla="*/ 17113 w 19212"/>
                <a:gd name="connsiteY6" fmla="*/ 16052 h 21085"/>
                <a:gd name="connsiteX7" fmla="*/ 16796 w 19212"/>
                <a:gd name="connsiteY7" fmla="*/ 15505 h 21085"/>
                <a:gd name="connsiteX8" fmla="*/ 16193 w 19212"/>
                <a:gd name="connsiteY8" fmla="*/ 15735 h 21085"/>
                <a:gd name="connsiteX9" fmla="*/ 11246 w 19212"/>
                <a:gd name="connsiteY9" fmla="*/ 16598 h 21085"/>
                <a:gd name="connsiteX10" fmla="*/ 5637 w 19212"/>
                <a:gd name="connsiteY10" fmla="*/ 12197 h 21085"/>
                <a:gd name="connsiteX11" fmla="*/ 19040 w 19212"/>
                <a:gd name="connsiteY11" fmla="*/ 12197 h 21085"/>
                <a:gd name="connsiteX12" fmla="*/ 19126 w 19212"/>
                <a:gd name="connsiteY12" fmla="*/ 11075 h 21085"/>
                <a:gd name="connsiteX13" fmla="*/ 19212 w 19212"/>
                <a:gd name="connsiteY13" fmla="*/ 9378 h 21085"/>
                <a:gd name="connsiteX14" fmla="*/ 10124 w 19212"/>
                <a:gd name="connsiteY14" fmla="*/ 0 h 21085"/>
                <a:gd name="connsiteX15" fmla="*/ 10009 w 19212"/>
                <a:gd name="connsiteY15" fmla="*/ 4401 h 21085"/>
                <a:gd name="connsiteX16" fmla="*/ 13834 w 19212"/>
                <a:gd name="connsiteY16" fmla="*/ 7997 h 21085"/>
                <a:gd name="connsiteX17" fmla="*/ 5752 w 19212"/>
                <a:gd name="connsiteY17" fmla="*/ 7997 h 21085"/>
                <a:gd name="connsiteX18" fmla="*/ 10009 w 19212"/>
                <a:gd name="connsiteY18" fmla="*/ 4401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212" h="21085">
                  <a:moveTo>
                    <a:pt x="10124" y="0"/>
                  </a:moveTo>
                  <a:cubicBezTo>
                    <a:pt x="3883" y="0"/>
                    <a:pt x="0" y="4085"/>
                    <a:pt x="0" y="10672"/>
                  </a:cubicBezTo>
                  <a:cubicBezTo>
                    <a:pt x="0" y="17404"/>
                    <a:pt x="3911" y="21086"/>
                    <a:pt x="11015" y="21086"/>
                  </a:cubicBezTo>
                  <a:cubicBezTo>
                    <a:pt x="13604" y="21086"/>
                    <a:pt x="15703" y="20741"/>
                    <a:pt x="17487" y="19993"/>
                  </a:cubicBezTo>
                  <a:lnTo>
                    <a:pt x="17976" y="19792"/>
                  </a:lnTo>
                  <a:lnTo>
                    <a:pt x="17947" y="19274"/>
                  </a:lnTo>
                  <a:cubicBezTo>
                    <a:pt x="17889" y="18094"/>
                    <a:pt x="17573" y="16857"/>
                    <a:pt x="17113" y="16052"/>
                  </a:cubicBezTo>
                  <a:lnTo>
                    <a:pt x="16796" y="15505"/>
                  </a:lnTo>
                  <a:lnTo>
                    <a:pt x="16193" y="15735"/>
                  </a:lnTo>
                  <a:cubicBezTo>
                    <a:pt x="14668" y="16311"/>
                    <a:pt x="13000" y="16598"/>
                    <a:pt x="11246" y="16598"/>
                  </a:cubicBezTo>
                  <a:cubicBezTo>
                    <a:pt x="7708" y="16598"/>
                    <a:pt x="5982" y="15246"/>
                    <a:pt x="5637" y="12197"/>
                  </a:cubicBezTo>
                  <a:lnTo>
                    <a:pt x="19040" y="12197"/>
                  </a:lnTo>
                  <a:lnTo>
                    <a:pt x="19126" y="11075"/>
                  </a:lnTo>
                  <a:cubicBezTo>
                    <a:pt x="19155" y="10586"/>
                    <a:pt x="19212" y="9953"/>
                    <a:pt x="19212" y="9378"/>
                  </a:cubicBezTo>
                  <a:cubicBezTo>
                    <a:pt x="19212" y="3682"/>
                    <a:pt x="15646" y="0"/>
                    <a:pt x="10124" y="0"/>
                  </a:cubicBezTo>
                  <a:moveTo>
                    <a:pt x="10009" y="4401"/>
                  </a:moveTo>
                  <a:cubicBezTo>
                    <a:pt x="12971" y="4401"/>
                    <a:pt x="13690" y="6703"/>
                    <a:pt x="13834" y="7997"/>
                  </a:cubicBezTo>
                  <a:lnTo>
                    <a:pt x="5752" y="7997"/>
                  </a:lnTo>
                  <a:cubicBezTo>
                    <a:pt x="6270" y="5581"/>
                    <a:pt x="7651" y="4401"/>
                    <a:pt x="10009" y="4401"/>
                  </a:cubicBezTo>
                </a:path>
              </a:pathLst>
            </a:custGeom>
            <a:grpFill/>
            <a:ln w="287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 name="Graphic 7">
              <a:extLst>
                <a:ext uri="{FF2B5EF4-FFF2-40B4-BE49-F238E27FC236}">
                  <a16:creationId xmlns:a16="http://schemas.microsoft.com/office/drawing/2014/main" id="{930EA6C6-AEBD-F77A-C3F6-40790B587908}"/>
                </a:ext>
              </a:extLst>
            </p:cNvPr>
            <p:cNvSpPr/>
            <p:nvPr/>
          </p:nvSpPr>
          <p:spPr>
            <a:xfrm>
              <a:off x="6151307" y="3424684"/>
              <a:ext cx="12051" cy="20539"/>
            </a:xfrm>
            <a:custGeom>
              <a:avLst/>
              <a:gdLst>
                <a:gd name="connsiteX0" fmla="*/ 11735 w 12051"/>
                <a:gd name="connsiteY0" fmla="*/ 201 h 20539"/>
                <a:gd name="connsiteX1" fmla="*/ 11217 w 12051"/>
                <a:gd name="connsiteY1" fmla="*/ 144 h 20539"/>
                <a:gd name="connsiteX2" fmla="*/ 9923 w 12051"/>
                <a:gd name="connsiteY2" fmla="*/ 58 h 20539"/>
                <a:gd name="connsiteX3" fmla="*/ 4947 w 12051"/>
                <a:gd name="connsiteY3" fmla="*/ 1985 h 20539"/>
                <a:gd name="connsiteX4" fmla="*/ 4746 w 12051"/>
                <a:gd name="connsiteY4" fmla="*/ 777 h 20539"/>
                <a:gd name="connsiteX5" fmla="*/ 4659 w 12051"/>
                <a:gd name="connsiteY5" fmla="*/ 288 h 20539"/>
                <a:gd name="connsiteX6" fmla="*/ 4171 w 12051"/>
                <a:gd name="connsiteY6" fmla="*/ 173 h 20539"/>
                <a:gd name="connsiteX7" fmla="*/ 2387 w 12051"/>
                <a:gd name="connsiteY7" fmla="*/ 0 h 20539"/>
                <a:gd name="connsiteX8" fmla="*/ 633 w 12051"/>
                <a:gd name="connsiteY8" fmla="*/ 173 h 20539"/>
                <a:gd name="connsiteX9" fmla="*/ 0 w 12051"/>
                <a:gd name="connsiteY9" fmla="*/ 288 h 20539"/>
                <a:gd name="connsiteX10" fmla="*/ 0 w 12051"/>
                <a:gd name="connsiteY10" fmla="*/ 20281 h 20539"/>
                <a:gd name="connsiteX11" fmla="*/ 633 w 12051"/>
                <a:gd name="connsiteY11" fmla="*/ 20396 h 20539"/>
                <a:gd name="connsiteX12" fmla="*/ 2704 w 12051"/>
                <a:gd name="connsiteY12" fmla="*/ 20540 h 20539"/>
                <a:gd name="connsiteX13" fmla="*/ 4746 w 12051"/>
                <a:gd name="connsiteY13" fmla="*/ 20367 h 20539"/>
                <a:gd name="connsiteX14" fmla="*/ 5378 w 12051"/>
                <a:gd name="connsiteY14" fmla="*/ 20252 h 20539"/>
                <a:gd name="connsiteX15" fmla="*/ 5378 w 12051"/>
                <a:gd name="connsiteY15" fmla="*/ 10327 h 20539"/>
                <a:gd name="connsiteX16" fmla="*/ 9951 w 12051"/>
                <a:gd name="connsiteY16" fmla="*/ 4861 h 20539"/>
                <a:gd name="connsiteX17" fmla="*/ 10354 w 12051"/>
                <a:gd name="connsiteY17" fmla="*/ 4861 h 20539"/>
                <a:gd name="connsiteX18" fmla="*/ 10929 w 12051"/>
                <a:gd name="connsiteY18" fmla="*/ 4919 h 20539"/>
                <a:gd name="connsiteX19" fmla="*/ 11706 w 12051"/>
                <a:gd name="connsiteY19" fmla="*/ 5121 h 20539"/>
                <a:gd name="connsiteX20" fmla="*/ 11850 w 12051"/>
                <a:gd name="connsiteY20" fmla="*/ 4344 h 20539"/>
                <a:gd name="connsiteX21" fmla="*/ 12051 w 12051"/>
                <a:gd name="connsiteY21" fmla="*/ 2359 h 20539"/>
                <a:gd name="connsiteX22" fmla="*/ 11878 w 12051"/>
                <a:gd name="connsiteY22" fmla="*/ 719 h 20539"/>
                <a:gd name="connsiteX23" fmla="*/ 11735 w 12051"/>
                <a:gd name="connsiteY23" fmla="*/ 201 h 2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51" h="20539">
                  <a:moveTo>
                    <a:pt x="11735" y="201"/>
                  </a:moveTo>
                  <a:lnTo>
                    <a:pt x="11217" y="144"/>
                  </a:lnTo>
                  <a:cubicBezTo>
                    <a:pt x="10901" y="115"/>
                    <a:pt x="10383" y="58"/>
                    <a:pt x="9923" y="58"/>
                  </a:cubicBezTo>
                  <a:cubicBezTo>
                    <a:pt x="7967" y="58"/>
                    <a:pt x="6299" y="690"/>
                    <a:pt x="4947" y="1985"/>
                  </a:cubicBezTo>
                  <a:cubicBezTo>
                    <a:pt x="4890" y="1496"/>
                    <a:pt x="4803" y="1064"/>
                    <a:pt x="4746" y="777"/>
                  </a:cubicBezTo>
                  <a:lnTo>
                    <a:pt x="4659" y="288"/>
                  </a:lnTo>
                  <a:lnTo>
                    <a:pt x="4171" y="173"/>
                  </a:lnTo>
                  <a:cubicBezTo>
                    <a:pt x="3710" y="58"/>
                    <a:pt x="3106" y="0"/>
                    <a:pt x="2387" y="0"/>
                  </a:cubicBezTo>
                  <a:cubicBezTo>
                    <a:pt x="1726" y="0"/>
                    <a:pt x="1208" y="58"/>
                    <a:pt x="633" y="173"/>
                  </a:cubicBezTo>
                  <a:lnTo>
                    <a:pt x="0" y="288"/>
                  </a:lnTo>
                  <a:lnTo>
                    <a:pt x="0" y="20281"/>
                  </a:lnTo>
                  <a:lnTo>
                    <a:pt x="633" y="20396"/>
                  </a:lnTo>
                  <a:cubicBezTo>
                    <a:pt x="1409" y="20540"/>
                    <a:pt x="2272" y="20540"/>
                    <a:pt x="2704" y="20540"/>
                  </a:cubicBezTo>
                  <a:cubicBezTo>
                    <a:pt x="3164" y="20540"/>
                    <a:pt x="4027" y="20511"/>
                    <a:pt x="4746" y="20367"/>
                  </a:cubicBezTo>
                  <a:lnTo>
                    <a:pt x="5378" y="20252"/>
                  </a:lnTo>
                  <a:lnTo>
                    <a:pt x="5378" y="10327"/>
                  </a:lnTo>
                  <a:cubicBezTo>
                    <a:pt x="5378" y="6588"/>
                    <a:pt x="6845" y="4861"/>
                    <a:pt x="9951" y="4861"/>
                  </a:cubicBezTo>
                  <a:lnTo>
                    <a:pt x="10354" y="4861"/>
                  </a:lnTo>
                  <a:cubicBezTo>
                    <a:pt x="10440" y="4861"/>
                    <a:pt x="10699" y="4861"/>
                    <a:pt x="10929" y="4919"/>
                  </a:cubicBezTo>
                  <a:lnTo>
                    <a:pt x="11706" y="5121"/>
                  </a:lnTo>
                  <a:lnTo>
                    <a:pt x="11850" y="4344"/>
                  </a:lnTo>
                  <a:cubicBezTo>
                    <a:pt x="11994" y="3682"/>
                    <a:pt x="12051" y="2963"/>
                    <a:pt x="12051" y="2359"/>
                  </a:cubicBezTo>
                  <a:cubicBezTo>
                    <a:pt x="12051" y="1697"/>
                    <a:pt x="11994" y="1180"/>
                    <a:pt x="11878" y="719"/>
                  </a:cubicBezTo>
                  <a:lnTo>
                    <a:pt x="11735" y="201"/>
                  </a:lnTo>
                  <a:close/>
                </a:path>
              </a:pathLst>
            </a:custGeom>
            <a:grpFill/>
            <a:ln w="287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 name="Graphic 7">
              <a:extLst>
                <a:ext uri="{FF2B5EF4-FFF2-40B4-BE49-F238E27FC236}">
                  <a16:creationId xmlns:a16="http://schemas.microsoft.com/office/drawing/2014/main" id="{71DB8097-0994-E628-92EE-45DED68DAAF0}"/>
                </a:ext>
              </a:extLst>
            </p:cNvPr>
            <p:cNvSpPr/>
            <p:nvPr/>
          </p:nvSpPr>
          <p:spPr>
            <a:xfrm>
              <a:off x="6175610" y="3424454"/>
              <a:ext cx="16738" cy="21114"/>
            </a:xfrm>
            <a:custGeom>
              <a:avLst/>
              <a:gdLst>
                <a:gd name="connsiteX0" fmla="*/ 15819 w 16738"/>
                <a:gd name="connsiteY0" fmla="*/ 16225 h 21114"/>
                <a:gd name="connsiteX1" fmla="*/ 15502 w 16738"/>
                <a:gd name="connsiteY1" fmla="*/ 15707 h 21114"/>
                <a:gd name="connsiteX2" fmla="*/ 14927 w 16738"/>
                <a:gd name="connsiteY2" fmla="*/ 15908 h 21114"/>
                <a:gd name="connsiteX3" fmla="*/ 11044 w 16738"/>
                <a:gd name="connsiteY3" fmla="*/ 16512 h 21114"/>
                <a:gd name="connsiteX4" fmla="*/ 5579 w 16738"/>
                <a:gd name="connsiteY4" fmla="*/ 10528 h 21114"/>
                <a:gd name="connsiteX5" fmla="*/ 10728 w 16738"/>
                <a:gd name="connsiteY5" fmla="*/ 4516 h 21114"/>
                <a:gd name="connsiteX6" fmla="*/ 14812 w 16738"/>
                <a:gd name="connsiteY6" fmla="*/ 5091 h 21114"/>
                <a:gd name="connsiteX7" fmla="*/ 15416 w 16738"/>
                <a:gd name="connsiteY7" fmla="*/ 5293 h 21114"/>
                <a:gd name="connsiteX8" fmla="*/ 15703 w 16738"/>
                <a:gd name="connsiteY8" fmla="*/ 4718 h 21114"/>
                <a:gd name="connsiteX9" fmla="*/ 16451 w 16738"/>
                <a:gd name="connsiteY9" fmla="*/ 1496 h 21114"/>
                <a:gd name="connsiteX10" fmla="*/ 16451 w 16738"/>
                <a:gd name="connsiteY10" fmla="*/ 978 h 21114"/>
                <a:gd name="connsiteX11" fmla="*/ 15962 w 16738"/>
                <a:gd name="connsiteY11" fmla="*/ 805 h 21114"/>
                <a:gd name="connsiteX12" fmla="*/ 10469 w 16738"/>
                <a:gd name="connsiteY12" fmla="*/ 0 h 21114"/>
                <a:gd name="connsiteX13" fmla="*/ 0 w 16738"/>
                <a:gd name="connsiteY13" fmla="*/ 10586 h 21114"/>
                <a:gd name="connsiteX14" fmla="*/ 10728 w 16738"/>
                <a:gd name="connsiteY14" fmla="*/ 21115 h 21114"/>
                <a:gd name="connsiteX15" fmla="*/ 16221 w 16738"/>
                <a:gd name="connsiteY15" fmla="*/ 20223 h 21114"/>
                <a:gd name="connsiteX16" fmla="*/ 16739 w 16738"/>
                <a:gd name="connsiteY16" fmla="*/ 20022 h 21114"/>
                <a:gd name="connsiteX17" fmla="*/ 16710 w 16738"/>
                <a:gd name="connsiteY17" fmla="*/ 19475 h 21114"/>
                <a:gd name="connsiteX18" fmla="*/ 15819 w 16738"/>
                <a:gd name="connsiteY18" fmla="*/ 16225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738" h="21114">
                  <a:moveTo>
                    <a:pt x="15819" y="16225"/>
                  </a:moveTo>
                  <a:lnTo>
                    <a:pt x="15502" y="15707"/>
                  </a:lnTo>
                  <a:lnTo>
                    <a:pt x="14927" y="15908"/>
                  </a:lnTo>
                  <a:cubicBezTo>
                    <a:pt x="13690" y="16339"/>
                    <a:pt x="12540" y="16512"/>
                    <a:pt x="11044" y="16512"/>
                  </a:cubicBezTo>
                  <a:cubicBezTo>
                    <a:pt x="7363" y="16512"/>
                    <a:pt x="5579" y="14556"/>
                    <a:pt x="5579" y="10528"/>
                  </a:cubicBezTo>
                  <a:cubicBezTo>
                    <a:pt x="5579" y="7767"/>
                    <a:pt x="6471" y="4516"/>
                    <a:pt x="10728" y="4516"/>
                  </a:cubicBezTo>
                  <a:cubicBezTo>
                    <a:pt x="12223" y="4516"/>
                    <a:pt x="13575" y="4718"/>
                    <a:pt x="14812" y="5091"/>
                  </a:cubicBezTo>
                  <a:lnTo>
                    <a:pt x="15416" y="5293"/>
                  </a:lnTo>
                  <a:lnTo>
                    <a:pt x="15703" y="4718"/>
                  </a:lnTo>
                  <a:cubicBezTo>
                    <a:pt x="16221" y="3711"/>
                    <a:pt x="16451" y="2359"/>
                    <a:pt x="16451" y="1496"/>
                  </a:cubicBezTo>
                  <a:lnTo>
                    <a:pt x="16451" y="978"/>
                  </a:lnTo>
                  <a:lnTo>
                    <a:pt x="15962" y="805"/>
                  </a:lnTo>
                  <a:cubicBezTo>
                    <a:pt x="14409" y="230"/>
                    <a:pt x="12770" y="0"/>
                    <a:pt x="10469" y="0"/>
                  </a:cubicBezTo>
                  <a:cubicBezTo>
                    <a:pt x="4113" y="0"/>
                    <a:pt x="0" y="4142"/>
                    <a:pt x="0" y="10586"/>
                  </a:cubicBezTo>
                  <a:cubicBezTo>
                    <a:pt x="0" y="17289"/>
                    <a:pt x="3911" y="21115"/>
                    <a:pt x="10728" y="21115"/>
                  </a:cubicBezTo>
                  <a:cubicBezTo>
                    <a:pt x="12741" y="21115"/>
                    <a:pt x="14582" y="20827"/>
                    <a:pt x="16221" y="20223"/>
                  </a:cubicBezTo>
                  <a:lnTo>
                    <a:pt x="16739" y="20022"/>
                  </a:lnTo>
                  <a:lnTo>
                    <a:pt x="16710" y="19475"/>
                  </a:lnTo>
                  <a:cubicBezTo>
                    <a:pt x="16681" y="18324"/>
                    <a:pt x="16336" y="17087"/>
                    <a:pt x="15819" y="16225"/>
                  </a:cubicBezTo>
                </a:path>
              </a:pathLst>
            </a:custGeom>
            <a:grpFill/>
            <a:ln w="287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Graphic 7">
              <a:extLst>
                <a:ext uri="{FF2B5EF4-FFF2-40B4-BE49-F238E27FC236}">
                  <a16:creationId xmlns:a16="http://schemas.microsoft.com/office/drawing/2014/main" id="{CA05B829-5388-B9C7-9C0B-2E3BCE2902E0}"/>
                </a:ext>
              </a:extLst>
            </p:cNvPr>
            <p:cNvSpPr/>
            <p:nvPr/>
          </p:nvSpPr>
          <p:spPr>
            <a:xfrm>
              <a:off x="6194592" y="3424426"/>
              <a:ext cx="16997" cy="21085"/>
            </a:xfrm>
            <a:custGeom>
              <a:avLst/>
              <a:gdLst>
                <a:gd name="connsiteX0" fmla="*/ 8312 w 16997"/>
                <a:gd name="connsiteY0" fmla="*/ 0 h 21085"/>
                <a:gd name="connsiteX1" fmla="*/ 2128 w 16997"/>
                <a:gd name="connsiteY1" fmla="*/ 863 h 21085"/>
                <a:gd name="connsiteX2" fmla="*/ 1582 w 16997"/>
                <a:gd name="connsiteY2" fmla="*/ 1036 h 21085"/>
                <a:gd name="connsiteX3" fmla="*/ 1582 w 16997"/>
                <a:gd name="connsiteY3" fmla="*/ 1582 h 21085"/>
                <a:gd name="connsiteX4" fmla="*/ 2445 w 16997"/>
                <a:gd name="connsiteY4" fmla="*/ 4861 h 21085"/>
                <a:gd name="connsiteX5" fmla="*/ 2761 w 16997"/>
                <a:gd name="connsiteY5" fmla="*/ 5351 h 21085"/>
                <a:gd name="connsiteX6" fmla="*/ 3308 w 16997"/>
                <a:gd name="connsiteY6" fmla="*/ 5178 h 21085"/>
                <a:gd name="connsiteX7" fmla="*/ 7938 w 16997"/>
                <a:gd name="connsiteY7" fmla="*/ 4487 h 21085"/>
                <a:gd name="connsiteX8" fmla="*/ 11706 w 16997"/>
                <a:gd name="connsiteY8" fmla="*/ 7393 h 21085"/>
                <a:gd name="connsiteX9" fmla="*/ 9117 w 16997"/>
                <a:gd name="connsiteY9" fmla="*/ 7307 h 21085"/>
                <a:gd name="connsiteX10" fmla="*/ 0 w 16997"/>
                <a:gd name="connsiteY10" fmla="*/ 14355 h 21085"/>
                <a:gd name="connsiteX11" fmla="*/ 9002 w 16997"/>
                <a:gd name="connsiteY11" fmla="*/ 21086 h 21085"/>
                <a:gd name="connsiteX12" fmla="*/ 16394 w 16997"/>
                <a:gd name="connsiteY12" fmla="*/ 20166 h 21085"/>
                <a:gd name="connsiteX13" fmla="*/ 16998 w 16997"/>
                <a:gd name="connsiteY13" fmla="*/ 20022 h 21085"/>
                <a:gd name="connsiteX14" fmla="*/ 16998 w 16997"/>
                <a:gd name="connsiteY14" fmla="*/ 7681 h 21085"/>
                <a:gd name="connsiteX15" fmla="*/ 8312 w 16997"/>
                <a:gd name="connsiteY15" fmla="*/ 0 h 21085"/>
                <a:gd name="connsiteX16" fmla="*/ 11677 w 16997"/>
                <a:gd name="connsiteY16" fmla="*/ 11794 h 21085"/>
                <a:gd name="connsiteX17" fmla="*/ 11677 w 16997"/>
                <a:gd name="connsiteY17" fmla="*/ 16455 h 21085"/>
                <a:gd name="connsiteX18" fmla="*/ 8916 w 16997"/>
                <a:gd name="connsiteY18" fmla="*/ 16685 h 21085"/>
                <a:gd name="connsiteX19" fmla="*/ 5321 w 16997"/>
                <a:gd name="connsiteY19" fmla="*/ 14297 h 21085"/>
                <a:gd name="connsiteX20" fmla="*/ 9462 w 16997"/>
                <a:gd name="connsiteY20" fmla="*/ 11650 h 21085"/>
                <a:gd name="connsiteX21" fmla="*/ 11677 w 16997"/>
                <a:gd name="connsiteY21" fmla="*/ 11794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997" h="21085">
                  <a:moveTo>
                    <a:pt x="8312" y="0"/>
                  </a:moveTo>
                  <a:cubicBezTo>
                    <a:pt x="6184" y="0"/>
                    <a:pt x="3854" y="316"/>
                    <a:pt x="2128" y="863"/>
                  </a:cubicBezTo>
                  <a:lnTo>
                    <a:pt x="1582" y="1036"/>
                  </a:lnTo>
                  <a:lnTo>
                    <a:pt x="1582" y="1582"/>
                  </a:lnTo>
                  <a:cubicBezTo>
                    <a:pt x="1582" y="2877"/>
                    <a:pt x="1870" y="3941"/>
                    <a:pt x="2445" y="4861"/>
                  </a:cubicBezTo>
                  <a:lnTo>
                    <a:pt x="2761" y="5351"/>
                  </a:lnTo>
                  <a:lnTo>
                    <a:pt x="3308" y="5178"/>
                  </a:lnTo>
                  <a:cubicBezTo>
                    <a:pt x="4976" y="4689"/>
                    <a:pt x="6385" y="4487"/>
                    <a:pt x="7938" y="4487"/>
                  </a:cubicBezTo>
                  <a:cubicBezTo>
                    <a:pt x="10987" y="4487"/>
                    <a:pt x="11648" y="5609"/>
                    <a:pt x="11706" y="7393"/>
                  </a:cubicBezTo>
                  <a:cubicBezTo>
                    <a:pt x="10987" y="7335"/>
                    <a:pt x="10153" y="7307"/>
                    <a:pt x="9117" y="7307"/>
                  </a:cubicBezTo>
                  <a:cubicBezTo>
                    <a:pt x="3595" y="7307"/>
                    <a:pt x="0" y="10068"/>
                    <a:pt x="0" y="14355"/>
                  </a:cubicBezTo>
                  <a:cubicBezTo>
                    <a:pt x="0" y="19935"/>
                    <a:pt x="4889" y="21086"/>
                    <a:pt x="9002" y="21086"/>
                  </a:cubicBezTo>
                  <a:cubicBezTo>
                    <a:pt x="11102" y="21086"/>
                    <a:pt x="13604" y="20770"/>
                    <a:pt x="16394" y="20166"/>
                  </a:cubicBezTo>
                  <a:lnTo>
                    <a:pt x="16998" y="20022"/>
                  </a:lnTo>
                  <a:lnTo>
                    <a:pt x="16998" y="7681"/>
                  </a:lnTo>
                  <a:cubicBezTo>
                    <a:pt x="16969" y="2589"/>
                    <a:pt x="14035" y="0"/>
                    <a:pt x="8312" y="0"/>
                  </a:cubicBezTo>
                  <a:moveTo>
                    <a:pt x="11677" y="11794"/>
                  </a:moveTo>
                  <a:lnTo>
                    <a:pt x="11677" y="16455"/>
                  </a:lnTo>
                  <a:cubicBezTo>
                    <a:pt x="10900" y="16598"/>
                    <a:pt x="9922" y="16685"/>
                    <a:pt x="8916" y="16685"/>
                  </a:cubicBezTo>
                  <a:cubicBezTo>
                    <a:pt x="6299" y="16685"/>
                    <a:pt x="5321" y="16052"/>
                    <a:pt x="5321" y="14297"/>
                  </a:cubicBezTo>
                  <a:cubicBezTo>
                    <a:pt x="5321" y="13175"/>
                    <a:pt x="5752" y="11650"/>
                    <a:pt x="9462" y="11650"/>
                  </a:cubicBezTo>
                  <a:cubicBezTo>
                    <a:pt x="10066" y="11650"/>
                    <a:pt x="10987" y="11708"/>
                    <a:pt x="11677" y="11794"/>
                  </a:cubicBezTo>
                </a:path>
              </a:pathLst>
            </a:custGeom>
            <a:grpFill/>
            <a:ln w="287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 name="Graphic 7">
              <a:extLst>
                <a:ext uri="{FF2B5EF4-FFF2-40B4-BE49-F238E27FC236}">
                  <a16:creationId xmlns:a16="http://schemas.microsoft.com/office/drawing/2014/main" id="{B5CF19F0-F3D1-A94A-FC88-C436F9720B68}"/>
                </a:ext>
              </a:extLst>
            </p:cNvPr>
            <p:cNvSpPr/>
            <p:nvPr/>
          </p:nvSpPr>
          <p:spPr>
            <a:xfrm>
              <a:off x="6166579" y="3424224"/>
              <a:ext cx="5320" cy="21172"/>
            </a:xfrm>
            <a:custGeom>
              <a:avLst/>
              <a:gdLst>
                <a:gd name="connsiteX0" fmla="*/ 4688 w 5320"/>
                <a:gd name="connsiteY0" fmla="*/ 144 h 21172"/>
                <a:gd name="connsiteX1" fmla="*/ 2675 w 5320"/>
                <a:gd name="connsiteY1" fmla="*/ 0 h 21172"/>
                <a:gd name="connsiteX2" fmla="*/ 633 w 5320"/>
                <a:gd name="connsiteY2" fmla="*/ 144 h 21172"/>
                <a:gd name="connsiteX3" fmla="*/ 0 w 5320"/>
                <a:gd name="connsiteY3" fmla="*/ 259 h 21172"/>
                <a:gd name="connsiteX4" fmla="*/ 0 w 5320"/>
                <a:gd name="connsiteY4" fmla="*/ 20885 h 21172"/>
                <a:gd name="connsiteX5" fmla="*/ 633 w 5320"/>
                <a:gd name="connsiteY5" fmla="*/ 21000 h 21172"/>
                <a:gd name="connsiteX6" fmla="*/ 2646 w 5320"/>
                <a:gd name="connsiteY6" fmla="*/ 21172 h 21172"/>
                <a:gd name="connsiteX7" fmla="*/ 4688 w 5320"/>
                <a:gd name="connsiteY7" fmla="*/ 21000 h 21172"/>
                <a:gd name="connsiteX8" fmla="*/ 5321 w 5320"/>
                <a:gd name="connsiteY8" fmla="*/ 20885 h 21172"/>
                <a:gd name="connsiteX9" fmla="*/ 5321 w 5320"/>
                <a:gd name="connsiteY9" fmla="*/ 259 h 21172"/>
                <a:gd name="connsiteX10" fmla="*/ 4688 w 5320"/>
                <a:gd name="connsiteY10" fmla="*/ 144 h 21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20" h="21172">
                  <a:moveTo>
                    <a:pt x="4688" y="144"/>
                  </a:moveTo>
                  <a:cubicBezTo>
                    <a:pt x="4055" y="29"/>
                    <a:pt x="3250" y="0"/>
                    <a:pt x="2675" y="0"/>
                  </a:cubicBezTo>
                  <a:cubicBezTo>
                    <a:pt x="2215" y="0"/>
                    <a:pt x="1352" y="29"/>
                    <a:pt x="633" y="144"/>
                  </a:cubicBezTo>
                  <a:lnTo>
                    <a:pt x="0" y="259"/>
                  </a:lnTo>
                  <a:lnTo>
                    <a:pt x="0" y="20885"/>
                  </a:lnTo>
                  <a:lnTo>
                    <a:pt x="633" y="21000"/>
                  </a:lnTo>
                  <a:cubicBezTo>
                    <a:pt x="1265" y="21115"/>
                    <a:pt x="2071" y="21172"/>
                    <a:pt x="2646" y="21172"/>
                  </a:cubicBezTo>
                  <a:cubicBezTo>
                    <a:pt x="3106" y="21172"/>
                    <a:pt x="3969" y="21144"/>
                    <a:pt x="4688" y="21000"/>
                  </a:cubicBezTo>
                  <a:lnTo>
                    <a:pt x="5321" y="20885"/>
                  </a:lnTo>
                  <a:lnTo>
                    <a:pt x="5321" y="259"/>
                  </a:lnTo>
                  <a:lnTo>
                    <a:pt x="4688" y="144"/>
                  </a:lnTo>
                  <a:close/>
                </a:path>
              </a:pathLst>
            </a:custGeom>
            <a:grpFill/>
            <a:ln w="287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 name="Graphic 7">
              <a:extLst>
                <a:ext uri="{FF2B5EF4-FFF2-40B4-BE49-F238E27FC236}">
                  <a16:creationId xmlns:a16="http://schemas.microsoft.com/office/drawing/2014/main" id="{159840BB-D760-3DA1-6563-63B91BF9FBD4}"/>
                </a:ext>
              </a:extLst>
            </p:cNvPr>
            <p:cNvSpPr/>
            <p:nvPr/>
          </p:nvSpPr>
          <p:spPr>
            <a:xfrm>
              <a:off x="6166234"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 name="Graphic 7">
              <a:extLst>
                <a:ext uri="{FF2B5EF4-FFF2-40B4-BE49-F238E27FC236}">
                  <a16:creationId xmlns:a16="http://schemas.microsoft.com/office/drawing/2014/main" id="{5101DAD4-0FEB-0533-8026-6F33D16EE2D7}"/>
                </a:ext>
              </a:extLst>
            </p:cNvPr>
            <p:cNvSpPr/>
            <p:nvPr/>
          </p:nvSpPr>
          <p:spPr>
            <a:xfrm>
              <a:off x="6095222" y="3424224"/>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6"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8" name="Graphic 7">
              <a:extLst>
                <a:ext uri="{FF2B5EF4-FFF2-40B4-BE49-F238E27FC236}">
                  <a16:creationId xmlns:a16="http://schemas.microsoft.com/office/drawing/2014/main" id="{E0B1CB74-624D-45FE-3B1F-339692830723}"/>
                </a:ext>
              </a:extLst>
            </p:cNvPr>
            <p:cNvSpPr/>
            <p:nvPr/>
          </p:nvSpPr>
          <p:spPr>
            <a:xfrm>
              <a:off x="6094906"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9" name="Graphic 7">
              <a:extLst>
                <a:ext uri="{FF2B5EF4-FFF2-40B4-BE49-F238E27FC236}">
                  <a16:creationId xmlns:a16="http://schemas.microsoft.com/office/drawing/2014/main" id="{F7F51835-BFE0-13C9-962A-A57A725E1739}"/>
                </a:ext>
              </a:extLst>
            </p:cNvPr>
            <p:cNvSpPr/>
            <p:nvPr/>
          </p:nvSpPr>
          <p:spPr>
            <a:xfrm>
              <a:off x="6061946" y="3424282"/>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5"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0" name="Graphic 7">
              <a:extLst>
                <a:ext uri="{FF2B5EF4-FFF2-40B4-BE49-F238E27FC236}">
                  <a16:creationId xmlns:a16="http://schemas.microsoft.com/office/drawing/2014/main" id="{71339CDE-EF55-CA9B-257A-7E6881004263}"/>
                </a:ext>
              </a:extLst>
            </p:cNvPr>
            <p:cNvSpPr/>
            <p:nvPr/>
          </p:nvSpPr>
          <p:spPr>
            <a:xfrm>
              <a:off x="6061601" y="3416428"/>
              <a:ext cx="5925" cy="5925"/>
            </a:xfrm>
            <a:custGeom>
              <a:avLst/>
              <a:gdLst>
                <a:gd name="connsiteX0" fmla="*/ 2962 w 5925"/>
                <a:gd name="connsiteY0" fmla="*/ 0 h 5925"/>
                <a:gd name="connsiteX1" fmla="*/ 0 w 5925"/>
                <a:gd name="connsiteY1" fmla="*/ 2963 h 5925"/>
                <a:gd name="connsiteX2" fmla="*/ 2962 w 5925"/>
                <a:gd name="connsiteY2" fmla="*/ 5926 h 5925"/>
                <a:gd name="connsiteX3" fmla="*/ 5925 w 5925"/>
                <a:gd name="connsiteY3" fmla="*/ 2963 h 5925"/>
                <a:gd name="connsiteX4" fmla="*/ 2962 w 5925"/>
                <a:gd name="connsiteY4" fmla="*/ 0 h 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5" h="5925">
                  <a:moveTo>
                    <a:pt x="2962" y="0"/>
                  </a:moveTo>
                  <a:cubicBezTo>
                    <a:pt x="1323" y="0"/>
                    <a:pt x="0" y="1323"/>
                    <a:pt x="0" y="2963"/>
                  </a:cubicBezTo>
                  <a:cubicBezTo>
                    <a:pt x="0" y="4603"/>
                    <a:pt x="1323" y="5926"/>
                    <a:pt x="2962" y="5926"/>
                  </a:cubicBezTo>
                  <a:cubicBezTo>
                    <a:pt x="4602" y="5926"/>
                    <a:pt x="5925" y="4603"/>
                    <a:pt x="5925" y="2963"/>
                  </a:cubicBezTo>
                  <a:cubicBezTo>
                    <a:pt x="5953" y="1352"/>
                    <a:pt x="4602" y="0"/>
                    <a:pt x="2962" y="0"/>
                  </a:cubicBezTo>
                </a:path>
              </a:pathLst>
            </a:custGeom>
            <a:grpFill/>
            <a:ln w="287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1" name="Graphic 7">
              <a:extLst>
                <a:ext uri="{FF2B5EF4-FFF2-40B4-BE49-F238E27FC236}">
                  <a16:creationId xmlns:a16="http://schemas.microsoft.com/office/drawing/2014/main" id="{3CCEE290-7C07-2838-075B-4B8A87249963}"/>
                </a:ext>
              </a:extLst>
            </p:cNvPr>
            <p:cNvSpPr/>
            <p:nvPr/>
          </p:nvSpPr>
          <p:spPr>
            <a:xfrm>
              <a:off x="6000685" y="3423879"/>
              <a:ext cx="9318" cy="14786"/>
            </a:xfrm>
            <a:custGeom>
              <a:avLst/>
              <a:gdLst>
                <a:gd name="connsiteX0" fmla="*/ 1122 w 9318"/>
                <a:gd name="connsiteY0" fmla="*/ 14729 h 14786"/>
                <a:gd name="connsiteX1" fmla="*/ 1208 w 9318"/>
                <a:gd name="connsiteY1" fmla="*/ 14729 h 14786"/>
                <a:gd name="connsiteX2" fmla="*/ 2301 w 9318"/>
                <a:gd name="connsiteY2" fmla="*/ 14786 h 14786"/>
                <a:gd name="connsiteX3" fmla="*/ 2473 w 9318"/>
                <a:gd name="connsiteY3" fmla="*/ 14786 h 14786"/>
                <a:gd name="connsiteX4" fmla="*/ 2589 w 9318"/>
                <a:gd name="connsiteY4" fmla="*/ 14786 h 14786"/>
                <a:gd name="connsiteX5" fmla="*/ 9319 w 9318"/>
                <a:gd name="connsiteY5" fmla="*/ 7134 h 14786"/>
                <a:gd name="connsiteX6" fmla="*/ 4573 w 9318"/>
                <a:gd name="connsiteY6" fmla="*/ 0 h 14786"/>
                <a:gd name="connsiteX7" fmla="*/ 345 w 9318"/>
                <a:gd name="connsiteY7" fmla="*/ 5207 h 14786"/>
                <a:gd name="connsiteX8" fmla="*/ 345 w 9318"/>
                <a:gd name="connsiteY8" fmla="*/ 10960 h 14786"/>
                <a:gd name="connsiteX9" fmla="*/ 0 w 9318"/>
                <a:gd name="connsiteY9" fmla="*/ 14470 h 14786"/>
                <a:gd name="connsiteX10" fmla="*/ 575 w 9318"/>
                <a:gd name="connsiteY10" fmla="*/ 14614 h 14786"/>
                <a:gd name="connsiteX11" fmla="*/ 661 w 9318"/>
                <a:gd name="connsiteY11" fmla="*/ 14643 h 14786"/>
                <a:gd name="connsiteX12" fmla="*/ 1122 w 9318"/>
                <a:gd name="connsiteY12" fmla="*/ 14729 h 1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18" h="14786">
                  <a:moveTo>
                    <a:pt x="1122" y="14729"/>
                  </a:moveTo>
                  <a:lnTo>
                    <a:pt x="1208" y="14729"/>
                  </a:lnTo>
                  <a:cubicBezTo>
                    <a:pt x="1553" y="14757"/>
                    <a:pt x="1927" y="14786"/>
                    <a:pt x="2301" y="14786"/>
                  </a:cubicBezTo>
                  <a:lnTo>
                    <a:pt x="2473" y="14786"/>
                  </a:lnTo>
                  <a:lnTo>
                    <a:pt x="2589" y="14786"/>
                  </a:lnTo>
                  <a:cubicBezTo>
                    <a:pt x="7047" y="14786"/>
                    <a:pt x="9319" y="12226"/>
                    <a:pt x="9319" y="7134"/>
                  </a:cubicBezTo>
                  <a:cubicBezTo>
                    <a:pt x="9319" y="2129"/>
                    <a:pt x="7909" y="0"/>
                    <a:pt x="4573" y="0"/>
                  </a:cubicBezTo>
                  <a:cubicBezTo>
                    <a:pt x="1841" y="0"/>
                    <a:pt x="345" y="1841"/>
                    <a:pt x="345" y="5207"/>
                  </a:cubicBezTo>
                  <a:lnTo>
                    <a:pt x="345" y="10960"/>
                  </a:lnTo>
                  <a:cubicBezTo>
                    <a:pt x="345" y="11938"/>
                    <a:pt x="288" y="13521"/>
                    <a:pt x="0" y="14470"/>
                  </a:cubicBezTo>
                  <a:cubicBezTo>
                    <a:pt x="144" y="14527"/>
                    <a:pt x="345" y="14556"/>
                    <a:pt x="575" y="14614"/>
                  </a:cubicBezTo>
                  <a:lnTo>
                    <a:pt x="661" y="14643"/>
                  </a:lnTo>
                  <a:cubicBezTo>
                    <a:pt x="748" y="14671"/>
                    <a:pt x="949" y="14700"/>
                    <a:pt x="1122" y="14729"/>
                  </a:cubicBezTo>
                </a:path>
              </a:pathLst>
            </a:custGeom>
            <a:grpFill/>
            <a:ln w="287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2" name="Graphic 7">
              <a:extLst>
                <a:ext uri="{FF2B5EF4-FFF2-40B4-BE49-F238E27FC236}">
                  <a16:creationId xmlns:a16="http://schemas.microsoft.com/office/drawing/2014/main" id="{99E86750-CB4C-C359-D70B-9B6F0AB52A03}"/>
                </a:ext>
              </a:extLst>
            </p:cNvPr>
            <p:cNvSpPr/>
            <p:nvPr/>
          </p:nvSpPr>
          <p:spPr>
            <a:xfrm>
              <a:off x="5980466" y="3405957"/>
              <a:ext cx="45586" cy="45595"/>
            </a:xfrm>
            <a:custGeom>
              <a:avLst/>
              <a:gdLst>
                <a:gd name="connsiteX0" fmla="*/ 11476 w 45586"/>
                <a:gd name="connsiteY0" fmla="*/ 38289 h 45595"/>
                <a:gd name="connsiteX1" fmla="*/ 12223 w 45586"/>
                <a:gd name="connsiteY1" fmla="*/ 35297 h 45595"/>
                <a:gd name="connsiteX2" fmla="*/ 12223 w 45586"/>
                <a:gd name="connsiteY2" fmla="*/ 35297 h 45595"/>
                <a:gd name="connsiteX3" fmla="*/ 12223 w 45586"/>
                <a:gd name="connsiteY3" fmla="*/ 2589 h 45595"/>
                <a:gd name="connsiteX4" fmla="*/ 0 w 45586"/>
                <a:gd name="connsiteY4" fmla="*/ 22783 h 45595"/>
                <a:gd name="connsiteX5" fmla="*/ 22779 w 45586"/>
                <a:gd name="connsiteY5" fmla="*/ 45595 h 45595"/>
                <a:gd name="connsiteX6" fmla="*/ 45587 w 45586"/>
                <a:gd name="connsiteY6" fmla="*/ 22783 h 45595"/>
                <a:gd name="connsiteX7" fmla="*/ 22779 w 45586"/>
                <a:gd name="connsiteY7" fmla="*/ 0 h 45595"/>
                <a:gd name="connsiteX8" fmla="*/ 20421 w 45586"/>
                <a:gd name="connsiteY8" fmla="*/ 115 h 45595"/>
                <a:gd name="connsiteX9" fmla="*/ 20421 w 45586"/>
                <a:gd name="connsiteY9" fmla="*/ 13204 h 45595"/>
                <a:gd name="connsiteX10" fmla="*/ 26662 w 45586"/>
                <a:gd name="connsiteY10" fmla="*/ 10903 h 45595"/>
                <a:gd name="connsiteX11" fmla="*/ 37965 w 45586"/>
                <a:gd name="connsiteY11" fmla="*/ 24883 h 45595"/>
                <a:gd name="connsiteX12" fmla="*/ 22290 w 45586"/>
                <a:gd name="connsiteY12" fmla="*/ 39756 h 45595"/>
                <a:gd name="connsiteX13" fmla="*/ 18781 w 45586"/>
                <a:gd name="connsiteY13" fmla="*/ 39554 h 45595"/>
                <a:gd name="connsiteX14" fmla="*/ 18666 w 45586"/>
                <a:gd name="connsiteY14" fmla="*/ 39554 h 45595"/>
                <a:gd name="connsiteX15" fmla="*/ 12109 w 45586"/>
                <a:gd name="connsiteY15" fmla="*/ 38461 h 45595"/>
                <a:gd name="connsiteX16" fmla="*/ 11476 w 45586"/>
                <a:gd name="connsiteY16" fmla="*/ 38289 h 45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586" h="45595">
                  <a:moveTo>
                    <a:pt x="11476" y="38289"/>
                  </a:moveTo>
                  <a:cubicBezTo>
                    <a:pt x="12281" y="37310"/>
                    <a:pt x="12223" y="35297"/>
                    <a:pt x="12223" y="35297"/>
                  </a:cubicBezTo>
                  <a:lnTo>
                    <a:pt x="12223" y="35297"/>
                  </a:lnTo>
                  <a:lnTo>
                    <a:pt x="12223" y="2589"/>
                  </a:lnTo>
                  <a:cubicBezTo>
                    <a:pt x="4947" y="6386"/>
                    <a:pt x="0" y="14009"/>
                    <a:pt x="0" y="22783"/>
                  </a:cubicBezTo>
                  <a:cubicBezTo>
                    <a:pt x="0" y="35383"/>
                    <a:pt x="10210" y="45595"/>
                    <a:pt x="22779" y="45595"/>
                  </a:cubicBezTo>
                  <a:cubicBezTo>
                    <a:pt x="35376" y="45595"/>
                    <a:pt x="45587" y="35383"/>
                    <a:pt x="45587" y="22783"/>
                  </a:cubicBezTo>
                  <a:cubicBezTo>
                    <a:pt x="45587" y="10184"/>
                    <a:pt x="35376" y="0"/>
                    <a:pt x="22779" y="0"/>
                  </a:cubicBezTo>
                  <a:cubicBezTo>
                    <a:pt x="21974" y="0"/>
                    <a:pt x="21197" y="29"/>
                    <a:pt x="20421" y="115"/>
                  </a:cubicBezTo>
                  <a:lnTo>
                    <a:pt x="20421" y="13204"/>
                  </a:lnTo>
                  <a:cubicBezTo>
                    <a:pt x="21830" y="11766"/>
                    <a:pt x="24131" y="10903"/>
                    <a:pt x="26662" y="10903"/>
                  </a:cubicBezTo>
                  <a:cubicBezTo>
                    <a:pt x="33737" y="10903"/>
                    <a:pt x="37965" y="16138"/>
                    <a:pt x="37965" y="24883"/>
                  </a:cubicBezTo>
                  <a:cubicBezTo>
                    <a:pt x="37965" y="34060"/>
                    <a:pt x="31954" y="39756"/>
                    <a:pt x="22290" y="39756"/>
                  </a:cubicBezTo>
                  <a:cubicBezTo>
                    <a:pt x="21197" y="39756"/>
                    <a:pt x="19989" y="39698"/>
                    <a:pt x="18781" y="39554"/>
                  </a:cubicBezTo>
                  <a:lnTo>
                    <a:pt x="18666" y="39554"/>
                  </a:lnTo>
                  <a:cubicBezTo>
                    <a:pt x="16135" y="39410"/>
                    <a:pt x="12281" y="38490"/>
                    <a:pt x="12109" y="38461"/>
                  </a:cubicBezTo>
                  <a:lnTo>
                    <a:pt x="11476" y="38289"/>
                  </a:lnTo>
                  <a:close/>
                </a:path>
              </a:pathLst>
            </a:custGeom>
            <a:grpFill/>
            <a:ln w="287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23" name="TextBox 23">
            <a:extLst>
              <a:ext uri="{FF2B5EF4-FFF2-40B4-BE49-F238E27FC236}">
                <a16:creationId xmlns:a16="http://schemas.microsoft.com/office/drawing/2014/main" id="{D586A07C-E78E-6727-3699-1030DD7873DB}"/>
              </a:ext>
            </a:extLst>
          </p:cNvPr>
          <p:cNvSpPr txBox="1"/>
          <p:nvPr userDrawn="1"/>
        </p:nvSpPr>
        <p:spPr>
          <a:xfrm>
            <a:off x="184224" y="6417378"/>
            <a:ext cx="9523828" cy="1661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 b="1" i="0" u="none" strike="noStrike" kern="1200" cap="none" spc="0" normalizeH="0" baseline="0" noProof="0">
                <a:ln>
                  <a:noFill/>
                </a:ln>
                <a:solidFill>
                  <a:srgbClr val="003D46"/>
                </a:solidFill>
                <a:effectLst/>
                <a:uLnTx/>
                <a:uFillTx/>
                <a:latin typeface="Arial" panose="020B0604020202020204" pitchFamily="34" charset="0"/>
                <a:ea typeface="+mn-ea"/>
                <a:cs typeface="Arial" panose="020B0604020202020204" pitchFamily="34" charset="0"/>
              </a:rPr>
              <a:t>All content within this presentation, both physically and intellectual is the exclusive property of </a:t>
            </a:r>
            <a:r>
              <a:rPr kumimoji="0" lang="en-GB" sz="480" b="1" i="0" u="none" strike="noStrike" kern="1200" cap="none" spc="0" normalizeH="0" baseline="0" noProof="0" err="1">
                <a:ln>
                  <a:noFill/>
                </a:ln>
                <a:solidFill>
                  <a:srgbClr val="003D46"/>
                </a:solidFill>
                <a:effectLst/>
                <a:uLnTx/>
                <a:uFillTx/>
                <a:latin typeface="Arial" panose="020B0604020202020204" pitchFamily="34" charset="0"/>
                <a:ea typeface="+mn-ea"/>
                <a:cs typeface="Arial" panose="020B0604020202020204" pitchFamily="34" charset="0"/>
              </a:rPr>
              <a:t>Bioiberica</a:t>
            </a:r>
            <a:r>
              <a:rPr kumimoji="0" lang="en-GB" sz="480" b="1" i="0" u="none" strike="noStrike" kern="1200" cap="none" spc="0" normalizeH="0" baseline="0" noProof="0">
                <a:ln>
                  <a:noFill/>
                </a:ln>
                <a:solidFill>
                  <a:srgbClr val="003D46"/>
                </a:solidFill>
                <a:effectLst/>
                <a:uLnTx/>
                <a:uFillTx/>
                <a:latin typeface="Arial" panose="020B0604020202020204" pitchFamily="34" charset="0"/>
                <a:ea typeface="+mn-ea"/>
                <a:cs typeface="Arial" panose="020B0604020202020204" pitchFamily="34" charset="0"/>
              </a:rPr>
              <a:t>. This presentation may not be distributed in full or in part to any person or third party without the written permission of </a:t>
            </a:r>
            <a:r>
              <a:rPr kumimoji="0" lang="en-GB" sz="480" b="1" i="0" u="none" strike="noStrike" kern="1200" cap="none" spc="0" normalizeH="0" baseline="0" noProof="0" err="1">
                <a:ln>
                  <a:noFill/>
                </a:ln>
                <a:solidFill>
                  <a:srgbClr val="003D46"/>
                </a:solidFill>
                <a:effectLst/>
                <a:uLnTx/>
                <a:uFillTx/>
                <a:latin typeface="Arial" panose="020B0604020202020204" pitchFamily="34" charset="0"/>
                <a:ea typeface="+mn-ea"/>
                <a:cs typeface="Arial" panose="020B0604020202020204" pitchFamily="34" charset="0"/>
              </a:rPr>
              <a:t>Bioiberica</a:t>
            </a:r>
            <a:r>
              <a:rPr kumimoji="0" lang="en-GB" sz="480" b="1" i="0" u="none" strike="noStrike" kern="1200" cap="none" spc="0" normalizeH="0" baseline="0" noProof="0">
                <a:ln>
                  <a:noFill/>
                </a:ln>
                <a:solidFill>
                  <a:srgbClr val="003D46"/>
                </a:solidFill>
                <a:effectLst/>
                <a:uLnTx/>
                <a:uFillTx/>
                <a:latin typeface="Arial" panose="020B0604020202020204" pitchFamily="34" charset="0"/>
                <a:ea typeface="+mn-ea"/>
                <a:cs typeface="Arial" panose="020B0604020202020204" pitchFamily="34" charset="0"/>
              </a:rPr>
              <a:t>. ©2021</a:t>
            </a:r>
          </a:p>
        </p:txBody>
      </p:sp>
      <p:cxnSp>
        <p:nvCxnSpPr>
          <p:cNvPr id="24" name="Straight Connector 24">
            <a:extLst>
              <a:ext uri="{FF2B5EF4-FFF2-40B4-BE49-F238E27FC236}">
                <a16:creationId xmlns:a16="http://schemas.microsoft.com/office/drawing/2014/main" id="{CAC89A08-9A71-CC7B-EE24-0B94FB3E59BA}"/>
              </a:ext>
            </a:extLst>
          </p:cNvPr>
          <p:cNvCxnSpPr/>
          <p:nvPr userDrawn="1"/>
        </p:nvCxnSpPr>
        <p:spPr>
          <a:xfrm>
            <a:off x="281354" y="6358597"/>
            <a:ext cx="11605846" cy="0"/>
          </a:xfrm>
          <a:prstGeom prst="line">
            <a:avLst/>
          </a:prstGeom>
          <a:ln w="6350">
            <a:solidFill>
              <a:srgbClr val="003D4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43056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hank You">
  <p:cSld name="1_Thank You">
    <p:bg>
      <p:bgPr>
        <a:solidFill>
          <a:srgbClr val="003D46"/>
        </a:solidFill>
        <a:effectLst/>
      </p:bgPr>
    </p:bg>
    <p:spTree>
      <p:nvGrpSpPr>
        <p:cNvPr id="1" name="Shape 900"/>
        <p:cNvGrpSpPr/>
        <p:nvPr/>
      </p:nvGrpSpPr>
      <p:grpSpPr>
        <a:xfrm>
          <a:off x="0" y="0"/>
          <a:ext cx="0" cy="0"/>
          <a:chOff x="0" y="0"/>
          <a:chExt cx="0" cy="0"/>
        </a:xfrm>
      </p:grpSpPr>
      <p:sp>
        <p:nvSpPr>
          <p:cNvPr id="901" name="Google Shape;901;p85"/>
          <p:cNvSpPr txBox="1">
            <a:spLocks noGrp="1"/>
          </p:cNvSpPr>
          <p:nvPr>
            <p:ph type="title"/>
          </p:nvPr>
        </p:nvSpPr>
        <p:spPr>
          <a:xfrm>
            <a:off x="210850" y="2652359"/>
            <a:ext cx="6044176" cy="1086907"/>
          </a:xfrm>
          <a:prstGeom prst="rect">
            <a:avLst/>
          </a:prstGeom>
          <a:noFill/>
          <a:ln>
            <a:noFill/>
          </a:ln>
        </p:spPr>
        <p:txBody>
          <a:bodyPr spcFirstLastPara="1" wrap="square" lIns="91425" tIns="45700" rIns="91425" bIns="45700" anchor="t" anchorCtr="0">
            <a:noAutofit/>
          </a:bodyPr>
          <a:lstStyle>
            <a:lvl1pPr lvl="0" algn="l">
              <a:lnSpc>
                <a:spcPct val="80000"/>
              </a:lnSpc>
              <a:spcBef>
                <a:spcPts val="0"/>
              </a:spcBef>
              <a:spcAft>
                <a:spcPts val="0"/>
              </a:spcAft>
              <a:buClr>
                <a:schemeClr val="lt1"/>
              </a:buClr>
              <a:buSzPts val="8000"/>
              <a:buFont typeface="Arial"/>
              <a:buNone/>
              <a:defRPr sz="8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902" name="Google Shape;902;p85"/>
          <p:cNvGrpSpPr/>
          <p:nvPr/>
        </p:nvGrpSpPr>
        <p:grpSpPr>
          <a:xfrm>
            <a:off x="10062845" y="6228735"/>
            <a:ext cx="1769323" cy="349045"/>
            <a:chOff x="5980466" y="3405957"/>
            <a:chExt cx="231123" cy="45595"/>
          </a:xfrm>
        </p:grpSpPr>
        <p:sp>
          <p:nvSpPr>
            <p:cNvPr id="903" name="Google Shape;903;p85"/>
            <p:cNvSpPr/>
            <p:nvPr/>
          </p:nvSpPr>
          <p:spPr>
            <a:xfrm>
              <a:off x="6038218" y="3416918"/>
              <a:ext cx="19327" cy="28622"/>
            </a:xfrm>
            <a:custGeom>
              <a:avLst/>
              <a:gdLst/>
              <a:ahLst/>
              <a:cxnLst/>
              <a:rect l="l" t="t" r="r" b="b"/>
              <a:pathLst>
                <a:path w="19327" h="28622" extrusionOk="0">
                  <a:moveTo>
                    <a:pt x="14697" y="13117"/>
                  </a:moveTo>
                  <a:cubicBezTo>
                    <a:pt x="16250" y="12053"/>
                    <a:pt x="17602" y="10212"/>
                    <a:pt x="17602" y="7594"/>
                  </a:cubicBezTo>
                  <a:cubicBezTo>
                    <a:pt x="17602" y="1323"/>
                    <a:pt x="11821" y="0"/>
                    <a:pt x="6989" y="0"/>
                  </a:cubicBezTo>
                  <a:cubicBezTo>
                    <a:pt x="4429" y="0"/>
                    <a:pt x="1870" y="172"/>
                    <a:pt x="604" y="431"/>
                  </a:cubicBezTo>
                  <a:lnTo>
                    <a:pt x="0" y="546"/>
                  </a:lnTo>
                  <a:lnTo>
                    <a:pt x="0" y="28076"/>
                  </a:lnTo>
                  <a:lnTo>
                    <a:pt x="661" y="28162"/>
                  </a:lnTo>
                  <a:cubicBezTo>
                    <a:pt x="2905" y="28450"/>
                    <a:pt x="5350" y="28623"/>
                    <a:pt x="7248" y="28623"/>
                  </a:cubicBezTo>
                  <a:cubicBezTo>
                    <a:pt x="17774" y="28623"/>
                    <a:pt x="19327" y="23330"/>
                    <a:pt x="19327" y="20166"/>
                  </a:cubicBezTo>
                  <a:cubicBezTo>
                    <a:pt x="19327" y="16771"/>
                    <a:pt x="17602" y="14239"/>
                    <a:pt x="14697" y="13117"/>
                  </a:cubicBezTo>
                  <a:moveTo>
                    <a:pt x="5407" y="11363"/>
                  </a:moveTo>
                  <a:lnTo>
                    <a:pt x="5407" y="4516"/>
                  </a:lnTo>
                  <a:cubicBezTo>
                    <a:pt x="5925" y="4459"/>
                    <a:pt x="6557" y="4459"/>
                    <a:pt x="7363" y="4459"/>
                  </a:cubicBezTo>
                  <a:cubicBezTo>
                    <a:pt x="9549" y="4459"/>
                    <a:pt x="12137" y="5034"/>
                    <a:pt x="12137" y="7824"/>
                  </a:cubicBezTo>
                  <a:cubicBezTo>
                    <a:pt x="12137" y="10212"/>
                    <a:pt x="10613" y="11363"/>
                    <a:pt x="7478" y="11363"/>
                  </a:cubicBezTo>
                  <a:lnTo>
                    <a:pt x="5407" y="11363"/>
                  </a:lnTo>
                  <a:close/>
                  <a:moveTo>
                    <a:pt x="13662" y="20022"/>
                  </a:moveTo>
                  <a:cubicBezTo>
                    <a:pt x="13662" y="21690"/>
                    <a:pt x="13029" y="23934"/>
                    <a:pt x="7650" y="23934"/>
                  </a:cubicBezTo>
                  <a:cubicBezTo>
                    <a:pt x="7104" y="23934"/>
                    <a:pt x="6155" y="23934"/>
                    <a:pt x="5407" y="23876"/>
                  </a:cubicBezTo>
                  <a:lnTo>
                    <a:pt x="5407" y="15994"/>
                  </a:lnTo>
                  <a:lnTo>
                    <a:pt x="7881" y="15994"/>
                  </a:lnTo>
                  <a:cubicBezTo>
                    <a:pt x="13057" y="15965"/>
                    <a:pt x="13662" y="18267"/>
                    <a:pt x="13662" y="20022"/>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4" name="Google Shape;904;p85"/>
            <p:cNvSpPr/>
            <p:nvPr/>
          </p:nvSpPr>
          <p:spPr>
            <a:xfrm>
              <a:off x="6071092" y="3424426"/>
              <a:ext cx="20017" cy="21114"/>
            </a:xfrm>
            <a:custGeom>
              <a:avLst/>
              <a:gdLst/>
              <a:ahLst/>
              <a:cxnLst/>
              <a:rect l="l" t="t" r="r" b="b"/>
              <a:pathLst>
                <a:path w="20017" h="21114" extrusionOk="0">
                  <a:moveTo>
                    <a:pt x="10009" y="0"/>
                  </a:moveTo>
                  <a:cubicBezTo>
                    <a:pt x="3825" y="0"/>
                    <a:pt x="0" y="4056"/>
                    <a:pt x="0" y="10586"/>
                  </a:cubicBezTo>
                  <a:cubicBezTo>
                    <a:pt x="0" y="17087"/>
                    <a:pt x="3825" y="21115"/>
                    <a:pt x="10009" y="21115"/>
                  </a:cubicBezTo>
                  <a:cubicBezTo>
                    <a:pt x="16164" y="21115"/>
                    <a:pt x="20018" y="17087"/>
                    <a:pt x="20018" y="10586"/>
                  </a:cubicBezTo>
                  <a:cubicBezTo>
                    <a:pt x="20018" y="4056"/>
                    <a:pt x="16164" y="0"/>
                    <a:pt x="10009" y="0"/>
                  </a:cubicBezTo>
                  <a:moveTo>
                    <a:pt x="14467" y="10557"/>
                  </a:moveTo>
                  <a:cubicBezTo>
                    <a:pt x="14467" y="14671"/>
                    <a:pt x="13000" y="16685"/>
                    <a:pt x="10009" y="16685"/>
                  </a:cubicBezTo>
                  <a:cubicBezTo>
                    <a:pt x="7047" y="16685"/>
                    <a:pt x="5580" y="14671"/>
                    <a:pt x="5580" y="10557"/>
                  </a:cubicBezTo>
                  <a:cubicBezTo>
                    <a:pt x="5580" y="6444"/>
                    <a:pt x="7018" y="4459"/>
                    <a:pt x="10009" y="4459"/>
                  </a:cubicBezTo>
                  <a:cubicBezTo>
                    <a:pt x="13000" y="4459"/>
                    <a:pt x="14467" y="6473"/>
                    <a:pt x="14467" y="10557"/>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5" name="Google Shape;905;p85"/>
            <p:cNvSpPr/>
            <p:nvPr/>
          </p:nvSpPr>
          <p:spPr>
            <a:xfrm>
              <a:off x="6106037" y="3416284"/>
              <a:ext cx="19212" cy="29255"/>
            </a:xfrm>
            <a:custGeom>
              <a:avLst/>
              <a:gdLst/>
              <a:ahLst/>
              <a:cxnLst/>
              <a:rect l="l" t="t" r="r" b="b"/>
              <a:pathLst>
                <a:path w="19212" h="29255" extrusionOk="0">
                  <a:moveTo>
                    <a:pt x="10325" y="8141"/>
                  </a:moveTo>
                  <a:cubicBezTo>
                    <a:pt x="8427" y="8141"/>
                    <a:pt x="6673" y="8688"/>
                    <a:pt x="5378" y="9694"/>
                  </a:cubicBezTo>
                  <a:lnTo>
                    <a:pt x="5378" y="288"/>
                  </a:lnTo>
                  <a:lnTo>
                    <a:pt x="4746" y="173"/>
                  </a:lnTo>
                  <a:cubicBezTo>
                    <a:pt x="3969" y="29"/>
                    <a:pt x="3049" y="0"/>
                    <a:pt x="2675" y="0"/>
                  </a:cubicBezTo>
                  <a:cubicBezTo>
                    <a:pt x="2330" y="0"/>
                    <a:pt x="1409" y="29"/>
                    <a:pt x="633" y="173"/>
                  </a:cubicBezTo>
                  <a:lnTo>
                    <a:pt x="0" y="288"/>
                  </a:lnTo>
                  <a:lnTo>
                    <a:pt x="0" y="28019"/>
                  </a:lnTo>
                  <a:lnTo>
                    <a:pt x="518" y="28192"/>
                  </a:lnTo>
                  <a:cubicBezTo>
                    <a:pt x="2013" y="28681"/>
                    <a:pt x="4659" y="29256"/>
                    <a:pt x="7277" y="29256"/>
                  </a:cubicBezTo>
                  <a:cubicBezTo>
                    <a:pt x="14870" y="29256"/>
                    <a:pt x="19213" y="25229"/>
                    <a:pt x="19213" y="18238"/>
                  </a:cubicBezTo>
                  <a:cubicBezTo>
                    <a:pt x="19241" y="11823"/>
                    <a:pt x="15991" y="8141"/>
                    <a:pt x="10325" y="8141"/>
                  </a:cubicBezTo>
                  <a:moveTo>
                    <a:pt x="13662" y="18382"/>
                  </a:moveTo>
                  <a:cubicBezTo>
                    <a:pt x="13662" y="22438"/>
                    <a:pt x="11562" y="24653"/>
                    <a:pt x="7737" y="24653"/>
                  </a:cubicBezTo>
                  <a:cubicBezTo>
                    <a:pt x="6845" y="24653"/>
                    <a:pt x="6040" y="24567"/>
                    <a:pt x="5378" y="24423"/>
                  </a:cubicBezTo>
                  <a:lnTo>
                    <a:pt x="5378" y="17174"/>
                  </a:lnTo>
                  <a:cubicBezTo>
                    <a:pt x="5378" y="13060"/>
                    <a:pt x="8600" y="12744"/>
                    <a:pt x="9606" y="12744"/>
                  </a:cubicBezTo>
                  <a:cubicBezTo>
                    <a:pt x="11476" y="12744"/>
                    <a:pt x="13662" y="13405"/>
                    <a:pt x="13662" y="18382"/>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6" name="Google Shape;906;p85"/>
            <p:cNvSpPr/>
            <p:nvPr/>
          </p:nvSpPr>
          <p:spPr>
            <a:xfrm>
              <a:off x="6128384" y="3424426"/>
              <a:ext cx="19212" cy="21085"/>
            </a:xfrm>
            <a:custGeom>
              <a:avLst/>
              <a:gdLst/>
              <a:ahLst/>
              <a:cxnLst/>
              <a:rect l="l" t="t" r="r" b="b"/>
              <a:pathLst>
                <a:path w="19212" h="21085" extrusionOk="0">
                  <a:moveTo>
                    <a:pt x="10124" y="0"/>
                  </a:moveTo>
                  <a:cubicBezTo>
                    <a:pt x="3883" y="0"/>
                    <a:pt x="0" y="4085"/>
                    <a:pt x="0" y="10672"/>
                  </a:cubicBezTo>
                  <a:cubicBezTo>
                    <a:pt x="0" y="17404"/>
                    <a:pt x="3911" y="21086"/>
                    <a:pt x="11015" y="21086"/>
                  </a:cubicBezTo>
                  <a:cubicBezTo>
                    <a:pt x="13604" y="21086"/>
                    <a:pt x="15703" y="20741"/>
                    <a:pt x="17487" y="19993"/>
                  </a:cubicBezTo>
                  <a:lnTo>
                    <a:pt x="17976" y="19792"/>
                  </a:lnTo>
                  <a:lnTo>
                    <a:pt x="17947" y="19274"/>
                  </a:lnTo>
                  <a:cubicBezTo>
                    <a:pt x="17889" y="18094"/>
                    <a:pt x="17573" y="16857"/>
                    <a:pt x="17113" y="16052"/>
                  </a:cubicBezTo>
                  <a:lnTo>
                    <a:pt x="16796" y="15505"/>
                  </a:lnTo>
                  <a:lnTo>
                    <a:pt x="16193" y="15735"/>
                  </a:lnTo>
                  <a:cubicBezTo>
                    <a:pt x="14668" y="16311"/>
                    <a:pt x="13000" y="16598"/>
                    <a:pt x="11246" y="16598"/>
                  </a:cubicBezTo>
                  <a:cubicBezTo>
                    <a:pt x="7708" y="16598"/>
                    <a:pt x="5982" y="15246"/>
                    <a:pt x="5637" y="12197"/>
                  </a:cubicBezTo>
                  <a:lnTo>
                    <a:pt x="19040" y="12197"/>
                  </a:lnTo>
                  <a:lnTo>
                    <a:pt x="19126" y="11075"/>
                  </a:lnTo>
                  <a:cubicBezTo>
                    <a:pt x="19155" y="10586"/>
                    <a:pt x="19212" y="9953"/>
                    <a:pt x="19212" y="9378"/>
                  </a:cubicBezTo>
                  <a:cubicBezTo>
                    <a:pt x="19212" y="3682"/>
                    <a:pt x="15646" y="0"/>
                    <a:pt x="10124" y="0"/>
                  </a:cubicBezTo>
                  <a:moveTo>
                    <a:pt x="10009" y="4401"/>
                  </a:moveTo>
                  <a:cubicBezTo>
                    <a:pt x="12971" y="4401"/>
                    <a:pt x="13690" y="6703"/>
                    <a:pt x="13834" y="7997"/>
                  </a:cubicBezTo>
                  <a:lnTo>
                    <a:pt x="5752" y="7997"/>
                  </a:lnTo>
                  <a:cubicBezTo>
                    <a:pt x="6270" y="5581"/>
                    <a:pt x="7651" y="4401"/>
                    <a:pt x="10009" y="4401"/>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7" name="Google Shape;907;p85"/>
            <p:cNvSpPr/>
            <p:nvPr/>
          </p:nvSpPr>
          <p:spPr>
            <a:xfrm>
              <a:off x="6151307" y="3424684"/>
              <a:ext cx="12051" cy="20539"/>
            </a:xfrm>
            <a:custGeom>
              <a:avLst/>
              <a:gdLst/>
              <a:ahLst/>
              <a:cxnLst/>
              <a:rect l="l" t="t" r="r" b="b"/>
              <a:pathLst>
                <a:path w="12051" h="20539" extrusionOk="0">
                  <a:moveTo>
                    <a:pt x="11735" y="201"/>
                  </a:moveTo>
                  <a:lnTo>
                    <a:pt x="11217" y="144"/>
                  </a:lnTo>
                  <a:cubicBezTo>
                    <a:pt x="10901" y="115"/>
                    <a:pt x="10383" y="58"/>
                    <a:pt x="9923" y="58"/>
                  </a:cubicBezTo>
                  <a:cubicBezTo>
                    <a:pt x="7967" y="58"/>
                    <a:pt x="6299" y="690"/>
                    <a:pt x="4947" y="1985"/>
                  </a:cubicBezTo>
                  <a:cubicBezTo>
                    <a:pt x="4890" y="1496"/>
                    <a:pt x="4803" y="1064"/>
                    <a:pt x="4746" y="777"/>
                  </a:cubicBezTo>
                  <a:lnTo>
                    <a:pt x="4659" y="288"/>
                  </a:lnTo>
                  <a:lnTo>
                    <a:pt x="4171" y="173"/>
                  </a:lnTo>
                  <a:cubicBezTo>
                    <a:pt x="3710" y="58"/>
                    <a:pt x="3106" y="0"/>
                    <a:pt x="2387" y="0"/>
                  </a:cubicBezTo>
                  <a:cubicBezTo>
                    <a:pt x="1726" y="0"/>
                    <a:pt x="1208" y="58"/>
                    <a:pt x="633" y="173"/>
                  </a:cubicBezTo>
                  <a:lnTo>
                    <a:pt x="0" y="288"/>
                  </a:lnTo>
                  <a:lnTo>
                    <a:pt x="0" y="20281"/>
                  </a:lnTo>
                  <a:lnTo>
                    <a:pt x="633" y="20396"/>
                  </a:lnTo>
                  <a:cubicBezTo>
                    <a:pt x="1409" y="20540"/>
                    <a:pt x="2272" y="20540"/>
                    <a:pt x="2704" y="20540"/>
                  </a:cubicBezTo>
                  <a:cubicBezTo>
                    <a:pt x="3164" y="20540"/>
                    <a:pt x="4027" y="20511"/>
                    <a:pt x="4746" y="20367"/>
                  </a:cubicBezTo>
                  <a:lnTo>
                    <a:pt x="5378" y="20252"/>
                  </a:lnTo>
                  <a:lnTo>
                    <a:pt x="5378" y="10327"/>
                  </a:lnTo>
                  <a:cubicBezTo>
                    <a:pt x="5378" y="6588"/>
                    <a:pt x="6845" y="4861"/>
                    <a:pt x="9951" y="4861"/>
                  </a:cubicBezTo>
                  <a:lnTo>
                    <a:pt x="10354" y="4861"/>
                  </a:lnTo>
                  <a:cubicBezTo>
                    <a:pt x="10440" y="4861"/>
                    <a:pt x="10699" y="4861"/>
                    <a:pt x="10929" y="4919"/>
                  </a:cubicBezTo>
                  <a:lnTo>
                    <a:pt x="11706" y="5121"/>
                  </a:lnTo>
                  <a:lnTo>
                    <a:pt x="11850" y="4344"/>
                  </a:lnTo>
                  <a:cubicBezTo>
                    <a:pt x="11994" y="3682"/>
                    <a:pt x="12051" y="2963"/>
                    <a:pt x="12051" y="2359"/>
                  </a:cubicBezTo>
                  <a:cubicBezTo>
                    <a:pt x="12051" y="1697"/>
                    <a:pt x="11994" y="1180"/>
                    <a:pt x="11878" y="719"/>
                  </a:cubicBezTo>
                  <a:lnTo>
                    <a:pt x="11735" y="201"/>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8" name="Google Shape;908;p85"/>
            <p:cNvSpPr/>
            <p:nvPr/>
          </p:nvSpPr>
          <p:spPr>
            <a:xfrm>
              <a:off x="6175610" y="3424454"/>
              <a:ext cx="16738" cy="21114"/>
            </a:xfrm>
            <a:custGeom>
              <a:avLst/>
              <a:gdLst/>
              <a:ahLst/>
              <a:cxnLst/>
              <a:rect l="l" t="t" r="r" b="b"/>
              <a:pathLst>
                <a:path w="16738" h="21114" extrusionOk="0">
                  <a:moveTo>
                    <a:pt x="15819" y="16225"/>
                  </a:moveTo>
                  <a:lnTo>
                    <a:pt x="15502" y="15707"/>
                  </a:lnTo>
                  <a:lnTo>
                    <a:pt x="14927" y="15908"/>
                  </a:lnTo>
                  <a:cubicBezTo>
                    <a:pt x="13690" y="16339"/>
                    <a:pt x="12540" y="16512"/>
                    <a:pt x="11044" y="16512"/>
                  </a:cubicBezTo>
                  <a:cubicBezTo>
                    <a:pt x="7363" y="16512"/>
                    <a:pt x="5579" y="14556"/>
                    <a:pt x="5579" y="10528"/>
                  </a:cubicBezTo>
                  <a:cubicBezTo>
                    <a:pt x="5579" y="7767"/>
                    <a:pt x="6471" y="4516"/>
                    <a:pt x="10728" y="4516"/>
                  </a:cubicBezTo>
                  <a:cubicBezTo>
                    <a:pt x="12223" y="4516"/>
                    <a:pt x="13575" y="4718"/>
                    <a:pt x="14812" y="5091"/>
                  </a:cubicBezTo>
                  <a:lnTo>
                    <a:pt x="15416" y="5293"/>
                  </a:lnTo>
                  <a:lnTo>
                    <a:pt x="15703" y="4718"/>
                  </a:lnTo>
                  <a:cubicBezTo>
                    <a:pt x="16221" y="3711"/>
                    <a:pt x="16451" y="2359"/>
                    <a:pt x="16451" y="1496"/>
                  </a:cubicBezTo>
                  <a:lnTo>
                    <a:pt x="16451" y="978"/>
                  </a:lnTo>
                  <a:lnTo>
                    <a:pt x="15962" y="805"/>
                  </a:lnTo>
                  <a:cubicBezTo>
                    <a:pt x="14409" y="230"/>
                    <a:pt x="12770" y="0"/>
                    <a:pt x="10469" y="0"/>
                  </a:cubicBezTo>
                  <a:cubicBezTo>
                    <a:pt x="4113" y="0"/>
                    <a:pt x="0" y="4142"/>
                    <a:pt x="0" y="10586"/>
                  </a:cubicBezTo>
                  <a:cubicBezTo>
                    <a:pt x="0" y="17289"/>
                    <a:pt x="3911" y="21115"/>
                    <a:pt x="10728" y="21115"/>
                  </a:cubicBezTo>
                  <a:cubicBezTo>
                    <a:pt x="12741" y="21115"/>
                    <a:pt x="14582" y="20827"/>
                    <a:pt x="16221" y="20223"/>
                  </a:cubicBezTo>
                  <a:lnTo>
                    <a:pt x="16739" y="20022"/>
                  </a:lnTo>
                  <a:lnTo>
                    <a:pt x="16710" y="19475"/>
                  </a:lnTo>
                  <a:cubicBezTo>
                    <a:pt x="16681" y="18324"/>
                    <a:pt x="16336" y="17087"/>
                    <a:pt x="15819" y="16225"/>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9" name="Google Shape;909;p85"/>
            <p:cNvSpPr/>
            <p:nvPr/>
          </p:nvSpPr>
          <p:spPr>
            <a:xfrm>
              <a:off x="6194592" y="3424426"/>
              <a:ext cx="16997" cy="21085"/>
            </a:xfrm>
            <a:custGeom>
              <a:avLst/>
              <a:gdLst/>
              <a:ahLst/>
              <a:cxnLst/>
              <a:rect l="l" t="t" r="r" b="b"/>
              <a:pathLst>
                <a:path w="16997" h="21085" extrusionOk="0">
                  <a:moveTo>
                    <a:pt x="8312" y="0"/>
                  </a:moveTo>
                  <a:cubicBezTo>
                    <a:pt x="6184" y="0"/>
                    <a:pt x="3854" y="316"/>
                    <a:pt x="2128" y="863"/>
                  </a:cubicBezTo>
                  <a:lnTo>
                    <a:pt x="1582" y="1036"/>
                  </a:lnTo>
                  <a:lnTo>
                    <a:pt x="1582" y="1582"/>
                  </a:lnTo>
                  <a:cubicBezTo>
                    <a:pt x="1582" y="2877"/>
                    <a:pt x="1870" y="3941"/>
                    <a:pt x="2445" y="4861"/>
                  </a:cubicBezTo>
                  <a:lnTo>
                    <a:pt x="2761" y="5351"/>
                  </a:lnTo>
                  <a:lnTo>
                    <a:pt x="3308" y="5178"/>
                  </a:lnTo>
                  <a:cubicBezTo>
                    <a:pt x="4976" y="4689"/>
                    <a:pt x="6385" y="4487"/>
                    <a:pt x="7938" y="4487"/>
                  </a:cubicBezTo>
                  <a:cubicBezTo>
                    <a:pt x="10987" y="4487"/>
                    <a:pt x="11648" y="5609"/>
                    <a:pt x="11706" y="7393"/>
                  </a:cubicBezTo>
                  <a:cubicBezTo>
                    <a:pt x="10987" y="7335"/>
                    <a:pt x="10153" y="7307"/>
                    <a:pt x="9117" y="7307"/>
                  </a:cubicBezTo>
                  <a:cubicBezTo>
                    <a:pt x="3595" y="7307"/>
                    <a:pt x="0" y="10068"/>
                    <a:pt x="0" y="14355"/>
                  </a:cubicBezTo>
                  <a:cubicBezTo>
                    <a:pt x="0" y="19935"/>
                    <a:pt x="4889" y="21086"/>
                    <a:pt x="9002" y="21086"/>
                  </a:cubicBezTo>
                  <a:cubicBezTo>
                    <a:pt x="11102" y="21086"/>
                    <a:pt x="13604" y="20770"/>
                    <a:pt x="16394" y="20166"/>
                  </a:cubicBezTo>
                  <a:lnTo>
                    <a:pt x="16998" y="20022"/>
                  </a:lnTo>
                  <a:lnTo>
                    <a:pt x="16998" y="7681"/>
                  </a:lnTo>
                  <a:cubicBezTo>
                    <a:pt x="16969" y="2589"/>
                    <a:pt x="14035" y="0"/>
                    <a:pt x="8312" y="0"/>
                  </a:cubicBezTo>
                  <a:moveTo>
                    <a:pt x="11677" y="11794"/>
                  </a:moveTo>
                  <a:lnTo>
                    <a:pt x="11677" y="16455"/>
                  </a:lnTo>
                  <a:cubicBezTo>
                    <a:pt x="10900" y="16598"/>
                    <a:pt x="9922" y="16685"/>
                    <a:pt x="8916" y="16685"/>
                  </a:cubicBezTo>
                  <a:cubicBezTo>
                    <a:pt x="6299" y="16685"/>
                    <a:pt x="5321" y="16052"/>
                    <a:pt x="5321" y="14297"/>
                  </a:cubicBezTo>
                  <a:cubicBezTo>
                    <a:pt x="5321" y="13175"/>
                    <a:pt x="5752" y="11650"/>
                    <a:pt x="9462" y="11650"/>
                  </a:cubicBezTo>
                  <a:cubicBezTo>
                    <a:pt x="10066" y="11650"/>
                    <a:pt x="10987" y="11708"/>
                    <a:pt x="11677" y="11794"/>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0" name="Google Shape;910;p85"/>
            <p:cNvSpPr/>
            <p:nvPr/>
          </p:nvSpPr>
          <p:spPr>
            <a:xfrm>
              <a:off x="6166579" y="3424224"/>
              <a:ext cx="5320" cy="21172"/>
            </a:xfrm>
            <a:custGeom>
              <a:avLst/>
              <a:gdLst/>
              <a:ahLst/>
              <a:cxnLst/>
              <a:rect l="l" t="t" r="r" b="b"/>
              <a:pathLst>
                <a:path w="5320" h="21172" extrusionOk="0">
                  <a:moveTo>
                    <a:pt x="4688" y="144"/>
                  </a:moveTo>
                  <a:cubicBezTo>
                    <a:pt x="4055" y="29"/>
                    <a:pt x="3250" y="0"/>
                    <a:pt x="2675" y="0"/>
                  </a:cubicBezTo>
                  <a:cubicBezTo>
                    <a:pt x="2215" y="0"/>
                    <a:pt x="1352" y="29"/>
                    <a:pt x="633" y="144"/>
                  </a:cubicBezTo>
                  <a:lnTo>
                    <a:pt x="0" y="259"/>
                  </a:lnTo>
                  <a:lnTo>
                    <a:pt x="0" y="20885"/>
                  </a:lnTo>
                  <a:lnTo>
                    <a:pt x="633" y="21000"/>
                  </a:lnTo>
                  <a:cubicBezTo>
                    <a:pt x="1265" y="21115"/>
                    <a:pt x="2071" y="21172"/>
                    <a:pt x="2646" y="21172"/>
                  </a:cubicBezTo>
                  <a:cubicBezTo>
                    <a:pt x="3106" y="21172"/>
                    <a:pt x="3969" y="21144"/>
                    <a:pt x="4688" y="21000"/>
                  </a:cubicBezTo>
                  <a:lnTo>
                    <a:pt x="5321" y="20885"/>
                  </a:lnTo>
                  <a:lnTo>
                    <a:pt x="5321" y="259"/>
                  </a:lnTo>
                  <a:lnTo>
                    <a:pt x="4688" y="144"/>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1" name="Google Shape;911;p85"/>
            <p:cNvSpPr/>
            <p:nvPr/>
          </p:nvSpPr>
          <p:spPr>
            <a:xfrm>
              <a:off x="6166234" y="3416400"/>
              <a:ext cx="5924" cy="5926"/>
            </a:xfrm>
            <a:custGeom>
              <a:avLst/>
              <a:gdLst/>
              <a:ahLst/>
              <a:cxnLst/>
              <a:rect l="l" t="t" r="r" b="b"/>
              <a:pathLst>
                <a:path w="5924" h="5926" extrusionOk="0">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2" name="Google Shape;912;p85"/>
            <p:cNvSpPr/>
            <p:nvPr/>
          </p:nvSpPr>
          <p:spPr>
            <a:xfrm>
              <a:off x="6095222" y="3424224"/>
              <a:ext cx="5291" cy="21028"/>
            </a:xfrm>
            <a:custGeom>
              <a:avLst/>
              <a:gdLst/>
              <a:ahLst/>
              <a:cxnLst/>
              <a:rect l="l" t="t" r="r" b="b"/>
              <a:pathLst>
                <a:path w="5291" h="21028" extrusionOk="0">
                  <a:moveTo>
                    <a:pt x="4688" y="144"/>
                  </a:moveTo>
                  <a:cubicBezTo>
                    <a:pt x="4055" y="29"/>
                    <a:pt x="3250" y="0"/>
                    <a:pt x="2675" y="0"/>
                  </a:cubicBezTo>
                  <a:cubicBezTo>
                    <a:pt x="2215" y="0"/>
                    <a:pt x="1352" y="29"/>
                    <a:pt x="633" y="144"/>
                  </a:cubicBezTo>
                  <a:lnTo>
                    <a:pt x="0" y="259"/>
                  </a:lnTo>
                  <a:lnTo>
                    <a:pt x="0" y="20741"/>
                  </a:lnTo>
                  <a:lnTo>
                    <a:pt x="633" y="20856"/>
                  </a:lnTo>
                  <a:cubicBezTo>
                    <a:pt x="1266" y="20971"/>
                    <a:pt x="2071" y="21029"/>
                    <a:pt x="2646" y="21029"/>
                  </a:cubicBezTo>
                  <a:cubicBezTo>
                    <a:pt x="3106" y="21029"/>
                    <a:pt x="3969" y="21000"/>
                    <a:pt x="4688" y="20856"/>
                  </a:cubicBezTo>
                  <a:lnTo>
                    <a:pt x="5292" y="20741"/>
                  </a:lnTo>
                  <a:lnTo>
                    <a:pt x="5292" y="259"/>
                  </a:lnTo>
                  <a:lnTo>
                    <a:pt x="4688" y="144"/>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3" name="Google Shape;913;p85"/>
            <p:cNvSpPr/>
            <p:nvPr/>
          </p:nvSpPr>
          <p:spPr>
            <a:xfrm>
              <a:off x="6094906" y="3416400"/>
              <a:ext cx="5924" cy="5926"/>
            </a:xfrm>
            <a:custGeom>
              <a:avLst/>
              <a:gdLst/>
              <a:ahLst/>
              <a:cxnLst/>
              <a:rect l="l" t="t" r="r" b="b"/>
              <a:pathLst>
                <a:path w="5924" h="5926" extrusionOk="0">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4" name="Google Shape;914;p85"/>
            <p:cNvSpPr/>
            <p:nvPr/>
          </p:nvSpPr>
          <p:spPr>
            <a:xfrm>
              <a:off x="6061946" y="3424282"/>
              <a:ext cx="5291" cy="21028"/>
            </a:xfrm>
            <a:custGeom>
              <a:avLst/>
              <a:gdLst/>
              <a:ahLst/>
              <a:cxnLst/>
              <a:rect l="l" t="t" r="r" b="b"/>
              <a:pathLst>
                <a:path w="5291" h="21028" extrusionOk="0">
                  <a:moveTo>
                    <a:pt x="4688" y="144"/>
                  </a:moveTo>
                  <a:cubicBezTo>
                    <a:pt x="4055" y="29"/>
                    <a:pt x="3250" y="0"/>
                    <a:pt x="2675" y="0"/>
                  </a:cubicBezTo>
                  <a:cubicBezTo>
                    <a:pt x="2215" y="0"/>
                    <a:pt x="1352" y="29"/>
                    <a:pt x="633" y="144"/>
                  </a:cubicBezTo>
                  <a:lnTo>
                    <a:pt x="0" y="259"/>
                  </a:lnTo>
                  <a:lnTo>
                    <a:pt x="0" y="20741"/>
                  </a:lnTo>
                  <a:lnTo>
                    <a:pt x="633" y="20856"/>
                  </a:lnTo>
                  <a:cubicBezTo>
                    <a:pt x="1265" y="20971"/>
                    <a:pt x="2071" y="21029"/>
                    <a:pt x="2646" y="21029"/>
                  </a:cubicBezTo>
                  <a:cubicBezTo>
                    <a:pt x="3106" y="21029"/>
                    <a:pt x="3969" y="21000"/>
                    <a:pt x="4688" y="20856"/>
                  </a:cubicBezTo>
                  <a:lnTo>
                    <a:pt x="5292" y="20741"/>
                  </a:lnTo>
                  <a:lnTo>
                    <a:pt x="5292" y="259"/>
                  </a:lnTo>
                  <a:lnTo>
                    <a:pt x="4688" y="144"/>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5" name="Google Shape;915;p85"/>
            <p:cNvSpPr/>
            <p:nvPr/>
          </p:nvSpPr>
          <p:spPr>
            <a:xfrm>
              <a:off x="6061601" y="3416428"/>
              <a:ext cx="5925" cy="5925"/>
            </a:xfrm>
            <a:custGeom>
              <a:avLst/>
              <a:gdLst/>
              <a:ahLst/>
              <a:cxnLst/>
              <a:rect l="l" t="t" r="r" b="b"/>
              <a:pathLst>
                <a:path w="5925" h="5925" extrusionOk="0">
                  <a:moveTo>
                    <a:pt x="2962" y="0"/>
                  </a:moveTo>
                  <a:cubicBezTo>
                    <a:pt x="1323" y="0"/>
                    <a:pt x="0" y="1323"/>
                    <a:pt x="0" y="2963"/>
                  </a:cubicBezTo>
                  <a:cubicBezTo>
                    <a:pt x="0" y="4603"/>
                    <a:pt x="1323" y="5926"/>
                    <a:pt x="2962" y="5926"/>
                  </a:cubicBezTo>
                  <a:cubicBezTo>
                    <a:pt x="4602" y="5926"/>
                    <a:pt x="5925" y="4603"/>
                    <a:pt x="5925" y="2963"/>
                  </a:cubicBezTo>
                  <a:cubicBezTo>
                    <a:pt x="5953" y="1352"/>
                    <a:pt x="4602" y="0"/>
                    <a:pt x="2962" y="0"/>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6" name="Google Shape;916;p85"/>
            <p:cNvSpPr/>
            <p:nvPr/>
          </p:nvSpPr>
          <p:spPr>
            <a:xfrm>
              <a:off x="6000685" y="3423879"/>
              <a:ext cx="9318" cy="14786"/>
            </a:xfrm>
            <a:custGeom>
              <a:avLst/>
              <a:gdLst/>
              <a:ahLst/>
              <a:cxnLst/>
              <a:rect l="l" t="t" r="r" b="b"/>
              <a:pathLst>
                <a:path w="9318" h="14786" extrusionOk="0">
                  <a:moveTo>
                    <a:pt x="1122" y="14729"/>
                  </a:moveTo>
                  <a:lnTo>
                    <a:pt x="1208" y="14729"/>
                  </a:lnTo>
                  <a:cubicBezTo>
                    <a:pt x="1553" y="14757"/>
                    <a:pt x="1927" y="14786"/>
                    <a:pt x="2301" y="14786"/>
                  </a:cubicBezTo>
                  <a:lnTo>
                    <a:pt x="2473" y="14786"/>
                  </a:lnTo>
                  <a:lnTo>
                    <a:pt x="2589" y="14786"/>
                  </a:lnTo>
                  <a:cubicBezTo>
                    <a:pt x="7047" y="14786"/>
                    <a:pt x="9319" y="12226"/>
                    <a:pt x="9319" y="7134"/>
                  </a:cubicBezTo>
                  <a:cubicBezTo>
                    <a:pt x="9319" y="2129"/>
                    <a:pt x="7909" y="0"/>
                    <a:pt x="4573" y="0"/>
                  </a:cubicBezTo>
                  <a:cubicBezTo>
                    <a:pt x="1841" y="0"/>
                    <a:pt x="345" y="1841"/>
                    <a:pt x="345" y="5207"/>
                  </a:cubicBezTo>
                  <a:lnTo>
                    <a:pt x="345" y="10960"/>
                  </a:lnTo>
                  <a:cubicBezTo>
                    <a:pt x="345" y="11938"/>
                    <a:pt x="288" y="13521"/>
                    <a:pt x="0" y="14470"/>
                  </a:cubicBezTo>
                  <a:cubicBezTo>
                    <a:pt x="144" y="14527"/>
                    <a:pt x="345" y="14556"/>
                    <a:pt x="575" y="14614"/>
                  </a:cubicBezTo>
                  <a:lnTo>
                    <a:pt x="661" y="14643"/>
                  </a:lnTo>
                  <a:cubicBezTo>
                    <a:pt x="748" y="14671"/>
                    <a:pt x="949" y="14700"/>
                    <a:pt x="1122" y="14729"/>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7" name="Google Shape;917;p85"/>
            <p:cNvSpPr/>
            <p:nvPr/>
          </p:nvSpPr>
          <p:spPr>
            <a:xfrm>
              <a:off x="5980466" y="3405957"/>
              <a:ext cx="45586" cy="45595"/>
            </a:xfrm>
            <a:custGeom>
              <a:avLst/>
              <a:gdLst/>
              <a:ahLst/>
              <a:cxnLst/>
              <a:rect l="l" t="t" r="r" b="b"/>
              <a:pathLst>
                <a:path w="45586" h="45595" extrusionOk="0">
                  <a:moveTo>
                    <a:pt x="11476" y="38289"/>
                  </a:moveTo>
                  <a:cubicBezTo>
                    <a:pt x="12281" y="37310"/>
                    <a:pt x="12223" y="35297"/>
                    <a:pt x="12223" y="35297"/>
                  </a:cubicBezTo>
                  <a:lnTo>
                    <a:pt x="12223" y="35297"/>
                  </a:lnTo>
                  <a:lnTo>
                    <a:pt x="12223" y="2589"/>
                  </a:lnTo>
                  <a:cubicBezTo>
                    <a:pt x="4947" y="6386"/>
                    <a:pt x="0" y="14009"/>
                    <a:pt x="0" y="22783"/>
                  </a:cubicBezTo>
                  <a:cubicBezTo>
                    <a:pt x="0" y="35383"/>
                    <a:pt x="10210" y="45595"/>
                    <a:pt x="22779" y="45595"/>
                  </a:cubicBezTo>
                  <a:cubicBezTo>
                    <a:pt x="35376" y="45595"/>
                    <a:pt x="45587" y="35383"/>
                    <a:pt x="45587" y="22783"/>
                  </a:cubicBezTo>
                  <a:cubicBezTo>
                    <a:pt x="45587" y="10184"/>
                    <a:pt x="35376" y="0"/>
                    <a:pt x="22779" y="0"/>
                  </a:cubicBezTo>
                  <a:cubicBezTo>
                    <a:pt x="21974" y="0"/>
                    <a:pt x="21197" y="29"/>
                    <a:pt x="20421" y="115"/>
                  </a:cubicBezTo>
                  <a:lnTo>
                    <a:pt x="20421" y="13204"/>
                  </a:lnTo>
                  <a:cubicBezTo>
                    <a:pt x="21830" y="11766"/>
                    <a:pt x="24131" y="10903"/>
                    <a:pt x="26662" y="10903"/>
                  </a:cubicBezTo>
                  <a:cubicBezTo>
                    <a:pt x="33737" y="10903"/>
                    <a:pt x="37965" y="16138"/>
                    <a:pt x="37965" y="24883"/>
                  </a:cubicBezTo>
                  <a:cubicBezTo>
                    <a:pt x="37965" y="34060"/>
                    <a:pt x="31954" y="39756"/>
                    <a:pt x="22290" y="39756"/>
                  </a:cubicBezTo>
                  <a:cubicBezTo>
                    <a:pt x="21197" y="39756"/>
                    <a:pt x="19989" y="39698"/>
                    <a:pt x="18781" y="39554"/>
                  </a:cubicBezTo>
                  <a:lnTo>
                    <a:pt x="18666" y="39554"/>
                  </a:lnTo>
                  <a:cubicBezTo>
                    <a:pt x="16135" y="39410"/>
                    <a:pt x="12281" y="38490"/>
                    <a:pt x="12109" y="38461"/>
                  </a:cubicBezTo>
                  <a:lnTo>
                    <a:pt x="11476" y="3828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18" name="Google Shape;918;p85"/>
          <p:cNvSpPr txBox="1">
            <a:spLocks noGrp="1"/>
          </p:cNvSpPr>
          <p:nvPr>
            <p:ph type="body" idx="1"/>
          </p:nvPr>
        </p:nvSpPr>
        <p:spPr>
          <a:xfrm>
            <a:off x="211138" y="5592763"/>
            <a:ext cx="3989387" cy="115252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400"/>
              </a:spcBef>
              <a:spcAft>
                <a:spcPts val="0"/>
              </a:spcAft>
              <a:buClr>
                <a:schemeClr val="lt1"/>
              </a:buClr>
              <a:buSzPts val="1000"/>
              <a:buNone/>
              <a:defRPr sz="1000">
                <a:solidFill>
                  <a:schemeClr val="lt1"/>
                </a:solidFill>
              </a:defRPr>
            </a:lvl1pPr>
            <a:lvl2pPr marL="914400" lvl="1" indent="-228600" algn="l">
              <a:lnSpc>
                <a:spcPct val="90000"/>
              </a:lnSpc>
              <a:spcBef>
                <a:spcPts val="400"/>
              </a:spcBef>
              <a:spcAft>
                <a:spcPts val="0"/>
              </a:spcAft>
              <a:buClr>
                <a:schemeClr val="lt1"/>
              </a:buClr>
              <a:buSzPts val="1000"/>
              <a:buNone/>
              <a:defRPr sz="1000">
                <a:solidFill>
                  <a:schemeClr val="lt1"/>
                </a:solidFill>
              </a:defRPr>
            </a:lvl2pPr>
            <a:lvl3pPr marL="1371600" lvl="2" indent="-228600" algn="l">
              <a:lnSpc>
                <a:spcPct val="90000"/>
              </a:lnSpc>
              <a:spcBef>
                <a:spcPts val="400"/>
              </a:spcBef>
              <a:spcAft>
                <a:spcPts val="0"/>
              </a:spcAft>
              <a:buClr>
                <a:schemeClr val="lt1"/>
              </a:buClr>
              <a:buSzPts val="1000"/>
              <a:buNone/>
              <a:defRPr sz="1000">
                <a:solidFill>
                  <a:schemeClr val="lt1"/>
                </a:solidFill>
              </a:defRPr>
            </a:lvl3pPr>
            <a:lvl4pPr marL="1828800" lvl="3" indent="-228600" algn="l">
              <a:lnSpc>
                <a:spcPct val="90000"/>
              </a:lnSpc>
              <a:spcBef>
                <a:spcPts val="400"/>
              </a:spcBef>
              <a:spcAft>
                <a:spcPts val="0"/>
              </a:spcAft>
              <a:buClr>
                <a:schemeClr val="lt1"/>
              </a:buClr>
              <a:buSzPts val="1000"/>
              <a:buNone/>
              <a:defRPr sz="1000">
                <a:solidFill>
                  <a:schemeClr val="lt1"/>
                </a:solidFill>
              </a:defRPr>
            </a:lvl4pPr>
            <a:lvl5pPr marL="2286000" lvl="4" indent="-228600" algn="l">
              <a:lnSpc>
                <a:spcPct val="90000"/>
              </a:lnSpc>
              <a:spcBef>
                <a:spcPts val="4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3919840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Main Title">
    <p:bg>
      <p:bgPr>
        <a:solidFill>
          <a:schemeClr val="accent3"/>
        </a:solidFill>
        <a:effectLst/>
      </p:bgPr>
    </p:bg>
    <p:spTree>
      <p:nvGrpSpPr>
        <p:cNvPr id="1" name=""/>
        <p:cNvGrpSpPr/>
        <p:nvPr/>
      </p:nvGrpSpPr>
      <p:grpSpPr>
        <a:xfrm>
          <a:off x="0" y="0"/>
          <a:ext cx="0" cy="0"/>
          <a:chOff x="0" y="0"/>
          <a:chExt cx="0" cy="0"/>
        </a:xfrm>
      </p:grpSpPr>
      <p:pic>
        <p:nvPicPr>
          <p:cNvPr id="25" name="Cyclists">
            <a:extLst>
              <a:ext uri="{FF2B5EF4-FFF2-40B4-BE49-F238E27FC236}">
                <a16:creationId xmlns:a16="http://schemas.microsoft.com/office/drawing/2014/main" id="{9F30157C-7E73-014C-BAA7-2B641BC6464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8435268" cy="6858000"/>
          </a:xfrm>
          <a:prstGeom prst="rect">
            <a:avLst/>
          </a:prstGeom>
        </p:spPr>
      </p:pic>
      <p:grpSp>
        <p:nvGrpSpPr>
          <p:cNvPr id="36" name="B">
            <a:extLst>
              <a:ext uri="{FF2B5EF4-FFF2-40B4-BE49-F238E27FC236}">
                <a16:creationId xmlns:a16="http://schemas.microsoft.com/office/drawing/2014/main" id="{EDFED42D-398A-A94B-A890-EE11A20C76DC}"/>
              </a:ext>
            </a:extLst>
          </p:cNvPr>
          <p:cNvGrpSpPr/>
          <p:nvPr userDrawn="1"/>
        </p:nvGrpSpPr>
        <p:grpSpPr>
          <a:xfrm>
            <a:off x="0" y="0"/>
            <a:ext cx="12192000" cy="6858000"/>
            <a:chOff x="0" y="0"/>
            <a:chExt cx="12192000" cy="6858000"/>
          </a:xfrm>
          <a:solidFill>
            <a:schemeClr val="accent3"/>
          </a:solidFill>
        </p:grpSpPr>
        <p:sp>
          <p:nvSpPr>
            <p:cNvPr id="32" name="Freeform 31">
              <a:extLst>
                <a:ext uri="{FF2B5EF4-FFF2-40B4-BE49-F238E27FC236}">
                  <a16:creationId xmlns:a16="http://schemas.microsoft.com/office/drawing/2014/main" id="{EB6A0452-0A71-734F-B3DF-A07A0477B2BE}"/>
                </a:ext>
              </a:extLst>
            </p:cNvPr>
            <p:cNvSpPr/>
            <p:nvPr userDrawn="1"/>
          </p:nvSpPr>
          <p:spPr>
            <a:xfrm>
              <a:off x="3296954" y="0"/>
              <a:ext cx="8895046" cy="6858000"/>
            </a:xfrm>
            <a:custGeom>
              <a:avLst/>
              <a:gdLst>
                <a:gd name="connsiteX0" fmla="*/ 0 w 8895046"/>
                <a:gd name="connsiteY0" fmla="*/ 0 h 6858000"/>
                <a:gd name="connsiteX1" fmla="*/ 8895046 w 8895046"/>
                <a:gd name="connsiteY1" fmla="*/ 0 h 6858000"/>
                <a:gd name="connsiteX2" fmla="*/ 8895046 w 8895046"/>
                <a:gd name="connsiteY2" fmla="*/ 6858000 h 6858000"/>
                <a:gd name="connsiteX3" fmla="*/ 3442126 w 8895046"/>
                <a:gd name="connsiteY3" fmla="*/ 6858000 h 6858000"/>
                <a:gd name="connsiteX4" fmla="*/ 3390292 w 8895046"/>
                <a:gd name="connsiteY4" fmla="*/ 6811453 h 6858000"/>
                <a:gd name="connsiteX5" fmla="*/ 2482309 w 8895046"/>
                <a:gd name="connsiteY5" fmla="*/ 6261459 h 6858000"/>
                <a:gd name="connsiteX6" fmla="*/ 3586484 w 8895046"/>
                <a:gd name="connsiteY6" fmla="*/ 5047497 h 6858000"/>
                <a:gd name="connsiteX7" fmla="*/ 3997092 w 8895046"/>
                <a:gd name="connsiteY7" fmla="*/ 3413651 h 6858000"/>
                <a:gd name="connsiteX8" fmla="*/ 2902013 w 8895046"/>
                <a:gd name="connsiteY8" fmla="*/ 976629 h 6858000"/>
                <a:gd name="connsiteX9" fmla="*/ 0 w 8895046"/>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95046" h="6858000">
                  <a:moveTo>
                    <a:pt x="0" y="0"/>
                  </a:moveTo>
                  <a:lnTo>
                    <a:pt x="8895046" y="0"/>
                  </a:lnTo>
                  <a:lnTo>
                    <a:pt x="8895046" y="6858000"/>
                  </a:lnTo>
                  <a:lnTo>
                    <a:pt x="3442126" y="6858000"/>
                  </a:lnTo>
                  <a:lnTo>
                    <a:pt x="3390292" y="6811453"/>
                  </a:lnTo>
                  <a:cubicBezTo>
                    <a:pt x="3131744" y="6596962"/>
                    <a:pt x="2829094" y="6413631"/>
                    <a:pt x="2482309" y="6261459"/>
                  </a:cubicBezTo>
                  <a:cubicBezTo>
                    <a:pt x="2944563" y="5957399"/>
                    <a:pt x="3312717" y="5552682"/>
                    <a:pt x="3586484" y="5047497"/>
                  </a:cubicBezTo>
                  <a:cubicBezTo>
                    <a:pt x="3860254" y="4542597"/>
                    <a:pt x="3997092" y="3997791"/>
                    <a:pt x="3997092" y="3413651"/>
                  </a:cubicBezTo>
                  <a:cubicBezTo>
                    <a:pt x="3997092" y="2440152"/>
                    <a:pt x="3632065" y="1627779"/>
                    <a:pt x="2902013" y="976629"/>
                  </a:cubicBezTo>
                  <a:cubicBezTo>
                    <a:pt x="2171963" y="325671"/>
                    <a:pt x="1204625" y="0"/>
                    <a:pt x="0" y="0"/>
                  </a:cubicBezTo>
                  <a:close/>
                </a:path>
              </a:pathLst>
            </a:custGeom>
            <a:grpFill/>
            <a:ln w="2874"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B8A49CBB-39A1-A84D-81C5-C345C4CC917D}"/>
                </a:ext>
              </a:extLst>
            </p:cNvPr>
            <p:cNvSpPr/>
            <p:nvPr userDrawn="1"/>
          </p:nvSpPr>
          <p:spPr>
            <a:xfrm>
              <a:off x="0" y="2464321"/>
              <a:ext cx="4672374" cy="2847807"/>
            </a:xfrm>
            <a:custGeom>
              <a:avLst/>
              <a:gdLst>
                <a:gd name="connsiteX0" fmla="*/ 0 w 4672374"/>
                <a:gd name="connsiteY0" fmla="*/ 0 h 2847807"/>
                <a:gd name="connsiteX1" fmla="*/ 3193979 w 4672374"/>
                <a:gd name="connsiteY1" fmla="*/ 0 h 2847807"/>
                <a:gd name="connsiteX2" fmla="*/ 4261671 w 4672374"/>
                <a:gd name="connsiteY2" fmla="*/ 419882 h 2847807"/>
                <a:gd name="connsiteX3" fmla="*/ 4672374 w 4672374"/>
                <a:gd name="connsiteY3" fmla="*/ 1423905 h 2847807"/>
                <a:gd name="connsiteX4" fmla="*/ 4261671 w 4672374"/>
                <a:gd name="connsiteY4" fmla="*/ 2427924 h 2847807"/>
                <a:gd name="connsiteX5" fmla="*/ 3193979 w 4672374"/>
                <a:gd name="connsiteY5" fmla="*/ 2847807 h 2847807"/>
                <a:gd name="connsiteX6" fmla="*/ 0 w 4672374"/>
                <a:gd name="connsiteY6" fmla="*/ 2847807 h 2847807"/>
                <a:gd name="connsiteX7" fmla="*/ 0 w 4672374"/>
                <a:gd name="connsiteY7" fmla="*/ 0 h 2847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72374" h="2847807">
                  <a:moveTo>
                    <a:pt x="0" y="0"/>
                  </a:moveTo>
                  <a:lnTo>
                    <a:pt x="3193979" y="0"/>
                  </a:lnTo>
                  <a:cubicBezTo>
                    <a:pt x="3631973" y="0"/>
                    <a:pt x="3987900" y="140086"/>
                    <a:pt x="4261671" y="419882"/>
                  </a:cubicBezTo>
                  <a:cubicBezTo>
                    <a:pt x="4535441" y="699962"/>
                    <a:pt x="4672374" y="1034542"/>
                    <a:pt x="4672374" y="1423905"/>
                  </a:cubicBezTo>
                  <a:cubicBezTo>
                    <a:pt x="4672374" y="1813551"/>
                    <a:pt x="4535537" y="2148131"/>
                    <a:pt x="4261671" y="2427924"/>
                  </a:cubicBezTo>
                  <a:cubicBezTo>
                    <a:pt x="3987900" y="2708004"/>
                    <a:pt x="3631973" y="2847807"/>
                    <a:pt x="3193979" y="2847807"/>
                  </a:cubicBezTo>
                  <a:lnTo>
                    <a:pt x="0" y="2847807"/>
                  </a:lnTo>
                  <a:lnTo>
                    <a:pt x="0" y="0"/>
                  </a:lnTo>
                  <a:close/>
                </a:path>
              </a:pathLst>
            </a:custGeom>
            <a:grpFill/>
            <a:ln w="2874"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BAFE591F-01D5-2E48-AAC0-38B82602F9F0}"/>
              </a:ext>
            </a:extLst>
          </p:cNvPr>
          <p:cNvSpPr>
            <a:spLocks noGrp="1"/>
          </p:cNvSpPr>
          <p:nvPr>
            <p:ph type="title"/>
          </p:nvPr>
        </p:nvSpPr>
        <p:spPr>
          <a:xfrm>
            <a:off x="8056137" y="280220"/>
            <a:ext cx="3472192" cy="1086907"/>
          </a:xfrm>
        </p:spPr>
        <p:txBody>
          <a:bodyPr anchor="t">
            <a:noAutofit/>
          </a:bodyPr>
          <a:lstStyle>
            <a:lvl1pPr>
              <a:defRPr sz="3200">
                <a:solidFill>
                  <a:schemeClr val="bg1"/>
                </a:solidFill>
              </a:defRPr>
            </a:lvl1pPr>
          </a:lstStyle>
          <a:p>
            <a:r>
              <a:rPr lang="en-GB"/>
              <a:t>Click to edit Master title style</a:t>
            </a:r>
            <a:endParaRPr lang="en-US"/>
          </a:p>
        </p:txBody>
      </p:sp>
      <p:grpSp>
        <p:nvGrpSpPr>
          <p:cNvPr id="7" name="Logo">
            <a:extLst>
              <a:ext uri="{FF2B5EF4-FFF2-40B4-BE49-F238E27FC236}">
                <a16:creationId xmlns:a16="http://schemas.microsoft.com/office/drawing/2014/main" id="{B98F373C-5D1A-6146-A161-176B988F00C0}"/>
              </a:ext>
            </a:extLst>
          </p:cNvPr>
          <p:cNvGrpSpPr/>
          <p:nvPr userDrawn="1"/>
        </p:nvGrpSpPr>
        <p:grpSpPr>
          <a:xfrm>
            <a:off x="10062845" y="6228735"/>
            <a:ext cx="1769331" cy="349045"/>
            <a:chOff x="5980466" y="3405957"/>
            <a:chExt cx="231124" cy="45595"/>
          </a:xfrm>
          <a:solidFill>
            <a:schemeClr val="bg1"/>
          </a:solidFill>
        </p:grpSpPr>
        <p:sp>
          <p:nvSpPr>
            <p:cNvPr id="8" name="Graphic 7">
              <a:extLst>
                <a:ext uri="{FF2B5EF4-FFF2-40B4-BE49-F238E27FC236}">
                  <a16:creationId xmlns:a16="http://schemas.microsoft.com/office/drawing/2014/main" id="{EC841D4C-5D37-354B-8193-FDD908B8EDD7}"/>
                </a:ext>
              </a:extLst>
            </p:cNvPr>
            <p:cNvSpPr/>
            <p:nvPr/>
          </p:nvSpPr>
          <p:spPr>
            <a:xfrm>
              <a:off x="6038218" y="3416918"/>
              <a:ext cx="19327" cy="28622"/>
            </a:xfrm>
            <a:custGeom>
              <a:avLst/>
              <a:gdLst>
                <a:gd name="connsiteX0" fmla="*/ 14697 w 19327"/>
                <a:gd name="connsiteY0" fmla="*/ 13117 h 28622"/>
                <a:gd name="connsiteX1" fmla="*/ 17602 w 19327"/>
                <a:gd name="connsiteY1" fmla="*/ 7594 h 28622"/>
                <a:gd name="connsiteX2" fmla="*/ 6989 w 19327"/>
                <a:gd name="connsiteY2" fmla="*/ 0 h 28622"/>
                <a:gd name="connsiteX3" fmla="*/ 604 w 19327"/>
                <a:gd name="connsiteY3" fmla="*/ 431 h 28622"/>
                <a:gd name="connsiteX4" fmla="*/ 0 w 19327"/>
                <a:gd name="connsiteY4" fmla="*/ 546 h 28622"/>
                <a:gd name="connsiteX5" fmla="*/ 0 w 19327"/>
                <a:gd name="connsiteY5" fmla="*/ 28076 h 28622"/>
                <a:gd name="connsiteX6" fmla="*/ 661 w 19327"/>
                <a:gd name="connsiteY6" fmla="*/ 28162 h 28622"/>
                <a:gd name="connsiteX7" fmla="*/ 7248 w 19327"/>
                <a:gd name="connsiteY7" fmla="*/ 28623 h 28622"/>
                <a:gd name="connsiteX8" fmla="*/ 19327 w 19327"/>
                <a:gd name="connsiteY8" fmla="*/ 20166 h 28622"/>
                <a:gd name="connsiteX9" fmla="*/ 14697 w 19327"/>
                <a:gd name="connsiteY9" fmla="*/ 13117 h 28622"/>
                <a:gd name="connsiteX10" fmla="*/ 5407 w 19327"/>
                <a:gd name="connsiteY10" fmla="*/ 11363 h 28622"/>
                <a:gd name="connsiteX11" fmla="*/ 5407 w 19327"/>
                <a:gd name="connsiteY11" fmla="*/ 4516 h 28622"/>
                <a:gd name="connsiteX12" fmla="*/ 7363 w 19327"/>
                <a:gd name="connsiteY12" fmla="*/ 4459 h 28622"/>
                <a:gd name="connsiteX13" fmla="*/ 12137 w 19327"/>
                <a:gd name="connsiteY13" fmla="*/ 7824 h 28622"/>
                <a:gd name="connsiteX14" fmla="*/ 7478 w 19327"/>
                <a:gd name="connsiteY14" fmla="*/ 11363 h 28622"/>
                <a:gd name="connsiteX15" fmla="*/ 5407 w 19327"/>
                <a:gd name="connsiteY15" fmla="*/ 11363 h 28622"/>
                <a:gd name="connsiteX16" fmla="*/ 13662 w 19327"/>
                <a:gd name="connsiteY16" fmla="*/ 20022 h 28622"/>
                <a:gd name="connsiteX17" fmla="*/ 7650 w 19327"/>
                <a:gd name="connsiteY17" fmla="*/ 23934 h 28622"/>
                <a:gd name="connsiteX18" fmla="*/ 5407 w 19327"/>
                <a:gd name="connsiteY18" fmla="*/ 23876 h 28622"/>
                <a:gd name="connsiteX19" fmla="*/ 5407 w 19327"/>
                <a:gd name="connsiteY19" fmla="*/ 15994 h 28622"/>
                <a:gd name="connsiteX20" fmla="*/ 7881 w 19327"/>
                <a:gd name="connsiteY20" fmla="*/ 15994 h 28622"/>
                <a:gd name="connsiteX21" fmla="*/ 13662 w 19327"/>
                <a:gd name="connsiteY21" fmla="*/ 20022 h 2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27" h="28622">
                  <a:moveTo>
                    <a:pt x="14697" y="13117"/>
                  </a:moveTo>
                  <a:cubicBezTo>
                    <a:pt x="16250" y="12053"/>
                    <a:pt x="17602" y="10212"/>
                    <a:pt x="17602" y="7594"/>
                  </a:cubicBezTo>
                  <a:cubicBezTo>
                    <a:pt x="17602" y="1323"/>
                    <a:pt x="11821" y="0"/>
                    <a:pt x="6989" y="0"/>
                  </a:cubicBezTo>
                  <a:cubicBezTo>
                    <a:pt x="4429" y="0"/>
                    <a:pt x="1870" y="172"/>
                    <a:pt x="604" y="431"/>
                  </a:cubicBezTo>
                  <a:lnTo>
                    <a:pt x="0" y="546"/>
                  </a:lnTo>
                  <a:lnTo>
                    <a:pt x="0" y="28076"/>
                  </a:lnTo>
                  <a:lnTo>
                    <a:pt x="661" y="28162"/>
                  </a:lnTo>
                  <a:cubicBezTo>
                    <a:pt x="2905" y="28450"/>
                    <a:pt x="5350" y="28623"/>
                    <a:pt x="7248" y="28623"/>
                  </a:cubicBezTo>
                  <a:cubicBezTo>
                    <a:pt x="17774" y="28623"/>
                    <a:pt x="19327" y="23330"/>
                    <a:pt x="19327" y="20166"/>
                  </a:cubicBezTo>
                  <a:cubicBezTo>
                    <a:pt x="19327" y="16771"/>
                    <a:pt x="17602" y="14239"/>
                    <a:pt x="14697" y="13117"/>
                  </a:cubicBezTo>
                  <a:moveTo>
                    <a:pt x="5407" y="11363"/>
                  </a:moveTo>
                  <a:lnTo>
                    <a:pt x="5407" y="4516"/>
                  </a:lnTo>
                  <a:cubicBezTo>
                    <a:pt x="5925" y="4459"/>
                    <a:pt x="6557" y="4459"/>
                    <a:pt x="7363" y="4459"/>
                  </a:cubicBezTo>
                  <a:cubicBezTo>
                    <a:pt x="9549" y="4459"/>
                    <a:pt x="12137" y="5034"/>
                    <a:pt x="12137" y="7824"/>
                  </a:cubicBezTo>
                  <a:cubicBezTo>
                    <a:pt x="12137" y="10212"/>
                    <a:pt x="10613" y="11363"/>
                    <a:pt x="7478" y="11363"/>
                  </a:cubicBezTo>
                  <a:lnTo>
                    <a:pt x="5407" y="11363"/>
                  </a:lnTo>
                  <a:close/>
                  <a:moveTo>
                    <a:pt x="13662" y="20022"/>
                  </a:moveTo>
                  <a:cubicBezTo>
                    <a:pt x="13662" y="21690"/>
                    <a:pt x="13029" y="23934"/>
                    <a:pt x="7650" y="23934"/>
                  </a:cubicBezTo>
                  <a:cubicBezTo>
                    <a:pt x="7104" y="23934"/>
                    <a:pt x="6155" y="23934"/>
                    <a:pt x="5407" y="23876"/>
                  </a:cubicBezTo>
                  <a:lnTo>
                    <a:pt x="5407" y="15994"/>
                  </a:lnTo>
                  <a:lnTo>
                    <a:pt x="7881" y="15994"/>
                  </a:lnTo>
                  <a:cubicBezTo>
                    <a:pt x="13057" y="15965"/>
                    <a:pt x="13662" y="18267"/>
                    <a:pt x="13662" y="20022"/>
                  </a:cubicBezTo>
                </a:path>
              </a:pathLst>
            </a:custGeom>
            <a:grpFill/>
            <a:ln w="2874" cap="flat">
              <a:noFill/>
              <a:prstDash val="solid"/>
              <a:miter/>
            </a:ln>
          </p:spPr>
          <p:txBody>
            <a:bodyPr rtlCol="0" anchor="ctr"/>
            <a:lstStyle/>
            <a:p>
              <a:endParaRPr lang="en-US"/>
            </a:p>
          </p:txBody>
        </p:sp>
        <p:sp>
          <p:nvSpPr>
            <p:cNvPr id="9" name="Graphic 7">
              <a:extLst>
                <a:ext uri="{FF2B5EF4-FFF2-40B4-BE49-F238E27FC236}">
                  <a16:creationId xmlns:a16="http://schemas.microsoft.com/office/drawing/2014/main" id="{AFC1FA37-C157-0147-B472-298D97990B7C}"/>
                </a:ext>
              </a:extLst>
            </p:cNvPr>
            <p:cNvSpPr/>
            <p:nvPr/>
          </p:nvSpPr>
          <p:spPr>
            <a:xfrm>
              <a:off x="6071092" y="3424426"/>
              <a:ext cx="20017" cy="21114"/>
            </a:xfrm>
            <a:custGeom>
              <a:avLst/>
              <a:gdLst>
                <a:gd name="connsiteX0" fmla="*/ 10009 w 20017"/>
                <a:gd name="connsiteY0" fmla="*/ 0 h 21114"/>
                <a:gd name="connsiteX1" fmla="*/ 0 w 20017"/>
                <a:gd name="connsiteY1" fmla="*/ 10586 h 21114"/>
                <a:gd name="connsiteX2" fmla="*/ 10009 w 20017"/>
                <a:gd name="connsiteY2" fmla="*/ 21115 h 21114"/>
                <a:gd name="connsiteX3" fmla="*/ 20018 w 20017"/>
                <a:gd name="connsiteY3" fmla="*/ 10586 h 21114"/>
                <a:gd name="connsiteX4" fmla="*/ 10009 w 20017"/>
                <a:gd name="connsiteY4" fmla="*/ 0 h 21114"/>
                <a:gd name="connsiteX5" fmla="*/ 14467 w 20017"/>
                <a:gd name="connsiteY5" fmla="*/ 10557 h 21114"/>
                <a:gd name="connsiteX6" fmla="*/ 10009 w 20017"/>
                <a:gd name="connsiteY6" fmla="*/ 16685 h 21114"/>
                <a:gd name="connsiteX7" fmla="*/ 5580 w 20017"/>
                <a:gd name="connsiteY7" fmla="*/ 10557 h 21114"/>
                <a:gd name="connsiteX8" fmla="*/ 10009 w 20017"/>
                <a:gd name="connsiteY8" fmla="*/ 4459 h 21114"/>
                <a:gd name="connsiteX9" fmla="*/ 14467 w 20017"/>
                <a:gd name="connsiteY9" fmla="*/ 10557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017" h="21114">
                  <a:moveTo>
                    <a:pt x="10009" y="0"/>
                  </a:moveTo>
                  <a:cubicBezTo>
                    <a:pt x="3825" y="0"/>
                    <a:pt x="0" y="4056"/>
                    <a:pt x="0" y="10586"/>
                  </a:cubicBezTo>
                  <a:cubicBezTo>
                    <a:pt x="0" y="17087"/>
                    <a:pt x="3825" y="21115"/>
                    <a:pt x="10009" y="21115"/>
                  </a:cubicBezTo>
                  <a:cubicBezTo>
                    <a:pt x="16164" y="21115"/>
                    <a:pt x="20018" y="17087"/>
                    <a:pt x="20018" y="10586"/>
                  </a:cubicBezTo>
                  <a:cubicBezTo>
                    <a:pt x="20018" y="4056"/>
                    <a:pt x="16164" y="0"/>
                    <a:pt x="10009" y="0"/>
                  </a:cubicBezTo>
                  <a:moveTo>
                    <a:pt x="14467" y="10557"/>
                  </a:moveTo>
                  <a:cubicBezTo>
                    <a:pt x="14467" y="14671"/>
                    <a:pt x="13000" y="16685"/>
                    <a:pt x="10009" y="16685"/>
                  </a:cubicBezTo>
                  <a:cubicBezTo>
                    <a:pt x="7047" y="16685"/>
                    <a:pt x="5580" y="14671"/>
                    <a:pt x="5580" y="10557"/>
                  </a:cubicBezTo>
                  <a:cubicBezTo>
                    <a:pt x="5580" y="6444"/>
                    <a:pt x="7018" y="4459"/>
                    <a:pt x="10009" y="4459"/>
                  </a:cubicBezTo>
                  <a:cubicBezTo>
                    <a:pt x="13000" y="4459"/>
                    <a:pt x="14467" y="6473"/>
                    <a:pt x="14467" y="10557"/>
                  </a:cubicBezTo>
                </a:path>
              </a:pathLst>
            </a:custGeom>
            <a:grpFill/>
            <a:ln w="2874" cap="flat">
              <a:noFill/>
              <a:prstDash val="solid"/>
              <a:miter/>
            </a:ln>
          </p:spPr>
          <p:txBody>
            <a:bodyPr rtlCol="0" anchor="ctr"/>
            <a:lstStyle/>
            <a:p>
              <a:endParaRPr lang="en-US"/>
            </a:p>
          </p:txBody>
        </p:sp>
        <p:sp>
          <p:nvSpPr>
            <p:cNvPr id="10" name="Graphic 7">
              <a:extLst>
                <a:ext uri="{FF2B5EF4-FFF2-40B4-BE49-F238E27FC236}">
                  <a16:creationId xmlns:a16="http://schemas.microsoft.com/office/drawing/2014/main" id="{28873916-46EC-F340-89D5-CD59B394412A}"/>
                </a:ext>
              </a:extLst>
            </p:cNvPr>
            <p:cNvSpPr/>
            <p:nvPr/>
          </p:nvSpPr>
          <p:spPr>
            <a:xfrm>
              <a:off x="6106037" y="3416284"/>
              <a:ext cx="19212" cy="29255"/>
            </a:xfrm>
            <a:custGeom>
              <a:avLst/>
              <a:gdLst>
                <a:gd name="connsiteX0" fmla="*/ 10325 w 19212"/>
                <a:gd name="connsiteY0" fmla="*/ 8141 h 29255"/>
                <a:gd name="connsiteX1" fmla="*/ 5378 w 19212"/>
                <a:gd name="connsiteY1" fmla="*/ 9694 h 29255"/>
                <a:gd name="connsiteX2" fmla="*/ 5378 w 19212"/>
                <a:gd name="connsiteY2" fmla="*/ 288 h 29255"/>
                <a:gd name="connsiteX3" fmla="*/ 4746 w 19212"/>
                <a:gd name="connsiteY3" fmla="*/ 173 h 29255"/>
                <a:gd name="connsiteX4" fmla="*/ 2675 w 19212"/>
                <a:gd name="connsiteY4" fmla="*/ 0 h 29255"/>
                <a:gd name="connsiteX5" fmla="*/ 633 w 19212"/>
                <a:gd name="connsiteY5" fmla="*/ 173 h 29255"/>
                <a:gd name="connsiteX6" fmla="*/ 0 w 19212"/>
                <a:gd name="connsiteY6" fmla="*/ 288 h 29255"/>
                <a:gd name="connsiteX7" fmla="*/ 0 w 19212"/>
                <a:gd name="connsiteY7" fmla="*/ 28019 h 29255"/>
                <a:gd name="connsiteX8" fmla="*/ 518 w 19212"/>
                <a:gd name="connsiteY8" fmla="*/ 28192 h 29255"/>
                <a:gd name="connsiteX9" fmla="*/ 7277 w 19212"/>
                <a:gd name="connsiteY9" fmla="*/ 29256 h 29255"/>
                <a:gd name="connsiteX10" fmla="*/ 19213 w 19212"/>
                <a:gd name="connsiteY10" fmla="*/ 18238 h 29255"/>
                <a:gd name="connsiteX11" fmla="*/ 10325 w 19212"/>
                <a:gd name="connsiteY11" fmla="*/ 8141 h 29255"/>
                <a:gd name="connsiteX12" fmla="*/ 13662 w 19212"/>
                <a:gd name="connsiteY12" fmla="*/ 18382 h 29255"/>
                <a:gd name="connsiteX13" fmla="*/ 7737 w 19212"/>
                <a:gd name="connsiteY13" fmla="*/ 24653 h 29255"/>
                <a:gd name="connsiteX14" fmla="*/ 5378 w 19212"/>
                <a:gd name="connsiteY14" fmla="*/ 24423 h 29255"/>
                <a:gd name="connsiteX15" fmla="*/ 5378 w 19212"/>
                <a:gd name="connsiteY15" fmla="*/ 17174 h 29255"/>
                <a:gd name="connsiteX16" fmla="*/ 9606 w 19212"/>
                <a:gd name="connsiteY16" fmla="*/ 12744 h 29255"/>
                <a:gd name="connsiteX17" fmla="*/ 13662 w 19212"/>
                <a:gd name="connsiteY17" fmla="*/ 18382 h 29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212" h="29255">
                  <a:moveTo>
                    <a:pt x="10325" y="8141"/>
                  </a:moveTo>
                  <a:cubicBezTo>
                    <a:pt x="8427" y="8141"/>
                    <a:pt x="6673" y="8688"/>
                    <a:pt x="5378" y="9694"/>
                  </a:cubicBezTo>
                  <a:lnTo>
                    <a:pt x="5378" y="288"/>
                  </a:lnTo>
                  <a:lnTo>
                    <a:pt x="4746" y="173"/>
                  </a:lnTo>
                  <a:cubicBezTo>
                    <a:pt x="3969" y="29"/>
                    <a:pt x="3049" y="0"/>
                    <a:pt x="2675" y="0"/>
                  </a:cubicBezTo>
                  <a:cubicBezTo>
                    <a:pt x="2330" y="0"/>
                    <a:pt x="1409" y="29"/>
                    <a:pt x="633" y="173"/>
                  </a:cubicBezTo>
                  <a:lnTo>
                    <a:pt x="0" y="288"/>
                  </a:lnTo>
                  <a:lnTo>
                    <a:pt x="0" y="28019"/>
                  </a:lnTo>
                  <a:lnTo>
                    <a:pt x="518" y="28192"/>
                  </a:lnTo>
                  <a:cubicBezTo>
                    <a:pt x="2013" y="28681"/>
                    <a:pt x="4659" y="29256"/>
                    <a:pt x="7277" y="29256"/>
                  </a:cubicBezTo>
                  <a:cubicBezTo>
                    <a:pt x="14870" y="29256"/>
                    <a:pt x="19213" y="25229"/>
                    <a:pt x="19213" y="18238"/>
                  </a:cubicBezTo>
                  <a:cubicBezTo>
                    <a:pt x="19241" y="11823"/>
                    <a:pt x="15991" y="8141"/>
                    <a:pt x="10325" y="8141"/>
                  </a:cubicBezTo>
                  <a:moveTo>
                    <a:pt x="13662" y="18382"/>
                  </a:moveTo>
                  <a:cubicBezTo>
                    <a:pt x="13662" y="22438"/>
                    <a:pt x="11562" y="24653"/>
                    <a:pt x="7737" y="24653"/>
                  </a:cubicBezTo>
                  <a:cubicBezTo>
                    <a:pt x="6845" y="24653"/>
                    <a:pt x="6040" y="24567"/>
                    <a:pt x="5378" y="24423"/>
                  </a:cubicBezTo>
                  <a:lnTo>
                    <a:pt x="5378" y="17174"/>
                  </a:lnTo>
                  <a:cubicBezTo>
                    <a:pt x="5378" y="13060"/>
                    <a:pt x="8600" y="12744"/>
                    <a:pt x="9606" y="12744"/>
                  </a:cubicBezTo>
                  <a:cubicBezTo>
                    <a:pt x="11476" y="12744"/>
                    <a:pt x="13662" y="13405"/>
                    <a:pt x="13662" y="18382"/>
                  </a:cubicBezTo>
                </a:path>
              </a:pathLst>
            </a:custGeom>
            <a:grpFill/>
            <a:ln w="2874" cap="flat">
              <a:noFill/>
              <a:prstDash val="solid"/>
              <a:miter/>
            </a:ln>
          </p:spPr>
          <p:txBody>
            <a:bodyPr rtlCol="0" anchor="ctr"/>
            <a:lstStyle/>
            <a:p>
              <a:endParaRPr lang="en-US"/>
            </a:p>
          </p:txBody>
        </p:sp>
        <p:sp>
          <p:nvSpPr>
            <p:cNvPr id="11" name="Graphic 7">
              <a:extLst>
                <a:ext uri="{FF2B5EF4-FFF2-40B4-BE49-F238E27FC236}">
                  <a16:creationId xmlns:a16="http://schemas.microsoft.com/office/drawing/2014/main" id="{C8E5E52D-0497-4844-A1CB-94C6CF995A44}"/>
                </a:ext>
              </a:extLst>
            </p:cNvPr>
            <p:cNvSpPr/>
            <p:nvPr/>
          </p:nvSpPr>
          <p:spPr>
            <a:xfrm>
              <a:off x="6128384" y="3424426"/>
              <a:ext cx="19212" cy="21085"/>
            </a:xfrm>
            <a:custGeom>
              <a:avLst/>
              <a:gdLst>
                <a:gd name="connsiteX0" fmla="*/ 10124 w 19212"/>
                <a:gd name="connsiteY0" fmla="*/ 0 h 21085"/>
                <a:gd name="connsiteX1" fmla="*/ 0 w 19212"/>
                <a:gd name="connsiteY1" fmla="*/ 10672 h 21085"/>
                <a:gd name="connsiteX2" fmla="*/ 11015 w 19212"/>
                <a:gd name="connsiteY2" fmla="*/ 21086 h 21085"/>
                <a:gd name="connsiteX3" fmla="*/ 17487 w 19212"/>
                <a:gd name="connsiteY3" fmla="*/ 19993 h 21085"/>
                <a:gd name="connsiteX4" fmla="*/ 17976 w 19212"/>
                <a:gd name="connsiteY4" fmla="*/ 19792 h 21085"/>
                <a:gd name="connsiteX5" fmla="*/ 17947 w 19212"/>
                <a:gd name="connsiteY5" fmla="*/ 19274 h 21085"/>
                <a:gd name="connsiteX6" fmla="*/ 17113 w 19212"/>
                <a:gd name="connsiteY6" fmla="*/ 16052 h 21085"/>
                <a:gd name="connsiteX7" fmla="*/ 16796 w 19212"/>
                <a:gd name="connsiteY7" fmla="*/ 15505 h 21085"/>
                <a:gd name="connsiteX8" fmla="*/ 16193 w 19212"/>
                <a:gd name="connsiteY8" fmla="*/ 15735 h 21085"/>
                <a:gd name="connsiteX9" fmla="*/ 11246 w 19212"/>
                <a:gd name="connsiteY9" fmla="*/ 16598 h 21085"/>
                <a:gd name="connsiteX10" fmla="*/ 5637 w 19212"/>
                <a:gd name="connsiteY10" fmla="*/ 12197 h 21085"/>
                <a:gd name="connsiteX11" fmla="*/ 19040 w 19212"/>
                <a:gd name="connsiteY11" fmla="*/ 12197 h 21085"/>
                <a:gd name="connsiteX12" fmla="*/ 19126 w 19212"/>
                <a:gd name="connsiteY12" fmla="*/ 11075 h 21085"/>
                <a:gd name="connsiteX13" fmla="*/ 19212 w 19212"/>
                <a:gd name="connsiteY13" fmla="*/ 9378 h 21085"/>
                <a:gd name="connsiteX14" fmla="*/ 10124 w 19212"/>
                <a:gd name="connsiteY14" fmla="*/ 0 h 21085"/>
                <a:gd name="connsiteX15" fmla="*/ 10009 w 19212"/>
                <a:gd name="connsiteY15" fmla="*/ 4401 h 21085"/>
                <a:gd name="connsiteX16" fmla="*/ 13834 w 19212"/>
                <a:gd name="connsiteY16" fmla="*/ 7997 h 21085"/>
                <a:gd name="connsiteX17" fmla="*/ 5752 w 19212"/>
                <a:gd name="connsiteY17" fmla="*/ 7997 h 21085"/>
                <a:gd name="connsiteX18" fmla="*/ 10009 w 19212"/>
                <a:gd name="connsiteY18" fmla="*/ 4401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212" h="21085">
                  <a:moveTo>
                    <a:pt x="10124" y="0"/>
                  </a:moveTo>
                  <a:cubicBezTo>
                    <a:pt x="3883" y="0"/>
                    <a:pt x="0" y="4085"/>
                    <a:pt x="0" y="10672"/>
                  </a:cubicBezTo>
                  <a:cubicBezTo>
                    <a:pt x="0" y="17404"/>
                    <a:pt x="3911" y="21086"/>
                    <a:pt x="11015" y="21086"/>
                  </a:cubicBezTo>
                  <a:cubicBezTo>
                    <a:pt x="13604" y="21086"/>
                    <a:pt x="15703" y="20741"/>
                    <a:pt x="17487" y="19993"/>
                  </a:cubicBezTo>
                  <a:lnTo>
                    <a:pt x="17976" y="19792"/>
                  </a:lnTo>
                  <a:lnTo>
                    <a:pt x="17947" y="19274"/>
                  </a:lnTo>
                  <a:cubicBezTo>
                    <a:pt x="17889" y="18094"/>
                    <a:pt x="17573" y="16857"/>
                    <a:pt x="17113" y="16052"/>
                  </a:cubicBezTo>
                  <a:lnTo>
                    <a:pt x="16796" y="15505"/>
                  </a:lnTo>
                  <a:lnTo>
                    <a:pt x="16193" y="15735"/>
                  </a:lnTo>
                  <a:cubicBezTo>
                    <a:pt x="14668" y="16311"/>
                    <a:pt x="13000" y="16598"/>
                    <a:pt x="11246" y="16598"/>
                  </a:cubicBezTo>
                  <a:cubicBezTo>
                    <a:pt x="7708" y="16598"/>
                    <a:pt x="5982" y="15246"/>
                    <a:pt x="5637" y="12197"/>
                  </a:cubicBezTo>
                  <a:lnTo>
                    <a:pt x="19040" y="12197"/>
                  </a:lnTo>
                  <a:lnTo>
                    <a:pt x="19126" y="11075"/>
                  </a:lnTo>
                  <a:cubicBezTo>
                    <a:pt x="19155" y="10586"/>
                    <a:pt x="19212" y="9953"/>
                    <a:pt x="19212" y="9378"/>
                  </a:cubicBezTo>
                  <a:cubicBezTo>
                    <a:pt x="19212" y="3682"/>
                    <a:pt x="15646" y="0"/>
                    <a:pt x="10124" y="0"/>
                  </a:cubicBezTo>
                  <a:moveTo>
                    <a:pt x="10009" y="4401"/>
                  </a:moveTo>
                  <a:cubicBezTo>
                    <a:pt x="12971" y="4401"/>
                    <a:pt x="13690" y="6703"/>
                    <a:pt x="13834" y="7997"/>
                  </a:cubicBezTo>
                  <a:lnTo>
                    <a:pt x="5752" y="7997"/>
                  </a:lnTo>
                  <a:cubicBezTo>
                    <a:pt x="6270" y="5581"/>
                    <a:pt x="7651" y="4401"/>
                    <a:pt x="10009" y="4401"/>
                  </a:cubicBezTo>
                </a:path>
              </a:pathLst>
            </a:custGeom>
            <a:grpFill/>
            <a:ln w="2874" cap="flat">
              <a:noFill/>
              <a:prstDash val="solid"/>
              <a:miter/>
            </a:ln>
          </p:spPr>
          <p:txBody>
            <a:bodyPr rtlCol="0" anchor="ctr"/>
            <a:lstStyle/>
            <a:p>
              <a:endParaRPr lang="en-US"/>
            </a:p>
          </p:txBody>
        </p:sp>
        <p:sp>
          <p:nvSpPr>
            <p:cNvPr id="12" name="Graphic 7">
              <a:extLst>
                <a:ext uri="{FF2B5EF4-FFF2-40B4-BE49-F238E27FC236}">
                  <a16:creationId xmlns:a16="http://schemas.microsoft.com/office/drawing/2014/main" id="{E3C2CC3B-E4CB-2F46-9C73-4CA7A0D629BD}"/>
                </a:ext>
              </a:extLst>
            </p:cNvPr>
            <p:cNvSpPr/>
            <p:nvPr/>
          </p:nvSpPr>
          <p:spPr>
            <a:xfrm>
              <a:off x="6151307" y="3424684"/>
              <a:ext cx="12051" cy="20539"/>
            </a:xfrm>
            <a:custGeom>
              <a:avLst/>
              <a:gdLst>
                <a:gd name="connsiteX0" fmla="*/ 11735 w 12051"/>
                <a:gd name="connsiteY0" fmla="*/ 201 h 20539"/>
                <a:gd name="connsiteX1" fmla="*/ 11217 w 12051"/>
                <a:gd name="connsiteY1" fmla="*/ 144 h 20539"/>
                <a:gd name="connsiteX2" fmla="*/ 9923 w 12051"/>
                <a:gd name="connsiteY2" fmla="*/ 58 h 20539"/>
                <a:gd name="connsiteX3" fmla="*/ 4947 w 12051"/>
                <a:gd name="connsiteY3" fmla="*/ 1985 h 20539"/>
                <a:gd name="connsiteX4" fmla="*/ 4746 w 12051"/>
                <a:gd name="connsiteY4" fmla="*/ 777 h 20539"/>
                <a:gd name="connsiteX5" fmla="*/ 4659 w 12051"/>
                <a:gd name="connsiteY5" fmla="*/ 288 h 20539"/>
                <a:gd name="connsiteX6" fmla="*/ 4171 w 12051"/>
                <a:gd name="connsiteY6" fmla="*/ 173 h 20539"/>
                <a:gd name="connsiteX7" fmla="*/ 2387 w 12051"/>
                <a:gd name="connsiteY7" fmla="*/ 0 h 20539"/>
                <a:gd name="connsiteX8" fmla="*/ 633 w 12051"/>
                <a:gd name="connsiteY8" fmla="*/ 173 h 20539"/>
                <a:gd name="connsiteX9" fmla="*/ 0 w 12051"/>
                <a:gd name="connsiteY9" fmla="*/ 288 h 20539"/>
                <a:gd name="connsiteX10" fmla="*/ 0 w 12051"/>
                <a:gd name="connsiteY10" fmla="*/ 20281 h 20539"/>
                <a:gd name="connsiteX11" fmla="*/ 633 w 12051"/>
                <a:gd name="connsiteY11" fmla="*/ 20396 h 20539"/>
                <a:gd name="connsiteX12" fmla="*/ 2704 w 12051"/>
                <a:gd name="connsiteY12" fmla="*/ 20540 h 20539"/>
                <a:gd name="connsiteX13" fmla="*/ 4746 w 12051"/>
                <a:gd name="connsiteY13" fmla="*/ 20367 h 20539"/>
                <a:gd name="connsiteX14" fmla="*/ 5378 w 12051"/>
                <a:gd name="connsiteY14" fmla="*/ 20252 h 20539"/>
                <a:gd name="connsiteX15" fmla="*/ 5378 w 12051"/>
                <a:gd name="connsiteY15" fmla="*/ 10327 h 20539"/>
                <a:gd name="connsiteX16" fmla="*/ 9951 w 12051"/>
                <a:gd name="connsiteY16" fmla="*/ 4861 h 20539"/>
                <a:gd name="connsiteX17" fmla="*/ 10354 w 12051"/>
                <a:gd name="connsiteY17" fmla="*/ 4861 h 20539"/>
                <a:gd name="connsiteX18" fmla="*/ 10929 w 12051"/>
                <a:gd name="connsiteY18" fmla="*/ 4919 h 20539"/>
                <a:gd name="connsiteX19" fmla="*/ 11706 w 12051"/>
                <a:gd name="connsiteY19" fmla="*/ 5121 h 20539"/>
                <a:gd name="connsiteX20" fmla="*/ 11850 w 12051"/>
                <a:gd name="connsiteY20" fmla="*/ 4344 h 20539"/>
                <a:gd name="connsiteX21" fmla="*/ 12051 w 12051"/>
                <a:gd name="connsiteY21" fmla="*/ 2359 h 20539"/>
                <a:gd name="connsiteX22" fmla="*/ 11878 w 12051"/>
                <a:gd name="connsiteY22" fmla="*/ 719 h 20539"/>
                <a:gd name="connsiteX23" fmla="*/ 11735 w 12051"/>
                <a:gd name="connsiteY23" fmla="*/ 201 h 2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51" h="20539">
                  <a:moveTo>
                    <a:pt x="11735" y="201"/>
                  </a:moveTo>
                  <a:lnTo>
                    <a:pt x="11217" y="144"/>
                  </a:lnTo>
                  <a:cubicBezTo>
                    <a:pt x="10901" y="115"/>
                    <a:pt x="10383" y="58"/>
                    <a:pt x="9923" y="58"/>
                  </a:cubicBezTo>
                  <a:cubicBezTo>
                    <a:pt x="7967" y="58"/>
                    <a:pt x="6299" y="690"/>
                    <a:pt x="4947" y="1985"/>
                  </a:cubicBezTo>
                  <a:cubicBezTo>
                    <a:pt x="4890" y="1496"/>
                    <a:pt x="4803" y="1064"/>
                    <a:pt x="4746" y="777"/>
                  </a:cubicBezTo>
                  <a:lnTo>
                    <a:pt x="4659" y="288"/>
                  </a:lnTo>
                  <a:lnTo>
                    <a:pt x="4171" y="173"/>
                  </a:lnTo>
                  <a:cubicBezTo>
                    <a:pt x="3710" y="58"/>
                    <a:pt x="3106" y="0"/>
                    <a:pt x="2387" y="0"/>
                  </a:cubicBezTo>
                  <a:cubicBezTo>
                    <a:pt x="1726" y="0"/>
                    <a:pt x="1208" y="58"/>
                    <a:pt x="633" y="173"/>
                  </a:cubicBezTo>
                  <a:lnTo>
                    <a:pt x="0" y="288"/>
                  </a:lnTo>
                  <a:lnTo>
                    <a:pt x="0" y="20281"/>
                  </a:lnTo>
                  <a:lnTo>
                    <a:pt x="633" y="20396"/>
                  </a:lnTo>
                  <a:cubicBezTo>
                    <a:pt x="1409" y="20540"/>
                    <a:pt x="2272" y="20540"/>
                    <a:pt x="2704" y="20540"/>
                  </a:cubicBezTo>
                  <a:cubicBezTo>
                    <a:pt x="3164" y="20540"/>
                    <a:pt x="4027" y="20511"/>
                    <a:pt x="4746" y="20367"/>
                  </a:cubicBezTo>
                  <a:lnTo>
                    <a:pt x="5378" y="20252"/>
                  </a:lnTo>
                  <a:lnTo>
                    <a:pt x="5378" y="10327"/>
                  </a:lnTo>
                  <a:cubicBezTo>
                    <a:pt x="5378" y="6588"/>
                    <a:pt x="6845" y="4861"/>
                    <a:pt x="9951" y="4861"/>
                  </a:cubicBezTo>
                  <a:lnTo>
                    <a:pt x="10354" y="4861"/>
                  </a:lnTo>
                  <a:cubicBezTo>
                    <a:pt x="10440" y="4861"/>
                    <a:pt x="10699" y="4861"/>
                    <a:pt x="10929" y="4919"/>
                  </a:cubicBezTo>
                  <a:lnTo>
                    <a:pt x="11706" y="5121"/>
                  </a:lnTo>
                  <a:lnTo>
                    <a:pt x="11850" y="4344"/>
                  </a:lnTo>
                  <a:cubicBezTo>
                    <a:pt x="11994" y="3682"/>
                    <a:pt x="12051" y="2963"/>
                    <a:pt x="12051" y="2359"/>
                  </a:cubicBezTo>
                  <a:cubicBezTo>
                    <a:pt x="12051" y="1697"/>
                    <a:pt x="11994" y="1180"/>
                    <a:pt x="11878" y="719"/>
                  </a:cubicBezTo>
                  <a:lnTo>
                    <a:pt x="11735" y="201"/>
                  </a:lnTo>
                  <a:close/>
                </a:path>
              </a:pathLst>
            </a:custGeom>
            <a:grpFill/>
            <a:ln w="2874" cap="flat">
              <a:noFill/>
              <a:prstDash val="solid"/>
              <a:miter/>
            </a:ln>
          </p:spPr>
          <p:txBody>
            <a:bodyPr rtlCol="0" anchor="ctr"/>
            <a:lstStyle/>
            <a:p>
              <a:endParaRPr lang="en-US"/>
            </a:p>
          </p:txBody>
        </p:sp>
        <p:sp>
          <p:nvSpPr>
            <p:cNvPr id="13" name="Graphic 7">
              <a:extLst>
                <a:ext uri="{FF2B5EF4-FFF2-40B4-BE49-F238E27FC236}">
                  <a16:creationId xmlns:a16="http://schemas.microsoft.com/office/drawing/2014/main" id="{C32F97D5-4102-ED44-8BC6-305FA7CD95E9}"/>
                </a:ext>
              </a:extLst>
            </p:cNvPr>
            <p:cNvSpPr/>
            <p:nvPr/>
          </p:nvSpPr>
          <p:spPr>
            <a:xfrm>
              <a:off x="6175610" y="3424454"/>
              <a:ext cx="16738" cy="21114"/>
            </a:xfrm>
            <a:custGeom>
              <a:avLst/>
              <a:gdLst>
                <a:gd name="connsiteX0" fmla="*/ 15819 w 16738"/>
                <a:gd name="connsiteY0" fmla="*/ 16225 h 21114"/>
                <a:gd name="connsiteX1" fmla="*/ 15502 w 16738"/>
                <a:gd name="connsiteY1" fmla="*/ 15707 h 21114"/>
                <a:gd name="connsiteX2" fmla="*/ 14927 w 16738"/>
                <a:gd name="connsiteY2" fmla="*/ 15908 h 21114"/>
                <a:gd name="connsiteX3" fmla="*/ 11044 w 16738"/>
                <a:gd name="connsiteY3" fmla="*/ 16512 h 21114"/>
                <a:gd name="connsiteX4" fmla="*/ 5579 w 16738"/>
                <a:gd name="connsiteY4" fmla="*/ 10528 h 21114"/>
                <a:gd name="connsiteX5" fmla="*/ 10728 w 16738"/>
                <a:gd name="connsiteY5" fmla="*/ 4516 h 21114"/>
                <a:gd name="connsiteX6" fmla="*/ 14812 w 16738"/>
                <a:gd name="connsiteY6" fmla="*/ 5091 h 21114"/>
                <a:gd name="connsiteX7" fmla="*/ 15416 w 16738"/>
                <a:gd name="connsiteY7" fmla="*/ 5293 h 21114"/>
                <a:gd name="connsiteX8" fmla="*/ 15703 w 16738"/>
                <a:gd name="connsiteY8" fmla="*/ 4718 h 21114"/>
                <a:gd name="connsiteX9" fmla="*/ 16451 w 16738"/>
                <a:gd name="connsiteY9" fmla="*/ 1496 h 21114"/>
                <a:gd name="connsiteX10" fmla="*/ 16451 w 16738"/>
                <a:gd name="connsiteY10" fmla="*/ 978 h 21114"/>
                <a:gd name="connsiteX11" fmla="*/ 15962 w 16738"/>
                <a:gd name="connsiteY11" fmla="*/ 805 h 21114"/>
                <a:gd name="connsiteX12" fmla="*/ 10469 w 16738"/>
                <a:gd name="connsiteY12" fmla="*/ 0 h 21114"/>
                <a:gd name="connsiteX13" fmla="*/ 0 w 16738"/>
                <a:gd name="connsiteY13" fmla="*/ 10586 h 21114"/>
                <a:gd name="connsiteX14" fmla="*/ 10728 w 16738"/>
                <a:gd name="connsiteY14" fmla="*/ 21115 h 21114"/>
                <a:gd name="connsiteX15" fmla="*/ 16221 w 16738"/>
                <a:gd name="connsiteY15" fmla="*/ 20223 h 21114"/>
                <a:gd name="connsiteX16" fmla="*/ 16739 w 16738"/>
                <a:gd name="connsiteY16" fmla="*/ 20022 h 21114"/>
                <a:gd name="connsiteX17" fmla="*/ 16710 w 16738"/>
                <a:gd name="connsiteY17" fmla="*/ 19475 h 21114"/>
                <a:gd name="connsiteX18" fmla="*/ 15819 w 16738"/>
                <a:gd name="connsiteY18" fmla="*/ 16225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738" h="21114">
                  <a:moveTo>
                    <a:pt x="15819" y="16225"/>
                  </a:moveTo>
                  <a:lnTo>
                    <a:pt x="15502" y="15707"/>
                  </a:lnTo>
                  <a:lnTo>
                    <a:pt x="14927" y="15908"/>
                  </a:lnTo>
                  <a:cubicBezTo>
                    <a:pt x="13690" y="16339"/>
                    <a:pt x="12540" y="16512"/>
                    <a:pt x="11044" y="16512"/>
                  </a:cubicBezTo>
                  <a:cubicBezTo>
                    <a:pt x="7363" y="16512"/>
                    <a:pt x="5579" y="14556"/>
                    <a:pt x="5579" y="10528"/>
                  </a:cubicBezTo>
                  <a:cubicBezTo>
                    <a:pt x="5579" y="7767"/>
                    <a:pt x="6471" y="4516"/>
                    <a:pt x="10728" y="4516"/>
                  </a:cubicBezTo>
                  <a:cubicBezTo>
                    <a:pt x="12223" y="4516"/>
                    <a:pt x="13575" y="4718"/>
                    <a:pt x="14812" y="5091"/>
                  </a:cubicBezTo>
                  <a:lnTo>
                    <a:pt x="15416" y="5293"/>
                  </a:lnTo>
                  <a:lnTo>
                    <a:pt x="15703" y="4718"/>
                  </a:lnTo>
                  <a:cubicBezTo>
                    <a:pt x="16221" y="3711"/>
                    <a:pt x="16451" y="2359"/>
                    <a:pt x="16451" y="1496"/>
                  </a:cubicBezTo>
                  <a:lnTo>
                    <a:pt x="16451" y="978"/>
                  </a:lnTo>
                  <a:lnTo>
                    <a:pt x="15962" y="805"/>
                  </a:lnTo>
                  <a:cubicBezTo>
                    <a:pt x="14409" y="230"/>
                    <a:pt x="12770" y="0"/>
                    <a:pt x="10469" y="0"/>
                  </a:cubicBezTo>
                  <a:cubicBezTo>
                    <a:pt x="4113" y="0"/>
                    <a:pt x="0" y="4142"/>
                    <a:pt x="0" y="10586"/>
                  </a:cubicBezTo>
                  <a:cubicBezTo>
                    <a:pt x="0" y="17289"/>
                    <a:pt x="3911" y="21115"/>
                    <a:pt x="10728" y="21115"/>
                  </a:cubicBezTo>
                  <a:cubicBezTo>
                    <a:pt x="12741" y="21115"/>
                    <a:pt x="14582" y="20827"/>
                    <a:pt x="16221" y="20223"/>
                  </a:cubicBezTo>
                  <a:lnTo>
                    <a:pt x="16739" y="20022"/>
                  </a:lnTo>
                  <a:lnTo>
                    <a:pt x="16710" y="19475"/>
                  </a:lnTo>
                  <a:cubicBezTo>
                    <a:pt x="16681" y="18324"/>
                    <a:pt x="16336" y="17087"/>
                    <a:pt x="15819" y="16225"/>
                  </a:cubicBezTo>
                </a:path>
              </a:pathLst>
            </a:custGeom>
            <a:grpFill/>
            <a:ln w="2874" cap="flat">
              <a:noFill/>
              <a:prstDash val="solid"/>
              <a:miter/>
            </a:ln>
          </p:spPr>
          <p:txBody>
            <a:bodyPr rtlCol="0" anchor="ctr"/>
            <a:lstStyle/>
            <a:p>
              <a:endParaRPr lang="en-US"/>
            </a:p>
          </p:txBody>
        </p:sp>
        <p:sp>
          <p:nvSpPr>
            <p:cNvPr id="14" name="Graphic 7">
              <a:extLst>
                <a:ext uri="{FF2B5EF4-FFF2-40B4-BE49-F238E27FC236}">
                  <a16:creationId xmlns:a16="http://schemas.microsoft.com/office/drawing/2014/main" id="{B284B7D2-A197-2E4D-B0CE-6029FB1071A2}"/>
                </a:ext>
              </a:extLst>
            </p:cNvPr>
            <p:cNvSpPr/>
            <p:nvPr/>
          </p:nvSpPr>
          <p:spPr>
            <a:xfrm>
              <a:off x="6194592" y="3424426"/>
              <a:ext cx="16997" cy="21085"/>
            </a:xfrm>
            <a:custGeom>
              <a:avLst/>
              <a:gdLst>
                <a:gd name="connsiteX0" fmla="*/ 8312 w 16997"/>
                <a:gd name="connsiteY0" fmla="*/ 0 h 21085"/>
                <a:gd name="connsiteX1" fmla="*/ 2128 w 16997"/>
                <a:gd name="connsiteY1" fmla="*/ 863 h 21085"/>
                <a:gd name="connsiteX2" fmla="*/ 1582 w 16997"/>
                <a:gd name="connsiteY2" fmla="*/ 1036 h 21085"/>
                <a:gd name="connsiteX3" fmla="*/ 1582 w 16997"/>
                <a:gd name="connsiteY3" fmla="*/ 1582 h 21085"/>
                <a:gd name="connsiteX4" fmla="*/ 2445 w 16997"/>
                <a:gd name="connsiteY4" fmla="*/ 4861 h 21085"/>
                <a:gd name="connsiteX5" fmla="*/ 2761 w 16997"/>
                <a:gd name="connsiteY5" fmla="*/ 5351 h 21085"/>
                <a:gd name="connsiteX6" fmla="*/ 3308 w 16997"/>
                <a:gd name="connsiteY6" fmla="*/ 5178 h 21085"/>
                <a:gd name="connsiteX7" fmla="*/ 7938 w 16997"/>
                <a:gd name="connsiteY7" fmla="*/ 4487 h 21085"/>
                <a:gd name="connsiteX8" fmla="*/ 11706 w 16997"/>
                <a:gd name="connsiteY8" fmla="*/ 7393 h 21085"/>
                <a:gd name="connsiteX9" fmla="*/ 9117 w 16997"/>
                <a:gd name="connsiteY9" fmla="*/ 7307 h 21085"/>
                <a:gd name="connsiteX10" fmla="*/ 0 w 16997"/>
                <a:gd name="connsiteY10" fmla="*/ 14355 h 21085"/>
                <a:gd name="connsiteX11" fmla="*/ 9002 w 16997"/>
                <a:gd name="connsiteY11" fmla="*/ 21086 h 21085"/>
                <a:gd name="connsiteX12" fmla="*/ 16394 w 16997"/>
                <a:gd name="connsiteY12" fmla="*/ 20166 h 21085"/>
                <a:gd name="connsiteX13" fmla="*/ 16998 w 16997"/>
                <a:gd name="connsiteY13" fmla="*/ 20022 h 21085"/>
                <a:gd name="connsiteX14" fmla="*/ 16998 w 16997"/>
                <a:gd name="connsiteY14" fmla="*/ 7681 h 21085"/>
                <a:gd name="connsiteX15" fmla="*/ 8312 w 16997"/>
                <a:gd name="connsiteY15" fmla="*/ 0 h 21085"/>
                <a:gd name="connsiteX16" fmla="*/ 11677 w 16997"/>
                <a:gd name="connsiteY16" fmla="*/ 11794 h 21085"/>
                <a:gd name="connsiteX17" fmla="*/ 11677 w 16997"/>
                <a:gd name="connsiteY17" fmla="*/ 16455 h 21085"/>
                <a:gd name="connsiteX18" fmla="*/ 8916 w 16997"/>
                <a:gd name="connsiteY18" fmla="*/ 16685 h 21085"/>
                <a:gd name="connsiteX19" fmla="*/ 5321 w 16997"/>
                <a:gd name="connsiteY19" fmla="*/ 14297 h 21085"/>
                <a:gd name="connsiteX20" fmla="*/ 9462 w 16997"/>
                <a:gd name="connsiteY20" fmla="*/ 11650 h 21085"/>
                <a:gd name="connsiteX21" fmla="*/ 11677 w 16997"/>
                <a:gd name="connsiteY21" fmla="*/ 11794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997" h="21085">
                  <a:moveTo>
                    <a:pt x="8312" y="0"/>
                  </a:moveTo>
                  <a:cubicBezTo>
                    <a:pt x="6184" y="0"/>
                    <a:pt x="3854" y="316"/>
                    <a:pt x="2128" y="863"/>
                  </a:cubicBezTo>
                  <a:lnTo>
                    <a:pt x="1582" y="1036"/>
                  </a:lnTo>
                  <a:lnTo>
                    <a:pt x="1582" y="1582"/>
                  </a:lnTo>
                  <a:cubicBezTo>
                    <a:pt x="1582" y="2877"/>
                    <a:pt x="1870" y="3941"/>
                    <a:pt x="2445" y="4861"/>
                  </a:cubicBezTo>
                  <a:lnTo>
                    <a:pt x="2761" y="5351"/>
                  </a:lnTo>
                  <a:lnTo>
                    <a:pt x="3308" y="5178"/>
                  </a:lnTo>
                  <a:cubicBezTo>
                    <a:pt x="4976" y="4689"/>
                    <a:pt x="6385" y="4487"/>
                    <a:pt x="7938" y="4487"/>
                  </a:cubicBezTo>
                  <a:cubicBezTo>
                    <a:pt x="10987" y="4487"/>
                    <a:pt x="11648" y="5609"/>
                    <a:pt x="11706" y="7393"/>
                  </a:cubicBezTo>
                  <a:cubicBezTo>
                    <a:pt x="10987" y="7335"/>
                    <a:pt x="10153" y="7307"/>
                    <a:pt x="9117" y="7307"/>
                  </a:cubicBezTo>
                  <a:cubicBezTo>
                    <a:pt x="3595" y="7307"/>
                    <a:pt x="0" y="10068"/>
                    <a:pt x="0" y="14355"/>
                  </a:cubicBezTo>
                  <a:cubicBezTo>
                    <a:pt x="0" y="19935"/>
                    <a:pt x="4889" y="21086"/>
                    <a:pt x="9002" y="21086"/>
                  </a:cubicBezTo>
                  <a:cubicBezTo>
                    <a:pt x="11102" y="21086"/>
                    <a:pt x="13604" y="20770"/>
                    <a:pt x="16394" y="20166"/>
                  </a:cubicBezTo>
                  <a:lnTo>
                    <a:pt x="16998" y="20022"/>
                  </a:lnTo>
                  <a:lnTo>
                    <a:pt x="16998" y="7681"/>
                  </a:lnTo>
                  <a:cubicBezTo>
                    <a:pt x="16969" y="2589"/>
                    <a:pt x="14035" y="0"/>
                    <a:pt x="8312" y="0"/>
                  </a:cubicBezTo>
                  <a:moveTo>
                    <a:pt x="11677" y="11794"/>
                  </a:moveTo>
                  <a:lnTo>
                    <a:pt x="11677" y="16455"/>
                  </a:lnTo>
                  <a:cubicBezTo>
                    <a:pt x="10900" y="16598"/>
                    <a:pt x="9922" y="16685"/>
                    <a:pt x="8916" y="16685"/>
                  </a:cubicBezTo>
                  <a:cubicBezTo>
                    <a:pt x="6299" y="16685"/>
                    <a:pt x="5321" y="16052"/>
                    <a:pt x="5321" y="14297"/>
                  </a:cubicBezTo>
                  <a:cubicBezTo>
                    <a:pt x="5321" y="13175"/>
                    <a:pt x="5752" y="11650"/>
                    <a:pt x="9462" y="11650"/>
                  </a:cubicBezTo>
                  <a:cubicBezTo>
                    <a:pt x="10066" y="11650"/>
                    <a:pt x="10987" y="11708"/>
                    <a:pt x="11677" y="11794"/>
                  </a:cubicBezTo>
                </a:path>
              </a:pathLst>
            </a:custGeom>
            <a:grpFill/>
            <a:ln w="2874" cap="flat">
              <a:noFill/>
              <a:prstDash val="solid"/>
              <a:miter/>
            </a:ln>
          </p:spPr>
          <p:txBody>
            <a:bodyPr rtlCol="0" anchor="ctr"/>
            <a:lstStyle/>
            <a:p>
              <a:endParaRPr lang="en-US"/>
            </a:p>
          </p:txBody>
        </p:sp>
        <p:sp>
          <p:nvSpPr>
            <p:cNvPr id="15" name="Graphic 7">
              <a:extLst>
                <a:ext uri="{FF2B5EF4-FFF2-40B4-BE49-F238E27FC236}">
                  <a16:creationId xmlns:a16="http://schemas.microsoft.com/office/drawing/2014/main" id="{857AB265-9A1B-ED4C-AA45-7544EAB4CD87}"/>
                </a:ext>
              </a:extLst>
            </p:cNvPr>
            <p:cNvSpPr/>
            <p:nvPr/>
          </p:nvSpPr>
          <p:spPr>
            <a:xfrm>
              <a:off x="6166579" y="3424224"/>
              <a:ext cx="5320" cy="21172"/>
            </a:xfrm>
            <a:custGeom>
              <a:avLst/>
              <a:gdLst>
                <a:gd name="connsiteX0" fmla="*/ 4688 w 5320"/>
                <a:gd name="connsiteY0" fmla="*/ 144 h 21172"/>
                <a:gd name="connsiteX1" fmla="*/ 2675 w 5320"/>
                <a:gd name="connsiteY1" fmla="*/ 0 h 21172"/>
                <a:gd name="connsiteX2" fmla="*/ 633 w 5320"/>
                <a:gd name="connsiteY2" fmla="*/ 144 h 21172"/>
                <a:gd name="connsiteX3" fmla="*/ 0 w 5320"/>
                <a:gd name="connsiteY3" fmla="*/ 259 h 21172"/>
                <a:gd name="connsiteX4" fmla="*/ 0 w 5320"/>
                <a:gd name="connsiteY4" fmla="*/ 20885 h 21172"/>
                <a:gd name="connsiteX5" fmla="*/ 633 w 5320"/>
                <a:gd name="connsiteY5" fmla="*/ 21000 h 21172"/>
                <a:gd name="connsiteX6" fmla="*/ 2646 w 5320"/>
                <a:gd name="connsiteY6" fmla="*/ 21172 h 21172"/>
                <a:gd name="connsiteX7" fmla="*/ 4688 w 5320"/>
                <a:gd name="connsiteY7" fmla="*/ 21000 h 21172"/>
                <a:gd name="connsiteX8" fmla="*/ 5321 w 5320"/>
                <a:gd name="connsiteY8" fmla="*/ 20885 h 21172"/>
                <a:gd name="connsiteX9" fmla="*/ 5321 w 5320"/>
                <a:gd name="connsiteY9" fmla="*/ 259 h 21172"/>
                <a:gd name="connsiteX10" fmla="*/ 4688 w 5320"/>
                <a:gd name="connsiteY10" fmla="*/ 144 h 21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20" h="21172">
                  <a:moveTo>
                    <a:pt x="4688" y="144"/>
                  </a:moveTo>
                  <a:cubicBezTo>
                    <a:pt x="4055" y="29"/>
                    <a:pt x="3250" y="0"/>
                    <a:pt x="2675" y="0"/>
                  </a:cubicBezTo>
                  <a:cubicBezTo>
                    <a:pt x="2215" y="0"/>
                    <a:pt x="1352" y="29"/>
                    <a:pt x="633" y="144"/>
                  </a:cubicBezTo>
                  <a:lnTo>
                    <a:pt x="0" y="259"/>
                  </a:lnTo>
                  <a:lnTo>
                    <a:pt x="0" y="20885"/>
                  </a:lnTo>
                  <a:lnTo>
                    <a:pt x="633" y="21000"/>
                  </a:lnTo>
                  <a:cubicBezTo>
                    <a:pt x="1265" y="21115"/>
                    <a:pt x="2071" y="21172"/>
                    <a:pt x="2646" y="21172"/>
                  </a:cubicBezTo>
                  <a:cubicBezTo>
                    <a:pt x="3106" y="21172"/>
                    <a:pt x="3969" y="21144"/>
                    <a:pt x="4688" y="21000"/>
                  </a:cubicBezTo>
                  <a:lnTo>
                    <a:pt x="5321" y="20885"/>
                  </a:lnTo>
                  <a:lnTo>
                    <a:pt x="5321" y="259"/>
                  </a:lnTo>
                  <a:lnTo>
                    <a:pt x="4688" y="144"/>
                  </a:lnTo>
                  <a:close/>
                </a:path>
              </a:pathLst>
            </a:custGeom>
            <a:grpFill/>
            <a:ln w="2874" cap="flat">
              <a:noFill/>
              <a:prstDash val="solid"/>
              <a:miter/>
            </a:ln>
          </p:spPr>
          <p:txBody>
            <a:bodyPr rtlCol="0" anchor="ctr"/>
            <a:lstStyle/>
            <a:p>
              <a:endParaRPr lang="en-US"/>
            </a:p>
          </p:txBody>
        </p:sp>
        <p:sp>
          <p:nvSpPr>
            <p:cNvPr id="16" name="Graphic 7">
              <a:extLst>
                <a:ext uri="{FF2B5EF4-FFF2-40B4-BE49-F238E27FC236}">
                  <a16:creationId xmlns:a16="http://schemas.microsoft.com/office/drawing/2014/main" id="{2D1D80C5-310B-C44A-9784-9D4C28CD9BB7}"/>
                </a:ext>
              </a:extLst>
            </p:cNvPr>
            <p:cNvSpPr/>
            <p:nvPr/>
          </p:nvSpPr>
          <p:spPr>
            <a:xfrm>
              <a:off x="6166234"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17" name="Graphic 7">
              <a:extLst>
                <a:ext uri="{FF2B5EF4-FFF2-40B4-BE49-F238E27FC236}">
                  <a16:creationId xmlns:a16="http://schemas.microsoft.com/office/drawing/2014/main" id="{28FEFDE6-F83E-2547-96A8-BE71A15723FB}"/>
                </a:ext>
              </a:extLst>
            </p:cNvPr>
            <p:cNvSpPr/>
            <p:nvPr/>
          </p:nvSpPr>
          <p:spPr>
            <a:xfrm>
              <a:off x="6095222" y="3424224"/>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6"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18" name="Graphic 7">
              <a:extLst>
                <a:ext uri="{FF2B5EF4-FFF2-40B4-BE49-F238E27FC236}">
                  <a16:creationId xmlns:a16="http://schemas.microsoft.com/office/drawing/2014/main" id="{F32FF6E4-0308-C74C-9FDA-33EAB4BC215F}"/>
                </a:ext>
              </a:extLst>
            </p:cNvPr>
            <p:cNvSpPr/>
            <p:nvPr/>
          </p:nvSpPr>
          <p:spPr>
            <a:xfrm>
              <a:off x="6094906"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19" name="Graphic 7">
              <a:extLst>
                <a:ext uri="{FF2B5EF4-FFF2-40B4-BE49-F238E27FC236}">
                  <a16:creationId xmlns:a16="http://schemas.microsoft.com/office/drawing/2014/main" id="{F025ACE9-094B-5143-B30F-CC2FEF0506A1}"/>
                </a:ext>
              </a:extLst>
            </p:cNvPr>
            <p:cNvSpPr/>
            <p:nvPr/>
          </p:nvSpPr>
          <p:spPr>
            <a:xfrm>
              <a:off x="6061946" y="3424282"/>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5"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20" name="Graphic 7">
              <a:extLst>
                <a:ext uri="{FF2B5EF4-FFF2-40B4-BE49-F238E27FC236}">
                  <a16:creationId xmlns:a16="http://schemas.microsoft.com/office/drawing/2014/main" id="{92D0F59C-AA06-7F47-9687-F538DE9BFDAC}"/>
                </a:ext>
              </a:extLst>
            </p:cNvPr>
            <p:cNvSpPr/>
            <p:nvPr/>
          </p:nvSpPr>
          <p:spPr>
            <a:xfrm>
              <a:off x="6061601" y="3416428"/>
              <a:ext cx="5925" cy="5925"/>
            </a:xfrm>
            <a:custGeom>
              <a:avLst/>
              <a:gdLst>
                <a:gd name="connsiteX0" fmla="*/ 2962 w 5925"/>
                <a:gd name="connsiteY0" fmla="*/ 0 h 5925"/>
                <a:gd name="connsiteX1" fmla="*/ 0 w 5925"/>
                <a:gd name="connsiteY1" fmla="*/ 2963 h 5925"/>
                <a:gd name="connsiteX2" fmla="*/ 2962 w 5925"/>
                <a:gd name="connsiteY2" fmla="*/ 5926 h 5925"/>
                <a:gd name="connsiteX3" fmla="*/ 5925 w 5925"/>
                <a:gd name="connsiteY3" fmla="*/ 2963 h 5925"/>
                <a:gd name="connsiteX4" fmla="*/ 2962 w 5925"/>
                <a:gd name="connsiteY4" fmla="*/ 0 h 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5" h="5925">
                  <a:moveTo>
                    <a:pt x="2962" y="0"/>
                  </a:moveTo>
                  <a:cubicBezTo>
                    <a:pt x="1323" y="0"/>
                    <a:pt x="0" y="1323"/>
                    <a:pt x="0" y="2963"/>
                  </a:cubicBezTo>
                  <a:cubicBezTo>
                    <a:pt x="0" y="4603"/>
                    <a:pt x="1323" y="5926"/>
                    <a:pt x="2962" y="5926"/>
                  </a:cubicBezTo>
                  <a:cubicBezTo>
                    <a:pt x="4602" y="5926"/>
                    <a:pt x="5925" y="4603"/>
                    <a:pt x="5925" y="2963"/>
                  </a:cubicBezTo>
                  <a:cubicBezTo>
                    <a:pt x="5953" y="1352"/>
                    <a:pt x="4602" y="0"/>
                    <a:pt x="2962" y="0"/>
                  </a:cubicBezTo>
                </a:path>
              </a:pathLst>
            </a:custGeom>
            <a:grpFill/>
            <a:ln w="2874" cap="flat">
              <a:noFill/>
              <a:prstDash val="solid"/>
              <a:miter/>
            </a:ln>
          </p:spPr>
          <p:txBody>
            <a:bodyPr rtlCol="0" anchor="ctr"/>
            <a:lstStyle/>
            <a:p>
              <a:endParaRPr lang="en-US"/>
            </a:p>
          </p:txBody>
        </p:sp>
        <p:sp>
          <p:nvSpPr>
            <p:cNvPr id="21" name="Graphic 7">
              <a:extLst>
                <a:ext uri="{FF2B5EF4-FFF2-40B4-BE49-F238E27FC236}">
                  <a16:creationId xmlns:a16="http://schemas.microsoft.com/office/drawing/2014/main" id="{A1939B3F-63CE-3343-9E12-7926A33CABED}"/>
                </a:ext>
              </a:extLst>
            </p:cNvPr>
            <p:cNvSpPr/>
            <p:nvPr/>
          </p:nvSpPr>
          <p:spPr>
            <a:xfrm>
              <a:off x="6000685" y="3423879"/>
              <a:ext cx="9318" cy="14786"/>
            </a:xfrm>
            <a:custGeom>
              <a:avLst/>
              <a:gdLst>
                <a:gd name="connsiteX0" fmla="*/ 1122 w 9318"/>
                <a:gd name="connsiteY0" fmla="*/ 14729 h 14786"/>
                <a:gd name="connsiteX1" fmla="*/ 1208 w 9318"/>
                <a:gd name="connsiteY1" fmla="*/ 14729 h 14786"/>
                <a:gd name="connsiteX2" fmla="*/ 2301 w 9318"/>
                <a:gd name="connsiteY2" fmla="*/ 14786 h 14786"/>
                <a:gd name="connsiteX3" fmla="*/ 2473 w 9318"/>
                <a:gd name="connsiteY3" fmla="*/ 14786 h 14786"/>
                <a:gd name="connsiteX4" fmla="*/ 2589 w 9318"/>
                <a:gd name="connsiteY4" fmla="*/ 14786 h 14786"/>
                <a:gd name="connsiteX5" fmla="*/ 9319 w 9318"/>
                <a:gd name="connsiteY5" fmla="*/ 7134 h 14786"/>
                <a:gd name="connsiteX6" fmla="*/ 4573 w 9318"/>
                <a:gd name="connsiteY6" fmla="*/ 0 h 14786"/>
                <a:gd name="connsiteX7" fmla="*/ 345 w 9318"/>
                <a:gd name="connsiteY7" fmla="*/ 5207 h 14786"/>
                <a:gd name="connsiteX8" fmla="*/ 345 w 9318"/>
                <a:gd name="connsiteY8" fmla="*/ 10960 h 14786"/>
                <a:gd name="connsiteX9" fmla="*/ 0 w 9318"/>
                <a:gd name="connsiteY9" fmla="*/ 14470 h 14786"/>
                <a:gd name="connsiteX10" fmla="*/ 575 w 9318"/>
                <a:gd name="connsiteY10" fmla="*/ 14614 h 14786"/>
                <a:gd name="connsiteX11" fmla="*/ 661 w 9318"/>
                <a:gd name="connsiteY11" fmla="*/ 14643 h 14786"/>
                <a:gd name="connsiteX12" fmla="*/ 1122 w 9318"/>
                <a:gd name="connsiteY12" fmla="*/ 14729 h 1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18" h="14786">
                  <a:moveTo>
                    <a:pt x="1122" y="14729"/>
                  </a:moveTo>
                  <a:lnTo>
                    <a:pt x="1208" y="14729"/>
                  </a:lnTo>
                  <a:cubicBezTo>
                    <a:pt x="1553" y="14757"/>
                    <a:pt x="1927" y="14786"/>
                    <a:pt x="2301" y="14786"/>
                  </a:cubicBezTo>
                  <a:lnTo>
                    <a:pt x="2473" y="14786"/>
                  </a:lnTo>
                  <a:lnTo>
                    <a:pt x="2589" y="14786"/>
                  </a:lnTo>
                  <a:cubicBezTo>
                    <a:pt x="7047" y="14786"/>
                    <a:pt x="9319" y="12226"/>
                    <a:pt x="9319" y="7134"/>
                  </a:cubicBezTo>
                  <a:cubicBezTo>
                    <a:pt x="9319" y="2129"/>
                    <a:pt x="7909" y="0"/>
                    <a:pt x="4573" y="0"/>
                  </a:cubicBezTo>
                  <a:cubicBezTo>
                    <a:pt x="1841" y="0"/>
                    <a:pt x="345" y="1841"/>
                    <a:pt x="345" y="5207"/>
                  </a:cubicBezTo>
                  <a:lnTo>
                    <a:pt x="345" y="10960"/>
                  </a:lnTo>
                  <a:cubicBezTo>
                    <a:pt x="345" y="11938"/>
                    <a:pt x="288" y="13521"/>
                    <a:pt x="0" y="14470"/>
                  </a:cubicBezTo>
                  <a:cubicBezTo>
                    <a:pt x="144" y="14527"/>
                    <a:pt x="345" y="14556"/>
                    <a:pt x="575" y="14614"/>
                  </a:cubicBezTo>
                  <a:lnTo>
                    <a:pt x="661" y="14643"/>
                  </a:lnTo>
                  <a:cubicBezTo>
                    <a:pt x="748" y="14671"/>
                    <a:pt x="949" y="14700"/>
                    <a:pt x="1122" y="14729"/>
                  </a:cubicBezTo>
                </a:path>
              </a:pathLst>
            </a:custGeom>
            <a:grpFill/>
            <a:ln w="2874" cap="flat">
              <a:noFill/>
              <a:prstDash val="solid"/>
              <a:miter/>
            </a:ln>
          </p:spPr>
          <p:txBody>
            <a:bodyPr rtlCol="0" anchor="ctr"/>
            <a:lstStyle/>
            <a:p>
              <a:endParaRPr lang="en-US"/>
            </a:p>
          </p:txBody>
        </p:sp>
        <p:sp>
          <p:nvSpPr>
            <p:cNvPr id="22" name="Graphic 7">
              <a:extLst>
                <a:ext uri="{FF2B5EF4-FFF2-40B4-BE49-F238E27FC236}">
                  <a16:creationId xmlns:a16="http://schemas.microsoft.com/office/drawing/2014/main" id="{F0B9577E-9C42-EF44-8A7B-31BC31D211B8}"/>
                </a:ext>
              </a:extLst>
            </p:cNvPr>
            <p:cNvSpPr/>
            <p:nvPr/>
          </p:nvSpPr>
          <p:spPr>
            <a:xfrm>
              <a:off x="5980466" y="3405957"/>
              <a:ext cx="45586" cy="45595"/>
            </a:xfrm>
            <a:custGeom>
              <a:avLst/>
              <a:gdLst>
                <a:gd name="connsiteX0" fmla="*/ 11476 w 45586"/>
                <a:gd name="connsiteY0" fmla="*/ 38289 h 45595"/>
                <a:gd name="connsiteX1" fmla="*/ 12223 w 45586"/>
                <a:gd name="connsiteY1" fmla="*/ 35297 h 45595"/>
                <a:gd name="connsiteX2" fmla="*/ 12223 w 45586"/>
                <a:gd name="connsiteY2" fmla="*/ 35297 h 45595"/>
                <a:gd name="connsiteX3" fmla="*/ 12223 w 45586"/>
                <a:gd name="connsiteY3" fmla="*/ 2589 h 45595"/>
                <a:gd name="connsiteX4" fmla="*/ 0 w 45586"/>
                <a:gd name="connsiteY4" fmla="*/ 22783 h 45595"/>
                <a:gd name="connsiteX5" fmla="*/ 22779 w 45586"/>
                <a:gd name="connsiteY5" fmla="*/ 45595 h 45595"/>
                <a:gd name="connsiteX6" fmla="*/ 45587 w 45586"/>
                <a:gd name="connsiteY6" fmla="*/ 22783 h 45595"/>
                <a:gd name="connsiteX7" fmla="*/ 22779 w 45586"/>
                <a:gd name="connsiteY7" fmla="*/ 0 h 45595"/>
                <a:gd name="connsiteX8" fmla="*/ 20421 w 45586"/>
                <a:gd name="connsiteY8" fmla="*/ 115 h 45595"/>
                <a:gd name="connsiteX9" fmla="*/ 20421 w 45586"/>
                <a:gd name="connsiteY9" fmla="*/ 13204 h 45595"/>
                <a:gd name="connsiteX10" fmla="*/ 26662 w 45586"/>
                <a:gd name="connsiteY10" fmla="*/ 10903 h 45595"/>
                <a:gd name="connsiteX11" fmla="*/ 37965 w 45586"/>
                <a:gd name="connsiteY11" fmla="*/ 24883 h 45595"/>
                <a:gd name="connsiteX12" fmla="*/ 22290 w 45586"/>
                <a:gd name="connsiteY12" fmla="*/ 39756 h 45595"/>
                <a:gd name="connsiteX13" fmla="*/ 18781 w 45586"/>
                <a:gd name="connsiteY13" fmla="*/ 39554 h 45595"/>
                <a:gd name="connsiteX14" fmla="*/ 18666 w 45586"/>
                <a:gd name="connsiteY14" fmla="*/ 39554 h 45595"/>
                <a:gd name="connsiteX15" fmla="*/ 12109 w 45586"/>
                <a:gd name="connsiteY15" fmla="*/ 38461 h 45595"/>
                <a:gd name="connsiteX16" fmla="*/ 11476 w 45586"/>
                <a:gd name="connsiteY16" fmla="*/ 38289 h 45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586" h="45595">
                  <a:moveTo>
                    <a:pt x="11476" y="38289"/>
                  </a:moveTo>
                  <a:cubicBezTo>
                    <a:pt x="12281" y="37310"/>
                    <a:pt x="12223" y="35297"/>
                    <a:pt x="12223" y="35297"/>
                  </a:cubicBezTo>
                  <a:lnTo>
                    <a:pt x="12223" y="35297"/>
                  </a:lnTo>
                  <a:lnTo>
                    <a:pt x="12223" y="2589"/>
                  </a:lnTo>
                  <a:cubicBezTo>
                    <a:pt x="4947" y="6386"/>
                    <a:pt x="0" y="14009"/>
                    <a:pt x="0" y="22783"/>
                  </a:cubicBezTo>
                  <a:cubicBezTo>
                    <a:pt x="0" y="35383"/>
                    <a:pt x="10210" y="45595"/>
                    <a:pt x="22779" y="45595"/>
                  </a:cubicBezTo>
                  <a:cubicBezTo>
                    <a:pt x="35376" y="45595"/>
                    <a:pt x="45587" y="35383"/>
                    <a:pt x="45587" y="22783"/>
                  </a:cubicBezTo>
                  <a:cubicBezTo>
                    <a:pt x="45587" y="10184"/>
                    <a:pt x="35376" y="0"/>
                    <a:pt x="22779" y="0"/>
                  </a:cubicBezTo>
                  <a:cubicBezTo>
                    <a:pt x="21974" y="0"/>
                    <a:pt x="21197" y="29"/>
                    <a:pt x="20421" y="115"/>
                  </a:cubicBezTo>
                  <a:lnTo>
                    <a:pt x="20421" y="13204"/>
                  </a:lnTo>
                  <a:cubicBezTo>
                    <a:pt x="21830" y="11766"/>
                    <a:pt x="24131" y="10903"/>
                    <a:pt x="26662" y="10903"/>
                  </a:cubicBezTo>
                  <a:cubicBezTo>
                    <a:pt x="33737" y="10903"/>
                    <a:pt x="37965" y="16138"/>
                    <a:pt x="37965" y="24883"/>
                  </a:cubicBezTo>
                  <a:cubicBezTo>
                    <a:pt x="37965" y="34060"/>
                    <a:pt x="31954" y="39756"/>
                    <a:pt x="22290" y="39756"/>
                  </a:cubicBezTo>
                  <a:cubicBezTo>
                    <a:pt x="21197" y="39756"/>
                    <a:pt x="19989" y="39698"/>
                    <a:pt x="18781" y="39554"/>
                  </a:cubicBezTo>
                  <a:lnTo>
                    <a:pt x="18666" y="39554"/>
                  </a:lnTo>
                  <a:cubicBezTo>
                    <a:pt x="16135" y="39410"/>
                    <a:pt x="12281" y="38490"/>
                    <a:pt x="12109" y="38461"/>
                  </a:cubicBezTo>
                  <a:lnTo>
                    <a:pt x="11476" y="38289"/>
                  </a:lnTo>
                  <a:close/>
                </a:path>
              </a:pathLst>
            </a:custGeom>
            <a:grpFill/>
            <a:ln w="2874" cap="flat">
              <a:noFill/>
              <a:prstDash val="solid"/>
              <a:miter/>
            </a:ln>
          </p:spPr>
          <p:txBody>
            <a:bodyPr rtlCol="0" anchor="ctr"/>
            <a:lstStyle/>
            <a:p>
              <a:endParaRPr lang="en-US"/>
            </a:p>
          </p:txBody>
        </p:sp>
      </p:grpSp>
      <p:sp>
        <p:nvSpPr>
          <p:cNvPr id="24" name="Subtitle 2">
            <a:extLst>
              <a:ext uri="{FF2B5EF4-FFF2-40B4-BE49-F238E27FC236}">
                <a16:creationId xmlns:a16="http://schemas.microsoft.com/office/drawing/2014/main" id="{23EAE714-B0D1-4D42-B9B5-01D05E896782}"/>
              </a:ext>
            </a:extLst>
          </p:cNvPr>
          <p:cNvSpPr>
            <a:spLocks noGrp="1"/>
          </p:cNvSpPr>
          <p:nvPr>
            <p:ph type="subTitle" idx="1"/>
          </p:nvPr>
        </p:nvSpPr>
        <p:spPr>
          <a:xfrm>
            <a:off x="8056135" y="1773238"/>
            <a:ext cx="3500602" cy="1655762"/>
          </a:xfrm>
        </p:spPr>
        <p:txBody>
          <a:bodyPr>
            <a:normAutofit/>
          </a:bodyPr>
          <a:lstStyle>
            <a:lvl1pPr marL="0" indent="0" algn="l">
              <a:buNone/>
              <a:defRPr sz="20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247265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500" fill="hold"/>
                                        <p:tgtEl>
                                          <p:spTgt spid="25"/>
                                        </p:tgtEl>
                                        <p:attrNameLst>
                                          <p:attrName>ppt_w</p:attrName>
                                        </p:attrNameLst>
                                      </p:cBhvr>
                                      <p:tavLst>
                                        <p:tav tm="0">
                                          <p:val>
                                            <p:strVal val="4*#ppt_w"/>
                                          </p:val>
                                        </p:tav>
                                        <p:tav tm="100000">
                                          <p:val>
                                            <p:strVal val="#ppt_w"/>
                                          </p:val>
                                        </p:tav>
                                      </p:tavLst>
                                    </p:anim>
                                    <p:anim calcmode="lin" valueType="num">
                                      <p:cBhvr>
                                        <p:cTn id="8" dur="1500" fill="hold"/>
                                        <p:tgtEl>
                                          <p:spTgt spid="25"/>
                                        </p:tgtEl>
                                        <p:attrNameLst>
                                          <p:attrName>ppt_h</p:attrName>
                                        </p:attrNameLst>
                                      </p:cBhvr>
                                      <p:tavLst>
                                        <p:tav tm="0">
                                          <p:val>
                                            <p:strVal val="4*#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par>
                                <p:cTn id="12" presetID="23" presetClass="entr" presetSubtype="32" fill="hold" nodeType="with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800" fill="hold"/>
                                        <p:tgtEl>
                                          <p:spTgt spid="36"/>
                                        </p:tgtEl>
                                        <p:attrNameLst>
                                          <p:attrName>ppt_w</p:attrName>
                                        </p:attrNameLst>
                                      </p:cBhvr>
                                      <p:tavLst>
                                        <p:tav tm="0">
                                          <p:val>
                                            <p:strVal val="4*#ppt_w"/>
                                          </p:val>
                                        </p:tav>
                                        <p:tav tm="100000">
                                          <p:val>
                                            <p:strVal val="#ppt_w"/>
                                          </p:val>
                                        </p:tav>
                                      </p:tavLst>
                                    </p:anim>
                                    <p:anim calcmode="lin" valueType="num">
                                      <p:cBhvr>
                                        <p:cTn id="15" dur="800" fill="hold"/>
                                        <p:tgtEl>
                                          <p:spTgt spid="36"/>
                                        </p:tgtEl>
                                        <p:attrNameLst>
                                          <p:attrName>ppt_h</p:attrName>
                                        </p:attrNameLst>
                                      </p:cBhvr>
                                      <p:tavLst>
                                        <p:tav tm="0">
                                          <p:val>
                                            <p:strVal val="4*#ppt_h"/>
                                          </p:val>
                                        </p:tav>
                                        <p:tav tm="100000">
                                          <p:val>
                                            <p:strVal val="#ppt_h"/>
                                          </p:val>
                                        </p:tav>
                                      </p:tavLst>
                                    </p:anim>
                                  </p:childTnLst>
                                </p:cTn>
                              </p:par>
                            </p:childTnLst>
                          </p:cTn>
                        </p:par>
                        <p:par>
                          <p:cTn id="16" fill="hold">
                            <p:stCondLst>
                              <p:cond delay="1500"/>
                            </p:stCondLst>
                            <p:childTnLst>
                              <p:par>
                                <p:cTn id="17" presetID="2" presetClass="entr" presetSubtype="2" decel="5000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2000" fill="hold"/>
                                        <p:tgtEl>
                                          <p:spTgt spid="2"/>
                                        </p:tgtEl>
                                        <p:attrNameLst>
                                          <p:attrName>ppt_x</p:attrName>
                                        </p:attrNameLst>
                                      </p:cBhvr>
                                      <p:tavLst>
                                        <p:tav tm="0">
                                          <p:val>
                                            <p:strVal val="1+#ppt_w/2"/>
                                          </p:val>
                                        </p:tav>
                                        <p:tav tm="100000">
                                          <p:val>
                                            <p:strVal val="#ppt_x"/>
                                          </p:val>
                                        </p:tav>
                                      </p:tavLst>
                                    </p:anim>
                                    <p:anim calcmode="lin" valueType="num">
                                      <p:cBhvr additive="base">
                                        <p:cTn id="20" dur="2000" fill="hold"/>
                                        <p:tgtEl>
                                          <p:spTgt spid="2"/>
                                        </p:tgtEl>
                                        <p:attrNameLst>
                                          <p:attrName>ppt_y</p:attrName>
                                        </p:attrNameLst>
                                      </p:cBhvr>
                                      <p:tavLst>
                                        <p:tav tm="0">
                                          <p:val>
                                            <p:strVal val="#ppt_y"/>
                                          </p:val>
                                        </p:tav>
                                        <p:tav tm="100000">
                                          <p:val>
                                            <p:strVal val="#ppt_y"/>
                                          </p:val>
                                        </p:tav>
                                      </p:tavLst>
                                    </p:anim>
                                  </p:childTnLst>
                                </p:cTn>
                              </p:par>
                              <p:par>
                                <p:cTn id="21" presetID="2" presetClass="entr" presetSubtype="2" decel="50000" fill="hold" grpId="0" nodeType="withEffect">
                                  <p:stCondLst>
                                    <p:cond delay="200"/>
                                  </p:stCondLst>
                                  <p:childTnLst>
                                    <p:set>
                                      <p:cBhvr>
                                        <p:cTn id="22" dur="1" fill="hold">
                                          <p:stCondLst>
                                            <p:cond delay="0"/>
                                          </p:stCondLst>
                                        </p:cTn>
                                        <p:tgtEl>
                                          <p:spTgt spid="24">
                                            <p:txEl>
                                              <p:pRg st="0" end="0"/>
                                            </p:txEl>
                                          </p:spTgt>
                                        </p:tgtEl>
                                        <p:attrNameLst>
                                          <p:attrName>style.visibility</p:attrName>
                                        </p:attrNameLst>
                                      </p:cBhvr>
                                      <p:to>
                                        <p:strVal val="visible"/>
                                      </p:to>
                                    </p:set>
                                    <p:anim calcmode="lin" valueType="num">
                                      <p:cBhvr additive="base">
                                        <p:cTn id="23" dur="2000" fill="hold"/>
                                        <p:tgtEl>
                                          <p:spTgt spid="24">
                                            <p:txEl>
                                              <p:pRg st="0" end="0"/>
                                            </p:txEl>
                                          </p:spTgt>
                                        </p:tgtEl>
                                        <p:attrNameLst>
                                          <p:attrName>ppt_x</p:attrName>
                                        </p:attrNameLst>
                                      </p:cBhvr>
                                      <p:tavLst>
                                        <p:tav tm="0">
                                          <p:val>
                                            <p:strVal val="1+#ppt_w/2"/>
                                          </p:val>
                                        </p:tav>
                                        <p:tav tm="100000">
                                          <p:val>
                                            <p:strVal val="#ppt_x"/>
                                          </p:val>
                                        </p:tav>
                                      </p:tavLst>
                                    </p:anim>
                                    <p:anim calcmode="lin" valueType="num">
                                      <p:cBhvr additive="base">
                                        <p:cTn id="24" dur="2000" fill="hold"/>
                                        <p:tgtEl>
                                          <p:spTgt spid="2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build="p">
        <p:tmplLst>
          <p:tmpl lvl="1">
            <p:tnLst>
              <p:par>
                <p:cTn presetID="2" presetClass="entr" presetSubtype="2" decel="50000" fill="hold" nodeType="withEffect">
                  <p:stCondLst>
                    <p:cond delay="20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2000" fill="hold"/>
                        <p:tgtEl>
                          <p:spTgt spid="24"/>
                        </p:tgtEl>
                        <p:attrNameLst>
                          <p:attrName>ppt_x</p:attrName>
                        </p:attrNameLst>
                      </p:cBhvr>
                      <p:tavLst>
                        <p:tav tm="0">
                          <p:val>
                            <p:strVal val="1+#ppt_w/2"/>
                          </p:val>
                        </p:tav>
                        <p:tav tm="100000">
                          <p:val>
                            <p:strVal val="#ppt_x"/>
                          </p:val>
                        </p:tav>
                      </p:tavLst>
                    </p:anim>
                    <p:anim calcmode="lin" valueType="num">
                      <p:cBhvr additive="base">
                        <p:cTn dur="2000" fill="hold"/>
                        <p:tgtEl>
                          <p:spTgt spid="24"/>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1_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0E913-BB54-1D4C-A21C-C47D0431891C}"/>
              </a:ext>
            </a:extLst>
          </p:cNvPr>
          <p:cNvSpPr>
            <a:spLocks noGrp="1"/>
          </p:cNvSpPr>
          <p:nvPr>
            <p:ph type="title"/>
          </p:nvPr>
        </p:nvSpPr>
        <p:spPr>
          <a:xfrm>
            <a:off x="184223" y="243361"/>
            <a:ext cx="11680945" cy="638016"/>
          </a:xfrm>
          <a:prstGeom prst="rect">
            <a:avLst/>
          </a:prstGeom>
        </p:spPr>
        <p:txBody>
          <a:bodyPr anchor="t">
            <a:normAutofit/>
          </a:bodyPr>
          <a:lstStyle>
            <a:lvl1pPr>
              <a:lnSpc>
                <a:spcPct val="100000"/>
              </a:lnSpc>
              <a:defRPr sz="24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95FAE85-23C9-734B-917C-D97D91138F4E}"/>
              </a:ext>
            </a:extLst>
          </p:cNvPr>
          <p:cNvSpPr>
            <a:spLocks noGrp="1"/>
          </p:cNvSpPr>
          <p:nvPr>
            <p:ph idx="1"/>
          </p:nvPr>
        </p:nvSpPr>
        <p:spPr>
          <a:xfrm>
            <a:off x="6018413" y="4430994"/>
            <a:ext cx="5935287" cy="1855747"/>
          </a:xfrm>
          <a:prstGeom prst="rect">
            <a:avLst/>
          </a:prstGeom>
        </p:spPr>
        <p:txBody>
          <a:bodyPr wrap="none" numCol="2" spcCol="0">
            <a:noAutofit/>
          </a:bodyPr>
          <a:lstStyle>
            <a:lvl1pPr marL="361950" indent="-361950">
              <a:spcBef>
                <a:spcPts val="200"/>
              </a:spcBef>
              <a:spcAft>
                <a:spcPts val="200"/>
              </a:spcAft>
              <a:buFont typeface="+mj-lt"/>
              <a:buNone/>
              <a:tabLst/>
              <a:defRPr sz="1800" b="1"/>
            </a:lvl1pPr>
            <a:lvl2pPr marL="914400" indent="-457200">
              <a:buFont typeface="+mj-lt"/>
              <a:buAutoNum type="arabicPeriod"/>
              <a:defRPr sz="2400"/>
            </a:lvl2pPr>
            <a:lvl3pPr marL="1371600" indent="-457200">
              <a:buFont typeface="+mj-lt"/>
              <a:buAutoNum type="arabicPeriod"/>
              <a:defRPr sz="2400"/>
            </a:lvl3pPr>
            <a:lvl4pPr marL="1714500" indent="-342900">
              <a:buFont typeface="+mj-lt"/>
              <a:buAutoNum type="arabicPeriod"/>
              <a:defRPr sz="2400"/>
            </a:lvl4pPr>
            <a:lvl5pPr marL="2171700" indent="-342900">
              <a:buFont typeface="+mj-lt"/>
              <a:buAutoNum type="arabicPeriod"/>
              <a:defRPr sz="2400"/>
            </a:lvl5pPr>
          </a:lstStyle>
          <a:p>
            <a:pPr lvl="0"/>
            <a:r>
              <a:rPr lang="en-GB"/>
              <a:t>Click to edit Master text styles</a:t>
            </a:r>
            <a:endParaRPr lang="en-US"/>
          </a:p>
        </p:txBody>
      </p:sp>
      <p:grpSp>
        <p:nvGrpSpPr>
          <p:cNvPr id="7" name="Graphic 7">
            <a:extLst>
              <a:ext uri="{FF2B5EF4-FFF2-40B4-BE49-F238E27FC236}">
                <a16:creationId xmlns:a16="http://schemas.microsoft.com/office/drawing/2014/main" id="{45671E00-6D5F-2B45-A43A-4B3469CEC9F7}"/>
              </a:ext>
            </a:extLst>
          </p:cNvPr>
          <p:cNvGrpSpPr/>
          <p:nvPr userDrawn="1"/>
        </p:nvGrpSpPr>
        <p:grpSpPr>
          <a:xfrm>
            <a:off x="11118683" y="6430454"/>
            <a:ext cx="776190" cy="153123"/>
            <a:chOff x="5980466" y="3405957"/>
            <a:chExt cx="231124" cy="45595"/>
          </a:xfrm>
          <a:solidFill>
            <a:srgbClr val="003D46"/>
          </a:solidFill>
        </p:grpSpPr>
        <p:sp>
          <p:nvSpPr>
            <p:cNvPr id="8" name="Graphic 7">
              <a:extLst>
                <a:ext uri="{FF2B5EF4-FFF2-40B4-BE49-F238E27FC236}">
                  <a16:creationId xmlns:a16="http://schemas.microsoft.com/office/drawing/2014/main" id="{104750C0-CC63-C243-9459-A255DB152CE4}"/>
                </a:ext>
              </a:extLst>
            </p:cNvPr>
            <p:cNvSpPr/>
            <p:nvPr/>
          </p:nvSpPr>
          <p:spPr>
            <a:xfrm>
              <a:off x="6038218" y="3416918"/>
              <a:ext cx="19327" cy="28622"/>
            </a:xfrm>
            <a:custGeom>
              <a:avLst/>
              <a:gdLst>
                <a:gd name="connsiteX0" fmla="*/ 14697 w 19327"/>
                <a:gd name="connsiteY0" fmla="*/ 13117 h 28622"/>
                <a:gd name="connsiteX1" fmla="*/ 17602 w 19327"/>
                <a:gd name="connsiteY1" fmla="*/ 7594 h 28622"/>
                <a:gd name="connsiteX2" fmla="*/ 6989 w 19327"/>
                <a:gd name="connsiteY2" fmla="*/ 0 h 28622"/>
                <a:gd name="connsiteX3" fmla="*/ 604 w 19327"/>
                <a:gd name="connsiteY3" fmla="*/ 431 h 28622"/>
                <a:gd name="connsiteX4" fmla="*/ 0 w 19327"/>
                <a:gd name="connsiteY4" fmla="*/ 546 h 28622"/>
                <a:gd name="connsiteX5" fmla="*/ 0 w 19327"/>
                <a:gd name="connsiteY5" fmla="*/ 28076 h 28622"/>
                <a:gd name="connsiteX6" fmla="*/ 661 w 19327"/>
                <a:gd name="connsiteY6" fmla="*/ 28162 h 28622"/>
                <a:gd name="connsiteX7" fmla="*/ 7248 w 19327"/>
                <a:gd name="connsiteY7" fmla="*/ 28623 h 28622"/>
                <a:gd name="connsiteX8" fmla="*/ 19327 w 19327"/>
                <a:gd name="connsiteY8" fmla="*/ 20166 h 28622"/>
                <a:gd name="connsiteX9" fmla="*/ 14697 w 19327"/>
                <a:gd name="connsiteY9" fmla="*/ 13117 h 28622"/>
                <a:gd name="connsiteX10" fmla="*/ 5407 w 19327"/>
                <a:gd name="connsiteY10" fmla="*/ 11363 h 28622"/>
                <a:gd name="connsiteX11" fmla="*/ 5407 w 19327"/>
                <a:gd name="connsiteY11" fmla="*/ 4516 h 28622"/>
                <a:gd name="connsiteX12" fmla="*/ 7363 w 19327"/>
                <a:gd name="connsiteY12" fmla="*/ 4459 h 28622"/>
                <a:gd name="connsiteX13" fmla="*/ 12137 w 19327"/>
                <a:gd name="connsiteY13" fmla="*/ 7824 h 28622"/>
                <a:gd name="connsiteX14" fmla="*/ 7478 w 19327"/>
                <a:gd name="connsiteY14" fmla="*/ 11363 h 28622"/>
                <a:gd name="connsiteX15" fmla="*/ 5407 w 19327"/>
                <a:gd name="connsiteY15" fmla="*/ 11363 h 28622"/>
                <a:gd name="connsiteX16" fmla="*/ 13662 w 19327"/>
                <a:gd name="connsiteY16" fmla="*/ 20022 h 28622"/>
                <a:gd name="connsiteX17" fmla="*/ 7650 w 19327"/>
                <a:gd name="connsiteY17" fmla="*/ 23934 h 28622"/>
                <a:gd name="connsiteX18" fmla="*/ 5407 w 19327"/>
                <a:gd name="connsiteY18" fmla="*/ 23876 h 28622"/>
                <a:gd name="connsiteX19" fmla="*/ 5407 w 19327"/>
                <a:gd name="connsiteY19" fmla="*/ 15994 h 28622"/>
                <a:gd name="connsiteX20" fmla="*/ 7881 w 19327"/>
                <a:gd name="connsiteY20" fmla="*/ 15994 h 28622"/>
                <a:gd name="connsiteX21" fmla="*/ 13662 w 19327"/>
                <a:gd name="connsiteY21" fmla="*/ 20022 h 2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27" h="28622">
                  <a:moveTo>
                    <a:pt x="14697" y="13117"/>
                  </a:moveTo>
                  <a:cubicBezTo>
                    <a:pt x="16250" y="12053"/>
                    <a:pt x="17602" y="10212"/>
                    <a:pt x="17602" y="7594"/>
                  </a:cubicBezTo>
                  <a:cubicBezTo>
                    <a:pt x="17602" y="1323"/>
                    <a:pt x="11821" y="0"/>
                    <a:pt x="6989" y="0"/>
                  </a:cubicBezTo>
                  <a:cubicBezTo>
                    <a:pt x="4429" y="0"/>
                    <a:pt x="1870" y="172"/>
                    <a:pt x="604" y="431"/>
                  </a:cubicBezTo>
                  <a:lnTo>
                    <a:pt x="0" y="546"/>
                  </a:lnTo>
                  <a:lnTo>
                    <a:pt x="0" y="28076"/>
                  </a:lnTo>
                  <a:lnTo>
                    <a:pt x="661" y="28162"/>
                  </a:lnTo>
                  <a:cubicBezTo>
                    <a:pt x="2905" y="28450"/>
                    <a:pt x="5350" y="28623"/>
                    <a:pt x="7248" y="28623"/>
                  </a:cubicBezTo>
                  <a:cubicBezTo>
                    <a:pt x="17774" y="28623"/>
                    <a:pt x="19327" y="23330"/>
                    <a:pt x="19327" y="20166"/>
                  </a:cubicBezTo>
                  <a:cubicBezTo>
                    <a:pt x="19327" y="16771"/>
                    <a:pt x="17602" y="14239"/>
                    <a:pt x="14697" y="13117"/>
                  </a:cubicBezTo>
                  <a:moveTo>
                    <a:pt x="5407" y="11363"/>
                  </a:moveTo>
                  <a:lnTo>
                    <a:pt x="5407" y="4516"/>
                  </a:lnTo>
                  <a:cubicBezTo>
                    <a:pt x="5925" y="4459"/>
                    <a:pt x="6557" y="4459"/>
                    <a:pt x="7363" y="4459"/>
                  </a:cubicBezTo>
                  <a:cubicBezTo>
                    <a:pt x="9549" y="4459"/>
                    <a:pt x="12137" y="5034"/>
                    <a:pt x="12137" y="7824"/>
                  </a:cubicBezTo>
                  <a:cubicBezTo>
                    <a:pt x="12137" y="10212"/>
                    <a:pt x="10613" y="11363"/>
                    <a:pt x="7478" y="11363"/>
                  </a:cubicBezTo>
                  <a:lnTo>
                    <a:pt x="5407" y="11363"/>
                  </a:lnTo>
                  <a:close/>
                  <a:moveTo>
                    <a:pt x="13662" y="20022"/>
                  </a:moveTo>
                  <a:cubicBezTo>
                    <a:pt x="13662" y="21690"/>
                    <a:pt x="13029" y="23934"/>
                    <a:pt x="7650" y="23934"/>
                  </a:cubicBezTo>
                  <a:cubicBezTo>
                    <a:pt x="7104" y="23934"/>
                    <a:pt x="6155" y="23934"/>
                    <a:pt x="5407" y="23876"/>
                  </a:cubicBezTo>
                  <a:lnTo>
                    <a:pt x="5407" y="15994"/>
                  </a:lnTo>
                  <a:lnTo>
                    <a:pt x="7881" y="15994"/>
                  </a:lnTo>
                  <a:cubicBezTo>
                    <a:pt x="13057" y="15965"/>
                    <a:pt x="13662" y="18267"/>
                    <a:pt x="13662" y="20022"/>
                  </a:cubicBezTo>
                </a:path>
              </a:pathLst>
            </a:custGeom>
            <a:grpFill/>
            <a:ln w="2874" cap="flat">
              <a:noFill/>
              <a:prstDash val="solid"/>
              <a:miter/>
            </a:ln>
          </p:spPr>
          <p:txBody>
            <a:bodyPr rtlCol="0" anchor="ctr"/>
            <a:lstStyle/>
            <a:p>
              <a:endParaRPr lang="en-US"/>
            </a:p>
          </p:txBody>
        </p:sp>
        <p:sp>
          <p:nvSpPr>
            <p:cNvPr id="9" name="Graphic 7">
              <a:extLst>
                <a:ext uri="{FF2B5EF4-FFF2-40B4-BE49-F238E27FC236}">
                  <a16:creationId xmlns:a16="http://schemas.microsoft.com/office/drawing/2014/main" id="{D4C132E1-A88B-664A-BEF6-AA3132F513E2}"/>
                </a:ext>
              </a:extLst>
            </p:cNvPr>
            <p:cNvSpPr/>
            <p:nvPr/>
          </p:nvSpPr>
          <p:spPr>
            <a:xfrm>
              <a:off x="6071092" y="3424426"/>
              <a:ext cx="20017" cy="21114"/>
            </a:xfrm>
            <a:custGeom>
              <a:avLst/>
              <a:gdLst>
                <a:gd name="connsiteX0" fmla="*/ 10009 w 20017"/>
                <a:gd name="connsiteY0" fmla="*/ 0 h 21114"/>
                <a:gd name="connsiteX1" fmla="*/ 0 w 20017"/>
                <a:gd name="connsiteY1" fmla="*/ 10586 h 21114"/>
                <a:gd name="connsiteX2" fmla="*/ 10009 w 20017"/>
                <a:gd name="connsiteY2" fmla="*/ 21115 h 21114"/>
                <a:gd name="connsiteX3" fmla="*/ 20018 w 20017"/>
                <a:gd name="connsiteY3" fmla="*/ 10586 h 21114"/>
                <a:gd name="connsiteX4" fmla="*/ 10009 w 20017"/>
                <a:gd name="connsiteY4" fmla="*/ 0 h 21114"/>
                <a:gd name="connsiteX5" fmla="*/ 14467 w 20017"/>
                <a:gd name="connsiteY5" fmla="*/ 10557 h 21114"/>
                <a:gd name="connsiteX6" fmla="*/ 10009 w 20017"/>
                <a:gd name="connsiteY6" fmla="*/ 16685 h 21114"/>
                <a:gd name="connsiteX7" fmla="*/ 5580 w 20017"/>
                <a:gd name="connsiteY7" fmla="*/ 10557 h 21114"/>
                <a:gd name="connsiteX8" fmla="*/ 10009 w 20017"/>
                <a:gd name="connsiteY8" fmla="*/ 4459 h 21114"/>
                <a:gd name="connsiteX9" fmla="*/ 14467 w 20017"/>
                <a:gd name="connsiteY9" fmla="*/ 10557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017" h="21114">
                  <a:moveTo>
                    <a:pt x="10009" y="0"/>
                  </a:moveTo>
                  <a:cubicBezTo>
                    <a:pt x="3825" y="0"/>
                    <a:pt x="0" y="4056"/>
                    <a:pt x="0" y="10586"/>
                  </a:cubicBezTo>
                  <a:cubicBezTo>
                    <a:pt x="0" y="17087"/>
                    <a:pt x="3825" y="21115"/>
                    <a:pt x="10009" y="21115"/>
                  </a:cubicBezTo>
                  <a:cubicBezTo>
                    <a:pt x="16164" y="21115"/>
                    <a:pt x="20018" y="17087"/>
                    <a:pt x="20018" y="10586"/>
                  </a:cubicBezTo>
                  <a:cubicBezTo>
                    <a:pt x="20018" y="4056"/>
                    <a:pt x="16164" y="0"/>
                    <a:pt x="10009" y="0"/>
                  </a:cubicBezTo>
                  <a:moveTo>
                    <a:pt x="14467" y="10557"/>
                  </a:moveTo>
                  <a:cubicBezTo>
                    <a:pt x="14467" y="14671"/>
                    <a:pt x="13000" y="16685"/>
                    <a:pt x="10009" y="16685"/>
                  </a:cubicBezTo>
                  <a:cubicBezTo>
                    <a:pt x="7047" y="16685"/>
                    <a:pt x="5580" y="14671"/>
                    <a:pt x="5580" y="10557"/>
                  </a:cubicBezTo>
                  <a:cubicBezTo>
                    <a:pt x="5580" y="6444"/>
                    <a:pt x="7018" y="4459"/>
                    <a:pt x="10009" y="4459"/>
                  </a:cubicBezTo>
                  <a:cubicBezTo>
                    <a:pt x="13000" y="4459"/>
                    <a:pt x="14467" y="6473"/>
                    <a:pt x="14467" y="10557"/>
                  </a:cubicBezTo>
                </a:path>
              </a:pathLst>
            </a:custGeom>
            <a:grpFill/>
            <a:ln w="2874" cap="flat">
              <a:noFill/>
              <a:prstDash val="solid"/>
              <a:miter/>
            </a:ln>
          </p:spPr>
          <p:txBody>
            <a:bodyPr rtlCol="0" anchor="ctr"/>
            <a:lstStyle/>
            <a:p>
              <a:endParaRPr lang="en-US"/>
            </a:p>
          </p:txBody>
        </p:sp>
        <p:sp>
          <p:nvSpPr>
            <p:cNvPr id="10" name="Graphic 7">
              <a:extLst>
                <a:ext uri="{FF2B5EF4-FFF2-40B4-BE49-F238E27FC236}">
                  <a16:creationId xmlns:a16="http://schemas.microsoft.com/office/drawing/2014/main" id="{7192D1EF-06D6-5A4D-92C7-6F2AC0CBD2D9}"/>
                </a:ext>
              </a:extLst>
            </p:cNvPr>
            <p:cNvSpPr/>
            <p:nvPr/>
          </p:nvSpPr>
          <p:spPr>
            <a:xfrm>
              <a:off x="6106037" y="3416284"/>
              <a:ext cx="19212" cy="29255"/>
            </a:xfrm>
            <a:custGeom>
              <a:avLst/>
              <a:gdLst>
                <a:gd name="connsiteX0" fmla="*/ 10325 w 19212"/>
                <a:gd name="connsiteY0" fmla="*/ 8141 h 29255"/>
                <a:gd name="connsiteX1" fmla="*/ 5378 w 19212"/>
                <a:gd name="connsiteY1" fmla="*/ 9694 h 29255"/>
                <a:gd name="connsiteX2" fmla="*/ 5378 w 19212"/>
                <a:gd name="connsiteY2" fmla="*/ 288 h 29255"/>
                <a:gd name="connsiteX3" fmla="*/ 4746 w 19212"/>
                <a:gd name="connsiteY3" fmla="*/ 173 h 29255"/>
                <a:gd name="connsiteX4" fmla="*/ 2675 w 19212"/>
                <a:gd name="connsiteY4" fmla="*/ 0 h 29255"/>
                <a:gd name="connsiteX5" fmla="*/ 633 w 19212"/>
                <a:gd name="connsiteY5" fmla="*/ 173 h 29255"/>
                <a:gd name="connsiteX6" fmla="*/ 0 w 19212"/>
                <a:gd name="connsiteY6" fmla="*/ 288 h 29255"/>
                <a:gd name="connsiteX7" fmla="*/ 0 w 19212"/>
                <a:gd name="connsiteY7" fmla="*/ 28019 h 29255"/>
                <a:gd name="connsiteX8" fmla="*/ 518 w 19212"/>
                <a:gd name="connsiteY8" fmla="*/ 28192 h 29255"/>
                <a:gd name="connsiteX9" fmla="*/ 7277 w 19212"/>
                <a:gd name="connsiteY9" fmla="*/ 29256 h 29255"/>
                <a:gd name="connsiteX10" fmla="*/ 19213 w 19212"/>
                <a:gd name="connsiteY10" fmla="*/ 18238 h 29255"/>
                <a:gd name="connsiteX11" fmla="*/ 10325 w 19212"/>
                <a:gd name="connsiteY11" fmla="*/ 8141 h 29255"/>
                <a:gd name="connsiteX12" fmla="*/ 13662 w 19212"/>
                <a:gd name="connsiteY12" fmla="*/ 18382 h 29255"/>
                <a:gd name="connsiteX13" fmla="*/ 7737 w 19212"/>
                <a:gd name="connsiteY13" fmla="*/ 24653 h 29255"/>
                <a:gd name="connsiteX14" fmla="*/ 5378 w 19212"/>
                <a:gd name="connsiteY14" fmla="*/ 24423 h 29255"/>
                <a:gd name="connsiteX15" fmla="*/ 5378 w 19212"/>
                <a:gd name="connsiteY15" fmla="*/ 17174 h 29255"/>
                <a:gd name="connsiteX16" fmla="*/ 9606 w 19212"/>
                <a:gd name="connsiteY16" fmla="*/ 12744 h 29255"/>
                <a:gd name="connsiteX17" fmla="*/ 13662 w 19212"/>
                <a:gd name="connsiteY17" fmla="*/ 18382 h 29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212" h="29255">
                  <a:moveTo>
                    <a:pt x="10325" y="8141"/>
                  </a:moveTo>
                  <a:cubicBezTo>
                    <a:pt x="8427" y="8141"/>
                    <a:pt x="6673" y="8688"/>
                    <a:pt x="5378" y="9694"/>
                  </a:cubicBezTo>
                  <a:lnTo>
                    <a:pt x="5378" y="288"/>
                  </a:lnTo>
                  <a:lnTo>
                    <a:pt x="4746" y="173"/>
                  </a:lnTo>
                  <a:cubicBezTo>
                    <a:pt x="3969" y="29"/>
                    <a:pt x="3049" y="0"/>
                    <a:pt x="2675" y="0"/>
                  </a:cubicBezTo>
                  <a:cubicBezTo>
                    <a:pt x="2330" y="0"/>
                    <a:pt x="1409" y="29"/>
                    <a:pt x="633" y="173"/>
                  </a:cubicBezTo>
                  <a:lnTo>
                    <a:pt x="0" y="288"/>
                  </a:lnTo>
                  <a:lnTo>
                    <a:pt x="0" y="28019"/>
                  </a:lnTo>
                  <a:lnTo>
                    <a:pt x="518" y="28192"/>
                  </a:lnTo>
                  <a:cubicBezTo>
                    <a:pt x="2013" y="28681"/>
                    <a:pt x="4659" y="29256"/>
                    <a:pt x="7277" y="29256"/>
                  </a:cubicBezTo>
                  <a:cubicBezTo>
                    <a:pt x="14870" y="29256"/>
                    <a:pt x="19213" y="25229"/>
                    <a:pt x="19213" y="18238"/>
                  </a:cubicBezTo>
                  <a:cubicBezTo>
                    <a:pt x="19241" y="11823"/>
                    <a:pt x="15991" y="8141"/>
                    <a:pt x="10325" y="8141"/>
                  </a:cubicBezTo>
                  <a:moveTo>
                    <a:pt x="13662" y="18382"/>
                  </a:moveTo>
                  <a:cubicBezTo>
                    <a:pt x="13662" y="22438"/>
                    <a:pt x="11562" y="24653"/>
                    <a:pt x="7737" y="24653"/>
                  </a:cubicBezTo>
                  <a:cubicBezTo>
                    <a:pt x="6845" y="24653"/>
                    <a:pt x="6040" y="24567"/>
                    <a:pt x="5378" y="24423"/>
                  </a:cubicBezTo>
                  <a:lnTo>
                    <a:pt x="5378" y="17174"/>
                  </a:lnTo>
                  <a:cubicBezTo>
                    <a:pt x="5378" y="13060"/>
                    <a:pt x="8600" y="12744"/>
                    <a:pt x="9606" y="12744"/>
                  </a:cubicBezTo>
                  <a:cubicBezTo>
                    <a:pt x="11476" y="12744"/>
                    <a:pt x="13662" y="13405"/>
                    <a:pt x="13662" y="18382"/>
                  </a:cubicBezTo>
                </a:path>
              </a:pathLst>
            </a:custGeom>
            <a:grpFill/>
            <a:ln w="2874" cap="flat">
              <a:noFill/>
              <a:prstDash val="solid"/>
              <a:miter/>
            </a:ln>
          </p:spPr>
          <p:txBody>
            <a:bodyPr rtlCol="0" anchor="ctr"/>
            <a:lstStyle/>
            <a:p>
              <a:endParaRPr lang="en-US"/>
            </a:p>
          </p:txBody>
        </p:sp>
        <p:sp>
          <p:nvSpPr>
            <p:cNvPr id="11" name="Graphic 7">
              <a:extLst>
                <a:ext uri="{FF2B5EF4-FFF2-40B4-BE49-F238E27FC236}">
                  <a16:creationId xmlns:a16="http://schemas.microsoft.com/office/drawing/2014/main" id="{8E5F6814-DA0C-FA49-B93F-DC3A51D3AE5D}"/>
                </a:ext>
              </a:extLst>
            </p:cNvPr>
            <p:cNvSpPr/>
            <p:nvPr/>
          </p:nvSpPr>
          <p:spPr>
            <a:xfrm>
              <a:off x="6128384" y="3424426"/>
              <a:ext cx="19212" cy="21085"/>
            </a:xfrm>
            <a:custGeom>
              <a:avLst/>
              <a:gdLst>
                <a:gd name="connsiteX0" fmla="*/ 10124 w 19212"/>
                <a:gd name="connsiteY0" fmla="*/ 0 h 21085"/>
                <a:gd name="connsiteX1" fmla="*/ 0 w 19212"/>
                <a:gd name="connsiteY1" fmla="*/ 10672 h 21085"/>
                <a:gd name="connsiteX2" fmla="*/ 11015 w 19212"/>
                <a:gd name="connsiteY2" fmla="*/ 21086 h 21085"/>
                <a:gd name="connsiteX3" fmla="*/ 17487 w 19212"/>
                <a:gd name="connsiteY3" fmla="*/ 19993 h 21085"/>
                <a:gd name="connsiteX4" fmla="*/ 17976 w 19212"/>
                <a:gd name="connsiteY4" fmla="*/ 19792 h 21085"/>
                <a:gd name="connsiteX5" fmla="*/ 17947 w 19212"/>
                <a:gd name="connsiteY5" fmla="*/ 19274 h 21085"/>
                <a:gd name="connsiteX6" fmla="*/ 17113 w 19212"/>
                <a:gd name="connsiteY6" fmla="*/ 16052 h 21085"/>
                <a:gd name="connsiteX7" fmla="*/ 16796 w 19212"/>
                <a:gd name="connsiteY7" fmla="*/ 15505 h 21085"/>
                <a:gd name="connsiteX8" fmla="*/ 16193 w 19212"/>
                <a:gd name="connsiteY8" fmla="*/ 15735 h 21085"/>
                <a:gd name="connsiteX9" fmla="*/ 11246 w 19212"/>
                <a:gd name="connsiteY9" fmla="*/ 16598 h 21085"/>
                <a:gd name="connsiteX10" fmla="*/ 5637 w 19212"/>
                <a:gd name="connsiteY10" fmla="*/ 12197 h 21085"/>
                <a:gd name="connsiteX11" fmla="*/ 19040 w 19212"/>
                <a:gd name="connsiteY11" fmla="*/ 12197 h 21085"/>
                <a:gd name="connsiteX12" fmla="*/ 19126 w 19212"/>
                <a:gd name="connsiteY12" fmla="*/ 11075 h 21085"/>
                <a:gd name="connsiteX13" fmla="*/ 19212 w 19212"/>
                <a:gd name="connsiteY13" fmla="*/ 9378 h 21085"/>
                <a:gd name="connsiteX14" fmla="*/ 10124 w 19212"/>
                <a:gd name="connsiteY14" fmla="*/ 0 h 21085"/>
                <a:gd name="connsiteX15" fmla="*/ 10009 w 19212"/>
                <a:gd name="connsiteY15" fmla="*/ 4401 h 21085"/>
                <a:gd name="connsiteX16" fmla="*/ 13834 w 19212"/>
                <a:gd name="connsiteY16" fmla="*/ 7997 h 21085"/>
                <a:gd name="connsiteX17" fmla="*/ 5752 w 19212"/>
                <a:gd name="connsiteY17" fmla="*/ 7997 h 21085"/>
                <a:gd name="connsiteX18" fmla="*/ 10009 w 19212"/>
                <a:gd name="connsiteY18" fmla="*/ 4401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212" h="21085">
                  <a:moveTo>
                    <a:pt x="10124" y="0"/>
                  </a:moveTo>
                  <a:cubicBezTo>
                    <a:pt x="3883" y="0"/>
                    <a:pt x="0" y="4085"/>
                    <a:pt x="0" y="10672"/>
                  </a:cubicBezTo>
                  <a:cubicBezTo>
                    <a:pt x="0" y="17404"/>
                    <a:pt x="3911" y="21086"/>
                    <a:pt x="11015" y="21086"/>
                  </a:cubicBezTo>
                  <a:cubicBezTo>
                    <a:pt x="13604" y="21086"/>
                    <a:pt x="15703" y="20741"/>
                    <a:pt x="17487" y="19993"/>
                  </a:cubicBezTo>
                  <a:lnTo>
                    <a:pt x="17976" y="19792"/>
                  </a:lnTo>
                  <a:lnTo>
                    <a:pt x="17947" y="19274"/>
                  </a:lnTo>
                  <a:cubicBezTo>
                    <a:pt x="17889" y="18094"/>
                    <a:pt x="17573" y="16857"/>
                    <a:pt x="17113" y="16052"/>
                  </a:cubicBezTo>
                  <a:lnTo>
                    <a:pt x="16796" y="15505"/>
                  </a:lnTo>
                  <a:lnTo>
                    <a:pt x="16193" y="15735"/>
                  </a:lnTo>
                  <a:cubicBezTo>
                    <a:pt x="14668" y="16311"/>
                    <a:pt x="13000" y="16598"/>
                    <a:pt x="11246" y="16598"/>
                  </a:cubicBezTo>
                  <a:cubicBezTo>
                    <a:pt x="7708" y="16598"/>
                    <a:pt x="5982" y="15246"/>
                    <a:pt x="5637" y="12197"/>
                  </a:cubicBezTo>
                  <a:lnTo>
                    <a:pt x="19040" y="12197"/>
                  </a:lnTo>
                  <a:lnTo>
                    <a:pt x="19126" y="11075"/>
                  </a:lnTo>
                  <a:cubicBezTo>
                    <a:pt x="19155" y="10586"/>
                    <a:pt x="19212" y="9953"/>
                    <a:pt x="19212" y="9378"/>
                  </a:cubicBezTo>
                  <a:cubicBezTo>
                    <a:pt x="19212" y="3682"/>
                    <a:pt x="15646" y="0"/>
                    <a:pt x="10124" y="0"/>
                  </a:cubicBezTo>
                  <a:moveTo>
                    <a:pt x="10009" y="4401"/>
                  </a:moveTo>
                  <a:cubicBezTo>
                    <a:pt x="12971" y="4401"/>
                    <a:pt x="13690" y="6703"/>
                    <a:pt x="13834" y="7997"/>
                  </a:cubicBezTo>
                  <a:lnTo>
                    <a:pt x="5752" y="7997"/>
                  </a:lnTo>
                  <a:cubicBezTo>
                    <a:pt x="6270" y="5581"/>
                    <a:pt x="7651" y="4401"/>
                    <a:pt x="10009" y="4401"/>
                  </a:cubicBezTo>
                </a:path>
              </a:pathLst>
            </a:custGeom>
            <a:grpFill/>
            <a:ln w="2874" cap="flat">
              <a:noFill/>
              <a:prstDash val="solid"/>
              <a:miter/>
            </a:ln>
          </p:spPr>
          <p:txBody>
            <a:bodyPr rtlCol="0" anchor="ctr"/>
            <a:lstStyle/>
            <a:p>
              <a:endParaRPr lang="en-US"/>
            </a:p>
          </p:txBody>
        </p:sp>
        <p:sp>
          <p:nvSpPr>
            <p:cNvPr id="12" name="Graphic 7">
              <a:extLst>
                <a:ext uri="{FF2B5EF4-FFF2-40B4-BE49-F238E27FC236}">
                  <a16:creationId xmlns:a16="http://schemas.microsoft.com/office/drawing/2014/main" id="{68BB55E5-16F7-3E41-9285-066039BFDB6A}"/>
                </a:ext>
              </a:extLst>
            </p:cNvPr>
            <p:cNvSpPr/>
            <p:nvPr/>
          </p:nvSpPr>
          <p:spPr>
            <a:xfrm>
              <a:off x="6151307" y="3424684"/>
              <a:ext cx="12051" cy="20539"/>
            </a:xfrm>
            <a:custGeom>
              <a:avLst/>
              <a:gdLst>
                <a:gd name="connsiteX0" fmla="*/ 11735 w 12051"/>
                <a:gd name="connsiteY0" fmla="*/ 201 h 20539"/>
                <a:gd name="connsiteX1" fmla="*/ 11217 w 12051"/>
                <a:gd name="connsiteY1" fmla="*/ 144 h 20539"/>
                <a:gd name="connsiteX2" fmla="*/ 9923 w 12051"/>
                <a:gd name="connsiteY2" fmla="*/ 58 h 20539"/>
                <a:gd name="connsiteX3" fmla="*/ 4947 w 12051"/>
                <a:gd name="connsiteY3" fmla="*/ 1985 h 20539"/>
                <a:gd name="connsiteX4" fmla="*/ 4746 w 12051"/>
                <a:gd name="connsiteY4" fmla="*/ 777 h 20539"/>
                <a:gd name="connsiteX5" fmla="*/ 4659 w 12051"/>
                <a:gd name="connsiteY5" fmla="*/ 288 h 20539"/>
                <a:gd name="connsiteX6" fmla="*/ 4171 w 12051"/>
                <a:gd name="connsiteY6" fmla="*/ 173 h 20539"/>
                <a:gd name="connsiteX7" fmla="*/ 2387 w 12051"/>
                <a:gd name="connsiteY7" fmla="*/ 0 h 20539"/>
                <a:gd name="connsiteX8" fmla="*/ 633 w 12051"/>
                <a:gd name="connsiteY8" fmla="*/ 173 h 20539"/>
                <a:gd name="connsiteX9" fmla="*/ 0 w 12051"/>
                <a:gd name="connsiteY9" fmla="*/ 288 h 20539"/>
                <a:gd name="connsiteX10" fmla="*/ 0 w 12051"/>
                <a:gd name="connsiteY10" fmla="*/ 20281 h 20539"/>
                <a:gd name="connsiteX11" fmla="*/ 633 w 12051"/>
                <a:gd name="connsiteY11" fmla="*/ 20396 h 20539"/>
                <a:gd name="connsiteX12" fmla="*/ 2704 w 12051"/>
                <a:gd name="connsiteY12" fmla="*/ 20540 h 20539"/>
                <a:gd name="connsiteX13" fmla="*/ 4746 w 12051"/>
                <a:gd name="connsiteY13" fmla="*/ 20367 h 20539"/>
                <a:gd name="connsiteX14" fmla="*/ 5378 w 12051"/>
                <a:gd name="connsiteY14" fmla="*/ 20252 h 20539"/>
                <a:gd name="connsiteX15" fmla="*/ 5378 w 12051"/>
                <a:gd name="connsiteY15" fmla="*/ 10327 h 20539"/>
                <a:gd name="connsiteX16" fmla="*/ 9951 w 12051"/>
                <a:gd name="connsiteY16" fmla="*/ 4861 h 20539"/>
                <a:gd name="connsiteX17" fmla="*/ 10354 w 12051"/>
                <a:gd name="connsiteY17" fmla="*/ 4861 h 20539"/>
                <a:gd name="connsiteX18" fmla="*/ 10929 w 12051"/>
                <a:gd name="connsiteY18" fmla="*/ 4919 h 20539"/>
                <a:gd name="connsiteX19" fmla="*/ 11706 w 12051"/>
                <a:gd name="connsiteY19" fmla="*/ 5121 h 20539"/>
                <a:gd name="connsiteX20" fmla="*/ 11850 w 12051"/>
                <a:gd name="connsiteY20" fmla="*/ 4344 h 20539"/>
                <a:gd name="connsiteX21" fmla="*/ 12051 w 12051"/>
                <a:gd name="connsiteY21" fmla="*/ 2359 h 20539"/>
                <a:gd name="connsiteX22" fmla="*/ 11878 w 12051"/>
                <a:gd name="connsiteY22" fmla="*/ 719 h 20539"/>
                <a:gd name="connsiteX23" fmla="*/ 11735 w 12051"/>
                <a:gd name="connsiteY23" fmla="*/ 201 h 2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51" h="20539">
                  <a:moveTo>
                    <a:pt x="11735" y="201"/>
                  </a:moveTo>
                  <a:lnTo>
                    <a:pt x="11217" y="144"/>
                  </a:lnTo>
                  <a:cubicBezTo>
                    <a:pt x="10901" y="115"/>
                    <a:pt x="10383" y="58"/>
                    <a:pt x="9923" y="58"/>
                  </a:cubicBezTo>
                  <a:cubicBezTo>
                    <a:pt x="7967" y="58"/>
                    <a:pt x="6299" y="690"/>
                    <a:pt x="4947" y="1985"/>
                  </a:cubicBezTo>
                  <a:cubicBezTo>
                    <a:pt x="4890" y="1496"/>
                    <a:pt x="4803" y="1064"/>
                    <a:pt x="4746" y="777"/>
                  </a:cubicBezTo>
                  <a:lnTo>
                    <a:pt x="4659" y="288"/>
                  </a:lnTo>
                  <a:lnTo>
                    <a:pt x="4171" y="173"/>
                  </a:lnTo>
                  <a:cubicBezTo>
                    <a:pt x="3710" y="58"/>
                    <a:pt x="3106" y="0"/>
                    <a:pt x="2387" y="0"/>
                  </a:cubicBezTo>
                  <a:cubicBezTo>
                    <a:pt x="1726" y="0"/>
                    <a:pt x="1208" y="58"/>
                    <a:pt x="633" y="173"/>
                  </a:cubicBezTo>
                  <a:lnTo>
                    <a:pt x="0" y="288"/>
                  </a:lnTo>
                  <a:lnTo>
                    <a:pt x="0" y="20281"/>
                  </a:lnTo>
                  <a:lnTo>
                    <a:pt x="633" y="20396"/>
                  </a:lnTo>
                  <a:cubicBezTo>
                    <a:pt x="1409" y="20540"/>
                    <a:pt x="2272" y="20540"/>
                    <a:pt x="2704" y="20540"/>
                  </a:cubicBezTo>
                  <a:cubicBezTo>
                    <a:pt x="3164" y="20540"/>
                    <a:pt x="4027" y="20511"/>
                    <a:pt x="4746" y="20367"/>
                  </a:cubicBezTo>
                  <a:lnTo>
                    <a:pt x="5378" y="20252"/>
                  </a:lnTo>
                  <a:lnTo>
                    <a:pt x="5378" y="10327"/>
                  </a:lnTo>
                  <a:cubicBezTo>
                    <a:pt x="5378" y="6588"/>
                    <a:pt x="6845" y="4861"/>
                    <a:pt x="9951" y="4861"/>
                  </a:cubicBezTo>
                  <a:lnTo>
                    <a:pt x="10354" y="4861"/>
                  </a:lnTo>
                  <a:cubicBezTo>
                    <a:pt x="10440" y="4861"/>
                    <a:pt x="10699" y="4861"/>
                    <a:pt x="10929" y="4919"/>
                  </a:cubicBezTo>
                  <a:lnTo>
                    <a:pt x="11706" y="5121"/>
                  </a:lnTo>
                  <a:lnTo>
                    <a:pt x="11850" y="4344"/>
                  </a:lnTo>
                  <a:cubicBezTo>
                    <a:pt x="11994" y="3682"/>
                    <a:pt x="12051" y="2963"/>
                    <a:pt x="12051" y="2359"/>
                  </a:cubicBezTo>
                  <a:cubicBezTo>
                    <a:pt x="12051" y="1697"/>
                    <a:pt x="11994" y="1180"/>
                    <a:pt x="11878" y="719"/>
                  </a:cubicBezTo>
                  <a:lnTo>
                    <a:pt x="11735" y="201"/>
                  </a:lnTo>
                  <a:close/>
                </a:path>
              </a:pathLst>
            </a:custGeom>
            <a:grpFill/>
            <a:ln w="2874" cap="flat">
              <a:noFill/>
              <a:prstDash val="solid"/>
              <a:miter/>
            </a:ln>
          </p:spPr>
          <p:txBody>
            <a:bodyPr rtlCol="0" anchor="ctr"/>
            <a:lstStyle/>
            <a:p>
              <a:endParaRPr lang="en-US"/>
            </a:p>
          </p:txBody>
        </p:sp>
        <p:sp>
          <p:nvSpPr>
            <p:cNvPr id="13" name="Graphic 7">
              <a:extLst>
                <a:ext uri="{FF2B5EF4-FFF2-40B4-BE49-F238E27FC236}">
                  <a16:creationId xmlns:a16="http://schemas.microsoft.com/office/drawing/2014/main" id="{CF1F6A42-E86C-D442-B9D2-CA17E4CC6FD5}"/>
                </a:ext>
              </a:extLst>
            </p:cNvPr>
            <p:cNvSpPr/>
            <p:nvPr/>
          </p:nvSpPr>
          <p:spPr>
            <a:xfrm>
              <a:off x="6175610" y="3424454"/>
              <a:ext cx="16738" cy="21114"/>
            </a:xfrm>
            <a:custGeom>
              <a:avLst/>
              <a:gdLst>
                <a:gd name="connsiteX0" fmla="*/ 15819 w 16738"/>
                <a:gd name="connsiteY0" fmla="*/ 16225 h 21114"/>
                <a:gd name="connsiteX1" fmla="*/ 15502 w 16738"/>
                <a:gd name="connsiteY1" fmla="*/ 15707 h 21114"/>
                <a:gd name="connsiteX2" fmla="*/ 14927 w 16738"/>
                <a:gd name="connsiteY2" fmla="*/ 15908 h 21114"/>
                <a:gd name="connsiteX3" fmla="*/ 11044 w 16738"/>
                <a:gd name="connsiteY3" fmla="*/ 16512 h 21114"/>
                <a:gd name="connsiteX4" fmla="*/ 5579 w 16738"/>
                <a:gd name="connsiteY4" fmla="*/ 10528 h 21114"/>
                <a:gd name="connsiteX5" fmla="*/ 10728 w 16738"/>
                <a:gd name="connsiteY5" fmla="*/ 4516 h 21114"/>
                <a:gd name="connsiteX6" fmla="*/ 14812 w 16738"/>
                <a:gd name="connsiteY6" fmla="*/ 5091 h 21114"/>
                <a:gd name="connsiteX7" fmla="*/ 15416 w 16738"/>
                <a:gd name="connsiteY7" fmla="*/ 5293 h 21114"/>
                <a:gd name="connsiteX8" fmla="*/ 15703 w 16738"/>
                <a:gd name="connsiteY8" fmla="*/ 4718 h 21114"/>
                <a:gd name="connsiteX9" fmla="*/ 16451 w 16738"/>
                <a:gd name="connsiteY9" fmla="*/ 1496 h 21114"/>
                <a:gd name="connsiteX10" fmla="*/ 16451 w 16738"/>
                <a:gd name="connsiteY10" fmla="*/ 978 h 21114"/>
                <a:gd name="connsiteX11" fmla="*/ 15962 w 16738"/>
                <a:gd name="connsiteY11" fmla="*/ 805 h 21114"/>
                <a:gd name="connsiteX12" fmla="*/ 10469 w 16738"/>
                <a:gd name="connsiteY12" fmla="*/ 0 h 21114"/>
                <a:gd name="connsiteX13" fmla="*/ 0 w 16738"/>
                <a:gd name="connsiteY13" fmla="*/ 10586 h 21114"/>
                <a:gd name="connsiteX14" fmla="*/ 10728 w 16738"/>
                <a:gd name="connsiteY14" fmla="*/ 21115 h 21114"/>
                <a:gd name="connsiteX15" fmla="*/ 16221 w 16738"/>
                <a:gd name="connsiteY15" fmla="*/ 20223 h 21114"/>
                <a:gd name="connsiteX16" fmla="*/ 16739 w 16738"/>
                <a:gd name="connsiteY16" fmla="*/ 20022 h 21114"/>
                <a:gd name="connsiteX17" fmla="*/ 16710 w 16738"/>
                <a:gd name="connsiteY17" fmla="*/ 19475 h 21114"/>
                <a:gd name="connsiteX18" fmla="*/ 15819 w 16738"/>
                <a:gd name="connsiteY18" fmla="*/ 16225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738" h="21114">
                  <a:moveTo>
                    <a:pt x="15819" y="16225"/>
                  </a:moveTo>
                  <a:lnTo>
                    <a:pt x="15502" y="15707"/>
                  </a:lnTo>
                  <a:lnTo>
                    <a:pt x="14927" y="15908"/>
                  </a:lnTo>
                  <a:cubicBezTo>
                    <a:pt x="13690" y="16339"/>
                    <a:pt x="12540" y="16512"/>
                    <a:pt x="11044" y="16512"/>
                  </a:cubicBezTo>
                  <a:cubicBezTo>
                    <a:pt x="7363" y="16512"/>
                    <a:pt x="5579" y="14556"/>
                    <a:pt x="5579" y="10528"/>
                  </a:cubicBezTo>
                  <a:cubicBezTo>
                    <a:pt x="5579" y="7767"/>
                    <a:pt x="6471" y="4516"/>
                    <a:pt x="10728" y="4516"/>
                  </a:cubicBezTo>
                  <a:cubicBezTo>
                    <a:pt x="12223" y="4516"/>
                    <a:pt x="13575" y="4718"/>
                    <a:pt x="14812" y="5091"/>
                  </a:cubicBezTo>
                  <a:lnTo>
                    <a:pt x="15416" y="5293"/>
                  </a:lnTo>
                  <a:lnTo>
                    <a:pt x="15703" y="4718"/>
                  </a:lnTo>
                  <a:cubicBezTo>
                    <a:pt x="16221" y="3711"/>
                    <a:pt x="16451" y="2359"/>
                    <a:pt x="16451" y="1496"/>
                  </a:cubicBezTo>
                  <a:lnTo>
                    <a:pt x="16451" y="978"/>
                  </a:lnTo>
                  <a:lnTo>
                    <a:pt x="15962" y="805"/>
                  </a:lnTo>
                  <a:cubicBezTo>
                    <a:pt x="14409" y="230"/>
                    <a:pt x="12770" y="0"/>
                    <a:pt x="10469" y="0"/>
                  </a:cubicBezTo>
                  <a:cubicBezTo>
                    <a:pt x="4113" y="0"/>
                    <a:pt x="0" y="4142"/>
                    <a:pt x="0" y="10586"/>
                  </a:cubicBezTo>
                  <a:cubicBezTo>
                    <a:pt x="0" y="17289"/>
                    <a:pt x="3911" y="21115"/>
                    <a:pt x="10728" y="21115"/>
                  </a:cubicBezTo>
                  <a:cubicBezTo>
                    <a:pt x="12741" y="21115"/>
                    <a:pt x="14582" y="20827"/>
                    <a:pt x="16221" y="20223"/>
                  </a:cubicBezTo>
                  <a:lnTo>
                    <a:pt x="16739" y="20022"/>
                  </a:lnTo>
                  <a:lnTo>
                    <a:pt x="16710" y="19475"/>
                  </a:lnTo>
                  <a:cubicBezTo>
                    <a:pt x="16681" y="18324"/>
                    <a:pt x="16336" y="17087"/>
                    <a:pt x="15819" y="16225"/>
                  </a:cubicBezTo>
                </a:path>
              </a:pathLst>
            </a:custGeom>
            <a:grpFill/>
            <a:ln w="2874" cap="flat">
              <a:noFill/>
              <a:prstDash val="solid"/>
              <a:miter/>
            </a:ln>
          </p:spPr>
          <p:txBody>
            <a:bodyPr rtlCol="0" anchor="ctr"/>
            <a:lstStyle/>
            <a:p>
              <a:endParaRPr lang="en-US"/>
            </a:p>
          </p:txBody>
        </p:sp>
        <p:sp>
          <p:nvSpPr>
            <p:cNvPr id="14" name="Graphic 7">
              <a:extLst>
                <a:ext uri="{FF2B5EF4-FFF2-40B4-BE49-F238E27FC236}">
                  <a16:creationId xmlns:a16="http://schemas.microsoft.com/office/drawing/2014/main" id="{6856BC0D-73A4-534D-9EBA-B64C37016DB0}"/>
                </a:ext>
              </a:extLst>
            </p:cNvPr>
            <p:cNvSpPr/>
            <p:nvPr/>
          </p:nvSpPr>
          <p:spPr>
            <a:xfrm>
              <a:off x="6194592" y="3424426"/>
              <a:ext cx="16997" cy="21085"/>
            </a:xfrm>
            <a:custGeom>
              <a:avLst/>
              <a:gdLst>
                <a:gd name="connsiteX0" fmla="*/ 8312 w 16997"/>
                <a:gd name="connsiteY0" fmla="*/ 0 h 21085"/>
                <a:gd name="connsiteX1" fmla="*/ 2128 w 16997"/>
                <a:gd name="connsiteY1" fmla="*/ 863 h 21085"/>
                <a:gd name="connsiteX2" fmla="*/ 1582 w 16997"/>
                <a:gd name="connsiteY2" fmla="*/ 1036 h 21085"/>
                <a:gd name="connsiteX3" fmla="*/ 1582 w 16997"/>
                <a:gd name="connsiteY3" fmla="*/ 1582 h 21085"/>
                <a:gd name="connsiteX4" fmla="*/ 2445 w 16997"/>
                <a:gd name="connsiteY4" fmla="*/ 4861 h 21085"/>
                <a:gd name="connsiteX5" fmla="*/ 2761 w 16997"/>
                <a:gd name="connsiteY5" fmla="*/ 5351 h 21085"/>
                <a:gd name="connsiteX6" fmla="*/ 3308 w 16997"/>
                <a:gd name="connsiteY6" fmla="*/ 5178 h 21085"/>
                <a:gd name="connsiteX7" fmla="*/ 7938 w 16997"/>
                <a:gd name="connsiteY7" fmla="*/ 4487 h 21085"/>
                <a:gd name="connsiteX8" fmla="*/ 11706 w 16997"/>
                <a:gd name="connsiteY8" fmla="*/ 7393 h 21085"/>
                <a:gd name="connsiteX9" fmla="*/ 9117 w 16997"/>
                <a:gd name="connsiteY9" fmla="*/ 7307 h 21085"/>
                <a:gd name="connsiteX10" fmla="*/ 0 w 16997"/>
                <a:gd name="connsiteY10" fmla="*/ 14355 h 21085"/>
                <a:gd name="connsiteX11" fmla="*/ 9002 w 16997"/>
                <a:gd name="connsiteY11" fmla="*/ 21086 h 21085"/>
                <a:gd name="connsiteX12" fmla="*/ 16394 w 16997"/>
                <a:gd name="connsiteY12" fmla="*/ 20166 h 21085"/>
                <a:gd name="connsiteX13" fmla="*/ 16998 w 16997"/>
                <a:gd name="connsiteY13" fmla="*/ 20022 h 21085"/>
                <a:gd name="connsiteX14" fmla="*/ 16998 w 16997"/>
                <a:gd name="connsiteY14" fmla="*/ 7681 h 21085"/>
                <a:gd name="connsiteX15" fmla="*/ 8312 w 16997"/>
                <a:gd name="connsiteY15" fmla="*/ 0 h 21085"/>
                <a:gd name="connsiteX16" fmla="*/ 11677 w 16997"/>
                <a:gd name="connsiteY16" fmla="*/ 11794 h 21085"/>
                <a:gd name="connsiteX17" fmla="*/ 11677 w 16997"/>
                <a:gd name="connsiteY17" fmla="*/ 16455 h 21085"/>
                <a:gd name="connsiteX18" fmla="*/ 8916 w 16997"/>
                <a:gd name="connsiteY18" fmla="*/ 16685 h 21085"/>
                <a:gd name="connsiteX19" fmla="*/ 5321 w 16997"/>
                <a:gd name="connsiteY19" fmla="*/ 14297 h 21085"/>
                <a:gd name="connsiteX20" fmla="*/ 9462 w 16997"/>
                <a:gd name="connsiteY20" fmla="*/ 11650 h 21085"/>
                <a:gd name="connsiteX21" fmla="*/ 11677 w 16997"/>
                <a:gd name="connsiteY21" fmla="*/ 11794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997" h="21085">
                  <a:moveTo>
                    <a:pt x="8312" y="0"/>
                  </a:moveTo>
                  <a:cubicBezTo>
                    <a:pt x="6184" y="0"/>
                    <a:pt x="3854" y="316"/>
                    <a:pt x="2128" y="863"/>
                  </a:cubicBezTo>
                  <a:lnTo>
                    <a:pt x="1582" y="1036"/>
                  </a:lnTo>
                  <a:lnTo>
                    <a:pt x="1582" y="1582"/>
                  </a:lnTo>
                  <a:cubicBezTo>
                    <a:pt x="1582" y="2877"/>
                    <a:pt x="1870" y="3941"/>
                    <a:pt x="2445" y="4861"/>
                  </a:cubicBezTo>
                  <a:lnTo>
                    <a:pt x="2761" y="5351"/>
                  </a:lnTo>
                  <a:lnTo>
                    <a:pt x="3308" y="5178"/>
                  </a:lnTo>
                  <a:cubicBezTo>
                    <a:pt x="4976" y="4689"/>
                    <a:pt x="6385" y="4487"/>
                    <a:pt x="7938" y="4487"/>
                  </a:cubicBezTo>
                  <a:cubicBezTo>
                    <a:pt x="10987" y="4487"/>
                    <a:pt x="11648" y="5609"/>
                    <a:pt x="11706" y="7393"/>
                  </a:cubicBezTo>
                  <a:cubicBezTo>
                    <a:pt x="10987" y="7335"/>
                    <a:pt x="10153" y="7307"/>
                    <a:pt x="9117" y="7307"/>
                  </a:cubicBezTo>
                  <a:cubicBezTo>
                    <a:pt x="3595" y="7307"/>
                    <a:pt x="0" y="10068"/>
                    <a:pt x="0" y="14355"/>
                  </a:cubicBezTo>
                  <a:cubicBezTo>
                    <a:pt x="0" y="19935"/>
                    <a:pt x="4889" y="21086"/>
                    <a:pt x="9002" y="21086"/>
                  </a:cubicBezTo>
                  <a:cubicBezTo>
                    <a:pt x="11102" y="21086"/>
                    <a:pt x="13604" y="20770"/>
                    <a:pt x="16394" y="20166"/>
                  </a:cubicBezTo>
                  <a:lnTo>
                    <a:pt x="16998" y="20022"/>
                  </a:lnTo>
                  <a:lnTo>
                    <a:pt x="16998" y="7681"/>
                  </a:lnTo>
                  <a:cubicBezTo>
                    <a:pt x="16969" y="2589"/>
                    <a:pt x="14035" y="0"/>
                    <a:pt x="8312" y="0"/>
                  </a:cubicBezTo>
                  <a:moveTo>
                    <a:pt x="11677" y="11794"/>
                  </a:moveTo>
                  <a:lnTo>
                    <a:pt x="11677" y="16455"/>
                  </a:lnTo>
                  <a:cubicBezTo>
                    <a:pt x="10900" y="16598"/>
                    <a:pt x="9922" y="16685"/>
                    <a:pt x="8916" y="16685"/>
                  </a:cubicBezTo>
                  <a:cubicBezTo>
                    <a:pt x="6299" y="16685"/>
                    <a:pt x="5321" y="16052"/>
                    <a:pt x="5321" y="14297"/>
                  </a:cubicBezTo>
                  <a:cubicBezTo>
                    <a:pt x="5321" y="13175"/>
                    <a:pt x="5752" y="11650"/>
                    <a:pt x="9462" y="11650"/>
                  </a:cubicBezTo>
                  <a:cubicBezTo>
                    <a:pt x="10066" y="11650"/>
                    <a:pt x="10987" y="11708"/>
                    <a:pt x="11677" y="11794"/>
                  </a:cubicBezTo>
                </a:path>
              </a:pathLst>
            </a:custGeom>
            <a:grpFill/>
            <a:ln w="2874" cap="flat">
              <a:noFill/>
              <a:prstDash val="solid"/>
              <a:miter/>
            </a:ln>
          </p:spPr>
          <p:txBody>
            <a:bodyPr rtlCol="0" anchor="ctr"/>
            <a:lstStyle/>
            <a:p>
              <a:endParaRPr lang="en-US"/>
            </a:p>
          </p:txBody>
        </p:sp>
        <p:sp>
          <p:nvSpPr>
            <p:cNvPr id="15" name="Graphic 7">
              <a:extLst>
                <a:ext uri="{FF2B5EF4-FFF2-40B4-BE49-F238E27FC236}">
                  <a16:creationId xmlns:a16="http://schemas.microsoft.com/office/drawing/2014/main" id="{8BE7948C-4FF8-EA42-8129-19809C34523A}"/>
                </a:ext>
              </a:extLst>
            </p:cNvPr>
            <p:cNvSpPr/>
            <p:nvPr/>
          </p:nvSpPr>
          <p:spPr>
            <a:xfrm>
              <a:off x="6166579" y="3424224"/>
              <a:ext cx="5320" cy="21172"/>
            </a:xfrm>
            <a:custGeom>
              <a:avLst/>
              <a:gdLst>
                <a:gd name="connsiteX0" fmla="*/ 4688 w 5320"/>
                <a:gd name="connsiteY0" fmla="*/ 144 h 21172"/>
                <a:gd name="connsiteX1" fmla="*/ 2675 w 5320"/>
                <a:gd name="connsiteY1" fmla="*/ 0 h 21172"/>
                <a:gd name="connsiteX2" fmla="*/ 633 w 5320"/>
                <a:gd name="connsiteY2" fmla="*/ 144 h 21172"/>
                <a:gd name="connsiteX3" fmla="*/ 0 w 5320"/>
                <a:gd name="connsiteY3" fmla="*/ 259 h 21172"/>
                <a:gd name="connsiteX4" fmla="*/ 0 w 5320"/>
                <a:gd name="connsiteY4" fmla="*/ 20885 h 21172"/>
                <a:gd name="connsiteX5" fmla="*/ 633 w 5320"/>
                <a:gd name="connsiteY5" fmla="*/ 21000 h 21172"/>
                <a:gd name="connsiteX6" fmla="*/ 2646 w 5320"/>
                <a:gd name="connsiteY6" fmla="*/ 21172 h 21172"/>
                <a:gd name="connsiteX7" fmla="*/ 4688 w 5320"/>
                <a:gd name="connsiteY7" fmla="*/ 21000 h 21172"/>
                <a:gd name="connsiteX8" fmla="*/ 5321 w 5320"/>
                <a:gd name="connsiteY8" fmla="*/ 20885 h 21172"/>
                <a:gd name="connsiteX9" fmla="*/ 5321 w 5320"/>
                <a:gd name="connsiteY9" fmla="*/ 259 h 21172"/>
                <a:gd name="connsiteX10" fmla="*/ 4688 w 5320"/>
                <a:gd name="connsiteY10" fmla="*/ 144 h 21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20" h="21172">
                  <a:moveTo>
                    <a:pt x="4688" y="144"/>
                  </a:moveTo>
                  <a:cubicBezTo>
                    <a:pt x="4055" y="29"/>
                    <a:pt x="3250" y="0"/>
                    <a:pt x="2675" y="0"/>
                  </a:cubicBezTo>
                  <a:cubicBezTo>
                    <a:pt x="2215" y="0"/>
                    <a:pt x="1352" y="29"/>
                    <a:pt x="633" y="144"/>
                  </a:cubicBezTo>
                  <a:lnTo>
                    <a:pt x="0" y="259"/>
                  </a:lnTo>
                  <a:lnTo>
                    <a:pt x="0" y="20885"/>
                  </a:lnTo>
                  <a:lnTo>
                    <a:pt x="633" y="21000"/>
                  </a:lnTo>
                  <a:cubicBezTo>
                    <a:pt x="1265" y="21115"/>
                    <a:pt x="2071" y="21172"/>
                    <a:pt x="2646" y="21172"/>
                  </a:cubicBezTo>
                  <a:cubicBezTo>
                    <a:pt x="3106" y="21172"/>
                    <a:pt x="3969" y="21144"/>
                    <a:pt x="4688" y="21000"/>
                  </a:cubicBezTo>
                  <a:lnTo>
                    <a:pt x="5321" y="20885"/>
                  </a:lnTo>
                  <a:lnTo>
                    <a:pt x="5321" y="259"/>
                  </a:lnTo>
                  <a:lnTo>
                    <a:pt x="4688" y="144"/>
                  </a:lnTo>
                  <a:close/>
                </a:path>
              </a:pathLst>
            </a:custGeom>
            <a:grpFill/>
            <a:ln w="2874" cap="flat">
              <a:noFill/>
              <a:prstDash val="solid"/>
              <a:miter/>
            </a:ln>
          </p:spPr>
          <p:txBody>
            <a:bodyPr rtlCol="0" anchor="ctr"/>
            <a:lstStyle/>
            <a:p>
              <a:endParaRPr lang="en-US"/>
            </a:p>
          </p:txBody>
        </p:sp>
        <p:sp>
          <p:nvSpPr>
            <p:cNvPr id="16" name="Graphic 7">
              <a:extLst>
                <a:ext uri="{FF2B5EF4-FFF2-40B4-BE49-F238E27FC236}">
                  <a16:creationId xmlns:a16="http://schemas.microsoft.com/office/drawing/2014/main" id="{35EBED8F-5438-8242-8469-BA4BB2E2C5FB}"/>
                </a:ext>
              </a:extLst>
            </p:cNvPr>
            <p:cNvSpPr/>
            <p:nvPr/>
          </p:nvSpPr>
          <p:spPr>
            <a:xfrm>
              <a:off x="6166234"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17" name="Graphic 7">
              <a:extLst>
                <a:ext uri="{FF2B5EF4-FFF2-40B4-BE49-F238E27FC236}">
                  <a16:creationId xmlns:a16="http://schemas.microsoft.com/office/drawing/2014/main" id="{0E64E64A-1051-D446-987D-4BBE31A40F31}"/>
                </a:ext>
              </a:extLst>
            </p:cNvPr>
            <p:cNvSpPr/>
            <p:nvPr/>
          </p:nvSpPr>
          <p:spPr>
            <a:xfrm>
              <a:off x="6095222" y="3424224"/>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6"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18" name="Graphic 7">
              <a:extLst>
                <a:ext uri="{FF2B5EF4-FFF2-40B4-BE49-F238E27FC236}">
                  <a16:creationId xmlns:a16="http://schemas.microsoft.com/office/drawing/2014/main" id="{21F132A2-36BA-E346-AB5E-49904CEE304F}"/>
                </a:ext>
              </a:extLst>
            </p:cNvPr>
            <p:cNvSpPr/>
            <p:nvPr/>
          </p:nvSpPr>
          <p:spPr>
            <a:xfrm>
              <a:off x="6094906"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19" name="Graphic 7">
              <a:extLst>
                <a:ext uri="{FF2B5EF4-FFF2-40B4-BE49-F238E27FC236}">
                  <a16:creationId xmlns:a16="http://schemas.microsoft.com/office/drawing/2014/main" id="{2FE70719-BD36-9247-9EB1-DA165065C8E7}"/>
                </a:ext>
              </a:extLst>
            </p:cNvPr>
            <p:cNvSpPr/>
            <p:nvPr/>
          </p:nvSpPr>
          <p:spPr>
            <a:xfrm>
              <a:off x="6061946" y="3424282"/>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5"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20" name="Graphic 7">
              <a:extLst>
                <a:ext uri="{FF2B5EF4-FFF2-40B4-BE49-F238E27FC236}">
                  <a16:creationId xmlns:a16="http://schemas.microsoft.com/office/drawing/2014/main" id="{91941189-9203-4A43-AE6A-D3FB6AC1F449}"/>
                </a:ext>
              </a:extLst>
            </p:cNvPr>
            <p:cNvSpPr/>
            <p:nvPr/>
          </p:nvSpPr>
          <p:spPr>
            <a:xfrm>
              <a:off x="6061601" y="3416428"/>
              <a:ext cx="5925" cy="5925"/>
            </a:xfrm>
            <a:custGeom>
              <a:avLst/>
              <a:gdLst>
                <a:gd name="connsiteX0" fmla="*/ 2962 w 5925"/>
                <a:gd name="connsiteY0" fmla="*/ 0 h 5925"/>
                <a:gd name="connsiteX1" fmla="*/ 0 w 5925"/>
                <a:gd name="connsiteY1" fmla="*/ 2963 h 5925"/>
                <a:gd name="connsiteX2" fmla="*/ 2962 w 5925"/>
                <a:gd name="connsiteY2" fmla="*/ 5926 h 5925"/>
                <a:gd name="connsiteX3" fmla="*/ 5925 w 5925"/>
                <a:gd name="connsiteY3" fmla="*/ 2963 h 5925"/>
                <a:gd name="connsiteX4" fmla="*/ 2962 w 5925"/>
                <a:gd name="connsiteY4" fmla="*/ 0 h 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5" h="5925">
                  <a:moveTo>
                    <a:pt x="2962" y="0"/>
                  </a:moveTo>
                  <a:cubicBezTo>
                    <a:pt x="1323" y="0"/>
                    <a:pt x="0" y="1323"/>
                    <a:pt x="0" y="2963"/>
                  </a:cubicBezTo>
                  <a:cubicBezTo>
                    <a:pt x="0" y="4603"/>
                    <a:pt x="1323" y="5926"/>
                    <a:pt x="2962" y="5926"/>
                  </a:cubicBezTo>
                  <a:cubicBezTo>
                    <a:pt x="4602" y="5926"/>
                    <a:pt x="5925" y="4603"/>
                    <a:pt x="5925" y="2963"/>
                  </a:cubicBezTo>
                  <a:cubicBezTo>
                    <a:pt x="5953" y="1352"/>
                    <a:pt x="4602" y="0"/>
                    <a:pt x="2962" y="0"/>
                  </a:cubicBezTo>
                </a:path>
              </a:pathLst>
            </a:custGeom>
            <a:grpFill/>
            <a:ln w="2874" cap="flat">
              <a:noFill/>
              <a:prstDash val="solid"/>
              <a:miter/>
            </a:ln>
          </p:spPr>
          <p:txBody>
            <a:bodyPr rtlCol="0" anchor="ctr"/>
            <a:lstStyle/>
            <a:p>
              <a:endParaRPr lang="en-US"/>
            </a:p>
          </p:txBody>
        </p:sp>
        <p:sp>
          <p:nvSpPr>
            <p:cNvPr id="21" name="Graphic 7">
              <a:extLst>
                <a:ext uri="{FF2B5EF4-FFF2-40B4-BE49-F238E27FC236}">
                  <a16:creationId xmlns:a16="http://schemas.microsoft.com/office/drawing/2014/main" id="{4A376A7B-2681-9E42-982C-A9BD09E31312}"/>
                </a:ext>
              </a:extLst>
            </p:cNvPr>
            <p:cNvSpPr/>
            <p:nvPr/>
          </p:nvSpPr>
          <p:spPr>
            <a:xfrm>
              <a:off x="6000685" y="3423879"/>
              <a:ext cx="9318" cy="14786"/>
            </a:xfrm>
            <a:custGeom>
              <a:avLst/>
              <a:gdLst>
                <a:gd name="connsiteX0" fmla="*/ 1122 w 9318"/>
                <a:gd name="connsiteY0" fmla="*/ 14729 h 14786"/>
                <a:gd name="connsiteX1" fmla="*/ 1208 w 9318"/>
                <a:gd name="connsiteY1" fmla="*/ 14729 h 14786"/>
                <a:gd name="connsiteX2" fmla="*/ 2301 w 9318"/>
                <a:gd name="connsiteY2" fmla="*/ 14786 h 14786"/>
                <a:gd name="connsiteX3" fmla="*/ 2473 w 9318"/>
                <a:gd name="connsiteY3" fmla="*/ 14786 h 14786"/>
                <a:gd name="connsiteX4" fmla="*/ 2589 w 9318"/>
                <a:gd name="connsiteY4" fmla="*/ 14786 h 14786"/>
                <a:gd name="connsiteX5" fmla="*/ 9319 w 9318"/>
                <a:gd name="connsiteY5" fmla="*/ 7134 h 14786"/>
                <a:gd name="connsiteX6" fmla="*/ 4573 w 9318"/>
                <a:gd name="connsiteY6" fmla="*/ 0 h 14786"/>
                <a:gd name="connsiteX7" fmla="*/ 345 w 9318"/>
                <a:gd name="connsiteY7" fmla="*/ 5207 h 14786"/>
                <a:gd name="connsiteX8" fmla="*/ 345 w 9318"/>
                <a:gd name="connsiteY8" fmla="*/ 10960 h 14786"/>
                <a:gd name="connsiteX9" fmla="*/ 0 w 9318"/>
                <a:gd name="connsiteY9" fmla="*/ 14470 h 14786"/>
                <a:gd name="connsiteX10" fmla="*/ 575 w 9318"/>
                <a:gd name="connsiteY10" fmla="*/ 14614 h 14786"/>
                <a:gd name="connsiteX11" fmla="*/ 661 w 9318"/>
                <a:gd name="connsiteY11" fmla="*/ 14643 h 14786"/>
                <a:gd name="connsiteX12" fmla="*/ 1122 w 9318"/>
                <a:gd name="connsiteY12" fmla="*/ 14729 h 1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18" h="14786">
                  <a:moveTo>
                    <a:pt x="1122" y="14729"/>
                  </a:moveTo>
                  <a:lnTo>
                    <a:pt x="1208" y="14729"/>
                  </a:lnTo>
                  <a:cubicBezTo>
                    <a:pt x="1553" y="14757"/>
                    <a:pt x="1927" y="14786"/>
                    <a:pt x="2301" y="14786"/>
                  </a:cubicBezTo>
                  <a:lnTo>
                    <a:pt x="2473" y="14786"/>
                  </a:lnTo>
                  <a:lnTo>
                    <a:pt x="2589" y="14786"/>
                  </a:lnTo>
                  <a:cubicBezTo>
                    <a:pt x="7047" y="14786"/>
                    <a:pt x="9319" y="12226"/>
                    <a:pt x="9319" y="7134"/>
                  </a:cubicBezTo>
                  <a:cubicBezTo>
                    <a:pt x="9319" y="2129"/>
                    <a:pt x="7909" y="0"/>
                    <a:pt x="4573" y="0"/>
                  </a:cubicBezTo>
                  <a:cubicBezTo>
                    <a:pt x="1841" y="0"/>
                    <a:pt x="345" y="1841"/>
                    <a:pt x="345" y="5207"/>
                  </a:cubicBezTo>
                  <a:lnTo>
                    <a:pt x="345" y="10960"/>
                  </a:lnTo>
                  <a:cubicBezTo>
                    <a:pt x="345" y="11938"/>
                    <a:pt x="288" y="13521"/>
                    <a:pt x="0" y="14470"/>
                  </a:cubicBezTo>
                  <a:cubicBezTo>
                    <a:pt x="144" y="14527"/>
                    <a:pt x="345" y="14556"/>
                    <a:pt x="575" y="14614"/>
                  </a:cubicBezTo>
                  <a:lnTo>
                    <a:pt x="661" y="14643"/>
                  </a:lnTo>
                  <a:cubicBezTo>
                    <a:pt x="748" y="14671"/>
                    <a:pt x="949" y="14700"/>
                    <a:pt x="1122" y="14729"/>
                  </a:cubicBezTo>
                </a:path>
              </a:pathLst>
            </a:custGeom>
            <a:grpFill/>
            <a:ln w="2874" cap="flat">
              <a:noFill/>
              <a:prstDash val="solid"/>
              <a:miter/>
            </a:ln>
          </p:spPr>
          <p:txBody>
            <a:bodyPr rtlCol="0" anchor="ctr"/>
            <a:lstStyle/>
            <a:p>
              <a:endParaRPr lang="en-US"/>
            </a:p>
          </p:txBody>
        </p:sp>
        <p:sp>
          <p:nvSpPr>
            <p:cNvPr id="22" name="Graphic 7">
              <a:extLst>
                <a:ext uri="{FF2B5EF4-FFF2-40B4-BE49-F238E27FC236}">
                  <a16:creationId xmlns:a16="http://schemas.microsoft.com/office/drawing/2014/main" id="{483B76E2-3F25-7642-80D5-F89655263BB1}"/>
                </a:ext>
              </a:extLst>
            </p:cNvPr>
            <p:cNvSpPr/>
            <p:nvPr/>
          </p:nvSpPr>
          <p:spPr>
            <a:xfrm>
              <a:off x="5980466" y="3405957"/>
              <a:ext cx="45586" cy="45595"/>
            </a:xfrm>
            <a:custGeom>
              <a:avLst/>
              <a:gdLst>
                <a:gd name="connsiteX0" fmla="*/ 11476 w 45586"/>
                <a:gd name="connsiteY0" fmla="*/ 38289 h 45595"/>
                <a:gd name="connsiteX1" fmla="*/ 12223 w 45586"/>
                <a:gd name="connsiteY1" fmla="*/ 35297 h 45595"/>
                <a:gd name="connsiteX2" fmla="*/ 12223 w 45586"/>
                <a:gd name="connsiteY2" fmla="*/ 35297 h 45595"/>
                <a:gd name="connsiteX3" fmla="*/ 12223 w 45586"/>
                <a:gd name="connsiteY3" fmla="*/ 2589 h 45595"/>
                <a:gd name="connsiteX4" fmla="*/ 0 w 45586"/>
                <a:gd name="connsiteY4" fmla="*/ 22783 h 45595"/>
                <a:gd name="connsiteX5" fmla="*/ 22779 w 45586"/>
                <a:gd name="connsiteY5" fmla="*/ 45595 h 45595"/>
                <a:gd name="connsiteX6" fmla="*/ 45587 w 45586"/>
                <a:gd name="connsiteY6" fmla="*/ 22783 h 45595"/>
                <a:gd name="connsiteX7" fmla="*/ 22779 w 45586"/>
                <a:gd name="connsiteY7" fmla="*/ 0 h 45595"/>
                <a:gd name="connsiteX8" fmla="*/ 20421 w 45586"/>
                <a:gd name="connsiteY8" fmla="*/ 115 h 45595"/>
                <a:gd name="connsiteX9" fmla="*/ 20421 w 45586"/>
                <a:gd name="connsiteY9" fmla="*/ 13204 h 45595"/>
                <a:gd name="connsiteX10" fmla="*/ 26662 w 45586"/>
                <a:gd name="connsiteY10" fmla="*/ 10903 h 45595"/>
                <a:gd name="connsiteX11" fmla="*/ 37965 w 45586"/>
                <a:gd name="connsiteY11" fmla="*/ 24883 h 45595"/>
                <a:gd name="connsiteX12" fmla="*/ 22290 w 45586"/>
                <a:gd name="connsiteY12" fmla="*/ 39756 h 45595"/>
                <a:gd name="connsiteX13" fmla="*/ 18781 w 45586"/>
                <a:gd name="connsiteY13" fmla="*/ 39554 h 45595"/>
                <a:gd name="connsiteX14" fmla="*/ 18666 w 45586"/>
                <a:gd name="connsiteY14" fmla="*/ 39554 h 45595"/>
                <a:gd name="connsiteX15" fmla="*/ 12109 w 45586"/>
                <a:gd name="connsiteY15" fmla="*/ 38461 h 45595"/>
                <a:gd name="connsiteX16" fmla="*/ 11476 w 45586"/>
                <a:gd name="connsiteY16" fmla="*/ 38289 h 45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586" h="45595">
                  <a:moveTo>
                    <a:pt x="11476" y="38289"/>
                  </a:moveTo>
                  <a:cubicBezTo>
                    <a:pt x="12281" y="37310"/>
                    <a:pt x="12223" y="35297"/>
                    <a:pt x="12223" y="35297"/>
                  </a:cubicBezTo>
                  <a:lnTo>
                    <a:pt x="12223" y="35297"/>
                  </a:lnTo>
                  <a:lnTo>
                    <a:pt x="12223" y="2589"/>
                  </a:lnTo>
                  <a:cubicBezTo>
                    <a:pt x="4947" y="6386"/>
                    <a:pt x="0" y="14009"/>
                    <a:pt x="0" y="22783"/>
                  </a:cubicBezTo>
                  <a:cubicBezTo>
                    <a:pt x="0" y="35383"/>
                    <a:pt x="10210" y="45595"/>
                    <a:pt x="22779" y="45595"/>
                  </a:cubicBezTo>
                  <a:cubicBezTo>
                    <a:pt x="35376" y="45595"/>
                    <a:pt x="45587" y="35383"/>
                    <a:pt x="45587" y="22783"/>
                  </a:cubicBezTo>
                  <a:cubicBezTo>
                    <a:pt x="45587" y="10184"/>
                    <a:pt x="35376" y="0"/>
                    <a:pt x="22779" y="0"/>
                  </a:cubicBezTo>
                  <a:cubicBezTo>
                    <a:pt x="21974" y="0"/>
                    <a:pt x="21197" y="29"/>
                    <a:pt x="20421" y="115"/>
                  </a:cubicBezTo>
                  <a:lnTo>
                    <a:pt x="20421" y="13204"/>
                  </a:lnTo>
                  <a:cubicBezTo>
                    <a:pt x="21830" y="11766"/>
                    <a:pt x="24131" y="10903"/>
                    <a:pt x="26662" y="10903"/>
                  </a:cubicBezTo>
                  <a:cubicBezTo>
                    <a:pt x="33737" y="10903"/>
                    <a:pt x="37965" y="16138"/>
                    <a:pt x="37965" y="24883"/>
                  </a:cubicBezTo>
                  <a:cubicBezTo>
                    <a:pt x="37965" y="34060"/>
                    <a:pt x="31954" y="39756"/>
                    <a:pt x="22290" y="39756"/>
                  </a:cubicBezTo>
                  <a:cubicBezTo>
                    <a:pt x="21197" y="39756"/>
                    <a:pt x="19989" y="39698"/>
                    <a:pt x="18781" y="39554"/>
                  </a:cubicBezTo>
                  <a:lnTo>
                    <a:pt x="18666" y="39554"/>
                  </a:lnTo>
                  <a:cubicBezTo>
                    <a:pt x="16135" y="39410"/>
                    <a:pt x="12281" y="38490"/>
                    <a:pt x="12109" y="38461"/>
                  </a:cubicBezTo>
                  <a:lnTo>
                    <a:pt x="11476" y="38289"/>
                  </a:lnTo>
                  <a:close/>
                </a:path>
              </a:pathLst>
            </a:custGeom>
            <a:grpFill/>
            <a:ln w="2874" cap="flat">
              <a:noFill/>
              <a:prstDash val="solid"/>
              <a:miter/>
            </a:ln>
          </p:spPr>
          <p:txBody>
            <a:bodyPr rtlCol="0" anchor="ctr"/>
            <a:lstStyle/>
            <a:p>
              <a:endParaRPr lang="en-US"/>
            </a:p>
          </p:txBody>
        </p:sp>
      </p:grpSp>
      <p:sp>
        <p:nvSpPr>
          <p:cNvPr id="24" name="TextBox 23">
            <a:extLst>
              <a:ext uri="{FF2B5EF4-FFF2-40B4-BE49-F238E27FC236}">
                <a16:creationId xmlns:a16="http://schemas.microsoft.com/office/drawing/2014/main" id="{67C5A97E-47B7-F74F-95B2-9C5F4FC4947B}"/>
              </a:ext>
            </a:extLst>
          </p:cNvPr>
          <p:cNvSpPr txBox="1"/>
          <p:nvPr userDrawn="1"/>
        </p:nvSpPr>
        <p:spPr>
          <a:xfrm>
            <a:off x="184224" y="6417378"/>
            <a:ext cx="9523828" cy="166199"/>
          </a:xfrm>
          <a:prstGeom prst="rect">
            <a:avLst/>
          </a:prstGeom>
          <a:noFill/>
        </p:spPr>
        <p:txBody>
          <a:bodyPr wrap="square" rtlCol="0">
            <a:spAutoFit/>
          </a:bodyPr>
          <a:lstStyle/>
          <a:p>
            <a:r>
              <a:rPr lang="en-GB" sz="480" b="1">
                <a:solidFill>
                  <a:srgbClr val="003D46"/>
                </a:solidFill>
                <a:latin typeface="Arial" panose="020B0604020202020204" pitchFamily="34" charset="0"/>
                <a:cs typeface="Arial" panose="020B0604020202020204" pitchFamily="34" charset="0"/>
              </a:rPr>
              <a:t>All content within this presentation, both physically and intellectual is the exclusive property of </a:t>
            </a:r>
            <a:r>
              <a:rPr lang="en-GB" sz="480" b="1" err="1">
                <a:solidFill>
                  <a:srgbClr val="003D46"/>
                </a:solidFill>
                <a:latin typeface="Arial" panose="020B0604020202020204" pitchFamily="34" charset="0"/>
                <a:cs typeface="Arial" panose="020B0604020202020204" pitchFamily="34" charset="0"/>
              </a:rPr>
              <a:t>Bioiberica</a:t>
            </a:r>
            <a:r>
              <a:rPr lang="en-GB" sz="480" b="1">
                <a:solidFill>
                  <a:srgbClr val="003D46"/>
                </a:solidFill>
                <a:latin typeface="Arial" panose="020B0604020202020204" pitchFamily="34" charset="0"/>
                <a:cs typeface="Arial" panose="020B0604020202020204" pitchFamily="34" charset="0"/>
              </a:rPr>
              <a:t>. This presentation may not be distributed in full or in part to any person or third party without the written permission of </a:t>
            </a:r>
            <a:r>
              <a:rPr lang="en-GB" sz="480" b="1" err="1">
                <a:solidFill>
                  <a:srgbClr val="003D46"/>
                </a:solidFill>
                <a:latin typeface="Arial" panose="020B0604020202020204" pitchFamily="34" charset="0"/>
                <a:cs typeface="Arial" panose="020B0604020202020204" pitchFamily="34" charset="0"/>
              </a:rPr>
              <a:t>Bioiberica</a:t>
            </a:r>
            <a:r>
              <a:rPr lang="en-GB" sz="480" b="1">
                <a:solidFill>
                  <a:srgbClr val="003D46"/>
                </a:solidFill>
                <a:latin typeface="Arial" panose="020B0604020202020204" pitchFamily="34" charset="0"/>
                <a:cs typeface="Arial" panose="020B0604020202020204" pitchFamily="34" charset="0"/>
              </a:rPr>
              <a:t>. ©2021</a:t>
            </a:r>
          </a:p>
        </p:txBody>
      </p:sp>
      <p:cxnSp>
        <p:nvCxnSpPr>
          <p:cNvPr id="25" name="Straight Connector 24">
            <a:extLst>
              <a:ext uri="{FF2B5EF4-FFF2-40B4-BE49-F238E27FC236}">
                <a16:creationId xmlns:a16="http://schemas.microsoft.com/office/drawing/2014/main" id="{AD6F9CB2-91A1-0C4F-9ADA-B2D922B1CDC4}"/>
              </a:ext>
            </a:extLst>
          </p:cNvPr>
          <p:cNvCxnSpPr/>
          <p:nvPr userDrawn="1"/>
        </p:nvCxnSpPr>
        <p:spPr>
          <a:xfrm>
            <a:off x="281354" y="6358597"/>
            <a:ext cx="11605846" cy="0"/>
          </a:xfrm>
          <a:prstGeom prst="line">
            <a:avLst/>
          </a:prstGeom>
          <a:ln w="6350">
            <a:solidFill>
              <a:srgbClr val="003D4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33630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Header Photo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0E913-BB54-1D4C-A21C-C47D0431891C}"/>
              </a:ext>
            </a:extLst>
          </p:cNvPr>
          <p:cNvSpPr>
            <a:spLocks noGrp="1"/>
          </p:cNvSpPr>
          <p:nvPr>
            <p:ph type="title"/>
          </p:nvPr>
        </p:nvSpPr>
        <p:spPr>
          <a:xfrm>
            <a:off x="4811128" y="2270943"/>
            <a:ext cx="6322594" cy="2751621"/>
          </a:xfrm>
          <a:prstGeom prst="rect">
            <a:avLst/>
          </a:prstGeom>
        </p:spPr>
        <p:txBody>
          <a:bodyPr anchor="t">
            <a:noAutofit/>
          </a:bodyPr>
          <a:lstStyle>
            <a:lvl1pPr>
              <a:defRPr sz="4400"/>
            </a:lvl1pPr>
          </a:lstStyle>
          <a:p>
            <a:r>
              <a:rPr lang="en-GB"/>
              <a:t>Click to edit Master title style</a:t>
            </a:r>
            <a:endParaRPr lang="en-US"/>
          </a:p>
        </p:txBody>
      </p:sp>
      <p:pic>
        <p:nvPicPr>
          <p:cNvPr id="4" name="Picture 3">
            <a:extLst>
              <a:ext uri="{FF2B5EF4-FFF2-40B4-BE49-F238E27FC236}">
                <a16:creationId xmlns:a16="http://schemas.microsoft.com/office/drawing/2014/main" id="{98C2CF0C-D15B-E243-96CC-72328DFD234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4057650" cy="6858000"/>
          </a:xfrm>
          <a:prstGeom prst="rect">
            <a:avLst/>
          </a:prstGeom>
        </p:spPr>
      </p:pic>
      <p:sp>
        <p:nvSpPr>
          <p:cNvPr id="24" name="TextBox 23">
            <a:extLst>
              <a:ext uri="{FF2B5EF4-FFF2-40B4-BE49-F238E27FC236}">
                <a16:creationId xmlns:a16="http://schemas.microsoft.com/office/drawing/2014/main" id="{67C5A97E-47B7-F74F-95B2-9C5F4FC4947B}"/>
              </a:ext>
            </a:extLst>
          </p:cNvPr>
          <p:cNvSpPr txBox="1"/>
          <p:nvPr userDrawn="1"/>
        </p:nvSpPr>
        <p:spPr>
          <a:xfrm>
            <a:off x="184224" y="6417378"/>
            <a:ext cx="9523828" cy="166199"/>
          </a:xfrm>
          <a:prstGeom prst="rect">
            <a:avLst/>
          </a:prstGeom>
          <a:noFill/>
        </p:spPr>
        <p:txBody>
          <a:bodyPr wrap="square" rtlCol="0">
            <a:spAutoFit/>
          </a:bodyPr>
          <a:lstStyle/>
          <a:p>
            <a:r>
              <a:rPr lang="en-GB" sz="480" b="1">
                <a:solidFill>
                  <a:srgbClr val="003D46"/>
                </a:solidFill>
                <a:latin typeface="Arial" panose="020B0604020202020204" pitchFamily="34" charset="0"/>
                <a:cs typeface="Arial" panose="020B0604020202020204" pitchFamily="34" charset="0"/>
              </a:rPr>
              <a:t>All content within this presentation, both physically and intellectual is the exclusive property of </a:t>
            </a:r>
            <a:r>
              <a:rPr lang="en-GB" sz="480" b="1" err="1">
                <a:solidFill>
                  <a:srgbClr val="003D46"/>
                </a:solidFill>
                <a:latin typeface="Arial" panose="020B0604020202020204" pitchFamily="34" charset="0"/>
                <a:cs typeface="Arial" panose="020B0604020202020204" pitchFamily="34" charset="0"/>
              </a:rPr>
              <a:t>Bioiberica</a:t>
            </a:r>
            <a:r>
              <a:rPr lang="en-GB" sz="480" b="1">
                <a:solidFill>
                  <a:srgbClr val="003D46"/>
                </a:solidFill>
                <a:latin typeface="Arial" panose="020B0604020202020204" pitchFamily="34" charset="0"/>
                <a:cs typeface="Arial" panose="020B0604020202020204" pitchFamily="34" charset="0"/>
              </a:rPr>
              <a:t>. This presentation may not be distributed in full or in part to any person or third party without the written permission of </a:t>
            </a:r>
            <a:r>
              <a:rPr lang="en-GB" sz="480" b="1" err="1">
                <a:solidFill>
                  <a:srgbClr val="003D46"/>
                </a:solidFill>
                <a:latin typeface="Arial" panose="020B0604020202020204" pitchFamily="34" charset="0"/>
                <a:cs typeface="Arial" panose="020B0604020202020204" pitchFamily="34" charset="0"/>
              </a:rPr>
              <a:t>Bioiberica</a:t>
            </a:r>
            <a:r>
              <a:rPr lang="en-GB" sz="480" b="1">
                <a:solidFill>
                  <a:srgbClr val="003D46"/>
                </a:solidFill>
                <a:latin typeface="Arial" panose="020B0604020202020204" pitchFamily="34" charset="0"/>
                <a:cs typeface="Arial" panose="020B0604020202020204" pitchFamily="34" charset="0"/>
              </a:rPr>
              <a:t>. ©2021</a:t>
            </a:r>
          </a:p>
        </p:txBody>
      </p:sp>
      <p:cxnSp>
        <p:nvCxnSpPr>
          <p:cNvPr id="25" name="Straight Connector 24">
            <a:extLst>
              <a:ext uri="{FF2B5EF4-FFF2-40B4-BE49-F238E27FC236}">
                <a16:creationId xmlns:a16="http://schemas.microsoft.com/office/drawing/2014/main" id="{A1D6A408-8F46-8545-BF08-5BD6319A589F}"/>
              </a:ext>
            </a:extLst>
          </p:cNvPr>
          <p:cNvCxnSpPr/>
          <p:nvPr userDrawn="1"/>
        </p:nvCxnSpPr>
        <p:spPr>
          <a:xfrm>
            <a:off x="281354" y="6358597"/>
            <a:ext cx="11605846" cy="0"/>
          </a:xfrm>
          <a:prstGeom prst="line">
            <a:avLst/>
          </a:prstGeom>
          <a:ln w="6350">
            <a:solidFill>
              <a:srgbClr val="003D46"/>
            </a:solidFill>
          </a:ln>
        </p:spPr>
        <p:style>
          <a:lnRef idx="1">
            <a:schemeClr val="accent1"/>
          </a:lnRef>
          <a:fillRef idx="0">
            <a:schemeClr val="accent1"/>
          </a:fillRef>
          <a:effectRef idx="0">
            <a:schemeClr val="accent1"/>
          </a:effectRef>
          <a:fontRef idx="minor">
            <a:schemeClr val="tx1"/>
          </a:fontRef>
        </p:style>
      </p:cxnSp>
      <p:grpSp>
        <p:nvGrpSpPr>
          <p:cNvPr id="23" name="Graphic 7">
            <a:extLst>
              <a:ext uri="{FF2B5EF4-FFF2-40B4-BE49-F238E27FC236}">
                <a16:creationId xmlns:a16="http://schemas.microsoft.com/office/drawing/2014/main" id="{D17332DE-9BF9-5E4B-B8AF-BC6555B18589}"/>
              </a:ext>
            </a:extLst>
          </p:cNvPr>
          <p:cNvGrpSpPr/>
          <p:nvPr userDrawn="1"/>
        </p:nvGrpSpPr>
        <p:grpSpPr>
          <a:xfrm>
            <a:off x="11118683" y="6430454"/>
            <a:ext cx="776190" cy="153123"/>
            <a:chOff x="5980466" y="3405957"/>
            <a:chExt cx="231124" cy="45595"/>
          </a:xfrm>
          <a:solidFill>
            <a:srgbClr val="003D46"/>
          </a:solidFill>
        </p:grpSpPr>
        <p:sp>
          <p:nvSpPr>
            <p:cNvPr id="26" name="Graphic 7">
              <a:extLst>
                <a:ext uri="{FF2B5EF4-FFF2-40B4-BE49-F238E27FC236}">
                  <a16:creationId xmlns:a16="http://schemas.microsoft.com/office/drawing/2014/main" id="{458A748F-903C-404E-ACE0-E17EF68380C7}"/>
                </a:ext>
              </a:extLst>
            </p:cNvPr>
            <p:cNvSpPr/>
            <p:nvPr/>
          </p:nvSpPr>
          <p:spPr>
            <a:xfrm>
              <a:off x="6038218" y="3416918"/>
              <a:ext cx="19327" cy="28622"/>
            </a:xfrm>
            <a:custGeom>
              <a:avLst/>
              <a:gdLst>
                <a:gd name="connsiteX0" fmla="*/ 14697 w 19327"/>
                <a:gd name="connsiteY0" fmla="*/ 13117 h 28622"/>
                <a:gd name="connsiteX1" fmla="*/ 17602 w 19327"/>
                <a:gd name="connsiteY1" fmla="*/ 7594 h 28622"/>
                <a:gd name="connsiteX2" fmla="*/ 6989 w 19327"/>
                <a:gd name="connsiteY2" fmla="*/ 0 h 28622"/>
                <a:gd name="connsiteX3" fmla="*/ 604 w 19327"/>
                <a:gd name="connsiteY3" fmla="*/ 431 h 28622"/>
                <a:gd name="connsiteX4" fmla="*/ 0 w 19327"/>
                <a:gd name="connsiteY4" fmla="*/ 546 h 28622"/>
                <a:gd name="connsiteX5" fmla="*/ 0 w 19327"/>
                <a:gd name="connsiteY5" fmla="*/ 28076 h 28622"/>
                <a:gd name="connsiteX6" fmla="*/ 661 w 19327"/>
                <a:gd name="connsiteY6" fmla="*/ 28162 h 28622"/>
                <a:gd name="connsiteX7" fmla="*/ 7248 w 19327"/>
                <a:gd name="connsiteY7" fmla="*/ 28623 h 28622"/>
                <a:gd name="connsiteX8" fmla="*/ 19327 w 19327"/>
                <a:gd name="connsiteY8" fmla="*/ 20166 h 28622"/>
                <a:gd name="connsiteX9" fmla="*/ 14697 w 19327"/>
                <a:gd name="connsiteY9" fmla="*/ 13117 h 28622"/>
                <a:gd name="connsiteX10" fmla="*/ 5407 w 19327"/>
                <a:gd name="connsiteY10" fmla="*/ 11363 h 28622"/>
                <a:gd name="connsiteX11" fmla="*/ 5407 w 19327"/>
                <a:gd name="connsiteY11" fmla="*/ 4516 h 28622"/>
                <a:gd name="connsiteX12" fmla="*/ 7363 w 19327"/>
                <a:gd name="connsiteY12" fmla="*/ 4459 h 28622"/>
                <a:gd name="connsiteX13" fmla="*/ 12137 w 19327"/>
                <a:gd name="connsiteY13" fmla="*/ 7824 h 28622"/>
                <a:gd name="connsiteX14" fmla="*/ 7478 w 19327"/>
                <a:gd name="connsiteY14" fmla="*/ 11363 h 28622"/>
                <a:gd name="connsiteX15" fmla="*/ 5407 w 19327"/>
                <a:gd name="connsiteY15" fmla="*/ 11363 h 28622"/>
                <a:gd name="connsiteX16" fmla="*/ 13662 w 19327"/>
                <a:gd name="connsiteY16" fmla="*/ 20022 h 28622"/>
                <a:gd name="connsiteX17" fmla="*/ 7650 w 19327"/>
                <a:gd name="connsiteY17" fmla="*/ 23934 h 28622"/>
                <a:gd name="connsiteX18" fmla="*/ 5407 w 19327"/>
                <a:gd name="connsiteY18" fmla="*/ 23876 h 28622"/>
                <a:gd name="connsiteX19" fmla="*/ 5407 w 19327"/>
                <a:gd name="connsiteY19" fmla="*/ 15994 h 28622"/>
                <a:gd name="connsiteX20" fmla="*/ 7881 w 19327"/>
                <a:gd name="connsiteY20" fmla="*/ 15994 h 28622"/>
                <a:gd name="connsiteX21" fmla="*/ 13662 w 19327"/>
                <a:gd name="connsiteY21" fmla="*/ 20022 h 2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27" h="28622">
                  <a:moveTo>
                    <a:pt x="14697" y="13117"/>
                  </a:moveTo>
                  <a:cubicBezTo>
                    <a:pt x="16250" y="12053"/>
                    <a:pt x="17602" y="10212"/>
                    <a:pt x="17602" y="7594"/>
                  </a:cubicBezTo>
                  <a:cubicBezTo>
                    <a:pt x="17602" y="1323"/>
                    <a:pt x="11821" y="0"/>
                    <a:pt x="6989" y="0"/>
                  </a:cubicBezTo>
                  <a:cubicBezTo>
                    <a:pt x="4429" y="0"/>
                    <a:pt x="1870" y="172"/>
                    <a:pt x="604" y="431"/>
                  </a:cubicBezTo>
                  <a:lnTo>
                    <a:pt x="0" y="546"/>
                  </a:lnTo>
                  <a:lnTo>
                    <a:pt x="0" y="28076"/>
                  </a:lnTo>
                  <a:lnTo>
                    <a:pt x="661" y="28162"/>
                  </a:lnTo>
                  <a:cubicBezTo>
                    <a:pt x="2905" y="28450"/>
                    <a:pt x="5350" y="28623"/>
                    <a:pt x="7248" y="28623"/>
                  </a:cubicBezTo>
                  <a:cubicBezTo>
                    <a:pt x="17774" y="28623"/>
                    <a:pt x="19327" y="23330"/>
                    <a:pt x="19327" y="20166"/>
                  </a:cubicBezTo>
                  <a:cubicBezTo>
                    <a:pt x="19327" y="16771"/>
                    <a:pt x="17602" y="14239"/>
                    <a:pt x="14697" y="13117"/>
                  </a:cubicBezTo>
                  <a:moveTo>
                    <a:pt x="5407" y="11363"/>
                  </a:moveTo>
                  <a:lnTo>
                    <a:pt x="5407" y="4516"/>
                  </a:lnTo>
                  <a:cubicBezTo>
                    <a:pt x="5925" y="4459"/>
                    <a:pt x="6557" y="4459"/>
                    <a:pt x="7363" y="4459"/>
                  </a:cubicBezTo>
                  <a:cubicBezTo>
                    <a:pt x="9549" y="4459"/>
                    <a:pt x="12137" y="5034"/>
                    <a:pt x="12137" y="7824"/>
                  </a:cubicBezTo>
                  <a:cubicBezTo>
                    <a:pt x="12137" y="10212"/>
                    <a:pt x="10613" y="11363"/>
                    <a:pt x="7478" y="11363"/>
                  </a:cubicBezTo>
                  <a:lnTo>
                    <a:pt x="5407" y="11363"/>
                  </a:lnTo>
                  <a:close/>
                  <a:moveTo>
                    <a:pt x="13662" y="20022"/>
                  </a:moveTo>
                  <a:cubicBezTo>
                    <a:pt x="13662" y="21690"/>
                    <a:pt x="13029" y="23934"/>
                    <a:pt x="7650" y="23934"/>
                  </a:cubicBezTo>
                  <a:cubicBezTo>
                    <a:pt x="7104" y="23934"/>
                    <a:pt x="6155" y="23934"/>
                    <a:pt x="5407" y="23876"/>
                  </a:cubicBezTo>
                  <a:lnTo>
                    <a:pt x="5407" y="15994"/>
                  </a:lnTo>
                  <a:lnTo>
                    <a:pt x="7881" y="15994"/>
                  </a:lnTo>
                  <a:cubicBezTo>
                    <a:pt x="13057" y="15965"/>
                    <a:pt x="13662" y="18267"/>
                    <a:pt x="13662" y="20022"/>
                  </a:cubicBezTo>
                </a:path>
              </a:pathLst>
            </a:custGeom>
            <a:grpFill/>
            <a:ln w="2874" cap="flat">
              <a:noFill/>
              <a:prstDash val="solid"/>
              <a:miter/>
            </a:ln>
          </p:spPr>
          <p:txBody>
            <a:bodyPr rtlCol="0" anchor="ctr"/>
            <a:lstStyle/>
            <a:p>
              <a:endParaRPr lang="en-US"/>
            </a:p>
          </p:txBody>
        </p:sp>
        <p:sp>
          <p:nvSpPr>
            <p:cNvPr id="27" name="Graphic 7">
              <a:extLst>
                <a:ext uri="{FF2B5EF4-FFF2-40B4-BE49-F238E27FC236}">
                  <a16:creationId xmlns:a16="http://schemas.microsoft.com/office/drawing/2014/main" id="{63E7490B-EE64-B947-8964-3EB027F7A21E}"/>
                </a:ext>
              </a:extLst>
            </p:cNvPr>
            <p:cNvSpPr/>
            <p:nvPr/>
          </p:nvSpPr>
          <p:spPr>
            <a:xfrm>
              <a:off x="6071092" y="3424426"/>
              <a:ext cx="20017" cy="21114"/>
            </a:xfrm>
            <a:custGeom>
              <a:avLst/>
              <a:gdLst>
                <a:gd name="connsiteX0" fmla="*/ 10009 w 20017"/>
                <a:gd name="connsiteY0" fmla="*/ 0 h 21114"/>
                <a:gd name="connsiteX1" fmla="*/ 0 w 20017"/>
                <a:gd name="connsiteY1" fmla="*/ 10586 h 21114"/>
                <a:gd name="connsiteX2" fmla="*/ 10009 w 20017"/>
                <a:gd name="connsiteY2" fmla="*/ 21115 h 21114"/>
                <a:gd name="connsiteX3" fmla="*/ 20018 w 20017"/>
                <a:gd name="connsiteY3" fmla="*/ 10586 h 21114"/>
                <a:gd name="connsiteX4" fmla="*/ 10009 w 20017"/>
                <a:gd name="connsiteY4" fmla="*/ 0 h 21114"/>
                <a:gd name="connsiteX5" fmla="*/ 14467 w 20017"/>
                <a:gd name="connsiteY5" fmla="*/ 10557 h 21114"/>
                <a:gd name="connsiteX6" fmla="*/ 10009 w 20017"/>
                <a:gd name="connsiteY6" fmla="*/ 16685 h 21114"/>
                <a:gd name="connsiteX7" fmla="*/ 5580 w 20017"/>
                <a:gd name="connsiteY7" fmla="*/ 10557 h 21114"/>
                <a:gd name="connsiteX8" fmla="*/ 10009 w 20017"/>
                <a:gd name="connsiteY8" fmla="*/ 4459 h 21114"/>
                <a:gd name="connsiteX9" fmla="*/ 14467 w 20017"/>
                <a:gd name="connsiteY9" fmla="*/ 10557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017" h="21114">
                  <a:moveTo>
                    <a:pt x="10009" y="0"/>
                  </a:moveTo>
                  <a:cubicBezTo>
                    <a:pt x="3825" y="0"/>
                    <a:pt x="0" y="4056"/>
                    <a:pt x="0" y="10586"/>
                  </a:cubicBezTo>
                  <a:cubicBezTo>
                    <a:pt x="0" y="17087"/>
                    <a:pt x="3825" y="21115"/>
                    <a:pt x="10009" y="21115"/>
                  </a:cubicBezTo>
                  <a:cubicBezTo>
                    <a:pt x="16164" y="21115"/>
                    <a:pt x="20018" y="17087"/>
                    <a:pt x="20018" y="10586"/>
                  </a:cubicBezTo>
                  <a:cubicBezTo>
                    <a:pt x="20018" y="4056"/>
                    <a:pt x="16164" y="0"/>
                    <a:pt x="10009" y="0"/>
                  </a:cubicBezTo>
                  <a:moveTo>
                    <a:pt x="14467" y="10557"/>
                  </a:moveTo>
                  <a:cubicBezTo>
                    <a:pt x="14467" y="14671"/>
                    <a:pt x="13000" y="16685"/>
                    <a:pt x="10009" y="16685"/>
                  </a:cubicBezTo>
                  <a:cubicBezTo>
                    <a:pt x="7047" y="16685"/>
                    <a:pt x="5580" y="14671"/>
                    <a:pt x="5580" y="10557"/>
                  </a:cubicBezTo>
                  <a:cubicBezTo>
                    <a:pt x="5580" y="6444"/>
                    <a:pt x="7018" y="4459"/>
                    <a:pt x="10009" y="4459"/>
                  </a:cubicBezTo>
                  <a:cubicBezTo>
                    <a:pt x="13000" y="4459"/>
                    <a:pt x="14467" y="6473"/>
                    <a:pt x="14467" y="10557"/>
                  </a:cubicBezTo>
                </a:path>
              </a:pathLst>
            </a:custGeom>
            <a:grpFill/>
            <a:ln w="2874" cap="flat">
              <a:noFill/>
              <a:prstDash val="solid"/>
              <a:miter/>
            </a:ln>
          </p:spPr>
          <p:txBody>
            <a:bodyPr rtlCol="0" anchor="ctr"/>
            <a:lstStyle/>
            <a:p>
              <a:endParaRPr lang="en-US"/>
            </a:p>
          </p:txBody>
        </p:sp>
        <p:sp>
          <p:nvSpPr>
            <p:cNvPr id="28" name="Graphic 7">
              <a:extLst>
                <a:ext uri="{FF2B5EF4-FFF2-40B4-BE49-F238E27FC236}">
                  <a16:creationId xmlns:a16="http://schemas.microsoft.com/office/drawing/2014/main" id="{7B38C128-FA15-754F-980D-4FDAC8407473}"/>
                </a:ext>
              </a:extLst>
            </p:cNvPr>
            <p:cNvSpPr/>
            <p:nvPr/>
          </p:nvSpPr>
          <p:spPr>
            <a:xfrm>
              <a:off x="6106037" y="3416284"/>
              <a:ext cx="19212" cy="29255"/>
            </a:xfrm>
            <a:custGeom>
              <a:avLst/>
              <a:gdLst>
                <a:gd name="connsiteX0" fmla="*/ 10325 w 19212"/>
                <a:gd name="connsiteY0" fmla="*/ 8141 h 29255"/>
                <a:gd name="connsiteX1" fmla="*/ 5378 w 19212"/>
                <a:gd name="connsiteY1" fmla="*/ 9694 h 29255"/>
                <a:gd name="connsiteX2" fmla="*/ 5378 w 19212"/>
                <a:gd name="connsiteY2" fmla="*/ 288 h 29255"/>
                <a:gd name="connsiteX3" fmla="*/ 4746 w 19212"/>
                <a:gd name="connsiteY3" fmla="*/ 173 h 29255"/>
                <a:gd name="connsiteX4" fmla="*/ 2675 w 19212"/>
                <a:gd name="connsiteY4" fmla="*/ 0 h 29255"/>
                <a:gd name="connsiteX5" fmla="*/ 633 w 19212"/>
                <a:gd name="connsiteY5" fmla="*/ 173 h 29255"/>
                <a:gd name="connsiteX6" fmla="*/ 0 w 19212"/>
                <a:gd name="connsiteY6" fmla="*/ 288 h 29255"/>
                <a:gd name="connsiteX7" fmla="*/ 0 w 19212"/>
                <a:gd name="connsiteY7" fmla="*/ 28019 h 29255"/>
                <a:gd name="connsiteX8" fmla="*/ 518 w 19212"/>
                <a:gd name="connsiteY8" fmla="*/ 28192 h 29255"/>
                <a:gd name="connsiteX9" fmla="*/ 7277 w 19212"/>
                <a:gd name="connsiteY9" fmla="*/ 29256 h 29255"/>
                <a:gd name="connsiteX10" fmla="*/ 19213 w 19212"/>
                <a:gd name="connsiteY10" fmla="*/ 18238 h 29255"/>
                <a:gd name="connsiteX11" fmla="*/ 10325 w 19212"/>
                <a:gd name="connsiteY11" fmla="*/ 8141 h 29255"/>
                <a:gd name="connsiteX12" fmla="*/ 13662 w 19212"/>
                <a:gd name="connsiteY12" fmla="*/ 18382 h 29255"/>
                <a:gd name="connsiteX13" fmla="*/ 7737 w 19212"/>
                <a:gd name="connsiteY13" fmla="*/ 24653 h 29255"/>
                <a:gd name="connsiteX14" fmla="*/ 5378 w 19212"/>
                <a:gd name="connsiteY14" fmla="*/ 24423 h 29255"/>
                <a:gd name="connsiteX15" fmla="*/ 5378 w 19212"/>
                <a:gd name="connsiteY15" fmla="*/ 17174 h 29255"/>
                <a:gd name="connsiteX16" fmla="*/ 9606 w 19212"/>
                <a:gd name="connsiteY16" fmla="*/ 12744 h 29255"/>
                <a:gd name="connsiteX17" fmla="*/ 13662 w 19212"/>
                <a:gd name="connsiteY17" fmla="*/ 18382 h 29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212" h="29255">
                  <a:moveTo>
                    <a:pt x="10325" y="8141"/>
                  </a:moveTo>
                  <a:cubicBezTo>
                    <a:pt x="8427" y="8141"/>
                    <a:pt x="6673" y="8688"/>
                    <a:pt x="5378" y="9694"/>
                  </a:cubicBezTo>
                  <a:lnTo>
                    <a:pt x="5378" y="288"/>
                  </a:lnTo>
                  <a:lnTo>
                    <a:pt x="4746" y="173"/>
                  </a:lnTo>
                  <a:cubicBezTo>
                    <a:pt x="3969" y="29"/>
                    <a:pt x="3049" y="0"/>
                    <a:pt x="2675" y="0"/>
                  </a:cubicBezTo>
                  <a:cubicBezTo>
                    <a:pt x="2330" y="0"/>
                    <a:pt x="1409" y="29"/>
                    <a:pt x="633" y="173"/>
                  </a:cubicBezTo>
                  <a:lnTo>
                    <a:pt x="0" y="288"/>
                  </a:lnTo>
                  <a:lnTo>
                    <a:pt x="0" y="28019"/>
                  </a:lnTo>
                  <a:lnTo>
                    <a:pt x="518" y="28192"/>
                  </a:lnTo>
                  <a:cubicBezTo>
                    <a:pt x="2013" y="28681"/>
                    <a:pt x="4659" y="29256"/>
                    <a:pt x="7277" y="29256"/>
                  </a:cubicBezTo>
                  <a:cubicBezTo>
                    <a:pt x="14870" y="29256"/>
                    <a:pt x="19213" y="25229"/>
                    <a:pt x="19213" y="18238"/>
                  </a:cubicBezTo>
                  <a:cubicBezTo>
                    <a:pt x="19241" y="11823"/>
                    <a:pt x="15991" y="8141"/>
                    <a:pt x="10325" y="8141"/>
                  </a:cubicBezTo>
                  <a:moveTo>
                    <a:pt x="13662" y="18382"/>
                  </a:moveTo>
                  <a:cubicBezTo>
                    <a:pt x="13662" y="22438"/>
                    <a:pt x="11562" y="24653"/>
                    <a:pt x="7737" y="24653"/>
                  </a:cubicBezTo>
                  <a:cubicBezTo>
                    <a:pt x="6845" y="24653"/>
                    <a:pt x="6040" y="24567"/>
                    <a:pt x="5378" y="24423"/>
                  </a:cubicBezTo>
                  <a:lnTo>
                    <a:pt x="5378" y="17174"/>
                  </a:lnTo>
                  <a:cubicBezTo>
                    <a:pt x="5378" y="13060"/>
                    <a:pt x="8600" y="12744"/>
                    <a:pt x="9606" y="12744"/>
                  </a:cubicBezTo>
                  <a:cubicBezTo>
                    <a:pt x="11476" y="12744"/>
                    <a:pt x="13662" y="13405"/>
                    <a:pt x="13662" y="18382"/>
                  </a:cubicBezTo>
                </a:path>
              </a:pathLst>
            </a:custGeom>
            <a:grpFill/>
            <a:ln w="2874" cap="flat">
              <a:noFill/>
              <a:prstDash val="solid"/>
              <a:miter/>
            </a:ln>
          </p:spPr>
          <p:txBody>
            <a:bodyPr rtlCol="0" anchor="ctr"/>
            <a:lstStyle/>
            <a:p>
              <a:endParaRPr lang="en-US"/>
            </a:p>
          </p:txBody>
        </p:sp>
        <p:sp>
          <p:nvSpPr>
            <p:cNvPr id="29" name="Graphic 7">
              <a:extLst>
                <a:ext uri="{FF2B5EF4-FFF2-40B4-BE49-F238E27FC236}">
                  <a16:creationId xmlns:a16="http://schemas.microsoft.com/office/drawing/2014/main" id="{1BC5AD91-B86E-7C4F-9B41-3807AD281024}"/>
                </a:ext>
              </a:extLst>
            </p:cNvPr>
            <p:cNvSpPr/>
            <p:nvPr/>
          </p:nvSpPr>
          <p:spPr>
            <a:xfrm>
              <a:off x="6128384" y="3424426"/>
              <a:ext cx="19212" cy="21085"/>
            </a:xfrm>
            <a:custGeom>
              <a:avLst/>
              <a:gdLst>
                <a:gd name="connsiteX0" fmla="*/ 10124 w 19212"/>
                <a:gd name="connsiteY0" fmla="*/ 0 h 21085"/>
                <a:gd name="connsiteX1" fmla="*/ 0 w 19212"/>
                <a:gd name="connsiteY1" fmla="*/ 10672 h 21085"/>
                <a:gd name="connsiteX2" fmla="*/ 11015 w 19212"/>
                <a:gd name="connsiteY2" fmla="*/ 21086 h 21085"/>
                <a:gd name="connsiteX3" fmla="*/ 17487 w 19212"/>
                <a:gd name="connsiteY3" fmla="*/ 19993 h 21085"/>
                <a:gd name="connsiteX4" fmla="*/ 17976 w 19212"/>
                <a:gd name="connsiteY4" fmla="*/ 19792 h 21085"/>
                <a:gd name="connsiteX5" fmla="*/ 17947 w 19212"/>
                <a:gd name="connsiteY5" fmla="*/ 19274 h 21085"/>
                <a:gd name="connsiteX6" fmla="*/ 17113 w 19212"/>
                <a:gd name="connsiteY6" fmla="*/ 16052 h 21085"/>
                <a:gd name="connsiteX7" fmla="*/ 16796 w 19212"/>
                <a:gd name="connsiteY7" fmla="*/ 15505 h 21085"/>
                <a:gd name="connsiteX8" fmla="*/ 16193 w 19212"/>
                <a:gd name="connsiteY8" fmla="*/ 15735 h 21085"/>
                <a:gd name="connsiteX9" fmla="*/ 11246 w 19212"/>
                <a:gd name="connsiteY9" fmla="*/ 16598 h 21085"/>
                <a:gd name="connsiteX10" fmla="*/ 5637 w 19212"/>
                <a:gd name="connsiteY10" fmla="*/ 12197 h 21085"/>
                <a:gd name="connsiteX11" fmla="*/ 19040 w 19212"/>
                <a:gd name="connsiteY11" fmla="*/ 12197 h 21085"/>
                <a:gd name="connsiteX12" fmla="*/ 19126 w 19212"/>
                <a:gd name="connsiteY12" fmla="*/ 11075 h 21085"/>
                <a:gd name="connsiteX13" fmla="*/ 19212 w 19212"/>
                <a:gd name="connsiteY13" fmla="*/ 9378 h 21085"/>
                <a:gd name="connsiteX14" fmla="*/ 10124 w 19212"/>
                <a:gd name="connsiteY14" fmla="*/ 0 h 21085"/>
                <a:gd name="connsiteX15" fmla="*/ 10009 w 19212"/>
                <a:gd name="connsiteY15" fmla="*/ 4401 h 21085"/>
                <a:gd name="connsiteX16" fmla="*/ 13834 w 19212"/>
                <a:gd name="connsiteY16" fmla="*/ 7997 h 21085"/>
                <a:gd name="connsiteX17" fmla="*/ 5752 w 19212"/>
                <a:gd name="connsiteY17" fmla="*/ 7997 h 21085"/>
                <a:gd name="connsiteX18" fmla="*/ 10009 w 19212"/>
                <a:gd name="connsiteY18" fmla="*/ 4401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212" h="21085">
                  <a:moveTo>
                    <a:pt x="10124" y="0"/>
                  </a:moveTo>
                  <a:cubicBezTo>
                    <a:pt x="3883" y="0"/>
                    <a:pt x="0" y="4085"/>
                    <a:pt x="0" y="10672"/>
                  </a:cubicBezTo>
                  <a:cubicBezTo>
                    <a:pt x="0" y="17404"/>
                    <a:pt x="3911" y="21086"/>
                    <a:pt x="11015" y="21086"/>
                  </a:cubicBezTo>
                  <a:cubicBezTo>
                    <a:pt x="13604" y="21086"/>
                    <a:pt x="15703" y="20741"/>
                    <a:pt x="17487" y="19993"/>
                  </a:cubicBezTo>
                  <a:lnTo>
                    <a:pt x="17976" y="19792"/>
                  </a:lnTo>
                  <a:lnTo>
                    <a:pt x="17947" y="19274"/>
                  </a:lnTo>
                  <a:cubicBezTo>
                    <a:pt x="17889" y="18094"/>
                    <a:pt x="17573" y="16857"/>
                    <a:pt x="17113" y="16052"/>
                  </a:cubicBezTo>
                  <a:lnTo>
                    <a:pt x="16796" y="15505"/>
                  </a:lnTo>
                  <a:lnTo>
                    <a:pt x="16193" y="15735"/>
                  </a:lnTo>
                  <a:cubicBezTo>
                    <a:pt x="14668" y="16311"/>
                    <a:pt x="13000" y="16598"/>
                    <a:pt x="11246" y="16598"/>
                  </a:cubicBezTo>
                  <a:cubicBezTo>
                    <a:pt x="7708" y="16598"/>
                    <a:pt x="5982" y="15246"/>
                    <a:pt x="5637" y="12197"/>
                  </a:cubicBezTo>
                  <a:lnTo>
                    <a:pt x="19040" y="12197"/>
                  </a:lnTo>
                  <a:lnTo>
                    <a:pt x="19126" y="11075"/>
                  </a:lnTo>
                  <a:cubicBezTo>
                    <a:pt x="19155" y="10586"/>
                    <a:pt x="19212" y="9953"/>
                    <a:pt x="19212" y="9378"/>
                  </a:cubicBezTo>
                  <a:cubicBezTo>
                    <a:pt x="19212" y="3682"/>
                    <a:pt x="15646" y="0"/>
                    <a:pt x="10124" y="0"/>
                  </a:cubicBezTo>
                  <a:moveTo>
                    <a:pt x="10009" y="4401"/>
                  </a:moveTo>
                  <a:cubicBezTo>
                    <a:pt x="12971" y="4401"/>
                    <a:pt x="13690" y="6703"/>
                    <a:pt x="13834" y="7997"/>
                  </a:cubicBezTo>
                  <a:lnTo>
                    <a:pt x="5752" y="7997"/>
                  </a:lnTo>
                  <a:cubicBezTo>
                    <a:pt x="6270" y="5581"/>
                    <a:pt x="7651" y="4401"/>
                    <a:pt x="10009" y="4401"/>
                  </a:cubicBezTo>
                </a:path>
              </a:pathLst>
            </a:custGeom>
            <a:grpFill/>
            <a:ln w="2874" cap="flat">
              <a:noFill/>
              <a:prstDash val="solid"/>
              <a:miter/>
            </a:ln>
          </p:spPr>
          <p:txBody>
            <a:bodyPr rtlCol="0" anchor="ctr"/>
            <a:lstStyle/>
            <a:p>
              <a:endParaRPr lang="en-US"/>
            </a:p>
          </p:txBody>
        </p:sp>
        <p:sp>
          <p:nvSpPr>
            <p:cNvPr id="30" name="Graphic 7">
              <a:extLst>
                <a:ext uri="{FF2B5EF4-FFF2-40B4-BE49-F238E27FC236}">
                  <a16:creationId xmlns:a16="http://schemas.microsoft.com/office/drawing/2014/main" id="{CAF372C2-2F37-454B-BF7F-6E88733A73BD}"/>
                </a:ext>
              </a:extLst>
            </p:cNvPr>
            <p:cNvSpPr/>
            <p:nvPr/>
          </p:nvSpPr>
          <p:spPr>
            <a:xfrm>
              <a:off x="6151307" y="3424684"/>
              <a:ext cx="12051" cy="20539"/>
            </a:xfrm>
            <a:custGeom>
              <a:avLst/>
              <a:gdLst>
                <a:gd name="connsiteX0" fmla="*/ 11735 w 12051"/>
                <a:gd name="connsiteY0" fmla="*/ 201 h 20539"/>
                <a:gd name="connsiteX1" fmla="*/ 11217 w 12051"/>
                <a:gd name="connsiteY1" fmla="*/ 144 h 20539"/>
                <a:gd name="connsiteX2" fmla="*/ 9923 w 12051"/>
                <a:gd name="connsiteY2" fmla="*/ 58 h 20539"/>
                <a:gd name="connsiteX3" fmla="*/ 4947 w 12051"/>
                <a:gd name="connsiteY3" fmla="*/ 1985 h 20539"/>
                <a:gd name="connsiteX4" fmla="*/ 4746 w 12051"/>
                <a:gd name="connsiteY4" fmla="*/ 777 h 20539"/>
                <a:gd name="connsiteX5" fmla="*/ 4659 w 12051"/>
                <a:gd name="connsiteY5" fmla="*/ 288 h 20539"/>
                <a:gd name="connsiteX6" fmla="*/ 4171 w 12051"/>
                <a:gd name="connsiteY6" fmla="*/ 173 h 20539"/>
                <a:gd name="connsiteX7" fmla="*/ 2387 w 12051"/>
                <a:gd name="connsiteY7" fmla="*/ 0 h 20539"/>
                <a:gd name="connsiteX8" fmla="*/ 633 w 12051"/>
                <a:gd name="connsiteY8" fmla="*/ 173 h 20539"/>
                <a:gd name="connsiteX9" fmla="*/ 0 w 12051"/>
                <a:gd name="connsiteY9" fmla="*/ 288 h 20539"/>
                <a:gd name="connsiteX10" fmla="*/ 0 w 12051"/>
                <a:gd name="connsiteY10" fmla="*/ 20281 h 20539"/>
                <a:gd name="connsiteX11" fmla="*/ 633 w 12051"/>
                <a:gd name="connsiteY11" fmla="*/ 20396 h 20539"/>
                <a:gd name="connsiteX12" fmla="*/ 2704 w 12051"/>
                <a:gd name="connsiteY12" fmla="*/ 20540 h 20539"/>
                <a:gd name="connsiteX13" fmla="*/ 4746 w 12051"/>
                <a:gd name="connsiteY13" fmla="*/ 20367 h 20539"/>
                <a:gd name="connsiteX14" fmla="*/ 5378 w 12051"/>
                <a:gd name="connsiteY14" fmla="*/ 20252 h 20539"/>
                <a:gd name="connsiteX15" fmla="*/ 5378 w 12051"/>
                <a:gd name="connsiteY15" fmla="*/ 10327 h 20539"/>
                <a:gd name="connsiteX16" fmla="*/ 9951 w 12051"/>
                <a:gd name="connsiteY16" fmla="*/ 4861 h 20539"/>
                <a:gd name="connsiteX17" fmla="*/ 10354 w 12051"/>
                <a:gd name="connsiteY17" fmla="*/ 4861 h 20539"/>
                <a:gd name="connsiteX18" fmla="*/ 10929 w 12051"/>
                <a:gd name="connsiteY18" fmla="*/ 4919 h 20539"/>
                <a:gd name="connsiteX19" fmla="*/ 11706 w 12051"/>
                <a:gd name="connsiteY19" fmla="*/ 5121 h 20539"/>
                <a:gd name="connsiteX20" fmla="*/ 11850 w 12051"/>
                <a:gd name="connsiteY20" fmla="*/ 4344 h 20539"/>
                <a:gd name="connsiteX21" fmla="*/ 12051 w 12051"/>
                <a:gd name="connsiteY21" fmla="*/ 2359 h 20539"/>
                <a:gd name="connsiteX22" fmla="*/ 11878 w 12051"/>
                <a:gd name="connsiteY22" fmla="*/ 719 h 20539"/>
                <a:gd name="connsiteX23" fmla="*/ 11735 w 12051"/>
                <a:gd name="connsiteY23" fmla="*/ 201 h 2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51" h="20539">
                  <a:moveTo>
                    <a:pt x="11735" y="201"/>
                  </a:moveTo>
                  <a:lnTo>
                    <a:pt x="11217" y="144"/>
                  </a:lnTo>
                  <a:cubicBezTo>
                    <a:pt x="10901" y="115"/>
                    <a:pt x="10383" y="58"/>
                    <a:pt x="9923" y="58"/>
                  </a:cubicBezTo>
                  <a:cubicBezTo>
                    <a:pt x="7967" y="58"/>
                    <a:pt x="6299" y="690"/>
                    <a:pt x="4947" y="1985"/>
                  </a:cubicBezTo>
                  <a:cubicBezTo>
                    <a:pt x="4890" y="1496"/>
                    <a:pt x="4803" y="1064"/>
                    <a:pt x="4746" y="777"/>
                  </a:cubicBezTo>
                  <a:lnTo>
                    <a:pt x="4659" y="288"/>
                  </a:lnTo>
                  <a:lnTo>
                    <a:pt x="4171" y="173"/>
                  </a:lnTo>
                  <a:cubicBezTo>
                    <a:pt x="3710" y="58"/>
                    <a:pt x="3106" y="0"/>
                    <a:pt x="2387" y="0"/>
                  </a:cubicBezTo>
                  <a:cubicBezTo>
                    <a:pt x="1726" y="0"/>
                    <a:pt x="1208" y="58"/>
                    <a:pt x="633" y="173"/>
                  </a:cubicBezTo>
                  <a:lnTo>
                    <a:pt x="0" y="288"/>
                  </a:lnTo>
                  <a:lnTo>
                    <a:pt x="0" y="20281"/>
                  </a:lnTo>
                  <a:lnTo>
                    <a:pt x="633" y="20396"/>
                  </a:lnTo>
                  <a:cubicBezTo>
                    <a:pt x="1409" y="20540"/>
                    <a:pt x="2272" y="20540"/>
                    <a:pt x="2704" y="20540"/>
                  </a:cubicBezTo>
                  <a:cubicBezTo>
                    <a:pt x="3164" y="20540"/>
                    <a:pt x="4027" y="20511"/>
                    <a:pt x="4746" y="20367"/>
                  </a:cubicBezTo>
                  <a:lnTo>
                    <a:pt x="5378" y="20252"/>
                  </a:lnTo>
                  <a:lnTo>
                    <a:pt x="5378" y="10327"/>
                  </a:lnTo>
                  <a:cubicBezTo>
                    <a:pt x="5378" y="6588"/>
                    <a:pt x="6845" y="4861"/>
                    <a:pt x="9951" y="4861"/>
                  </a:cubicBezTo>
                  <a:lnTo>
                    <a:pt x="10354" y="4861"/>
                  </a:lnTo>
                  <a:cubicBezTo>
                    <a:pt x="10440" y="4861"/>
                    <a:pt x="10699" y="4861"/>
                    <a:pt x="10929" y="4919"/>
                  </a:cubicBezTo>
                  <a:lnTo>
                    <a:pt x="11706" y="5121"/>
                  </a:lnTo>
                  <a:lnTo>
                    <a:pt x="11850" y="4344"/>
                  </a:lnTo>
                  <a:cubicBezTo>
                    <a:pt x="11994" y="3682"/>
                    <a:pt x="12051" y="2963"/>
                    <a:pt x="12051" y="2359"/>
                  </a:cubicBezTo>
                  <a:cubicBezTo>
                    <a:pt x="12051" y="1697"/>
                    <a:pt x="11994" y="1180"/>
                    <a:pt x="11878" y="719"/>
                  </a:cubicBezTo>
                  <a:lnTo>
                    <a:pt x="11735" y="201"/>
                  </a:lnTo>
                  <a:close/>
                </a:path>
              </a:pathLst>
            </a:custGeom>
            <a:grpFill/>
            <a:ln w="2874" cap="flat">
              <a:noFill/>
              <a:prstDash val="solid"/>
              <a:miter/>
            </a:ln>
          </p:spPr>
          <p:txBody>
            <a:bodyPr rtlCol="0" anchor="ctr"/>
            <a:lstStyle/>
            <a:p>
              <a:endParaRPr lang="en-US"/>
            </a:p>
          </p:txBody>
        </p:sp>
        <p:sp>
          <p:nvSpPr>
            <p:cNvPr id="31" name="Graphic 7">
              <a:extLst>
                <a:ext uri="{FF2B5EF4-FFF2-40B4-BE49-F238E27FC236}">
                  <a16:creationId xmlns:a16="http://schemas.microsoft.com/office/drawing/2014/main" id="{77B54998-26A4-B24C-9C3C-B8F018D0C918}"/>
                </a:ext>
              </a:extLst>
            </p:cNvPr>
            <p:cNvSpPr/>
            <p:nvPr/>
          </p:nvSpPr>
          <p:spPr>
            <a:xfrm>
              <a:off x="6175610" y="3424454"/>
              <a:ext cx="16738" cy="21114"/>
            </a:xfrm>
            <a:custGeom>
              <a:avLst/>
              <a:gdLst>
                <a:gd name="connsiteX0" fmla="*/ 15819 w 16738"/>
                <a:gd name="connsiteY0" fmla="*/ 16225 h 21114"/>
                <a:gd name="connsiteX1" fmla="*/ 15502 w 16738"/>
                <a:gd name="connsiteY1" fmla="*/ 15707 h 21114"/>
                <a:gd name="connsiteX2" fmla="*/ 14927 w 16738"/>
                <a:gd name="connsiteY2" fmla="*/ 15908 h 21114"/>
                <a:gd name="connsiteX3" fmla="*/ 11044 w 16738"/>
                <a:gd name="connsiteY3" fmla="*/ 16512 h 21114"/>
                <a:gd name="connsiteX4" fmla="*/ 5579 w 16738"/>
                <a:gd name="connsiteY4" fmla="*/ 10528 h 21114"/>
                <a:gd name="connsiteX5" fmla="*/ 10728 w 16738"/>
                <a:gd name="connsiteY5" fmla="*/ 4516 h 21114"/>
                <a:gd name="connsiteX6" fmla="*/ 14812 w 16738"/>
                <a:gd name="connsiteY6" fmla="*/ 5091 h 21114"/>
                <a:gd name="connsiteX7" fmla="*/ 15416 w 16738"/>
                <a:gd name="connsiteY7" fmla="*/ 5293 h 21114"/>
                <a:gd name="connsiteX8" fmla="*/ 15703 w 16738"/>
                <a:gd name="connsiteY8" fmla="*/ 4718 h 21114"/>
                <a:gd name="connsiteX9" fmla="*/ 16451 w 16738"/>
                <a:gd name="connsiteY9" fmla="*/ 1496 h 21114"/>
                <a:gd name="connsiteX10" fmla="*/ 16451 w 16738"/>
                <a:gd name="connsiteY10" fmla="*/ 978 h 21114"/>
                <a:gd name="connsiteX11" fmla="*/ 15962 w 16738"/>
                <a:gd name="connsiteY11" fmla="*/ 805 h 21114"/>
                <a:gd name="connsiteX12" fmla="*/ 10469 w 16738"/>
                <a:gd name="connsiteY12" fmla="*/ 0 h 21114"/>
                <a:gd name="connsiteX13" fmla="*/ 0 w 16738"/>
                <a:gd name="connsiteY13" fmla="*/ 10586 h 21114"/>
                <a:gd name="connsiteX14" fmla="*/ 10728 w 16738"/>
                <a:gd name="connsiteY14" fmla="*/ 21115 h 21114"/>
                <a:gd name="connsiteX15" fmla="*/ 16221 w 16738"/>
                <a:gd name="connsiteY15" fmla="*/ 20223 h 21114"/>
                <a:gd name="connsiteX16" fmla="*/ 16739 w 16738"/>
                <a:gd name="connsiteY16" fmla="*/ 20022 h 21114"/>
                <a:gd name="connsiteX17" fmla="*/ 16710 w 16738"/>
                <a:gd name="connsiteY17" fmla="*/ 19475 h 21114"/>
                <a:gd name="connsiteX18" fmla="*/ 15819 w 16738"/>
                <a:gd name="connsiteY18" fmla="*/ 16225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738" h="21114">
                  <a:moveTo>
                    <a:pt x="15819" y="16225"/>
                  </a:moveTo>
                  <a:lnTo>
                    <a:pt x="15502" y="15707"/>
                  </a:lnTo>
                  <a:lnTo>
                    <a:pt x="14927" y="15908"/>
                  </a:lnTo>
                  <a:cubicBezTo>
                    <a:pt x="13690" y="16339"/>
                    <a:pt x="12540" y="16512"/>
                    <a:pt x="11044" y="16512"/>
                  </a:cubicBezTo>
                  <a:cubicBezTo>
                    <a:pt x="7363" y="16512"/>
                    <a:pt x="5579" y="14556"/>
                    <a:pt x="5579" y="10528"/>
                  </a:cubicBezTo>
                  <a:cubicBezTo>
                    <a:pt x="5579" y="7767"/>
                    <a:pt x="6471" y="4516"/>
                    <a:pt x="10728" y="4516"/>
                  </a:cubicBezTo>
                  <a:cubicBezTo>
                    <a:pt x="12223" y="4516"/>
                    <a:pt x="13575" y="4718"/>
                    <a:pt x="14812" y="5091"/>
                  </a:cubicBezTo>
                  <a:lnTo>
                    <a:pt x="15416" y="5293"/>
                  </a:lnTo>
                  <a:lnTo>
                    <a:pt x="15703" y="4718"/>
                  </a:lnTo>
                  <a:cubicBezTo>
                    <a:pt x="16221" y="3711"/>
                    <a:pt x="16451" y="2359"/>
                    <a:pt x="16451" y="1496"/>
                  </a:cubicBezTo>
                  <a:lnTo>
                    <a:pt x="16451" y="978"/>
                  </a:lnTo>
                  <a:lnTo>
                    <a:pt x="15962" y="805"/>
                  </a:lnTo>
                  <a:cubicBezTo>
                    <a:pt x="14409" y="230"/>
                    <a:pt x="12770" y="0"/>
                    <a:pt x="10469" y="0"/>
                  </a:cubicBezTo>
                  <a:cubicBezTo>
                    <a:pt x="4113" y="0"/>
                    <a:pt x="0" y="4142"/>
                    <a:pt x="0" y="10586"/>
                  </a:cubicBezTo>
                  <a:cubicBezTo>
                    <a:pt x="0" y="17289"/>
                    <a:pt x="3911" y="21115"/>
                    <a:pt x="10728" y="21115"/>
                  </a:cubicBezTo>
                  <a:cubicBezTo>
                    <a:pt x="12741" y="21115"/>
                    <a:pt x="14582" y="20827"/>
                    <a:pt x="16221" y="20223"/>
                  </a:cubicBezTo>
                  <a:lnTo>
                    <a:pt x="16739" y="20022"/>
                  </a:lnTo>
                  <a:lnTo>
                    <a:pt x="16710" y="19475"/>
                  </a:lnTo>
                  <a:cubicBezTo>
                    <a:pt x="16681" y="18324"/>
                    <a:pt x="16336" y="17087"/>
                    <a:pt x="15819" y="16225"/>
                  </a:cubicBezTo>
                </a:path>
              </a:pathLst>
            </a:custGeom>
            <a:grpFill/>
            <a:ln w="2874" cap="flat">
              <a:noFill/>
              <a:prstDash val="solid"/>
              <a:miter/>
            </a:ln>
          </p:spPr>
          <p:txBody>
            <a:bodyPr rtlCol="0" anchor="ctr"/>
            <a:lstStyle/>
            <a:p>
              <a:endParaRPr lang="en-US"/>
            </a:p>
          </p:txBody>
        </p:sp>
        <p:sp>
          <p:nvSpPr>
            <p:cNvPr id="32" name="Graphic 7">
              <a:extLst>
                <a:ext uri="{FF2B5EF4-FFF2-40B4-BE49-F238E27FC236}">
                  <a16:creationId xmlns:a16="http://schemas.microsoft.com/office/drawing/2014/main" id="{27D4F22D-1E4F-D743-8BB1-DC6D44E596BA}"/>
                </a:ext>
              </a:extLst>
            </p:cNvPr>
            <p:cNvSpPr/>
            <p:nvPr/>
          </p:nvSpPr>
          <p:spPr>
            <a:xfrm>
              <a:off x="6194592" y="3424426"/>
              <a:ext cx="16997" cy="21085"/>
            </a:xfrm>
            <a:custGeom>
              <a:avLst/>
              <a:gdLst>
                <a:gd name="connsiteX0" fmla="*/ 8312 w 16997"/>
                <a:gd name="connsiteY0" fmla="*/ 0 h 21085"/>
                <a:gd name="connsiteX1" fmla="*/ 2128 w 16997"/>
                <a:gd name="connsiteY1" fmla="*/ 863 h 21085"/>
                <a:gd name="connsiteX2" fmla="*/ 1582 w 16997"/>
                <a:gd name="connsiteY2" fmla="*/ 1036 h 21085"/>
                <a:gd name="connsiteX3" fmla="*/ 1582 w 16997"/>
                <a:gd name="connsiteY3" fmla="*/ 1582 h 21085"/>
                <a:gd name="connsiteX4" fmla="*/ 2445 w 16997"/>
                <a:gd name="connsiteY4" fmla="*/ 4861 h 21085"/>
                <a:gd name="connsiteX5" fmla="*/ 2761 w 16997"/>
                <a:gd name="connsiteY5" fmla="*/ 5351 h 21085"/>
                <a:gd name="connsiteX6" fmla="*/ 3308 w 16997"/>
                <a:gd name="connsiteY6" fmla="*/ 5178 h 21085"/>
                <a:gd name="connsiteX7" fmla="*/ 7938 w 16997"/>
                <a:gd name="connsiteY7" fmla="*/ 4487 h 21085"/>
                <a:gd name="connsiteX8" fmla="*/ 11706 w 16997"/>
                <a:gd name="connsiteY8" fmla="*/ 7393 h 21085"/>
                <a:gd name="connsiteX9" fmla="*/ 9117 w 16997"/>
                <a:gd name="connsiteY9" fmla="*/ 7307 h 21085"/>
                <a:gd name="connsiteX10" fmla="*/ 0 w 16997"/>
                <a:gd name="connsiteY10" fmla="*/ 14355 h 21085"/>
                <a:gd name="connsiteX11" fmla="*/ 9002 w 16997"/>
                <a:gd name="connsiteY11" fmla="*/ 21086 h 21085"/>
                <a:gd name="connsiteX12" fmla="*/ 16394 w 16997"/>
                <a:gd name="connsiteY12" fmla="*/ 20166 h 21085"/>
                <a:gd name="connsiteX13" fmla="*/ 16998 w 16997"/>
                <a:gd name="connsiteY13" fmla="*/ 20022 h 21085"/>
                <a:gd name="connsiteX14" fmla="*/ 16998 w 16997"/>
                <a:gd name="connsiteY14" fmla="*/ 7681 h 21085"/>
                <a:gd name="connsiteX15" fmla="*/ 8312 w 16997"/>
                <a:gd name="connsiteY15" fmla="*/ 0 h 21085"/>
                <a:gd name="connsiteX16" fmla="*/ 11677 w 16997"/>
                <a:gd name="connsiteY16" fmla="*/ 11794 h 21085"/>
                <a:gd name="connsiteX17" fmla="*/ 11677 w 16997"/>
                <a:gd name="connsiteY17" fmla="*/ 16455 h 21085"/>
                <a:gd name="connsiteX18" fmla="*/ 8916 w 16997"/>
                <a:gd name="connsiteY18" fmla="*/ 16685 h 21085"/>
                <a:gd name="connsiteX19" fmla="*/ 5321 w 16997"/>
                <a:gd name="connsiteY19" fmla="*/ 14297 h 21085"/>
                <a:gd name="connsiteX20" fmla="*/ 9462 w 16997"/>
                <a:gd name="connsiteY20" fmla="*/ 11650 h 21085"/>
                <a:gd name="connsiteX21" fmla="*/ 11677 w 16997"/>
                <a:gd name="connsiteY21" fmla="*/ 11794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997" h="21085">
                  <a:moveTo>
                    <a:pt x="8312" y="0"/>
                  </a:moveTo>
                  <a:cubicBezTo>
                    <a:pt x="6184" y="0"/>
                    <a:pt x="3854" y="316"/>
                    <a:pt x="2128" y="863"/>
                  </a:cubicBezTo>
                  <a:lnTo>
                    <a:pt x="1582" y="1036"/>
                  </a:lnTo>
                  <a:lnTo>
                    <a:pt x="1582" y="1582"/>
                  </a:lnTo>
                  <a:cubicBezTo>
                    <a:pt x="1582" y="2877"/>
                    <a:pt x="1870" y="3941"/>
                    <a:pt x="2445" y="4861"/>
                  </a:cubicBezTo>
                  <a:lnTo>
                    <a:pt x="2761" y="5351"/>
                  </a:lnTo>
                  <a:lnTo>
                    <a:pt x="3308" y="5178"/>
                  </a:lnTo>
                  <a:cubicBezTo>
                    <a:pt x="4976" y="4689"/>
                    <a:pt x="6385" y="4487"/>
                    <a:pt x="7938" y="4487"/>
                  </a:cubicBezTo>
                  <a:cubicBezTo>
                    <a:pt x="10987" y="4487"/>
                    <a:pt x="11648" y="5609"/>
                    <a:pt x="11706" y="7393"/>
                  </a:cubicBezTo>
                  <a:cubicBezTo>
                    <a:pt x="10987" y="7335"/>
                    <a:pt x="10153" y="7307"/>
                    <a:pt x="9117" y="7307"/>
                  </a:cubicBezTo>
                  <a:cubicBezTo>
                    <a:pt x="3595" y="7307"/>
                    <a:pt x="0" y="10068"/>
                    <a:pt x="0" y="14355"/>
                  </a:cubicBezTo>
                  <a:cubicBezTo>
                    <a:pt x="0" y="19935"/>
                    <a:pt x="4889" y="21086"/>
                    <a:pt x="9002" y="21086"/>
                  </a:cubicBezTo>
                  <a:cubicBezTo>
                    <a:pt x="11102" y="21086"/>
                    <a:pt x="13604" y="20770"/>
                    <a:pt x="16394" y="20166"/>
                  </a:cubicBezTo>
                  <a:lnTo>
                    <a:pt x="16998" y="20022"/>
                  </a:lnTo>
                  <a:lnTo>
                    <a:pt x="16998" y="7681"/>
                  </a:lnTo>
                  <a:cubicBezTo>
                    <a:pt x="16969" y="2589"/>
                    <a:pt x="14035" y="0"/>
                    <a:pt x="8312" y="0"/>
                  </a:cubicBezTo>
                  <a:moveTo>
                    <a:pt x="11677" y="11794"/>
                  </a:moveTo>
                  <a:lnTo>
                    <a:pt x="11677" y="16455"/>
                  </a:lnTo>
                  <a:cubicBezTo>
                    <a:pt x="10900" y="16598"/>
                    <a:pt x="9922" y="16685"/>
                    <a:pt x="8916" y="16685"/>
                  </a:cubicBezTo>
                  <a:cubicBezTo>
                    <a:pt x="6299" y="16685"/>
                    <a:pt x="5321" y="16052"/>
                    <a:pt x="5321" y="14297"/>
                  </a:cubicBezTo>
                  <a:cubicBezTo>
                    <a:pt x="5321" y="13175"/>
                    <a:pt x="5752" y="11650"/>
                    <a:pt x="9462" y="11650"/>
                  </a:cubicBezTo>
                  <a:cubicBezTo>
                    <a:pt x="10066" y="11650"/>
                    <a:pt x="10987" y="11708"/>
                    <a:pt x="11677" y="11794"/>
                  </a:cubicBezTo>
                </a:path>
              </a:pathLst>
            </a:custGeom>
            <a:grpFill/>
            <a:ln w="2874" cap="flat">
              <a:noFill/>
              <a:prstDash val="solid"/>
              <a:miter/>
            </a:ln>
          </p:spPr>
          <p:txBody>
            <a:bodyPr rtlCol="0" anchor="ctr"/>
            <a:lstStyle/>
            <a:p>
              <a:endParaRPr lang="en-US"/>
            </a:p>
          </p:txBody>
        </p:sp>
        <p:sp>
          <p:nvSpPr>
            <p:cNvPr id="33" name="Graphic 7">
              <a:extLst>
                <a:ext uri="{FF2B5EF4-FFF2-40B4-BE49-F238E27FC236}">
                  <a16:creationId xmlns:a16="http://schemas.microsoft.com/office/drawing/2014/main" id="{347FFEA3-6878-8D46-8C81-7C2DB3764B2D}"/>
                </a:ext>
              </a:extLst>
            </p:cNvPr>
            <p:cNvSpPr/>
            <p:nvPr/>
          </p:nvSpPr>
          <p:spPr>
            <a:xfrm>
              <a:off x="6166579" y="3424224"/>
              <a:ext cx="5320" cy="21172"/>
            </a:xfrm>
            <a:custGeom>
              <a:avLst/>
              <a:gdLst>
                <a:gd name="connsiteX0" fmla="*/ 4688 w 5320"/>
                <a:gd name="connsiteY0" fmla="*/ 144 h 21172"/>
                <a:gd name="connsiteX1" fmla="*/ 2675 w 5320"/>
                <a:gd name="connsiteY1" fmla="*/ 0 h 21172"/>
                <a:gd name="connsiteX2" fmla="*/ 633 w 5320"/>
                <a:gd name="connsiteY2" fmla="*/ 144 h 21172"/>
                <a:gd name="connsiteX3" fmla="*/ 0 w 5320"/>
                <a:gd name="connsiteY3" fmla="*/ 259 h 21172"/>
                <a:gd name="connsiteX4" fmla="*/ 0 w 5320"/>
                <a:gd name="connsiteY4" fmla="*/ 20885 h 21172"/>
                <a:gd name="connsiteX5" fmla="*/ 633 w 5320"/>
                <a:gd name="connsiteY5" fmla="*/ 21000 h 21172"/>
                <a:gd name="connsiteX6" fmla="*/ 2646 w 5320"/>
                <a:gd name="connsiteY6" fmla="*/ 21172 h 21172"/>
                <a:gd name="connsiteX7" fmla="*/ 4688 w 5320"/>
                <a:gd name="connsiteY7" fmla="*/ 21000 h 21172"/>
                <a:gd name="connsiteX8" fmla="*/ 5321 w 5320"/>
                <a:gd name="connsiteY8" fmla="*/ 20885 h 21172"/>
                <a:gd name="connsiteX9" fmla="*/ 5321 w 5320"/>
                <a:gd name="connsiteY9" fmla="*/ 259 h 21172"/>
                <a:gd name="connsiteX10" fmla="*/ 4688 w 5320"/>
                <a:gd name="connsiteY10" fmla="*/ 144 h 21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20" h="21172">
                  <a:moveTo>
                    <a:pt x="4688" y="144"/>
                  </a:moveTo>
                  <a:cubicBezTo>
                    <a:pt x="4055" y="29"/>
                    <a:pt x="3250" y="0"/>
                    <a:pt x="2675" y="0"/>
                  </a:cubicBezTo>
                  <a:cubicBezTo>
                    <a:pt x="2215" y="0"/>
                    <a:pt x="1352" y="29"/>
                    <a:pt x="633" y="144"/>
                  </a:cubicBezTo>
                  <a:lnTo>
                    <a:pt x="0" y="259"/>
                  </a:lnTo>
                  <a:lnTo>
                    <a:pt x="0" y="20885"/>
                  </a:lnTo>
                  <a:lnTo>
                    <a:pt x="633" y="21000"/>
                  </a:lnTo>
                  <a:cubicBezTo>
                    <a:pt x="1265" y="21115"/>
                    <a:pt x="2071" y="21172"/>
                    <a:pt x="2646" y="21172"/>
                  </a:cubicBezTo>
                  <a:cubicBezTo>
                    <a:pt x="3106" y="21172"/>
                    <a:pt x="3969" y="21144"/>
                    <a:pt x="4688" y="21000"/>
                  </a:cubicBezTo>
                  <a:lnTo>
                    <a:pt x="5321" y="20885"/>
                  </a:lnTo>
                  <a:lnTo>
                    <a:pt x="5321" y="259"/>
                  </a:lnTo>
                  <a:lnTo>
                    <a:pt x="4688" y="144"/>
                  </a:lnTo>
                  <a:close/>
                </a:path>
              </a:pathLst>
            </a:custGeom>
            <a:grpFill/>
            <a:ln w="2874" cap="flat">
              <a:noFill/>
              <a:prstDash val="solid"/>
              <a:miter/>
            </a:ln>
          </p:spPr>
          <p:txBody>
            <a:bodyPr rtlCol="0" anchor="ctr"/>
            <a:lstStyle/>
            <a:p>
              <a:endParaRPr lang="en-US"/>
            </a:p>
          </p:txBody>
        </p:sp>
        <p:sp>
          <p:nvSpPr>
            <p:cNvPr id="34" name="Graphic 7">
              <a:extLst>
                <a:ext uri="{FF2B5EF4-FFF2-40B4-BE49-F238E27FC236}">
                  <a16:creationId xmlns:a16="http://schemas.microsoft.com/office/drawing/2014/main" id="{ADAD1CCA-14BA-834A-8725-6DE52C0A5E45}"/>
                </a:ext>
              </a:extLst>
            </p:cNvPr>
            <p:cNvSpPr/>
            <p:nvPr/>
          </p:nvSpPr>
          <p:spPr>
            <a:xfrm>
              <a:off x="6166234"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35" name="Graphic 7">
              <a:extLst>
                <a:ext uri="{FF2B5EF4-FFF2-40B4-BE49-F238E27FC236}">
                  <a16:creationId xmlns:a16="http://schemas.microsoft.com/office/drawing/2014/main" id="{A11D36F4-22BF-0F4C-93D4-22DCEF5BD1F8}"/>
                </a:ext>
              </a:extLst>
            </p:cNvPr>
            <p:cNvSpPr/>
            <p:nvPr/>
          </p:nvSpPr>
          <p:spPr>
            <a:xfrm>
              <a:off x="6095222" y="3424224"/>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6"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36" name="Graphic 7">
              <a:extLst>
                <a:ext uri="{FF2B5EF4-FFF2-40B4-BE49-F238E27FC236}">
                  <a16:creationId xmlns:a16="http://schemas.microsoft.com/office/drawing/2014/main" id="{063DAC26-6396-674F-BA17-8CD8C532CBE2}"/>
                </a:ext>
              </a:extLst>
            </p:cNvPr>
            <p:cNvSpPr/>
            <p:nvPr/>
          </p:nvSpPr>
          <p:spPr>
            <a:xfrm>
              <a:off x="6094906"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37" name="Graphic 7">
              <a:extLst>
                <a:ext uri="{FF2B5EF4-FFF2-40B4-BE49-F238E27FC236}">
                  <a16:creationId xmlns:a16="http://schemas.microsoft.com/office/drawing/2014/main" id="{862E546E-97AD-9E40-9784-4CF0BA2C7441}"/>
                </a:ext>
              </a:extLst>
            </p:cNvPr>
            <p:cNvSpPr/>
            <p:nvPr/>
          </p:nvSpPr>
          <p:spPr>
            <a:xfrm>
              <a:off x="6061946" y="3424282"/>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5"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38" name="Graphic 7">
              <a:extLst>
                <a:ext uri="{FF2B5EF4-FFF2-40B4-BE49-F238E27FC236}">
                  <a16:creationId xmlns:a16="http://schemas.microsoft.com/office/drawing/2014/main" id="{6A0E7A4A-EE9D-494D-94B1-79355EFB9146}"/>
                </a:ext>
              </a:extLst>
            </p:cNvPr>
            <p:cNvSpPr/>
            <p:nvPr/>
          </p:nvSpPr>
          <p:spPr>
            <a:xfrm>
              <a:off x="6061601" y="3416428"/>
              <a:ext cx="5925" cy="5925"/>
            </a:xfrm>
            <a:custGeom>
              <a:avLst/>
              <a:gdLst>
                <a:gd name="connsiteX0" fmla="*/ 2962 w 5925"/>
                <a:gd name="connsiteY0" fmla="*/ 0 h 5925"/>
                <a:gd name="connsiteX1" fmla="*/ 0 w 5925"/>
                <a:gd name="connsiteY1" fmla="*/ 2963 h 5925"/>
                <a:gd name="connsiteX2" fmla="*/ 2962 w 5925"/>
                <a:gd name="connsiteY2" fmla="*/ 5926 h 5925"/>
                <a:gd name="connsiteX3" fmla="*/ 5925 w 5925"/>
                <a:gd name="connsiteY3" fmla="*/ 2963 h 5925"/>
                <a:gd name="connsiteX4" fmla="*/ 2962 w 5925"/>
                <a:gd name="connsiteY4" fmla="*/ 0 h 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5" h="5925">
                  <a:moveTo>
                    <a:pt x="2962" y="0"/>
                  </a:moveTo>
                  <a:cubicBezTo>
                    <a:pt x="1323" y="0"/>
                    <a:pt x="0" y="1323"/>
                    <a:pt x="0" y="2963"/>
                  </a:cubicBezTo>
                  <a:cubicBezTo>
                    <a:pt x="0" y="4603"/>
                    <a:pt x="1323" y="5926"/>
                    <a:pt x="2962" y="5926"/>
                  </a:cubicBezTo>
                  <a:cubicBezTo>
                    <a:pt x="4602" y="5926"/>
                    <a:pt x="5925" y="4603"/>
                    <a:pt x="5925" y="2963"/>
                  </a:cubicBezTo>
                  <a:cubicBezTo>
                    <a:pt x="5953" y="1352"/>
                    <a:pt x="4602" y="0"/>
                    <a:pt x="2962" y="0"/>
                  </a:cubicBezTo>
                </a:path>
              </a:pathLst>
            </a:custGeom>
            <a:grpFill/>
            <a:ln w="2874" cap="flat">
              <a:noFill/>
              <a:prstDash val="solid"/>
              <a:miter/>
            </a:ln>
          </p:spPr>
          <p:txBody>
            <a:bodyPr rtlCol="0" anchor="ctr"/>
            <a:lstStyle/>
            <a:p>
              <a:endParaRPr lang="en-US"/>
            </a:p>
          </p:txBody>
        </p:sp>
        <p:sp>
          <p:nvSpPr>
            <p:cNvPr id="39" name="Graphic 7">
              <a:extLst>
                <a:ext uri="{FF2B5EF4-FFF2-40B4-BE49-F238E27FC236}">
                  <a16:creationId xmlns:a16="http://schemas.microsoft.com/office/drawing/2014/main" id="{E37136A3-D1C4-B14F-857F-D576ABD5AD7D}"/>
                </a:ext>
              </a:extLst>
            </p:cNvPr>
            <p:cNvSpPr/>
            <p:nvPr/>
          </p:nvSpPr>
          <p:spPr>
            <a:xfrm>
              <a:off x="6000685" y="3423879"/>
              <a:ext cx="9318" cy="14786"/>
            </a:xfrm>
            <a:custGeom>
              <a:avLst/>
              <a:gdLst>
                <a:gd name="connsiteX0" fmla="*/ 1122 w 9318"/>
                <a:gd name="connsiteY0" fmla="*/ 14729 h 14786"/>
                <a:gd name="connsiteX1" fmla="*/ 1208 w 9318"/>
                <a:gd name="connsiteY1" fmla="*/ 14729 h 14786"/>
                <a:gd name="connsiteX2" fmla="*/ 2301 w 9318"/>
                <a:gd name="connsiteY2" fmla="*/ 14786 h 14786"/>
                <a:gd name="connsiteX3" fmla="*/ 2473 w 9318"/>
                <a:gd name="connsiteY3" fmla="*/ 14786 h 14786"/>
                <a:gd name="connsiteX4" fmla="*/ 2589 w 9318"/>
                <a:gd name="connsiteY4" fmla="*/ 14786 h 14786"/>
                <a:gd name="connsiteX5" fmla="*/ 9319 w 9318"/>
                <a:gd name="connsiteY5" fmla="*/ 7134 h 14786"/>
                <a:gd name="connsiteX6" fmla="*/ 4573 w 9318"/>
                <a:gd name="connsiteY6" fmla="*/ 0 h 14786"/>
                <a:gd name="connsiteX7" fmla="*/ 345 w 9318"/>
                <a:gd name="connsiteY7" fmla="*/ 5207 h 14786"/>
                <a:gd name="connsiteX8" fmla="*/ 345 w 9318"/>
                <a:gd name="connsiteY8" fmla="*/ 10960 h 14786"/>
                <a:gd name="connsiteX9" fmla="*/ 0 w 9318"/>
                <a:gd name="connsiteY9" fmla="*/ 14470 h 14786"/>
                <a:gd name="connsiteX10" fmla="*/ 575 w 9318"/>
                <a:gd name="connsiteY10" fmla="*/ 14614 h 14786"/>
                <a:gd name="connsiteX11" fmla="*/ 661 w 9318"/>
                <a:gd name="connsiteY11" fmla="*/ 14643 h 14786"/>
                <a:gd name="connsiteX12" fmla="*/ 1122 w 9318"/>
                <a:gd name="connsiteY12" fmla="*/ 14729 h 1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18" h="14786">
                  <a:moveTo>
                    <a:pt x="1122" y="14729"/>
                  </a:moveTo>
                  <a:lnTo>
                    <a:pt x="1208" y="14729"/>
                  </a:lnTo>
                  <a:cubicBezTo>
                    <a:pt x="1553" y="14757"/>
                    <a:pt x="1927" y="14786"/>
                    <a:pt x="2301" y="14786"/>
                  </a:cubicBezTo>
                  <a:lnTo>
                    <a:pt x="2473" y="14786"/>
                  </a:lnTo>
                  <a:lnTo>
                    <a:pt x="2589" y="14786"/>
                  </a:lnTo>
                  <a:cubicBezTo>
                    <a:pt x="7047" y="14786"/>
                    <a:pt x="9319" y="12226"/>
                    <a:pt x="9319" y="7134"/>
                  </a:cubicBezTo>
                  <a:cubicBezTo>
                    <a:pt x="9319" y="2129"/>
                    <a:pt x="7909" y="0"/>
                    <a:pt x="4573" y="0"/>
                  </a:cubicBezTo>
                  <a:cubicBezTo>
                    <a:pt x="1841" y="0"/>
                    <a:pt x="345" y="1841"/>
                    <a:pt x="345" y="5207"/>
                  </a:cubicBezTo>
                  <a:lnTo>
                    <a:pt x="345" y="10960"/>
                  </a:lnTo>
                  <a:cubicBezTo>
                    <a:pt x="345" y="11938"/>
                    <a:pt x="288" y="13521"/>
                    <a:pt x="0" y="14470"/>
                  </a:cubicBezTo>
                  <a:cubicBezTo>
                    <a:pt x="144" y="14527"/>
                    <a:pt x="345" y="14556"/>
                    <a:pt x="575" y="14614"/>
                  </a:cubicBezTo>
                  <a:lnTo>
                    <a:pt x="661" y="14643"/>
                  </a:lnTo>
                  <a:cubicBezTo>
                    <a:pt x="748" y="14671"/>
                    <a:pt x="949" y="14700"/>
                    <a:pt x="1122" y="14729"/>
                  </a:cubicBezTo>
                </a:path>
              </a:pathLst>
            </a:custGeom>
            <a:grpFill/>
            <a:ln w="2874" cap="flat">
              <a:noFill/>
              <a:prstDash val="solid"/>
              <a:miter/>
            </a:ln>
          </p:spPr>
          <p:txBody>
            <a:bodyPr rtlCol="0" anchor="ctr"/>
            <a:lstStyle/>
            <a:p>
              <a:endParaRPr lang="en-US"/>
            </a:p>
          </p:txBody>
        </p:sp>
        <p:sp>
          <p:nvSpPr>
            <p:cNvPr id="40" name="Graphic 7">
              <a:extLst>
                <a:ext uri="{FF2B5EF4-FFF2-40B4-BE49-F238E27FC236}">
                  <a16:creationId xmlns:a16="http://schemas.microsoft.com/office/drawing/2014/main" id="{CB3BE3D0-7E59-2C4F-9A0A-6B5F7B332B60}"/>
                </a:ext>
              </a:extLst>
            </p:cNvPr>
            <p:cNvSpPr/>
            <p:nvPr/>
          </p:nvSpPr>
          <p:spPr>
            <a:xfrm>
              <a:off x="5980466" y="3405957"/>
              <a:ext cx="45586" cy="45595"/>
            </a:xfrm>
            <a:custGeom>
              <a:avLst/>
              <a:gdLst>
                <a:gd name="connsiteX0" fmla="*/ 11476 w 45586"/>
                <a:gd name="connsiteY0" fmla="*/ 38289 h 45595"/>
                <a:gd name="connsiteX1" fmla="*/ 12223 w 45586"/>
                <a:gd name="connsiteY1" fmla="*/ 35297 h 45595"/>
                <a:gd name="connsiteX2" fmla="*/ 12223 w 45586"/>
                <a:gd name="connsiteY2" fmla="*/ 35297 h 45595"/>
                <a:gd name="connsiteX3" fmla="*/ 12223 w 45586"/>
                <a:gd name="connsiteY3" fmla="*/ 2589 h 45595"/>
                <a:gd name="connsiteX4" fmla="*/ 0 w 45586"/>
                <a:gd name="connsiteY4" fmla="*/ 22783 h 45595"/>
                <a:gd name="connsiteX5" fmla="*/ 22779 w 45586"/>
                <a:gd name="connsiteY5" fmla="*/ 45595 h 45595"/>
                <a:gd name="connsiteX6" fmla="*/ 45587 w 45586"/>
                <a:gd name="connsiteY6" fmla="*/ 22783 h 45595"/>
                <a:gd name="connsiteX7" fmla="*/ 22779 w 45586"/>
                <a:gd name="connsiteY7" fmla="*/ 0 h 45595"/>
                <a:gd name="connsiteX8" fmla="*/ 20421 w 45586"/>
                <a:gd name="connsiteY8" fmla="*/ 115 h 45595"/>
                <a:gd name="connsiteX9" fmla="*/ 20421 w 45586"/>
                <a:gd name="connsiteY9" fmla="*/ 13204 h 45595"/>
                <a:gd name="connsiteX10" fmla="*/ 26662 w 45586"/>
                <a:gd name="connsiteY10" fmla="*/ 10903 h 45595"/>
                <a:gd name="connsiteX11" fmla="*/ 37965 w 45586"/>
                <a:gd name="connsiteY11" fmla="*/ 24883 h 45595"/>
                <a:gd name="connsiteX12" fmla="*/ 22290 w 45586"/>
                <a:gd name="connsiteY12" fmla="*/ 39756 h 45595"/>
                <a:gd name="connsiteX13" fmla="*/ 18781 w 45586"/>
                <a:gd name="connsiteY13" fmla="*/ 39554 h 45595"/>
                <a:gd name="connsiteX14" fmla="*/ 18666 w 45586"/>
                <a:gd name="connsiteY14" fmla="*/ 39554 h 45595"/>
                <a:gd name="connsiteX15" fmla="*/ 12109 w 45586"/>
                <a:gd name="connsiteY15" fmla="*/ 38461 h 45595"/>
                <a:gd name="connsiteX16" fmla="*/ 11476 w 45586"/>
                <a:gd name="connsiteY16" fmla="*/ 38289 h 45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586" h="45595">
                  <a:moveTo>
                    <a:pt x="11476" y="38289"/>
                  </a:moveTo>
                  <a:cubicBezTo>
                    <a:pt x="12281" y="37310"/>
                    <a:pt x="12223" y="35297"/>
                    <a:pt x="12223" y="35297"/>
                  </a:cubicBezTo>
                  <a:lnTo>
                    <a:pt x="12223" y="35297"/>
                  </a:lnTo>
                  <a:lnTo>
                    <a:pt x="12223" y="2589"/>
                  </a:lnTo>
                  <a:cubicBezTo>
                    <a:pt x="4947" y="6386"/>
                    <a:pt x="0" y="14009"/>
                    <a:pt x="0" y="22783"/>
                  </a:cubicBezTo>
                  <a:cubicBezTo>
                    <a:pt x="0" y="35383"/>
                    <a:pt x="10210" y="45595"/>
                    <a:pt x="22779" y="45595"/>
                  </a:cubicBezTo>
                  <a:cubicBezTo>
                    <a:pt x="35376" y="45595"/>
                    <a:pt x="45587" y="35383"/>
                    <a:pt x="45587" y="22783"/>
                  </a:cubicBezTo>
                  <a:cubicBezTo>
                    <a:pt x="45587" y="10184"/>
                    <a:pt x="35376" y="0"/>
                    <a:pt x="22779" y="0"/>
                  </a:cubicBezTo>
                  <a:cubicBezTo>
                    <a:pt x="21974" y="0"/>
                    <a:pt x="21197" y="29"/>
                    <a:pt x="20421" y="115"/>
                  </a:cubicBezTo>
                  <a:lnTo>
                    <a:pt x="20421" y="13204"/>
                  </a:lnTo>
                  <a:cubicBezTo>
                    <a:pt x="21830" y="11766"/>
                    <a:pt x="24131" y="10903"/>
                    <a:pt x="26662" y="10903"/>
                  </a:cubicBezTo>
                  <a:cubicBezTo>
                    <a:pt x="33737" y="10903"/>
                    <a:pt x="37965" y="16138"/>
                    <a:pt x="37965" y="24883"/>
                  </a:cubicBezTo>
                  <a:cubicBezTo>
                    <a:pt x="37965" y="34060"/>
                    <a:pt x="31954" y="39756"/>
                    <a:pt x="22290" y="39756"/>
                  </a:cubicBezTo>
                  <a:cubicBezTo>
                    <a:pt x="21197" y="39756"/>
                    <a:pt x="19989" y="39698"/>
                    <a:pt x="18781" y="39554"/>
                  </a:cubicBezTo>
                  <a:lnTo>
                    <a:pt x="18666" y="39554"/>
                  </a:lnTo>
                  <a:cubicBezTo>
                    <a:pt x="16135" y="39410"/>
                    <a:pt x="12281" y="38490"/>
                    <a:pt x="12109" y="38461"/>
                  </a:cubicBezTo>
                  <a:lnTo>
                    <a:pt x="11476" y="38289"/>
                  </a:lnTo>
                  <a:close/>
                </a:path>
              </a:pathLst>
            </a:custGeom>
            <a:grpFill/>
            <a:ln w="2874" cap="flat">
              <a:noFill/>
              <a:prstDash val="solid"/>
              <a:miter/>
            </a:ln>
          </p:spPr>
          <p:txBody>
            <a:bodyPr rtlCol="0" anchor="ctr"/>
            <a:lstStyle/>
            <a:p>
              <a:endParaRPr lang="en-US"/>
            </a:p>
          </p:txBody>
        </p:sp>
      </p:grpSp>
    </p:spTree>
    <p:extLst>
      <p:ext uri="{BB962C8B-B14F-4D97-AF65-F5344CB8AC3E}">
        <p14:creationId xmlns:p14="http://schemas.microsoft.com/office/powerpoint/2010/main" val="5888961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Header Photo Left Mobile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0E913-BB54-1D4C-A21C-C47D0431891C}"/>
              </a:ext>
            </a:extLst>
          </p:cNvPr>
          <p:cNvSpPr>
            <a:spLocks noGrp="1"/>
          </p:cNvSpPr>
          <p:nvPr>
            <p:ph type="title"/>
          </p:nvPr>
        </p:nvSpPr>
        <p:spPr>
          <a:xfrm>
            <a:off x="4811128" y="2270943"/>
            <a:ext cx="6322594" cy="2751621"/>
          </a:xfrm>
          <a:prstGeom prst="rect">
            <a:avLst/>
          </a:prstGeom>
        </p:spPr>
        <p:txBody>
          <a:bodyPr anchor="t">
            <a:noAutofit/>
          </a:bodyPr>
          <a:lstStyle>
            <a:lvl1pPr>
              <a:defRPr sz="4400"/>
            </a:lvl1pPr>
          </a:lstStyle>
          <a:p>
            <a:r>
              <a:rPr lang="en-GB"/>
              <a:t>Click to edit Master title style</a:t>
            </a:r>
            <a:endParaRPr lang="en-US"/>
          </a:p>
        </p:txBody>
      </p:sp>
      <p:pic>
        <p:nvPicPr>
          <p:cNvPr id="4" name="Picture 3">
            <a:extLst>
              <a:ext uri="{FF2B5EF4-FFF2-40B4-BE49-F238E27FC236}">
                <a16:creationId xmlns:a16="http://schemas.microsoft.com/office/drawing/2014/main" id="{98C2CF0C-D15B-E243-96CC-72328DFD2348}"/>
              </a:ext>
            </a:extLst>
          </p:cNvPr>
          <p:cNvPicPr>
            <a:picLocks noChangeAspect="1"/>
          </p:cNvPicPr>
          <p:nvPr userDrawn="1"/>
        </p:nvPicPr>
        <p:blipFill rotWithShape="1">
          <a:blip r:embed="rId2"/>
          <a:srcRect l="37127" r="26888" b="6657"/>
          <a:stretch/>
        </p:blipFill>
        <p:spPr>
          <a:xfrm>
            <a:off x="-17940" y="0"/>
            <a:ext cx="4137877" cy="6871018"/>
          </a:xfrm>
          <a:prstGeom prst="rect">
            <a:avLst/>
          </a:prstGeom>
        </p:spPr>
      </p:pic>
      <p:sp>
        <p:nvSpPr>
          <p:cNvPr id="24" name="TextBox 23">
            <a:extLst>
              <a:ext uri="{FF2B5EF4-FFF2-40B4-BE49-F238E27FC236}">
                <a16:creationId xmlns:a16="http://schemas.microsoft.com/office/drawing/2014/main" id="{67C5A97E-47B7-F74F-95B2-9C5F4FC4947B}"/>
              </a:ext>
            </a:extLst>
          </p:cNvPr>
          <p:cNvSpPr txBox="1"/>
          <p:nvPr userDrawn="1"/>
        </p:nvSpPr>
        <p:spPr>
          <a:xfrm>
            <a:off x="184224" y="6417378"/>
            <a:ext cx="9523828" cy="166199"/>
          </a:xfrm>
          <a:prstGeom prst="rect">
            <a:avLst/>
          </a:prstGeom>
          <a:noFill/>
        </p:spPr>
        <p:txBody>
          <a:bodyPr wrap="square" rtlCol="0">
            <a:spAutoFit/>
          </a:bodyPr>
          <a:lstStyle/>
          <a:p>
            <a:r>
              <a:rPr lang="en-GB" sz="480" b="1">
                <a:solidFill>
                  <a:srgbClr val="003D46"/>
                </a:solidFill>
                <a:latin typeface="Arial" panose="020B0604020202020204" pitchFamily="34" charset="0"/>
                <a:cs typeface="Arial" panose="020B0604020202020204" pitchFamily="34" charset="0"/>
              </a:rPr>
              <a:t>All content within this presentation, both physically and intellectual is the exclusive property of </a:t>
            </a:r>
            <a:r>
              <a:rPr lang="en-GB" sz="480" b="1" err="1">
                <a:solidFill>
                  <a:srgbClr val="003D46"/>
                </a:solidFill>
                <a:latin typeface="Arial" panose="020B0604020202020204" pitchFamily="34" charset="0"/>
                <a:cs typeface="Arial" panose="020B0604020202020204" pitchFamily="34" charset="0"/>
              </a:rPr>
              <a:t>Bioiberica</a:t>
            </a:r>
            <a:r>
              <a:rPr lang="en-GB" sz="480" b="1">
                <a:solidFill>
                  <a:srgbClr val="003D46"/>
                </a:solidFill>
                <a:latin typeface="Arial" panose="020B0604020202020204" pitchFamily="34" charset="0"/>
                <a:cs typeface="Arial" panose="020B0604020202020204" pitchFamily="34" charset="0"/>
              </a:rPr>
              <a:t>. This presentation may not be distributed in full or in part to any person or third party without the written permission of </a:t>
            </a:r>
            <a:r>
              <a:rPr lang="en-GB" sz="480" b="1" err="1">
                <a:solidFill>
                  <a:srgbClr val="003D46"/>
                </a:solidFill>
                <a:latin typeface="Arial" panose="020B0604020202020204" pitchFamily="34" charset="0"/>
                <a:cs typeface="Arial" panose="020B0604020202020204" pitchFamily="34" charset="0"/>
              </a:rPr>
              <a:t>Bioiberica</a:t>
            </a:r>
            <a:r>
              <a:rPr lang="en-GB" sz="480" b="1">
                <a:solidFill>
                  <a:srgbClr val="003D46"/>
                </a:solidFill>
                <a:latin typeface="Arial" panose="020B0604020202020204" pitchFamily="34" charset="0"/>
                <a:cs typeface="Arial" panose="020B0604020202020204" pitchFamily="34" charset="0"/>
              </a:rPr>
              <a:t>. ©2021</a:t>
            </a:r>
          </a:p>
        </p:txBody>
      </p:sp>
      <p:cxnSp>
        <p:nvCxnSpPr>
          <p:cNvPr id="25" name="Straight Connector 24">
            <a:extLst>
              <a:ext uri="{FF2B5EF4-FFF2-40B4-BE49-F238E27FC236}">
                <a16:creationId xmlns:a16="http://schemas.microsoft.com/office/drawing/2014/main" id="{A1D6A408-8F46-8545-BF08-5BD6319A589F}"/>
              </a:ext>
            </a:extLst>
          </p:cNvPr>
          <p:cNvCxnSpPr/>
          <p:nvPr userDrawn="1"/>
        </p:nvCxnSpPr>
        <p:spPr>
          <a:xfrm>
            <a:off x="281354" y="6358597"/>
            <a:ext cx="11605846" cy="0"/>
          </a:xfrm>
          <a:prstGeom prst="line">
            <a:avLst/>
          </a:prstGeom>
          <a:ln w="6350">
            <a:solidFill>
              <a:srgbClr val="003D46"/>
            </a:solidFill>
          </a:ln>
        </p:spPr>
        <p:style>
          <a:lnRef idx="1">
            <a:schemeClr val="accent1"/>
          </a:lnRef>
          <a:fillRef idx="0">
            <a:schemeClr val="accent1"/>
          </a:fillRef>
          <a:effectRef idx="0">
            <a:schemeClr val="accent1"/>
          </a:effectRef>
          <a:fontRef idx="minor">
            <a:schemeClr val="tx1"/>
          </a:fontRef>
        </p:style>
      </p:cxnSp>
      <p:grpSp>
        <p:nvGrpSpPr>
          <p:cNvPr id="23" name="Graphic 7">
            <a:extLst>
              <a:ext uri="{FF2B5EF4-FFF2-40B4-BE49-F238E27FC236}">
                <a16:creationId xmlns:a16="http://schemas.microsoft.com/office/drawing/2014/main" id="{D17332DE-9BF9-5E4B-B8AF-BC6555B18589}"/>
              </a:ext>
            </a:extLst>
          </p:cNvPr>
          <p:cNvGrpSpPr/>
          <p:nvPr userDrawn="1"/>
        </p:nvGrpSpPr>
        <p:grpSpPr>
          <a:xfrm>
            <a:off x="11118683" y="6430454"/>
            <a:ext cx="776190" cy="153123"/>
            <a:chOff x="5980466" y="3405957"/>
            <a:chExt cx="231124" cy="45595"/>
          </a:xfrm>
          <a:solidFill>
            <a:srgbClr val="003D46"/>
          </a:solidFill>
        </p:grpSpPr>
        <p:sp>
          <p:nvSpPr>
            <p:cNvPr id="26" name="Graphic 7">
              <a:extLst>
                <a:ext uri="{FF2B5EF4-FFF2-40B4-BE49-F238E27FC236}">
                  <a16:creationId xmlns:a16="http://schemas.microsoft.com/office/drawing/2014/main" id="{458A748F-903C-404E-ACE0-E17EF68380C7}"/>
                </a:ext>
              </a:extLst>
            </p:cNvPr>
            <p:cNvSpPr/>
            <p:nvPr/>
          </p:nvSpPr>
          <p:spPr>
            <a:xfrm>
              <a:off x="6038218" y="3416918"/>
              <a:ext cx="19327" cy="28622"/>
            </a:xfrm>
            <a:custGeom>
              <a:avLst/>
              <a:gdLst>
                <a:gd name="connsiteX0" fmla="*/ 14697 w 19327"/>
                <a:gd name="connsiteY0" fmla="*/ 13117 h 28622"/>
                <a:gd name="connsiteX1" fmla="*/ 17602 w 19327"/>
                <a:gd name="connsiteY1" fmla="*/ 7594 h 28622"/>
                <a:gd name="connsiteX2" fmla="*/ 6989 w 19327"/>
                <a:gd name="connsiteY2" fmla="*/ 0 h 28622"/>
                <a:gd name="connsiteX3" fmla="*/ 604 w 19327"/>
                <a:gd name="connsiteY3" fmla="*/ 431 h 28622"/>
                <a:gd name="connsiteX4" fmla="*/ 0 w 19327"/>
                <a:gd name="connsiteY4" fmla="*/ 546 h 28622"/>
                <a:gd name="connsiteX5" fmla="*/ 0 w 19327"/>
                <a:gd name="connsiteY5" fmla="*/ 28076 h 28622"/>
                <a:gd name="connsiteX6" fmla="*/ 661 w 19327"/>
                <a:gd name="connsiteY6" fmla="*/ 28162 h 28622"/>
                <a:gd name="connsiteX7" fmla="*/ 7248 w 19327"/>
                <a:gd name="connsiteY7" fmla="*/ 28623 h 28622"/>
                <a:gd name="connsiteX8" fmla="*/ 19327 w 19327"/>
                <a:gd name="connsiteY8" fmla="*/ 20166 h 28622"/>
                <a:gd name="connsiteX9" fmla="*/ 14697 w 19327"/>
                <a:gd name="connsiteY9" fmla="*/ 13117 h 28622"/>
                <a:gd name="connsiteX10" fmla="*/ 5407 w 19327"/>
                <a:gd name="connsiteY10" fmla="*/ 11363 h 28622"/>
                <a:gd name="connsiteX11" fmla="*/ 5407 w 19327"/>
                <a:gd name="connsiteY11" fmla="*/ 4516 h 28622"/>
                <a:gd name="connsiteX12" fmla="*/ 7363 w 19327"/>
                <a:gd name="connsiteY12" fmla="*/ 4459 h 28622"/>
                <a:gd name="connsiteX13" fmla="*/ 12137 w 19327"/>
                <a:gd name="connsiteY13" fmla="*/ 7824 h 28622"/>
                <a:gd name="connsiteX14" fmla="*/ 7478 w 19327"/>
                <a:gd name="connsiteY14" fmla="*/ 11363 h 28622"/>
                <a:gd name="connsiteX15" fmla="*/ 5407 w 19327"/>
                <a:gd name="connsiteY15" fmla="*/ 11363 h 28622"/>
                <a:gd name="connsiteX16" fmla="*/ 13662 w 19327"/>
                <a:gd name="connsiteY16" fmla="*/ 20022 h 28622"/>
                <a:gd name="connsiteX17" fmla="*/ 7650 w 19327"/>
                <a:gd name="connsiteY17" fmla="*/ 23934 h 28622"/>
                <a:gd name="connsiteX18" fmla="*/ 5407 w 19327"/>
                <a:gd name="connsiteY18" fmla="*/ 23876 h 28622"/>
                <a:gd name="connsiteX19" fmla="*/ 5407 w 19327"/>
                <a:gd name="connsiteY19" fmla="*/ 15994 h 28622"/>
                <a:gd name="connsiteX20" fmla="*/ 7881 w 19327"/>
                <a:gd name="connsiteY20" fmla="*/ 15994 h 28622"/>
                <a:gd name="connsiteX21" fmla="*/ 13662 w 19327"/>
                <a:gd name="connsiteY21" fmla="*/ 20022 h 2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27" h="28622">
                  <a:moveTo>
                    <a:pt x="14697" y="13117"/>
                  </a:moveTo>
                  <a:cubicBezTo>
                    <a:pt x="16250" y="12053"/>
                    <a:pt x="17602" y="10212"/>
                    <a:pt x="17602" y="7594"/>
                  </a:cubicBezTo>
                  <a:cubicBezTo>
                    <a:pt x="17602" y="1323"/>
                    <a:pt x="11821" y="0"/>
                    <a:pt x="6989" y="0"/>
                  </a:cubicBezTo>
                  <a:cubicBezTo>
                    <a:pt x="4429" y="0"/>
                    <a:pt x="1870" y="172"/>
                    <a:pt x="604" y="431"/>
                  </a:cubicBezTo>
                  <a:lnTo>
                    <a:pt x="0" y="546"/>
                  </a:lnTo>
                  <a:lnTo>
                    <a:pt x="0" y="28076"/>
                  </a:lnTo>
                  <a:lnTo>
                    <a:pt x="661" y="28162"/>
                  </a:lnTo>
                  <a:cubicBezTo>
                    <a:pt x="2905" y="28450"/>
                    <a:pt x="5350" y="28623"/>
                    <a:pt x="7248" y="28623"/>
                  </a:cubicBezTo>
                  <a:cubicBezTo>
                    <a:pt x="17774" y="28623"/>
                    <a:pt x="19327" y="23330"/>
                    <a:pt x="19327" y="20166"/>
                  </a:cubicBezTo>
                  <a:cubicBezTo>
                    <a:pt x="19327" y="16771"/>
                    <a:pt x="17602" y="14239"/>
                    <a:pt x="14697" y="13117"/>
                  </a:cubicBezTo>
                  <a:moveTo>
                    <a:pt x="5407" y="11363"/>
                  </a:moveTo>
                  <a:lnTo>
                    <a:pt x="5407" y="4516"/>
                  </a:lnTo>
                  <a:cubicBezTo>
                    <a:pt x="5925" y="4459"/>
                    <a:pt x="6557" y="4459"/>
                    <a:pt x="7363" y="4459"/>
                  </a:cubicBezTo>
                  <a:cubicBezTo>
                    <a:pt x="9549" y="4459"/>
                    <a:pt x="12137" y="5034"/>
                    <a:pt x="12137" y="7824"/>
                  </a:cubicBezTo>
                  <a:cubicBezTo>
                    <a:pt x="12137" y="10212"/>
                    <a:pt x="10613" y="11363"/>
                    <a:pt x="7478" y="11363"/>
                  </a:cubicBezTo>
                  <a:lnTo>
                    <a:pt x="5407" y="11363"/>
                  </a:lnTo>
                  <a:close/>
                  <a:moveTo>
                    <a:pt x="13662" y="20022"/>
                  </a:moveTo>
                  <a:cubicBezTo>
                    <a:pt x="13662" y="21690"/>
                    <a:pt x="13029" y="23934"/>
                    <a:pt x="7650" y="23934"/>
                  </a:cubicBezTo>
                  <a:cubicBezTo>
                    <a:pt x="7104" y="23934"/>
                    <a:pt x="6155" y="23934"/>
                    <a:pt x="5407" y="23876"/>
                  </a:cubicBezTo>
                  <a:lnTo>
                    <a:pt x="5407" y="15994"/>
                  </a:lnTo>
                  <a:lnTo>
                    <a:pt x="7881" y="15994"/>
                  </a:lnTo>
                  <a:cubicBezTo>
                    <a:pt x="13057" y="15965"/>
                    <a:pt x="13662" y="18267"/>
                    <a:pt x="13662" y="20022"/>
                  </a:cubicBezTo>
                </a:path>
              </a:pathLst>
            </a:custGeom>
            <a:grpFill/>
            <a:ln w="2874" cap="flat">
              <a:noFill/>
              <a:prstDash val="solid"/>
              <a:miter/>
            </a:ln>
          </p:spPr>
          <p:txBody>
            <a:bodyPr rtlCol="0" anchor="ctr"/>
            <a:lstStyle/>
            <a:p>
              <a:endParaRPr lang="en-US"/>
            </a:p>
          </p:txBody>
        </p:sp>
        <p:sp>
          <p:nvSpPr>
            <p:cNvPr id="27" name="Graphic 7">
              <a:extLst>
                <a:ext uri="{FF2B5EF4-FFF2-40B4-BE49-F238E27FC236}">
                  <a16:creationId xmlns:a16="http://schemas.microsoft.com/office/drawing/2014/main" id="{63E7490B-EE64-B947-8964-3EB027F7A21E}"/>
                </a:ext>
              </a:extLst>
            </p:cNvPr>
            <p:cNvSpPr/>
            <p:nvPr/>
          </p:nvSpPr>
          <p:spPr>
            <a:xfrm>
              <a:off x="6071092" y="3424426"/>
              <a:ext cx="20017" cy="21114"/>
            </a:xfrm>
            <a:custGeom>
              <a:avLst/>
              <a:gdLst>
                <a:gd name="connsiteX0" fmla="*/ 10009 w 20017"/>
                <a:gd name="connsiteY0" fmla="*/ 0 h 21114"/>
                <a:gd name="connsiteX1" fmla="*/ 0 w 20017"/>
                <a:gd name="connsiteY1" fmla="*/ 10586 h 21114"/>
                <a:gd name="connsiteX2" fmla="*/ 10009 w 20017"/>
                <a:gd name="connsiteY2" fmla="*/ 21115 h 21114"/>
                <a:gd name="connsiteX3" fmla="*/ 20018 w 20017"/>
                <a:gd name="connsiteY3" fmla="*/ 10586 h 21114"/>
                <a:gd name="connsiteX4" fmla="*/ 10009 w 20017"/>
                <a:gd name="connsiteY4" fmla="*/ 0 h 21114"/>
                <a:gd name="connsiteX5" fmla="*/ 14467 w 20017"/>
                <a:gd name="connsiteY5" fmla="*/ 10557 h 21114"/>
                <a:gd name="connsiteX6" fmla="*/ 10009 w 20017"/>
                <a:gd name="connsiteY6" fmla="*/ 16685 h 21114"/>
                <a:gd name="connsiteX7" fmla="*/ 5580 w 20017"/>
                <a:gd name="connsiteY7" fmla="*/ 10557 h 21114"/>
                <a:gd name="connsiteX8" fmla="*/ 10009 w 20017"/>
                <a:gd name="connsiteY8" fmla="*/ 4459 h 21114"/>
                <a:gd name="connsiteX9" fmla="*/ 14467 w 20017"/>
                <a:gd name="connsiteY9" fmla="*/ 10557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017" h="21114">
                  <a:moveTo>
                    <a:pt x="10009" y="0"/>
                  </a:moveTo>
                  <a:cubicBezTo>
                    <a:pt x="3825" y="0"/>
                    <a:pt x="0" y="4056"/>
                    <a:pt x="0" y="10586"/>
                  </a:cubicBezTo>
                  <a:cubicBezTo>
                    <a:pt x="0" y="17087"/>
                    <a:pt x="3825" y="21115"/>
                    <a:pt x="10009" y="21115"/>
                  </a:cubicBezTo>
                  <a:cubicBezTo>
                    <a:pt x="16164" y="21115"/>
                    <a:pt x="20018" y="17087"/>
                    <a:pt x="20018" y="10586"/>
                  </a:cubicBezTo>
                  <a:cubicBezTo>
                    <a:pt x="20018" y="4056"/>
                    <a:pt x="16164" y="0"/>
                    <a:pt x="10009" y="0"/>
                  </a:cubicBezTo>
                  <a:moveTo>
                    <a:pt x="14467" y="10557"/>
                  </a:moveTo>
                  <a:cubicBezTo>
                    <a:pt x="14467" y="14671"/>
                    <a:pt x="13000" y="16685"/>
                    <a:pt x="10009" y="16685"/>
                  </a:cubicBezTo>
                  <a:cubicBezTo>
                    <a:pt x="7047" y="16685"/>
                    <a:pt x="5580" y="14671"/>
                    <a:pt x="5580" y="10557"/>
                  </a:cubicBezTo>
                  <a:cubicBezTo>
                    <a:pt x="5580" y="6444"/>
                    <a:pt x="7018" y="4459"/>
                    <a:pt x="10009" y="4459"/>
                  </a:cubicBezTo>
                  <a:cubicBezTo>
                    <a:pt x="13000" y="4459"/>
                    <a:pt x="14467" y="6473"/>
                    <a:pt x="14467" y="10557"/>
                  </a:cubicBezTo>
                </a:path>
              </a:pathLst>
            </a:custGeom>
            <a:grpFill/>
            <a:ln w="2874" cap="flat">
              <a:noFill/>
              <a:prstDash val="solid"/>
              <a:miter/>
            </a:ln>
          </p:spPr>
          <p:txBody>
            <a:bodyPr rtlCol="0" anchor="ctr"/>
            <a:lstStyle/>
            <a:p>
              <a:endParaRPr lang="en-US"/>
            </a:p>
          </p:txBody>
        </p:sp>
        <p:sp>
          <p:nvSpPr>
            <p:cNvPr id="28" name="Graphic 7">
              <a:extLst>
                <a:ext uri="{FF2B5EF4-FFF2-40B4-BE49-F238E27FC236}">
                  <a16:creationId xmlns:a16="http://schemas.microsoft.com/office/drawing/2014/main" id="{7B38C128-FA15-754F-980D-4FDAC8407473}"/>
                </a:ext>
              </a:extLst>
            </p:cNvPr>
            <p:cNvSpPr/>
            <p:nvPr/>
          </p:nvSpPr>
          <p:spPr>
            <a:xfrm>
              <a:off x="6106037" y="3416284"/>
              <a:ext cx="19212" cy="29255"/>
            </a:xfrm>
            <a:custGeom>
              <a:avLst/>
              <a:gdLst>
                <a:gd name="connsiteX0" fmla="*/ 10325 w 19212"/>
                <a:gd name="connsiteY0" fmla="*/ 8141 h 29255"/>
                <a:gd name="connsiteX1" fmla="*/ 5378 w 19212"/>
                <a:gd name="connsiteY1" fmla="*/ 9694 h 29255"/>
                <a:gd name="connsiteX2" fmla="*/ 5378 w 19212"/>
                <a:gd name="connsiteY2" fmla="*/ 288 h 29255"/>
                <a:gd name="connsiteX3" fmla="*/ 4746 w 19212"/>
                <a:gd name="connsiteY3" fmla="*/ 173 h 29255"/>
                <a:gd name="connsiteX4" fmla="*/ 2675 w 19212"/>
                <a:gd name="connsiteY4" fmla="*/ 0 h 29255"/>
                <a:gd name="connsiteX5" fmla="*/ 633 w 19212"/>
                <a:gd name="connsiteY5" fmla="*/ 173 h 29255"/>
                <a:gd name="connsiteX6" fmla="*/ 0 w 19212"/>
                <a:gd name="connsiteY6" fmla="*/ 288 h 29255"/>
                <a:gd name="connsiteX7" fmla="*/ 0 w 19212"/>
                <a:gd name="connsiteY7" fmla="*/ 28019 h 29255"/>
                <a:gd name="connsiteX8" fmla="*/ 518 w 19212"/>
                <a:gd name="connsiteY8" fmla="*/ 28192 h 29255"/>
                <a:gd name="connsiteX9" fmla="*/ 7277 w 19212"/>
                <a:gd name="connsiteY9" fmla="*/ 29256 h 29255"/>
                <a:gd name="connsiteX10" fmla="*/ 19213 w 19212"/>
                <a:gd name="connsiteY10" fmla="*/ 18238 h 29255"/>
                <a:gd name="connsiteX11" fmla="*/ 10325 w 19212"/>
                <a:gd name="connsiteY11" fmla="*/ 8141 h 29255"/>
                <a:gd name="connsiteX12" fmla="*/ 13662 w 19212"/>
                <a:gd name="connsiteY12" fmla="*/ 18382 h 29255"/>
                <a:gd name="connsiteX13" fmla="*/ 7737 w 19212"/>
                <a:gd name="connsiteY13" fmla="*/ 24653 h 29255"/>
                <a:gd name="connsiteX14" fmla="*/ 5378 w 19212"/>
                <a:gd name="connsiteY14" fmla="*/ 24423 h 29255"/>
                <a:gd name="connsiteX15" fmla="*/ 5378 w 19212"/>
                <a:gd name="connsiteY15" fmla="*/ 17174 h 29255"/>
                <a:gd name="connsiteX16" fmla="*/ 9606 w 19212"/>
                <a:gd name="connsiteY16" fmla="*/ 12744 h 29255"/>
                <a:gd name="connsiteX17" fmla="*/ 13662 w 19212"/>
                <a:gd name="connsiteY17" fmla="*/ 18382 h 29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212" h="29255">
                  <a:moveTo>
                    <a:pt x="10325" y="8141"/>
                  </a:moveTo>
                  <a:cubicBezTo>
                    <a:pt x="8427" y="8141"/>
                    <a:pt x="6673" y="8688"/>
                    <a:pt x="5378" y="9694"/>
                  </a:cubicBezTo>
                  <a:lnTo>
                    <a:pt x="5378" y="288"/>
                  </a:lnTo>
                  <a:lnTo>
                    <a:pt x="4746" y="173"/>
                  </a:lnTo>
                  <a:cubicBezTo>
                    <a:pt x="3969" y="29"/>
                    <a:pt x="3049" y="0"/>
                    <a:pt x="2675" y="0"/>
                  </a:cubicBezTo>
                  <a:cubicBezTo>
                    <a:pt x="2330" y="0"/>
                    <a:pt x="1409" y="29"/>
                    <a:pt x="633" y="173"/>
                  </a:cubicBezTo>
                  <a:lnTo>
                    <a:pt x="0" y="288"/>
                  </a:lnTo>
                  <a:lnTo>
                    <a:pt x="0" y="28019"/>
                  </a:lnTo>
                  <a:lnTo>
                    <a:pt x="518" y="28192"/>
                  </a:lnTo>
                  <a:cubicBezTo>
                    <a:pt x="2013" y="28681"/>
                    <a:pt x="4659" y="29256"/>
                    <a:pt x="7277" y="29256"/>
                  </a:cubicBezTo>
                  <a:cubicBezTo>
                    <a:pt x="14870" y="29256"/>
                    <a:pt x="19213" y="25229"/>
                    <a:pt x="19213" y="18238"/>
                  </a:cubicBezTo>
                  <a:cubicBezTo>
                    <a:pt x="19241" y="11823"/>
                    <a:pt x="15991" y="8141"/>
                    <a:pt x="10325" y="8141"/>
                  </a:cubicBezTo>
                  <a:moveTo>
                    <a:pt x="13662" y="18382"/>
                  </a:moveTo>
                  <a:cubicBezTo>
                    <a:pt x="13662" y="22438"/>
                    <a:pt x="11562" y="24653"/>
                    <a:pt x="7737" y="24653"/>
                  </a:cubicBezTo>
                  <a:cubicBezTo>
                    <a:pt x="6845" y="24653"/>
                    <a:pt x="6040" y="24567"/>
                    <a:pt x="5378" y="24423"/>
                  </a:cubicBezTo>
                  <a:lnTo>
                    <a:pt x="5378" y="17174"/>
                  </a:lnTo>
                  <a:cubicBezTo>
                    <a:pt x="5378" y="13060"/>
                    <a:pt x="8600" y="12744"/>
                    <a:pt x="9606" y="12744"/>
                  </a:cubicBezTo>
                  <a:cubicBezTo>
                    <a:pt x="11476" y="12744"/>
                    <a:pt x="13662" y="13405"/>
                    <a:pt x="13662" y="18382"/>
                  </a:cubicBezTo>
                </a:path>
              </a:pathLst>
            </a:custGeom>
            <a:grpFill/>
            <a:ln w="2874" cap="flat">
              <a:noFill/>
              <a:prstDash val="solid"/>
              <a:miter/>
            </a:ln>
          </p:spPr>
          <p:txBody>
            <a:bodyPr rtlCol="0" anchor="ctr"/>
            <a:lstStyle/>
            <a:p>
              <a:endParaRPr lang="en-US"/>
            </a:p>
          </p:txBody>
        </p:sp>
        <p:sp>
          <p:nvSpPr>
            <p:cNvPr id="29" name="Graphic 7">
              <a:extLst>
                <a:ext uri="{FF2B5EF4-FFF2-40B4-BE49-F238E27FC236}">
                  <a16:creationId xmlns:a16="http://schemas.microsoft.com/office/drawing/2014/main" id="{1BC5AD91-B86E-7C4F-9B41-3807AD281024}"/>
                </a:ext>
              </a:extLst>
            </p:cNvPr>
            <p:cNvSpPr/>
            <p:nvPr/>
          </p:nvSpPr>
          <p:spPr>
            <a:xfrm>
              <a:off x="6128384" y="3424426"/>
              <a:ext cx="19212" cy="21085"/>
            </a:xfrm>
            <a:custGeom>
              <a:avLst/>
              <a:gdLst>
                <a:gd name="connsiteX0" fmla="*/ 10124 w 19212"/>
                <a:gd name="connsiteY0" fmla="*/ 0 h 21085"/>
                <a:gd name="connsiteX1" fmla="*/ 0 w 19212"/>
                <a:gd name="connsiteY1" fmla="*/ 10672 h 21085"/>
                <a:gd name="connsiteX2" fmla="*/ 11015 w 19212"/>
                <a:gd name="connsiteY2" fmla="*/ 21086 h 21085"/>
                <a:gd name="connsiteX3" fmla="*/ 17487 w 19212"/>
                <a:gd name="connsiteY3" fmla="*/ 19993 h 21085"/>
                <a:gd name="connsiteX4" fmla="*/ 17976 w 19212"/>
                <a:gd name="connsiteY4" fmla="*/ 19792 h 21085"/>
                <a:gd name="connsiteX5" fmla="*/ 17947 w 19212"/>
                <a:gd name="connsiteY5" fmla="*/ 19274 h 21085"/>
                <a:gd name="connsiteX6" fmla="*/ 17113 w 19212"/>
                <a:gd name="connsiteY6" fmla="*/ 16052 h 21085"/>
                <a:gd name="connsiteX7" fmla="*/ 16796 w 19212"/>
                <a:gd name="connsiteY7" fmla="*/ 15505 h 21085"/>
                <a:gd name="connsiteX8" fmla="*/ 16193 w 19212"/>
                <a:gd name="connsiteY8" fmla="*/ 15735 h 21085"/>
                <a:gd name="connsiteX9" fmla="*/ 11246 w 19212"/>
                <a:gd name="connsiteY9" fmla="*/ 16598 h 21085"/>
                <a:gd name="connsiteX10" fmla="*/ 5637 w 19212"/>
                <a:gd name="connsiteY10" fmla="*/ 12197 h 21085"/>
                <a:gd name="connsiteX11" fmla="*/ 19040 w 19212"/>
                <a:gd name="connsiteY11" fmla="*/ 12197 h 21085"/>
                <a:gd name="connsiteX12" fmla="*/ 19126 w 19212"/>
                <a:gd name="connsiteY12" fmla="*/ 11075 h 21085"/>
                <a:gd name="connsiteX13" fmla="*/ 19212 w 19212"/>
                <a:gd name="connsiteY13" fmla="*/ 9378 h 21085"/>
                <a:gd name="connsiteX14" fmla="*/ 10124 w 19212"/>
                <a:gd name="connsiteY14" fmla="*/ 0 h 21085"/>
                <a:gd name="connsiteX15" fmla="*/ 10009 w 19212"/>
                <a:gd name="connsiteY15" fmla="*/ 4401 h 21085"/>
                <a:gd name="connsiteX16" fmla="*/ 13834 w 19212"/>
                <a:gd name="connsiteY16" fmla="*/ 7997 h 21085"/>
                <a:gd name="connsiteX17" fmla="*/ 5752 w 19212"/>
                <a:gd name="connsiteY17" fmla="*/ 7997 h 21085"/>
                <a:gd name="connsiteX18" fmla="*/ 10009 w 19212"/>
                <a:gd name="connsiteY18" fmla="*/ 4401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212" h="21085">
                  <a:moveTo>
                    <a:pt x="10124" y="0"/>
                  </a:moveTo>
                  <a:cubicBezTo>
                    <a:pt x="3883" y="0"/>
                    <a:pt x="0" y="4085"/>
                    <a:pt x="0" y="10672"/>
                  </a:cubicBezTo>
                  <a:cubicBezTo>
                    <a:pt x="0" y="17404"/>
                    <a:pt x="3911" y="21086"/>
                    <a:pt x="11015" y="21086"/>
                  </a:cubicBezTo>
                  <a:cubicBezTo>
                    <a:pt x="13604" y="21086"/>
                    <a:pt x="15703" y="20741"/>
                    <a:pt x="17487" y="19993"/>
                  </a:cubicBezTo>
                  <a:lnTo>
                    <a:pt x="17976" y="19792"/>
                  </a:lnTo>
                  <a:lnTo>
                    <a:pt x="17947" y="19274"/>
                  </a:lnTo>
                  <a:cubicBezTo>
                    <a:pt x="17889" y="18094"/>
                    <a:pt x="17573" y="16857"/>
                    <a:pt x="17113" y="16052"/>
                  </a:cubicBezTo>
                  <a:lnTo>
                    <a:pt x="16796" y="15505"/>
                  </a:lnTo>
                  <a:lnTo>
                    <a:pt x="16193" y="15735"/>
                  </a:lnTo>
                  <a:cubicBezTo>
                    <a:pt x="14668" y="16311"/>
                    <a:pt x="13000" y="16598"/>
                    <a:pt x="11246" y="16598"/>
                  </a:cubicBezTo>
                  <a:cubicBezTo>
                    <a:pt x="7708" y="16598"/>
                    <a:pt x="5982" y="15246"/>
                    <a:pt x="5637" y="12197"/>
                  </a:cubicBezTo>
                  <a:lnTo>
                    <a:pt x="19040" y="12197"/>
                  </a:lnTo>
                  <a:lnTo>
                    <a:pt x="19126" y="11075"/>
                  </a:lnTo>
                  <a:cubicBezTo>
                    <a:pt x="19155" y="10586"/>
                    <a:pt x="19212" y="9953"/>
                    <a:pt x="19212" y="9378"/>
                  </a:cubicBezTo>
                  <a:cubicBezTo>
                    <a:pt x="19212" y="3682"/>
                    <a:pt x="15646" y="0"/>
                    <a:pt x="10124" y="0"/>
                  </a:cubicBezTo>
                  <a:moveTo>
                    <a:pt x="10009" y="4401"/>
                  </a:moveTo>
                  <a:cubicBezTo>
                    <a:pt x="12971" y="4401"/>
                    <a:pt x="13690" y="6703"/>
                    <a:pt x="13834" y="7997"/>
                  </a:cubicBezTo>
                  <a:lnTo>
                    <a:pt x="5752" y="7997"/>
                  </a:lnTo>
                  <a:cubicBezTo>
                    <a:pt x="6270" y="5581"/>
                    <a:pt x="7651" y="4401"/>
                    <a:pt x="10009" y="4401"/>
                  </a:cubicBezTo>
                </a:path>
              </a:pathLst>
            </a:custGeom>
            <a:grpFill/>
            <a:ln w="2874" cap="flat">
              <a:noFill/>
              <a:prstDash val="solid"/>
              <a:miter/>
            </a:ln>
          </p:spPr>
          <p:txBody>
            <a:bodyPr rtlCol="0" anchor="ctr"/>
            <a:lstStyle/>
            <a:p>
              <a:endParaRPr lang="en-US"/>
            </a:p>
          </p:txBody>
        </p:sp>
        <p:sp>
          <p:nvSpPr>
            <p:cNvPr id="30" name="Graphic 7">
              <a:extLst>
                <a:ext uri="{FF2B5EF4-FFF2-40B4-BE49-F238E27FC236}">
                  <a16:creationId xmlns:a16="http://schemas.microsoft.com/office/drawing/2014/main" id="{CAF372C2-2F37-454B-BF7F-6E88733A73BD}"/>
                </a:ext>
              </a:extLst>
            </p:cNvPr>
            <p:cNvSpPr/>
            <p:nvPr/>
          </p:nvSpPr>
          <p:spPr>
            <a:xfrm>
              <a:off x="6151307" y="3424684"/>
              <a:ext cx="12051" cy="20539"/>
            </a:xfrm>
            <a:custGeom>
              <a:avLst/>
              <a:gdLst>
                <a:gd name="connsiteX0" fmla="*/ 11735 w 12051"/>
                <a:gd name="connsiteY0" fmla="*/ 201 h 20539"/>
                <a:gd name="connsiteX1" fmla="*/ 11217 w 12051"/>
                <a:gd name="connsiteY1" fmla="*/ 144 h 20539"/>
                <a:gd name="connsiteX2" fmla="*/ 9923 w 12051"/>
                <a:gd name="connsiteY2" fmla="*/ 58 h 20539"/>
                <a:gd name="connsiteX3" fmla="*/ 4947 w 12051"/>
                <a:gd name="connsiteY3" fmla="*/ 1985 h 20539"/>
                <a:gd name="connsiteX4" fmla="*/ 4746 w 12051"/>
                <a:gd name="connsiteY4" fmla="*/ 777 h 20539"/>
                <a:gd name="connsiteX5" fmla="*/ 4659 w 12051"/>
                <a:gd name="connsiteY5" fmla="*/ 288 h 20539"/>
                <a:gd name="connsiteX6" fmla="*/ 4171 w 12051"/>
                <a:gd name="connsiteY6" fmla="*/ 173 h 20539"/>
                <a:gd name="connsiteX7" fmla="*/ 2387 w 12051"/>
                <a:gd name="connsiteY7" fmla="*/ 0 h 20539"/>
                <a:gd name="connsiteX8" fmla="*/ 633 w 12051"/>
                <a:gd name="connsiteY8" fmla="*/ 173 h 20539"/>
                <a:gd name="connsiteX9" fmla="*/ 0 w 12051"/>
                <a:gd name="connsiteY9" fmla="*/ 288 h 20539"/>
                <a:gd name="connsiteX10" fmla="*/ 0 w 12051"/>
                <a:gd name="connsiteY10" fmla="*/ 20281 h 20539"/>
                <a:gd name="connsiteX11" fmla="*/ 633 w 12051"/>
                <a:gd name="connsiteY11" fmla="*/ 20396 h 20539"/>
                <a:gd name="connsiteX12" fmla="*/ 2704 w 12051"/>
                <a:gd name="connsiteY12" fmla="*/ 20540 h 20539"/>
                <a:gd name="connsiteX13" fmla="*/ 4746 w 12051"/>
                <a:gd name="connsiteY13" fmla="*/ 20367 h 20539"/>
                <a:gd name="connsiteX14" fmla="*/ 5378 w 12051"/>
                <a:gd name="connsiteY14" fmla="*/ 20252 h 20539"/>
                <a:gd name="connsiteX15" fmla="*/ 5378 w 12051"/>
                <a:gd name="connsiteY15" fmla="*/ 10327 h 20539"/>
                <a:gd name="connsiteX16" fmla="*/ 9951 w 12051"/>
                <a:gd name="connsiteY16" fmla="*/ 4861 h 20539"/>
                <a:gd name="connsiteX17" fmla="*/ 10354 w 12051"/>
                <a:gd name="connsiteY17" fmla="*/ 4861 h 20539"/>
                <a:gd name="connsiteX18" fmla="*/ 10929 w 12051"/>
                <a:gd name="connsiteY18" fmla="*/ 4919 h 20539"/>
                <a:gd name="connsiteX19" fmla="*/ 11706 w 12051"/>
                <a:gd name="connsiteY19" fmla="*/ 5121 h 20539"/>
                <a:gd name="connsiteX20" fmla="*/ 11850 w 12051"/>
                <a:gd name="connsiteY20" fmla="*/ 4344 h 20539"/>
                <a:gd name="connsiteX21" fmla="*/ 12051 w 12051"/>
                <a:gd name="connsiteY21" fmla="*/ 2359 h 20539"/>
                <a:gd name="connsiteX22" fmla="*/ 11878 w 12051"/>
                <a:gd name="connsiteY22" fmla="*/ 719 h 20539"/>
                <a:gd name="connsiteX23" fmla="*/ 11735 w 12051"/>
                <a:gd name="connsiteY23" fmla="*/ 201 h 2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51" h="20539">
                  <a:moveTo>
                    <a:pt x="11735" y="201"/>
                  </a:moveTo>
                  <a:lnTo>
                    <a:pt x="11217" y="144"/>
                  </a:lnTo>
                  <a:cubicBezTo>
                    <a:pt x="10901" y="115"/>
                    <a:pt x="10383" y="58"/>
                    <a:pt x="9923" y="58"/>
                  </a:cubicBezTo>
                  <a:cubicBezTo>
                    <a:pt x="7967" y="58"/>
                    <a:pt x="6299" y="690"/>
                    <a:pt x="4947" y="1985"/>
                  </a:cubicBezTo>
                  <a:cubicBezTo>
                    <a:pt x="4890" y="1496"/>
                    <a:pt x="4803" y="1064"/>
                    <a:pt x="4746" y="777"/>
                  </a:cubicBezTo>
                  <a:lnTo>
                    <a:pt x="4659" y="288"/>
                  </a:lnTo>
                  <a:lnTo>
                    <a:pt x="4171" y="173"/>
                  </a:lnTo>
                  <a:cubicBezTo>
                    <a:pt x="3710" y="58"/>
                    <a:pt x="3106" y="0"/>
                    <a:pt x="2387" y="0"/>
                  </a:cubicBezTo>
                  <a:cubicBezTo>
                    <a:pt x="1726" y="0"/>
                    <a:pt x="1208" y="58"/>
                    <a:pt x="633" y="173"/>
                  </a:cubicBezTo>
                  <a:lnTo>
                    <a:pt x="0" y="288"/>
                  </a:lnTo>
                  <a:lnTo>
                    <a:pt x="0" y="20281"/>
                  </a:lnTo>
                  <a:lnTo>
                    <a:pt x="633" y="20396"/>
                  </a:lnTo>
                  <a:cubicBezTo>
                    <a:pt x="1409" y="20540"/>
                    <a:pt x="2272" y="20540"/>
                    <a:pt x="2704" y="20540"/>
                  </a:cubicBezTo>
                  <a:cubicBezTo>
                    <a:pt x="3164" y="20540"/>
                    <a:pt x="4027" y="20511"/>
                    <a:pt x="4746" y="20367"/>
                  </a:cubicBezTo>
                  <a:lnTo>
                    <a:pt x="5378" y="20252"/>
                  </a:lnTo>
                  <a:lnTo>
                    <a:pt x="5378" y="10327"/>
                  </a:lnTo>
                  <a:cubicBezTo>
                    <a:pt x="5378" y="6588"/>
                    <a:pt x="6845" y="4861"/>
                    <a:pt x="9951" y="4861"/>
                  </a:cubicBezTo>
                  <a:lnTo>
                    <a:pt x="10354" y="4861"/>
                  </a:lnTo>
                  <a:cubicBezTo>
                    <a:pt x="10440" y="4861"/>
                    <a:pt x="10699" y="4861"/>
                    <a:pt x="10929" y="4919"/>
                  </a:cubicBezTo>
                  <a:lnTo>
                    <a:pt x="11706" y="5121"/>
                  </a:lnTo>
                  <a:lnTo>
                    <a:pt x="11850" y="4344"/>
                  </a:lnTo>
                  <a:cubicBezTo>
                    <a:pt x="11994" y="3682"/>
                    <a:pt x="12051" y="2963"/>
                    <a:pt x="12051" y="2359"/>
                  </a:cubicBezTo>
                  <a:cubicBezTo>
                    <a:pt x="12051" y="1697"/>
                    <a:pt x="11994" y="1180"/>
                    <a:pt x="11878" y="719"/>
                  </a:cubicBezTo>
                  <a:lnTo>
                    <a:pt x="11735" y="201"/>
                  </a:lnTo>
                  <a:close/>
                </a:path>
              </a:pathLst>
            </a:custGeom>
            <a:grpFill/>
            <a:ln w="2874" cap="flat">
              <a:noFill/>
              <a:prstDash val="solid"/>
              <a:miter/>
            </a:ln>
          </p:spPr>
          <p:txBody>
            <a:bodyPr rtlCol="0" anchor="ctr"/>
            <a:lstStyle/>
            <a:p>
              <a:endParaRPr lang="en-US"/>
            </a:p>
          </p:txBody>
        </p:sp>
        <p:sp>
          <p:nvSpPr>
            <p:cNvPr id="31" name="Graphic 7">
              <a:extLst>
                <a:ext uri="{FF2B5EF4-FFF2-40B4-BE49-F238E27FC236}">
                  <a16:creationId xmlns:a16="http://schemas.microsoft.com/office/drawing/2014/main" id="{77B54998-26A4-B24C-9C3C-B8F018D0C918}"/>
                </a:ext>
              </a:extLst>
            </p:cNvPr>
            <p:cNvSpPr/>
            <p:nvPr/>
          </p:nvSpPr>
          <p:spPr>
            <a:xfrm>
              <a:off x="6175610" y="3424454"/>
              <a:ext cx="16738" cy="21114"/>
            </a:xfrm>
            <a:custGeom>
              <a:avLst/>
              <a:gdLst>
                <a:gd name="connsiteX0" fmla="*/ 15819 w 16738"/>
                <a:gd name="connsiteY0" fmla="*/ 16225 h 21114"/>
                <a:gd name="connsiteX1" fmla="*/ 15502 w 16738"/>
                <a:gd name="connsiteY1" fmla="*/ 15707 h 21114"/>
                <a:gd name="connsiteX2" fmla="*/ 14927 w 16738"/>
                <a:gd name="connsiteY2" fmla="*/ 15908 h 21114"/>
                <a:gd name="connsiteX3" fmla="*/ 11044 w 16738"/>
                <a:gd name="connsiteY3" fmla="*/ 16512 h 21114"/>
                <a:gd name="connsiteX4" fmla="*/ 5579 w 16738"/>
                <a:gd name="connsiteY4" fmla="*/ 10528 h 21114"/>
                <a:gd name="connsiteX5" fmla="*/ 10728 w 16738"/>
                <a:gd name="connsiteY5" fmla="*/ 4516 h 21114"/>
                <a:gd name="connsiteX6" fmla="*/ 14812 w 16738"/>
                <a:gd name="connsiteY6" fmla="*/ 5091 h 21114"/>
                <a:gd name="connsiteX7" fmla="*/ 15416 w 16738"/>
                <a:gd name="connsiteY7" fmla="*/ 5293 h 21114"/>
                <a:gd name="connsiteX8" fmla="*/ 15703 w 16738"/>
                <a:gd name="connsiteY8" fmla="*/ 4718 h 21114"/>
                <a:gd name="connsiteX9" fmla="*/ 16451 w 16738"/>
                <a:gd name="connsiteY9" fmla="*/ 1496 h 21114"/>
                <a:gd name="connsiteX10" fmla="*/ 16451 w 16738"/>
                <a:gd name="connsiteY10" fmla="*/ 978 h 21114"/>
                <a:gd name="connsiteX11" fmla="*/ 15962 w 16738"/>
                <a:gd name="connsiteY11" fmla="*/ 805 h 21114"/>
                <a:gd name="connsiteX12" fmla="*/ 10469 w 16738"/>
                <a:gd name="connsiteY12" fmla="*/ 0 h 21114"/>
                <a:gd name="connsiteX13" fmla="*/ 0 w 16738"/>
                <a:gd name="connsiteY13" fmla="*/ 10586 h 21114"/>
                <a:gd name="connsiteX14" fmla="*/ 10728 w 16738"/>
                <a:gd name="connsiteY14" fmla="*/ 21115 h 21114"/>
                <a:gd name="connsiteX15" fmla="*/ 16221 w 16738"/>
                <a:gd name="connsiteY15" fmla="*/ 20223 h 21114"/>
                <a:gd name="connsiteX16" fmla="*/ 16739 w 16738"/>
                <a:gd name="connsiteY16" fmla="*/ 20022 h 21114"/>
                <a:gd name="connsiteX17" fmla="*/ 16710 w 16738"/>
                <a:gd name="connsiteY17" fmla="*/ 19475 h 21114"/>
                <a:gd name="connsiteX18" fmla="*/ 15819 w 16738"/>
                <a:gd name="connsiteY18" fmla="*/ 16225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738" h="21114">
                  <a:moveTo>
                    <a:pt x="15819" y="16225"/>
                  </a:moveTo>
                  <a:lnTo>
                    <a:pt x="15502" y="15707"/>
                  </a:lnTo>
                  <a:lnTo>
                    <a:pt x="14927" y="15908"/>
                  </a:lnTo>
                  <a:cubicBezTo>
                    <a:pt x="13690" y="16339"/>
                    <a:pt x="12540" y="16512"/>
                    <a:pt x="11044" y="16512"/>
                  </a:cubicBezTo>
                  <a:cubicBezTo>
                    <a:pt x="7363" y="16512"/>
                    <a:pt x="5579" y="14556"/>
                    <a:pt x="5579" y="10528"/>
                  </a:cubicBezTo>
                  <a:cubicBezTo>
                    <a:pt x="5579" y="7767"/>
                    <a:pt x="6471" y="4516"/>
                    <a:pt x="10728" y="4516"/>
                  </a:cubicBezTo>
                  <a:cubicBezTo>
                    <a:pt x="12223" y="4516"/>
                    <a:pt x="13575" y="4718"/>
                    <a:pt x="14812" y="5091"/>
                  </a:cubicBezTo>
                  <a:lnTo>
                    <a:pt x="15416" y="5293"/>
                  </a:lnTo>
                  <a:lnTo>
                    <a:pt x="15703" y="4718"/>
                  </a:lnTo>
                  <a:cubicBezTo>
                    <a:pt x="16221" y="3711"/>
                    <a:pt x="16451" y="2359"/>
                    <a:pt x="16451" y="1496"/>
                  </a:cubicBezTo>
                  <a:lnTo>
                    <a:pt x="16451" y="978"/>
                  </a:lnTo>
                  <a:lnTo>
                    <a:pt x="15962" y="805"/>
                  </a:lnTo>
                  <a:cubicBezTo>
                    <a:pt x="14409" y="230"/>
                    <a:pt x="12770" y="0"/>
                    <a:pt x="10469" y="0"/>
                  </a:cubicBezTo>
                  <a:cubicBezTo>
                    <a:pt x="4113" y="0"/>
                    <a:pt x="0" y="4142"/>
                    <a:pt x="0" y="10586"/>
                  </a:cubicBezTo>
                  <a:cubicBezTo>
                    <a:pt x="0" y="17289"/>
                    <a:pt x="3911" y="21115"/>
                    <a:pt x="10728" y="21115"/>
                  </a:cubicBezTo>
                  <a:cubicBezTo>
                    <a:pt x="12741" y="21115"/>
                    <a:pt x="14582" y="20827"/>
                    <a:pt x="16221" y="20223"/>
                  </a:cubicBezTo>
                  <a:lnTo>
                    <a:pt x="16739" y="20022"/>
                  </a:lnTo>
                  <a:lnTo>
                    <a:pt x="16710" y="19475"/>
                  </a:lnTo>
                  <a:cubicBezTo>
                    <a:pt x="16681" y="18324"/>
                    <a:pt x="16336" y="17087"/>
                    <a:pt x="15819" y="16225"/>
                  </a:cubicBezTo>
                </a:path>
              </a:pathLst>
            </a:custGeom>
            <a:grpFill/>
            <a:ln w="2874" cap="flat">
              <a:noFill/>
              <a:prstDash val="solid"/>
              <a:miter/>
            </a:ln>
          </p:spPr>
          <p:txBody>
            <a:bodyPr rtlCol="0" anchor="ctr"/>
            <a:lstStyle/>
            <a:p>
              <a:endParaRPr lang="en-US"/>
            </a:p>
          </p:txBody>
        </p:sp>
        <p:sp>
          <p:nvSpPr>
            <p:cNvPr id="32" name="Graphic 7">
              <a:extLst>
                <a:ext uri="{FF2B5EF4-FFF2-40B4-BE49-F238E27FC236}">
                  <a16:creationId xmlns:a16="http://schemas.microsoft.com/office/drawing/2014/main" id="{27D4F22D-1E4F-D743-8BB1-DC6D44E596BA}"/>
                </a:ext>
              </a:extLst>
            </p:cNvPr>
            <p:cNvSpPr/>
            <p:nvPr/>
          </p:nvSpPr>
          <p:spPr>
            <a:xfrm>
              <a:off x="6194592" y="3424426"/>
              <a:ext cx="16997" cy="21085"/>
            </a:xfrm>
            <a:custGeom>
              <a:avLst/>
              <a:gdLst>
                <a:gd name="connsiteX0" fmla="*/ 8312 w 16997"/>
                <a:gd name="connsiteY0" fmla="*/ 0 h 21085"/>
                <a:gd name="connsiteX1" fmla="*/ 2128 w 16997"/>
                <a:gd name="connsiteY1" fmla="*/ 863 h 21085"/>
                <a:gd name="connsiteX2" fmla="*/ 1582 w 16997"/>
                <a:gd name="connsiteY2" fmla="*/ 1036 h 21085"/>
                <a:gd name="connsiteX3" fmla="*/ 1582 w 16997"/>
                <a:gd name="connsiteY3" fmla="*/ 1582 h 21085"/>
                <a:gd name="connsiteX4" fmla="*/ 2445 w 16997"/>
                <a:gd name="connsiteY4" fmla="*/ 4861 h 21085"/>
                <a:gd name="connsiteX5" fmla="*/ 2761 w 16997"/>
                <a:gd name="connsiteY5" fmla="*/ 5351 h 21085"/>
                <a:gd name="connsiteX6" fmla="*/ 3308 w 16997"/>
                <a:gd name="connsiteY6" fmla="*/ 5178 h 21085"/>
                <a:gd name="connsiteX7" fmla="*/ 7938 w 16997"/>
                <a:gd name="connsiteY7" fmla="*/ 4487 h 21085"/>
                <a:gd name="connsiteX8" fmla="*/ 11706 w 16997"/>
                <a:gd name="connsiteY8" fmla="*/ 7393 h 21085"/>
                <a:gd name="connsiteX9" fmla="*/ 9117 w 16997"/>
                <a:gd name="connsiteY9" fmla="*/ 7307 h 21085"/>
                <a:gd name="connsiteX10" fmla="*/ 0 w 16997"/>
                <a:gd name="connsiteY10" fmla="*/ 14355 h 21085"/>
                <a:gd name="connsiteX11" fmla="*/ 9002 w 16997"/>
                <a:gd name="connsiteY11" fmla="*/ 21086 h 21085"/>
                <a:gd name="connsiteX12" fmla="*/ 16394 w 16997"/>
                <a:gd name="connsiteY12" fmla="*/ 20166 h 21085"/>
                <a:gd name="connsiteX13" fmla="*/ 16998 w 16997"/>
                <a:gd name="connsiteY13" fmla="*/ 20022 h 21085"/>
                <a:gd name="connsiteX14" fmla="*/ 16998 w 16997"/>
                <a:gd name="connsiteY14" fmla="*/ 7681 h 21085"/>
                <a:gd name="connsiteX15" fmla="*/ 8312 w 16997"/>
                <a:gd name="connsiteY15" fmla="*/ 0 h 21085"/>
                <a:gd name="connsiteX16" fmla="*/ 11677 w 16997"/>
                <a:gd name="connsiteY16" fmla="*/ 11794 h 21085"/>
                <a:gd name="connsiteX17" fmla="*/ 11677 w 16997"/>
                <a:gd name="connsiteY17" fmla="*/ 16455 h 21085"/>
                <a:gd name="connsiteX18" fmla="*/ 8916 w 16997"/>
                <a:gd name="connsiteY18" fmla="*/ 16685 h 21085"/>
                <a:gd name="connsiteX19" fmla="*/ 5321 w 16997"/>
                <a:gd name="connsiteY19" fmla="*/ 14297 h 21085"/>
                <a:gd name="connsiteX20" fmla="*/ 9462 w 16997"/>
                <a:gd name="connsiteY20" fmla="*/ 11650 h 21085"/>
                <a:gd name="connsiteX21" fmla="*/ 11677 w 16997"/>
                <a:gd name="connsiteY21" fmla="*/ 11794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997" h="21085">
                  <a:moveTo>
                    <a:pt x="8312" y="0"/>
                  </a:moveTo>
                  <a:cubicBezTo>
                    <a:pt x="6184" y="0"/>
                    <a:pt x="3854" y="316"/>
                    <a:pt x="2128" y="863"/>
                  </a:cubicBezTo>
                  <a:lnTo>
                    <a:pt x="1582" y="1036"/>
                  </a:lnTo>
                  <a:lnTo>
                    <a:pt x="1582" y="1582"/>
                  </a:lnTo>
                  <a:cubicBezTo>
                    <a:pt x="1582" y="2877"/>
                    <a:pt x="1870" y="3941"/>
                    <a:pt x="2445" y="4861"/>
                  </a:cubicBezTo>
                  <a:lnTo>
                    <a:pt x="2761" y="5351"/>
                  </a:lnTo>
                  <a:lnTo>
                    <a:pt x="3308" y="5178"/>
                  </a:lnTo>
                  <a:cubicBezTo>
                    <a:pt x="4976" y="4689"/>
                    <a:pt x="6385" y="4487"/>
                    <a:pt x="7938" y="4487"/>
                  </a:cubicBezTo>
                  <a:cubicBezTo>
                    <a:pt x="10987" y="4487"/>
                    <a:pt x="11648" y="5609"/>
                    <a:pt x="11706" y="7393"/>
                  </a:cubicBezTo>
                  <a:cubicBezTo>
                    <a:pt x="10987" y="7335"/>
                    <a:pt x="10153" y="7307"/>
                    <a:pt x="9117" y="7307"/>
                  </a:cubicBezTo>
                  <a:cubicBezTo>
                    <a:pt x="3595" y="7307"/>
                    <a:pt x="0" y="10068"/>
                    <a:pt x="0" y="14355"/>
                  </a:cubicBezTo>
                  <a:cubicBezTo>
                    <a:pt x="0" y="19935"/>
                    <a:pt x="4889" y="21086"/>
                    <a:pt x="9002" y="21086"/>
                  </a:cubicBezTo>
                  <a:cubicBezTo>
                    <a:pt x="11102" y="21086"/>
                    <a:pt x="13604" y="20770"/>
                    <a:pt x="16394" y="20166"/>
                  </a:cubicBezTo>
                  <a:lnTo>
                    <a:pt x="16998" y="20022"/>
                  </a:lnTo>
                  <a:lnTo>
                    <a:pt x="16998" y="7681"/>
                  </a:lnTo>
                  <a:cubicBezTo>
                    <a:pt x="16969" y="2589"/>
                    <a:pt x="14035" y="0"/>
                    <a:pt x="8312" y="0"/>
                  </a:cubicBezTo>
                  <a:moveTo>
                    <a:pt x="11677" y="11794"/>
                  </a:moveTo>
                  <a:lnTo>
                    <a:pt x="11677" y="16455"/>
                  </a:lnTo>
                  <a:cubicBezTo>
                    <a:pt x="10900" y="16598"/>
                    <a:pt x="9922" y="16685"/>
                    <a:pt x="8916" y="16685"/>
                  </a:cubicBezTo>
                  <a:cubicBezTo>
                    <a:pt x="6299" y="16685"/>
                    <a:pt x="5321" y="16052"/>
                    <a:pt x="5321" y="14297"/>
                  </a:cubicBezTo>
                  <a:cubicBezTo>
                    <a:pt x="5321" y="13175"/>
                    <a:pt x="5752" y="11650"/>
                    <a:pt x="9462" y="11650"/>
                  </a:cubicBezTo>
                  <a:cubicBezTo>
                    <a:pt x="10066" y="11650"/>
                    <a:pt x="10987" y="11708"/>
                    <a:pt x="11677" y="11794"/>
                  </a:cubicBezTo>
                </a:path>
              </a:pathLst>
            </a:custGeom>
            <a:grpFill/>
            <a:ln w="2874" cap="flat">
              <a:noFill/>
              <a:prstDash val="solid"/>
              <a:miter/>
            </a:ln>
          </p:spPr>
          <p:txBody>
            <a:bodyPr rtlCol="0" anchor="ctr"/>
            <a:lstStyle/>
            <a:p>
              <a:endParaRPr lang="en-US"/>
            </a:p>
          </p:txBody>
        </p:sp>
        <p:sp>
          <p:nvSpPr>
            <p:cNvPr id="33" name="Graphic 7">
              <a:extLst>
                <a:ext uri="{FF2B5EF4-FFF2-40B4-BE49-F238E27FC236}">
                  <a16:creationId xmlns:a16="http://schemas.microsoft.com/office/drawing/2014/main" id="{347FFEA3-6878-8D46-8C81-7C2DB3764B2D}"/>
                </a:ext>
              </a:extLst>
            </p:cNvPr>
            <p:cNvSpPr/>
            <p:nvPr/>
          </p:nvSpPr>
          <p:spPr>
            <a:xfrm>
              <a:off x="6166579" y="3424224"/>
              <a:ext cx="5320" cy="21172"/>
            </a:xfrm>
            <a:custGeom>
              <a:avLst/>
              <a:gdLst>
                <a:gd name="connsiteX0" fmla="*/ 4688 w 5320"/>
                <a:gd name="connsiteY0" fmla="*/ 144 h 21172"/>
                <a:gd name="connsiteX1" fmla="*/ 2675 w 5320"/>
                <a:gd name="connsiteY1" fmla="*/ 0 h 21172"/>
                <a:gd name="connsiteX2" fmla="*/ 633 w 5320"/>
                <a:gd name="connsiteY2" fmla="*/ 144 h 21172"/>
                <a:gd name="connsiteX3" fmla="*/ 0 w 5320"/>
                <a:gd name="connsiteY3" fmla="*/ 259 h 21172"/>
                <a:gd name="connsiteX4" fmla="*/ 0 w 5320"/>
                <a:gd name="connsiteY4" fmla="*/ 20885 h 21172"/>
                <a:gd name="connsiteX5" fmla="*/ 633 w 5320"/>
                <a:gd name="connsiteY5" fmla="*/ 21000 h 21172"/>
                <a:gd name="connsiteX6" fmla="*/ 2646 w 5320"/>
                <a:gd name="connsiteY6" fmla="*/ 21172 h 21172"/>
                <a:gd name="connsiteX7" fmla="*/ 4688 w 5320"/>
                <a:gd name="connsiteY7" fmla="*/ 21000 h 21172"/>
                <a:gd name="connsiteX8" fmla="*/ 5321 w 5320"/>
                <a:gd name="connsiteY8" fmla="*/ 20885 h 21172"/>
                <a:gd name="connsiteX9" fmla="*/ 5321 w 5320"/>
                <a:gd name="connsiteY9" fmla="*/ 259 h 21172"/>
                <a:gd name="connsiteX10" fmla="*/ 4688 w 5320"/>
                <a:gd name="connsiteY10" fmla="*/ 144 h 21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20" h="21172">
                  <a:moveTo>
                    <a:pt x="4688" y="144"/>
                  </a:moveTo>
                  <a:cubicBezTo>
                    <a:pt x="4055" y="29"/>
                    <a:pt x="3250" y="0"/>
                    <a:pt x="2675" y="0"/>
                  </a:cubicBezTo>
                  <a:cubicBezTo>
                    <a:pt x="2215" y="0"/>
                    <a:pt x="1352" y="29"/>
                    <a:pt x="633" y="144"/>
                  </a:cubicBezTo>
                  <a:lnTo>
                    <a:pt x="0" y="259"/>
                  </a:lnTo>
                  <a:lnTo>
                    <a:pt x="0" y="20885"/>
                  </a:lnTo>
                  <a:lnTo>
                    <a:pt x="633" y="21000"/>
                  </a:lnTo>
                  <a:cubicBezTo>
                    <a:pt x="1265" y="21115"/>
                    <a:pt x="2071" y="21172"/>
                    <a:pt x="2646" y="21172"/>
                  </a:cubicBezTo>
                  <a:cubicBezTo>
                    <a:pt x="3106" y="21172"/>
                    <a:pt x="3969" y="21144"/>
                    <a:pt x="4688" y="21000"/>
                  </a:cubicBezTo>
                  <a:lnTo>
                    <a:pt x="5321" y="20885"/>
                  </a:lnTo>
                  <a:lnTo>
                    <a:pt x="5321" y="259"/>
                  </a:lnTo>
                  <a:lnTo>
                    <a:pt x="4688" y="144"/>
                  </a:lnTo>
                  <a:close/>
                </a:path>
              </a:pathLst>
            </a:custGeom>
            <a:grpFill/>
            <a:ln w="2874" cap="flat">
              <a:noFill/>
              <a:prstDash val="solid"/>
              <a:miter/>
            </a:ln>
          </p:spPr>
          <p:txBody>
            <a:bodyPr rtlCol="0" anchor="ctr"/>
            <a:lstStyle/>
            <a:p>
              <a:endParaRPr lang="en-US"/>
            </a:p>
          </p:txBody>
        </p:sp>
        <p:sp>
          <p:nvSpPr>
            <p:cNvPr id="34" name="Graphic 7">
              <a:extLst>
                <a:ext uri="{FF2B5EF4-FFF2-40B4-BE49-F238E27FC236}">
                  <a16:creationId xmlns:a16="http://schemas.microsoft.com/office/drawing/2014/main" id="{ADAD1CCA-14BA-834A-8725-6DE52C0A5E45}"/>
                </a:ext>
              </a:extLst>
            </p:cNvPr>
            <p:cNvSpPr/>
            <p:nvPr/>
          </p:nvSpPr>
          <p:spPr>
            <a:xfrm>
              <a:off x="6166234"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35" name="Graphic 7">
              <a:extLst>
                <a:ext uri="{FF2B5EF4-FFF2-40B4-BE49-F238E27FC236}">
                  <a16:creationId xmlns:a16="http://schemas.microsoft.com/office/drawing/2014/main" id="{A11D36F4-22BF-0F4C-93D4-22DCEF5BD1F8}"/>
                </a:ext>
              </a:extLst>
            </p:cNvPr>
            <p:cNvSpPr/>
            <p:nvPr/>
          </p:nvSpPr>
          <p:spPr>
            <a:xfrm>
              <a:off x="6095222" y="3424224"/>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6"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36" name="Graphic 7">
              <a:extLst>
                <a:ext uri="{FF2B5EF4-FFF2-40B4-BE49-F238E27FC236}">
                  <a16:creationId xmlns:a16="http://schemas.microsoft.com/office/drawing/2014/main" id="{063DAC26-6396-674F-BA17-8CD8C532CBE2}"/>
                </a:ext>
              </a:extLst>
            </p:cNvPr>
            <p:cNvSpPr/>
            <p:nvPr/>
          </p:nvSpPr>
          <p:spPr>
            <a:xfrm>
              <a:off x="6094906"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37" name="Graphic 7">
              <a:extLst>
                <a:ext uri="{FF2B5EF4-FFF2-40B4-BE49-F238E27FC236}">
                  <a16:creationId xmlns:a16="http://schemas.microsoft.com/office/drawing/2014/main" id="{862E546E-97AD-9E40-9784-4CF0BA2C7441}"/>
                </a:ext>
              </a:extLst>
            </p:cNvPr>
            <p:cNvSpPr/>
            <p:nvPr/>
          </p:nvSpPr>
          <p:spPr>
            <a:xfrm>
              <a:off x="6061946" y="3424282"/>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5"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38" name="Graphic 7">
              <a:extLst>
                <a:ext uri="{FF2B5EF4-FFF2-40B4-BE49-F238E27FC236}">
                  <a16:creationId xmlns:a16="http://schemas.microsoft.com/office/drawing/2014/main" id="{6A0E7A4A-EE9D-494D-94B1-79355EFB9146}"/>
                </a:ext>
              </a:extLst>
            </p:cNvPr>
            <p:cNvSpPr/>
            <p:nvPr/>
          </p:nvSpPr>
          <p:spPr>
            <a:xfrm>
              <a:off x="6061601" y="3416428"/>
              <a:ext cx="5925" cy="5925"/>
            </a:xfrm>
            <a:custGeom>
              <a:avLst/>
              <a:gdLst>
                <a:gd name="connsiteX0" fmla="*/ 2962 w 5925"/>
                <a:gd name="connsiteY0" fmla="*/ 0 h 5925"/>
                <a:gd name="connsiteX1" fmla="*/ 0 w 5925"/>
                <a:gd name="connsiteY1" fmla="*/ 2963 h 5925"/>
                <a:gd name="connsiteX2" fmla="*/ 2962 w 5925"/>
                <a:gd name="connsiteY2" fmla="*/ 5926 h 5925"/>
                <a:gd name="connsiteX3" fmla="*/ 5925 w 5925"/>
                <a:gd name="connsiteY3" fmla="*/ 2963 h 5925"/>
                <a:gd name="connsiteX4" fmla="*/ 2962 w 5925"/>
                <a:gd name="connsiteY4" fmla="*/ 0 h 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5" h="5925">
                  <a:moveTo>
                    <a:pt x="2962" y="0"/>
                  </a:moveTo>
                  <a:cubicBezTo>
                    <a:pt x="1323" y="0"/>
                    <a:pt x="0" y="1323"/>
                    <a:pt x="0" y="2963"/>
                  </a:cubicBezTo>
                  <a:cubicBezTo>
                    <a:pt x="0" y="4603"/>
                    <a:pt x="1323" y="5926"/>
                    <a:pt x="2962" y="5926"/>
                  </a:cubicBezTo>
                  <a:cubicBezTo>
                    <a:pt x="4602" y="5926"/>
                    <a:pt x="5925" y="4603"/>
                    <a:pt x="5925" y="2963"/>
                  </a:cubicBezTo>
                  <a:cubicBezTo>
                    <a:pt x="5953" y="1352"/>
                    <a:pt x="4602" y="0"/>
                    <a:pt x="2962" y="0"/>
                  </a:cubicBezTo>
                </a:path>
              </a:pathLst>
            </a:custGeom>
            <a:grpFill/>
            <a:ln w="2874" cap="flat">
              <a:noFill/>
              <a:prstDash val="solid"/>
              <a:miter/>
            </a:ln>
          </p:spPr>
          <p:txBody>
            <a:bodyPr rtlCol="0" anchor="ctr"/>
            <a:lstStyle/>
            <a:p>
              <a:endParaRPr lang="en-US"/>
            </a:p>
          </p:txBody>
        </p:sp>
        <p:sp>
          <p:nvSpPr>
            <p:cNvPr id="39" name="Graphic 7">
              <a:extLst>
                <a:ext uri="{FF2B5EF4-FFF2-40B4-BE49-F238E27FC236}">
                  <a16:creationId xmlns:a16="http://schemas.microsoft.com/office/drawing/2014/main" id="{E37136A3-D1C4-B14F-857F-D576ABD5AD7D}"/>
                </a:ext>
              </a:extLst>
            </p:cNvPr>
            <p:cNvSpPr/>
            <p:nvPr/>
          </p:nvSpPr>
          <p:spPr>
            <a:xfrm>
              <a:off x="6000685" y="3423879"/>
              <a:ext cx="9318" cy="14786"/>
            </a:xfrm>
            <a:custGeom>
              <a:avLst/>
              <a:gdLst>
                <a:gd name="connsiteX0" fmla="*/ 1122 w 9318"/>
                <a:gd name="connsiteY0" fmla="*/ 14729 h 14786"/>
                <a:gd name="connsiteX1" fmla="*/ 1208 w 9318"/>
                <a:gd name="connsiteY1" fmla="*/ 14729 h 14786"/>
                <a:gd name="connsiteX2" fmla="*/ 2301 w 9318"/>
                <a:gd name="connsiteY2" fmla="*/ 14786 h 14786"/>
                <a:gd name="connsiteX3" fmla="*/ 2473 w 9318"/>
                <a:gd name="connsiteY3" fmla="*/ 14786 h 14786"/>
                <a:gd name="connsiteX4" fmla="*/ 2589 w 9318"/>
                <a:gd name="connsiteY4" fmla="*/ 14786 h 14786"/>
                <a:gd name="connsiteX5" fmla="*/ 9319 w 9318"/>
                <a:gd name="connsiteY5" fmla="*/ 7134 h 14786"/>
                <a:gd name="connsiteX6" fmla="*/ 4573 w 9318"/>
                <a:gd name="connsiteY6" fmla="*/ 0 h 14786"/>
                <a:gd name="connsiteX7" fmla="*/ 345 w 9318"/>
                <a:gd name="connsiteY7" fmla="*/ 5207 h 14786"/>
                <a:gd name="connsiteX8" fmla="*/ 345 w 9318"/>
                <a:gd name="connsiteY8" fmla="*/ 10960 h 14786"/>
                <a:gd name="connsiteX9" fmla="*/ 0 w 9318"/>
                <a:gd name="connsiteY9" fmla="*/ 14470 h 14786"/>
                <a:gd name="connsiteX10" fmla="*/ 575 w 9318"/>
                <a:gd name="connsiteY10" fmla="*/ 14614 h 14786"/>
                <a:gd name="connsiteX11" fmla="*/ 661 w 9318"/>
                <a:gd name="connsiteY11" fmla="*/ 14643 h 14786"/>
                <a:gd name="connsiteX12" fmla="*/ 1122 w 9318"/>
                <a:gd name="connsiteY12" fmla="*/ 14729 h 1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18" h="14786">
                  <a:moveTo>
                    <a:pt x="1122" y="14729"/>
                  </a:moveTo>
                  <a:lnTo>
                    <a:pt x="1208" y="14729"/>
                  </a:lnTo>
                  <a:cubicBezTo>
                    <a:pt x="1553" y="14757"/>
                    <a:pt x="1927" y="14786"/>
                    <a:pt x="2301" y="14786"/>
                  </a:cubicBezTo>
                  <a:lnTo>
                    <a:pt x="2473" y="14786"/>
                  </a:lnTo>
                  <a:lnTo>
                    <a:pt x="2589" y="14786"/>
                  </a:lnTo>
                  <a:cubicBezTo>
                    <a:pt x="7047" y="14786"/>
                    <a:pt x="9319" y="12226"/>
                    <a:pt x="9319" y="7134"/>
                  </a:cubicBezTo>
                  <a:cubicBezTo>
                    <a:pt x="9319" y="2129"/>
                    <a:pt x="7909" y="0"/>
                    <a:pt x="4573" y="0"/>
                  </a:cubicBezTo>
                  <a:cubicBezTo>
                    <a:pt x="1841" y="0"/>
                    <a:pt x="345" y="1841"/>
                    <a:pt x="345" y="5207"/>
                  </a:cubicBezTo>
                  <a:lnTo>
                    <a:pt x="345" y="10960"/>
                  </a:lnTo>
                  <a:cubicBezTo>
                    <a:pt x="345" y="11938"/>
                    <a:pt x="288" y="13521"/>
                    <a:pt x="0" y="14470"/>
                  </a:cubicBezTo>
                  <a:cubicBezTo>
                    <a:pt x="144" y="14527"/>
                    <a:pt x="345" y="14556"/>
                    <a:pt x="575" y="14614"/>
                  </a:cubicBezTo>
                  <a:lnTo>
                    <a:pt x="661" y="14643"/>
                  </a:lnTo>
                  <a:cubicBezTo>
                    <a:pt x="748" y="14671"/>
                    <a:pt x="949" y="14700"/>
                    <a:pt x="1122" y="14729"/>
                  </a:cubicBezTo>
                </a:path>
              </a:pathLst>
            </a:custGeom>
            <a:grpFill/>
            <a:ln w="2874" cap="flat">
              <a:noFill/>
              <a:prstDash val="solid"/>
              <a:miter/>
            </a:ln>
          </p:spPr>
          <p:txBody>
            <a:bodyPr rtlCol="0" anchor="ctr"/>
            <a:lstStyle/>
            <a:p>
              <a:endParaRPr lang="en-US"/>
            </a:p>
          </p:txBody>
        </p:sp>
        <p:sp>
          <p:nvSpPr>
            <p:cNvPr id="40" name="Graphic 7">
              <a:extLst>
                <a:ext uri="{FF2B5EF4-FFF2-40B4-BE49-F238E27FC236}">
                  <a16:creationId xmlns:a16="http://schemas.microsoft.com/office/drawing/2014/main" id="{CB3BE3D0-7E59-2C4F-9A0A-6B5F7B332B60}"/>
                </a:ext>
              </a:extLst>
            </p:cNvPr>
            <p:cNvSpPr/>
            <p:nvPr/>
          </p:nvSpPr>
          <p:spPr>
            <a:xfrm>
              <a:off x="5980466" y="3405957"/>
              <a:ext cx="45586" cy="45595"/>
            </a:xfrm>
            <a:custGeom>
              <a:avLst/>
              <a:gdLst>
                <a:gd name="connsiteX0" fmla="*/ 11476 w 45586"/>
                <a:gd name="connsiteY0" fmla="*/ 38289 h 45595"/>
                <a:gd name="connsiteX1" fmla="*/ 12223 w 45586"/>
                <a:gd name="connsiteY1" fmla="*/ 35297 h 45595"/>
                <a:gd name="connsiteX2" fmla="*/ 12223 w 45586"/>
                <a:gd name="connsiteY2" fmla="*/ 35297 h 45595"/>
                <a:gd name="connsiteX3" fmla="*/ 12223 w 45586"/>
                <a:gd name="connsiteY3" fmla="*/ 2589 h 45595"/>
                <a:gd name="connsiteX4" fmla="*/ 0 w 45586"/>
                <a:gd name="connsiteY4" fmla="*/ 22783 h 45595"/>
                <a:gd name="connsiteX5" fmla="*/ 22779 w 45586"/>
                <a:gd name="connsiteY5" fmla="*/ 45595 h 45595"/>
                <a:gd name="connsiteX6" fmla="*/ 45587 w 45586"/>
                <a:gd name="connsiteY6" fmla="*/ 22783 h 45595"/>
                <a:gd name="connsiteX7" fmla="*/ 22779 w 45586"/>
                <a:gd name="connsiteY7" fmla="*/ 0 h 45595"/>
                <a:gd name="connsiteX8" fmla="*/ 20421 w 45586"/>
                <a:gd name="connsiteY8" fmla="*/ 115 h 45595"/>
                <a:gd name="connsiteX9" fmla="*/ 20421 w 45586"/>
                <a:gd name="connsiteY9" fmla="*/ 13204 h 45595"/>
                <a:gd name="connsiteX10" fmla="*/ 26662 w 45586"/>
                <a:gd name="connsiteY10" fmla="*/ 10903 h 45595"/>
                <a:gd name="connsiteX11" fmla="*/ 37965 w 45586"/>
                <a:gd name="connsiteY11" fmla="*/ 24883 h 45595"/>
                <a:gd name="connsiteX12" fmla="*/ 22290 w 45586"/>
                <a:gd name="connsiteY12" fmla="*/ 39756 h 45595"/>
                <a:gd name="connsiteX13" fmla="*/ 18781 w 45586"/>
                <a:gd name="connsiteY13" fmla="*/ 39554 h 45595"/>
                <a:gd name="connsiteX14" fmla="*/ 18666 w 45586"/>
                <a:gd name="connsiteY14" fmla="*/ 39554 h 45595"/>
                <a:gd name="connsiteX15" fmla="*/ 12109 w 45586"/>
                <a:gd name="connsiteY15" fmla="*/ 38461 h 45595"/>
                <a:gd name="connsiteX16" fmla="*/ 11476 w 45586"/>
                <a:gd name="connsiteY16" fmla="*/ 38289 h 45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586" h="45595">
                  <a:moveTo>
                    <a:pt x="11476" y="38289"/>
                  </a:moveTo>
                  <a:cubicBezTo>
                    <a:pt x="12281" y="37310"/>
                    <a:pt x="12223" y="35297"/>
                    <a:pt x="12223" y="35297"/>
                  </a:cubicBezTo>
                  <a:lnTo>
                    <a:pt x="12223" y="35297"/>
                  </a:lnTo>
                  <a:lnTo>
                    <a:pt x="12223" y="2589"/>
                  </a:lnTo>
                  <a:cubicBezTo>
                    <a:pt x="4947" y="6386"/>
                    <a:pt x="0" y="14009"/>
                    <a:pt x="0" y="22783"/>
                  </a:cubicBezTo>
                  <a:cubicBezTo>
                    <a:pt x="0" y="35383"/>
                    <a:pt x="10210" y="45595"/>
                    <a:pt x="22779" y="45595"/>
                  </a:cubicBezTo>
                  <a:cubicBezTo>
                    <a:pt x="35376" y="45595"/>
                    <a:pt x="45587" y="35383"/>
                    <a:pt x="45587" y="22783"/>
                  </a:cubicBezTo>
                  <a:cubicBezTo>
                    <a:pt x="45587" y="10184"/>
                    <a:pt x="35376" y="0"/>
                    <a:pt x="22779" y="0"/>
                  </a:cubicBezTo>
                  <a:cubicBezTo>
                    <a:pt x="21974" y="0"/>
                    <a:pt x="21197" y="29"/>
                    <a:pt x="20421" y="115"/>
                  </a:cubicBezTo>
                  <a:lnTo>
                    <a:pt x="20421" y="13204"/>
                  </a:lnTo>
                  <a:cubicBezTo>
                    <a:pt x="21830" y="11766"/>
                    <a:pt x="24131" y="10903"/>
                    <a:pt x="26662" y="10903"/>
                  </a:cubicBezTo>
                  <a:cubicBezTo>
                    <a:pt x="33737" y="10903"/>
                    <a:pt x="37965" y="16138"/>
                    <a:pt x="37965" y="24883"/>
                  </a:cubicBezTo>
                  <a:cubicBezTo>
                    <a:pt x="37965" y="34060"/>
                    <a:pt x="31954" y="39756"/>
                    <a:pt x="22290" y="39756"/>
                  </a:cubicBezTo>
                  <a:cubicBezTo>
                    <a:pt x="21197" y="39756"/>
                    <a:pt x="19989" y="39698"/>
                    <a:pt x="18781" y="39554"/>
                  </a:cubicBezTo>
                  <a:lnTo>
                    <a:pt x="18666" y="39554"/>
                  </a:lnTo>
                  <a:cubicBezTo>
                    <a:pt x="16135" y="39410"/>
                    <a:pt x="12281" y="38490"/>
                    <a:pt x="12109" y="38461"/>
                  </a:cubicBezTo>
                  <a:lnTo>
                    <a:pt x="11476" y="38289"/>
                  </a:lnTo>
                  <a:close/>
                </a:path>
              </a:pathLst>
            </a:custGeom>
            <a:grpFill/>
            <a:ln w="2874" cap="flat">
              <a:noFill/>
              <a:prstDash val="solid"/>
              <a:miter/>
            </a:ln>
          </p:spPr>
          <p:txBody>
            <a:bodyPr rtlCol="0" anchor="ctr"/>
            <a:lstStyle/>
            <a:p>
              <a:endParaRPr lang="en-US"/>
            </a:p>
          </p:txBody>
        </p:sp>
      </p:grpSp>
    </p:spTree>
    <p:extLst>
      <p:ext uri="{BB962C8B-B14F-4D97-AF65-F5344CB8AC3E}">
        <p14:creationId xmlns:p14="http://schemas.microsoft.com/office/powerpoint/2010/main" val="34398916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Header Photo Left">
    <p:spTree>
      <p:nvGrpSpPr>
        <p:cNvPr id="1" name=""/>
        <p:cNvGrpSpPr/>
        <p:nvPr/>
      </p:nvGrpSpPr>
      <p:grpSpPr>
        <a:xfrm>
          <a:off x="0" y="0"/>
          <a:ext cx="0" cy="0"/>
          <a:chOff x="0" y="0"/>
          <a:chExt cx="0" cy="0"/>
        </a:xfrm>
      </p:grpSpPr>
      <p:pic>
        <p:nvPicPr>
          <p:cNvPr id="6" name="Imagen 5" descr="Icono&#10;&#10;Descripción generada automáticamente">
            <a:extLst>
              <a:ext uri="{FF2B5EF4-FFF2-40B4-BE49-F238E27FC236}">
                <a16:creationId xmlns:a16="http://schemas.microsoft.com/office/drawing/2014/main" id="{D35520A0-F762-4A73-B8BD-4A372850EC5A}"/>
              </a:ext>
            </a:extLst>
          </p:cNvPr>
          <p:cNvPicPr>
            <a:picLocks noChangeAspect="1"/>
          </p:cNvPicPr>
          <p:nvPr userDrawn="1"/>
        </p:nvPicPr>
        <p:blipFill rotWithShape="1">
          <a:blip r:embed="rId2"/>
          <a:srcRect r="30855"/>
          <a:stretch/>
        </p:blipFill>
        <p:spPr>
          <a:xfrm>
            <a:off x="-44653" y="0"/>
            <a:ext cx="6322594" cy="6858000"/>
          </a:xfrm>
          <a:prstGeom prst="rect">
            <a:avLst/>
          </a:prstGeom>
        </p:spPr>
      </p:pic>
      <p:sp>
        <p:nvSpPr>
          <p:cNvPr id="24" name="TextBox 23">
            <a:extLst>
              <a:ext uri="{FF2B5EF4-FFF2-40B4-BE49-F238E27FC236}">
                <a16:creationId xmlns:a16="http://schemas.microsoft.com/office/drawing/2014/main" id="{67C5A97E-47B7-F74F-95B2-9C5F4FC4947B}"/>
              </a:ext>
            </a:extLst>
          </p:cNvPr>
          <p:cNvSpPr txBox="1"/>
          <p:nvPr userDrawn="1"/>
        </p:nvSpPr>
        <p:spPr>
          <a:xfrm>
            <a:off x="184224" y="6417378"/>
            <a:ext cx="9523828" cy="166199"/>
          </a:xfrm>
          <a:prstGeom prst="rect">
            <a:avLst/>
          </a:prstGeom>
          <a:noFill/>
        </p:spPr>
        <p:txBody>
          <a:bodyPr wrap="square" rtlCol="0">
            <a:spAutoFit/>
          </a:bodyPr>
          <a:lstStyle/>
          <a:p>
            <a:r>
              <a:rPr lang="en-GB" sz="480" b="1">
                <a:solidFill>
                  <a:srgbClr val="003D46"/>
                </a:solidFill>
                <a:latin typeface="Arial" panose="020B0604020202020204" pitchFamily="34" charset="0"/>
                <a:cs typeface="Arial" panose="020B0604020202020204" pitchFamily="34" charset="0"/>
              </a:rPr>
              <a:t>All content within this presentation, both physically and intellectual is the exclusive property of </a:t>
            </a:r>
            <a:r>
              <a:rPr lang="en-GB" sz="480" b="1" err="1">
                <a:solidFill>
                  <a:srgbClr val="003D46"/>
                </a:solidFill>
                <a:latin typeface="Arial" panose="020B0604020202020204" pitchFamily="34" charset="0"/>
                <a:cs typeface="Arial" panose="020B0604020202020204" pitchFamily="34" charset="0"/>
              </a:rPr>
              <a:t>Bioiberica</a:t>
            </a:r>
            <a:r>
              <a:rPr lang="en-GB" sz="480" b="1">
                <a:solidFill>
                  <a:srgbClr val="003D46"/>
                </a:solidFill>
                <a:latin typeface="Arial" panose="020B0604020202020204" pitchFamily="34" charset="0"/>
                <a:cs typeface="Arial" panose="020B0604020202020204" pitchFamily="34" charset="0"/>
              </a:rPr>
              <a:t>. This presentation may not be distributed in full or in part to any person or third party without the written permission of </a:t>
            </a:r>
            <a:r>
              <a:rPr lang="en-GB" sz="480" b="1" err="1">
                <a:solidFill>
                  <a:srgbClr val="003D46"/>
                </a:solidFill>
                <a:latin typeface="Arial" panose="020B0604020202020204" pitchFamily="34" charset="0"/>
                <a:cs typeface="Arial" panose="020B0604020202020204" pitchFamily="34" charset="0"/>
              </a:rPr>
              <a:t>Bioiberica</a:t>
            </a:r>
            <a:r>
              <a:rPr lang="en-GB" sz="480" b="1">
                <a:solidFill>
                  <a:srgbClr val="003D46"/>
                </a:solidFill>
                <a:latin typeface="Arial" panose="020B0604020202020204" pitchFamily="34" charset="0"/>
                <a:cs typeface="Arial" panose="020B0604020202020204" pitchFamily="34" charset="0"/>
              </a:rPr>
              <a:t>. ©2021</a:t>
            </a:r>
          </a:p>
        </p:txBody>
      </p:sp>
      <p:cxnSp>
        <p:nvCxnSpPr>
          <p:cNvPr id="25" name="Straight Connector 24">
            <a:extLst>
              <a:ext uri="{FF2B5EF4-FFF2-40B4-BE49-F238E27FC236}">
                <a16:creationId xmlns:a16="http://schemas.microsoft.com/office/drawing/2014/main" id="{A1D6A408-8F46-8545-BF08-5BD6319A589F}"/>
              </a:ext>
            </a:extLst>
          </p:cNvPr>
          <p:cNvCxnSpPr/>
          <p:nvPr userDrawn="1"/>
        </p:nvCxnSpPr>
        <p:spPr>
          <a:xfrm>
            <a:off x="281354" y="6358597"/>
            <a:ext cx="11605846" cy="0"/>
          </a:xfrm>
          <a:prstGeom prst="line">
            <a:avLst/>
          </a:prstGeom>
          <a:ln w="6350">
            <a:solidFill>
              <a:srgbClr val="003D46"/>
            </a:solidFill>
          </a:ln>
        </p:spPr>
        <p:style>
          <a:lnRef idx="1">
            <a:schemeClr val="accent1"/>
          </a:lnRef>
          <a:fillRef idx="0">
            <a:schemeClr val="accent1"/>
          </a:fillRef>
          <a:effectRef idx="0">
            <a:schemeClr val="accent1"/>
          </a:effectRef>
          <a:fontRef idx="minor">
            <a:schemeClr val="tx1"/>
          </a:fontRef>
        </p:style>
      </p:cxnSp>
      <p:grpSp>
        <p:nvGrpSpPr>
          <p:cNvPr id="23" name="Graphic 7">
            <a:extLst>
              <a:ext uri="{FF2B5EF4-FFF2-40B4-BE49-F238E27FC236}">
                <a16:creationId xmlns:a16="http://schemas.microsoft.com/office/drawing/2014/main" id="{D17332DE-9BF9-5E4B-B8AF-BC6555B18589}"/>
              </a:ext>
            </a:extLst>
          </p:cNvPr>
          <p:cNvGrpSpPr/>
          <p:nvPr userDrawn="1"/>
        </p:nvGrpSpPr>
        <p:grpSpPr>
          <a:xfrm>
            <a:off x="11118683" y="6430454"/>
            <a:ext cx="776190" cy="153123"/>
            <a:chOff x="5980466" y="3405957"/>
            <a:chExt cx="231124" cy="45595"/>
          </a:xfrm>
          <a:solidFill>
            <a:srgbClr val="003D46"/>
          </a:solidFill>
        </p:grpSpPr>
        <p:sp>
          <p:nvSpPr>
            <p:cNvPr id="26" name="Graphic 7">
              <a:extLst>
                <a:ext uri="{FF2B5EF4-FFF2-40B4-BE49-F238E27FC236}">
                  <a16:creationId xmlns:a16="http://schemas.microsoft.com/office/drawing/2014/main" id="{458A748F-903C-404E-ACE0-E17EF68380C7}"/>
                </a:ext>
              </a:extLst>
            </p:cNvPr>
            <p:cNvSpPr/>
            <p:nvPr/>
          </p:nvSpPr>
          <p:spPr>
            <a:xfrm>
              <a:off x="6038218" y="3416918"/>
              <a:ext cx="19327" cy="28622"/>
            </a:xfrm>
            <a:custGeom>
              <a:avLst/>
              <a:gdLst>
                <a:gd name="connsiteX0" fmla="*/ 14697 w 19327"/>
                <a:gd name="connsiteY0" fmla="*/ 13117 h 28622"/>
                <a:gd name="connsiteX1" fmla="*/ 17602 w 19327"/>
                <a:gd name="connsiteY1" fmla="*/ 7594 h 28622"/>
                <a:gd name="connsiteX2" fmla="*/ 6989 w 19327"/>
                <a:gd name="connsiteY2" fmla="*/ 0 h 28622"/>
                <a:gd name="connsiteX3" fmla="*/ 604 w 19327"/>
                <a:gd name="connsiteY3" fmla="*/ 431 h 28622"/>
                <a:gd name="connsiteX4" fmla="*/ 0 w 19327"/>
                <a:gd name="connsiteY4" fmla="*/ 546 h 28622"/>
                <a:gd name="connsiteX5" fmla="*/ 0 w 19327"/>
                <a:gd name="connsiteY5" fmla="*/ 28076 h 28622"/>
                <a:gd name="connsiteX6" fmla="*/ 661 w 19327"/>
                <a:gd name="connsiteY6" fmla="*/ 28162 h 28622"/>
                <a:gd name="connsiteX7" fmla="*/ 7248 w 19327"/>
                <a:gd name="connsiteY7" fmla="*/ 28623 h 28622"/>
                <a:gd name="connsiteX8" fmla="*/ 19327 w 19327"/>
                <a:gd name="connsiteY8" fmla="*/ 20166 h 28622"/>
                <a:gd name="connsiteX9" fmla="*/ 14697 w 19327"/>
                <a:gd name="connsiteY9" fmla="*/ 13117 h 28622"/>
                <a:gd name="connsiteX10" fmla="*/ 5407 w 19327"/>
                <a:gd name="connsiteY10" fmla="*/ 11363 h 28622"/>
                <a:gd name="connsiteX11" fmla="*/ 5407 w 19327"/>
                <a:gd name="connsiteY11" fmla="*/ 4516 h 28622"/>
                <a:gd name="connsiteX12" fmla="*/ 7363 w 19327"/>
                <a:gd name="connsiteY12" fmla="*/ 4459 h 28622"/>
                <a:gd name="connsiteX13" fmla="*/ 12137 w 19327"/>
                <a:gd name="connsiteY13" fmla="*/ 7824 h 28622"/>
                <a:gd name="connsiteX14" fmla="*/ 7478 w 19327"/>
                <a:gd name="connsiteY14" fmla="*/ 11363 h 28622"/>
                <a:gd name="connsiteX15" fmla="*/ 5407 w 19327"/>
                <a:gd name="connsiteY15" fmla="*/ 11363 h 28622"/>
                <a:gd name="connsiteX16" fmla="*/ 13662 w 19327"/>
                <a:gd name="connsiteY16" fmla="*/ 20022 h 28622"/>
                <a:gd name="connsiteX17" fmla="*/ 7650 w 19327"/>
                <a:gd name="connsiteY17" fmla="*/ 23934 h 28622"/>
                <a:gd name="connsiteX18" fmla="*/ 5407 w 19327"/>
                <a:gd name="connsiteY18" fmla="*/ 23876 h 28622"/>
                <a:gd name="connsiteX19" fmla="*/ 5407 w 19327"/>
                <a:gd name="connsiteY19" fmla="*/ 15994 h 28622"/>
                <a:gd name="connsiteX20" fmla="*/ 7881 w 19327"/>
                <a:gd name="connsiteY20" fmla="*/ 15994 h 28622"/>
                <a:gd name="connsiteX21" fmla="*/ 13662 w 19327"/>
                <a:gd name="connsiteY21" fmla="*/ 20022 h 2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27" h="28622">
                  <a:moveTo>
                    <a:pt x="14697" y="13117"/>
                  </a:moveTo>
                  <a:cubicBezTo>
                    <a:pt x="16250" y="12053"/>
                    <a:pt x="17602" y="10212"/>
                    <a:pt x="17602" y="7594"/>
                  </a:cubicBezTo>
                  <a:cubicBezTo>
                    <a:pt x="17602" y="1323"/>
                    <a:pt x="11821" y="0"/>
                    <a:pt x="6989" y="0"/>
                  </a:cubicBezTo>
                  <a:cubicBezTo>
                    <a:pt x="4429" y="0"/>
                    <a:pt x="1870" y="172"/>
                    <a:pt x="604" y="431"/>
                  </a:cubicBezTo>
                  <a:lnTo>
                    <a:pt x="0" y="546"/>
                  </a:lnTo>
                  <a:lnTo>
                    <a:pt x="0" y="28076"/>
                  </a:lnTo>
                  <a:lnTo>
                    <a:pt x="661" y="28162"/>
                  </a:lnTo>
                  <a:cubicBezTo>
                    <a:pt x="2905" y="28450"/>
                    <a:pt x="5350" y="28623"/>
                    <a:pt x="7248" y="28623"/>
                  </a:cubicBezTo>
                  <a:cubicBezTo>
                    <a:pt x="17774" y="28623"/>
                    <a:pt x="19327" y="23330"/>
                    <a:pt x="19327" y="20166"/>
                  </a:cubicBezTo>
                  <a:cubicBezTo>
                    <a:pt x="19327" y="16771"/>
                    <a:pt x="17602" y="14239"/>
                    <a:pt x="14697" y="13117"/>
                  </a:cubicBezTo>
                  <a:moveTo>
                    <a:pt x="5407" y="11363"/>
                  </a:moveTo>
                  <a:lnTo>
                    <a:pt x="5407" y="4516"/>
                  </a:lnTo>
                  <a:cubicBezTo>
                    <a:pt x="5925" y="4459"/>
                    <a:pt x="6557" y="4459"/>
                    <a:pt x="7363" y="4459"/>
                  </a:cubicBezTo>
                  <a:cubicBezTo>
                    <a:pt x="9549" y="4459"/>
                    <a:pt x="12137" y="5034"/>
                    <a:pt x="12137" y="7824"/>
                  </a:cubicBezTo>
                  <a:cubicBezTo>
                    <a:pt x="12137" y="10212"/>
                    <a:pt x="10613" y="11363"/>
                    <a:pt x="7478" y="11363"/>
                  </a:cubicBezTo>
                  <a:lnTo>
                    <a:pt x="5407" y="11363"/>
                  </a:lnTo>
                  <a:close/>
                  <a:moveTo>
                    <a:pt x="13662" y="20022"/>
                  </a:moveTo>
                  <a:cubicBezTo>
                    <a:pt x="13662" y="21690"/>
                    <a:pt x="13029" y="23934"/>
                    <a:pt x="7650" y="23934"/>
                  </a:cubicBezTo>
                  <a:cubicBezTo>
                    <a:pt x="7104" y="23934"/>
                    <a:pt x="6155" y="23934"/>
                    <a:pt x="5407" y="23876"/>
                  </a:cubicBezTo>
                  <a:lnTo>
                    <a:pt x="5407" y="15994"/>
                  </a:lnTo>
                  <a:lnTo>
                    <a:pt x="7881" y="15994"/>
                  </a:lnTo>
                  <a:cubicBezTo>
                    <a:pt x="13057" y="15965"/>
                    <a:pt x="13662" y="18267"/>
                    <a:pt x="13662" y="20022"/>
                  </a:cubicBezTo>
                </a:path>
              </a:pathLst>
            </a:custGeom>
            <a:grpFill/>
            <a:ln w="2874" cap="flat">
              <a:noFill/>
              <a:prstDash val="solid"/>
              <a:miter/>
            </a:ln>
          </p:spPr>
          <p:txBody>
            <a:bodyPr rtlCol="0" anchor="ctr"/>
            <a:lstStyle/>
            <a:p>
              <a:endParaRPr lang="en-US"/>
            </a:p>
          </p:txBody>
        </p:sp>
        <p:sp>
          <p:nvSpPr>
            <p:cNvPr id="27" name="Graphic 7">
              <a:extLst>
                <a:ext uri="{FF2B5EF4-FFF2-40B4-BE49-F238E27FC236}">
                  <a16:creationId xmlns:a16="http://schemas.microsoft.com/office/drawing/2014/main" id="{63E7490B-EE64-B947-8964-3EB027F7A21E}"/>
                </a:ext>
              </a:extLst>
            </p:cNvPr>
            <p:cNvSpPr/>
            <p:nvPr/>
          </p:nvSpPr>
          <p:spPr>
            <a:xfrm>
              <a:off x="6071092" y="3424426"/>
              <a:ext cx="20017" cy="21114"/>
            </a:xfrm>
            <a:custGeom>
              <a:avLst/>
              <a:gdLst>
                <a:gd name="connsiteX0" fmla="*/ 10009 w 20017"/>
                <a:gd name="connsiteY0" fmla="*/ 0 h 21114"/>
                <a:gd name="connsiteX1" fmla="*/ 0 w 20017"/>
                <a:gd name="connsiteY1" fmla="*/ 10586 h 21114"/>
                <a:gd name="connsiteX2" fmla="*/ 10009 w 20017"/>
                <a:gd name="connsiteY2" fmla="*/ 21115 h 21114"/>
                <a:gd name="connsiteX3" fmla="*/ 20018 w 20017"/>
                <a:gd name="connsiteY3" fmla="*/ 10586 h 21114"/>
                <a:gd name="connsiteX4" fmla="*/ 10009 w 20017"/>
                <a:gd name="connsiteY4" fmla="*/ 0 h 21114"/>
                <a:gd name="connsiteX5" fmla="*/ 14467 w 20017"/>
                <a:gd name="connsiteY5" fmla="*/ 10557 h 21114"/>
                <a:gd name="connsiteX6" fmla="*/ 10009 w 20017"/>
                <a:gd name="connsiteY6" fmla="*/ 16685 h 21114"/>
                <a:gd name="connsiteX7" fmla="*/ 5580 w 20017"/>
                <a:gd name="connsiteY7" fmla="*/ 10557 h 21114"/>
                <a:gd name="connsiteX8" fmla="*/ 10009 w 20017"/>
                <a:gd name="connsiteY8" fmla="*/ 4459 h 21114"/>
                <a:gd name="connsiteX9" fmla="*/ 14467 w 20017"/>
                <a:gd name="connsiteY9" fmla="*/ 10557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017" h="21114">
                  <a:moveTo>
                    <a:pt x="10009" y="0"/>
                  </a:moveTo>
                  <a:cubicBezTo>
                    <a:pt x="3825" y="0"/>
                    <a:pt x="0" y="4056"/>
                    <a:pt x="0" y="10586"/>
                  </a:cubicBezTo>
                  <a:cubicBezTo>
                    <a:pt x="0" y="17087"/>
                    <a:pt x="3825" y="21115"/>
                    <a:pt x="10009" y="21115"/>
                  </a:cubicBezTo>
                  <a:cubicBezTo>
                    <a:pt x="16164" y="21115"/>
                    <a:pt x="20018" y="17087"/>
                    <a:pt x="20018" y="10586"/>
                  </a:cubicBezTo>
                  <a:cubicBezTo>
                    <a:pt x="20018" y="4056"/>
                    <a:pt x="16164" y="0"/>
                    <a:pt x="10009" y="0"/>
                  </a:cubicBezTo>
                  <a:moveTo>
                    <a:pt x="14467" y="10557"/>
                  </a:moveTo>
                  <a:cubicBezTo>
                    <a:pt x="14467" y="14671"/>
                    <a:pt x="13000" y="16685"/>
                    <a:pt x="10009" y="16685"/>
                  </a:cubicBezTo>
                  <a:cubicBezTo>
                    <a:pt x="7047" y="16685"/>
                    <a:pt x="5580" y="14671"/>
                    <a:pt x="5580" y="10557"/>
                  </a:cubicBezTo>
                  <a:cubicBezTo>
                    <a:pt x="5580" y="6444"/>
                    <a:pt x="7018" y="4459"/>
                    <a:pt x="10009" y="4459"/>
                  </a:cubicBezTo>
                  <a:cubicBezTo>
                    <a:pt x="13000" y="4459"/>
                    <a:pt x="14467" y="6473"/>
                    <a:pt x="14467" y="10557"/>
                  </a:cubicBezTo>
                </a:path>
              </a:pathLst>
            </a:custGeom>
            <a:grpFill/>
            <a:ln w="2874" cap="flat">
              <a:noFill/>
              <a:prstDash val="solid"/>
              <a:miter/>
            </a:ln>
          </p:spPr>
          <p:txBody>
            <a:bodyPr rtlCol="0" anchor="ctr"/>
            <a:lstStyle/>
            <a:p>
              <a:endParaRPr lang="en-US"/>
            </a:p>
          </p:txBody>
        </p:sp>
        <p:sp>
          <p:nvSpPr>
            <p:cNvPr id="28" name="Graphic 7">
              <a:extLst>
                <a:ext uri="{FF2B5EF4-FFF2-40B4-BE49-F238E27FC236}">
                  <a16:creationId xmlns:a16="http://schemas.microsoft.com/office/drawing/2014/main" id="{7B38C128-FA15-754F-980D-4FDAC8407473}"/>
                </a:ext>
              </a:extLst>
            </p:cNvPr>
            <p:cNvSpPr/>
            <p:nvPr/>
          </p:nvSpPr>
          <p:spPr>
            <a:xfrm>
              <a:off x="6106037" y="3416284"/>
              <a:ext cx="19212" cy="29255"/>
            </a:xfrm>
            <a:custGeom>
              <a:avLst/>
              <a:gdLst>
                <a:gd name="connsiteX0" fmla="*/ 10325 w 19212"/>
                <a:gd name="connsiteY0" fmla="*/ 8141 h 29255"/>
                <a:gd name="connsiteX1" fmla="*/ 5378 w 19212"/>
                <a:gd name="connsiteY1" fmla="*/ 9694 h 29255"/>
                <a:gd name="connsiteX2" fmla="*/ 5378 w 19212"/>
                <a:gd name="connsiteY2" fmla="*/ 288 h 29255"/>
                <a:gd name="connsiteX3" fmla="*/ 4746 w 19212"/>
                <a:gd name="connsiteY3" fmla="*/ 173 h 29255"/>
                <a:gd name="connsiteX4" fmla="*/ 2675 w 19212"/>
                <a:gd name="connsiteY4" fmla="*/ 0 h 29255"/>
                <a:gd name="connsiteX5" fmla="*/ 633 w 19212"/>
                <a:gd name="connsiteY5" fmla="*/ 173 h 29255"/>
                <a:gd name="connsiteX6" fmla="*/ 0 w 19212"/>
                <a:gd name="connsiteY6" fmla="*/ 288 h 29255"/>
                <a:gd name="connsiteX7" fmla="*/ 0 w 19212"/>
                <a:gd name="connsiteY7" fmla="*/ 28019 h 29255"/>
                <a:gd name="connsiteX8" fmla="*/ 518 w 19212"/>
                <a:gd name="connsiteY8" fmla="*/ 28192 h 29255"/>
                <a:gd name="connsiteX9" fmla="*/ 7277 w 19212"/>
                <a:gd name="connsiteY9" fmla="*/ 29256 h 29255"/>
                <a:gd name="connsiteX10" fmla="*/ 19213 w 19212"/>
                <a:gd name="connsiteY10" fmla="*/ 18238 h 29255"/>
                <a:gd name="connsiteX11" fmla="*/ 10325 w 19212"/>
                <a:gd name="connsiteY11" fmla="*/ 8141 h 29255"/>
                <a:gd name="connsiteX12" fmla="*/ 13662 w 19212"/>
                <a:gd name="connsiteY12" fmla="*/ 18382 h 29255"/>
                <a:gd name="connsiteX13" fmla="*/ 7737 w 19212"/>
                <a:gd name="connsiteY13" fmla="*/ 24653 h 29255"/>
                <a:gd name="connsiteX14" fmla="*/ 5378 w 19212"/>
                <a:gd name="connsiteY14" fmla="*/ 24423 h 29255"/>
                <a:gd name="connsiteX15" fmla="*/ 5378 w 19212"/>
                <a:gd name="connsiteY15" fmla="*/ 17174 h 29255"/>
                <a:gd name="connsiteX16" fmla="*/ 9606 w 19212"/>
                <a:gd name="connsiteY16" fmla="*/ 12744 h 29255"/>
                <a:gd name="connsiteX17" fmla="*/ 13662 w 19212"/>
                <a:gd name="connsiteY17" fmla="*/ 18382 h 29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212" h="29255">
                  <a:moveTo>
                    <a:pt x="10325" y="8141"/>
                  </a:moveTo>
                  <a:cubicBezTo>
                    <a:pt x="8427" y="8141"/>
                    <a:pt x="6673" y="8688"/>
                    <a:pt x="5378" y="9694"/>
                  </a:cubicBezTo>
                  <a:lnTo>
                    <a:pt x="5378" y="288"/>
                  </a:lnTo>
                  <a:lnTo>
                    <a:pt x="4746" y="173"/>
                  </a:lnTo>
                  <a:cubicBezTo>
                    <a:pt x="3969" y="29"/>
                    <a:pt x="3049" y="0"/>
                    <a:pt x="2675" y="0"/>
                  </a:cubicBezTo>
                  <a:cubicBezTo>
                    <a:pt x="2330" y="0"/>
                    <a:pt x="1409" y="29"/>
                    <a:pt x="633" y="173"/>
                  </a:cubicBezTo>
                  <a:lnTo>
                    <a:pt x="0" y="288"/>
                  </a:lnTo>
                  <a:lnTo>
                    <a:pt x="0" y="28019"/>
                  </a:lnTo>
                  <a:lnTo>
                    <a:pt x="518" y="28192"/>
                  </a:lnTo>
                  <a:cubicBezTo>
                    <a:pt x="2013" y="28681"/>
                    <a:pt x="4659" y="29256"/>
                    <a:pt x="7277" y="29256"/>
                  </a:cubicBezTo>
                  <a:cubicBezTo>
                    <a:pt x="14870" y="29256"/>
                    <a:pt x="19213" y="25229"/>
                    <a:pt x="19213" y="18238"/>
                  </a:cubicBezTo>
                  <a:cubicBezTo>
                    <a:pt x="19241" y="11823"/>
                    <a:pt x="15991" y="8141"/>
                    <a:pt x="10325" y="8141"/>
                  </a:cubicBezTo>
                  <a:moveTo>
                    <a:pt x="13662" y="18382"/>
                  </a:moveTo>
                  <a:cubicBezTo>
                    <a:pt x="13662" y="22438"/>
                    <a:pt x="11562" y="24653"/>
                    <a:pt x="7737" y="24653"/>
                  </a:cubicBezTo>
                  <a:cubicBezTo>
                    <a:pt x="6845" y="24653"/>
                    <a:pt x="6040" y="24567"/>
                    <a:pt x="5378" y="24423"/>
                  </a:cubicBezTo>
                  <a:lnTo>
                    <a:pt x="5378" y="17174"/>
                  </a:lnTo>
                  <a:cubicBezTo>
                    <a:pt x="5378" y="13060"/>
                    <a:pt x="8600" y="12744"/>
                    <a:pt x="9606" y="12744"/>
                  </a:cubicBezTo>
                  <a:cubicBezTo>
                    <a:pt x="11476" y="12744"/>
                    <a:pt x="13662" y="13405"/>
                    <a:pt x="13662" y="18382"/>
                  </a:cubicBezTo>
                </a:path>
              </a:pathLst>
            </a:custGeom>
            <a:grpFill/>
            <a:ln w="2874" cap="flat">
              <a:noFill/>
              <a:prstDash val="solid"/>
              <a:miter/>
            </a:ln>
          </p:spPr>
          <p:txBody>
            <a:bodyPr rtlCol="0" anchor="ctr"/>
            <a:lstStyle/>
            <a:p>
              <a:endParaRPr lang="en-US"/>
            </a:p>
          </p:txBody>
        </p:sp>
        <p:sp>
          <p:nvSpPr>
            <p:cNvPr id="29" name="Graphic 7">
              <a:extLst>
                <a:ext uri="{FF2B5EF4-FFF2-40B4-BE49-F238E27FC236}">
                  <a16:creationId xmlns:a16="http://schemas.microsoft.com/office/drawing/2014/main" id="{1BC5AD91-B86E-7C4F-9B41-3807AD281024}"/>
                </a:ext>
              </a:extLst>
            </p:cNvPr>
            <p:cNvSpPr/>
            <p:nvPr/>
          </p:nvSpPr>
          <p:spPr>
            <a:xfrm>
              <a:off x="6128384" y="3424426"/>
              <a:ext cx="19212" cy="21085"/>
            </a:xfrm>
            <a:custGeom>
              <a:avLst/>
              <a:gdLst>
                <a:gd name="connsiteX0" fmla="*/ 10124 w 19212"/>
                <a:gd name="connsiteY0" fmla="*/ 0 h 21085"/>
                <a:gd name="connsiteX1" fmla="*/ 0 w 19212"/>
                <a:gd name="connsiteY1" fmla="*/ 10672 h 21085"/>
                <a:gd name="connsiteX2" fmla="*/ 11015 w 19212"/>
                <a:gd name="connsiteY2" fmla="*/ 21086 h 21085"/>
                <a:gd name="connsiteX3" fmla="*/ 17487 w 19212"/>
                <a:gd name="connsiteY3" fmla="*/ 19993 h 21085"/>
                <a:gd name="connsiteX4" fmla="*/ 17976 w 19212"/>
                <a:gd name="connsiteY4" fmla="*/ 19792 h 21085"/>
                <a:gd name="connsiteX5" fmla="*/ 17947 w 19212"/>
                <a:gd name="connsiteY5" fmla="*/ 19274 h 21085"/>
                <a:gd name="connsiteX6" fmla="*/ 17113 w 19212"/>
                <a:gd name="connsiteY6" fmla="*/ 16052 h 21085"/>
                <a:gd name="connsiteX7" fmla="*/ 16796 w 19212"/>
                <a:gd name="connsiteY7" fmla="*/ 15505 h 21085"/>
                <a:gd name="connsiteX8" fmla="*/ 16193 w 19212"/>
                <a:gd name="connsiteY8" fmla="*/ 15735 h 21085"/>
                <a:gd name="connsiteX9" fmla="*/ 11246 w 19212"/>
                <a:gd name="connsiteY9" fmla="*/ 16598 h 21085"/>
                <a:gd name="connsiteX10" fmla="*/ 5637 w 19212"/>
                <a:gd name="connsiteY10" fmla="*/ 12197 h 21085"/>
                <a:gd name="connsiteX11" fmla="*/ 19040 w 19212"/>
                <a:gd name="connsiteY11" fmla="*/ 12197 h 21085"/>
                <a:gd name="connsiteX12" fmla="*/ 19126 w 19212"/>
                <a:gd name="connsiteY12" fmla="*/ 11075 h 21085"/>
                <a:gd name="connsiteX13" fmla="*/ 19212 w 19212"/>
                <a:gd name="connsiteY13" fmla="*/ 9378 h 21085"/>
                <a:gd name="connsiteX14" fmla="*/ 10124 w 19212"/>
                <a:gd name="connsiteY14" fmla="*/ 0 h 21085"/>
                <a:gd name="connsiteX15" fmla="*/ 10009 w 19212"/>
                <a:gd name="connsiteY15" fmla="*/ 4401 h 21085"/>
                <a:gd name="connsiteX16" fmla="*/ 13834 w 19212"/>
                <a:gd name="connsiteY16" fmla="*/ 7997 h 21085"/>
                <a:gd name="connsiteX17" fmla="*/ 5752 w 19212"/>
                <a:gd name="connsiteY17" fmla="*/ 7997 h 21085"/>
                <a:gd name="connsiteX18" fmla="*/ 10009 w 19212"/>
                <a:gd name="connsiteY18" fmla="*/ 4401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212" h="21085">
                  <a:moveTo>
                    <a:pt x="10124" y="0"/>
                  </a:moveTo>
                  <a:cubicBezTo>
                    <a:pt x="3883" y="0"/>
                    <a:pt x="0" y="4085"/>
                    <a:pt x="0" y="10672"/>
                  </a:cubicBezTo>
                  <a:cubicBezTo>
                    <a:pt x="0" y="17404"/>
                    <a:pt x="3911" y="21086"/>
                    <a:pt x="11015" y="21086"/>
                  </a:cubicBezTo>
                  <a:cubicBezTo>
                    <a:pt x="13604" y="21086"/>
                    <a:pt x="15703" y="20741"/>
                    <a:pt x="17487" y="19993"/>
                  </a:cubicBezTo>
                  <a:lnTo>
                    <a:pt x="17976" y="19792"/>
                  </a:lnTo>
                  <a:lnTo>
                    <a:pt x="17947" y="19274"/>
                  </a:lnTo>
                  <a:cubicBezTo>
                    <a:pt x="17889" y="18094"/>
                    <a:pt x="17573" y="16857"/>
                    <a:pt x="17113" y="16052"/>
                  </a:cubicBezTo>
                  <a:lnTo>
                    <a:pt x="16796" y="15505"/>
                  </a:lnTo>
                  <a:lnTo>
                    <a:pt x="16193" y="15735"/>
                  </a:lnTo>
                  <a:cubicBezTo>
                    <a:pt x="14668" y="16311"/>
                    <a:pt x="13000" y="16598"/>
                    <a:pt x="11246" y="16598"/>
                  </a:cubicBezTo>
                  <a:cubicBezTo>
                    <a:pt x="7708" y="16598"/>
                    <a:pt x="5982" y="15246"/>
                    <a:pt x="5637" y="12197"/>
                  </a:cubicBezTo>
                  <a:lnTo>
                    <a:pt x="19040" y="12197"/>
                  </a:lnTo>
                  <a:lnTo>
                    <a:pt x="19126" y="11075"/>
                  </a:lnTo>
                  <a:cubicBezTo>
                    <a:pt x="19155" y="10586"/>
                    <a:pt x="19212" y="9953"/>
                    <a:pt x="19212" y="9378"/>
                  </a:cubicBezTo>
                  <a:cubicBezTo>
                    <a:pt x="19212" y="3682"/>
                    <a:pt x="15646" y="0"/>
                    <a:pt x="10124" y="0"/>
                  </a:cubicBezTo>
                  <a:moveTo>
                    <a:pt x="10009" y="4401"/>
                  </a:moveTo>
                  <a:cubicBezTo>
                    <a:pt x="12971" y="4401"/>
                    <a:pt x="13690" y="6703"/>
                    <a:pt x="13834" y="7997"/>
                  </a:cubicBezTo>
                  <a:lnTo>
                    <a:pt x="5752" y="7997"/>
                  </a:lnTo>
                  <a:cubicBezTo>
                    <a:pt x="6270" y="5581"/>
                    <a:pt x="7651" y="4401"/>
                    <a:pt x="10009" y="4401"/>
                  </a:cubicBezTo>
                </a:path>
              </a:pathLst>
            </a:custGeom>
            <a:grpFill/>
            <a:ln w="2874" cap="flat">
              <a:noFill/>
              <a:prstDash val="solid"/>
              <a:miter/>
            </a:ln>
          </p:spPr>
          <p:txBody>
            <a:bodyPr rtlCol="0" anchor="ctr"/>
            <a:lstStyle/>
            <a:p>
              <a:endParaRPr lang="en-US"/>
            </a:p>
          </p:txBody>
        </p:sp>
        <p:sp>
          <p:nvSpPr>
            <p:cNvPr id="30" name="Graphic 7">
              <a:extLst>
                <a:ext uri="{FF2B5EF4-FFF2-40B4-BE49-F238E27FC236}">
                  <a16:creationId xmlns:a16="http://schemas.microsoft.com/office/drawing/2014/main" id="{CAF372C2-2F37-454B-BF7F-6E88733A73BD}"/>
                </a:ext>
              </a:extLst>
            </p:cNvPr>
            <p:cNvSpPr/>
            <p:nvPr/>
          </p:nvSpPr>
          <p:spPr>
            <a:xfrm>
              <a:off x="6151307" y="3424684"/>
              <a:ext cx="12051" cy="20539"/>
            </a:xfrm>
            <a:custGeom>
              <a:avLst/>
              <a:gdLst>
                <a:gd name="connsiteX0" fmla="*/ 11735 w 12051"/>
                <a:gd name="connsiteY0" fmla="*/ 201 h 20539"/>
                <a:gd name="connsiteX1" fmla="*/ 11217 w 12051"/>
                <a:gd name="connsiteY1" fmla="*/ 144 h 20539"/>
                <a:gd name="connsiteX2" fmla="*/ 9923 w 12051"/>
                <a:gd name="connsiteY2" fmla="*/ 58 h 20539"/>
                <a:gd name="connsiteX3" fmla="*/ 4947 w 12051"/>
                <a:gd name="connsiteY3" fmla="*/ 1985 h 20539"/>
                <a:gd name="connsiteX4" fmla="*/ 4746 w 12051"/>
                <a:gd name="connsiteY4" fmla="*/ 777 h 20539"/>
                <a:gd name="connsiteX5" fmla="*/ 4659 w 12051"/>
                <a:gd name="connsiteY5" fmla="*/ 288 h 20539"/>
                <a:gd name="connsiteX6" fmla="*/ 4171 w 12051"/>
                <a:gd name="connsiteY6" fmla="*/ 173 h 20539"/>
                <a:gd name="connsiteX7" fmla="*/ 2387 w 12051"/>
                <a:gd name="connsiteY7" fmla="*/ 0 h 20539"/>
                <a:gd name="connsiteX8" fmla="*/ 633 w 12051"/>
                <a:gd name="connsiteY8" fmla="*/ 173 h 20539"/>
                <a:gd name="connsiteX9" fmla="*/ 0 w 12051"/>
                <a:gd name="connsiteY9" fmla="*/ 288 h 20539"/>
                <a:gd name="connsiteX10" fmla="*/ 0 w 12051"/>
                <a:gd name="connsiteY10" fmla="*/ 20281 h 20539"/>
                <a:gd name="connsiteX11" fmla="*/ 633 w 12051"/>
                <a:gd name="connsiteY11" fmla="*/ 20396 h 20539"/>
                <a:gd name="connsiteX12" fmla="*/ 2704 w 12051"/>
                <a:gd name="connsiteY12" fmla="*/ 20540 h 20539"/>
                <a:gd name="connsiteX13" fmla="*/ 4746 w 12051"/>
                <a:gd name="connsiteY13" fmla="*/ 20367 h 20539"/>
                <a:gd name="connsiteX14" fmla="*/ 5378 w 12051"/>
                <a:gd name="connsiteY14" fmla="*/ 20252 h 20539"/>
                <a:gd name="connsiteX15" fmla="*/ 5378 w 12051"/>
                <a:gd name="connsiteY15" fmla="*/ 10327 h 20539"/>
                <a:gd name="connsiteX16" fmla="*/ 9951 w 12051"/>
                <a:gd name="connsiteY16" fmla="*/ 4861 h 20539"/>
                <a:gd name="connsiteX17" fmla="*/ 10354 w 12051"/>
                <a:gd name="connsiteY17" fmla="*/ 4861 h 20539"/>
                <a:gd name="connsiteX18" fmla="*/ 10929 w 12051"/>
                <a:gd name="connsiteY18" fmla="*/ 4919 h 20539"/>
                <a:gd name="connsiteX19" fmla="*/ 11706 w 12051"/>
                <a:gd name="connsiteY19" fmla="*/ 5121 h 20539"/>
                <a:gd name="connsiteX20" fmla="*/ 11850 w 12051"/>
                <a:gd name="connsiteY20" fmla="*/ 4344 h 20539"/>
                <a:gd name="connsiteX21" fmla="*/ 12051 w 12051"/>
                <a:gd name="connsiteY21" fmla="*/ 2359 h 20539"/>
                <a:gd name="connsiteX22" fmla="*/ 11878 w 12051"/>
                <a:gd name="connsiteY22" fmla="*/ 719 h 20539"/>
                <a:gd name="connsiteX23" fmla="*/ 11735 w 12051"/>
                <a:gd name="connsiteY23" fmla="*/ 201 h 2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51" h="20539">
                  <a:moveTo>
                    <a:pt x="11735" y="201"/>
                  </a:moveTo>
                  <a:lnTo>
                    <a:pt x="11217" y="144"/>
                  </a:lnTo>
                  <a:cubicBezTo>
                    <a:pt x="10901" y="115"/>
                    <a:pt x="10383" y="58"/>
                    <a:pt x="9923" y="58"/>
                  </a:cubicBezTo>
                  <a:cubicBezTo>
                    <a:pt x="7967" y="58"/>
                    <a:pt x="6299" y="690"/>
                    <a:pt x="4947" y="1985"/>
                  </a:cubicBezTo>
                  <a:cubicBezTo>
                    <a:pt x="4890" y="1496"/>
                    <a:pt x="4803" y="1064"/>
                    <a:pt x="4746" y="777"/>
                  </a:cubicBezTo>
                  <a:lnTo>
                    <a:pt x="4659" y="288"/>
                  </a:lnTo>
                  <a:lnTo>
                    <a:pt x="4171" y="173"/>
                  </a:lnTo>
                  <a:cubicBezTo>
                    <a:pt x="3710" y="58"/>
                    <a:pt x="3106" y="0"/>
                    <a:pt x="2387" y="0"/>
                  </a:cubicBezTo>
                  <a:cubicBezTo>
                    <a:pt x="1726" y="0"/>
                    <a:pt x="1208" y="58"/>
                    <a:pt x="633" y="173"/>
                  </a:cubicBezTo>
                  <a:lnTo>
                    <a:pt x="0" y="288"/>
                  </a:lnTo>
                  <a:lnTo>
                    <a:pt x="0" y="20281"/>
                  </a:lnTo>
                  <a:lnTo>
                    <a:pt x="633" y="20396"/>
                  </a:lnTo>
                  <a:cubicBezTo>
                    <a:pt x="1409" y="20540"/>
                    <a:pt x="2272" y="20540"/>
                    <a:pt x="2704" y="20540"/>
                  </a:cubicBezTo>
                  <a:cubicBezTo>
                    <a:pt x="3164" y="20540"/>
                    <a:pt x="4027" y="20511"/>
                    <a:pt x="4746" y="20367"/>
                  </a:cubicBezTo>
                  <a:lnTo>
                    <a:pt x="5378" y="20252"/>
                  </a:lnTo>
                  <a:lnTo>
                    <a:pt x="5378" y="10327"/>
                  </a:lnTo>
                  <a:cubicBezTo>
                    <a:pt x="5378" y="6588"/>
                    <a:pt x="6845" y="4861"/>
                    <a:pt x="9951" y="4861"/>
                  </a:cubicBezTo>
                  <a:lnTo>
                    <a:pt x="10354" y="4861"/>
                  </a:lnTo>
                  <a:cubicBezTo>
                    <a:pt x="10440" y="4861"/>
                    <a:pt x="10699" y="4861"/>
                    <a:pt x="10929" y="4919"/>
                  </a:cubicBezTo>
                  <a:lnTo>
                    <a:pt x="11706" y="5121"/>
                  </a:lnTo>
                  <a:lnTo>
                    <a:pt x="11850" y="4344"/>
                  </a:lnTo>
                  <a:cubicBezTo>
                    <a:pt x="11994" y="3682"/>
                    <a:pt x="12051" y="2963"/>
                    <a:pt x="12051" y="2359"/>
                  </a:cubicBezTo>
                  <a:cubicBezTo>
                    <a:pt x="12051" y="1697"/>
                    <a:pt x="11994" y="1180"/>
                    <a:pt x="11878" y="719"/>
                  </a:cubicBezTo>
                  <a:lnTo>
                    <a:pt x="11735" y="201"/>
                  </a:lnTo>
                  <a:close/>
                </a:path>
              </a:pathLst>
            </a:custGeom>
            <a:grpFill/>
            <a:ln w="2874" cap="flat">
              <a:noFill/>
              <a:prstDash val="solid"/>
              <a:miter/>
            </a:ln>
          </p:spPr>
          <p:txBody>
            <a:bodyPr rtlCol="0" anchor="ctr"/>
            <a:lstStyle/>
            <a:p>
              <a:endParaRPr lang="en-US"/>
            </a:p>
          </p:txBody>
        </p:sp>
        <p:sp>
          <p:nvSpPr>
            <p:cNvPr id="31" name="Graphic 7">
              <a:extLst>
                <a:ext uri="{FF2B5EF4-FFF2-40B4-BE49-F238E27FC236}">
                  <a16:creationId xmlns:a16="http://schemas.microsoft.com/office/drawing/2014/main" id="{77B54998-26A4-B24C-9C3C-B8F018D0C918}"/>
                </a:ext>
              </a:extLst>
            </p:cNvPr>
            <p:cNvSpPr/>
            <p:nvPr/>
          </p:nvSpPr>
          <p:spPr>
            <a:xfrm>
              <a:off x="6175610" y="3424454"/>
              <a:ext cx="16738" cy="21114"/>
            </a:xfrm>
            <a:custGeom>
              <a:avLst/>
              <a:gdLst>
                <a:gd name="connsiteX0" fmla="*/ 15819 w 16738"/>
                <a:gd name="connsiteY0" fmla="*/ 16225 h 21114"/>
                <a:gd name="connsiteX1" fmla="*/ 15502 w 16738"/>
                <a:gd name="connsiteY1" fmla="*/ 15707 h 21114"/>
                <a:gd name="connsiteX2" fmla="*/ 14927 w 16738"/>
                <a:gd name="connsiteY2" fmla="*/ 15908 h 21114"/>
                <a:gd name="connsiteX3" fmla="*/ 11044 w 16738"/>
                <a:gd name="connsiteY3" fmla="*/ 16512 h 21114"/>
                <a:gd name="connsiteX4" fmla="*/ 5579 w 16738"/>
                <a:gd name="connsiteY4" fmla="*/ 10528 h 21114"/>
                <a:gd name="connsiteX5" fmla="*/ 10728 w 16738"/>
                <a:gd name="connsiteY5" fmla="*/ 4516 h 21114"/>
                <a:gd name="connsiteX6" fmla="*/ 14812 w 16738"/>
                <a:gd name="connsiteY6" fmla="*/ 5091 h 21114"/>
                <a:gd name="connsiteX7" fmla="*/ 15416 w 16738"/>
                <a:gd name="connsiteY7" fmla="*/ 5293 h 21114"/>
                <a:gd name="connsiteX8" fmla="*/ 15703 w 16738"/>
                <a:gd name="connsiteY8" fmla="*/ 4718 h 21114"/>
                <a:gd name="connsiteX9" fmla="*/ 16451 w 16738"/>
                <a:gd name="connsiteY9" fmla="*/ 1496 h 21114"/>
                <a:gd name="connsiteX10" fmla="*/ 16451 w 16738"/>
                <a:gd name="connsiteY10" fmla="*/ 978 h 21114"/>
                <a:gd name="connsiteX11" fmla="*/ 15962 w 16738"/>
                <a:gd name="connsiteY11" fmla="*/ 805 h 21114"/>
                <a:gd name="connsiteX12" fmla="*/ 10469 w 16738"/>
                <a:gd name="connsiteY12" fmla="*/ 0 h 21114"/>
                <a:gd name="connsiteX13" fmla="*/ 0 w 16738"/>
                <a:gd name="connsiteY13" fmla="*/ 10586 h 21114"/>
                <a:gd name="connsiteX14" fmla="*/ 10728 w 16738"/>
                <a:gd name="connsiteY14" fmla="*/ 21115 h 21114"/>
                <a:gd name="connsiteX15" fmla="*/ 16221 w 16738"/>
                <a:gd name="connsiteY15" fmla="*/ 20223 h 21114"/>
                <a:gd name="connsiteX16" fmla="*/ 16739 w 16738"/>
                <a:gd name="connsiteY16" fmla="*/ 20022 h 21114"/>
                <a:gd name="connsiteX17" fmla="*/ 16710 w 16738"/>
                <a:gd name="connsiteY17" fmla="*/ 19475 h 21114"/>
                <a:gd name="connsiteX18" fmla="*/ 15819 w 16738"/>
                <a:gd name="connsiteY18" fmla="*/ 16225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738" h="21114">
                  <a:moveTo>
                    <a:pt x="15819" y="16225"/>
                  </a:moveTo>
                  <a:lnTo>
                    <a:pt x="15502" y="15707"/>
                  </a:lnTo>
                  <a:lnTo>
                    <a:pt x="14927" y="15908"/>
                  </a:lnTo>
                  <a:cubicBezTo>
                    <a:pt x="13690" y="16339"/>
                    <a:pt x="12540" y="16512"/>
                    <a:pt x="11044" y="16512"/>
                  </a:cubicBezTo>
                  <a:cubicBezTo>
                    <a:pt x="7363" y="16512"/>
                    <a:pt x="5579" y="14556"/>
                    <a:pt x="5579" y="10528"/>
                  </a:cubicBezTo>
                  <a:cubicBezTo>
                    <a:pt x="5579" y="7767"/>
                    <a:pt x="6471" y="4516"/>
                    <a:pt x="10728" y="4516"/>
                  </a:cubicBezTo>
                  <a:cubicBezTo>
                    <a:pt x="12223" y="4516"/>
                    <a:pt x="13575" y="4718"/>
                    <a:pt x="14812" y="5091"/>
                  </a:cubicBezTo>
                  <a:lnTo>
                    <a:pt x="15416" y="5293"/>
                  </a:lnTo>
                  <a:lnTo>
                    <a:pt x="15703" y="4718"/>
                  </a:lnTo>
                  <a:cubicBezTo>
                    <a:pt x="16221" y="3711"/>
                    <a:pt x="16451" y="2359"/>
                    <a:pt x="16451" y="1496"/>
                  </a:cubicBezTo>
                  <a:lnTo>
                    <a:pt x="16451" y="978"/>
                  </a:lnTo>
                  <a:lnTo>
                    <a:pt x="15962" y="805"/>
                  </a:lnTo>
                  <a:cubicBezTo>
                    <a:pt x="14409" y="230"/>
                    <a:pt x="12770" y="0"/>
                    <a:pt x="10469" y="0"/>
                  </a:cubicBezTo>
                  <a:cubicBezTo>
                    <a:pt x="4113" y="0"/>
                    <a:pt x="0" y="4142"/>
                    <a:pt x="0" y="10586"/>
                  </a:cubicBezTo>
                  <a:cubicBezTo>
                    <a:pt x="0" y="17289"/>
                    <a:pt x="3911" y="21115"/>
                    <a:pt x="10728" y="21115"/>
                  </a:cubicBezTo>
                  <a:cubicBezTo>
                    <a:pt x="12741" y="21115"/>
                    <a:pt x="14582" y="20827"/>
                    <a:pt x="16221" y="20223"/>
                  </a:cubicBezTo>
                  <a:lnTo>
                    <a:pt x="16739" y="20022"/>
                  </a:lnTo>
                  <a:lnTo>
                    <a:pt x="16710" y="19475"/>
                  </a:lnTo>
                  <a:cubicBezTo>
                    <a:pt x="16681" y="18324"/>
                    <a:pt x="16336" y="17087"/>
                    <a:pt x="15819" y="16225"/>
                  </a:cubicBezTo>
                </a:path>
              </a:pathLst>
            </a:custGeom>
            <a:grpFill/>
            <a:ln w="2874" cap="flat">
              <a:noFill/>
              <a:prstDash val="solid"/>
              <a:miter/>
            </a:ln>
          </p:spPr>
          <p:txBody>
            <a:bodyPr rtlCol="0" anchor="ctr"/>
            <a:lstStyle/>
            <a:p>
              <a:endParaRPr lang="en-US"/>
            </a:p>
          </p:txBody>
        </p:sp>
        <p:sp>
          <p:nvSpPr>
            <p:cNvPr id="32" name="Graphic 7">
              <a:extLst>
                <a:ext uri="{FF2B5EF4-FFF2-40B4-BE49-F238E27FC236}">
                  <a16:creationId xmlns:a16="http://schemas.microsoft.com/office/drawing/2014/main" id="{27D4F22D-1E4F-D743-8BB1-DC6D44E596BA}"/>
                </a:ext>
              </a:extLst>
            </p:cNvPr>
            <p:cNvSpPr/>
            <p:nvPr/>
          </p:nvSpPr>
          <p:spPr>
            <a:xfrm>
              <a:off x="6194592" y="3424426"/>
              <a:ext cx="16997" cy="21085"/>
            </a:xfrm>
            <a:custGeom>
              <a:avLst/>
              <a:gdLst>
                <a:gd name="connsiteX0" fmla="*/ 8312 w 16997"/>
                <a:gd name="connsiteY0" fmla="*/ 0 h 21085"/>
                <a:gd name="connsiteX1" fmla="*/ 2128 w 16997"/>
                <a:gd name="connsiteY1" fmla="*/ 863 h 21085"/>
                <a:gd name="connsiteX2" fmla="*/ 1582 w 16997"/>
                <a:gd name="connsiteY2" fmla="*/ 1036 h 21085"/>
                <a:gd name="connsiteX3" fmla="*/ 1582 w 16997"/>
                <a:gd name="connsiteY3" fmla="*/ 1582 h 21085"/>
                <a:gd name="connsiteX4" fmla="*/ 2445 w 16997"/>
                <a:gd name="connsiteY4" fmla="*/ 4861 h 21085"/>
                <a:gd name="connsiteX5" fmla="*/ 2761 w 16997"/>
                <a:gd name="connsiteY5" fmla="*/ 5351 h 21085"/>
                <a:gd name="connsiteX6" fmla="*/ 3308 w 16997"/>
                <a:gd name="connsiteY6" fmla="*/ 5178 h 21085"/>
                <a:gd name="connsiteX7" fmla="*/ 7938 w 16997"/>
                <a:gd name="connsiteY7" fmla="*/ 4487 h 21085"/>
                <a:gd name="connsiteX8" fmla="*/ 11706 w 16997"/>
                <a:gd name="connsiteY8" fmla="*/ 7393 h 21085"/>
                <a:gd name="connsiteX9" fmla="*/ 9117 w 16997"/>
                <a:gd name="connsiteY9" fmla="*/ 7307 h 21085"/>
                <a:gd name="connsiteX10" fmla="*/ 0 w 16997"/>
                <a:gd name="connsiteY10" fmla="*/ 14355 h 21085"/>
                <a:gd name="connsiteX11" fmla="*/ 9002 w 16997"/>
                <a:gd name="connsiteY11" fmla="*/ 21086 h 21085"/>
                <a:gd name="connsiteX12" fmla="*/ 16394 w 16997"/>
                <a:gd name="connsiteY12" fmla="*/ 20166 h 21085"/>
                <a:gd name="connsiteX13" fmla="*/ 16998 w 16997"/>
                <a:gd name="connsiteY13" fmla="*/ 20022 h 21085"/>
                <a:gd name="connsiteX14" fmla="*/ 16998 w 16997"/>
                <a:gd name="connsiteY14" fmla="*/ 7681 h 21085"/>
                <a:gd name="connsiteX15" fmla="*/ 8312 w 16997"/>
                <a:gd name="connsiteY15" fmla="*/ 0 h 21085"/>
                <a:gd name="connsiteX16" fmla="*/ 11677 w 16997"/>
                <a:gd name="connsiteY16" fmla="*/ 11794 h 21085"/>
                <a:gd name="connsiteX17" fmla="*/ 11677 w 16997"/>
                <a:gd name="connsiteY17" fmla="*/ 16455 h 21085"/>
                <a:gd name="connsiteX18" fmla="*/ 8916 w 16997"/>
                <a:gd name="connsiteY18" fmla="*/ 16685 h 21085"/>
                <a:gd name="connsiteX19" fmla="*/ 5321 w 16997"/>
                <a:gd name="connsiteY19" fmla="*/ 14297 h 21085"/>
                <a:gd name="connsiteX20" fmla="*/ 9462 w 16997"/>
                <a:gd name="connsiteY20" fmla="*/ 11650 h 21085"/>
                <a:gd name="connsiteX21" fmla="*/ 11677 w 16997"/>
                <a:gd name="connsiteY21" fmla="*/ 11794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997" h="21085">
                  <a:moveTo>
                    <a:pt x="8312" y="0"/>
                  </a:moveTo>
                  <a:cubicBezTo>
                    <a:pt x="6184" y="0"/>
                    <a:pt x="3854" y="316"/>
                    <a:pt x="2128" y="863"/>
                  </a:cubicBezTo>
                  <a:lnTo>
                    <a:pt x="1582" y="1036"/>
                  </a:lnTo>
                  <a:lnTo>
                    <a:pt x="1582" y="1582"/>
                  </a:lnTo>
                  <a:cubicBezTo>
                    <a:pt x="1582" y="2877"/>
                    <a:pt x="1870" y="3941"/>
                    <a:pt x="2445" y="4861"/>
                  </a:cubicBezTo>
                  <a:lnTo>
                    <a:pt x="2761" y="5351"/>
                  </a:lnTo>
                  <a:lnTo>
                    <a:pt x="3308" y="5178"/>
                  </a:lnTo>
                  <a:cubicBezTo>
                    <a:pt x="4976" y="4689"/>
                    <a:pt x="6385" y="4487"/>
                    <a:pt x="7938" y="4487"/>
                  </a:cubicBezTo>
                  <a:cubicBezTo>
                    <a:pt x="10987" y="4487"/>
                    <a:pt x="11648" y="5609"/>
                    <a:pt x="11706" y="7393"/>
                  </a:cubicBezTo>
                  <a:cubicBezTo>
                    <a:pt x="10987" y="7335"/>
                    <a:pt x="10153" y="7307"/>
                    <a:pt x="9117" y="7307"/>
                  </a:cubicBezTo>
                  <a:cubicBezTo>
                    <a:pt x="3595" y="7307"/>
                    <a:pt x="0" y="10068"/>
                    <a:pt x="0" y="14355"/>
                  </a:cubicBezTo>
                  <a:cubicBezTo>
                    <a:pt x="0" y="19935"/>
                    <a:pt x="4889" y="21086"/>
                    <a:pt x="9002" y="21086"/>
                  </a:cubicBezTo>
                  <a:cubicBezTo>
                    <a:pt x="11102" y="21086"/>
                    <a:pt x="13604" y="20770"/>
                    <a:pt x="16394" y="20166"/>
                  </a:cubicBezTo>
                  <a:lnTo>
                    <a:pt x="16998" y="20022"/>
                  </a:lnTo>
                  <a:lnTo>
                    <a:pt x="16998" y="7681"/>
                  </a:lnTo>
                  <a:cubicBezTo>
                    <a:pt x="16969" y="2589"/>
                    <a:pt x="14035" y="0"/>
                    <a:pt x="8312" y="0"/>
                  </a:cubicBezTo>
                  <a:moveTo>
                    <a:pt x="11677" y="11794"/>
                  </a:moveTo>
                  <a:lnTo>
                    <a:pt x="11677" y="16455"/>
                  </a:lnTo>
                  <a:cubicBezTo>
                    <a:pt x="10900" y="16598"/>
                    <a:pt x="9922" y="16685"/>
                    <a:pt x="8916" y="16685"/>
                  </a:cubicBezTo>
                  <a:cubicBezTo>
                    <a:pt x="6299" y="16685"/>
                    <a:pt x="5321" y="16052"/>
                    <a:pt x="5321" y="14297"/>
                  </a:cubicBezTo>
                  <a:cubicBezTo>
                    <a:pt x="5321" y="13175"/>
                    <a:pt x="5752" y="11650"/>
                    <a:pt x="9462" y="11650"/>
                  </a:cubicBezTo>
                  <a:cubicBezTo>
                    <a:pt x="10066" y="11650"/>
                    <a:pt x="10987" y="11708"/>
                    <a:pt x="11677" y="11794"/>
                  </a:cubicBezTo>
                </a:path>
              </a:pathLst>
            </a:custGeom>
            <a:grpFill/>
            <a:ln w="2874" cap="flat">
              <a:noFill/>
              <a:prstDash val="solid"/>
              <a:miter/>
            </a:ln>
          </p:spPr>
          <p:txBody>
            <a:bodyPr rtlCol="0" anchor="ctr"/>
            <a:lstStyle/>
            <a:p>
              <a:endParaRPr lang="en-US"/>
            </a:p>
          </p:txBody>
        </p:sp>
        <p:sp>
          <p:nvSpPr>
            <p:cNvPr id="33" name="Graphic 7">
              <a:extLst>
                <a:ext uri="{FF2B5EF4-FFF2-40B4-BE49-F238E27FC236}">
                  <a16:creationId xmlns:a16="http://schemas.microsoft.com/office/drawing/2014/main" id="{347FFEA3-6878-8D46-8C81-7C2DB3764B2D}"/>
                </a:ext>
              </a:extLst>
            </p:cNvPr>
            <p:cNvSpPr/>
            <p:nvPr/>
          </p:nvSpPr>
          <p:spPr>
            <a:xfrm>
              <a:off x="6166579" y="3424224"/>
              <a:ext cx="5320" cy="21172"/>
            </a:xfrm>
            <a:custGeom>
              <a:avLst/>
              <a:gdLst>
                <a:gd name="connsiteX0" fmla="*/ 4688 w 5320"/>
                <a:gd name="connsiteY0" fmla="*/ 144 h 21172"/>
                <a:gd name="connsiteX1" fmla="*/ 2675 w 5320"/>
                <a:gd name="connsiteY1" fmla="*/ 0 h 21172"/>
                <a:gd name="connsiteX2" fmla="*/ 633 w 5320"/>
                <a:gd name="connsiteY2" fmla="*/ 144 h 21172"/>
                <a:gd name="connsiteX3" fmla="*/ 0 w 5320"/>
                <a:gd name="connsiteY3" fmla="*/ 259 h 21172"/>
                <a:gd name="connsiteX4" fmla="*/ 0 w 5320"/>
                <a:gd name="connsiteY4" fmla="*/ 20885 h 21172"/>
                <a:gd name="connsiteX5" fmla="*/ 633 w 5320"/>
                <a:gd name="connsiteY5" fmla="*/ 21000 h 21172"/>
                <a:gd name="connsiteX6" fmla="*/ 2646 w 5320"/>
                <a:gd name="connsiteY6" fmla="*/ 21172 h 21172"/>
                <a:gd name="connsiteX7" fmla="*/ 4688 w 5320"/>
                <a:gd name="connsiteY7" fmla="*/ 21000 h 21172"/>
                <a:gd name="connsiteX8" fmla="*/ 5321 w 5320"/>
                <a:gd name="connsiteY8" fmla="*/ 20885 h 21172"/>
                <a:gd name="connsiteX9" fmla="*/ 5321 w 5320"/>
                <a:gd name="connsiteY9" fmla="*/ 259 h 21172"/>
                <a:gd name="connsiteX10" fmla="*/ 4688 w 5320"/>
                <a:gd name="connsiteY10" fmla="*/ 144 h 21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20" h="21172">
                  <a:moveTo>
                    <a:pt x="4688" y="144"/>
                  </a:moveTo>
                  <a:cubicBezTo>
                    <a:pt x="4055" y="29"/>
                    <a:pt x="3250" y="0"/>
                    <a:pt x="2675" y="0"/>
                  </a:cubicBezTo>
                  <a:cubicBezTo>
                    <a:pt x="2215" y="0"/>
                    <a:pt x="1352" y="29"/>
                    <a:pt x="633" y="144"/>
                  </a:cubicBezTo>
                  <a:lnTo>
                    <a:pt x="0" y="259"/>
                  </a:lnTo>
                  <a:lnTo>
                    <a:pt x="0" y="20885"/>
                  </a:lnTo>
                  <a:lnTo>
                    <a:pt x="633" y="21000"/>
                  </a:lnTo>
                  <a:cubicBezTo>
                    <a:pt x="1265" y="21115"/>
                    <a:pt x="2071" y="21172"/>
                    <a:pt x="2646" y="21172"/>
                  </a:cubicBezTo>
                  <a:cubicBezTo>
                    <a:pt x="3106" y="21172"/>
                    <a:pt x="3969" y="21144"/>
                    <a:pt x="4688" y="21000"/>
                  </a:cubicBezTo>
                  <a:lnTo>
                    <a:pt x="5321" y="20885"/>
                  </a:lnTo>
                  <a:lnTo>
                    <a:pt x="5321" y="259"/>
                  </a:lnTo>
                  <a:lnTo>
                    <a:pt x="4688" y="144"/>
                  </a:lnTo>
                  <a:close/>
                </a:path>
              </a:pathLst>
            </a:custGeom>
            <a:grpFill/>
            <a:ln w="2874" cap="flat">
              <a:noFill/>
              <a:prstDash val="solid"/>
              <a:miter/>
            </a:ln>
          </p:spPr>
          <p:txBody>
            <a:bodyPr rtlCol="0" anchor="ctr"/>
            <a:lstStyle/>
            <a:p>
              <a:endParaRPr lang="en-US"/>
            </a:p>
          </p:txBody>
        </p:sp>
        <p:sp>
          <p:nvSpPr>
            <p:cNvPr id="34" name="Graphic 7">
              <a:extLst>
                <a:ext uri="{FF2B5EF4-FFF2-40B4-BE49-F238E27FC236}">
                  <a16:creationId xmlns:a16="http://schemas.microsoft.com/office/drawing/2014/main" id="{ADAD1CCA-14BA-834A-8725-6DE52C0A5E45}"/>
                </a:ext>
              </a:extLst>
            </p:cNvPr>
            <p:cNvSpPr/>
            <p:nvPr/>
          </p:nvSpPr>
          <p:spPr>
            <a:xfrm>
              <a:off x="6166234"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35" name="Graphic 7">
              <a:extLst>
                <a:ext uri="{FF2B5EF4-FFF2-40B4-BE49-F238E27FC236}">
                  <a16:creationId xmlns:a16="http://schemas.microsoft.com/office/drawing/2014/main" id="{A11D36F4-22BF-0F4C-93D4-22DCEF5BD1F8}"/>
                </a:ext>
              </a:extLst>
            </p:cNvPr>
            <p:cNvSpPr/>
            <p:nvPr/>
          </p:nvSpPr>
          <p:spPr>
            <a:xfrm>
              <a:off x="6095222" y="3424224"/>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6"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36" name="Graphic 7">
              <a:extLst>
                <a:ext uri="{FF2B5EF4-FFF2-40B4-BE49-F238E27FC236}">
                  <a16:creationId xmlns:a16="http://schemas.microsoft.com/office/drawing/2014/main" id="{063DAC26-6396-674F-BA17-8CD8C532CBE2}"/>
                </a:ext>
              </a:extLst>
            </p:cNvPr>
            <p:cNvSpPr/>
            <p:nvPr/>
          </p:nvSpPr>
          <p:spPr>
            <a:xfrm>
              <a:off x="6094906"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37" name="Graphic 7">
              <a:extLst>
                <a:ext uri="{FF2B5EF4-FFF2-40B4-BE49-F238E27FC236}">
                  <a16:creationId xmlns:a16="http://schemas.microsoft.com/office/drawing/2014/main" id="{862E546E-97AD-9E40-9784-4CF0BA2C7441}"/>
                </a:ext>
              </a:extLst>
            </p:cNvPr>
            <p:cNvSpPr/>
            <p:nvPr/>
          </p:nvSpPr>
          <p:spPr>
            <a:xfrm>
              <a:off x="6061946" y="3424282"/>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5"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38" name="Graphic 7">
              <a:extLst>
                <a:ext uri="{FF2B5EF4-FFF2-40B4-BE49-F238E27FC236}">
                  <a16:creationId xmlns:a16="http://schemas.microsoft.com/office/drawing/2014/main" id="{6A0E7A4A-EE9D-494D-94B1-79355EFB9146}"/>
                </a:ext>
              </a:extLst>
            </p:cNvPr>
            <p:cNvSpPr/>
            <p:nvPr/>
          </p:nvSpPr>
          <p:spPr>
            <a:xfrm>
              <a:off x="6061601" y="3416428"/>
              <a:ext cx="5925" cy="5925"/>
            </a:xfrm>
            <a:custGeom>
              <a:avLst/>
              <a:gdLst>
                <a:gd name="connsiteX0" fmla="*/ 2962 w 5925"/>
                <a:gd name="connsiteY0" fmla="*/ 0 h 5925"/>
                <a:gd name="connsiteX1" fmla="*/ 0 w 5925"/>
                <a:gd name="connsiteY1" fmla="*/ 2963 h 5925"/>
                <a:gd name="connsiteX2" fmla="*/ 2962 w 5925"/>
                <a:gd name="connsiteY2" fmla="*/ 5926 h 5925"/>
                <a:gd name="connsiteX3" fmla="*/ 5925 w 5925"/>
                <a:gd name="connsiteY3" fmla="*/ 2963 h 5925"/>
                <a:gd name="connsiteX4" fmla="*/ 2962 w 5925"/>
                <a:gd name="connsiteY4" fmla="*/ 0 h 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5" h="5925">
                  <a:moveTo>
                    <a:pt x="2962" y="0"/>
                  </a:moveTo>
                  <a:cubicBezTo>
                    <a:pt x="1323" y="0"/>
                    <a:pt x="0" y="1323"/>
                    <a:pt x="0" y="2963"/>
                  </a:cubicBezTo>
                  <a:cubicBezTo>
                    <a:pt x="0" y="4603"/>
                    <a:pt x="1323" y="5926"/>
                    <a:pt x="2962" y="5926"/>
                  </a:cubicBezTo>
                  <a:cubicBezTo>
                    <a:pt x="4602" y="5926"/>
                    <a:pt x="5925" y="4603"/>
                    <a:pt x="5925" y="2963"/>
                  </a:cubicBezTo>
                  <a:cubicBezTo>
                    <a:pt x="5953" y="1352"/>
                    <a:pt x="4602" y="0"/>
                    <a:pt x="2962" y="0"/>
                  </a:cubicBezTo>
                </a:path>
              </a:pathLst>
            </a:custGeom>
            <a:grpFill/>
            <a:ln w="2874" cap="flat">
              <a:noFill/>
              <a:prstDash val="solid"/>
              <a:miter/>
            </a:ln>
          </p:spPr>
          <p:txBody>
            <a:bodyPr rtlCol="0" anchor="ctr"/>
            <a:lstStyle/>
            <a:p>
              <a:endParaRPr lang="en-US"/>
            </a:p>
          </p:txBody>
        </p:sp>
        <p:sp>
          <p:nvSpPr>
            <p:cNvPr id="39" name="Graphic 7">
              <a:extLst>
                <a:ext uri="{FF2B5EF4-FFF2-40B4-BE49-F238E27FC236}">
                  <a16:creationId xmlns:a16="http://schemas.microsoft.com/office/drawing/2014/main" id="{E37136A3-D1C4-B14F-857F-D576ABD5AD7D}"/>
                </a:ext>
              </a:extLst>
            </p:cNvPr>
            <p:cNvSpPr/>
            <p:nvPr/>
          </p:nvSpPr>
          <p:spPr>
            <a:xfrm>
              <a:off x="6000685" y="3423879"/>
              <a:ext cx="9318" cy="14786"/>
            </a:xfrm>
            <a:custGeom>
              <a:avLst/>
              <a:gdLst>
                <a:gd name="connsiteX0" fmla="*/ 1122 w 9318"/>
                <a:gd name="connsiteY0" fmla="*/ 14729 h 14786"/>
                <a:gd name="connsiteX1" fmla="*/ 1208 w 9318"/>
                <a:gd name="connsiteY1" fmla="*/ 14729 h 14786"/>
                <a:gd name="connsiteX2" fmla="*/ 2301 w 9318"/>
                <a:gd name="connsiteY2" fmla="*/ 14786 h 14786"/>
                <a:gd name="connsiteX3" fmla="*/ 2473 w 9318"/>
                <a:gd name="connsiteY3" fmla="*/ 14786 h 14786"/>
                <a:gd name="connsiteX4" fmla="*/ 2589 w 9318"/>
                <a:gd name="connsiteY4" fmla="*/ 14786 h 14786"/>
                <a:gd name="connsiteX5" fmla="*/ 9319 w 9318"/>
                <a:gd name="connsiteY5" fmla="*/ 7134 h 14786"/>
                <a:gd name="connsiteX6" fmla="*/ 4573 w 9318"/>
                <a:gd name="connsiteY6" fmla="*/ 0 h 14786"/>
                <a:gd name="connsiteX7" fmla="*/ 345 w 9318"/>
                <a:gd name="connsiteY7" fmla="*/ 5207 h 14786"/>
                <a:gd name="connsiteX8" fmla="*/ 345 w 9318"/>
                <a:gd name="connsiteY8" fmla="*/ 10960 h 14786"/>
                <a:gd name="connsiteX9" fmla="*/ 0 w 9318"/>
                <a:gd name="connsiteY9" fmla="*/ 14470 h 14786"/>
                <a:gd name="connsiteX10" fmla="*/ 575 w 9318"/>
                <a:gd name="connsiteY10" fmla="*/ 14614 h 14786"/>
                <a:gd name="connsiteX11" fmla="*/ 661 w 9318"/>
                <a:gd name="connsiteY11" fmla="*/ 14643 h 14786"/>
                <a:gd name="connsiteX12" fmla="*/ 1122 w 9318"/>
                <a:gd name="connsiteY12" fmla="*/ 14729 h 1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18" h="14786">
                  <a:moveTo>
                    <a:pt x="1122" y="14729"/>
                  </a:moveTo>
                  <a:lnTo>
                    <a:pt x="1208" y="14729"/>
                  </a:lnTo>
                  <a:cubicBezTo>
                    <a:pt x="1553" y="14757"/>
                    <a:pt x="1927" y="14786"/>
                    <a:pt x="2301" y="14786"/>
                  </a:cubicBezTo>
                  <a:lnTo>
                    <a:pt x="2473" y="14786"/>
                  </a:lnTo>
                  <a:lnTo>
                    <a:pt x="2589" y="14786"/>
                  </a:lnTo>
                  <a:cubicBezTo>
                    <a:pt x="7047" y="14786"/>
                    <a:pt x="9319" y="12226"/>
                    <a:pt x="9319" y="7134"/>
                  </a:cubicBezTo>
                  <a:cubicBezTo>
                    <a:pt x="9319" y="2129"/>
                    <a:pt x="7909" y="0"/>
                    <a:pt x="4573" y="0"/>
                  </a:cubicBezTo>
                  <a:cubicBezTo>
                    <a:pt x="1841" y="0"/>
                    <a:pt x="345" y="1841"/>
                    <a:pt x="345" y="5207"/>
                  </a:cubicBezTo>
                  <a:lnTo>
                    <a:pt x="345" y="10960"/>
                  </a:lnTo>
                  <a:cubicBezTo>
                    <a:pt x="345" y="11938"/>
                    <a:pt x="288" y="13521"/>
                    <a:pt x="0" y="14470"/>
                  </a:cubicBezTo>
                  <a:cubicBezTo>
                    <a:pt x="144" y="14527"/>
                    <a:pt x="345" y="14556"/>
                    <a:pt x="575" y="14614"/>
                  </a:cubicBezTo>
                  <a:lnTo>
                    <a:pt x="661" y="14643"/>
                  </a:lnTo>
                  <a:cubicBezTo>
                    <a:pt x="748" y="14671"/>
                    <a:pt x="949" y="14700"/>
                    <a:pt x="1122" y="14729"/>
                  </a:cubicBezTo>
                </a:path>
              </a:pathLst>
            </a:custGeom>
            <a:grpFill/>
            <a:ln w="2874" cap="flat">
              <a:noFill/>
              <a:prstDash val="solid"/>
              <a:miter/>
            </a:ln>
          </p:spPr>
          <p:txBody>
            <a:bodyPr rtlCol="0" anchor="ctr"/>
            <a:lstStyle/>
            <a:p>
              <a:endParaRPr lang="en-US"/>
            </a:p>
          </p:txBody>
        </p:sp>
        <p:sp>
          <p:nvSpPr>
            <p:cNvPr id="40" name="Graphic 7">
              <a:extLst>
                <a:ext uri="{FF2B5EF4-FFF2-40B4-BE49-F238E27FC236}">
                  <a16:creationId xmlns:a16="http://schemas.microsoft.com/office/drawing/2014/main" id="{CB3BE3D0-7E59-2C4F-9A0A-6B5F7B332B60}"/>
                </a:ext>
              </a:extLst>
            </p:cNvPr>
            <p:cNvSpPr/>
            <p:nvPr/>
          </p:nvSpPr>
          <p:spPr>
            <a:xfrm>
              <a:off x="5980466" y="3405957"/>
              <a:ext cx="45586" cy="45595"/>
            </a:xfrm>
            <a:custGeom>
              <a:avLst/>
              <a:gdLst>
                <a:gd name="connsiteX0" fmla="*/ 11476 w 45586"/>
                <a:gd name="connsiteY0" fmla="*/ 38289 h 45595"/>
                <a:gd name="connsiteX1" fmla="*/ 12223 w 45586"/>
                <a:gd name="connsiteY1" fmla="*/ 35297 h 45595"/>
                <a:gd name="connsiteX2" fmla="*/ 12223 w 45586"/>
                <a:gd name="connsiteY2" fmla="*/ 35297 h 45595"/>
                <a:gd name="connsiteX3" fmla="*/ 12223 w 45586"/>
                <a:gd name="connsiteY3" fmla="*/ 2589 h 45595"/>
                <a:gd name="connsiteX4" fmla="*/ 0 w 45586"/>
                <a:gd name="connsiteY4" fmla="*/ 22783 h 45595"/>
                <a:gd name="connsiteX5" fmla="*/ 22779 w 45586"/>
                <a:gd name="connsiteY5" fmla="*/ 45595 h 45595"/>
                <a:gd name="connsiteX6" fmla="*/ 45587 w 45586"/>
                <a:gd name="connsiteY6" fmla="*/ 22783 h 45595"/>
                <a:gd name="connsiteX7" fmla="*/ 22779 w 45586"/>
                <a:gd name="connsiteY7" fmla="*/ 0 h 45595"/>
                <a:gd name="connsiteX8" fmla="*/ 20421 w 45586"/>
                <a:gd name="connsiteY8" fmla="*/ 115 h 45595"/>
                <a:gd name="connsiteX9" fmla="*/ 20421 w 45586"/>
                <a:gd name="connsiteY9" fmla="*/ 13204 h 45595"/>
                <a:gd name="connsiteX10" fmla="*/ 26662 w 45586"/>
                <a:gd name="connsiteY10" fmla="*/ 10903 h 45595"/>
                <a:gd name="connsiteX11" fmla="*/ 37965 w 45586"/>
                <a:gd name="connsiteY11" fmla="*/ 24883 h 45595"/>
                <a:gd name="connsiteX12" fmla="*/ 22290 w 45586"/>
                <a:gd name="connsiteY12" fmla="*/ 39756 h 45595"/>
                <a:gd name="connsiteX13" fmla="*/ 18781 w 45586"/>
                <a:gd name="connsiteY13" fmla="*/ 39554 h 45595"/>
                <a:gd name="connsiteX14" fmla="*/ 18666 w 45586"/>
                <a:gd name="connsiteY14" fmla="*/ 39554 h 45595"/>
                <a:gd name="connsiteX15" fmla="*/ 12109 w 45586"/>
                <a:gd name="connsiteY15" fmla="*/ 38461 h 45595"/>
                <a:gd name="connsiteX16" fmla="*/ 11476 w 45586"/>
                <a:gd name="connsiteY16" fmla="*/ 38289 h 45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586" h="45595">
                  <a:moveTo>
                    <a:pt x="11476" y="38289"/>
                  </a:moveTo>
                  <a:cubicBezTo>
                    <a:pt x="12281" y="37310"/>
                    <a:pt x="12223" y="35297"/>
                    <a:pt x="12223" y="35297"/>
                  </a:cubicBezTo>
                  <a:lnTo>
                    <a:pt x="12223" y="35297"/>
                  </a:lnTo>
                  <a:lnTo>
                    <a:pt x="12223" y="2589"/>
                  </a:lnTo>
                  <a:cubicBezTo>
                    <a:pt x="4947" y="6386"/>
                    <a:pt x="0" y="14009"/>
                    <a:pt x="0" y="22783"/>
                  </a:cubicBezTo>
                  <a:cubicBezTo>
                    <a:pt x="0" y="35383"/>
                    <a:pt x="10210" y="45595"/>
                    <a:pt x="22779" y="45595"/>
                  </a:cubicBezTo>
                  <a:cubicBezTo>
                    <a:pt x="35376" y="45595"/>
                    <a:pt x="45587" y="35383"/>
                    <a:pt x="45587" y="22783"/>
                  </a:cubicBezTo>
                  <a:cubicBezTo>
                    <a:pt x="45587" y="10184"/>
                    <a:pt x="35376" y="0"/>
                    <a:pt x="22779" y="0"/>
                  </a:cubicBezTo>
                  <a:cubicBezTo>
                    <a:pt x="21974" y="0"/>
                    <a:pt x="21197" y="29"/>
                    <a:pt x="20421" y="115"/>
                  </a:cubicBezTo>
                  <a:lnTo>
                    <a:pt x="20421" y="13204"/>
                  </a:lnTo>
                  <a:cubicBezTo>
                    <a:pt x="21830" y="11766"/>
                    <a:pt x="24131" y="10903"/>
                    <a:pt x="26662" y="10903"/>
                  </a:cubicBezTo>
                  <a:cubicBezTo>
                    <a:pt x="33737" y="10903"/>
                    <a:pt x="37965" y="16138"/>
                    <a:pt x="37965" y="24883"/>
                  </a:cubicBezTo>
                  <a:cubicBezTo>
                    <a:pt x="37965" y="34060"/>
                    <a:pt x="31954" y="39756"/>
                    <a:pt x="22290" y="39756"/>
                  </a:cubicBezTo>
                  <a:cubicBezTo>
                    <a:pt x="21197" y="39756"/>
                    <a:pt x="19989" y="39698"/>
                    <a:pt x="18781" y="39554"/>
                  </a:cubicBezTo>
                  <a:lnTo>
                    <a:pt x="18666" y="39554"/>
                  </a:lnTo>
                  <a:cubicBezTo>
                    <a:pt x="16135" y="39410"/>
                    <a:pt x="12281" y="38490"/>
                    <a:pt x="12109" y="38461"/>
                  </a:cubicBezTo>
                  <a:lnTo>
                    <a:pt x="11476" y="38289"/>
                  </a:lnTo>
                  <a:close/>
                </a:path>
              </a:pathLst>
            </a:custGeom>
            <a:grpFill/>
            <a:ln w="2874" cap="flat">
              <a:noFill/>
              <a:prstDash val="solid"/>
              <a:miter/>
            </a:ln>
          </p:spPr>
          <p:txBody>
            <a:bodyPr rtlCol="0" anchor="ctr"/>
            <a:lstStyle/>
            <a:p>
              <a:endParaRPr lang="en-US"/>
            </a:p>
          </p:txBody>
        </p:sp>
      </p:grpSp>
    </p:spTree>
    <p:extLst>
      <p:ext uri="{BB962C8B-B14F-4D97-AF65-F5344CB8AC3E}">
        <p14:creationId xmlns:p14="http://schemas.microsoft.com/office/powerpoint/2010/main" val="31925049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itle 01">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325733EB-648B-0A4D-9FC8-267CDA4E70A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5499"/>
            <a:ext cx="12192000" cy="6873499"/>
          </a:xfrm>
          <a:prstGeom prst="rect">
            <a:avLst/>
          </a:prstGeom>
        </p:spPr>
      </p:pic>
      <p:sp>
        <p:nvSpPr>
          <p:cNvPr id="26" name="White Line">
            <a:extLst>
              <a:ext uri="{FF2B5EF4-FFF2-40B4-BE49-F238E27FC236}">
                <a16:creationId xmlns:a16="http://schemas.microsoft.com/office/drawing/2014/main" id="{105A9D13-01EB-D049-AF52-BECEAE464156}"/>
              </a:ext>
            </a:extLst>
          </p:cNvPr>
          <p:cNvSpPr/>
          <p:nvPr userDrawn="1"/>
        </p:nvSpPr>
        <p:spPr>
          <a:xfrm>
            <a:off x="-2293" y="15498"/>
            <a:ext cx="12192000" cy="6134486"/>
          </a:xfrm>
          <a:custGeom>
            <a:avLst/>
            <a:gdLst>
              <a:gd name="connsiteX0" fmla="*/ 1917002 w 4674852"/>
              <a:gd name="connsiteY0" fmla="*/ 2352183 h 2352183"/>
              <a:gd name="connsiteX1" fmla="*/ 1891750 w 4674852"/>
              <a:gd name="connsiteY1" fmla="*/ 2351966 h 2352183"/>
              <a:gd name="connsiteX2" fmla="*/ 0 w 4674852"/>
              <a:gd name="connsiteY2" fmla="*/ 2351966 h 2352183"/>
              <a:gd name="connsiteX3" fmla="*/ 0 w 4674852"/>
              <a:gd name="connsiteY3" fmla="*/ 2348348 h 2352183"/>
              <a:gd name="connsiteX4" fmla="*/ 1891822 w 4674852"/>
              <a:gd name="connsiteY4" fmla="*/ 2348348 h 2352183"/>
              <a:gd name="connsiteX5" fmla="*/ 2704562 w 4674852"/>
              <a:gd name="connsiteY5" fmla="*/ 2264000 h 2352183"/>
              <a:gd name="connsiteX6" fmla="*/ 3433983 w 4674852"/>
              <a:gd name="connsiteY6" fmla="*/ 2032668 h 2352183"/>
              <a:gd name="connsiteX7" fmla="*/ 4124224 w 4674852"/>
              <a:gd name="connsiteY7" fmla="*/ 1563490 h 2352183"/>
              <a:gd name="connsiteX8" fmla="*/ 4668813 w 4674852"/>
              <a:gd name="connsiteY8" fmla="*/ 145 h 2352183"/>
              <a:gd name="connsiteX9" fmla="*/ 4672431 w 4674852"/>
              <a:gd name="connsiteY9" fmla="*/ 0 h 2352183"/>
              <a:gd name="connsiteX10" fmla="*/ 4126793 w 4674852"/>
              <a:gd name="connsiteY10" fmla="*/ 1566059 h 2352183"/>
              <a:gd name="connsiteX11" fmla="*/ 3435431 w 4674852"/>
              <a:gd name="connsiteY11" fmla="*/ 2035997 h 2352183"/>
              <a:gd name="connsiteX12" fmla="*/ 2705213 w 4674852"/>
              <a:gd name="connsiteY12" fmla="*/ 2267546 h 2352183"/>
              <a:gd name="connsiteX13" fmla="*/ 1917002 w 4674852"/>
              <a:gd name="connsiteY13" fmla="*/ 2352183 h 2352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74852" h="2352183">
                <a:moveTo>
                  <a:pt x="1917002" y="2352183"/>
                </a:moveTo>
                <a:cubicBezTo>
                  <a:pt x="1901011" y="2352183"/>
                  <a:pt x="1892293" y="2352002"/>
                  <a:pt x="1891750" y="2351966"/>
                </a:cubicBezTo>
                <a:lnTo>
                  <a:pt x="0" y="2351966"/>
                </a:lnTo>
                <a:lnTo>
                  <a:pt x="0" y="2348348"/>
                </a:lnTo>
                <a:lnTo>
                  <a:pt x="1891822" y="2348348"/>
                </a:lnTo>
                <a:cubicBezTo>
                  <a:pt x="1895440" y="2348456"/>
                  <a:pt x="2252807" y="2356453"/>
                  <a:pt x="2704562" y="2264000"/>
                </a:cubicBezTo>
                <a:cubicBezTo>
                  <a:pt x="2969819" y="2209686"/>
                  <a:pt x="3215251" y="2131852"/>
                  <a:pt x="3433983" y="2032668"/>
                </a:cubicBezTo>
                <a:cubicBezTo>
                  <a:pt x="3707345" y="1908697"/>
                  <a:pt x="3939572" y="1750858"/>
                  <a:pt x="4124224" y="1563490"/>
                </a:cubicBezTo>
                <a:cubicBezTo>
                  <a:pt x="4511547" y="1170447"/>
                  <a:pt x="4694788" y="644459"/>
                  <a:pt x="4668813" y="145"/>
                </a:cubicBezTo>
                <a:lnTo>
                  <a:pt x="4672431" y="0"/>
                </a:lnTo>
                <a:cubicBezTo>
                  <a:pt x="4698442" y="645363"/>
                  <a:pt x="4514839" y="1172256"/>
                  <a:pt x="4126793" y="1566059"/>
                </a:cubicBezTo>
                <a:cubicBezTo>
                  <a:pt x="3941851" y="1753752"/>
                  <a:pt x="3709226" y="1911846"/>
                  <a:pt x="3435431" y="2035997"/>
                </a:cubicBezTo>
                <a:cubicBezTo>
                  <a:pt x="3216445" y="2135289"/>
                  <a:pt x="2970760" y="2213196"/>
                  <a:pt x="2705213" y="2267546"/>
                </a:cubicBezTo>
                <a:cubicBezTo>
                  <a:pt x="2321798" y="2345996"/>
                  <a:pt x="2006254" y="2352147"/>
                  <a:pt x="1917002" y="2352183"/>
                </a:cubicBezTo>
                <a:close/>
              </a:path>
            </a:pathLst>
          </a:custGeom>
          <a:solidFill>
            <a:srgbClr val="FFFFFF"/>
          </a:solidFill>
          <a:ln w="1270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BDA0E913-BB54-1D4C-A21C-C47D0431891C}"/>
              </a:ext>
            </a:extLst>
          </p:cNvPr>
          <p:cNvSpPr>
            <a:spLocks noGrp="1"/>
          </p:cNvSpPr>
          <p:nvPr>
            <p:ph type="title"/>
          </p:nvPr>
        </p:nvSpPr>
        <p:spPr>
          <a:xfrm>
            <a:off x="184224" y="243361"/>
            <a:ext cx="5319110" cy="3854506"/>
          </a:xfrm>
          <a:prstGeom prst="rect">
            <a:avLst/>
          </a:prstGeom>
        </p:spPr>
        <p:txBody>
          <a:bodyPr anchor="t">
            <a:normAutofit/>
          </a:bodyPr>
          <a:lstStyle>
            <a:lvl1pPr>
              <a:lnSpc>
                <a:spcPct val="100000"/>
              </a:lnSpc>
              <a:defRPr sz="2400"/>
            </a:lvl1pPr>
          </a:lstStyle>
          <a:p>
            <a:r>
              <a:rPr lang="en-GB"/>
              <a:t>Click to edit Master title style</a:t>
            </a:r>
            <a:endParaRPr lang="en-US"/>
          </a:p>
        </p:txBody>
      </p:sp>
      <p:sp>
        <p:nvSpPr>
          <p:cNvPr id="24" name="TextBox 23">
            <a:extLst>
              <a:ext uri="{FF2B5EF4-FFF2-40B4-BE49-F238E27FC236}">
                <a16:creationId xmlns:a16="http://schemas.microsoft.com/office/drawing/2014/main" id="{67C5A97E-47B7-F74F-95B2-9C5F4FC4947B}"/>
              </a:ext>
            </a:extLst>
          </p:cNvPr>
          <p:cNvSpPr txBox="1"/>
          <p:nvPr userDrawn="1"/>
        </p:nvSpPr>
        <p:spPr>
          <a:xfrm>
            <a:off x="184224" y="6417378"/>
            <a:ext cx="9523828" cy="166199"/>
          </a:xfrm>
          <a:prstGeom prst="rect">
            <a:avLst/>
          </a:prstGeom>
          <a:noFill/>
        </p:spPr>
        <p:txBody>
          <a:bodyPr wrap="square" rtlCol="0">
            <a:spAutoFit/>
          </a:bodyPr>
          <a:lstStyle/>
          <a:p>
            <a:r>
              <a:rPr lang="en-GB" sz="480" b="1">
                <a:solidFill>
                  <a:srgbClr val="003D46"/>
                </a:solidFill>
                <a:latin typeface="Arial" panose="020B0604020202020204" pitchFamily="34" charset="0"/>
                <a:cs typeface="Arial" panose="020B0604020202020204" pitchFamily="34" charset="0"/>
              </a:rPr>
              <a:t>All content within this presentation, both physically and intellectual is the exclusive property of </a:t>
            </a:r>
            <a:r>
              <a:rPr lang="en-GB" sz="480" b="1" err="1">
                <a:solidFill>
                  <a:srgbClr val="003D46"/>
                </a:solidFill>
                <a:latin typeface="Arial" panose="020B0604020202020204" pitchFamily="34" charset="0"/>
                <a:cs typeface="Arial" panose="020B0604020202020204" pitchFamily="34" charset="0"/>
              </a:rPr>
              <a:t>Bioiberica</a:t>
            </a:r>
            <a:r>
              <a:rPr lang="en-GB" sz="480" b="1">
                <a:solidFill>
                  <a:srgbClr val="003D46"/>
                </a:solidFill>
                <a:latin typeface="Arial" panose="020B0604020202020204" pitchFamily="34" charset="0"/>
                <a:cs typeface="Arial" panose="020B0604020202020204" pitchFamily="34" charset="0"/>
              </a:rPr>
              <a:t>. This presentation may not be distributed in full or in part to any person or third party without the written permission of </a:t>
            </a:r>
            <a:r>
              <a:rPr lang="en-GB" sz="480" b="1" err="1">
                <a:solidFill>
                  <a:srgbClr val="003D46"/>
                </a:solidFill>
                <a:latin typeface="Arial" panose="020B0604020202020204" pitchFamily="34" charset="0"/>
                <a:cs typeface="Arial" panose="020B0604020202020204" pitchFamily="34" charset="0"/>
              </a:rPr>
              <a:t>Bioiberica</a:t>
            </a:r>
            <a:r>
              <a:rPr lang="en-GB" sz="480" b="1">
                <a:solidFill>
                  <a:srgbClr val="003D46"/>
                </a:solidFill>
                <a:latin typeface="Arial" panose="020B0604020202020204" pitchFamily="34" charset="0"/>
                <a:cs typeface="Arial" panose="020B0604020202020204" pitchFamily="34" charset="0"/>
              </a:rPr>
              <a:t>. ©2021</a:t>
            </a:r>
          </a:p>
        </p:txBody>
      </p:sp>
      <p:cxnSp>
        <p:nvCxnSpPr>
          <p:cNvPr id="27" name="Straight Connector 26">
            <a:extLst>
              <a:ext uri="{FF2B5EF4-FFF2-40B4-BE49-F238E27FC236}">
                <a16:creationId xmlns:a16="http://schemas.microsoft.com/office/drawing/2014/main" id="{1D712C1C-8FC2-BD4E-A69A-7C6870948D57}"/>
              </a:ext>
            </a:extLst>
          </p:cNvPr>
          <p:cNvCxnSpPr/>
          <p:nvPr userDrawn="1"/>
        </p:nvCxnSpPr>
        <p:spPr>
          <a:xfrm>
            <a:off x="281354" y="6358597"/>
            <a:ext cx="11605846" cy="0"/>
          </a:xfrm>
          <a:prstGeom prst="line">
            <a:avLst/>
          </a:prstGeom>
          <a:ln w="6350">
            <a:solidFill>
              <a:srgbClr val="003D46"/>
            </a:solidFill>
          </a:ln>
        </p:spPr>
        <p:style>
          <a:lnRef idx="1">
            <a:schemeClr val="accent1"/>
          </a:lnRef>
          <a:fillRef idx="0">
            <a:schemeClr val="accent1"/>
          </a:fillRef>
          <a:effectRef idx="0">
            <a:schemeClr val="accent1"/>
          </a:effectRef>
          <a:fontRef idx="minor">
            <a:schemeClr val="tx1"/>
          </a:fontRef>
        </p:style>
      </p:cxnSp>
      <p:grpSp>
        <p:nvGrpSpPr>
          <p:cNvPr id="23" name="Graphic 7">
            <a:extLst>
              <a:ext uri="{FF2B5EF4-FFF2-40B4-BE49-F238E27FC236}">
                <a16:creationId xmlns:a16="http://schemas.microsoft.com/office/drawing/2014/main" id="{6C2459E9-C4CC-3342-A0E8-D06CE1D0CD08}"/>
              </a:ext>
            </a:extLst>
          </p:cNvPr>
          <p:cNvGrpSpPr/>
          <p:nvPr userDrawn="1"/>
        </p:nvGrpSpPr>
        <p:grpSpPr>
          <a:xfrm>
            <a:off x="11118683" y="6430454"/>
            <a:ext cx="776190" cy="153123"/>
            <a:chOff x="5980466" y="3405957"/>
            <a:chExt cx="231124" cy="45595"/>
          </a:xfrm>
          <a:solidFill>
            <a:srgbClr val="003D46"/>
          </a:solidFill>
        </p:grpSpPr>
        <p:sp>
          <p:nvSpPr>
            <p:cNvPr id="28" name="Graphic 7">
              <a:extLst>
                <a:ext uri="{FF2B5EF4-FFF2-40B4-BE49-F238E27FC236}">
                  <a16:creationId xmlns:a16="http://schemas.microsoft.com/office/drawing/2014/main" id="{0A7DCF8C-866C-4042-9C4D-BA16546C8BCB}"/>
                </a:ext>
              </a:extLst>
            </p:cNvPr>
            <p:cNvSpPr/>
            <p:nvPr/>
          </p:nvSpPr>
          <p:spPr>
            <a:xfrm>
              <a:off x="6038218" y="3416918"/>
              <a:ext cx="19327" cy="28622"/>
            </a:xfrm>
            <a:custGeom>
              <a:avLst/>
              <a:gdLst>
                <a:gd name="connsiteX0" fmla="*/ 14697 w 19327"/>
                <a:gd name="connsiteY0" fmla="*/ 13117 h 28622"/>
                <a:gd name="connsiteX1" fmla="*/ 17602 w 19327"/>
                <a:gd name="connsiteY1" fmla="*/ 7594 h 28622"/>
                <a:gd name="connsiteX2" fmla="*/ 6989 w 19327"/>
                <a:gd name="connsiteY2" fmla="*/ 0 h 28622"/>
                <a:gd name="connsiteX3" fmla="*/ 604 w 19327"/>
                <a:gd name="connsiteY3" fmla="*/ 431 h 28622"/>
                <a:gd name="connsiteX4" fmla="*/ 0 w 19327"/>
                <a:gd name="connsiteY4" fmla="*/ 546 h 28622"/>
                <a:gd name="connsiteX5" fmla="*/ 0 w 19327"/>
                <a:gd name="connsiteY5" fmla="*/ 28076 h 28622"/>
                <a:gd name="connsiteX6" fmla="*/ 661 w 19327"/>
                <a:gd name="connsiteY6" fmla="*/ 28162 h 28622"/>
                <a:gd name="connsiteX7" fmla="*/ 7248 w 19327"/>
                <a:gd name="connsiteY7" fmla="*/ 28623 h 28622"/>
                <a:gd name="connsiteX8" fmla="*/ 19327 w 19327"/>
                <a:gd name="connsiteY8" fmla="*/ 20166 h 28622"/>
                <a:gd name="connsiteX9" fmla="*/ 14697 w 19327"/>
                <a:gd name="connsiteY9" fmla="*/ 13117 h 28622"/>
                <a:gd name="connsiteX10" fmla="*/ 5407 w 19327"/>
                <a:gd name="connsiteY10" fmla="*/ 11363 h 28622"/>
                <a:gd name="connsiteX11" fmla="*/ 5407 w 19327"/>
                <a:gd name="connsiteY11" fmla="*/ 4516 h 28622"/>
                <a:gd name="connsiteX12" fmla="*/ 7363 w 19327"/>
                <a:gd name="connsiteY12" fmla="*/ 4459 h 28622"/>
                <a:gd name="connsiteX13" fmla="*/ 12137 w 19327"/>
                <a:gd name="connsiteY13" fmla="*/ 7824 h 28622"/>
                <a:gd name="connsiteX14" fmla="*/ 7478 w 19327"/>
                <a:gd name="connsiteY14" fmla="*/ 11363 h 28622"/>
                <a:gd name="connsiteX15" fmla="*/ 5407 w 19327"/>
                <a:gd name="connsiteY15" fmla="*/ 11363 h 28622"/>
                <a:gd name="connsiteX16" fmla="*/ 13662 w 19327"/>
                <a:gd name="connsiteY16" fmla="*/ 20022 h 28622"/>
                <a:gd name="connsiteX17" fmla="*/ 7650 w 19327"/>
                <a:gd name="connsiteY17" fmla="*/ 23934 h 28622"/>
                <a:gd name="connsiteX18" fmla="*/ 5407 w 19327"/>
                <a:gd name="connsiteY18" fmla="*/ 23876 h 28622"/>
                <a:gd name="connsiteX19" fmla="*/ 5407 w 19327"/>
                <a:gd name="connsiteY19" fmla="*/ 15994 h 28622"/>
                <a:gd name="connsiteX20" fmla="*/ 7881 w 19327"/>
                <a:gd name="connsiteY20" fmla="*/ 15994 h 28622"/>
                <a:gd name="connsiteX21" fmla="*/ 13662 w 19327"/>
                <a:gd name="connsiteY21" fmla="*/ 20022 h 2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27" h="28622">
                  <a:moveTo>
                    <a:pt x="14697" y="13117"/>
                  </a:moveTo>
                  <a:cubicBezTo>
                    <a:pt x="16250" y="12053"/>
                    <a:pt x="17602" y="10212"/>
                    <a:pt x="17602" y="7594"/>
                  </a:cubicBezTo>
                  <a:cubicBezTo>
                    <a:pt x="17602" y="1323"/>
                    <a:pt x="11821" y="0"/>
                    <a:pt x="6989" y="0"/>
                  </a:cubicBezTo>
                  <a:cubicBezTo>
                    <a:pt x="4429" y="0"/>
                    <a:pt x="1870" y="172"/>
                    <a:pt x="604" y="431"/>
                  </a:cubicBezTo>
                  <a:lnTo>
                    <a:pt x="0" y="546"/>
                  </a:lnTo>
                  <a:lnTo>
                    <a:pt x="0" y="28076"/>
                  </a:lnTo>
                  <a:lnTo>
                    <a:pt x="661" y="28162"/>
                  </a:lnTo>
                  <a:cubicBezTo>
                    <a:pt x="2905" y="28450"/>
                    <a:pt x="5350" y="28623"/>
                    <a:pt x="7248" y="28623"/>
                  </a:cubicBezTo>
                  <a:cubicBezTo>
                    <a:pt x="17774" y="28623"/>
                    <a:pt x="19327" y="23330"/>
                    <a:pt x="19327" y="20166"/>
                  </a:cubicBezTo>
                  <a:cubicBezTo>
                    <a:pt x="19327" y="16771"/>
                    <a:pt x="17602" y="14239"/>
                    <a:pt x="14697" y="13117"/>
                  </a:cubicBezTo>
                  <a:moveTo>
                    <a:pt x="5407" y="11363"/>
                  </a:moveTo>
                  <a:lnTo>
                    <a:pt x="5407" y="4516"/>
                  </a:lnTo>
                  <a:cubicBezTo>
                    <a:pt x="5925" y="4459"/>
                    <a:pt x="6557" y="4459"/>
                    <a:pt x="7363" y="4459"/>
                  </a:cubicBezTo>
                  <a:cubicBezTo>
                    <a:pt x="9549" y="4459"/>
                    <a:pt x="12137" y="5034"/>
                    <a:pt x="12137" y="7824"/>
                  </a:cubicBezTo>
                  <a:cubicBezTo>
                    <a:pt x="12137" y="10212"/>
                    <a:pt x="10613" y="11363"/>
                    <a:pt x="7478" y="11363"/>
                  </a:cubicBezTo>
                  <a:lnTo>
                    <a:pt x="5407" y="11363"/>
                  </a:lnTo>
                  <a:close/>
                  <a:moveTo>
                    <a:pt x="13662" y="20022"/>
                  </a:moveTo>
                  <a:cubicBezTo>
                    <a:pt x="13662" y="21690"/>
                    <a:pt x="13029" y="23934"/>
                    <a:pt x="7650" y="23934"/>
                  </a:cubicBezTo>
                  <a:cubicBezTo>
                    <a:pt x="7104" y="23934"/>
                    <a:pt x="6155" y="23934"/>
                    <a:pt x="5407" y="23876"/>
                  </a:cubicBezTo>
                  <a:lnTo>
                    <a:pt x="5407" y="15994"/>
                  </a:lnTo>
                  <a:lnTo>
                    <a:pt x="7881" y="15994"/>
                  </a:lnTo>
                  <a:cubicBezTo>
                    <a:pt x="13057" y="15965"/>
                    <a:pt x="13662" y="18267"/>
                    <a:pt x="13662" y="20022"/>
                  </a:cubicBezTo>
                </a:path>
              </a:pathLst>
            </a:custGeom>
            <a:grpFill/>
            <a:ln w="2874" cap="flat">
              <a:noFill/>
              <a:prstDash val="solid"/>
              <a:miter/>
            </a:ln>
          </p:spPr>
          <p:txBody>
            <a:bodyPr rtlCol="0" anchor="ctr"/>
            <a:lstStyle/>
            <a:p>
              <a:endParaRPr lang="en-US"/>
            </a:p>
          </p:txBody>
        </p:sp>
        <p:sp>
          <p:nvSpPr>
            <p:cNvPr id="29" name="Graphic 7">
              <a:extLst>
                <a:ext uri="{FF2B5EF4-FFF2-40B4-BE49-F238E27FC236}">
                  <a16:creationId xmlns:a16="http://schemas.microsoft.com/office/drawing/2014/main" id="{D2649EA9-AB04-E543-8515-4E55FFAA0861}"/>
                </a:ext>
              </a:extLst>
            </p:cNvPr>
            <p:cNvSpPr/>
            <p:nvPr/>
          </p:nvSpPr>
          <p:spPr>
            <a:xfrm>
              <a:off x="6071092" y="3424426"/>
              <a:ext cx="20017" cy="21114"/>
            </a:xfrm>
            <a:custGeom>
              <a:avLst/>
              <a:gdLst>
                <a:gd name="connsiteX0" fmla="*/ 10009 w 20017"/>
                <a:gd name="connsiteY0" fmla="*/ 0 h 21114"/>
                <a:gd name="connsiteX1" fmla="*/ 0 w 20017"/>
                <a:gd name="connsiteY1" fmla="*/ 10586 h 21114"/>
                <a:gd name="connsiteX2" fmla="*/ 10009 w 20017"/>
                <a:gd name="connsiteY2" fmla="*/ 21115 h 21114"/>
                <a:gd name="connsiteX3" fmla="*/ 20018 w 20017"/>
                <a:gd name="connsiteY3" fmla="*/ 10586 h 21114"/>
                <a:gd name="connsiteX4" fmla="*/ 10009 w 20017"/>
                <a:gd name="connsiteY4" fmla="*/ 0 h 21114"/>
                <a:gd name="connsiteX5" fmla="*/ 14467 w 20017"/>
                <a:gd name="connsiteY5" fmla="*/ 10557 h 21114"/>
                <a:gd name="connsiteX6" fmla="*/ 10009 w 20017"/>
                <a:gd name="connsiteY6" fmla="*/ 16685 h 21114"/>
                <a:gd name="connsiteX7" fmla="*/ 5580 w 20017"/>
                <a:gd name="connsiteY7" fmla="*/ 10557 h 21114"/>
                <a:gd name="connsiteX8" fmla="*/ 10009 w 20017"/>
                <a:gd name="connsiteY8" fmla="*/ 4459 h 21114"/>
                <a:gd name="connsiteX9" fmla="*/ 14467 w 20017"/>
                <a:gd name="connsiteY9" fmla="*/ 10557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017" h="21114">
                  <a:moveTo>
                    <a:pt x="10009" y="0"/>
                  </a:moveTo>
                  <a:cubicBezTo>
                    <a:pt x="3825" y="0"/>
                    <a:pt x="0" y="4056"/>
                    <a:pt x="0" y="10586"/>
                  </a:cubicBezTo>
                  <a:cubicBezTo>
                    <a:pt x="0" y="17087"/>
                    <a:pt x="3825" y="21115"/>
                    <a:pt x="10009" y="21115"/>
                  </a:cubicBezTo>
                  <a:cubicBezTo>
                    <a:pt x="16164" y="21115"/>
                    <a:pt x="20018" y="17087"/>
                    <a:pt x="20018" y="10586"/>
                  </a:cubicBezTo>
                  <a:cubicBezTo>
                    <a:pt x="20018" y="4056"/>
                    <a:pt x="16164" y="0"/>
                    <a:pt x="10009" y="0"/>
                  </a:cubicBezTo>
                  <a:moveTo>
                    <a:pt x="14467" y="10557"/>
                  </a:moveTo>
                  <a:cubicBezTo>
                    <a:pt x="14467" y="14671"/>
                    <a:pt x="13000" y="16685"/>
                    <a:pt x="10009" y="16685"/>
                  </a:cubicBezTo>
                  <a:cubicBezTo>
                    <a:pt x="7047" y="16685"/>
                    <a:pt x="5580" y="14671"/>
                    <a:pt x="5580" y="10557"/>
                  </a:cubicBezTo>
                  <a:cubicBezTo>
                    <a:pt x="5580" y="6444"/>
                    <a:pt x="7018" y="4459"/>
                    <a:pt x="10009" y="4459"/>
                  </a:cubicBezTo>
                  <a:cubicBezTo>
                    <a:pt x="13000" y="4459"/>
                    <a:pt x="14467" y="6473"/>
                    <a:pt x="14467" y="10557"/>
                  </a:cubicBezTo>
                </a:path>
              </a:pathLst>
            </a:custGeom>
            <a:grpFill/>
            <a:ln w="2874" cap="flat">
              <a:noFill/>
              <a:prstDash val="solid"/>
              <a:miter/>
            </a:ln>
          </p:spPr>
          <p:txBody>
            <a:bodyPr rtlCol="0" anchor="ctr"/>
            <a:lstStyle/>
            <a:p>
              <a:endParaRPr lang="en-US"/>
            </a:p>
          </p:txBody>
        </p:sp>
        <p:sp>
          <p:nvSpPr>
            <p:cNvPr id="30" name="Graphic 7">
              <a:extLst>
                <a:ext uri="{FF2B5EF4-FFF2-40B4-BE49-F238E27FC236}">
                  <a16:creationId xmlns:a16="http://schemas.microsoft.com/office/drawing/2014/main" id="{C708E678-E371-A64B-8CFF-AC4ACA126F08}"/>
                </a:ext>
              </a:extLst>
            </p:cNvPr>
            <p:cNvSpPr/>
            <p:nvPr/>
          </p:nvSpPr>
          <p:spPr>
            <a:xfrm>
              <a:off x="6106037" y="3416284"/>
              <a:ext cx="19212" cy="29255"/>
            </a:xfrm>
            <a:custGeom>
              <a:avLst/>
              <a:gdLst>
                <a:gd name="connsiteX0" fmla="*/ 10325 w 19212"/>
                <a:gd name="connsiteY0" fmla="*/ 8141 h 29255"/>
                <a:gd name="connsiteX1" fmla="*/ 5378 w 19212"/>
                <a:gd name="connsiteY1" fmla="*/ 9694 h 29255"/>
                <a:gd name="connsiteX2" fmla="*/ 5378 w 19212"/>
                <a:gd name="connsiteY2" fmla="*/ 288 h 29255"/>
                <a:gd name="connsiteX3" fmla="*/ 4746 w 19212"/>
                <a:gd name="connsiteY3" fmla="*/ 173 h 29255"/>
                <a:gd name="connsiteX4" fmla="*/ 2675 w 19212"/>
                <a:gd name="connsiteY4" fmla="*/ 0 h 29255"/>
                <a:gd name="connsiteX5" fmla="*/ 633 w 19212"/>
                <a:gd name="connsiteY5" fmla="*/ 173 h 29255"/>
                <a:gd name="connsiteX6" fmla="*/ 0 w 19212"/>
                <a:gd name="connsiteY6" fmla="*/ 288 h 29255"/>
                <a:gd name="connsiteX7" fmla="*/ 0 w 19212"/>
                <a:gd name="connsiteY7" fmla="*/ 28019 h 29255"/>
                <a:gd name="connsiteX8" fmla="*/ 518 w 19212"/>
                <a:gd name="connsiteY8" fmla="*/ 28192 h 29255"/>
                <a:gd name="connsiteX9" fmla="*/ 7277 w 19212"/>
                <a:gd name="connsiteY9" fmla="*/ 29256 h 29255"/>
                <a:gd name="connsiteX10" fmla="*/ 19213 w 19212"/>
                <a:gd name="connsiteY10" fmla="*/ 18238 h 29255"/>
                <a:gd name="connsiteX11" fmla="*/ 10325 w 19212"/>
                <a:gd name="connsiteY11" fmla="*/ 8141 h 29255"/>
                <a:gd name="connsiteX12" fmla="*/ 13662 w 19212"/>
                <a:gd name="connsiteY12" fmla="*/ 18382 h 29255"/>
                <a:gd name="connsiteX13" fmla="*/ 7737 w 19212"/>
                <a:gd name="connsiteY13" fmla="*/ 24653 h 29255"/>
                <a:gd name="connsiteX14" fmla="*/ 5378 w 19212"/>
                <a:gd name="connsiteY14" fmla="*/ 24423 h 29255"/>
                <a:gd name="connsiteX15" fmla="*/ 5378 w 19212"/>
                <a:gd name="connsiteY15" fmla="*/ 17174 h 29255"/>
                <a:gd name="connsiteX16" fmla="*/ 9606 w 19212"/>
                <a:gd name="connsiteY16" fmla="*/ 12744 h 29255"/>
                <a:gd name="connsiteX17" fmla="*/ 13662 w 19212"/>
                <a:gd name="connsiteY17" fmla="*/ 18382 h 29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212" h="29255">
                  <a:moveTo>
                    <a:pt x="10325" y="8141"/>
                  </a:moveTo>
                  <a:cubicBezTo>
                    <a:pt x="8427" y="8141"/>
                    <a:pt x="6673" y="8688"/>
                    <a:pt x="5378" y="9694"/>
                  </a:cubicBezTo>
                  <a:lnTo>
                    <a:pt x="5378" y="288"/>
                  </a:lnTo>
                  <a:lnTo>
                    <a:pt x="4746" y="173"/>
                  </a:lnTo>
                  <a:cubicBezTo>
                    <a:pt x="3969" y="29"/>
                    <a:pt x="3049" y="0"/>
                    <a:pt x="2675" y="0"/>
                  </a:cubicBezTo>
                  <a:cubicBezTo>
                    <a:pt x="2330" y="0"/>
                    <a:pt x="1409" y="29"/>
                    <a:pt x="633" y="173"/>
                  </a:cubicBezTo>
                  <a:lnTo>
                    <a:pt x="0" y="288"/>
                  </a:lnTo>
                  <a:lnTo>
                    <a:pt x="0" y="28019"/>
                  </a:lnTo>
                  <a:lnTo>
                    <a:pt x="518" y="28192"/>
                  </a:lnTo>
                  <a:cubicBezTo>
                    <a:pt x="2013" y="28681"/>
                    <a:pt x="4659" y="29256"/>
                    <a:pt x="7277" y="29256"/>
                  </a:cubicBezTo>
                  <a:cubicBezTo>
                    <a:pt x="14870" y="29256"/>
                    <a:pt x="19213" y="25229"/>
                    <a:pt x="19213" y="18238"/>
                  </a:cubicBezTo>
                  <a:cubicBezTo>
                    <a:pt x="19241" y="11823"/>
                    <a:pt x="15991" y="8141"/>
                    <a:pt x="10325" y="8141"/>
                  </a:cubicBezTo>
                  <a:moveTo>
                    <a:pt x="13662" y="18382"/>
                  </a:moveTo>
                  <a:cubicBezTo>
                    <a:pt x="13662" y="22438"/>
                    <a:pt x="11562" y="24653"/>
                    <a:pt x="7737" y="24653"/>
                  </a:cubicBezTo>
                  <a:cubicBezTo>
                    <a:pt x="6845" y="24653"/>
                    <a:pt x="6040" y="24567"/>
                    <a:pt x="5378" y="24423"/>
                  </a:cubicBezTo>
                  <a:lnTo>
                    <a:pt x="5378" y="17174"/>
                  </a:lnTo>
                  <a:cubicBezTo>
                    <a:pt x="5378" y="13060"/>
                    <a:pt x="8600" y="12744"/>
                    <a:pt x="9606" y="12744"/>
                  </a:cubicBezTo>
                  <a:cubicBezTo>
                    <a:pt x="11476" y="12744"/>
                    <a:pt x="13662" y="13405"/>
                    <a:pt x="13662" y="18382"/>
                  </a:cubicBezTo>
                </a:path>
              </a:pathLst>
            </a:custGeom>
            <a:grpFill/>
            <a:ln w="2874" cap="flat">
              <a:noFill/>
              <a:prstDash val="solid"/>
              <a:miter/>
            </a:ln>
          </p:spPr>
          <p:txBody>
            <a:bodyPr rtlCol="0" anchor="ctr"/>
            <a:lstStyle/>
            <a:p>
              <a:endParaRPr lang="en-US"/>
            </a:p>
          </p:txBody>
        </p:sp>
        <p:sp>
          <p:nvSpPr>
            <p:cNvPr id="31" name="Graphic 7">
              <a:extLst>
                <a:ext uri="{FF2B5EF4-FFF2-40B4-BE49-F238E27FC236}">
                  <a16:creationId xmlns:a16="http://schemas.microsoft.com/office/drawing/2014/main" id="{DAC4F837-963C-2F4E-8612-B3549588F47A}"/>
                </a:ext>
              </a:extLst>
            </p:cNvPr>
            <p:cNvSpPr/>
            <p:nvPr/>
          </p:nvSpPr>
          <p:spPr>
            <a:xfrm>
              <a:off x="6128384" y="3424426"/>
              <a:ext cx="19212" cy="21085"/>
            </a:xfrm>
            <a:custGeom>
              <a:avLst/>
              <a:gdLst>
                <a:gd name="connsiteX0" fmla="*/ 10124 w 19212"/>
                <a:gd name="connsiteY0" fmla="*/ 0 h 21085"/>
                <a:gd name="connsiteX1" fmla="*/ 0 w 19212"/>
                <a:gd name="connsiteY1" fmla="*/ 10672 h 21085"/>
                <a:gd name="connsiteX2" fmla="*/ 11015 w 19212"/>
                <a:gd name="connsiteY2" fmla="*/ 21086 h 21085"/>
                <a:gd name="connsiteX3" fmla="*/ 17487 w 19212"/>
                <a:gd name="connsiteY3" fmla="*/ 19993 h 21085"/>
                <a:gd name="connsiteX4" fmla="*/ 17976 w 19212"/>
                <a:gd name="connsiteY4" fmla="*/ 19792 h 21085"/>
                <a:gd name="connsiteX5" fmla="*/ 17947 w 19212"/>
                <a:gd name="connsiteY5" fmla="*/ 19274 h 21085"/>
                <a:gd name="connsiteX6" fmla="*/ 17113 w 19212"/>
                <a:gd name="connsiteY6" fmla="*/ 16052 h 21085"/>
                <a:gd name="connsiteX7" fmla="*/ 16796 w 19212"/>
                <a:gd name="connsiteY7" fmla="*/ 15505 h 21085"/>
                <a:gd name="connsiteX8" fmla="*/ 16193 w 19212"/>
                <a:gd name="connsiteY8" fmla="*/ 15735 h 21085"/>
                <a:gd name="connsiteX9" fmla="*/ 11246 w 19212"/>
                <a:gd name="connsiteY9" fmla="*/ 16598 h 21085"/>
                <a:gd name="connsiteX10" fmla="*/ 5637 w 19212"/>
                <a:gd name="connsiteY10" fmla="*/ 12197 h 21085"/>
                <a:gd name="connsiteX11" fmla="*/ 19040 w 19212"/>
                <a:gd name="connsiteY11" fmla="*/ 12197 h 21085"/>
                <a:gd name="connsiteX12" fmla="*/ 19126 w 19212"/>
                <a:gd name="connsiteY12" fmla="*/ 11075 h 21085"/>
                <a:gd name="connsiteX13" fmla="*/ 19212 w 19212"/>
                <a:gd name="connsiteY13" fmla="*/ 9378 h 21085"/>
                <a:gd name="connsiteX14" fmla="*/ 10124 w 19212"/>
                <a:gd name="connsiteY14" fmla="*/ 0 h 21085"/>
                <a:gd name="connsiteX15" fmla="*/ 10009 w 19212"/>
                <a:gd name="connsiteY15" fmla="*/ 4401 h 21085"/>
                <a:gd name="connsiteX16" fmla="*/ 13834 w 19212"/>
                <a:gd name="connsiteY16" fmla="*/ 7997 h 21085"/>
                <a:gd name="connsiteX17" fmla="*/ 5752 w 19212"/>
                <a:gd name="connsiteY17" fmla="*/ 7997 h 21085"/>
                <a:gd name="connsiteX18" fmla="*/ 10009 w 19212"/>
                <a:gd name="connsiteY18" fmla="*/ 4401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212" h="21085">
                  <a:moveTo>
                    <a:pt x="10124" y="0"/>
                  </a:moveTo>
                  <a:cubicBezTo>
                    <a:pt x="3883" y="0"/>
                    <a:pt x="0" y="4085"/>
                    <a:pt x="0" y="10672"/>
                  </a:cubicBezTo>
                  <a:cubicBezTo>
                    <a:pt x="0" y="17404"/>
                    <a:pt x="3911" y="21086"/>
                    <a:pt x="11015" y="21086"/>
                  </a:cubicBezTo>
                  <a:cubicBezTo>
                    <a:pt x="13604" y="21086"/>
                    <a:pt x="15703" y="20741"/>
                    <a:pt x="17487" y="19993"/>
                  </a:cubicBezTo>
                  <a:lnTo>
                    <a:pt x="17976" y="19792"/>
                  </a:lnTo>
                  <a:lnTo>
                    <a:pt x="17947" y="19274"/>
                  </a:lnTo>
                  <a:cubicBezTo>
                    <a:pt x="17889" y="18094"/>
                    <a:pt x="17573" y="16857"/>
                    <a:pt x="17113" y="16052"/>
                  </a:cubicBezTo>
                  <a:lnTo>
                    <a:pt x="16796" y="15505"/>
                  </a:lnTo>
                  <a:lnTo>
                    <a:pt x="16193" y="15735"/>
                  </a:lnTo>
                  <a:cubicBezTo>
                    <a:pt x="14668" y="16311"/>
                    <a:pt x="13000" y="16598"/>
                    <a:pt x="11246" y="16598"/>
                  </a:cubicBezTo>
                  <a:cubicBezTo>
                    <a:pt x="7708" y="16598"/>
                    <a:pt x="5982" y="15246"/>
                    <a:pt x="5637" y="12197"/>
                  </a:cubicBezTo>
                  <a:lnTo>
                    <a:pt x="19040" y="12197"/>
                  </a:lnTo>
                  <a:lnTo>
                    <a:pt x="19126" y="11075"/>
                  </a:lnTo>
                  <a:cubicBezTo>
                    <a:pt x="19155" y="10586"/>
                    <a:pt x="19212" y="9953"/>
                    <a:pt x="19212" y="9378"/>
                  </a:cubicBezTo>
                  <a:cubicBezTo>
                    <a:pt x="19212" y="3682"/>
                    <a:pt x="15646" y="0"/>
                    <a:pt x="10124" y="0"/>
                  </a:cubicBezTo>
                  <a:moveTo>
                    <a:pt x="10009" y="4401"/>
                  </a:moveTo>
                  <a:cubicBezTo>
                    <a:pt x="12971" y="4401"/>
                    <a:pt x="13690" y="6703"/>
                    <a:pt x="13834" y="7997"/>
                  </a:cubicBezTo>
                  <a:lnTo>
                    <a:pt x="5752" y="7997"/>
                  </a:lnTo>
                  <a:cubicBezTo>
                    <a:pt x="6270" y="5581"/>
                    <a:pt x="7651" y="4401"/>
                    <a:pt x="10009" y="4401"/>
                  </a:cubicBezTo>
                </a:path>
              </a:pathLst>
            </a:custGeom>
            <a:grpFill/>
            <a:ln w="2874" cap="flat">
              <a:noFill/>
              <a:prstDash val="solid"/>
              <a:miter/>
            </a:ln>
          </p:spPr>
          <p:txBody>
            <a:bodyPr rtlCol="0" anchor="ctr"/>
            <a:lstStyle/>
            <a:p>
              <a:endParaRPr lang="en-US"/>
            </a:p>
          </p:txBody>
        </p:sp>
        <p:sp>
          <p:nvSpPr>
            <p:cNvPr id="32" name="Graphic 7">
              <a:extLst>
                <a:ext uri="{FF2B5EF4-FFF2-40B4-BE49-F238E27FC236}">
                  <a16:creationId xmlns:a16="http://schemas.microsoft.com/office/drawing/2014/main" id="{A2549549-F8E7-CE4E-A0DD-76348772D0B2}"/>
                </a:ext>
              </a:extLst>
            </p:cNvPr>
            <p:cNvSpPr/>
            <p:nvPr/>
          </p:nvSpPr>
          <p:spPr>
            <a:xfrm>
              <a:off x="6151307" y="3424684"/>
              <a:ext cx="12051" cy="20539"/>
            </a:xfrm>
            <a:custGeom>
              <a:avLst/>
              <a:gdLst>
                <a:gd name="connsiteX0" fmla="*/ 11735 w 12051"/>
                <a:gd name="connsiteY0" fmla="*/ 201 h 20539"/>
                <a:gd name="connsiteX1" fmla="*/ 11217 w 12051"/>
                <a:gd name="connsiteY1" fmla="*/ 144 h 20539"/>
                <a:gd name="connsiteX2" fmla="*/ 9923 w 12051"/>
                <a:gd name="connsiteY2" fmla="*/ 58 h 20539"/>
                <a:gd name="connsiteX3" fmla="*/ 4947 w 12051"/>
                <a:gd name="connsiteY3" fmla="*/ 1985 h 20539"/>
                <a:gd name="connsiteX4" fmla="*/ 4746 w 12051"/>
                <a:gd name="connsiteY4" fmla="*/ 777 h 20539"/>
                <a:gd name="connsiteX5" fmla="*/ 4659 w 12051"/>
                <a:gd name="connsiteY5" fmla="*/ 288 h 20539"/>
                <a:gd name="connsiteX6" fmla="*/ 4171 w 12051"/>
                <a:gd name="connsiteY6" fmla="*/ 173 h 20539"/>
                <a:gd name="connsiteX7" fmla="*/ 2387 w 12051"/>
                <a:gd name="connsiteY7" fmla="*/ 0 h 20539"/>
                <a:gd name="connsiteX8" fmla="*/ 633 w 12051"/>
                <a:gd name="connsiteY8" fmla="*/ 173 h 20539"/>
                <a:gd name="connsiteX9" fmla="*/ 0 w 12051"/>
                <a:gd name="connsiteY9" fmla="*/ 288 h 20539"/>
                <a:gd name="connsiteX10" fmla="*/ 0 w 12051"/>
                <a:gd name="connsiteY10" fmla="*/ 20281 h 20539"/>
                <a:gd name="connsiteX11" fmla="*/ 633 w 12051"/>
                <a:gd name="connsiteY11" fmla="*/ 20396 h 20539"/>
                <a:gd name="connsiteX12" fmla="*/ 2704 w 12051"/>
                <a:gd name="connsiteY12" fmla="*/ 20540 h 20539"/>
                <a:gd name="connsiteX13" fmla="*/ 4746 w 12051"/>
                <a:gd name="connsiteY13" fmla="*/ 20367 h 20539"/>
                <a:gd name="connsiteX14" fmla="*/ 5378 w 12051"/>
                <a:gd name="connsiteY14" fmla="*/ 20252 h 20539"/>
                <a:gd name="connsiteX15" fmla="*/ 5378 w 12051"/>
                <a:gd name="connsiteY15" fmla="*/ 10327 h 20539"/>
                <a:gd name="connsiteX16" fmla="*/ 9951 w 12051"/>
                <a:gd name="connsiteY16" fmla="*/ 4861 h 20539"/>
                <a:gd name="connsiteX17" fmla="*/ 10354 w 12051"/>
                <a:gd name="connsiteY17" fmla="*/ 4861 h 20539"/>
                <a:gd name="connsiteX18" fmla="*/ 10929 w 12051"/>
                <a:gd name="connsiteY18" fmla="*/ 4919 h 20539"/>
                <a:gd name="connsiteX19" fmla="*/ 11706 w 12051"/>
                <a:gd name="connsiteY19" fmla="*/ 5121 h 20539"/>
                <a:gd name="connsiteX20" fmla="*/ 11850 w 12051"/>
                <a:gd name="connsiteY20" fmla="*/ 4344 h 20539"/>
                <a:gd name="connsiteX21" fmla="*/ 12051 w 12051"/>
                <a:gd name="connsiteY21" fmla="*/ 2359 h 20539"/>
                <a:gd name="connsiteX22" fmla="*/ 11878 w 12051"/>
                <a:gd name="connsiteY22" fmla="*/ 719 h 20539"/>
                <a:gd name="connsiteX23" fmla="*/ 11735 w 12051"/>
                <a:gd name="connsiteY23" fmla="*/ 201 h 2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51" h="20539">
                  <a:moveTo>
                    <a:pt x="11735" y="201"/>
                  </a:moveTo>
                  <a:lnTo>
                    <a:pt x="11217" y="144"/>
                  </a:lnTo>
                  <a:cubicBezTo>
                    <a:pt x="10901" y="115"/>
                    <a:pt x="10383" y="58"/>
                    <a:pt x="9923" y="58"/>
                  </a:cubicBezTo>
                  <a:cubicBezTo>
                    <a:pt x="7967" y="58"/>
                    <a:pt x="6299" y="690"/>
                    <a:pt x="4947" y="1985"/>
                  </a:cubicBezTo>
                  <a:cubicBezTo>
                    <a:pt x="4890" y="1496"/>
                    <a:pt x="4803" y="1064"/>
                    <a:pt x="4746" y="777"/>
                  </a:cubicBezTo>
                  <a:lnTo>
                    <a:pt x="4659" y="288"/>
                  </a:lnTo>
                  <a:lnTo>
                    <a:pt x="4171" y="173"/>
                  </a:lnTo>
                  <a:cubicBezTo>
                    <a:pt x="3710" y="58"/>
                    <a:pt x="3106" y="0"/>
                    <a:pt x="2387" y="0"/>
                  </a:cubicBezTo>
                  <a:cubicBezTo>
                    <a:pt x="1726" y="0"/>
                    <a:pt x="1208" y="58"/>
                    <a:pt x="633" y="173"/>
                  </a:cubicBezTo>
                  <a:lnTo>
                    <a:pt x="0" y="288"/>
                  </a:lnTo>
                  <a:lnTo>
                    <a:pt x="0" y="20281"/>
                  </a:lnTo>
                  <a:lnTo>
                    <a:pt x="633" y="20396"/>
                  </a:lnTo>
                  <a:cubicBezTo>
                    <a:pt x="1409" y="20540"/>
                    <a:pt x="2272" y="20540"/>
                    <a:pt x="2704" y="20540"/>
                  </a:cubicBezTo>
                  <a:cubicBezTo>
                    <a:pt x="3164" y="20540"/>
                    <a:pt x="4027" y="20511"/>
                    <a:pt x="4746" y="20367"/>
                  </a:cubicBezTo>
                  <a:lnTo>
                    <a:pt x="5378" y="20252"/>
                  </a:lnTo>
                  <a:lnTo>
                    <a:pt x="5378" y="10327"/>
                  </a:lnTo>
                  <a:cubicBezTo>
                    <a:pt x="5378" y="6588"/>
                    <a:pt x="6845" y="4861"/>
                    <a:pt x="9951" y="4861"/>
                  </a:cubicBezTo>
                  <a:lnTo>
                    <a:pt x="10354" y="4861"/>
                  </a:lnTo>
                  <a:cubicBezTo>
                    <a:pt x="10440" y="4861"/>
                    <a:pt x="10699" y="4861"/>
                    <a:pt x="10929" y="4919"/>
                  </a:cubicBezTo>
                  <a:lnTo>
                    <a:pt x="11706" y="5121"/>
                  </a:lnTo>
                  <a:lnTo>
                    <a:pt x="11850" y="4344"/>
                  </a:lnTo>
                  <a:cubicBezTo>
                    <a:pt x="11994" y="3682"/>
                    <a:pt x="12051" y="2963"/>
                    <a:pt x="12051" y="2359"/>
                  </a:cubicBezTo>
                  <a:cubicBezTo>
                    <a:pt x="12051" y="1697"/>
                    <a:pt x="11994" y="1180"/>
                    <a:pt x="11878" y="719"/>
                  </a:cubicBezTo>
                  <a:lnTo>
                    <a:pt x="11735" y="201"/>
                  </a:lnTo>
                  <a:close/>
                </a:path>
              </a:pathLst>
            </a:custGeom>
            <a:grpFill/>
            <a:ln w="2874" cap="flat">
              <a:noFill/>
              <a:prstDash val="solid"/>
              <a:miter/>
            </a:ln>
          </p:spPr>
          <p:txBody>
            <a:bodyPr rtlCol="0" anchor="ctr"/>
            <a:lstStyle/>
            <a:p>
              <a:endParaRPr lang="en-US"/>
            </a:p>
          </p:txBody>
        </p:sp>
        <p:sp>
          <p:nvSpPr>
            <p:cNvPr id="33" name="Graphic 7">
              <a:extLst>
                <a:ext uri="{FF2B5EF4-FFF2-40B4-BE49-F238E27FC236}">
                  <a16:creationId xmlns:a16="http://schemas.microsoft.com/office/drawing/2014/main" id="{E397A0F5-C9C1-1048-BBA6-001911D7DC05}"/>
                </a:ext>
              </a:extLst>
            </p:cNvPr>
            <p:cNvSpPr/>
            <p:nvPr/>
          </p:nvSpPr>
          <p:spPr>
            <a:xfrm>
              <a:off x="6175610" y="3424454"/>
              <a:ext cx="16738" cy="21114"/>
            </a:xfrm>
            <a:custGeom>
              <a:avLst/>
              <a:gdLst>
                <a:gd name="connsiteX0" fmla="*/ 15819 w 16738"/>
                <a:gd name="connsiteY0" fmla="*/ 16225 h 21114"/>
                <a:gd name="connsiteX1" fmla="*/ 15502 w 16738"/>
                <a:gd name="connsiteY1" fmla="*/ 15707 h 21114"/>
                <a:gd name="connsiteX2" fmla="*/ 14927 w 16738"/>
                <a:gd name="connsiteY2" fmla="*/ 15908 h 21114"/>
                <a:gd name="connsiteX3" fmla="*/ 11044 w 16738"/>
                <a:gd name="connsiteY3" fmla="*/ 16512 h 21114"/>
                <a:gd name="connsiteX4" fmla="*/ 5579 w 16738"/>
                <a:gd name="connsiteY4" fmla="*/ 10528 h 21114"/>
                <a:gd name="connsiteX5" fmla="*/ 10728 w 16738"/>
                <a:gd name="connsiteY5" fmla="*/ 4516 h 21114"/>
                <a:gd name="connsiteX6" fmla="*/ 14812 w 16738"/>
                <a:gd name="connsiteY6" fmla="*/ 5091 h 21114"/>
                <a:gd name="connsiteX7" fmla="*/ 15416 w 16738"/>
                <a:gd name="connsiteY7" fmla="*/ 5293 h 21114"/>
                <a:gd name="connsiteX8" fmla="*/ 15703 w 16738"/>
                <a:gd name="connsiteY8" fmla="*/ 4718 h 21114"/>
                <a:gd name="connsiteX9" fmla="*/ 16451 w 16738"/>
                <a:gd name="connsiteY9" fmla="*/ 1496 h 21114"/>
                <a:gd name="connsiteX10" fmla="*/ 16451 w 16738"/>
                <a:gd name="connsiteY10" fmla="*/ 978 h 21114"/>
                <a:gd name="connsiteX11" fmla="*/ 15962 w 16738"/>
                <a:gd name="connsiteY11" fmla="*/ 805 h 21114"/>
                <a:gd name="connsiteX12" fmla="*/ 10469 w 16738"/>
                <a:gd name="connsiteY12" fmla="*/ 0 h 21114"/>
                <a:gd name="connsiteX13" fmla="*/ 0 w 16738"/>
                <a:gd name="connsiteY13" fmla="*/ 10586 h 21114"/>
                <a:gd name="connsiteX14" fmla="*/ 10728 w 16738"/>
                <a:gd name="connsiteY14" fmla="*/ 21115 h 21114"/>
                <a:gd name="connsiteX15" fmla="*/ 16221 w 16738"/>
                <a:gd name="connsiteY15" fmla="*/ 20223 h 21114"/>
                <a:gd name="connsiteX16" fmla="*/ 16739 w 16738"/>
                <a:gd name="connsiteY16" fmla="*/ 20022 h 21114"/>
                <a:gd name="connsiteX17" fmla="*/ 16710 w 16738"/>
                <a:gd name="connsiteY17" fmla="*/ 19475 h 21114"/>
                <a:gd name="connsiteX18" fmla="*/ 15819 w 16738"/>
                <a:gd name="connsiteY18" fmla="*/ 16225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738" h="21114">
                  <a:moveTo>
                    <a:pt x="15819" y="16225"/>
                  </a:moveTo>
                  <a:lnTo>
                    <a:pt x="15502" y="15707"/>
                  </a:lnTo>
                  <a:lnTo>
                    <a:pt x="14927" y="15908"/>
                  </a:lnTo>
                  <a:cubicBezTo>
                    <a:pt x="13690" y="16339"/>
                    <a:pt x="12540" y="16512"/>
                    <a:pt x="11044" y="16512"/>
                  </a:cubicBezTo>
                  <a:cubicBezTo>
                    <a:pt x="7363" y="16512"/>
                    <a:pt x="5579" y="14556"/>
                    <a:pt x="5579" y="10528"/>
                  </a:cubicBezTo>
                  <a:cubicBezTo>
                    <a:pt x="5579" y="7767"/>
                    <a:pt x="6471" y="4516"/>
                    <a:pt x="10728" y="4516"/>
                  </a:cubicBezTo>
                  <a:cubicBezTo>
                    <a:pt x="12223" y="4516"/>
                    <a:pt x="13575" y="4718"/>
                    <a:pt x="14812" y="5091"/>
                  </a:cubicBezTo>
                  <a:lnTo>
                    <a:pt x="15416" y="5293"/>
                  </a:lnTo>
                  <a:lnTo>
                    <a:pt x="15703" y="4718"/>
                  </a:lnTo>
                  <a:cubicBezTo>
                    <a:pt x="16221" y="3711"/>
                    <a:pt x="16451" y="2359"/>
                    <a:pt x="16451" y="1496"/>
                  </a:cubicBezTo>
                  <a:lnTo>
                    <a:pt x="16451" y="978"/>
                  </a:lnTo>
                  <a:lnTo>
                    <a:pt x="15962" y="805"/>
                  </a:lnTo>
                  <a:cubicBezTo>
                    <a:pt x="14409" y="230"/>
                    <a:pt x="12770" y="0"/>
                    <a:pt x="10469" y="0"/>
                  </a:cubicBezTo>
                  <a:cubicBezTo>
                    <a:pt x="4113" y="0"/>
                    <a:pt x="0" y="4142"/>
                    <a:pt x="0" y="10586"/>
                  </a:cubicBezTo>
                  <a:cubicBezTo>
                    <a:pt x="0" y="17289"/>
                    <a:pt x="3911" y="21115"/>
                    <a:pt x="10728" y="21115"/>
                  </a:cubicBezTo>
                  <a:cubicBezTo>
                    <a:pt x="12741" y="21115"/>
                    <a:pt x="14582" y="20827"/>
                    <a:pt x="16221" y="20223"/>
                  </a:cubicBezTo>
                  <a:lnTo>
                    <a:pt x="16739" y="20022"/>
                  </a:lnTo>
                  <a:lnTo>
                    <a:pt x="16710" y="19475"/>
                  </a:lnTo>
                  <a:cubicBezTo>
                    <a:pt x="16681" y="18324"/>
                    <a:pt x="16336" y="17087"/>
                    <a:pt x="15819" y="16225"/>
                  </a:cubicBezTo>
                </a:path>
              </a:pathLst>
            </a:custGeom>
            <a:grpFill/>
            <a:ln w="2874" cap="flat">
              <a:noFill/>
              <a:prstDash val="solid"/>
              <a:miter/>
            </a:ln>
          </p:spPr>
          <p:txBody>
            <a:bodyPr rtlCol="0" anchor="ctr"/>
            <a:lstStyle/>
            <a:p>
              <a:endParaRPr lang="en-US"/>
            </a:p>
          </p:txBody>
        </p:sp>
        <p:sp>
          <p:nvSpPr>
            <p:cNvPr id="34" name="Graphic 7">
              <a:extLst>
                <a:ext uri="{FF2B5EF4-FFF2-40B4-BE49-F238E27FC236}">
                  <a16:creationId xmlns:a16="http://schemas.microsoft.com/office/drawing/2014/main" id="{C31A39C3-60B5-8648-80E3-D8665F6C66FC}"/>
                </a:ext>
              </a:extLst>
            </p:cNvPr>
            <p:cNvSpPr/>
            <p:nvPr/>
          </p:nvSpPr>
          <p:spPr>
            <a:xfrm>
              <a:off x="6194592" y="3424426"/>
              <a:ext cx="16997" cy="21085"/>
            </a:xfrm>
            <a:custGeom>
              <a:avLst/>
              <a:gdLst>
                <a:gd name="connsiteX0" fmla="*/ 8312 w 16997"/>
                <a:gd name="connsiteY0" fmla="*/ 0 h 21085"/>
                <a:gd name="connsiteX1" fmla="*/ 2128 w 16997"/>
                <a:gd name="connsiteY1" fmla="*/ 863 h 21085"/>
                <a:gd name="connsiteX2" fmla="*/ 1582 w 16997"/>
                <a:gd name="connsiteY2" fmla="*/ 1036 h 21085"/>
                <a:gd name="connsiteX3" fmla="*/ 1582 w 16997"/>
                <a:gd name="connsiteY3" fmla="*/ 1582 h 21085"/>
                <a:gd name="connsiteX4" fmla="*/ 2445 w 16997"/>
                <a:gd name="connsiteY4" fmla="*/ 4861 h 21085"/>
                <a:gd name="connsiteX5" fmla="*/ 2761 w 16997"/>
                <a:gd name="connsiteY5" fmla="*/ 5351 h 21085"/>
                <a:gd name="connsiteX6" fmla="*/ 3308 w 16997"/>
                <a:gd name="connsiteY6" fmla="*/ 5178 h 21085"/>
                <a:gd name="connsiteX7" fmla="*/ 7938 w 16997"/>
                <a:gd name="connsiteY7" fmla="*/ 4487 h 21085"/>
                <a:gd name="connsiteX8" fmla="*/ 11706 w 16997"/>
                <a:gd name="connsiteY8" fmla="*/ 7393 h 21085"/>
                <a:gd name="connsiteX9" fmla="*/ 9117 w 16997"/>
                <a:gd name="connsiteY9" fmla="*/ 7307 h 21085"/>
                <a:gd name="connsiteX10" fmla="*/ 0 w 16997"/>
                <a:gd name="connsiteY10" fmla="*/ 14355 h 21085"/>
                <a:gd name="connsiteX11" fmla="*/ 9002 w 16997"/>
                <a:gd name="connsiteY11" fmla="*/ 21086 h 21085"/>
                <a:gd name="connsiteX12" fmla="*/ 16394 w 16997"/>
                <a:gd name="connsiteY12" fmla="*/ 20166 h 21085"/>
                <a:gd name="connsiteX13" fmla="*/ 16998 w 16997"/>
                <a:gd name="connsiteY13" fmla="*/ 20022 h 21085"/>
                <a:gd name="connsiteX14" fmla="*/ 16998 w 16997"/>
                <a:gd name="connsiteY14" fmla="*/ 7681 h 21085"/>
                <a:gd name="connsiteX15" fmla="*/ 8312 w 16997"/>
                <a:gd name="connsiteY15" fmla="*/ 0 h 21085"/>
                <a:gd name="connsiteX16" fmla="*/ 11677 w 16997"/>
                <a:gd name="connsiteY16" fmla="*/ 11794 h 21085"/>
                <a:gd name="connsiteX17" fmla="*/ 11677 w 16997"/>
                <a:gd name="connsiteY17" fmla="*/ 16455 h 21085"/>
                <a:gd name="connsiteX18" fmla="*/ 8916 w 16997"/>
                <a:gd name="connsiteY18" fmla="*/ 16685 h 21085"/>
                <a:gd name="connsiteX19" fmla="*/ 5321 w 16997"/>
                <a:gd name="connsiteY19" fmla="*/ 14297 h 21085"/>
                <a:gd name="connsiteX20" fmla="*/ 9462 w 16997"/>
                <a:gd name="connsiteY20" fmla="*/ 11650 h 21085"/>
                <a:gd name="connsiteX21" fmla="*/ 11677 w 16997"/>
                <a:gd name="connsiteY21" fmla="*/ 11794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997" h="21085">
                  <a:moveTo>
                    <a:pt x="8312" y="0"/>
                  </a:moveTo>
                  <a:cubicBezTo>
                    <a:pt x="6184" y="0"/>
                    <a:pt x="3854" y="316"/>
                    <a:pt x="2128" y="863"/>
                  </a:cubicBezTo>
                  <a:lnTo>
                    <a:pt x="1582" y="1036"/>
                  </a:lnTo>
                  <a:lnTo>
                    <a:pt x="1582" y="1582"/>
                  </a:lnTo>
                  <a:cubicBezTo>
                    <a:pt x="1582" y="2877"/>
                    <a:pt x="1870" y="3941"/>
                    <a:pt x="2445" y="4861"/>
                  </a:cubicBezTo>
                  <a:lnTo>
                    <a:pt x="2761" y="5351"/>
                  </a:lnTo>
                  <a:lnTo>
                    <a:pt x="3308" y="5178"/>
                  </a:lnTo>
                  <a:cubicBezTo>
                    <a:pt x="4976" y="4689"/>
                    <a:pt x="6385" y="4487"/>
                    <a:pt x="7938" y="4487"/>
                  </a:cubicBezTo>
                  <a:cubicBezTo>
                    <a:pt x="10987" y="4487"/>
                    <a:pt x="11648" y="5609"/>
                    <a:pt x="11706" y="7393"/>
                  </a:cubicBezTo>
                  <a:cubicBezTo>
                    <a:pt x="10987" y="7335"/>
                    <a:pt x="10153" y="7307"/>
                    <a:pt x="9117" y="7307"/>
                  </a:cubicBezTo>
                  <a:cubicBezTo>
                    <a:pt x="3595" y="7307"/>
                    <a:pt x="0" y="10068"/>
                    <a:pt x="0" y="14355"/>
                  </a:cubicBezTo>
                  <a:cubicBezTo>
                    <a:pt x="0" y="19935"/>
                    <a:pt x="4889" y="21086"/>
                    <a:pt x="9002" y="21086"/>
                  </a:cubicBezTo>
                  <a:cubicBezTo>
                    <a:pt x="11102" y="21086"/>
                    <a:pt x="13604" y="20770"/>
                    <a:pt x="16394" y="20166"/>
                  </a:cubicBezTo>
                  <a:lnTo>
                    <a:pt x="16998" y="20022"/>
                  </a:lnTo>
                  <a:lnTo>
                    <a:pt x="16998" y="7681"/>
                  </a:lnTo>
                  <a:cubicBezTo>
                    <a:pt x="16969" y="2589"/>
                    <a:pt x="14035" y="0"/>
                    <a:pt x="8312" y="0"/>
                  </a:cubicBezTo>
                  <a:moveTo>
                    <a:pt x="11677" y="11794"/>
                  </a:moveTo>
                  <a:lnTo>
                    <a:pt x="11677" y="16455"/>
                  </a:lnTo>
                  <a:cubicBezTo>
                    <a:pt x="10900" y="16598"/>
                    <a:pt x="9922" y="16685"/>
                    <a:pt x="8916" y="16685"/>
                  </a:cubicBezTo>
                  <a:cubicBezTo>
                    <a:pt x="6299" y="16685"/>
                    <a:pt x="5321" y="16052"/>
                    <a:pt x="5321" y="14297"/>
                  </a:cubicBezTo>
                  <a:cubicBezTo>
                    <a:pt x="5321" y="13175"/>
                    <a:pt x="5752" y="11650"/>
                    <a:pt x="9462" y="11650"/>
                  </a:cubicBezTo>
                  <a:cubicBezTo>
                    <a:pt x="10066" y="11650"/>
                    <a:pt x="10987" y="11708"/>
                    <a:pt x="11677" y="11794"/>
                  </a:cubicBezTo>
                </a:path>
              </a:pathLst>
            </a:custGeom>
            <a:grpFill/>
            <a:ln w="2874" cap="flat">
              <a:noFill/>
              <a:prstDash val="solid"/>
              <a:miter/>
            </a:ln>
          </p:spPr>
          <p:txBody>
            <a:bodyPr rtlCol="0" anchor="ctr"/>
            <a:lstStyle/>
            <a:p>
              <a:endParaRPr lang="en-US"/>
            </a:p>
          </p:txBody>
        </p:sp>
        <p:sp>
          <p:nvSpPr>
            <p:cNvPr id="35" name="Graphic 7">
              <a:extLst>
                <a:ext uri="{FF2B5EF4-FFF2-40B4-BE49-F238E27FC236}">
                  <a16:creationId xmlns:a16="http://schemas.microsoft.com/office/drawing/2014/main" id="{54C086A7-99B2-244C-824A-15FDA70E6C4E}"/>
                </a:ext>
              </a:extLst>
            </p:cNvPr>
            <p:cNvSpPr/>
            <p:nvPr/>
          </p:nvSpPr>
          <p:spPr>
            <a:xfrm>
              <a:off x="6166579" y="3424224"/>
              <a:ext cx="5320" cy="21172"/>
            </a:xfrm>
            <a:custGeom>
              <a:avLst/>
              <a:gdLst>
                <a:gd name="connsiteX0" fmla="*/ 4688 w 5320"/>
                <a:gd name="connsiteY0" fmla="*/ 144 h 21172"/>
                <a:gd name="connsiteX1" fmla="*/ 2675 w 5320"/>
                <a:gd name="connsiteY1" fmla="*/ 0 h 21172"/>
                <a:gd name="connsiteX2" fmla="*/ 633 w 5320"/>
                <a:gd name="connsiteY2" fmla="*/ 144 h 21172"/>
                <a:gd name="connsiteX3" fmla="*/ 0 w 5320"/>
                <a:gd name="connsiteY3" fmla="*/ 259 h 21172"/>
                <a:gd name="connsiteX4" fmla="*/ 0 w 5320"/>
                <a:gd name="connsiteY4" fmla="*/ 20885 h 21172"/>
                <a:gd name="connsiteX5" fmla="*/ 633 w 5320"/>
                <a:gd name="connsiteY5" fmla="*/ 21000 h 21172"/>
                <a:gd name="connsiteX6" fmla="*/ 2646 w 5320"/>
                <a:gd name="connsiteY6" fmla="*/ 21172 h 21172"/>
                <a:gd name="connsiteX7" fmla="*/ 4688 w 5320"/>
                <a:gd name="connsiteY7" fmla="*/ 21000 h 21172"/>
                <a:gd name="connsiteX8" fmla="*/ 5321 w 5320"/>
                <a:gd name="connsiteY8" fmla="*/ 20885 h 21172"/>
                <a:gd name="connsiteX9" fmla="*/ 5321 w 5320"/>
                <a:gd name="connsiteY9" fmla="*/ 259 h 21172"/>
                <a:gd name="connsiteX10" fmla="*/ 4688 w 5320"/>
                <a:gd name="connsiteY10" fmla="*/ 144 h 21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20" h="21172">
                  <a:moveTo>
                    <a:pt x="4688" y="144"/>
                  </a:moveTo>
                  <a:cubicBezTo>
                    <a:pt x="4055" y="29"/>
                    <a:pt x="3250" y="0"/>
                    <a:pt x="2675" y="0"/>
                  </a:cubicBezTo>
                  <a:cubicBezTo>
                    <a:pt x="2215" y="0"/>
                    <a:pt x="1352" y="29"/>
                    <a:pt x="633" y="144"/>
                  </a:cubicBezTo>
                  <a:lnTo>
                    <a:pt x="0" y="259"/>
                  </a:lnTo>
                  <a:lnTo>
                    <a:pt x="0" y="20885"/>
                  </a:lnTo>
                  <a:lnTo>
                    <a:pt x="633" y="21000"/>
                  </a:lnTo>
                  <a:cubicBezTo>
                    <a:pt x="1265" y="21115"/>
                    <a:pt x="2071" y="21172"/>
                    <a:pt x="2646" y="21172"/>
                  </a:cubicBezTo>
                  <a:cubicBezTo>
                    <a:pt x="3106" y="21172"/>
                    <a:pt x="3969" y="21144"/>
                    <a:pt x="4688" y="21000"/>
                  </a:cubicBezTo>
                  <a:lnTo>
                    <a:pt x="5321" y="20885"/>
                  </a:lnTo>
                  <a:lnTo>
                    <a:pt x="5321" y="259"/>
                  </a:lnTo>
                  <a:lnTo>
                    <a:pt x="4688" y="144"/>
                  </a:lnTo>
                  <a:close/>
                </a:path>
              </a:pathLst>
            </a:custGeom>
            <a:grpFill/>
            <a:ln w="2874" cap="flat">
              <a:noFill/>
              <a:prstDash val="solid"/>
              <a:miter/>
            </a:ln>
          </p:spPr>
          <p:txBody>
            <a:bodyPr rtlCol="0" anchor="ctr"/>
            <a:lstStyle/>
            <a:p>
              <a:endParaRPr lang="en-US"/>
            </a:p>
          </p:txBody>
        </p:sp>
        <p:sp>
          <p:nvSpPr>
            <p:cNvPr id="36" name="Graphic 7">
              <a:extLst>
                <a:ext uri="{FF2B5EF4-FFF2-40B4-BE49-F238E27FC236}">
                  <a16:creationId xmlns:a16="http://schemas.microsoft.com/office/drawing/2014/main" id="{6DCF95A8-C15C-7A43-8341-BB75AD44C868}"/>
                </a:ext>
              </a:extLst>
            </p:cNvPr>
            <p:cNvSpPr/>
            <p:nvPr/>
          </p:nvSpPr>
          <p:spPr>
            <a:xfrm>
              <a:off x="6166234"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37" name="Graphic 7">
              <a:extLst>
                <a:ext uri="{FF2B5EF4-FFF2-40B4-BE49-F238E27FC236}">
                  <a16:creationId xmlns:a16="http://schemas.microsoft.com/office/drawing/2014/main" id="{3EE88B2C-A05D-2E40-A465-2833832BD319}"/>
                </a:ext>
              </a:extLst>
            </p:cNvPr>
            <p:cNvSpPr/>
            <p:nvPr/>
          </p:nvSpPr>
          <p:spPr>
            <a:xfrm>
              <a:off x="6095222" y="3424224"/>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6"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38" name="Graphic 7">
              <a:extLst>
                <a:ext uri="{FF2B5EF4-FFF2-40B4-BE49-F238E27FC236}">
                  <a16:creationId xmlns:a16="http://schemas.microsoft.com/office/drawing/2014/main" id="{DC8C3F5C-C941-CF4F-B29F-70EE40199508}"/>
                </a:ext>
              </a:extLst>
            </p:cNvPr>
            <p:cNvSpPr/>
            <p:nvPr/>
          </p:nvSpPr>
          <p:spPr>
            <a:xfrm>
              <a:off x="6094906"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39" name="Graphic 7">
              <a:extLst>
                <a:ext uri="{FF2B5EF4-FFF2-40B4-BE49-F238E27FC236}">
                  <a16:creationId xmlns:a16="http://schemas.microsoft.com/office/drawing/2014/main" id="{74636F96-2A37-FF4C-B1E2-C09E25A7D3A6}"/>
                </a:ext>
              </a:extLst>
            </p:cNvPr>
            <p:cNvSpPr/>
            <p:nvPr/>
          </p:nvSpPr>
          <p:spPr>
            <a:xfrm>
              <a:off x="6061946" y="3424282"/>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5"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40" name="Graphic 7">
              <a:extLst>
                <a:ext uri="{FF2B5EF4-FFF2-40B4-BE49-F238E27FC236}">
                  <a16:creationId xmlns:a16="http://schemas.microsoft.com/office/drawing/2014/main" id="{509219BA-88E6-454B-A578-91DA59FEFD35}"/>
                </a:ext>
              </a:extLst>
            </p:cNvPr>
            <p:cNvSpPr/>
            <p:nvPr/>
          </p:nvSpPr>
          <p:spPr>
            <a:xfrm>
              <a:off x="6061601" y="3416428"/>
              <a:ext cx="5925" cy="5925"/>
            </a:xfrm>
            <a:custGeom>
              <a:avLst/>
              <a:gdLst>
                <a:gd name="connsiteX0" fmla="*/ 2962 w 5925"/>
                <a:gd name="connsiteY0" fmla="*/ 0 h 5925"/>
                <a:gd name="connsiteX1" fmla="*/ 0 w 5925"/>
                <a:gd name="connsiteY1" fmla="*/ 2963 h 5925"/>
                <a:gd name="connsiteX2" fmla="*/ 2962 w 5925"/>
                <a:gd name="connsiteY2" fmla="*/ 5926 h 5925"/>
                <a:gd name="connsiteX3" fmla="*/ 5925 w 5925"/>
                <a:gd name="connsiteY3" fmla="*/ 2963 h 5925"/>
                <a:gd name="connsiteX4" fmla="*/ 2962 w 5925"/>
                <a:gd name="connsiteY4" fmla="*/ 0 h 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5" h="5925">
                  <a:moveTo>
                    <a:pt x="2962" y="0"/>
                  </a:moveTo>
                  <a:cubicBezTo>
                    <a:pt x="1323" y="0"/>
                    <a:pt x="0" y="1323"/>
                    <a:pt x="0" y="2963"/>
                  </a:cubicBezTo>
                  <a:cubicBezTo>
                    <a:pt x="0" y="4603"/>
                    <a:pt x="1323" y="5926"/>
                    <a:pt x="2962" y="5926"/>
                  </a:cubicBezTo>
                  <a:cubicBezTo>
                    <a:pt x="4602" y="5926"/>
                    <a:pt x="5925" y="4603"/>
                    <a:pt x="5925" y="2963"/>
                  </a:cubicBezTo>
                  <a:cubicBezTo>
                    <a:pt x="5953" y="1352"/>
                    <a:pt x="4602" y="0"/>
                    <a:pt x="2962" y="0"/>
                  </a:cubicBezTo>
                </a:path>
              </a:pathLst>
            </a:custGeom>
            <a:grpFill/>
            <a:ln w="2874" cap="flat">
              <a:noFill/>
              <a:prstDash val="solid"/>
              <a:miter/>
            </a:ln>
          </p:spPr>
          <p:txBody>
            <a:bodyPr rtlCol="0" anchor="ctr"/>
            <a:lstStyle/>
            <a:p>
              <a:endParaRPr lang="en-US"/>
            </a:p>
          </p:txBody>
        </p:sp>
        <p:sp>
          <p:nvSpPr>
            <p:cNvPr id="41" name="Graphic 7">
              <a:extLst>
                <a:ext uri="{FF2B5EF4-FFF2-40B4-BE49-F238E27FC236}">
                  <a16:creationId xmlns:a16="http://schemas.microsoft.com/office/drawing/2014/main" id="{E67D26B4-1E5A-3A44-BE9E-6090525DA6E9}"/>
                </a:ext>
              </a:extLst>
            </p:cNvPr>
            <p:cNvSpPr/>
            <p:nvPr/>
          </p:nvSpPr>
          <p:spPr>
            <a:xfrm>
              <a:off x="6000685" y="3423879"/>
              <a:ext cx="9318" cy="14786"/>
            </a:xfrm>
            <a:custGeom>
              <a:avLst/>
              <a:gdLst>
                <a:gd name="connsiteX0" fmla="*/ 1122 w 9318"/>
                <a:gd name="connsiteY0" fmla="*/ 14729 h 14786"/>
                <a:gd name="connsiteX1" fmla="*/ 1208 w 9318"/>
                <a:gd name="connsiteY1" fmla="*/ 14729 h 14786"/>
                <a:gd name="connsiteX2" fmla="*/ 2301 w 9318"/>
                <a:gd name="connsiteY2" fmla="*/ 14786 h 14786"/>
                <a:gd name="connsiteX3" fmla="*/ 2473 w 9318"/>
                <a:gd name="connsiteY3" fmla="*/ 14786 h 14786"/>
                <a:gd name="connsiteX4" fmla="*/ 2589 w 9318"/>
                <a:gd name="connsiteY4" fmla="*/ 14786 h 14786"/>
                <a:gd name="connsiteX5" fmla="*/ 9319 w 9318"/>
                <a:gd name="connsiteY5" fmla="*/ 7134 h 14786"/>
                <a:gd name="connsiteX6" fmla="*/ 4573 w 9318"/>
                <a:gd name="connsiteY6" fmla="*/ 0 h 14786"/>
                <a:gd name="connsiteX7" fmla="*/ 345 w 9318"/>
                <a:gd name="connsiteY7" fmla="*/ 5207 h 14786"/>
                <a:gd name="connsiteX8" fmla="*/ 345 w 9318"/>
                <a:gd name="connsiteY8" fmla="*/ 10960 h 14786"/>
                <a:gd name="connsiteX9" fmla="*/ 0 w 9318"/>
                <a:gd name="connsiteY9" fmla="*/ 14470 h 14786"/>
                <a:gd name="connsiteX10" fmla="*/ 575 w 9318"/>
                <a:gd name="connsiteY10" fmla="*/ 14614 h 14786"/>
                <a:gd name="connsiteX11" fmla="*/ 661 w 9318"/>
                <a:gd name="connsiteY11" fmla="*/ 14643 h 14786"/>
                <a:gd name="connsiteX12" fmla="*/ 1122 w 9318"/>
                <a:gd name="connsiteY12" fmla="*/ 14729 h 1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18" h="14786">
                  <a:moveTo>
                    <a:pt x="1122" y="14729"/>
                  </a:moveTo>
                  <a:lnTo>
                    <a:pt x="1208" y="14729"/>
                  </a:lnTo>
                  <a:cubicBezTo>
                    <a:pt x="1553" y="14757"/>
                    <a:pt x="1927" y="14786"/>
                    <a:pt x="2301" y="14786"/>
                  </a:cubicBezTo>
                  <a:lnTo>
                    <a:pt x="2473" y="14786"/>
                  </a:lnTo>
                  <a:lnTo>
                    <a:pt x="2589" y="14786"/>
                  </a:lnTo>
                  <a:cubicBezTo>
                    <a:pt x="7047" y="14786"/>
                    <a:pt x="9319" y="12226"/>
                    <a:pt x="9319" y="7134"/>
                  </a:cubicBezTo>
                  <a:cubicBezTo>
                    <a:pt x="9319" y="2129"/>
                    <a:pt x="7909" y="0"/>
                    <a:pt x="4573" y="0"/>
                  </a:cubicBezTo>
                  <a:cubicBezTo>
                    <a:pt x="1841" y="0"/>
                    <a:pt x="345" y="1841"/>
                    <a:pt x="345" y="5207"/>
                  </a:cubicBezTo>
                  <a:lnTo>
                    <a:pt x="345" y="10960"/>
                  </a:lnTo>
                  <a:cubicBezTo>
                    <a:pt x="345" y="11938"/>
                    <a:pt x="288" y="13521"/>
                    <a:pt x="0" y="14470"/>
                  </a:cubicBezTo>
                  <a:cubicBezTo>
                    <a:pt x="144" y="14527"/>
                    <a:pt x="345" y="14556"/>
                    <a:pt x="575" y="14614"/>
                  </a:cubicBezTo>
                  <a:lnTo>
                    <a:pt x="661" y="14643"/>
                  </a:lnTo>
                  <a:cubicBezTo>
                    <a:pt x="748" y="14671"/>
                    <a:pt x="949" y="14700"/>
                    <a:pt x="1122" y="14729"/>
                  </a:cubicBezTo>
                </a:path>
              </a:pathLst>
            </a:custGeom>
            <a:grpFill/>
            <a:ln w="2874" cap="flat">
              <a:noFill/>
              <a:prstDash val="solid"/>
              <a:miter/>
            </a:ln>
          </p:spPr>
          <p:txBody>
            <a:bodyPr rtlCol="0" anchor="ctr"/>
            <a:lstStyle/>
            <a:p>
              <a:endParaRPr lang="en-US"/>
            </a:p>
          </p:txBody>
        </p:sp>
        <p:sp>
          <p:nvSpPr>
            <p:cNvPr id="42" name="Graphic 7">
              <a:extLst>
                <a:ext uri="{FF2B5EF4-FFF2-40B4-BE49-F238E27FC236}">
                  <a16:creationId xmlns:a16="http://schemas.microsoft.com/office/drawing/2014/main" id="{CEF44A84-4602-654E-A2BD-24B5ABED7646}"/>
                </a:ext>
              </a:extLst>
            </p:cNvPr>
            <p:cNvSpPr/>
            <p:nvPr/>
          </p:nvSpPr>
          <p:spPr>
            <a:xfrm>
              <a:off x="5980466" y="3405957"/>
              <a:ext cx="45586" cy="45595"/>
            </a:xfrm>
            <a:custGeom>
              <a:avLst/>
              <a:gdLst>
                <a:gd name="connsiteX0" fmla="*/ 11476 w 45586"/>
                <a:gd name="connsiteY0" fmla="*/ 38289 h 45595"/>
                <a:gd name="connsiteX1" fmla="*/ 12223 w 45586"/>
                <a:gd name="connsiteY1" fmla="*/ 35297 h 45595"/>
                <a:gd name="connsiteX2" fmla="*/ 12223 w 45586"/>
                <a:gd name="connsiteY2" fmla="*/ 35297 h 45595"/>
                <a:gd name="connsiteX3" fmla="*/ 12223 w 45586"/>
                <a:gd name="connsiteY3" fmla="*/ 2589 h 45595"/>
                <a:gd name="connsiteX4" fmla="*/ 0 w 45586"/>
                <a:gd name="connsiteY4" fmla="*/ 22783 h 45595"/>
                <a:gd name="connsiteX5" fmla="*/ 22779 w 45586"/>
                <a:gd name="connsiteY5" fmla="*/ 45595 h 45595"/>
                <a:gd name="connsiteX6" fmla="*/ 45587 w 45586"/>
                <a:gd name="connsiteY6" fmla="*/ 22783 h 45595"/>
                <a:gd name="connsiteX7" fmla="*/ 22779 w 45586"/>
                <a:gd name="connsiteY7" fmla="*/ 0 h 45595"/>
                <a:gd name="connsiteX8" fmla="*/ 20421 w 45586"/>
                <a:gd name="connsiteY8" fmla="*/ 115 h 45595"/>
                <a:gd name="connsiteX9" fmla="*/ 20421 w 45586"/>
                <a:gd name="connsiteY9" fmla="*/ 13204 h 45595"/>
                <a:gd name="connsiteX10" fmla="*/ 26662 w 45586"/>
                <a:gd name="connsiteY10" fmla="*/ 10903 h 45595"/>
                <a:gd name="connsiteX11" fmla="*/ 37965 w 45586"/>
                <a:gd name="connsiteY11" fmla="*/ 24883 h 45595"/>
                <a:gd name="connsiteX12" fmla="*/ 22290 w 45586"/>
                <a:gd name="connsiteY12" fmla="*/ 39756 h 45595"/>
                <a:gd name="connsiteX13" fmla="*/ 18781 w 45586"/>
                <a:gd name="connsiteY13" fmla="*/ 39554 h 45595"/>
                <a:gd name="connsiteX14" fmla="*/ 18666 w 45586"/>
                <a:gd name="connsiteY14" fmla="*/ 39554 h 45595"/>
                <a:gd name="connsiteX15" fmla="*/ 12109 w 45586"/>
                <a:gd name="connsiteY15" fmla="*/ 38461 h 45595"/>
                <a:gd name="connsiteX16" fmla="*/ 11476 w 45586"/>
                <a:gd name="connsiteY16" fmla="*/ 38289 h 45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586" h="45595">
                  <a:moveTo>
                    <a:pt x="11476" y="38289"/>
                  </a:moveTo>
                  <a:cubicBezTo>
                    <a:pt x="12281" y="37310"/>
                    <a:pt x="12223" y="35297"/>
                    <a:pt x="12223" y="35297"/>
                  </a:cubicBezTo>
                  <a:lnTo>
                    <a:pt x="12223" y="35297"/>
                  </a:lnTo>
                  <a:lnTo>
                    <a:pt x="12223" y="2589"/>
                  </a:lnTo>
                  <a:cubicBezTo>
                    <a:pt x="4947" y="6386"/>
                    <a:pt x="0" y="14009"/>
                    <a:pt x="0" y="22783"/>
                  </a:cubicBezTo>
                  <a:cubicBezTo>
                    <a:pt x="0" y="35383"/>
                    <a:pt x="10210" y="45595"/>
                    <a:pt x="22779" y="45595"/>
                  </a:cubicBezTo>
                  <a:cubicBezTo>
                    <a:pt x="35376" y="45595"/>
                    <a:pt x="45587" y="35383"/>
                    <a:pt x="45587" y="22783"/>
                  </a:cubicBezTo>
                  <a:cubicBezTo>
                    <a:pt x="45587" y="10184"/>
                    <a:pt x="35376" y="0"/>
                    <a:pt x="22779" y="0"/>
                  </a:cubicBezTo>
                  <a:cubicBezTo>
                    <a:pt x="21974" y="0"/>
                    <a:pt x="21197" y="29"/>
                    <a:pt x="20421" y="115"/>
                  </a:cubicBezTo>
                  <a:lnTo>
                    <a:pt x="20421" y="13204"/>
                  </a:lnTo>
                  <a:cubicBezTo>
                    <a:pt x="21830" y="11766"/>
                    <a:pt x="24131" y="10903"/>
                    <a:pt x="26662" y="10903"/>
                  </a:cubicBezTo>
                  <a:cubicBezTo>
                    <a:pt x="33737" y="10903"/>
                    <a:pt x="37965" y="16138"/>
                    <a:pt x="37965" y="24883"/>
                  </a:cubicBezTo>
                  <a:cubicBezTo>
                    <a:pt x="37965" y="34060"/>
                    <a:pt x="31954" y="39756"/>
                    <a:pt x="22290" y="39756"/>
                  </a:cubicBezTo>
                  <a:cubicBezTo>
                    <a:pt x="21197" y="39756"/>
                    <a:pt x="19989" y="39698"/>
                    <a:pt x="18781" y="39554"/>
                  </a:cubicBezTo>
                  <a:lnTo>
                    <a:pt x="18666" y="39554"/>
                  </a:lnTo>
                  <a:cubicBezTo>
                    <a:pt x="16135" y="39410"/>
                    <a:pt x="12281" y="38490"/>
                    <a:pt x="12109" y="38461"/>
                  </a:cubicBezTo>
                  <a:lnTo>
                    <a:pt x="11476" y="38289"/>
                  </a:lnTo>
                  <a:close/>
                </a:path>
              </a:pathLst>
            </a:custGeom>
            <a:grpFill/>
            <a:ln w="2874" cap="flat">
              <a:noFill/>
              <a:prstDash val="solid"/>
              <a:miter/>
            </a:ln>
          </p:spPr>
          <p:txBody>
            <a:bodyPr rtlCol="0" anchor="ctr"/>
            <a:lstStyle/>
            <a:p>
              <a:endParaRPr lang="en-US"/>
            </a:p>
          </p:txBody>
        </p:sp>
      </p:grpSp>
    </p:spTree>
    <p:extLst>
      <p:ext uri="{BB962C8B-B14F-4D97-AF65-F5344CB8AC3E}">
        <p14:creationId xmlns:p14="http://schemas.microsoft.com/office/powerpoint/2010/main" val="923402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itle 04">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B30E3CA-93A1-6947-BA8C-808B8E84BCEE}"/>
              </a:ext>
            </a:extLst>
          </p:cNvPr>
          <p:cNvGrpSpPr/>
          <p:nvPr userDrawn="1"/>
        </p:nvGrpSpPr>
        <p:grpSpPr>
          <a:xfrm>
            <a:off x="-11723" y="0"/>
            <a:ext cx="12191999" cy="6858000"/>
            <a:chOff x="0" y="0"/>
            <a:chExt cx="12191999" cy="6858000"/>
          </a:xfrm>
        </p:grpSpPr>
        <p:sp>
          <p:nvSpPr>
            <p:cNvPr id="56" name="Freeform 55">
              <a:extLst>
                <a:ext uri="{FF2B5EF4-FFF2-40B4-BE49-F238E27FC236}">
                  <a16:creationId xmlns:a16="http://schemas.microsoft.com/office/drawing/2014/main" id="{40A010A8-7FBE-AE44-AE79-4F437E40A542}"/>
                </a:ext>
              </a:extLst>
            </p:cNvPr>
            <p:cNvSpPr/>
            <p:nvPr userDrawn="1"/>
          </p:nvSpPr>
          <p:spPr>
            <a:xfrm>
              <a:off x="0" y="0"/>
              <a:ext cx="1483783" cy="695786"/>
            </a:xfrm>
            <a:custGeom>
              <a:avLst/>
              <a:gdLst>
                <a:gd name="connsiteX0" fmla="*/ 0 w 1483783"/>
                <a:gd name="connsiteY0" fmla="*/ 0 h 695786"/>
                <a:gd name="connsiteX1" fmla="*/ 1483783 w 1483783"/>
                <a:gd name="connsiteY1" fmla="*/ 0 h 695786"/>
                <a:gd name="connsiteX2" fmla="*/ 1335349 w 1483783"/>
                <a:gd name="connsiteY2" fmla="*/ 122662 h 695786"/>
                <a:gd name="connsiteX3" fmla="*/ 106732 w 1483783"/>
                <a:gd name="connsiteY3" fmla="*/ 677896 h 695786"/>
                <a:gd name="connsiteX4" fmla="*/ 0 w 1483783"/>
                <a:gd name="connsiteY4" fmla="*/ 695786 h 695786"/>
                <a:gd name="connsiteX5" fmla="*/ 0 w 1483783"/>
                <a:gd name="connsiteY5" fmla="*/ 0 h 69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3783" h="695786">
                  <a:moveTo>
                    <a:pt x="0" y="0"/>
                  </a:moveTo>
                  <a:lnTo>
                    <a:pt x="1483783" y="0"/>
                  </a:lnTo>
                  <a:lnTo>
                    <a:pt x="1335349" y="122662"/>
                  </a:lnTo>
                  <a:cubicBezTo>
                    <a:pt x="981105" y="396236"/>
                    <a:pt x="571593" y="581342"/>
                    <a:pt x="106732" y="677896"/>
                  </a:cubicBezTo>
                  <a:lnTo>
                    <a:pt x="0" y="69578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5" name="Freeform 54">
              <a:extLst>
                <a:ext uri="{FF2B5EF4-FFF2-40B4-BE49-F238E27FC236}">
                  <a16:creationId xmlns:a16="http://schemas.microsoft.com/office/drawing/2014/main" id="{E710373C-AF1B-0D41-92FC-832FD3AF01AC}"/>
                </a:ext>
              </a:extLst>
            </p:cNvPr>
            <p:cNvSpPr/>
            <p:nvPr userDrawn="1"/>
          </p:nvSpPr>
          <p:spPr>
            <a:xfrm>
              <a:off x="0" y="0"/>
              <a:ext cx="12191999" cy="6858000"/>
            </a:xfrm>
            <a:custGeom>
              <a:avLst/>
              <a:gdLst>
                <a:gd name="connsiteX0" fmla="*/ 8307097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5915295 h 6858000"/>
                <a:gd name="connsiteX5" fmla="*/ 181766 w 12191999"/>
                <a:gd name="connsiteY5" fmla="*/ 5912361 h 6858000"/>
                <a:gd name="connsiteX6" fmla="*/ 6056879 w 12191999"/>
                <a:gd name="connsiteY6" fmla="*/ 3874105 h 6858000"/>
                <a:gd name="connsiteX7" fmla="*/ 8252038 w 12191999"/>
                <a:gd name="connsiteY7" fmla="*/ 280343 h 6858000"/>
                <a:gd name="connsiteX8" fmla="*/ 8307097 w 12191999"/>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1999" h="6858000">
                  <a:moveTo>
                    <a:pt x="8307097" y="0"/>
                  </a:moveTo>
                  <a:lnTo>
                    <a:pt x="12191999" y="0"/>
                  </a:lnTo>
                  <a:lnTo>
                    <a:pt x="12191999" y="6858000"/>
                  </a:lnTo>
                  <a:lnTo>
                    <a:pt x="0" y="6858000"/>
                  </a:lnTo>
                  <a:lnTo>
                    <a:pt x="0" y="5915295"/>
                  </a:lnTo>
                  <a:lnTo>
                    <a:pt x="181766" y="5912361"/>
                  </a:lnTo>
                  <a:cubicBezTo>
                    <a:pt x="2624940" y="5832450"/>
                    <a:pt x="4583286" y="5153190"/>
                    <a:pt x="6056879" y="3874105"/>
                  </a:cubicBezTo>
                  <a:cubicBezTo>
                    <a:pt x="7216585" y="2867526"/>
                    <a:pt x="7948225" y="1669343"/>
                    <a:pt x="8252038" y="280343"/>
                  </a:cubicBezTo>
                  <a:lnTo>
                    <a:pt x="8307097"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5" name="TextBox 44">
            <a:extLst>
              <a:ext uri="{FF2B5EF4-FFF2-40B4-BE49-F238E27FC236}">
                <a16:creationId xmlns:a16="http://schemas.microsoft.com/office/drawing/2014/main" id="{86D43C3A-AF01-4B47-BDD9-FF50CA00280F}"/>
              </a:ext>
            </a:extLst>
          </p:cNvPr>
          <p:cNvSpPr txBox="1"/>
          <p:nvPr userDrawn="1"/>
        </p:nvSpPr>
        <p:spPr>
          <a:xfrm>
            <a:off x="184224" y="6417378"/>
            <a:ext cx="9523828" cy="166199"/>
          </a:xfrm>
          <a:prstGeom prst="rect">
            <a:avLst/>
          </a:prstGeom>
          <a:noFill/>
        </p:spPr>
        <p:txBody>
          <a:bodyPr wrap="square" rtlCol="0">
            <a:spAutoFit/>
          </a:bodyPr>
          <a:lstStyle/>
          <a:p>
            <a:r>
              <a:rPr lang="en-GB" sz="480" b="1">
                <a:solidFill>
                  <a:srgbClr val="003D46"/>
                </a:solidFill>
                <a:latin typeface="Arial" panose="020B0604020202020204" pitchFamily="34" charset="0"/>
                <a:cs typeface="Arial" panose="020B0604020202020204" pitchFamily="34" charset="0"/>
              </a:rPr>
              <a:t>All content within this presentation, both physically and intellectual is the exclusive property of </a:t>
            </a:r>
            <a:r>
              <a:rPr lang="en-GB" sz="480" b="1" err="1">
                <a:solidFill>
                  <a:srgbClr val="003D46"/>
                </a:solidFill>
                <a:latin typeface="Arial" panose="020B0604020202020204" pitchFamily="34" charset="0"/>
                <a:cs typeface="Arial" panose="020B0604020202020204" pitchFamily="34" charset="0"/>
              </a:rPr>
              <a:t>Bioiberica</a:t>
            </a:r>
            <a:r>
              <a:rPr lang="en-GB" sz="480" b="1">
                <a:solidFill>
                  <a:srgbClr val="003D46"/>
                </a:solidFill>
                <a:latin typeface="Arial" panose="020B0604020202020204" pitchFamily="34" charset="0"/>
                <a:cs typeface="Arial" panose="020B0604020202020204" pitchFamily="34" charset="0"/>
              </a:rPr>
              <a:t>. This presentation may not be distributed in full or in part to any person or third party without the written permission of </a:t>
            </a:r>
            <a:r>
              <a:rPr lang="en-GB" sz="480" b="1" err="1">
                <a:solidFill>
                  <a:srgbClr val="003D46"/>
                </a:solidFill>
                <a:latin typeface="Arial" panose="020B0604020202020204" pitchFamily="34" charset="0"/>
                <a:cs typeface="Arial" panose="020B0604020202020204" pitchFamily="34" charset="0"/>
              </a:rPr>
              <a:t>Bioiberica</a:t>
            </a:r>
            <a:r>
              <a:rPr lang="en-GB" sz="480" b="1">
                <a:solidFill>
                  <a:srgbClr val="003D46"/>
                </a:solidFill>
                <a:latin typeface="Arial" panose="020B0604020202020204" pitchFamily="34" charset="0"/>
                <a:cs typeface="Arial" panose="020B0604020202020204" pitchFamily="34" charset="0"/>
              </a:rPr>
              <a:t>. ©2021</a:t>
            </a:r>
          </a:p>
        </p:txBody>
      </p:sp>
      <p:cxnSp>
        <p:nvCxnSpPr>
          <p:cNvPr id="25" name="Straight Connector 24">
            <a:extLst>
              <a:ext uri="{FF2B5EF4-FFF2-40B4-BE49-F238E27FC236}">
                <a16:creationId xmlns:a16="http://schemas.microsoft.com/office/drawing/2014/main" id="{3B7A347C-4AEE-3949-B18B-105DA28BE05C}"/>
              </a:ext>
            </a:extLst>
          </p:cNvPr>
          <p:cNvCxnSpPr/>
          <p:nvPr userDrawn="1"/>
        </p:nvCxnSpPr>
        <p:spPr>
          <a:xfrm>
            <a:off x="281354" y="6358597"/>
            <a:ext cx="11605846" cy="0"/>
          </a:xfrm>
          <a:prstGeom prst="line">
            <a:avLst/>
          </a:prstGeom>
          <a:ln w="6350">
            <a:solidFill>
              <a:srgbClr val="003D46"/>
            </a:solidFill>
          </a:ln>
        </p:spPr>
        <p:style>
          <a:lnRef idx="1">
            <a:schemeClr val="accent1"/>
          </a:lnRef>
          <a:fillRef idx="0">
            <a:schemeClr val="accent1"/>
          </a:fillRef>
          <a:effectRef idx="0">
            <a:schemeClr val="accent1"/>
          </a:effectRef>
          <a:fontRef idx="minor">
            <a:schemeClr val="tx1"/>
          </a:fontRef>
        </p:style>
      </p:cxnSp>
      <p:grpSp>
        <p:nvGrpSpPr>
          <p:cNvPr id="31" name="Graphic 7">
            <a:extLst>
              <a:ext uri="{FF2B5EF4-FFF2-40B4-BE49-F238E27FC236}">
                <a16:creationId xmlns:a16="http://schemas.microsoft.com/office/drawing/2014/main" id="{168ABC63-5DD0-024A-97DA-8BBEEB07DF9C}"/>
              </a:ext>
            </a:extLst>
          </p:cNvPr>
          <p:cNvGrpSpPr/>
          <p:nvPr userDrawn="1"/>
        </p:nvGrpSpPr>
        <p:grpSpPr>
          <a:xfrm>
            <a:off x="11118683" y="6430454"/>
            <a:ext cx="776190" cy="153123"/>
            <a:chOff x="5980466" y="3405957"/>
            <a:chExt cx="231124" cy="45595"/>
          </a:xfrm>
          <a:solidFill>
            <a:srgbClr val="003D46"/>
          </a:solidFill>
        </p:grpSpPr>
        <p:sp>
          <p:nvSpPr>
            <p:cNvPr id="32" name="Graphic 7">
              <a:extLst>
                <a:ext uri="{FF2B5EF4-FFF2-40B4-BE49-F238E27FC236}">
                  <a16:creationId xmlns:a16="http://schemas.microsoft.com/office/drawing/2014/main" id="{62D65F28-1D5D-C944-8F18-FC2722E42E8E}"/>
                </a:ext>
              </a:extLst>
            </p:cNvPr>
            <p:cNvSpPr/>
            <p:nvPr/>
          </p:nvSpPr>
          <p:spPr>
            <a:xfrm>
              <a:off x="6038218" y="3416918"/>
              <a:ext cx="19327" cy="28622"/>
            </a:xfrm>
            <a:custGeom>
              <a:avLst/>
              <a:gdLst>
                <a:gd name="connsiteX0" fmla="*/ 14697 w 19327"/>
                <a:gd name="connsiteY0" fmla="*/ 13117 h 28622"/>
                <a:gd name="connsiteX1" fmla="*/ 17602 w 19327"/>
                <a:gd name="connsiteY1" fmla="*/ 7594 h 28622"/>
                <a:gd name="connsiteX2" fmla="*/ 6989 w 19327"/>
                <a:gd name="connsiteY2" fmla="*/ 0 h 28622"/>
                <a:gd name="connsiteX3" fmla="*/ 604 w 19327"/>
                <a:gd name="connsiteY3" fmla="*/ 431 h 28622"/>
                <a:gd name="connsiteX4" fmla="*/ 0 w 19327"/>
                <a:gd name="connsiteY4" fmla="*/ 546 h 28622"/>
                <a:gd name="connsiteX5" fmla="*/ 0 w 19327"/>
                <a:gd name="connsiteY5" fmla="*/ 28076 h 28622"/>
                <a:gd name="connsiteX6" fmla="*/ 661 w 19327"/>
                <a:gd name="connsiteY6" fmla="*/ 28162 h 28622"/>
                <a:gd name="connsiteX7" fmla="*/ 7248 w 19327"/>
                <a:gd name="connsiteY7" fmla="*/ 28623 h 28622"/>
                <a:gd name="connsiteX8" fmla="*/ 19327 w 19327"/>
                <a:gd name="connsiteY8" fmla="*/ 20166 h 28622"/>
                <a:gd name="connsiteX9" fmla="*/ 14697 w 19327"/>
                <a:gd name="connsiteY9" fmla="*/ 13117 h 28622"/>
                <a:gd name="connsiteX10" fmla="*/ 5407 w 19327"/>
                <a:gd name="connsiteY10" fmla="*/ 11363 h 28622"/>
                <a:gd name="connsiteX11" fmla="*/ 5407 w 19327"/>
                <a:gd name="connsiteY11" fmla="*/ 4516 h 28622"/>
                <a:gd name="connsiteX12" fmla="*/ 7363 w 19327"/>
                <a:gd name="connsiteY12" fmla="*/ 4459 h 28622"/>
                <a:gd name="connsiteX13" fmla="*/ 12137 w 19327"/>
                <a:gd name="connsiteY13" fmla="*/ 7824 h 28622"/>
                <a:gd name="connsiteX14" fmla="*/ 7478 w 19327"/>
                <a:gd name="connsiteY14" fmla="*/ 11363 h 28622"/>
                <a:gd name="connsiteX15" fmla="*/ 5407 w 19327"/>
                <a:gd name="connsiteY15" fmla="*/ 11363 h 28622"/>
                <a:gd name="connsiteX16" fmla="*/ 13662 w 19327"/>
                <a:gd name="connsiteY16" fmla="*/ 20022 h 28622"/>
                <a:gd name="connsiteX17" fmla="*/ 7650 w 19327"/>
                <a:gd name="connsiteY17" fmla="*/ 23934 h 28622"/>
                <a:gd name="connsiteX18" fmla="*/ 5407 w 19327"/>
                <a:gd name="connsiteY18" fmla="*/ 23876 h 28622"/>
                <a:gd name="connsiteX19" fmla="*/ 5407 w 19327"/>
                <a:gd name="connsiteY19" fmla="*/ 15994 h 28622"/>
                <a:gd name="connsiteX20" fmla="*/ 7881 w 19327"/>
                <a:gd name="connsiteY20" fmla="*/ 15994 h 28622"/>
                <a:gd name="connsiteX21" fmla="*/ 13662 w 19327"/>
                <a:gd name="connsiteY21" fmla="*/ 20022 h 2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27" h="28622">
                  <a:moveTo>
                    <a:pt x="14697" y="13117"/>
                  </a:moveTo>
                  <a:cubicBezTo>
                    <a:pt x="16250" y="12053"/>
                    <a:pt x="17602" y="10212"/>
                    <a:pt x="17602" y="7594"/>
                  </a:cubicBezTo>
                  <a:cubicBezTo>
                    <a:pt x="17602" y="1323"/>
                    <a:pt x="11821" y="0"/>
                    <a:pt x="6989" y="0"/>
                  </a:cubicBezTo>
                  <a:cubicBezTo>
                    <a:pt x="4429" y="0"/>
                    <a:pt x="1870" y="172"/>
                    <a:pt x="604" y="431"/>
                  </a:cubicBezTo>
                  <a:lnTo>
                    <a:pt x="0" y="546"/>
                  </a:lnTo>
                  <a:lnTo>
                    <a:pt x="0" y="28076"/>
                  </a:lnTo>
                  <a:lnTo>
                    <a:pt x="661" y="28162"/>
                  </a:lnTo>
                  <a:cubicBezTo>
                    <a:pt x="2905" y="28450"/>
                    <a:pt x="5350" y="28623"/>
                    <a:pt x="7248" y="28623"/>
                  </a:cubicBezTo>
                  <a:cubicBezTo>
                    <a:pt x="17774" y="28623"/>
                    <a:pt x="19327" y="23330"/>
                    <a:pt x="19327" y="20166"/>
                  </a:cubicBezTo>
                  <a:cubicBezTo>
                    <a:pt x="19327" y="16771"/>
                    <a:pt x="17602" y="14239"/>
                    <a:pt x="14697" y="13117"/>
                  </a:cubicBezTo>
                  <a:moveTo>
                    <a:pt x="5407" y="11363"/>
                  </a:moveTo>
                  <a:lnTo>
                    <a:pt x="5407" y="4516"/>
                  </a:lnTo>
                  <a:cubicBezTo>
                    <a:pt x="5925" y="4459"/>
                    <a:pt x="6557" y="4459"/>
                    <a:pt x="7363" y="4459"/>
                  </a:cubicBezTo>
                  <a:cubicBezTo>
                    <a:pt x="9549" y="4459"/>
                    <a:pt x="12137" y="5034"/>
                    <a:pt x="12137" y="7824"/>
                  </a:cubicBezTo>
                  <a:cubicBezTo>
                    <a:pt x="12137" y="10212"/>
                    <a:pt x="10613" y="11363"/>
                    <a:pt x="7478" y="11363"/>
                  </a:cubicBezTo>
                  <a:lnTo>
                    <a:pt x="5407" y="11363"/>
                  </a:lnTo>
                  <a:close/>
                  <a:moveTo>
                    <a:pt x="13662" y="20022"/>
                  </a:moveTo>
                  <a:cubicBezTo>
                    <a:pt x="13662" y="21690"/>
                    <a:pt x="13029" y="23934"/>
                    <a:pt x="7650" y="23934"/>
                  </a:cubicBezTo>
                  <a:cubicBezTo>
                    <a:pt x="7104" y="23934"/>
                    <a:pt x="6155" y="23934"/>
                    <a:pt x="5407" y="23876"/>
                  </a:cubicBezTo>
                  <a:lnTo>
                    <a:pt x="5407" y="15994"/>
                  </a:lnTo>
                  <a:lnTo>
                    <a:pt x="7881" y="15994"/>
                  </a:lnTo>
                  <a:cubicBezTo>
                    <a:pt x="13057" y="15965"/>
                    <a:pt x="13662" y="18267"/>
                    <a:pt x="13662" y="20022"/>
                  </a:cubicBezTo>
                </a:path>
              </a:pathLst>
            </a:custGeom>
            <a:grpFill/>
            <a:ln w="2874" cap="flat">
              <a:noFill/>
              <a:prstDash val="solid"/>
              <a:miter/>
            </a:ln>
          </p:spPr>
          <p:txBody>
            <a:bodyPr rtlCol="0" anchor="ctr"/>
            <a:lstStyle/>
            <a:p>
              <a:endParaRPr lang="en-US"/>
            </a:p>
          </p:txBody>
        </p:sp>
        <p:sp>
          <p:nvSpPr>
            <p:cNvPr id="44" name="Graphic 7">
              <a:extLst>
                <a:ext uri="{FF2B5EF4-FFF2-40B4-BE49-F238E27FC236}">
                  <a16:creationId xmlns:a16="http://schemas.microsoft.com/office/drawing/2014/main" id="{E935D0B1-3874-4A46-BC14-B17DABC0A063}"/>
                </a:ext>
              </a:extLst>
            </p:cNvPr>
            <p:cNvSpPr/>
            <p:nvPr/>
          </p:nvSpPr>
          <p:spPr>
            <a:xfrm>
              <a:off x="6071092" y="3424426"/>
              <a:ext cx="20017" cy="21114"/>
            </a:xfrm>
            <a:custGeom>
              <a:avLst/>
              <a:gdLst>
                <a:gd name="connsiteX0" fmla="*/ 10009 w 20017"/>
                <a:gd name="connsiteY0" fmla="*/ 0 h 21114"/>
                <a:gd name="connsiteX1" fmla="*/ 0 w 20017"/>
                <a:gd name="connsiteY1" fmla="*/ 10586 h 21114"/>
                <a:gd name="connsiteX2" fmla="*/ 10009 w 20017"/>
                <a:gd name="connsiteY2" fmla="*/ 21115 h 21114"/>
                <a:gd name="connsiteX3" fmla="*/ 20018 w 20017"/>
                <a:gd name="connsiteY3" fmla="*/ 10586 h 21114"/>
                <a:gd name="connsiteX4" fmla="*/ 10009 w 20017"/>
                <a:gd name="connsiteY4" fmla="*/ 0 h 21114"/>
                <a:gd name="connsiteX5" fmla="*/ 14467 w 20017"/>
                <a:gd name="connsiteY5" fmla="*/ 10557 h 21114"/>
                <a:gd name="connsiteX6" fmla="*/ 10009 w 20017"/>
                <a:gd name="connsiteY6" fmla="*/ 16685 h 21114"/>
                <a:gd name="connsiteX7" fmla="*/ 5580 w 20017"/>
                <a:gd name="connsiteY7" fmla="*/ 10557 h 21114"/>
                <a:gd name="connsiteX8" fmla="*/ 10009 w 20017"/>
                <a:gd name="connsiteY8" fmla="*/ 4459 h 21114"/>
                <a:gd name="connsiteX9" fmla="*/ 14467 w 20017"/>
                <a:gd name="connsiteY9" fmla="*/ 10557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017" h="21114">
                  <a:moveTo>
                    <a:pt x="10009" y="0"/>
                  </a:moveTo>
                  <a:cubicBezTo>
                    <a:pt x="3825" y="0"/>
                    <a:pt x="0" y="4056"/>
                    <a:pt x="0" y="10586"/>
                  </a:cubicBezTo>
                  <a:cubicBezTo>
                    <a:pt x="0" y="17087"/>
                    <a:pt x="3825" y="21115"/>
                    <a:pt x="10009" y="21115"/>
                  </a:cubicBezTo>
                  <a:cubicBezTo>
                    <a:pt x="16164" y="21115"/>
                    <a:pt x="20018" y="17087"/>
                    <a:pt x="20018" y="10586"/>
                  </a:cubicBezTo>
                  <a:cubicBezTo>
                    <a:pt x="20018" y="4056"/>
                    <a:pt x="16164" y="0"/>
                    <a:pt x="10009" y="0"/>
                  </a:cubicBezTo>
                  <a:moveTo>
                    <a:pt x="14467" y="10557"/>
                  </a:moveTo>
                  <a:cubicBezTo>
                    <a:pt x="14467" y="14671"/>
                    <a:pt x="13000" y="16685"/>
                    <a:pt x="10009" y="16685"/>
                  </a:cubicBezTo>
                  <a:cubicBezTo>
                    <a:pt x="7047" y="16685"/>
                    <a:pt x="5580" y="14671"/>
                    <a:pt x="5580" y="10557"/>
                  </a:cubicBezTo>
                  <a:cubicBezTo>
                    <a:pt x="5580" y="6444"/>
                    <a:pt x="7018" y="4459"/>
                    <a:pt x="10009" y="4459"/>
                  </a:cubicBezTo>
                  <a:cubicBezTo>
                    <a:pt x="13000" y="4459"/>
                    <a:pt x="14467" y="6473"/>
                    <a:pt x="14467" y="10557"/>
                  </a:cubicBezTo>
                </a:path>
              </a:pathLst>
            </a:custGeom>
            <a:grpFill/>
            <a:ln w="2874" cap="flat">
              <a:noFill/>
              <a:prstDash val="solid"/>
              <a:miter/>
            </a:ln>
          </p:spPr>
          <p:txBody>
            <a:bodyPr rtlCol="0" anchor="ctr"/>
            <a:lstStyle/>
            <a:p>
              <a:endParaRPr lang="en-US"/>
            </a:p>
          </p:txBody>
        </p:sp>
        <p:sp>
          <p:nvSpPr>
            <p:cNvPr id="46" name="Graphic 7">
              <a:extLst>
                <a:ext uri="{FF2B5EF4-FFF2-40B4-BE49-F238E27FC236}">
                  <a16:creationId xmlns:a16="http://schemas.microsoft.com/office/drawing/2014/main" id="{2714E912-8D44-C04B-9999-DAE236545D37}"/>
                </a:ext>
              </a:extLst>
            </p:cNvPr>
            <p:cNvSpPr/>
            <p:nvPr/>
          </p:nvSpPr>
          <p:spPr>
            <a:xfrm>
              <a:off x="6106037" y="3416284"/>
              <a:ext cx="19212" cy="29255"/>
            </a:xfrm>
            <a:custGeom>
              <a:avLst/>
              <a:gdLst>
                <a:gd name="connsiteX0" fmla="*/ 10325 w 19212"/>
                <a:gd name="connsiteY0" fmla="*/ 8141 h 29255"/>
                <a:gd name="connsiteX1" fmla="*/ 5378 w 19212"/>
                <a:gd name="connsiteY1" fmla="*/ 9694 h 29255"/>
                <a:gd name="connsiteX2" fmla="*/ 5378 w 19212"/>
                <a:gd name="connsiteY2" fmla="*/ 288 h 29255"/>
                <a:gd name="connsiteX3" fmla="*/ 4746 w 19212"/>
                <a:gd name="connsiteY3" fmla="*/ 173 h 29255"/>
                <a:gd name="connsiteX4" fmla="*/ 2675 w 19212"/>
                <a:gd name="connsiteY4" fmla="*/ 0 h 29255"/>
                <a:gd name="connsiteX5" fmla="*/ 633 w 19212"/>
                <a:gd name="connsiteY5" fmla="*/ 173 h 29255"/>
                <a:gd name="connsiteX6" fmla="*/ 0 w 19212"/>
                <a:gd name="connsiteY6" fmla="*/ 288 h 29255"/>
                <a:gd name="connsiteX7" fmla="*/ 0 w 19212"/>
                <a:gd name="connsiteY7" fmla="*/ 28019 h 29255"/>
                <a:gd name="connsiteX8" fmla="*/ 518 w 19212"/>
                <a:gd name="connsiteY8" fmla="*/ 28192 h 29255"/>
                <a:gd name="connsiteX9" fmla="*/ 7277 w 19212"/>
                <a:gd name="connsiteY9" fmla="*/ 29256 h 29255"/>
                <a:gd name="connsiteX10" fmla="*/ 19213 w 19212"/>
                <a:gd name="connsiteY10" fmla="*/ 18238 h 29255"/>
                <a:gd name="connsiteX11" fmla="*/ 10325 w 19212"/>
                <a:gd name="connsiteY11" fmla="*/ 8141 h 29255"/>
                <a:gd name="connsiteX12" fmla="*/ 13662 w 19212"/>
                <a:gd name="connsiteY12" fmla="*/ 18382 h 29255"/>
                <a:gd name="connsiteX13" fmla="*/ 7737 w 19212"/>
                <a:gd name="connsiteY13" fmla="*/ 24653 h 29255"/>
                <a:gd name="connsiteX14" fmla="*/ 5378 w 19212"/>
                <a:gd name="connsiteY14" fmla="*/ 24423 h 29255"/>
                <a:gd name="connsiteX15" fmla="*/ 5378 w 19212"/>
                <a:gd name="connsiteY15" fmla="*/ 17174 h 29255"/>
                <a:gd name="connsiteX16" fmla="*/ 9606 w 19212"/>
                <a:gd name="connsiteY16" fmla="*/ 12744 h 29255"/>
                <a:gd name="connsiteX17" fmla="*/ 13662 w 19212"/>
                <a:gd name="connsiteY17" fmla="*/ 18382 h 29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212" h="29255">
                  <a:moveTo>
                    <a:pt x="10325" y="8141"/>
                  </a:moveTo>
                  <a:cubicBezTo>
                    <a:pt x="8427" y="8141"/>
                    <a:pt x="6673" y="8688"/>
                    <a:pt x="5378" y="9694"/>
                  </a:cubicBezTo>
                  <a:lnTo>
                    <a:pt x="5378" y="288"/>
                  </a:lnTo>
                  <a:lnTo>
                    <a:pt x="4746" y="173"/>
                  </a:lnTo>
                  <a:cubicBezTo>
                    <a:pt x="3969" y="29"/>
                    <a:pt x="3049" y="0"/>
                    <a:pt x="2675" y="0"/>
                  </a:cubicBezTo>
                  <a:cubicBezTo>
                    <a:pt x="2330" y="0"/>
                    <a:pt x="1409" y="29"/>
                    <a:pt x="633" y="173"/>
                  </a:cubicBezTo>
                  <a:lnTo>
                    <a:pt x="0" y="288"/>
                  </a:lnTo>
                  <a:lnTo>
                    <a:pt x="0" y="28019"/>
                  </a:lnTo>
                  <a:lnTo>
                    <a:pt x="518" y="28192"/>
                  </a:lnTo>
                  <a:cubicBezTo>
                    <a:pt x="2013" y="28681"/>
                    <a:pt x="4659" y="29256"/>
                    <a:pt x="7277" y="29256"/>
                  </a:cubicBezTo>
                  <a:cubicBezTo>
                    <a:pt x="14870" y="29256"/>
                    <a:pt x="19213" y="25229"/>
                    <a:pt x="19213" y="18238"/>
                  </a:cubicBezTo>
                  <a:cubicBezTo>
                    <a:pt x="19241" y="11823"/>
                    <a:pt x="15991" y="8141"/>
                    <a:pt x="10325" y="8141"/>
                  </a:cubicBezTo>
                  <a:moveTo>
                    <a:pt x="13662" y="18382"/>
                  </a:moveTo>
                  <a:cubicBezTo>
                    <a:pt x="13662" y="22438"/>
                    <a:pt x="11562" y="24653"/>
                    <a:pt x="7737" y="24653"/>
                  </a:cubicBezTo>
                  <a:cubicBezTo>
                    <a:pt x="6845" y="24653"/>
                    <a:pt x="6040" y="24567"/>
                    <a:pt x="5378" y="24423"/>
                  </a:cubicBezTo>
                  <a:lnTo>
                    <a:pt x="5378" y="17174"/>
                  </a:lnTo>
                  <a:cubicBezTo>
                    <a:pt x="5378" y="13060"/>
                    <a:pt x="8600" y="12744"/>
                    <a:pt x="9606" y="12744"/>
                  </a:cubicBezTo>
                  <a:cubicBezTo>
                    <a:pt x="11476" y="12744"/>
                    <a:pt x="13662" y="13405"/>
                    <a:pt x="13662" y="18382"/>
                  </a:cubicBezTo>
                </a:path>
              </a:pathLst>
            </a:custGeom>
            <a:grpFill/>
            <a:ln w="2874" cap="flat">
              <a:noFill/>
              <a:prstDash val="solid"/>
              <a:miter/>
            </a:ln>
          </p:spPr>
          <p:txBody>
            <a:bodyPr rtlCol="0" anchor="ctr"/>
            <a:lstStyle/>
            <a:p>
              <a:endParaRPr lang="en-US"/>
            </a:p>
          </p:txBody>
        </p:sp>
        <p:sp>
          <p:nvSpPr>
            <p:cNvPr id="47" name="Graphic 7">
              <a:extLst>
                <a:ext uri="{FF2B5EF4-FFF2-40B4-BE49-F238E27FC236}">
                  <a16:creationId xmlns:a16="http://schemas.microsoft.com/office/drawing/2014/main" id="{EE6BC1E3-CCF0-4E46-9546-2509A050A225}"/>
                </a:ext>
              </a:extLst>
            </p:cNvPr>
            <p:cNvSpPr/>
            <p:nvPr/>
          </p:nvSpPr>
          <p:spPr>
            <a:xfrm>
              <a:off x="6128384" y="3424426"/>
              <a:ext cx="19212" cy="21085"/>
            </a:xfrm>
            <a:custGeom>
              <a:avLst/>
              <a:gdLst>
                <a:gd name="connsiteX0" fmla="*/ 10124 w 19212"/>
                <a:gd name="connsiteY0" fmla="*/ 0 h 21085"/>
                <a:gd name="connsiteX1" fmla="*/ 0 w 19212"/>
                <a:gd name="connsiteY1" fmla="*/ 10672 h 21085"/>
                <a:gd name="connsiteX2" fmla="*/ 11015 w 19212"/>
                <a:gd name="connsiteY2" fmla="*/ 21086 h 21085"/>
                <a:gd name="connsiteX3" fmla="*/ 17487 w 19212"/>
                <a:gd name="connsiteY3" fmla="*/ 19993 h 21085"/>
                <a:gd name="connsiteX4" fmla="*/ 17976 w 19212"/>
                <a:gd name="connsiteY4" fmla="*/ 19792 h 21085"/>
                <a:gd name="connsiteX5" fmla="*/ 17947 w 19212"/>
                <a:gd name="connsiteY5" fmla="*/ 19274 h 21085"/>
                <a:gd name="connsiteX6" fmla="*/ 17113 w 19212"/>
                <a:gd name="connsiteY6" fmla="*/ 16052 h 21085"/>
                <a:gd name="connsiteX7" fmla="*/ 16796 w 19212"/>
                <a:gd name="connsiteY7" fmla="*/ 15505 h 21085"/>
                <a:gd name="connsiteX8" fmla="*/ 16193 w 19212"/>
                <a:gd name="connsiteY8" fmla="*/ 15735 h 21085"/>
                <a:gd name="connsiteX9" fmla="*/ 11246 w 19212"/>
                <a:gd name="connsiteY9" fmla="*/ 16598 h 21085"/>
                <a:gd name="connsiteX10" fmla="*/ 5637 w 19212"/>
                <a:gd name="connsiteY10" fmla="*/ 12197 h 21085"/>
                <a:gd name="connsiteX11" fmla="*/ 19040 w 19212"/>
                <a:gd name="connsiteY11" fmla="*/ 12197 h 21085"/>
                <a:gd name="connsiteX12" fmla="*/ 19126 w 19212"/>
                <a:gd name="connsiteY12" fmla="*/ 11075 h 21085"/>
                <a:gd name="connsiteX13" fmla="*/ 19212 w 19212"/>
                <a:gd name="connsiteY13" fmla="*/ 9378 h 21085"/>
                <a:gd name="connsiteX14" fmla="*/ 10124 w 19212"/>
                <a:gd name="connsiteY14" fmla="*/ 0 h 21085"/>
                <a:gd name="connsiteX15" fmla="*/ 10009 w 19212"/>
                <a:gd name="connsiteY15" fmla="*/ 4401 h 21085"/>
                <a:gd name="connsiteX16" fmla="*/ 13834 w 19212"/>
                <a:gd name="connsiteY16" fmla="*/ 7997 h 21085"/>
                <a:gd name="connsiteX17" fmla="*/ 5752 w 19212"/>
                <a:gd name="connsiteY17" fmla="*/ 7997 h 21085"/>
                <a:gd name="connsiteX18" fmla="*/ 10009 w 19212"/>
                <a:gd name="connsiteY18" fmla="*/ 4401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212" h="21085">
                  <a:moveTo>
                    <a:pt x="10124" y="0"/>
                  </a:moveTo>
                  <a:cubicBezTo>
                    <a:pt x="3883" y="0"/>
                    <a:pt x="0" y="4085"/>
                    <a:pt x="0" y="10672"/>
                  </a:cubicBezTo>
                  <a:cubicBezTo>
                    <a:pt x="0" y="17404"/>
                    <a:pt x="3911" y="21086"/>
                    <a:pt x="11015" y="21086"/>
                  </a:cubicBezTo>
                  <a:cubicBezTo>
                    <a:pt x="13604" y="21086"/>
                    <a:pt x="15703" y="20741"/>
                    <a:pt x="17487" y="19993"/>
                  </a:cubicBezTo>
                  <a:lnTo>
                    <a:pt x="17976" y="19792"/>
                  </a:lnTo>
                  <a:lnTo>
                    <a:pt x="17947" y="19274"/>
                  </a:lnTo>
                  <a:cubicBezTo>
                    <a:pt x="17889" y="18094"/>
                    <a:pt x="17573" y="16857"/>
                    <a:pt x="17113" y="16052"/>
                  </a:cubicBezTo>
                  <a:lnTo>
                    <a:pt x="16796" y="15505"/>
                  </a:lnTo>
                  <a:lnTo>
                    <a:pt x="16193" y="15735"/>
                  </a:lnTo>
                  <a:cubicBezTo>
                    <a:pt x="14668" y="16311"/>
                    <a:pt x="13000" y="16598"/>
                    <a:pt x="11246" y="16598"/>
                  </a:cubicBezTo>
                  <a:cubicBezTo>
                    <a:pt x="7708" y="16598"/>
                    <a:pt x="5982" y="15246"/>
                    <a:pt x="5637" y="12197"/>
                  </a:cubicBezTo>
                  <a:lnTo>
                    <a:pt x="19040" y="12197"/>
                  </a:lnTo>
                  <a:lnTo>
                    <a:pt x="19126" y="11075"/>
                  </a:lnTo>
                  <a:cubicBezTo>
                    <a:pt x="19155" y="10586"/>
                    <a:pt x="19212" y="9953"/>
                    <a:pt x="19212" y="9378"/>
                  </a:cubicBezTo>
                  <a:cubicBezTo>
                    <a:pt x="19212" y="3682"/>
                    <a:pt x="15646" y="0"/>
                    <a:pt x="10124" y="0"/>
                  </a:cubicBezTo>
                  <a:moveTo>
                    <a:pt x="10009" y="4401"/>
                  </a:moveTo>
                  <a:cubicBezTo>
                    <a:pt x="12971" y="4401"/>
                    <a:pt x="13690" y="6703"/>
                    <a:pt x="13834" y="7997"/>
                  </a:cubicBezTo>
                  <a:lnTo>
                    <a:pt x="5752" y="7997"/>
                  </a:lnTo>
                  <a:cubicBezTo>
                    <a:pt x="6270" y="5581"/>
                    <a:pt x="7651" y="4401"/>
                    <a:pt x="10009" y="4401"/>
                  </a:cubicBezTo>
                </a:path>
              </a:pathLst>
            </a:custGeom>
            <a:grpFill/>
            <a:ln w="2874" cap="flat">
              <a:noFill/>
              <a:prstDash val="solid"/>
              <a:miter/>
            </a:ln>
          </p:spPr>
          <p:txBody>
            <a:bodyPr rtlCol="0" anchor="ctr"/>
            <a:lstStyle/>
            <a:p>
              <a:endParaRPr lang="en-US"/>
            </a:p>
          </p:txBody>
        </p:sp>
        <p:sp>
          <p:nvSpPr>
            <p:cNvPr id="48" name="Graphic 7">
              <a:extLst>
                <a:ext uri="{FF2B5EF4-FFF2-40B4-BE49-F238E27FC236}">
                  <a16:creationId xmlns:a16="http://schemas.microsoft.com/office/drawing/2014/main" id="{1B768ACF-4A43-A741-B9D4-0AB49996B6F6}"/>
                </a:ext>
              </a:extLst>
            </p:cNvPr>
            <p:cNvSpPr/>
            <p:nvPr/>
          </p:nvSpPr>
          <p:spPr>
            <a:xfrm>
              <a:off x="6151307" y="3424684"/>
              <a:ext cx="12051" cy="20539"/>
            </a:xfrm>
            <a:custGeom>
              <a:avLst/>
              <a:gdLst>
                <a:gd name="connsiteX0" fmla="*/ 11735 w 12051"/>
                <a:gd name="connsiteY0" fmla="*/ 201 h 20539"/>
                <a:gd name="connsiteX1" fmla="*/ 11217 w 12051"/>
                <a:gd name="connsiteY1" fmla="*/ 144 h 20539"/>
                <a:gd name="connsiteX2" fmla="*/ 9923 w 12051"/>
                <a:gd name="connsiteY2" fmla="*/ 58 h 20539"/>
                <a:gd name="connsiteX3" fmla="*/ 4947 w 12051"/>
                <a:gd name="connsiteY3" fmla="*/ 1985 h 20539"/>
                <a:gd name="connsiteX4" fmla="*/ 4746 w 12051"/>
                <a:gd name="connsiteY4" fmla="*/ 777 h 20539"/>
                <a:gd name="connsiteX5" fmla="*/ 4659 w 12051"/>
                <a:gd name="connsiteY5" fmla="*/ 288 h 20539"/>
                <a:gd name="connsiteX6" fmla="*/ 4171 w 12051"/>
                <a:gd name="connsiteY6" fmla="*/ 173 h 20539"/>
                <a:gd name="connsiteX7" fmla="*/ 2387 w 12051"/>
                <a:gd name="connsiteY7" fmla="*/ 0 h 20539"/>
                <a:gd name="connsiteX8" fmla="*/ 633 w 12051"/>
                <a:gd name="connsiteY8" fmla="*/ 173 h 20539"/>
                <a:gd name="connsiteX9" fmla="*/ 0 w 12051"/>
                <a:gd name="connsiteY9" fmla="*/ 288 h 20539"/>
                <a:gd name="connsiteX10" fmla="*/ 0 w 12051"/>
                <a:gd name="connsiteY10" fmla="*/ 20281 h 20539"/>
                <a:gd name="connsiteX11" fmla="*/ 633 w 12051"/>
                <a:gd name="connsiteY11" fmla="*/ 20396 h 20539"/>
                <a:gd name="connsiteX12" fmla="*/ 2704 w 12051"/>
                <a:gd name="connsiteY12" fmla="*/ 20540 h 20539"/>
                <a:gd name="connsiteX13" fmla="*/ 4746 w 12051"/>
                <a:gd name="connsiteY13" fmla="*/ 20367 h 20539"/>
                <a:gd name="connsiteX14" fmla="*/ 5378 w 12051"/>
                <a:gd name="connsiteY14" fmla="*/ 20252 h 20539"/>
                <a:gd name="connsiteX15" fmla="*/ 5378 w 12051"/>
                <a:gd name="connsiteY15" fmla="*/ 10327 h 20539"/>
                <a:gd name="connsiteX16" fmla="*/ 9951 w 12051"/>
                <a:gd name="connsiteY16" fmla="*/ 4861 h 20539"/>
                <a:gd name="connsiteX17" fmla="*/ 10354 w 12051"/>
                <a:gd name="connsiteY17" fmla="*/ 4861 h 20539"/>
                <a:gd name="connsiteX18" fmla="*/ 10929 w 12051"/>
                <a:gd name="connsiteY18" fmla="*/ 4919 h 20539"/>
                <a:gd name="connsiteX19" fmla="*/ 11706 w 12051"/>
                <a:gd name="connsiteY19" fmla="*/ 5121 h 20539"/>
                <a:gd name="connsiteX20" fmla="*/ 11850 w 12051"/>
                <a:gd name="connsiteY20" fmla="*/ 4344 h 20539"/>
                <a:gd name="connsiteX21" fmla="*/ 12051 w 12051"/>
                <a:gd name="connsiteY21" fmla="*/ 2359 h 20539"/>
                <a:gd name="connsiteX22" fmla="*/ 11878 w 12051"/>
                <a:gd name="connsiteY22" fmla="*/ 719 h 20539"/>
                <a:gd name="connsiteX23" fmla="*/ 11735 w 12051"/>
                <a:gd name="connsiteY23" fmla="*/ 201 h 2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51" h="20539">
                  <a:moveTo>
                    <a:pt x="11735" y="201"/>
                  </a:moveTo>
                  <a:lnTo>
                    <a:pt x="11217" y="144"/>
                  </a:lnTo>
                  <a:cubicBezTo>
                    <a:pt x="10901" y="115"/>
                    <a:pt x="10383" y="58"/>
                    <a:pt x="9923" y="58"/>
                  </a:cubicBezTo>
                  <a:cubicBezTo>
                    <a:pt x="7967" y="58"/>
                    <a:pt x="6299" y="690"/>
                    <a:pt x="4947" y="1985"/>
                  </a:cubicBezTo>
                  <a:cubicBezTo>
                    <a:pt x="4890" y="1496"/>
                    <a:pt x="4803" y="1064"/>
                    <a:pt x="4746" y="777"/>
                  </a:cubicBezTo>
                  <a:lnTo>
                    <a:pt x="4659" y="288"/>
                  </a:lnTo>
                  <a:lnTo>
                    <a:pt x="4171" y="173"/>
                  </a:lnTo>
                  <a:cubicBezTo>
                    <a:pt x="3710" y="58"/>
                    <a:pt x="3106" y="0"/>
                    <a:pt x="2387" y="0"/>
                  </a:cubicBezTo>
                  <a:cubicBezTo>
                    <a:pt x="1726" y="0"/>
                    <a:pt x="1208" y="58"/>
                    <a:pt x="633" y="173"/>
                  </a:cubicBezTo>
                  <a:lnTo>
                    <a:pt x="0" y="288"/>
                  </a:lnTo>
                  <a:lnTo>
                    <a:pt x="0" y="20281"/>
                  </a:lnTo>
                  <a:lnTo>
                    <a:pt x="633" y="20396"/>
                  </a:lnTo>
                  <a:cubicBezTo>
                    <a:pt x="1409" y="20540"/>
                    <a:pt x="2272" y="20540"/>
                    <a:pt x="2704" y="20540"/>
                  </a:cubicBezTo>
                  <a:cubicBezTo>
                    <a:pt x="3164" y="20540"/>
                    <a:pt x="4027" y="20511"/>
                    <a:pt x="4746" y="20367"/>
                  </a:cubicBezTo>
                  <a:lnTo>
                    <a:pt x="5378" y="20252"/>
                  </a:lnTo>
                  <a:lnTo>
                    <a:pt x="5378" y="10327"/>
                  </a:lnTo>
                  <a:cubicBezTo>
                    <a:pt x="5378" y="6588"/>
                    <a:pt x="6845" y="4861"/>
                    <a:pt x="9951" y="4861"/>
                  </a:cubicBezTo>
                  <a:lnTo>
                    <a:pt x="10354" y="4861"/>
                  </a:lnTo>
                  <a:cubicBezTo>
                    <a:pt x="10440" y="4861"/>
                    <a:pt x="10699" y="4861"/>
                    <a:pt x="10929" y="4919"/>
                  </a:cubicBezTo>
                  <a:lnTo>
                    <a:pt x="11706" y="5121"/>
                  </a:lnTo>
                  <a:lnTo>
                    <a:pt x="11850" y="4344"/>
                  </a:lnTo>
                  <a:cubicBezTo>
                    <a:pt x="11994" y="3682"/>
                    <a:pt x="12051" y="2963"/>
                    <a:pt x="12051" y="2359"/>
                  </a:cubicBezTo>
                  <a:cubicBezTo>
                    <a:pt x="12051" y="1697"/>
                    <a:pt x="11994" y="1180"/>
                    <a:pt x="11878" y="719"/>
                  </a:cubicBezTo>
                  <a:lnTo>
                    <a:pt x="11735" y="201"/>
                  </a:lnTo>
                  <a:close/>
                </a:path>
              </a:pathLst>
            </a:custGeom>
            <a:grpFill/>
            <a:ln w="2874" cap="flat">
              <a:noFill/>
              <a:prstDash val="solid"/>
              <a:miter/>
            </a:ln>
          </p:spPr>
          <p:txBody>
            <a:bodyPr rtlCol="0" anchor="ctr"/>
            <a:lstStyle/>
            <a:p>
              <a:endParaRPr lang="en-US"/>
            </a:p>
          </p:txBody>
        </p:sp>
        <p:sp>
          <p:nvSpPr>
            <p:cNvPr id="50" name="Graphic 7">
              <a:extLst>
                <a:ext uri="{FF2B5EF4-FFF2-40B4-BE49-F238E27FC236}">
                  <a16:creationId xmlns:a16="http://schemas.microsoft.com/office/drawing/2014/main" id="{E9A3B08F-2303-FA44-AE74-BD5288F11CF0}"/>
                </a:ext>
              </a:extLst>
            </p:cNvPr>
            <p:cNvSpPr/>
            <p:nvPr/>
          </p:nvSpPr>
          <p:spPr>
            <a:xfrm>
              <a:off x="6175610" y="3424454"/>
              <a:ext cx="16738" cy="21114"/>
            </a:xfrm>
            <a:custGeom>
              <a:avLst/>
              <a:gdLst>
                <a:gd name="connsiteX0" fmla="*/ 15819 w 16738"/>
                <a:gd name="connsiteY0" fmla="*/ 16225 h 21114"/>
                <a:gd name="connsiteX1" fmla="*/ 15502 w 16738"/>
                <a:gd name="connsiteY1" fmla="*/ 15707 h 21114"/>
                <a:gd name="connsiteX2" fmla="*/ 14927 w 16738"/>
                <a:gd name="connsiteY2" fmla="*/ 15908 h 21114"/>
                <a:gd name="connsiteX3" fmla="*/ 11044 w 16738"/>
                <a:gd name="connsiteY3" fmla="*/ 16512 h 21114"/>
                <a:gd name="connsiteX4" fmla="*/ 5579 w 16738"/>
                <a:gd name="connsiteY4" fmla="*/ 10528 h 21114"/>
                <a:gd name="connsiteX5" fmla="*/ 10728 w 16738"/>
                <a:gd name="connsiteY5" fmla="*/ 4516 h 21114"/>
                <a:gd name="connsiteX6" fmla="*/ 14812 w 16738"/>
                <a:gd name="connsiteY6" fmla="*/ 5091 h 21114"/>
                <a:gd name="connsiteX7" fmla="*/ 15416 w 16738"/>
                <a:gd name="connsiteY7" fmla="*/ 5293 h 21114"/>
                <a:gd name="connsiteX8" fmla="*/ 15703 w 16738"/>
                <a:gd name="connsiteY8" fmla="*/ 4718 h 21114"/>
                <a:gd name="connsiteX9" fmla="*/ 16451 w 16738"/>
                <a:gd name="connsiteY9" fmla="*/ 1496 h 21114"/>
                <a:gd name="connsiteX10" fmla="*/ 16451 w 16738"/>
                <a:gd name="connsiteY10" fmla="*/ 978 h 21114"/>
                <a:gd name="connsiteX11" fmla="*/ 15962 w 16738"/>
                <a:gd name="connsiteY11" fmla="*/ 805 h 21114"/>
                <a:gd name="connsiteX12" fmla="*/ 10469 w 16738"/>
                <a:gd name="connsiteY12" fmla="*/ 0 h 21114"/>
                <a:gd name="connsiteX13" fmla="*/ 0 w 16738"/>
                <a:gd name="connsiteY13" fmla="*/ 10586 h 21114"/>
                <a:gd name="connsiteX14" fmla="*/ 10728 w 16738"/>
                <a:gd name="connsiteY14" fmla="*/ 21115 h 21114"/>
                <a:gd name="connsiteX15" fmla="*/ 16221 w 16738"/>
                <a:gd name="connsiteY15" fmla="*/ 20223 h 21114"/>
                <a:gd name="connsiteX16" fmla="*/ 16739 w 16738"/>
                <a:gd name="connsiteY16" fmla="*/ 20022 h 21114"/>
                <a:gd name="connsiteX17" fmla="*/ 16710 w 16738"/>
                <a:gd name="connsiteY17" fmla="*/ 19475 h 21114"/>
                <a:gd name="connsiteX18" fmla="*/ 15819 w 16738"/>
                <a:gd name="connsiteY18" fmla="*/ 16225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738" h="21114">
                  <a:moveTo>
                    <a:pt x="15819" y="16225"/>
                  </a:moveTo>
                  <a:lnTo>
                    <a:pt x="15502" y="15707"/>
                  </a:lnTo>
                  <a:lnTo>
                    <a:pt x="14927" y="15908"/>
                  </a:lnTo>
                  <a:cubicBezTo>
                    <a:pt x="13690" y="16339"/>
                    <a:pt x="12540" y="16512"/>
                    <a:pt x="11044" y="16512"/>
                  </a:cubicBezTo>
                  <a:cubicBezTo>
                    <a:pt x="7363" y="16512"/>
                    <a:pt x="5579" y="14556"/>
                    <a:pt x="5579" y="10528"/>
                  </a:cubicBezTo>
                  <a:cubicBezTo>
                    <a:pt x="5579" y="7767"/>
                    <a:pt x="6471" y="4516"/>
                    <a:pt x="10728" y="4516"/>
                  </a:cubicBezTo>
                  <a:cubicBezTo>
                    <a:pt x="12223" y="4516"/>
                    <a:pt x="13575" y="4718"/>
                    <a:pt x="14812" y="5091"/>
                  </a:cubicBezTo>
                  <a:lnTo>
                    <a:pt x="15416" y="5293"/>
                  </a:lnTo>
                  <a:lnTo>
                    <a:pt x="15703" y="4718"/>
                  </a:lnTo>
                  <a:cubicBezTo>
                    <a:pt x="16221" y="3711"/>
                    <a:pt x="16451" y="2359"/>
                    <a:pt x="16451" y="1496"/>
                  </a:cubicBezTo>
                  <a:lnTo>
                    <a:pt x="16451" y="978"/>
                  </a:lnTo>
                  <a:lnTo>
                    <a:pt x="15962" y="805"/>
                  </a:lnTo>
                  <a:cubicBezTo>
                    <a:pt x="14409" y="230"/>
                    <a:pt x="12770" y="0"/>
                    <a:pt x="10469" y="0"/>
                  </a:cubicBezTo>
                  <a:cubicBezTo>
                    <a:pt x="4113" y="0"/>
                    <a:pt x="0" y="4142"/>
                    <a:pt x="0" y="10586"/>
                  </a:cubicBezTo>
                  <a:cubicBezTo>
                    <a:pt x="0" y="17289"/>
                    <a:pt x="3911" y="21115"/>
                    <a:pt x="10728" y="21115"/>
                  </a:cubicBezTo>
                  <a:cubicBezTo>
                    <a:pt x="12741" y="21115"/>
                    <a:pt x="14582" y="20827"/>
                    <a:pt x="16221" y="20223"/>
                  </a:cubicBezTo>
                  <a:lnTo>
                    <a:pt x="16739" y="20022"/>
                  </a:lnTo>
                  <a:lnTo>
                    <a:pt x="16710" y="19475"/>
                  </a:lnTo>
                  <a:cubicBezTo>
                    <a:pt x="16681" y="18324"/>
                    <a:pt x="16336" y="17087"/>
                    <a:pt x="15819" y="16225"/>
                  </a:cubicBezTo>
                </a:path>
              </a:pathLst>
            </a:custGeom>
            <a:grpFill/>
            <a:ln w="2874" cap="flat">
              <a:noFill/>
              <a:prstDash val="solid"/>
              <a:miter/>
            </a:ln>
          </p:spPr>
          <p:txBody>
            <a:bodyPr rtlCol="0" anchor="ctr"/>
            <a:lstStyle/>
            <a:p>
              <a:endParaRPr lang="en-US"/>
            </a:p>
          </p:txBody>
        </p:sp>
        <p:sp>
          <p:nvSpPr>
            <p:cNvPr id="51" name="Graphic 7">
              <a:extLst>
                <a:ext uri="{FF2B5EF4-FFF2-40B4-BE49-F238E27FC236}">
                  <a16:creationId xmlns:a16="http://schemas.microsoft.com/office/drawing/2014/main" id="{8049047D-734A-2F44-927C-769C553FE084}"/>
                </a:ext>
              </a:extLst>
            </p:cNvPr>
            <p:cNvSpPr/>
            <p:nvPr/>
          </p:nvSpPr>
          <p:spPr>
            <a:xfrm>
              <a:off x="6194592" y="3424426"/>
              <a:ext cx="16997" cy="21085"/>
            </a:xfrm>
            <a:custGeom>
              <a:avLst/>
              <a:gdLst>
                <a:gd name="connsiteX0" fmla="*/ 8312 w 16997"/>
                <a:gd name="connsiteY0" fmla="*/ 0 h 21085"/>
                <a:gd name="connsiteX1" fmla="*/ 2128 w 16997"/>
                <a:gd name="connsiteY1" fmla="*/ 863 h 21085"/>
                <a:gd name="connsiteX2" fmla="*/ 1582 w 16997"/>
                <a:gd name="connsiteY2" fmla="*/ 1036 h 21085"/>
                <a:gd name="connsiteX3" fmla="*/ 1582 w 16997"/>
                <a:gd name="connsiteY3" fmla="*/ 1582 h 21085"/>
                <a:gd name="connsiteX4" fmla="*/ 2445 w 16997"/>
                <a:gd name="connsiteY4" fmla="*/ 4861 h 21085"/>
                <a:gd name="connsiteX5" fmla="*/ 2761 w 16997"/>
                <a:gd name="connsiteY5" fmla="*/ 5351 h 21085"/>
                <a:gd name="connsiteX6" fmla="*/ 3308 w 16997"/>
                <a:gd name="connsiteY6" fmla="*/ 5178 h 21085"/>
                <a:gd name="connsiteX7" fmla="*/ 7938 w 16997"/>
                <a:gd name="connsiteY7" fmla="*/ 4487 h 21085"/>
                <a:gd name="connsiteX8" fmla="*/ 11706 w 16997"/>
                <a:gd name="connsiteY8" fmla="*/ 7393 h 21085"/>
                <a:gd name="connsiteX9" fmla="*/ 9117 w 16997"/>
                <a:gd name="connsiteY9" fmla="*/ 7307 h 21085"/>
                <a:gd name="connsiteX10" fmla="*/ 0 w 16997"/>
                <a:gd name="connsiteY10" fmla="*/ 14355 h 21085"/>
                <a:gd name="connsiteX11" fmla="*/ 9002 w 16997"/>
                <a:gd name="connsiteY11" fmla="*/ 21086 h 21085"/>
                <a:gd name="connsiteX12" fmla="*/ 16394 w 16997"/>
                <a:gd name="connsiteY12" fmla="*/ 20166 h 21085"/>
                <a:gd name="connsiteX13" fmla="*/ 16998 w 16997"/>
                <a:gd name="connsiteY13" fmla="*/ 20022 h 21085"/>
                <a:gd name="connsiteX14" fmla="*/ 16998 w 16997"/>
                <a:gd name="connsiteY14" fmla="*/ 7681 h 21085"/>
                <a:gd name="connsiteX15" fmla="*/ 8312 w 16997"/>
                <a:gd name="connsiteY15" fmla="*/ 0 h 21085"/>
                <a:gd name="connsiteX16" fmla="*/ 11677 w 16997"/>
                <a:gd name="connsiteY16" fmla="*/ 11794 h 21085"/>
                <a:gd name="connsiteX17" fmla="*/ 11677 w 16997"/>
                <a:gd name="connsiteY17" fmla="*/ 16455 h 21085"/>
                <a:gd name="connsiteX18" fmla="*/ 8916 w 16997"/>
                <a:gd name="connsiteY18" fmla="*/ 16685 h 21085"/>
                <a:gd name="connsiteX19" fmla="*/ 5321 w 16997"/>
                <a:gd name="connsiteY19" fmla="*/ 14297 h 21085"/>
                <a:gd name="connsiteX20" fmla="*/ 9462 w 16997"/>
                <a:gd name="connsiteY20" fmla="*/ 11650 h 21085"/>
                <a:gd name="connsiteX21" fmla="*/ 11677 w 16997"/>
                <a:gd name="connsiteY21" fmla="*/ 11794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997" h="21085">
                  <a:moveTo>
                    <a:pt x="8312" y="0"/>
                  </a:moveTo>
                  <a:cubicBezTo>
                    <a:pt x="6184" y="0"/>
                    <a:pt x="3854" y="316"/>
                    <a:pt x="2128" y="863"/>
                  </a:cubicBezTo>
                  <a:lnTo>
                    <a:pt x="1582" y="1036"/>
                  </a:lnTo>
                  <a:lnTo>
                    <a:pt x="1582" y="1582"/>
                  </a:lnTo>
                  <a:cubicBezTo>
                    <a:pt x="1582" y="2877"/>
                    <a:pt x="1870" y="3941"/>
                    <a:pt x="2445" y="4861"/>
                  </a:cubicBezTo>
                  <a:lnTo>
                    <a:pt x="2761" y="5351"/>
                  </a:lnTo>
                  <a:lnTo>
                    <a:pt x="3308" y="5178"/>
                  </a:lnTo>
                  <a:cubicBezTo>
                    <a:pt x="4976" y="4689"/>
                    <a:pt x="6385" y="4487"/>
                    <a:pt x="7938" y="4487"/>
                  </a:cubicBezTo>
                  <a:cubicBezTo>
                    <a:pt x="10987" y="4487"/>
                    <a:pt x="11648" y="5609"/>
                    <a:pt x="11706" y="7393"/>
                  </a:cubicBezTo>
                  <a:cubicBezTo>
                    <a:pt x="10987" y="7335"/>
                    <a:pt x="10153" y="7307"/>
                    <a:pt x="9117" y="7307"/>
                  </a:cubicBezTo>
                  <a:cubicBezTo>
                    <a:pt x="3595" y="7307"/>
                    <a:pt x="0" y="10068"/>
                    <a:pt x="0" y="14355"/>
                  </a:cubicBezTo>
                  <a:cubicBezTo>
                    <a:pt x="0" y="19935"/>
                    <a:pt x="4889" y="21086"/>
                    <a:pt x="9002" y="21086"/>
                  </a:cubicBezTo>
                  <a:cubicBezTo>
                    <a:pt x="11102" y="21086"/>
                    <a:pt x="13604" y="20770"/>
                    <a:pt x="16394" y="20166"/>
                  </a:cubicBezTo>
                  <a:lnTo>
                    <a:pt x="16998" y="20022"/>
                  </a:lnTo>
                  <a:lnTo>
                    <a:pt x="16998" y="7681"/>
                  </a:lnTo>
                  <a:cubicBezTo>
                    <a:pt x="16969" y="2589"/>
                    <a:pt x="14035" y="0"/>
                    <a:pt x="8312" y="0"/>
                  </a:cubicBezTo>
                  <a:moveTo>
                    <a:pt x="11677" y="11794"/>
                  </a:moveTo>
                  <a:lnTo>
                    <a:pt x="11677" y="16455"/>
                  </a:lnTo>
                  <a:cubicBezTo>
                    <a:pt x="10900" y="16598"/>
                    <a:pt x="9922" y="16685"/>
                    <a:pt x="8916" y="16685"/>
                  </a:cubicBezTo>
                  <a:cubicBezTo>
                    <a:pt x="6299" y="16685"/>
                    <a:pt x="5321" y="16052"/>
                    <a:pt x="5321" y="14297"/>
                  </a:cubicBezTo>
                  <a:cubicBezTo>
                    <a:pt x="5321" y="13175"/>
                    <a:pt x="5752" y="11650"/>
                    <a:pt x="9462" y="11650"/>
                  </a:cubicBezTo>
                  <a:cubicBezTo>
                    <a:pt x="10066" y="11650"/>
                    <a:pt x="10987" y="11708"/>
                    <a:pt x="11677" y="11794"/>
                  </a:cubicBezTo>
                </a:path>
              </a:pathLst>
            </a:custGeom>
            <a:grpFill/>
            <a:ln w="2874" cap="flat">
              <a:noFill/>
              <a:prstDash val="solid"/>
              <a:miter/>
            </a:ln>
          </p:spPr>
          <p:txBody>
            <a:bodyPr rtlCol="0" anchor="ctr"/>
            <a:lstStyle/>
            <a:p>
              <a:endParaRPr lang="en-US"/>
            </a:p>
          </p:txBody>
        </p:sp>
        <p:sp>
          <p:nvSpPr>
            <p:cNvPr id="52" name="Graphic 7">
              <a:extLst>
                <a:ext uri="{FF2B5EF4-FFF2-40B4-BE49-F238E27FC236}">
                  <a16:creationId xmlns:a16="http://schemas.microsoft.com/office/drawing/2014/main" id="{46D9D6A3-1E0B-6544-839E-84E070F42FA6}"/>
                </a:ext>
              </a:extLst>
            </p:cNvPr>
            <p:cNvSpPr/>
            <p:nvPr/>
          </p:nvSpPr>
          <p:spPr>
            <a:xfrm>
              <a:off x="6166579" y="3424224"/>
              <a:ext cx="5320" cy="21172"/>
            </a:xfrm>
            <a:custGeom>
              <a:avLst/>
              <a:gdLst>
                <a:gd name="connsiteX0" fmla="*/ 4688 w 5320"/>
                <a:gd name="connsiteY0" fmla="*/ 144 h 21172"/>
                <a:gd name="connsiteX1" fmla="*/ 2675 w 5320"/>
                <a:gd name="connsiteY1" fmla="*/ 0 h 21172"/>
                <a:gd name="connsiteX2" fmla="*/ 633 w 5320"/>
                <a:gd name="connsiteY2" fmla="*/ 144 h 21172"/>
                <a:gd name="connsiteX3" fmla="*/ 0 w 5320"/>
                <a:gd name="connsiteY3" fmla="*/ 259 h 21172"/>
                <a:gd name="connsiteX4" fmla="*/ 0 w 5320"/>
                <a:gd name="connsiteY4" fmla="*/ 20885 h 21172"/>
                <a:gd name="connsiteX5" fmla="*/ 633 w 5320"/>
                <a:gd name="connsiteY5" fmla="*/ 21000 h 21172"/>
                <a:gd name="connsiteX6" fmla="*/ 2646 w 5320"/>
                <a:gd name="connsiteY6" fmla="*/ 21172 h 21172"/>
                <a:gd name="connsiteX7" fmla="*/ 4688 w 5320"/>
                <a:gd name="connsiteY7" fmla="*/ 21000 h 21172"/>
                <a:gd name="connsiteX8" fmla="*/ 5321 w 5320"/>
                <a:gd name="connsiteY8" fmla="*/ 20885 h 21172"/>
                <a:gd name="connsiteX9" fmla="*/ 5321 w 5320"/>
                <a:gd name="connsiteY9" fmla="*/ 259 h 21172"/>
                <a:gd name="connsiteX10" fmla="*/ 4688 w 5320"/>
                <a:gd name="connsiteY10" fmla="*/ 144 h 21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20" h="21172">
                  <a:moveTo>
                    <a:pt x="4688" y="144"/>
                  </a:moveTo>
                  <a:cubicBezTo>
                    <a:pt x="4055" y="29"/>
                    <a:pt x="3250" y="0"/>
                    <a:pt x="2675" y="0"/>
                  </a:cubicBezTo>
                  <a:cubicBezTo>
                    <a:pt x="2215" y="0"/>
                    <a:pt x="1352" y="29"/>
                    <a:pt x="633" y="144"/>
                  </a:cubicBezTo>
                  <a:lnTo>
                    <a:pt x="0" y="259"/>
                  </a:lnTo>
                  <a:lnTo>
                    <a:pt x="0" y="20885"/>
                  </a:lnTo>
                  <a:lnTo>
                    <a:pt x="633" y="21000"/>
                  </a:lnTo>
                  <a:cubicBezTo>
                    <a:pt x="1265" y="21115"/>
                    <a:pt x="2071" y="21172"/>
                    <a:pt x="2646" y="21172"/>
                  </a:cubicBezTo>
                  <a:cubicBezTo>
                    <a:pt x="3106" y="21172"/>
                    <a:pt x="3969" y="21144"/>
                    <a:pt x="4688" y="21000"/>
                  </a:cubicBezTo>
                  <a:lnTo>
                    <a:pt x="5321" y="20885"/>
                  </a:lnTo>
                  <a:lnTo>
                    <a:pt x="5321" y="259"/>
                  </a:lnTo>
                  <a:lnTo>
                    <a:pt x="4688" y="144"/>
                  </a:lnTo>
                  <a:close/>
                </a:path>
              </a:pathLst>
            </a:custGeom>
            <a:grpFill/>
            <a:ln w="2874" cap="flat">
              <a:noFill/>
              <a:prstDash val="solid"/>
              <a:miter/>
            </a:ln>
          </p:spPr>
          <p:txBody>
            <a:bodyPr rtlCol="0" anchor="ctr"/>
            <a:lstStyle/>
            <a:p>
              <a:endParaRPr lang="en-US"/>
            </a:p>
          </p:txBody>
        </p:sp>
        <p:sp>
          <p:nvSpPr>
            <p:cNvPr id="53" name="Graphic 7">
              <a:extLst>
                <a:ext uri="{FF2B5EF4-FFF2-40B4-BE49-F238E27FC236}">
                  <a16:creationId xmlns:a16="http://schemas.microsoft.com/office/drawing/2014/main" id="{8E1F519C-9F42-E846-BD01-FF86DE73AF05}"/>
                </a:ext>
              </a:extLst>
            </p:cNvPr>
            <p:cNvSpPr/>
            <p:nvPr/>
          </p:nvSpPr>
          <p:spPr>
            <a:xfrm>
              <a:off x="6166234"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54" name="Graphic 7">
              <a:extLst>
                <a:ext uri="{FF2B5EF4-FFF2-40B4-BE49-F238E27FC236}">
                  <a16:creationId xmlns:a16="http://schemas.microsoft.com/office/drawing/2014/main" id="{873699BC-8228-B143-826A-67DDD494DA0D}"/>
                </a:ext>
              </a:extLst>
            </p:cNvPr>
            <p:cNvSpPr/>
            <p:nvPr/>
          </p:nvSpPr>
          <p:spPr>
            <a:xfrm>
              <a:off x="6095222" y="3424224"/>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6"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57" name="Graphic 7">
              <a:extLst>
                <a:ext uri="{FF2B5EF4-FFF2-40B4-BE49-F238E27FC236}">
                  <a16:creationId xmlns:a16="http://schemas.microsoft.com/office/drawing/2014/main" id="{4C79DA87-55BD-8743-87A2-1BAC4E30C152}"/>
                </a:ext>
              </a:extLst>
            </p:cNvPr>
            <p:cNvSpPr/>
            <p:nvPr/>
          </p:nvSpPr>
          <p:spPr>
            <a:xfrm>
              <a:off x="6094906"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58" name="Graphic 7">
              <a:extLst>
                <a:ext uri="{FF2B5EF4-FFF2-40B4-BE49-F238E27FC236}">
                  <a16:creationId xmlns:a16="http://schemas.microsoft.com/office/drawing/2014/main" id="{4E8263C0-30EA-8B41-A48F-140BBA6BFF4F}"/>
                </a:ext>
              </a:extLst>
            </p:cNvPr>
            <p:cNvSpPr/>
            <p:nvPr/>
          </p:nvSpPr>
          <p:spPr>
            <a:xfrm>
              <a:off x="6061946" y="3424282"/>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5"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59" name="Graphic 7">
              <a:extLst>
                <a:ext uri="{FF2B5EF4-FFF2-40B4-BE49-F238E27FC236}">
                  <a16:creationId xmlns:a16="http://schemas.microsoft.com/office/drawing/2014/main" id="{5C9DBFB5-9B4D-F84B-BDCC-DFCECA4FD7BC}"/>
                </a:ext>
              </a:extLst>
            </p:cNvPr>
            <p:cNvSpPr/>
            <p:nvPr/>
          </p:nvSpPr>
          <p:spPr>
            <a:xfrm>
              <a:off x="6061601" y="3416428"/>
              <a:ext cx="5925" cy="5925"/>
            </a:xfrm>
            <a:custGeom>
              <a:avLst/>
              <a:gdLst>
                <a:gd name="connsiteX0" fmla="*/ 2962 w 5925"/>
                <a:gd name="connsiteY0" fmla="*/ 0 h 5925"/>
                <a:gd name="connsiteX1" fmla="*/ 0 w 5925"/>
                <a:gd name="connsiteY1" fmla="*/ 2963 h 5925"/>
                <a:gd name="connsiteX2" fmla="*/ 2962 w 5925"/>
                <a:gd name="connsiteY2" fmla="*/ 5926 h 5925"/>
                <a:gd name="connsiteX3" fmla="*/ 5925 w 5925"/>
                <a:gd name="connsiteY3" fmla="*/ 2963 h 5925"/>
                <a:gd name="connsiteX4" fmla="*/ 2962 w 5925"/>
                <a:gd name="connsiteY4" fmla="*/ 0 h 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5" h="5925">
                  <a:moveTo>
                    <a:pt x="2962" y="0"/>
                  </a:moveTo>
                  <a:cubicBezTo>
                    <a:pt x="1323" y="0"/>
                    <a:pt x="0" y="1323"/>
                    <a:pt x="0" y="2963"/>
                  </a:cubicBezTo>
                  <a:cubicBezTo>
                    <a:pt x="0" y="4603"/>
                    <a:pt x="1323" y="5926"/>
                    <a:pt x="2962" y="5926"/>
                  </a:cubicBezTo>
                  <a:cubicBezTo>
                    <a:pt x="4602" y="5926"/>
                    <a:pt x="5925" y="4603"/>
                    <a:pt x="5925" y="2963"/>
                  </a:cubicBezTo>
                  <a:cubicBezTo>
                    <a:pt x="5953" y="1352"/>
                    <a:pt x="4602" y="0"/>
                    <a:pt x="2962" y="0"/>
                  </a:cubicBezTo>
                </a:path>
              </a:pathLst>
            </a:custGeom>
            <a:grpFill/>
            <a:ln w="2874" cap="flat">
              <a:noFill/>
              <a:prstDash val="solid"/>
              <a:miter/>
            </a:ln>
          </p:spPr>
          <p:txBody>
            <a:bodyPr rtlCol="0" anchor="ctr"/>
            <a:lstStyle/>
            <a:p>
              <a:endParaRPr lang="en-US"/>
            </a:p>
          </p:txBody>
        </p:sp>
        <p:sp>
          <p:nvSpPr>
            <p:cNvPr id="60" name="Graphic 7">
              <a:extLst>
                <a:ext uri="{FF2B5EF4-FFF2-40B4-BE49-F238E27FC236}">
                  <a16:creationId xmlns:a16="http://schemas.microsoft.com/office/drawing/2014/main" id="{9C3257C8-86BB-9C48-8E9F-07734D8CD00E}"/>
                </a:ext>
              </a:extLst>
            </p:cNvPr>
            <p:cNvSpPr/>
            <p:nvPr/>
          </p:nvSpPr>
          <p:spPr>
            <a:xfrm>
              <a:off x="6000685" y="3423879"/>
              <a:ext cx="9318" cy="14786"/>
            </a:xfrm>
            <a:custGeom>
              <a:avLst/>
              <a:gdLst>
                <a:gd name="connsiteX0" fmla="*/ 1122 w 9318"/>
                <a:gd name="connsiteY0" fmla="*/ 14729 h 14786"/>
                <a:gd name="connsiteX1" fmla="*/ 1208 w 9318"/>
                <a:gd name="connsiteY1" fmla="*/ 14729 h 14786"/>
                <a:gd name="connsiteX2" fmla="*/ 2301 w 9318"/>
                <a:gd name="connsiteY2" fmla="*/ 14786 h 14786"/>
                <a:gd name="connsiteX3" fmla="*/ 2473 w 9318"/>
                <a:gd name="connsiteY3" fmla="*/ 14786 h 14786"/>
                <a:gd name="connsiteX4" fmla="*/ 2589 w 9318"/>
                <a:gd name="connsiteY4" fmla="*/ 14786 h 14786"/>
                <a:gd name="connsiteX5" fmla="*/ 9319 w 9318"/>
                <a:gd name="connsiteY5" fmla="*/ 7134 h 14786"/>
                <a:gd name="connsiteX6" fmla="*/ 4573 w 9318"/>
                <a:gd name="connsiteY6" fmla="*/ 0 h 14786"/>
                <a:gd name="connsiteX7" fmla="*/ 345 w 9318"/>
                <a:gd name="connsiteY7" fmla="*/ 5207 h 14786"/>
                <a:gd name="connsiteX8" fmla="*/ 345 w 9318"/>
                <a:gd name="connsiteY8" fmla="*/ 10960 h 14786"/>
                <a:gd name="connsiteX9" fmla="*/ 0 w 9318"/>
                <a:gd name="connsiteY9" fmla="*/ 14470 h 14786"/>
                <a:gd name="connsiteX10" fmla="*/ 575 w 9318"/>
                <a:gd name="connsiteY10" fmla="*/ 14614 h 14786"/>
                <a:gd name="connsiteX11" fmla="*/ 661 w 9318"/>
                <a:gd name="connsiteY11" fmla="*/ 14643 h 14786"/>
                <a:gd name="connsiteX12" fmla="*/ 1122 w 9318"/>
                <a:gd name="connsiteY12" fmla="*/ 14729 h 1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18" h="14786">
                  <a:moveTo>
                    <a:pt x="1122" y="14729"/>
                  </a:moveTo>
                  <a:lnTo>
                    <a:pt x="1208" y="14729"/>
                  </a:lnTo>
                  <a:cubicBezTo>
                    <a:pt x="1553" y="14757"/>
                    <a:pt x="1927" y="14786"/>
                    <a:pt x="2301" y="14786"/>
                  </a:cubicBezTo>
                  <a:lnTo>
                    <a:pt x="2473" y="14786"/>
                  </a:lnTo>
                  <a:lnTo>
                    <a:pt x="2589" y="14786"/>
                  </a:lnTo>
                  <a:cubicBezTo>
                    <a:pt x="7047" y="14786"/>
                    <a:pt x="9319" y="12226"/>
                    <a:pt x="9319" y="7134"/>
                  </a:cubicBezTo>
                  <a:cubicBezTo>
                    <a:pt x="9319" y="2129"/>
                    <a:pt x="7909" y="0"/>
                    <a:pt x="4573" y="0"/>
                  </a:cubicBezTo>
                  <a:cubicBezTo>
                    <a:pt x="1841" y="0"/>
                    <a:pt x="345" y="1841"/>
                    <a:pt x="345" y="5207"/>
                  </a:cubicBezTo>
                  <a:lnTo>
                    <a:pt x="345" y="10960"/>
                  </a:lnTo>
                  <a:cubicBezTo>
                    <a:pt x="345" y="11938"/>
                    <a:pt x="288" y="13521"/>
                    <a:pt x="0" y="14470"/>
                  </a:cubicBezTo>
                  <a:cubicBezTo>
                    <a:pt x="144" y="14527"/>
                    <a:pt x="345" y="14556"/>
                    <a:pt x="575" y="14614"/>
                  </a:cubicBezTo>
                  <a:lnTo>
                    <a:pt x="661" y="14643"/>
                  </a:lnTo>
                  <a:cubicBezTo>
                    <a:pt x="748" y="14671"/>
                    <a:pt x="949" y="14700"/>
                    <a:pt x="1122" y="14729"/>
                  </a:cubicBezTo>
                </a:path>
              </a:pathLst>
            </a:custGeom>
            <a:grpFill/>
            <a:ln w="2874" cap="flat">
              <a:noFill/>
              <a:prstDash val="solid"/>
              <a:miter/>
            </a:ln>
          </p:spPr>
          <p:txBody>
            <a:bodyPr rtlCol="0" anchor="ctr"/>
            <a:lstStyle/>
            <a:p>
              <a:endParaRPr lang="en-US"/>
            </a:p>
          </p:txBody>
        </p:sp>
        <p:sp>
          <p:nvSpPr>
            <p:cNvPr id="61" name="Graphic 7">
              <a:extLst>
                <a:ext uri="{FF2B5EF4-FFF2-40B4-BE49-F238E27FC236}">
                  <a16:creationId xmlns:a16="http://schemas.microsoft.com/office/drawing/2014/main" id="{61C4D547-E43E-6F41-84A8-6DC95C07D6D7}"/>
                </a:ext>
              </a:extLst>
            </p:cNvPr>
            <p:cNvSpPr/>
            <p:nvPr/>
          </p:nvSpPr>
          <p:spPr>
            <a:xfrm>
              <a:off x="5980466" y="3405957"/>
              <a:ext cx="45586" cy="45595"/>
            </a:xfrm>
            <a:custGeom>
              <a:avLst/>
              <a:gdLst>
                <a:gd name="connsiteX0" fmla="*/ 11476 w 45586"/>
                <a:gd name="connsiteY0" fmla="*/ 38289 h 45595"/>
                <a:gd name="connsiteX1" fmla="*/ 12223 w 45586"/>
                <a:gd name="connsiteY1" fmla="*/ 35297 h 45595"/>
                <a:gd name="connsiteX2" fmla="*/ 12223 w 45586"/>
                <a:gd name="connsiteY2" fmla="*/ 35297 h 45595"/>
                <a:gd name="connsiteX3" fmla="*/ 12223 w 45586"/>
                <a:gd name="connsiteY3" fmla="*/ 2589 h 45595"/>
                <a:gd name="connsiteX4" fmla="*/ 0 w 45586"/>
                <a:gd name="connsiteY4" fmla="*/ 22783 h 45595"/>
                <a:gd name="connsiteX5" fmla="*/ 22779 w 45586"/>
                <a:gd name="connsiteY5" fmla="*/ 45595 h 45595"/>
                <a:gd name="connsiteX6" fmla="*/ 45587 w 45586"/>
                <a:gd name="connsiteY6" fmla="*/ 22783 h 45595"/>
                <a:gd name="connsiteX7" fmla="*/ 22779 w 45586"/>
                <a:gd name="connsiteY7" fmla="*/ 0 h 45595"/>
                <a:gd name="connsiteX8" fmla="*/ 20421 w 45586"/>
                <a:gd name="connsiteY8" fmla="*/ 115 h 45595"/>
                <a:gd name="connsiteX9" fmla="*/ 20421 w 45586"/>
                <a:gd name="connsiteY9" fmla="*/ 13204 h 45595"/>
                <a:gd name="connsiteX10" fmla="*/ 26662 w 45586"/>
                <a:gd name="connsiteY10" fmla="*/ 10903 h 45595"/>
                <a:gd name="connsiteX11" fmla="*/ 37965 w 45586"/>
                <a:gd name="connsiteY11" fmla="*/ 24883 h 45595"/>
                <a:gd name="connsiteX12" fmla="*/ 22290 w 45586"/>
                <a:gd name="connsiteY12" fmla="*/ 39756 h 45595"/>
                <a:gd name="connsiteX13" fmla="*/ 18781 w 45586"/>
                <a:gd name="connsiteY13" fmla="*/ 39554 h 45595"/>
                <a:gd name="connsiteX14" fmla="*/ 18666 w 45586"/>
                <a:gd name="connsiteY14" fmla="*/ 39554 h 45595"/>
                <a:gd name="connsiteX15" fmla="*/ 12109 w 45586"/>
                <a:gd name="connsiteY15" fmla="*/ 38461 h 45595"/>
                <a:gd name="connsiteX16" fmla="*/ 11476 w 45586"/>
                <a:gd name="connsiteY16" fmla="*/ 38289 h 45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586" h="45595">
                  <a:moveTo>
                    <a:pt x="11476" y="38289"/>
                  </a:moveTo>
                  <a:cubicBezTo>
                    <a:pt x="12281" y="37310"/>
                    <a:pt x="12223" y="35297"/>
                    <a:pt x="12223" y="35297"/>
                  </a:cubicBezTo>
                  <a:lnTo>
                    <a:pt x="12223" y="35297"/>
                  </a:lnTo>
                  <a:lnTo>
                    <a:pt x="12223" y="2589"/>
                  </a:lnTo>
                  <a:cubicBezTo>
                    <a:pt x="4947" y="6386"/>
                    <a:pt x="0" y="14009"/>
                    <a:pt x="0" y="22783"/>
                  </a:cubicBezTo>
                  <a:cubicBezTo>
                    <a:pt x="0" y="35383"/>
                    <a:pt x="10210" y="45595"/>
                    <a:pt x="22779" y="45595"/>
                  </a:cubicBezTo>
                  <a:cubicBezTo>
                    <a:pt x="35376" y="45595"/>
                    <a:pt x="45587" y="35383"/>
                    <a:pt x="45587" y="22783"/>
                  </a:cubicBezTo>
                  <a:cubicBezTo>
                    <a:pt x="45587" y="10184"/>
                    <a:pt x="35376" y="0"/>
                    <a:pt x="22779" y="0"/>
                  </a:cubicBezTo>
                  <a:cubicBezTo>
                    <a:pt x="21974" y="0"/>
                    <a:pt x="21197" y="29"/>
                    <a:pt x="20421" y="115"/>
                  </a:cubicBezTo>
                  <a:lnTo>
                    <a:pt x="20421" y="13204"/>
                  </a:lnTo>
                  <a:cubicBezTo>
                    <a:pt x="21830" y="11766"/>
                    <a:pt x="24131" y="10903"/>
                    <a:pt x="26662" y="10903"/>
                  </a:cubicBezTo>
                  <a:cubicBezTo>
                    <a:pt x="33737" y="10903"/>
                    <a:pt x="37965" y="16138"/>
                    <a:pt x="37965" y="24883"/>
                  </a:cubicBezTo>
                  <a:cubicBezTo>
                    <a:pt x="37965" y="34060"/>
                    <a:pt x="31954" y="39756"/>
                    <a:pt x="22290" y="39756"/>
                  </a:cubicBezTo>
                  <a:cubicBezTo>
                    <a:pt x="21197" y="39756"/>
                    <a:pt x="19989" y="39698"/>
                    <a:pt x="18781" y="39554"/>
                  </a:cubicBezTo>
                  <a:lnTo>
                    <a:pt x="18666" y="39554"/>
                  </a:lnTo>
                  <a:cubicBezTo>
                    <a:pt x="16135" y="39410"/>
                    <a:pt x="12281" y="38490"/>
                    <a:pt x="12109" y="38461"/>
                  </a:cubicBezTo>
                  <a:lnTo>
                    <a:pt x="11476" y="38289"/>
                  </a:lnTo>
                  <a:close/>
                </a:path>
              </a:pathLst>
            </a:custGeom>
            <a:grpFill/>
            <a:ln w="2874" cap="flat">
              <a:noFill/>
              <a:prstDash val="solid"/>
              <a:miter/>
            </a:ln>
          </p:spPr>
          <p:txBody>
            <a:bodyPr rtlCol="0" anchor="ctr"/>
            <a:lstStyle/>
            <a:p>
              <a:endParaRPr lang="en-US"/>
            </a:p>
          </p:txBody>
        </p:sp>
      </p:grpSp>
    </p:spTree>
    <p:extLst>
      <p:ext uri="{BB962C8B-B14F-4D97-AF65-F5344CB8AC3E}">
        <p14:creationId xmlns:p14="http://schemas.microsoft.com/office/powerpoint/2010/main" val="19364498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Content and 4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0E913-BB54-1D4C-A21C-C47D0431891C}"/>
              </a:ext>
            </a:extLst>
          </p:cNvPr>
          <p:cNvSpPr>
            <a:spLocks noGrp="1"/>
          </p:cNvSpPr>
          <p:nvPr>
            <p:ph type="title"/>
          </p:nvPr>
        </p:nvSpPr>
        <p:spPr>
          <a:xfrm>
            <a:off x="184223" y="243361"/>
            <a:ext cx="11680945" cy="638016"/>
          </a:xfrm>
          <a:prstGeom prst="rect">
            <a:avLst/>
          </a:prstGeom>
        </p:spPr>
        <p:txBody>
          <a:bodyPr anchor="t">
            <a:normAutofit/>
          </a:bodyPr>
          <a:lstStyle>
            <a:lvl1pPr>
              <a:lnSpc>
                <a:spcPct val="100000"/>
              </a:lnSpc>
              <a:defRPr sz="2400"/>
            </a:lvl1pPr>
          </a:lstStyle>
          <a:p>
            <a:r>
              <a:rPr lang="en-GB"/>
              <a:t>Click to edit Master title style</a:t>
            </a:r>
            <a:endParaRPr lang="en-US"/>
          </a:p>
        </p:txBody>
      </p:sp>
      <p:sp>
        <p:nvSpPr>
          <p:cNvPr id="24" name="TextBox 23">
            <a:extLst>
              <a:ext uri="{FF2B5EF4-FFF2-40B4-BE49-F238E27FC236}">
                <a16:creationId xmlns:a16="http://schemas.microsoft.com/office/drawing/2014/main" id="{67C5A97E-47B7-F74F-95B2-9C5F4FC4947B}"/>
              </a:ext>
            </a:extLst>
          </p:cNvPr>
          <p:cNvSpPr txBox="1"/>
          <p:nvPr userDrawn="1"/>
        </p:nvSpPr>
        <p:spPr>
          <a:xfrm>
            <a:off x="184224" y="6417378"/>
            <a:ext cx="9523828" cy="166199"/>
          </a:xfrm>
          <a:prstGeom prst="rect">
            <a:avLst/>
          </a:prstGeom>
          <a:noFill/>
        </p:spPr>
        <p:txBody>
          <a:bodyPr wrap="square" rtlCol="0">
            <a:spAutoFit/>
          </a:bodyPr>
          <a:lstStyle/>
          <a:p>
            <a:r>
              <a:rPr lang="en-GB" sz="480" b="1">
                <a:solidFill>
                  <a:srgbClr val="003D46"/>
                </a:solidFill>
                <a:latin typeface="Arial" panose="020B0604020202020204" pitchFamily="34" charset="0"/>
                <a:cs typeface="Arial" panose="020B0604020202020204" pitchFamily="34" charset="0"/>
              </a:rPr>
              <a:t>All content within this presentation, both physically and intellectual is the exclusive property of </a:t>
            </a:r>
            <a:r>
              <a:rPr lang="en-GB" sz="480" b="1" err="1">
                <a:solidFill>
                  <a:srgbClr val="003D46"/>
                </a:solidFill>
                <a:latin typeface="Arial" panose="020B0604020202020204" pitchFamily="34" charset="0"/>
                <a:cs typeface="Arial" panose="020B0604020202020204" pitchFamily="34" charset="0"/>
              </a:rPr>
              <a:t>Bioiberica</a:t>
            </a:r>
            <a:r>
              <a:rPr lang="en-GB" sz="480" b="1">
                <a:solidFill>
                  <a:srgbClr val="003D46"/>
                </a:solidFill>
                <a:latin typeface="Arial" panose="020B0604020202020204" pitchFamily="34" charset="0"/>
                <a:cs typeface="Arial" panose="020B0604020202020204" pitchFamily="34" charset="0"/>
              </a:rPr>
              <a:t>. This presentation may not be distributed in full or in part to any person or third party without the written permission of </a:t>
            </a:r>
            <a:r>
              <a:rPr lang="en-GB" sz="480" b="1" err="1">
                <a:solidFill>
                  <a:srgbClr val="003D46"/>
                </a:solidFill>
                <a:latin typeface="Arial" panose="020B0604020202020204" pitchFamily="34" charset="0"/>
                <a:cs typeface="Arial" panose="020B0604020202020204" pitchFamily="34" charset="0"/>
              </a:rPr>
              <a:t>Bioiberica</a:t>
            </a:r>
            <a:r>
              <a:rPr lang="en-GB" sz="480" b="1">
                <a:solidFill>
                  <a:srgbClr val="003D46"/>
                </a:solidFill>
                <a:latin typeface="Arial" panose="020B0604020202020204" pitchFamily="34" charset="0"/>
                <a:cs typeface="Arial" panose="020B0604020202020204" pitchFamily="34" charset="0"/>
              </a:rPr>
              <a:t>. ©2021</a:t>
            </a:r>
          </a:p>
        </p:txBody>
      </p:sp>
      <p:sp>
        <p:nvSpPr>
          <p:cNvPr id="33" name="Text Placeholder 32">
            <a:extLst>
              <a:ext uri="{FF2B5EF4-FFF2-40B4-BE49-F238E27FC236}">
                <a16:creationId xmlns:a16="http://schemas.microsoft.com/office/drawing/2014/main" id="{D9766FB4-E425-794D-B3A4-6A69E4AFA7EA}"/>
              </a:ext>
            </a:extLst>
          </p:cNvPr>
          <p:cNvSpPr>
            <a:spLocks noGrp="1"/>
          </p:cNvSpPr>
          <p:nvPr>
            <p:ph type="body" sz="quarter" idx="11"/>
          </p:nvPr>
        </p:nvSpPr>
        <p:spPr>
          <a:xfrm>
            <a:off x="4100976" y="2486505"/>
            <a:ext cx="3603692" cy="1247425"/>
          </a:xfrm>
        </p:spPr>
        <p:txBody>
          <a:bodyPr/>
          <a:lstStyle>
            <a:lvl1pPr marL="0" indent="0">
              <a:buNone/>
              <a:defRPr sz="2000" b="1"/>
            </a:lvl1pPr>
            <a:lvl2pPr marL="15875" indent="0">
              <a:lnSpc>
                <a:spcPct val="100000"/>
              </a:lnSpc>
              <a:buNone/>
              <a:tabLst/>
              <a:defRPr sz="1400"/>
            </a:lvl2pPr>
            <a:lvl3pPr marL="233363" indent="-217488">
              <a:tabLst/>
              <a:defRPr sz="1600" b="1"/>
            </a:lvl3pPr>
          </a:lstStyle>
          <a:p>
            <a:pPr lvl="0"/>
            <a:r>
              <a:rPr lang="en-GB"/>
              <a:t>Click to edit Master text styles</a:t>
            </a:r>
          </a:p>
          <a:p>
            <a:pPr lvl="1"/>
            <a:r>
              <a:rPr lang="en-GB"/>
              <a:t>Second level</a:t>
            </a:r>
            <a:endParaRPr lang="en-US"/>
          </a:p>
        </p:txBody>
      </p:sp>
      <p:sp>
        <p:nvSpPr>
          <p:cNvPr id="28" name="Text Placeholder 32">
            <a:extLst>
              <a:ext uri="{FF2B5EF4-FFF2-40B4-BE49-F238E27FC236}">
                <a16:creationId xmlns:a16="http://schemas.microsoft.com/office/drawing/2014/main" id="{59F6FB83-BE82-724E-9628-3BB31771E62C}"/>
              </a:ext>
            </a:extLst>
          </p:cNvPr>
          <p:cNvSpPr>
            <a:spLocks noGrp="1"/>
          </p:cNvSpPr>
          <p:nvPr>
            <p:ph type="body" sz="quarter" idx="12"/>
          </p:nvPr>
        </p:nvSpPr>
        <p:spPr>
          <a:xfrm>
            <a:off x="4100976" y="4874105"/>
            <a:ext cx="3603692" cy="1247425"/>
          </a:xfrm>
        </p:spPr>
        <p:txBody>
          <a:bodyPr/>
          <a:lstStyle>
            <a:lvl1pPr marL="0" indent="0">
              <a:buNone/>
              <a:defRPr sz="2000" b="1"/>
            </a:lvl1pPr>
            <a:lvl2pPr marL="15875" indent="0">
              <a:lnSpc>
                <a:spcPct val="100000"/>
              </a:lnSpc>
              <a:buNone/>
              <a:tabLst/>
              <a:defRPr sz="1400"/>
            </a:lvl2pPr>
            <a:lvl3pPr marL="233363" indent="-217488">
              <a:tabLst/>
              <a:defRPr sz="1600" b="1"/>
            </a:lvl3pPr>
          </a:lstStyle>
          <a:p>
            <a:pPr lvl="0"/>
            <a:r>
              <a:rPr lang="en-GB"/>
              <a:t>Click to edit Master text styles</a:t>
            </a:r>
          </a:p>
          <a:p>
            <a:pPr lvl="1"/>
            <a:r>
              <a:rPr lang="en-GB"/>
              <a:t>Second level</a:t>
            </a:r>
            <a:endParaRPr lang="en-US"/>
          </a:p>
        </p:txBody>
      </p:sp>
      <p:sp>
        <p:nvSpPr>
          <p:cNvPr id="32" name="Text Placeholder 32">
            <a:extLst>
              <a:ext uri="{FF2B5EF4-FFF2-40B4-BE49-F238E27FC236}">
                <a16:creationId xmlns:a16="http://schemas.microsoft.com/office/drawing/2014/main" id="{FC266B54-A650-F94F-A389-0B8A2ED24DED}"/>
              </a:ext>
            </a:extLst>
          </p:cNvPr>
          <p:cNvSpPr>
            <a:spLocks noGrp="1"/>
          </p:cNvSpPr>
          <p:nvPr>
            <p:ph type="body" sz="quarter" idx="13"/>
          </p:nvPr>
        </p:nvSpPr>
        <p:spPr>
          <a:xfrm>
            <a:off x="8029509" y="2486505"/>
            <a:ext cx="3603692" cy="1247425"/>
          </a:xfrm>
        </p:spPr>
        <p:txBody>
          <a:bodyPr/>
          <a:lstStyle>
            <a:lvl1pPr marL="0" indent="0">
              <a:buNone/>
              <a:defRPr sz="2000" b="1"/>
            </a:lvl1pPr>
            <a:lvl2pPr marL="15875" indent="0">
              <a:lnSpc>
                <a:spcPct val="100000"/>
              </a:lnSpc>
              <a:buNone/>
              <a:tabLst/>
              <a:defRPr sz="1400"/>
            </a:lvl2pPr>
            <a:lvl3pPr marL="233363" indent="-217488">
              <a:tabLst/>
              <a:defRPr sz="1600" b="1"/>
            </a:lvl3pPr>
          </a:lstStyle>
          <a:p>
            <a:pPr lvl="0"/>
            <a:r>
              <a:rPr lang="en-GB"/>
              <a:t>Click to edit Master text styles</a:t>
            </a:r>
          </a:p>
          <a:p>
            <a:pPr lvl="1"/>
            <a:r>
              <a:rPr lang="en-GB"/>
              <a:t>Second level</a:t>
            </a:r>
            <a:endParaRPr lang="en-US"/>
          </a:p>
        </p:txBody>
      </p:sp>
      <p:sp>
        <p:nvSpPr>
          <p:cNvPr id="34" name="Text Placeholder 32">
            <a:extLst>
              <a:ext uri="{FF2B5EF4-FFF2-40B4-BE49-F238E27FC236}">
                <a16:creationId xmlns:a16="http://schemas.microsoft.com/office/drawing/2014/main" id="{32BA151F-A821-C14B-9DF0-FD8510131C5A}"/>
              </a:ext>
            </a:extLst>
          </p:cNvPr>
          <p:cNvSpPr>
            <a:spLocks noGrp="1"/>
          </p:cNvSpPr>
          <p:nvPr>
            <p:ph type="body" sz="quarter" idx="14"/>
          </p:nvPr>
        </p:nvSpPr>
        <p:spPr>
          <a:xfrm>
            <a:off x="8029509" y="4874105"/>
            <a:ext cx="3603692" cy="1247425"/>
          </a:xfrm>
        </p:spPr>
        <p:txBody>
          <a:bodyPr/>
          <a:lstStyle>
            <a:lvl1pPr marL="0" indent="0">
              <a:buNone/>
              <a:defRPr sz="2000" b="1"/>
            </a:lvl1pPr>
            <a:lvl2pPr marL="15875" indent="0">
              <a:lnSpc>
                <a:spcPct val="100000"/>
              </a:lnSpc>
              <a:buNone/>
              <a:tabLst/>
              <a:defRPr sz="1400"/>
            </a:lvl2pPr>
            <a:lvl3pPr marL="233363" indent="-217488">
              <a:tabLst/>
              <a:defRPr sz="1600" b="1"/>
            </a:lvl3pPr>
          </a:lstStyle>
          <a:p>
            <a:pPr lvl="0"/>
            <a:r>
              <a:rPr lang="en-GB"/>
              <a:t>Click to edit Master text styles</a:t>
            </a:r>
          </a:p>
          <a:p>
            <a:pPr lvl="1"/>
            <a:r>
              <a:rPr lang="en-GB"/>
              <a:t>Second level</a:t>
            </a:r>
            <a:endParaRPr lang="en-US"/>
          </a:p>
        </p:txBody>
      </p:sp>
      <p:cxnSp>
        <p:nvCxnSpPr>
          <p:cNvPr id="25" name="Straight Connector 24">
            <a:extLst>
              <a:ext uri="{FF2B5EF4-FFF2-40B4-BE49-F238E27FC236}">
                <a16:creationId xmlns:a16="http://schemas.microsoft.com/office/drawing/2014/main" id="{A32F93F5-346D-FE45-AE0A-96453E2869F5}"/>
              </a:ext>
            </a:extLst>
          </p:cNvPr>
          <p:cNvCxnSpPr/>
          <p:nvPr userDrawn="1"/>
        </p:nvCxnSpPr>
        <p:spPr>
          <a:xfrm>
            <a:off x="281354" y="6358597"/>
            <a:ext cx="11605846" cy="0"/>
          </a:xfrm>
          <a:prstGeom prst="line">
            <a:avLst/>
          </a:prstGeom>
          <a:ln w="6350">
            <a:solidFill>
              <a:srgbClr val="003D46"/>
            </a:solidFill>
          </a:ln>
        </p:spPr>
        <p:style>
          <a:lnRef idx="1">
            <a:schemeClr val="accent1"/>
          </a:lnRef>
          <a:fillRef idx="0">
            <a:schemeClr val="accent1"/>
          </a:fillRef>
          <a:effectRef idx="0">
            <a:schemeClr val="accent1"/>
          </a:effectRef>
          <a:fontRef idx="minor">
            <a:schemeClr val="tx1"/>
          </a:fontRef>
        </p:style>
      </p:cxnSp>
      <p:grpSp>
        <p:nvGrpSpPr>
          <p:cNvPr id="26" name="Graphic 7">
            <a:extLst>
              <a:ext uri="{FF2B5EF4-FFF2-40B4-BE49-F238E27FC236}">
                <a16:creationId xmlns:a16="http://schemas.microsoft.com/office/drawing/2014/main" id="{C12F68BF-D846-B84F-A08C-2F5A64FF376A}"/>
              </a:ext>
            </a:extLst>
          </p:cNvPr>
          <p:cNvGrpSpPr/>
          <p:nvPr userDrawn="1"/>
        </p:nvGrpSpPr>
        <p:grpSpPr>
          <a:xfrm>
            <a:off x="11118683" y="6430454"/>
            <a:ext cx="776190" cy="153123"/>
            <a:chOff x="5980466" y="3405957"/>
            <a:chExt cx="231124" cy="45595"/>
          </a:xfrm>
          <a:solidFill>
            <a:srgbClr val="003D46"/>
          </a:solidFill>
        </p:grpSpPr>
        <p:sp>
          <p:nvSpPr>
            <p:cNvPr id="27" name="Graphic 7">
              <a:extLst>
                <a:ext uri="{FF2B5EF4-FFF2-40B4-BE49-F238E27FC236}">
                  <a16:creationId xmlns:a16="http://schemas.microsoft.com/office/drawing/2014/main" id="{DD3B45F9-7E59-B540-AB21-37BB18685606}"/>
                </a:ext>
              </a:extLst>
            </p:cNvPr>
            <p:cNvSpPr/>
            <p:nvPr/>
          </p:nvSpPr>
          <p:spPr>
            <a:xfrm>
              <a:off x="6038218" y="3416918"/>
              <a:ext cx="19327" cy="28622"/>
            </a:xfrm>
            <a:custGeom>
              <a:avLst/>
              <a:gdLst>
                <a:gd name="connsiteX0" fmla="*/ 14697 w 19327"/>
                <a:gd name="connsiteY0" fmla="*/ 13117 h 28622"/>
                <a:gd name="connsiteX1" fmla="*/ 17602 w 19327"/>
                <a:gd name="connsiteY1" fmla="*/ 7594 h 28622"/>
                <a:gd name="connsiteX2" fmla="*/ 6989 w 19327"/>
                <a:gd name="connsiteY2" fmla="*/ 0 h 28622"/>
                <a:gd name="connsiteX3" fmla="*/ 604 w 19327"/>
                <a:gd name="connsiteY3" fmla="*/ 431 h 28622"/>
                <a:gd name="connsiteX4" fmla="*/ 0 w 19327"/>
                <a:gd name="connsiteY4" fmla="*/ 546 h 28622"/>
                <a:gd name="connsiteX5" fmla="*/ 0 w 19327"/>
                <a:gd name="connsiteY5" fmla="*/ 28076 h 28622"/>
                <a:gd name="connsiteX6" fmla="*/ 661 w 19327"/>
                <a:gd name="connsiteY6" fmla="*/ 28162 h 28622"/>
                <a:gd name="connsiteX7" fmla="*/ 7248 w 19327"/>
                <a:gd name="connsiteY7" fmla="*/ 28623 h 28622"/>
                <a:gd name="connsiteX8" fmla="*/ 19327 w 19327"/>
                <a:gd name="connsiteY8" fmla="*/ 20166 h 28622"/>
                <a:gd name="connsiteX9" fmla="*/ 14697 w 19327"/>
                <a:gd name="connsiteY9" fmla="*/ 13117 h 28622"/>
                <a:gd name="connsiteX10" fmla="*/ 5407 w 19327"/>
                <a:gd name="connsiteY10" fmla="*/ 11363 h 28622"/>
                <a:gd name="connsiteX11" fmla="*/ 5407 w 19327"/>
                <a:gd name="connsiteY11" fmla="*/ 4516 h 28622"/>
                <a:gd name="connsiteX12" fmla="*/ 7363 w 19327"/>
                <a:gd name="connsiteY12" fmla="*/ 4459 h 28622"/>
                <a:gd name="connsiteX13" fmla="*/ 12137 w 19327"/>
                <a:gd name="connsiteY13" fmla="*/ 7824 h 28622"/>
                <a:gd name="connsiteX14" fmla="*/ 7478 w 19327"/>
                <a:gd name="connsiteY14" fmla="*/ 11363 h 28622"/>
                <a:gd name="connsiteX15" fmla="*/ 5407 w 19327"/>
                <a:gd name="connsiteY15" fmla="*/ 11363 h 28622"/>
                <a:gd name="connsiteX16" fmla="*/ 13662 w 19327"/>
                <a:gd name="connsiteY16" fmla="*/ 20022 h 28622"/>
                <a:gd name="connsiteX17" fmla="*/ 7650 w 19327"/>
                <a:gd name="connsiteY17" fmla="*/ 23934 h 28622"/>
                <a:gd name="connsiteX18" fmla="*/ 5407 w 19327"/>
                <a:gd name="connsiteY18" fmla="*/ 23876 h 28622"/>
                <a:gd name="connsiteX19" fmla="*/ 5407 w 19327"/>
                <a:gd name="connsiteY19" fmla="*/ 15994 h 28622"/>
                <a:gd name="connsiteX20" fmla="*/ 7881 w 19327"/>
                <a:gd name="connsiteY20" fmla="*/ 15994 h 28622"/>
                <a:gd name="connsiteX21" fmla="*/ 13662 w 19327"/>
                <a:gd name="connsiteY21" fmla="*/ 20022 h 2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27" h="28622">
                  <a:moveTo>
                    <a:pt x="14697" y="13117"/>
                  </a:moveTo>
                  <a:cubicBezTo>
                    <a:pt x="16250" y="12053"/>
                    <a:pt x="17602" y="10212"/>
                    <a:pt x="17602" y="7594"/>
                  </a:cubicBezTo>
                  <a:cubicBezTo>
                    <a:pt x="17602" y="1323"/>
                    <a:pt x="11821" y="0"/>
                    <a:pt x="6989" y="0"/>
                  </a:cubicBezTo>
                  <a:cubicBezTo>
                    <a:pt x="4429" y="0"/>
                    <a:pt x="1870" y="172"/>
                    <a:pt x="604" y="431"/>
                  </a:cubicBezTo>
                  <a:lnTo>
                    <a:pt x="0" y="546"/>
                  </a:lnTo>
                  <a:lnTo>
                    <a:pt x="0" y="28076"/>
                  </a:lnTo>
                  <a:lnTo>
                    <a:pt x="661" y="28162"/>
                  </a:lnTo>
                  <a:cubicBezTo>
                    <a:pt x="2905" y="28450"/>
                    <a:pt x="5350" y="28623"/>
                    <a:pt x="7248" y="28623"/>
                  </a:cubicBezTo>
                  <a:cubicBezTo>
                    <a:pt x="17774" y="28623"/>
                    <a:pt x="19327" y="23330"/>
                    <a:pt x="19327" y="20166"/>
                  </a:cubicBezTo>
                  <a:cubicBezTo>
                    <a:pt x="19327" y="16771"/>
                    <a:pt x="17602" y="14239"/>
                    <a:pt x="14697" y="13117"/>
                  </a:cubicBezTo>
                  <a:moveTo>
                    <a:pt x="5407" y="11363"/>
                  </a:moveTo>
                  <a:lnTo>
                    <a:pt x="5407" y="4516"/>
                  </a:lnTo>
                  <a:cubicBezTo>
                    <a:pt x="5925" y="4459"/>
                    <a:pt x="6557" y="4459"/>
                    <a:pt x="7363" y="4459"/>
                  </a:cubicBezTo>
                  <a:cubicBezTo>
                    <a:pt x="9549" y="4459"/>
                    <a:pt x="12137" y="5034"/>
                    <a:pt x="12137" y="7824"/>
                  </a:cubicBezTo>
                  <a:cubicBezTo>
                    <a:pt x="12137" y="10212"/>
                    <a:pt x="10613" y="11363"/>
                    <a:pt x="7478" y="11363"/>
                  </a:cubicBezTo>
                  <a:lnTo>
                    <a:pt x="5407" y="11363"/>
                  </a:lnTo>
                  <a:close/>
                  <a:moveTo>
                    <a:pt x="13662" y="20022"/>
                  </a:moveTo>
                  <a:cubicBezTo>
                    <a:pt x="13662" y="21690"/>
                    <a:pt x="13029" y="23934"/>
                    <a:pt x="7650" y="23934"/>
                  </a:cubicBezTo>
                  <a:cubicBezTo>
                    <a:pt x="7104" y="23934"/>
                    <a:pt x="6155" y="23934"/>
                    <a:pt x="5407" y="23876"/>
                  </a:cubicBezTo>
                  <a:lnTo>
                    <a:pt x="5407" y="15994"/>
                  </a:lnTo>
                  <a:lnTo>
                    <a:pt x="7881" y="15994"/>
                  </a:lnTo>
                  <a:cubicBezTo>
                    <a:pt x="13057" y="15965"/>
                    <a:pt x="13662" y="18267"/>
                    <a:pt x="13662" y="20022"/>
                  </a:cubicBezTo>
                </a:path>
              </a:pathLst>
            </a:custGeom>
            <a:grpFill/>
            <a:ln w="2874" cap="flat">
              <a:noFill/>
              <a:prstDash val="solid"/>
              <a:miter/>
            </a:ln>
          </p:spPr>
          <p:txBody>
            <a:bodyPr rtlCol="0" anchor="ctr"/>
            <a:lstStyle/>
            <a:p>
              <a:endParaRPr lang="en-US"/>
            </a:p>
          </p:txBody>
        </p:sp>
        <p:sp>
          <p:nvSpPr>
            <p:cNvPr id="29" name="Graphic 7">
              <a:extLst>
                <a:ext uri="{FF2B5EF4-FFF2-40B4-BE49-F238E27FC236}">
                  <a16:creationId xmlns:a16="http://schemas.microsoft.com/office/drawing/2014/main" id="{B9F0863A-7823-E545-8842-0EAA13CF6B44}"/>
                </a:ext>
              </a:extLst>
            </p:cNvPr>
            <p:cNvSpPr/>
            <p:nvPr/>
          </p:nvSpPr>
          <p:spPr>
            <a:xfrm>
              <a:off x="6071092" y="3424426"/>
              <a:ext cx="20017" cy="21114"/>
            </a:xfrm>
            <a:custGeom>
              <a:avLst/>
              <a:gdLst>
                <a:gd name="connsiteX0" fmla="*/ 10009 w 20017"/>
                <a:gd name="connsiteY0" fmla="*/ 0 h 21114"/>
                <a:gd name="connsiteX1" fmla="*/ 0 w 20017"/>
                <a:gd name="connsiteY1" fmla="*/ 10586 h 21114"/>
                <a:gd name="connsiteX2" fmla="*/ 10009 w 20017"/>
                <a:gd name="connsiteY2" fmla="*/ 21115 h 21114"/>
                <a:gd name="connsiteX3" fmla="*/ 20018 w 20017"/>
                <a:gd name="connsiteY3" fmla="*/ 10586 h 21114"/>
                <a:gd name="connsiteX4" fmla="*/ 10009 w 20017"/>
                <a:gd name="connsiteY4" fmla="*/ 0 h 21114"/>
                <a:gd name="connsiteX5" fmla="*/ 14467 w 20017"/>
                <a:gd name="connsiteY5" fmla="*/ 10557 h 21114"/>
                <a:gd name="connsiteX6" fmla="*/ 10009 w 20017"/>
                <a:gd name="connsiteY6" fmla="*/ 16685 h 21114"/>
                <a:gd name="connsiteX7" fmla="*/ 5580 w 20017"/>
                <a:gd name="connsiteY7" fmla="*/ 10557 h 21114"/>
                <a:gd name="connsiteX8" fmla="*/ 10009 w 20017"/>
                <a:gd name="connsiteY8" fmla="*/ 4459 h 21114"/>
                <a:gd name="connsiteX9" fmla="*/ 14467 w 20017"/>
                <a:gd name="connsiteY9" fmla="*/ 10557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017" h="21114">
                  <a:moveTo>
                    <a:pt x="10009" y="0"/>
                  </a:moveTo>
                  <a:cubicBezTo>
                    <a:pt x="3825" y="0"/>
                    <a:pt x="0" y="4056"/>
                    <a:pt x="0" y="10586"/>
                  </a:cubicBezTo>
                  <a:cubicBezTo>
                    <a:pt x="0" y="17087"/>
                    <a:pt x="3825" y="21115"/>
                    <a:pt x="10009" y="21115"/>
                  </a:cubicBezTo>
                  <a:cubicBezTo>
                    <a:pt x="16164" y="21115"/>
                    <a:pt x="20018" y="17087"/>
                    <a:pt x="20018" y="10586"/>
                  </a:cubicBezTo>
                  <a:cubicBezTo>
                    <a:pt x="20018" y="4056"/>
                    <a:pt x="16164" y="0"/>
                    <a:pt x="10009" y="0"/>
                  </a:cubicBezTo>
                  <a:moveTo>
                    <a:pt x="14467" y="10557"/>
                  </a:moveTo>
                  <a:cubicBezTo>
                    <a:pt x="14467" y="14671"/>
                    <a:pt x="13000" y="16685"/>
                    <a:pt x="10009" y="16685"/>
                  </a:cubicBezTo>
                  <a:cubicBezTo>
                    <a:pt x="7047" y="16685"/>
                    <a:pt x="5580" y="14671"/>
                    <a:pt x="5580" y="10557"/>
                  </a:cubicBezTo>
                  <a:cubicBezTo>
                    <a:pt x="5580" y="6444"/>
                    <a:pt x="7018" y="4459"/>
                    <a:pt x="10009" y="4459"/>
                  </a:cubicBezTo>
                  <a:cubicBezTo>
                    <a:pt x="13000" y="4459"/>
                    <a:pt x="14467" y="6473"/>
                    <a:pt x="14467" y="10557"/>
                  </a:cubicBezTo>
                </a:path>
              </a:pathLst>
            </a:custGeom>
            <a:grpFill/>
            <a:ln w="2874" cap="flat">
              <a:noFill/>
              <a:prstDash val="solid"/>
              <a:miter/>
            </a:ln>
          </p:spPr>
          <p:txBody>
            <a:bodyPr rtlCol="0" anchor="ctr"/>
            <a:lstStyle/>
            <a:p>
              <a:endParaRPr lang="en-US"/>
            </a:p>
          </p:txBody>
        </p:sp>
        <p:sp>
          <p:nvSpPr>
            <p:cNvPr id="30" name="Graphic 7">
              <a:extLst>
                <a:ext uri="{FF2B5EF4-FFF2-40B4-BE49-F238E27FC236}">
                  <a16:creationId xmlns:a16="http://schemas.microsoft.com/office/drawing/2014/main" id="{71A2F7D9-28B0-F942-BAE8-34DB2B338A34}"/>
                </a:ext>
              </a:extLst>
            </p:cNvPr>
            <p:cNvSpPr/>
            <p:nvPr/>
          </p:nvSpPr>
          <p:spPr>
            <a:xfrm>
              <a:off x="6106037" y="3416284"/>
              <a:ext cx="19212" cy="29255"/>
            </a:xfrm>
            <a:custGeom>
              <a:avLst/>
              <a:gdLst>
                <a:gd name="connsiteX0" fmla="*/ 10325 w 19212"/>
                <a:gd name="connsiteY0" fmla="*/ 8141 h 29255"/>
                <a:gd name="connsiteX1" fmla="*/ 5378 w 19212"/>
                <a:gd name="connsiteY1" fmla="*/ 9694 h 29255"/>
                <a:gd name="connsiteX2" fmla="*/ 5378 w 19212"/>
                <a:gd name="connsiteY2" fmla="*/ 288 h 29255"/>
                <a:gd name="connsiteX3" fmla="*/ 4746 w 19212"/>
                <a:gd name="connsiteY3" fmla="*/ 173 h 29255"/>
                <a:gd name="connsiteX4" fmla="*/ 2675 w 19212"/>
                <a:gd name="connsiteY4" fmla="*/ 0 h 29255"/>
                <a:gd name="connsiteX5" fmla="*/ 633 w 19212"/>
                <a:gd name="connsiteY5" fmla="*/ 173 h 29255"/>
                <a:gd name="connsiteX6" fmla="*/ 0 w 19212"/>
                <a:gd name="connsiteY6" fmla="*/ 288 h 29255"/>
                <a:gd name="connsiteX7" fmla="*/ 0 w 19212"/>
                <a:gd name="connsiteY7" fmla="*/ 28019 h 29255"/>
                <a:gd name="connsiteX8" fmla="*/ 518 w 19212"/>
                <a:gd name="connsiteY8" fmla="*/ 28192 h 29255"/>
                <a:gd name="connsiteX9" fmla="*/ 7277 w 19212"/>
                <a:gd name="connsiteY9" fmla="*/ 29256 h 29255"/>
                <a:gd name="connsiteX10" fmla="*/ 19213 w 19212"/>
                <a:gd name="connsiteY10" fmla="*/ 18238 h 29255"/>
                <a:gd name="connsiteX11" fmla="*/ 10325 w 19212"/>
                <a:gd name="connsiteY11" fmla="*/ 8141 h 29255"/>
                <a:gd name="connsiteX12" fmla="*/ 13662 w 19212"/>
                <a:gd name="connsiteY12" fmla="*/ 18382 h 29255"/>
                <a:gd name="connsiteX13" fmla="*/ 7737 w 19212"/>
                <a:gd name="connsiteY13" fmla="*/ 24653 h 29255"/>
                <a:gd name="connsiteX14" fmla="*/ 5378 w 19212"/>
                <a:gd name="connsiteY14" fmla="*/ 24423 h 29255"/>
                <a:gd name="connsiteX15" fmla="*/ 5378 w 19212"/>
                <a:gd name="connsiteY15" fmla="*/ 17174 h 29255"/>
                <a:gd name="connsiteX16" fmla="*/ 9606 w 19212"/>
                <a:gd name="connsiteY16" fmla="*/ 12744 h 29255"/>
                <a:gd name="connsiteX17" fmla="*/ 13662 w 19212"/>
                <a:gd name="connsiteY17" fmla="*/ 18382 h 29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212" h="29255">
                  <a:moveTo>
                    <a:pt x="10325" y="8141"/>
                  </a:moveTo>
                  <a:cubicBezTo>
                    <a:pt x="8427" y="8141"/>
                    <a:pt x="6673" y="8688"/>
                    <a:pt x="5378" y="9694"/>
                  </a:cubicBezTo>
                  <a:lnTo>
                    <a:pt x="5378" y="288"/>
                  </a:lnTo>
                  <a:lnTo>
                    <a:pt x="4746" y="173"/>
                  </a:lnTo>
                  <a:cubicBezTo>
                    <a:pt x="3969" y="29"/>
                    <a:pt x="3049" y="0"/>
                    <a:pt x="2675" y="0"/>
                  </a:cubicBezTo>
                  <a:cubicBezTo>
                    <a:pt x="2330" y="0"/>
                    <a:pt x="1409" y="29"/>
                    <a:pt x="633" y="173"/>
                  </a:cubicBezTo>
                  <a:lnTo>
                    <a:pt x="0" y="288"/>
                  </a:lnTo>
                  <a:lnTo>
                    <a:pt x="0" y="28019"/>
                  </a:lnTo>
                  <a:lnTo>
                    <a:pt x="518" y="28192"/>
                  </a:lnTo>
                  <a:cubicBezTo>
                    <a:pt x="2013" y="28681"/>
                    <a:pt x="4659" y="29256"/>
                    <a:pt x="7277" y="29256"/>
                  </a:cubicBezTo>
                  <a:cubicBezTo>
                    <a:pt x="14870" y="29256"/>
                    <a:pt x="19213" y="25229"/>
                    <a:pt x="19213" y="18238"/>
                  </a:cubicBezTo>
                  <a:cubicBezTo>
                    <a:pt x="19241" y="11823"/>
                    <a:pt x="15991" y="8141"/>
                    <a:pt x="10325" y="8141"/>
                  </a:cubicBezTo>
                  <a:moveTo>
                    <a:pt x="13662" y="18382"/>
                  </a:moveTo>
                  <a:cubicBezTo>
                    <a:pt x="13662" y="22438"/>
                    <a:pt x="11562" y="24653"/>
                    <a:pt x="7737" y="24653"/>
                  </a:cubicBezTo>
                  <a:cubicBezTo>
                    <a:pt x="6845" y="24653"/>
                    <a:pt x="6040" y="24567"/>
                    <a:pt x="5378" y="24423"/>
                  </a:cubicBezTo>
                  <a:lnTo>
                    <a:pt x="5378" y="17174"/>
                  </a:lnTo>
                  <a:cubicBezTo>
                    <a:pt x="5378" y="13060"/>
                    <a:pt x="8600" y="12744"/>
                    <a:pt x="9606" y="12744"/>
                  </a:cubicBezTo>
                  <a:cubicBezTo>
                    <a:pt x="11476" y="12744"/>
                    <a:pt x="13662" y="13405"/>
                    <a:pt x="13662" y="18382"/>
                  </a:cubicBezTo>
                </a:path>
              </a:pathLst>
            </a:custGeom>
            <a:grpFill/>
            <a:ln w="2874" cap="flat">
              <a:noFill/>
              <a:prstDash val="solid"/>
              <a:miter/>
            </a:ln>
          </p:spPr>
          <p:txBody>
            <a:bodyPr rtlCol="0" anchor="ctr"/>
            <a:lstStyle/>
            <a:p>
              <a:endParaRPr lang="en-US"/>
            </a:p>
          </p:txBody>
        </p:sp>
        <p:sp>
          <p:nvSpPr>
            <p:cNvPr id="31" name="Graphic 7">
              <a:extLst>
                <a:ext uri="{FF2B5EF4-FFF2-40B4-BE49-F238E27FC236}">
                  <a16:creationId xmlns:a16="http://schemas.microsoft.com/office/drawing/2014/main" id="{0D0AD984-3F81-2A47-A076-CEA2426227F4}"/>
                </a:ext>
              </a:extLst>
            </p:cNvPr>
            <p:cNvSpPr/>
            <p:nvPr/>
          </p:nvSpPr>
          <p:spPr>
            <a:xfrm>
              <a:off x="6128384" y="3424426"/>
              <a:ext cx="19212" cy="21085"/>
            </a:xfrm>
            <a:custGeom>
              <a:avLst/>
              <a:gdLst>
                <a:gd name="connsiteX0" fmla="*/ 10124 w 19212"/>
                <a:gd name="connsiteY0" fmla="*/ 0 h 21085"/>
                <a:gd name="connsiteX1" fmla="*/ 0 w 19212"/>
                <a:gd name="connsiteY1" fmla="*/ 10672 h 21085"/>
                <a:gd name="connsiteX2" fmla="*/ 11015 w 19212"/>
                <a:gd name="connsiteY2" fmla="*/ 21086 h 21085"/>
                <a:gd name="connsiteX3" fmla="*/ 17487 w 19212"/>
                <a:gd name="connsiteY3" fmla="*/ 19993 h 21085"/>
                <a:gd name="connsiteX4" fmla="*/ 17976 w 19212"/>
                <a:gd name="connsiteY4" fmla="*/ 19792 h 21085"/>
                <a:gd name="connsiteX5" fmla="*/ 17947 w 19212"/>
                <a:gd name="connsiteY5" fmla="*/ 19274 h 21085"/>
                <a:gd name="connsiteX6" fmla="*/ 17113 w 19212"/>
                <a:gd name="connsiteY6" fmla="*/ 16052 h 21085"/>
                <a:gd name="connsiteX7" fmla="*/ 16796 w 19212"/>
                <a:gd name="connsiteY7" fmla="*/ 15505 h 21085"/>
                <a:gd name="connsiteX8" fmla="*/ 16193 w 19212"/>
                <a:gd name="connsiteY8" fmla="*/ 15735 h 21085"/>
                <a:gd name="connsiteX9" fmla="*/ 11246 w 19212"/>
                <a:gd name="connsiteY9" fmla="*/ 16598 h 21085"/>
                <a:gd name="connsiteX10" fmla="*/ 5637 w 19212"/>
                <a:gd name="connsiteY10" fmla="*/ 12197 h 21085"/>
                <a:gd name="connsiteX11" fmla="*/ 19040 w 19212"/>
                <a:gd name="connsiteY11" fmla="*/ 12197 h 21085"/>
                <a:gd name="connsiteX12" fmla="*/ 19126 w 19212"/>
                <a:gd name="connsiteY12" fmla="*/ 11075 h 21085"/>
                <a:gd name="connsiteX13" fmla="*/ 19212 w 19212"/>
                <a:gd name="connsiteY13" fmla="*/ 9378 h 21085"/>
                <a:gd name="connsiteX14" fmla="*/ 10124 w 19212"/>
                <a:gd name="connsiteY14" fmla="*/ 0 h 21085"/>
                <a:gd name="connsiteX15" fmla="*/ 10009 w 19212"/>
                <a:gd name="connsiteY15" fmla="*/ 4401 h 21085"/>
                <a:gd name="connsiteX16" fmla="*/ 13834 w 19212"/>
                <a:gd name="connsiteY16" fmla="*/ 7997 h 21085"/>
                <a:gd name="connsiteX17" fmla="*/ 5752 w 19212"/>
                <a:gd name="connsiteY17" fmla="*/ 7997 h 21085"/>
                <a:gd name="connsiteX18" fmla="*/ 10009 w 19212"/>
                <a:gd name="connsiteY18" fmla="*/ 4401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212" h="21085">
                  <a:moveTo>
                    <a:pt x="10124" y="0"/>
                  </a:moveTo>
                  <a:cubicBezTo>
                    <a:pt x="3883" y="0"/>
                    <a:pt x="0" y="4085"/>
                    <a:pt x="0" y="10672"/>
                  </a:cubicBezTo>
                  <a:cubicBezTo>
                    <a:pt x="0" y="17404"/>
                    <a:pt x="3911" y="21086"/>
                    <a:pt x="11015" y="21086"/>
                  </a:cubicBezTo>
                  <a:cubicBezTo>
                    <a:pt x="13604" y="21086"/>
                    <a:pt x="15703" y="20741"/>
                    <a:pt x="17487" y="19993"/>
                  </a:cubicBezTo>
                  <a:lnTo>
                    <a:pt x="17976" y="19792"/>
                  </a:lnTo>
                  <a:lnTo>
                    <a:pt x="17947" y="19274"/>
                  </a:lnTo>
                  <a:cubicBezTo>
                    <a:pt x="17889" y="18094"/>
                    <a:pt x="17573" y="16857"/>
                    <a:pt x="17113" y="16052"/>
                  </a:cubicBezTo>
                  <a:lnTo>
                    <a:pt x="16796" y="15505"/>
                  </a:lnTo>
                  <a:lnTo>
                    <a:pt x="16193" y="15735"/>
                  </a:lnTo>
                  <a:cubicBezTo>
                    <a:pt x="14668" y="16311"/>
                    <a:pt x="13000" y="16598"/>
                    <a:pt x="11246" y="16598"/>
                  </a:cubicBezTo>
                  <a:cubicBezTo>
                    <a:pt x="7708" y="16598"/>
                    <a:pt x="5982" y="15246"/>
                    <a:pt x="5637" y="12197"/>
                  </a:cubicBezTo>
                  <a:lnTo>
                    <a:pt x="19040" y="12197"/>
                  </a:lnTo>
                  <a:lnTo>
                    <a:pt x="19126" y="11075"/>
                  </a:lnTo>
                  <a:cubicBezTo>
                    <a:pt x="19155" y="10586"/>
                    <a:pt x="19212" y="9953"/>
                    <a:pt x="19212" y="9378"/>
                  </a:cubicBezTo>
                  <a:cubicBezTo>
                    <a:pt x="19212" y="3682"/>
                    <a:pt x="15646" y="0"/>
                    <a:pt x="10124" y="0"/>
                  </a:cubicBezTo>
                  <a:moveTo>
                    <a:pt x="10009" y="4401"/>
                  </a:moveTo>
                  <a:cubicBezTo>
                    <a:pt x="12971" y="4401"/>
                    <a:pt x="13690" y="6703"/>
                    <a:pt x="13834" y="7997"/>
                  </a:cubicBezTo>
                  <a:lnTo>
                    <a:pt x="5752" y="7997"/>
                  </a:lnTo>
                  <a:cubicBezTo>
                    <a:pt x="6270" y="5581"/>
                    <a:pt x="7651" y="4401"/>
                    <a:pt x="10009" y="4401"/>
                  </a:cubicBezTo>
                </a:path>
              </a:pathLst>
            </a:custGeom>
            <a:grpFill/>
            <a:ln w="2874" cap="flat">
              <a:noFill/>
              <a:prstDash val="solid"/>
              <a:miter/>
            </a:ln>
          </p:spPr>
          <p:txBody>
            <a:bodyPr rtlCol="0" anchor="ctr"/>
            <a:lstStyle/>
            <a:p>
              <a:endParaRPr lang="en-US"/>
            </a:p>
          </p:txBody>
        </p:sp>
        <p:sp>
          <p:nvSpPr>
            <p:cNvPr id="35" name="Graphic 7">
              <a:extLst>
                <a:ext uri="{FF2B5EF4-FFF2-40B4-BE49-F238E27FC236}">
                  <a16:creationId xmlns:a16="http://schemas.microsoft.com/office/drawing/2014/main" id="{220274B4-C4B6-0A45-A239-927392945551}"/>
                </a:ext>
              </a:extLst>
            </p:cNvPr>
            <p:cNvSpPr/>
            <p:nvPr/>
          </p:nvSpPr>
          <p:spPr>
            <a:xfrm>
              <a:off x="6151307" y="3424684"/>
              <a:ext cx="12051" cy="20539"/>
            </a:xfrm>
            <a:custGeom>
              <a:avLst/>
              <a:gdLst>
                <a:gd name="connsiteX0" fmla="*/ 11735 w 12051"/>
                <a:gd name="connsiteY0" fmla="*/ 201 h 20539"/>
                <a:gd name="connsiteX1" fmla="*/ 11217 w 12051"/>
                <a:gd name="connsiteY1" fmla="*/ 144 h 20539"/>
                <a:gd name="connsiteX2" fmla="*/ 9923 w 12051"/>
                <a:gd name="connsiteY2" fmla="*/ 58 h 20539"/>
                <a:gd name="connsiteX3" fmla="*/ 4947 w 12051"/>
                <a:gd name="connsiteY3" fmla="*/ 1985 h 20539"/>
                <a:gd name="connsiteX4" fmla="*/ 4746 w 12051"/>
                <a:gd name="connsiteY4" fmla="*/ 777 h 20539"/>
                <a:gd name="connsiteX5" fmla="*/ 4659 w 12051"/>
                <a:gd name="connsiteY5" fmla="*/ 288 h 20539"/>
                <a:gd name="connsiteX6" fmla="*/ 4171 w 12051"/>
                <a:gd name="connsiteY6" fmla="*/ 173 h 20539"/>
                <a:gd name="connsiteX7" fmla="*/ 2387 w 12051"/>
                <a:gd name="connsiteY7" fmla="*/ 0 h 20539"/>
                <a:gd name="connsiteX8" fmla="*/ 633 w 12051"/>
                <a:gd name="connsiteY8" fmla="*/ 173 h 20539"/>
                <a:gd name="connsiteX9" fmla="*/ 0 w 12051"/>
                <a:gd name="connsiteY9" fmla="*/ 288 h 20539"/>
                <a:gd name="connsiteX10" fmla="*/ 0 w 12051"/>
                <a:gd name="connsiteY10" fmla="*/ 20281 h 20539"/>
                <a:gd name="connsiteX11" fmla="*/ 633 w 12051"/>
                <a:gd name="connsiteY11" fmla="*/ 20396 h 20539"/>
                <a:gd name="connsiteX12" fmla="*/ 2704 w 12051"/>
                <a:gd name="connsiteY12" fmla="*/ 20540 h 20539"/>
                <a:gd name="connsiteX13" fmla="*/ 4746 w 12051"/>
                <a:gd name="connsiteY13" fmla="*/ 20367 h 20539"/>
                <a:gd name="connsiteX14" fmla="*/ 5378 w 12051"/>
                <a:gd name="connsiteY14" fmla="*/ 20252 h 20539"/>
                <a:gd name="connsiteX15" fmla="*/ 5378 w 12051"/>
                <a:gd name="connsiteY15" fmla="*/ 10327 h 20539"/>
                <a:gd name="connsiteX16" fmla="*/ 9951 w 12051"/>
                <a:gd name="connsiteY16" fmla="*/ 4861 h 20539"/>
                <a:gd name="connsiteX17" fmla="*/ 10354 w 12051"/>
                <a:gd name="connsiteY17" fmla="*/ 4861 h 20539"/>
                <a:gd name="connsiteX18" fmla="*/ 10929 w 12051"/>
                <a:gd name="connsiteY18" fmla="*/ 4919 h 20539"/>
                <a:gd name="connsiteX19" fmla="*/ 11706 w 12051"/>
                <a:gd name="connsiteY19" fmla="*/ 5121 h 20539"/>
                <a:gd name="connsiteX20" fmla="*/ 11850 w 12051"/>
                <a:gd name="connsiteY20" fmla="*/ 4344 h 20539"/>
                <a:gd name="connsiteX21" fmla="*/ 12051 w 12051"/>
                <a:gd name="connsiteY21" fmla="*/ 2359 h 20539"/>
                <a:gd name="connsiteX22" fmla="*/ 11878 w 12051"/>
                <a:gd name="connsiteY22" fmla="*/ 719 h 20539"/>
                <a:gd name="connsiteX23" fmla="*/ 11735 w 12051"/>
                <a:gd name="connsiteY23" fmla="*/ 201 h 2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51" h="20539">
                  <a:moveTo>
                    <a:pt x="11735" y="201"/>
                  </a:moveTo>
                  <a:lnTo>
                    <a:pt x="11217" y="144"/>
                  </a:lnTo>
                  <a:cubicBezTo>
                    <a:pt x="10901" y="115"/>
                    <a:pt x="10383" y="58"/>
                    <a:pt x="9923" y="58"/>
                  </a:cubicBezTo>
                  <a:cubicBezTo>
                    <a:pt x="7967" y="58"/>
                    <a:pt x="6299" y="690"/>
                    <a:pt x="4947" y="1985"/>
                  </a:cubicBezTo>
                  <a:cubicBezTo>
                    <a:pt x="4890" y="1496"/>
                    <a:pt x="4803" y="1064"/>
                    <a:pt x="4746" y="777"/>
                  </a:cubicBezTo>
                  <a:lnTo>
                    <a:pt x="4659" y="288"/>
                  </a:lnTo>
                  <a:lnTo>
                    <a:pt x="4171" y="173"/>
                  </a:lnTo>
                  <a:cubicBezTo>
                    <a:pt x="3710" y="58"/>
                    <a:pt x="3106" y="0"/>
                    <a:pt x="2387" y="0"/>
                  </a:cubicBezTo>
                  <a:cubicBezTo>
                    <a:pt x="1726" y="0"/>
                    <a:pt x="1208" y="58"/>
                    <a:pt x="633" y="173"/>
                  </a:cubicBezTo>
                  <a:lnTo>
                    <a:pt x="0" y="288"/>
                  </a:lnTo>
                  <a:lnTo>
                    <a:pt x="0" y="20281"/>
                  </a:lnTo>
                  <a:lnTo>
                    <a:pt x="633" y="20396"/>
                  </a:lnTo>
                  <a:cubicBezTo>
                    <a:pt x="1409" y="20540"/>
                    <a:pt x="2272" y="20540"/>
                    <a:pt x="2704" y="20540"/>
                  </a:cubicBezTo>
                  <a:cubicBezTo>
                    <a:pt x="3164" y="20540"/>
                    <a:pt x="4027" y="20511"/>
                    <a:pt x="4746" y="20367"/>
                  </a:cubicBezTo>
                  <a:lnTo>
                    <a:pt x="5378" y="20252"/>
                  </a:lnTo>
                  <a:lnTo>
                    <a:pt x="5378" y="10327"/>
                  </a:lnTo>
                  <a:cubicBezTo>
                    <a:pt x="5378" y="6588"/>
                    <a:pt x="6845" y="4861"/>
                    <a:pt x="9951" y="4861"/>
                  </a:cubicBezTo>
                  <a:lnTo>
                    <a:pt x="10354" y="4861"/>
                  </a:lnTo>
                  <a:cubicBezTo>
                    <a:pt x="10440" y="4861"/>
                    <a:pt x="10699" y="4861"/>
                    <a:pt x="10929" y="4919"/>
                  </a:cubicBezTo>
                  <a:lnTo>
                    <a:pt x="11706" y="5121"/>
                  </a:lnTo>
                  <a:lnTo>
                    <a:pt x="11850" y="4344"/>
                  </a:lnTo>
                  <a:cubicBezTo>
                    <a:pt x="11994" y="3682"/>
                    <a:pt x="12051" y="2963"/>
                    <a:pt x="12051" y="2359"/>
                  </a:cubicBezTo>
                  <a:cubicBezTo>
                    <a:pt x="12051" y="1697"/>
                    <a:pt x="11994" y="1180"/>
                    <a:pt x="11878" y="719"/>
                  </a:cubicBezTo>
                  <a:lnTo>
                    <a:pt x="11735" y="201"/>
                  </a:lnTo>
                  <a:close/>
                </a:path>
              </a:pathLst>
            </a:custGeom>
            <a:grpFill/>
            <a:ln w="2874" cap="flat">
              <a:noFill/>
              <a:prstDash val="solid"/>
              <a:miter/>
            </a:ln>
          </p:spPr>
          <p:txBody>
            <a:bodyPr rtlCol="0" anchor="ctr"/>
            <a:lstStyle/>
            <a:p>
              <a:endParaRPr lang="en-US"/>
            </a:p>
          </p:txBody>
        </p:sp>
        <p:sp>
          <p:nvSpPr>
            <p:cNvPr id="36" name="Graphic 7">
              <a:extLst>
                <a:ext uri="{FF2B5EF4-FFF2-40B4-BE49-F238E27FC236}">
                  <a16:creationId xmlns:a16="http://schemas.microsoft.com/office/drawing/2014/main" id="{80BFF126-FB9F-2D4B-98D8-BF8816C34FB7}"/>
                </a:ext>
              </a:extLst>
            </p:cNvPr>
            <p:cNvSpPr/>
            <p:nvPr/>
          </p:nvSpPr>
          <p:spPr>
            <a:xfrm>
              <a:off x="6175610" y="3424454"/>
              <a:ext cx="16738" cy="21114"/>
            </a:xfrm>
            <a:custGeom>
              <a:avLst/>
              <a:gdLst>
                <a:gd name="connsiteX0" fmla="*/ 15819 w 16738"/>
                <a:gd name="connsiteY0" fmla="*/ 16225 h 21114"/>
                <a:gd name="connsiteX1" fmla="*/ 15502 w 16738"/>
                <a:gd name="connsiteY1" fmla="*/ 15707 h 21114"/>
                <a:gd name="connsiteX2" fmla="*/ 14927 w 16738"/>
                <a:gd name="connsiteY2" fmla="*/ 15908 h 21114"/>
                <a:gd name="connsiteX3" fmla="*/ 11044 w 16738"/>
                <a:gd name="connsiteY3" fmla="*/ 16512 h 21114"/>
                <a:gd name="connsiteX4" fmla="*/ 5579 w 16738"/>
                <a:gd name="connsiteY4" fmla="*/ 10528 h 21114"/>
                <a:gd name="connsiteX5" fmla="*/ 10728 w 16738"/>
                <a:gd name="connsiteY5" fmla="*/ 4516 h 21114"/>
                <a:gd name="connsiteX6" fmla="*/ 14812 w 16738"/>
                <a:gd name="connsiteY6" fmla="*/ 5091 h 21114"/>
                <a:gd name="connsiteX7" fmla="*/ 15416 w 16738"/>
                <a:gd name="connsiteY7" fmla="*/ 5293 h 21114"/>
                <a:gd name="connsiteX8" fmla="*/ 15703 w 16738"/>
                <a:gd name="connsiteY8" fmla="*/ 4718 h 21114"/>
                <a:gd name="connsiteX9" fmla="*/ 16451 w 16738"/>
                <a:gd name="connsiteY9" fmla="*/ 1496 h 21114"/>
                <a:gd name="connsiteX10" fmla="*/ 16451 w 16738"/>
                <a:gd name="connsiteY10" fmla="*/ 978 h 21114"/>
                <a:gd name="connsiteX11" fmla="*/ 15962 w 16738"/>
                <a:gd name="connsiteY11" fmla="*/ 805 h 21114"/>
                <a:gd name="connsiteX12" fmla="*/ 10469 w 16738"/>
                <a:gd name="connsiteY12" fmla="*/ 0 h 21114"/>
                <a:gd name="connsiteX13" fmla="*/ 0 w 16738"/>
                <a:gd name="connsiteY13" fmla="*/ 10586 h 21114"/>
                <a:gd name="connsiteX14" fmla="*/ 10728 w 16738"/>
                <a:gd name="connsiteY14" fmla="*/ 21115 h 21114"/>
                <a:gd name="connsiteX15" fmla="*/ 16221 w 16738"/>
                <a:gd name="connsiteY15" fmla="*/ 20223 h 21114"/>
                <a:gd name="connsiteX16" fmla="*/ 16739 w 16738"/>
                <a:gd name="connsiteY16" fmla="*/ 20022 h 21114"/>
                <a:gd name="connsiteX17" fmla="*/ 16710 w 16738"/>
                <a:gd name="connsiteY17" fmla="*/ 19475 h 21114"/>
                <a:gd name="connsiteX18" fmla="*/ 15819 w 16738"/>
                <a:gd name="connsiteY18" fmla="*/ 16225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738" h="21114">
                  <a:moveTo>
                    <a:pt x="15819" y="16225"/>
                  </a:moveTo>
                  <a:lnTo>
                    <a:pt x="15502" y="15707"/>
                  </a:lnTo>
                  <a:lnTo>
                    <a:pt x="14927" y="15908"/>
                  </a:lnTo>
                  <a:cubicBezTo>
                    <a:pt x="13690" y="16339"/>
                    <a:pt x="12540" y="16512"/>
                    <a:pt x="11044" y="16512"/>
                  </a:cubicBezTo>
                  <a:cubicBezTo>
                    <a:pt x="7363" y="16512"/>
                    <a:pt x="5579" y="14556"/>
                    <a:pt x="5579" y="10528"/>
                  </a:cubicBezTo>
                  <a:cubicBezTo>
                    <a:pt x="5579" y="7767"/>
                    <a:pt x="6471" y="4516"/>
                    <a:pt x="10728" y="4516"/>
                  </a:cubicBezTo>
                  <a:cubicBezTo>
                    <a:pt x="12223" y="4516"/>
                    <a:pt x="13575" y="4718"/>
                    <a:pt x="14812" y="5091"/>
                  </a:cubicBezTo>
                  <a:lnTo>
                    <a:pt x="15416" y="5293"/>
                  </a:lnTo>
                  <a:lnTo>
                    <a:pt x="15703" y="4718"/>
                  </a:lnTo>
                  <a:cubicBezTo>
                    <a:pt x="16221" y="3711"/>
                    <a:pt x="16451" y="2359"/>
                    <a:pt x="16451" y="1496"/>
                  </a:cubicBezTo>
                  <a:lnTo>
                    <a:pt x="16451" y="978"/>
                  </a:lnTo>
                  <a:lnTo>
                    <a:pt x="15962" y="805"/>
                  </a:lnTo>
                  <a:cubicBezTo>
                    <a:pt x="14409" y="230"/>
                    <a:pt x="12770" y="0"/>
                    <a:pt x="10469" y="0"/>
                  </a:cubicBezTo>
                  <a:cubicBezTo>
                    <a:pt x="4113" y="0"/>
                    <a:pt x="0" y="4142"/>
                    <a:pt x="0" y="10586"/>
                  </a:cubicBezTo>
                  <a:cubicBezTo>
                    <a:pt x="0" y="17289"/>
                    <a:pt x="3911" y="21115"/>
                    <a:pt x="10728" y="21115"/>
                  </a:cubicBezTo>
                  <a:cubicBezTo>
                    <a:pt x="12741" y="21115"/>
                    <a:pt x="14582" y="20827"/>
                    <a:pt x="16221" y="20223"/>
                  </a:cubicBezTo>
                  <a:lnTo>
                    <a:pt x="16739" y="20022"/>
                  </a:lnTo>
                  <a:lnTo>
                    <a:pt x="16710" y="19475"/>
                  </a:lnTo>
                  <a:cubicBezTo>
                    <a:pt x="16681" y="18324"/>
                    <a:pt x="16336" y="17087"/>
                    <a:pt x="15819" y="16225"/>
                  </a:cubicBezTo>
                </a:path>
              </a:pathLst>
            </a:custGeom>
            <a:grpFill/>
            <a:ln w="2874" cap="flat">
              <a:noFill/>
              <a:prstDash val="solid"/>
              <a:miter/>
            </a:ln>
          </p:spPr>
          <p:txBody>
            <a:bodyPr rtlCol="0" anchor="ctr"/>
            <a:lstStyle/>
            <a:p>
              <a:endParaRPr lang="en-US"/>
            </a:p>
          </p:txBody>
        </p:sp>
        <p:sp>
          <p:nvSpPr>
            <p:cNvPr id="37" name="Graphic 7">
              <a:extLst>
                <a:ext uri="{FF2B5EF4-FFF2-40B4-BE49-F238E27FC236}">
                  <a16:creationId xmlns:a16="http://schemas.microsoft.com/office/drawing/2014/main" id="{0899C67C-6EE6-944D-A2BD-8FE249C98CCE}"/>
                </a:ext>
              </a:extLst>
            </p:cNvPr>
            <p:cNvSpPr/>
            <p:nvPr/>
          </p:nvSpPr>
          <p:spPr>
            <a:xfrm>
              <a:off x="6194592" y="3424426"/>
              <a:ext cx="16997" cy="21085"/>
            </a:xfrm>
            <a:custGeom>
              <a:avLst/>
              <a:gdLst>
                <a:gd name="connsiteX0" fmla="*/ 8312 w 16997"/>
                <a:gd name="connsiteY0" fmla="*/ 0 h 21085"/>
                <a:gd name="connsiteX1" fmla="*/ 2128 w 16997"/>
                <a:gd name="connsiteY1" fmla="*/ 863 h 21085"/>
                <a:gd name="connsiteX2" fmla="*/ 1582 w 16997"/>
                <a:gd name="connsiteY2" fmla="*/ 1036 h 21085"/>
                <a:gd name="connsiteX3" fmla="*/ 1582 w 16997"/>
                <a:gd name="connsiteY3" fmla="*/ 1582 h 21085"/>
                <a:gd name="connsiteX4" fmla="*/ 2445 w 16997"/>
                <a:gd name="connsiteY4" fmla="*/ 4861 h 21085"/>
                <a:gd name="connsiteX5" fmla="*/ 2761 w 16997"/>
                <a:gd name="connsiteY5" fmla="*/ 5351 h 21085"/>
                <a:gd name="connsiteX6" fmla="*/ 3308 w 16997"/>
                <a:gd name="connsiteY6" fmla="*/ 5178 h 21085"/>
                <a:gd name="connsiteX7" fmla="*/ 7938 w 16997"/>
                <a:gd name="connsiteY7" fmla="*/ 4487 h 21085"/>
                <a:gd name="connsiteX8" fmla="*/ 11706 w 16997"/>
                <a:gd name="connsiteY8" fmla="*/ 7393 h 21085"/>
                <a:gd name="connsiteX9" fmla="*/ 9117 w 16997"/>
                <a:gd name="connsiteY9" fmla="*/ 7307 h 21085"/>
                <a:gd name="connsiteX10" fmla="*/ 0 w 16997"/>
                <a:gd name="connsiteY10" fmla="*/ 14355 h 21085"/>
                <a:gd name="connsiteX11" fmla="*/ 9002 w 16997"/>
                <a:gd name="connsiteY11" fmla="*/ 21086 h 21085"/>
                <a:gd name="connsiteX12" fmla="*/ 16394 w 16997"/>
                <a:gd name="connsiteY12" fmla="*/ 20166 h 21085"/>
                <a:gd name="connsiteX13" fmla="*/ 16998 w 16997"/>
                <a:gd name="connsiteY13" fmla="*/ 20022 h 21085"/>
                <a:gd name="connsiteX14" fmla="*/ 16998 w 16997"/>
                <a:gd name="connsiteY14" fmla="*/ 7681 h 21085"/>
                <a:gd name="connsiteX15" fmla="*/ 8312 w 16997"/>
                <a:gd name="connsiteY15" fmla="*/ 0 h 21085"/>
                <a:gd name="connsiteX16" fmla="*/ 11677 w 16997"/>
                <a:gd name="connsiteY16" fmla="*/ 11794 h 21085"/>
                <a:gd name="connsiteX17" fmla="*/ 11677 w 16997"/>
                <a:gd name="connsiteY17" fmla="*/ 16455 h 21085"/>
                <a:gd name="connsiteX18" fmla="*/ 8916 w 16997"/>
                <a:gd name="connsiteY18" fmla="*/ 16685 h 21085"/>
                <a:gd name="connsiteX19" fmla="*/ 5321 w 16997"/>
                <a:gd name="connsiteY19" fmla="*/ 14297 h 21085"/>
                <a:gd name="connsiteX20" fmla="*/ 9462 w 16997"/>
                <a:gd name="connsiteY20" fmla="*/ 11650 h 21085"/>
                <a:gd name="connsiteX21" fmla="*/ 11677 w 16997"/>
                <a:gd name="connsiteY21" fmla="*/ 11794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997" h="21085">
                  <a:moveTo>
                    <a:pt x="8312" y="0"/>
                  </a:moveTo>
                  <a:cubicBezTo>
                    <a:pt x="6184" y="0"/>
                    <a:pt x="3854" y="316"/>
                    <a:pt x="2128" y="863"/>
                  </a:cubicBezTo>
                  <a:lnTo>
                    <a:pt x="1582" y="1036"/>
                  </a:lnTo>
                  <a:lnTo>
                    <a:pt x="1582" y="1582"/>
                  </a:lnTo>
                  <a:cubicBezTo>
                    <a:pt x="1582" y="2877"/>
                    <a:pt x="1870" y="3941"/>
                    <a:pt x="2445" y="4861"/>
                  </a:cubicBezTo>
                  <a:lnTo>
                    <a:pt x="2761" y="5351"/>
                  </a:lnTo>
                  <a:lnTo>
                    <a:pt x="3308" y="5178"/>
                  </a:lnTo>
                  <a:cubicBezTo>
                    <a:pt x="4976" y="4689"/>
                    <a:pt x="6385" y="4487"/>
                    <a:pt x="7938" y="4487"/>
                  </a:cubicBezTo>
                  <a:cubicBezTo>
                    <a:pt x="10987" y="4487"/>
                    <a:pt x="11648" y="5609"/>
                    <a:pt x="11706" y="7393"/>
                  </a:cubicBezTo>
                  <a:cubicBezTo>
                    <a:pt x="10987" y="7335"/>
                    <a:pt x="10153" y="7307"/>
                    <a:pt x="9117" y="7307"/>
                  </a:cubicBezTo>
                  <a:cubicBezTo>
                    <a:pt x="3595" y="7307"/>
                    <a:pt x="0" y="10068"/>
                    <a:pt x="0" y="14355"/>
                  </a:cubicBezTo>
                  <a:cubicBezTo>
                    <a:pt x="0" y="19935"/>
                    <a:pt x="4889" y="21086"/>
                    <a:pt x="9002" y="21086"/>
                  </a:cubicBezTo>
                  <a:cubicBezTo>
                    <a:pt x="11102" y="21086"/>
                    <a:pt x="13604" y="20770"/>
                    <a:pt x="16394" y="20166"/>
                  </a:cubicBezTo>
                  <a:lnTo>
                    <a:pt x="16998" y="20022"/>
                  </a:lnTo>
                  <a:lnTo>
                    <a:pt x="16998" y="7681"/>
                  </a:lnTo>
                  <a:cubicBezTo>
                    <a:pt x="16969" y="2589"/>
                    <a:pt x="14035" y="0"/>
                    <a:pt x="8312" y="0"/>
                  </a:cubicBezTo>
                  <a:moveTo>
                    <a:pt x="11677" y="11794"/>
                  </a:moveTo>
                  <a:lnTo>
                    <a:pt x="11677" y="16455"/>
                  </a:lnTo>
                  <a:cubicBezTo>
                    <a:pt x="10900" y="16598"/>
                    <a:pt x="9922" y="16685"/>
                    <a:pt x="8916" y="16685"/>
                  </a:cubicBezTo>
                  <a:cubicBezTo>
                    <a:pt x="6299" y="16685"/>
                    <a:pt x="5321" y="16052"/>
                    <a:pt x="5321" y="14297"/>
                  </a:cubicBezTo>
                  <a:cubicBezTo>
                    <a:pt x="5321" y="13175"/>
                    <a:pt x="5752" y="11650"/>
                    <a:pt x="9462" y="11650"/>
                  </a:cubicBezTo>
                  <a:cubicBezTo>
                    <a:pt x="10066" y="11650"/>
                    <a:pt x="10987" y="11708"/>
                    <a:pt x="11677" y="11794"/>
                  </a:cubicBezTo>
                </a:path>
              </a:pathLst>
            </a:custGeom>
            <a:grpFill/>
            <a:ln w="2874" cap="flat">
              <a:noFill/>
              <a:prstDash val="solid"/>
              <a:miter/>
            </a:ln>
          </p:spPr>
          <p:txBody>
            <a:bodyPr rtlCol="0" anchor="ctr"/>
            <a:lstStyle/>
            <a:p>
              <a:endParaRPr lang="en-US"/>
            </a:p>
          </p:txBody>
        </p:sp>
        <p:sp>
          <p:nvSpPr>
            <p:cNvPr id="38" name="Graphic 7">
              <a:extLst>
                <a:ext uri="{FF2B5EF4-FFF2-40B4-BE49-F238E27FC236}">
                  <a16:creationId xmlns:a16="http://schemas.microsoft.com/office/drawing/2014/main" id="{ABB9EAD4-09EF-C041-865C-EC79F83A3F34}"/>
                </a:ext>
              </a:extLst>
            </p:cNvPr>
            <p:cNvSpPr/>
            <p:nvPr/>
          </p:nvSpPr>
          <p:spPr>
            <a:xfrm>
              <a:off x="6166579" y="3424224"/>
              <a:ext cx="5320" cy="21172"/>
            </a:xfrm>
            <a:custGeom>
              <a:avLst/>
              <a:gdLst>
                <a:gd name="connsiteX0" fmla="*/ 4688 w 5320"/>
                <a:gd name="connsiteY0" fmla="*/ 144 h 21172"/>
                <a:gd name="connsiteX1" fmla="*/ 2675 w 5320"/>
                <a:gd name="connsiteY1" fmla="*/ 0 h 21172"/>
                <a:gd name="connsiteX2" fmla="*/ 633 w 5320"/>
                <a:gd name="connsiteY2" fmla="*/ 144 h 21172"/>
                <a:gd name="connsiteX3" fmla="*/ 0 w 5320"/>
                <a:gd name="connsiteY3" fmla="*/ 259 h 21172"/>
                <a:gd name="connsiteX4" fmla="*/ 0 w 5320"/>
                <a:gd name="connsiteY4" fmla="*/ 20885 h 21172"/>
                <a:gd name="connsiteX5" fmla="*/ 633 w 5320"/>
                <a:gd name="connsiteY5" fmla="*/ 21000 h 21172"/>
                <a:gd name="connsiteX6" fmla="*/ 2646 w 5320"/>
                <a:gd name="connsiteY6" fmla="*/ 21172 h 21172"/>
                <a:gd name="connsiteX7" fmla="*/ 4688 w 5320"/>
                <a:gd name="connsiteY7" fmla="*/ 21000 h 21172"/>
                <a:gd name="connsiteX8" fmla="*/ 5321 w 5320"/>
                <a:gd name="connsiteY8" fmla="*/ 20885 h 21172"/>
                <a:gd name="connsiteX9" fmla="*/ 5321 w 5320"/>
                <a:gd name="connsiteY9" fmla="*/ 259 h 21172"/>
                <a:gd name="connsiteX10" fmla="*/ 4688 w 5320"/>
                <a:gd name="connsiteY10" fmla="*/ 144 h 21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20" h="21172">
                  <a:moveTo>
                    <a:pt x="4688" y="144"/>
                  </a:moveTo>
                  <a:cubicBezTo>
                    <a:pt x="4055" y="29"/>
                    <a:pt x="3250" y="0"/>
                    <a:pt x="2675" y="0"/>
                  </a:cubicBezTo>
                  <a:cubicBezTo>
                    <a:pt x="2215" y="0"/>
                    <a:pt x="1352" y="29"/>
                    <a:pt x="633" y="144"/>
                  </a:cubicBezTo>
                  <a:lnTo>
                    <a:pt x="0" y="259"/>
                  </a:lnTo>
                  <a:lnTo>
                    <a:pt x="0" y="20885"/>
                  </a:lnTo>
                  <a:lnTo>
                    <a:pt x="633" y="21000"/>
                  </a:lnTo>
                  <a:cubicBezTo>
                    <a:pt x="1265" y="21115"/>
                    <a:pt x="2071" y="21172"/>
                    <a:pt x="2646" y="21172"/>
                  </a:cubicBezTo>
                  <a:cubicBezTo>
                    <a:pt x="3106" y="21172"/>
                    <a:pt x="3969" y="21144"/>
                    <a:pt x="4688" y="21000"/>
                  </a:cubicBezTo>
                  <a:lnTo>
                    <a:pt x="5321" y="20885"/>
                  </a:lnTo>
                  <a:lnTo>
                    <a:pt x="5321" y="259"/>
                  </a:lnTo>
                  <a:lnTo>
                    <a:pt x="4688" y="144"/>
                  </a:lnTo>
                  <a:close/>
                </a:path>
              </a:pathLst>
            </a:custGeom>
            <a:grpFill/>
            <a:ln w="2874" cap="flat">
              <a:noFill/>
              <a:prstDash val="solid"/>
              <a:miter/>
            </a:ln>
          </p:spPr>
          <p:txBody>
            <a:bodyPr rtlCol="0" anchor="ctr"/>
            <a:lstStyle/>
            <a:p>
              <a:endParaRPr lang="en-US"/>
            </a:p>
          </p:txBody>
        </p:sp>
        <p:sp>
          <p:nvSpPr>
            <p:cNvPr id="39" name="Graphic 7">
              <a:extLst>
                <a:ext uri="{FF2B5EF4-FFF2-40B4-BE49-F238E27FC236}">
                  <a16:creationId xmlns:a16="http://schemas.microsoft.com/office/drawing/2014/main" id="{07E0F0B7-32A6-6E48-9639-D6C695066995}"/>
                </a:ext>
              </a:extLst>
            </p:cNvPr>
            <p:cNvSpPr/>
            <p:nvPr/>
          </p:nvSpPr>
          <p:spPr>
            <a:xfrm>
              <a:off x="6166234"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40" name="Graphic 7">
              <a:extLst>
                <a:ext uri="{FF2B5EF4-FFF2-40B4-BE49-F238E27FC236}">
                  <a16:creationId xmlns:a16="http://schemas.microsoft.com/office/drawing/2014/main" id="{4B65F27A-45C1-D74A-B18D-5304B64A1452}"/>
                </a:ext>
              </a:extLst>
            </p:cNvPr>
            <p:cNvSpPr/>
            <p:nvPr/>
          </p:nvSpPr>
          <p:spPr>
            <a:xfrm>
              <a:off x="6095222" y="3424224"/>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6"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41" name="Graphic 7">
              <a:extLst>
                <a:ext uri="{FF2B5EF4-FFF2-40B4-BE49-F238E27FC236}">
                  <a16:creationId xmlns:a16="http://schemas.microsoft.com/office/drawing/2014/main" id="{11314693-6A90-DC48-A90C-AC177BD4F659}"/>
                </a:ext>
              </a:extLst>
            </p:cNvPr>
            <p:cNvSpPr/>
            <p:nvPr/>
          </p:nvSpPr>
          <p:spPr>
            <a:xfrm>
              <a:off x="6094906"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42" name="Graphic 7">
              <a:extLst>
                <a:ext uri="{FF2B5EF4-FFF2-40B4-BE49-F238E27FC236}">
                  <a16:creationId xmlns:a16="http://schemas.microsoft.com/office/drawing/2014/main" id="{663A3057-52D9-A540-A5EA-3DA9BF9AE7D8}"/>
                </a:ext>
              </a:extLst>
            </p:cNvPr>
            <p:cNvSpPr/>
            <p:nvPr/>
          </p:nvSpPr>
          <p:spPr>
            <a:xfrm>
              <a:off x="6061946" y="3424282"/>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5"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43" name="Graphic 7">
              <a:extLst>
                <a:ext uri="{FF2B5EF4-FFF2-40B4-BE49-F238E27FC236}">
                  <a16:creationId xmlns:a16="http://schemas.microsoft.com/office/drawing/2014/main" id="{62624187-6FFA-D945-B7C6-280A121EC0F2}"/>
                </a:ext>
              </a:extLst>
            </p:cNvPr>
            <p:cNvSpPr/>
            <p:nvPr/>
          </p:nvSpPr>
          <p:spPr>
            <a:xfrm>
              <a:off x="6061601" y="3416428"/>
              <a:ext cx="5925" cy="5925"/>
            </a:xfrm>
            <a:custGeom>
              <a:avLst/>
              <a:gdLst>
                <a:gd name="connsiteX0" fmla="*/ 2962 w 5925"/>
                <a:gd name="connsiteY0" fmla="*/ 0 h 5925"/>
                <a:gd name="connsiteX1" fmla="*/ 0 w 5925"/>
                <a:gd name="connsiteY1" fmla="*/ 2963 h 5925"/>
                <a:gd name="connsiteX2" fmla="*/ 2962 w 5925"/>
                <a:gd name="connsiteY2" fmla="*/ 5926 h 5925"/>
                <a:gd name="connsiteX3" fmla="*/ 5925 w 5925"/>
                <a:gd name="connsiteY3" fmla="*/ 2963 h 5925"/>
                <a:gd name="connsiteX4" fmla="*/ 2962 w 5925"/>
                <a:gd name="connsiteY4" fmla="*/ 0 h 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5" h="5925">
                  <a:moveTo>
                    <a:pt x="2962" y="0"/>
                  </a:moveTo>
                  <a:cubicBezTo>
                    <a:pt x="1323" y="0"/>
                    <a:pt x="0" y="1323"/>
                    <a:pt x="0" y="2963"/>
                  </a:cubicBezTo>
                  <a:cubicBezTo>
                    <a:pt x="0" y="4603"/>
                    <a:pt x="1323" y="5926"/>
                    <a:pt x="2962" y="5926"/>
                  </a:cubicBezTo>
                  <a:cubicBezTo>
                    <a:pt x="4602" y="5926"/>
                    <a:pt x="5925" y="4603"/>
                    <a:pt x="5925" y="2963"/>
                  </a:cubicBezTo>
                  <a:cubicBezTo>
                    <a:pt x="5953" y="1352"/>
                    <a:pt x="4602" y="0"/>
                    <a:pt x="2962" y="0"/>
                  </a:cubicBezTo>
                </a:path>
              </a:pathLst>
            </a:custGeom>
            <a:grpFill/>
            <a:ln w="2874" cap="flat">
              <a:noFill/>
              <a:prstDash val="solid"/>
              <a:miter/>
            </a:ln>
          </p:spPr>
          <p:txBody>
            <a:bodyPr rtlCol="0" anchor="ctr"/>
            <a:lstStyle/>
            <a:p>
              <a:endParaRPr lang="en-US"/>
            </a:p>
          </p:txBody>
        </p:sp>
        <p:sp>
          <p:nvSpPr>
            <p:cNvPr id="44" name="Graphic 7">
              <a:extLst>
                <a:ext uri="{FF2B5EF4-FFF2-40B4-BE49-F238E27FC236}">
                  <a16:creationId xmlns:a16="http://schemas.microsoft.com/office/drawing/2014/main" id="{4CD2EA69-6278-124A-BDC0-97C5C1C81AD2}"/>
                </a:ext>
              </a:extLst>
            </p:cNvPr>
            <p:cNvSpPr/>
            <p:nvPr/>
          </p:nvSpPr>
          <p:spPr>
            <a:xfrm>
              <a:off x="6000685" y="3423879"/>
              <a:ext cx="9318" cy="14786"/>
            </a:xfrm>
            <a:custGeom>
              <a:avLst/>
              <a:gdLst>
                <a:gd name="connsiteX0" fmla="*/ 1122 w 9318"/>
                <a:gd name="connsiteY0" fmla="*/ 14729 h 14786"/>
                <a:gd name="connsiteX1" fmla="*/ 1208 w 9318"/>
                <a:gd name="connsiteY1" fmla="*/ 14729 h 14786"/>
                <a:gd name="connsiteX2" fmla="*/ 2301 w 9318"/>
                <a:gd name="connsiteY2" fmla="*/ 14786 h 14786"/>
                <a:gd name="connsiteX3" fmla="*/ 2473 w 9318"/>
                <a:gd name="connsiteY3" fmla="*/ 14786 h 14786"/>
                <a:gd name="connsiteX4" fmla="*/ 2589 w 9318"/>
                <a:gd name="connsiteY4" fmla="*/ 14786 h 14786"/>
                <a:gd name="connsiteX5" fmla="*/ 9319 w 9318"/>
                <a:gd name="connsiteY5" fmla="*/ 7134 h 14786"/>
                <a:gd name="connsiteX6" fmla="*/ 4573 w 9318"/>
                <a:gd name="connsiteY6" fmla="*/ 0 h 14786"/>
                <a:gd name="connsiteX7" fmla="*/ 345 w 9318"/>
                <a:gd name="connsiteY7" fmla="*/ 5207 h 14786"/>
                <a:gd name="connsiteX8" fmla="*/ 345 w 9318"/>
                <a:gd name="connsiteY8" fmla="*/ 10960 h 14786"/>
                <a:gd name="connsiteX9" fmla="*/ 0 w 9318"/>
                <a:gd name="connsiteY9" fmla="*/ 14470 h 14786"/>
                <a:gd name="connsiteX10" fmla="*/ 575 w 9318"/>
                <a:gd name="connsiteY10" fmla="*/ 14614 h 14786"/>
                <a:gd name="connsiteX11" fmla="*/ 661 w 9318"/>
                <a:gd name="connsiteY11" fmla="*/ 14643 h 14786"/>
                <a:gd name="connsiteX12" fmla="*/ 1122 w 9318"/>
                <a:gd name="connsiteY12" fmla="*/ 14729 h 1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18" h="14786">
                  <a:moveTo>
                    <a:pt x="1122" y="14729"/>
                  </a:moveTo>
                  <a:lnTo>
                    <a:pt x="1208" y="14729"/>
                  </a:lnTo>
                  <a:cubicBezTo>
                    <a:pt x="1553" y="14757"/>
                    <a:pt x="1927" y="14786"/>
                    <a:pt x="2301" y="14786"/>
                  </a:cubicBezTo>
                  <a:lnTo>
                    <a:pt x="2473" y="14786"/>
                  </a:lnTo>
                  <a:lnTo>
                    <a:pt x="2589" y="14786"/>
                  </a:lnTo>
                  <a:cubicBezTo>
                    <a:pt x="7047" y="14786"/>
                    <a:pt x="9319" y="12226"/>
                    <a:pt x="9319" y="7134"/>
                  </a:cubicBezTo>
                  <a:cubicBezTo>
                    <a:pt x="9319" y="2129"/>
                    <a:pt x="7909" y="0"/>
                    <a:pt x="4573" y="0"/>
                  </a:cubicBezTo>
                  <a:cubicBezTo>
                    <a:pt x="1841" y="0"/>
                    <a:pt x="345" y="1841"/>
                    <a:pt x="345" y="5207"/>
                  </a:cubicBezTo>
                  <a:lnTo>
                    <a:pt x="345" y="10960"/>
                  </a:lnTo>
                  <a:cubicBezTo>
                    <a:pt x="345" y="11938"/>
                    <a:pt x="288" y="13521"/>
                    <a:pt x="0" y="14470"/>
                  </a:cubicBezTo>
                  <a:cubicBezTo>
                    <a:pt x="144" y="14527"/>
                    <a:pt x="345" y="14556"/>
                    <a:pt x="575" y="14614"/>
                  </a:cubicBezTo>
                  <a:lnTo>
                    <a:pt x="661" y="14643"/>
                  </a:lnTo>
                  <a:cubicBezTo>
                    <a:pt x="748" y="14671"/>
                    <a:pt x="949" y="14700"/>
                    <a:pt x="1122" y="14729"/>
                  </a:cubicBezTo>
                </a:path>
              </a:pathLst>
            </a:custGeom>
            <a:grpFill/>
            <a:ln w="2874" cap="flat">
              <a:noFill/>
              <a:prstDash val="solid"/>
              <a:miter/>
            </a:ln>
          </p:spPr>
          <p:txBody>
            <a:bodyPr rtlCol="0" anchor="ctr"/>
            <a:lstStyle/>
            <a:p>
              <a:endParaRPr lang="en-US"/>
            </a:p>
          </p:txBody>
        </p:sp>
        <p:sp>
          <p:nvSpPr>
            <p:cNvPr id="45" name="Graphic 7">
              <a:extLst>
                <a:ext uri="{FF2B5EF4-FFF2-40B4-BE49-F238E27FC236}">
                  <a16:creationId xmlns:a16="http://schemas.microsoft.com/office/drawing/2014/main" id="{40C786DD-8B27-8444-9FF2-BFD5851AA759}"/>
                </a:ext>
              </a:extLst>
            </p:cNvPr>
            <p:cNvSpPr/>
            <p:nvPr/>
          </p:nvSpPr>
          <p:spPr>
            <a:xfrm>
              <a:off x="5980466" y="3405957"/>
              <a:ext cx="45586" cy="45595"/>
            </a:xfrm>
            <a:custGeom>
              <a:avLst/>
              <a:gdLst>
                <a:gd name="connsiteX0" fmla="*/ 11476 w 45586"/>
                <a:gd name="connsiteY0" fmla="*/ 38289 h 45595"/>
                <a:gd name="connsiteX1" fmla="*/ 12223 w 45586"/>
                <a:gd name="connsiteY1" fmla="*/ 35297 h 45595"/>
                <a:gd name="connsiteX2" fmla="*/ 12223 w 45586"/>
                <a:gd name="connsiteY2" fmla="*/ 35297 h 45595"/>
                <a:gd name="connsiteX3" fmla="*/ 12223 w 45586"/>
                <a:gd name="connsiteY3" fmla="*/ 2589 h 45595"/>
                <a:gd name="connsiteX4" fmla="*/ 0 w 45586"/>
                <a:gd name="connsiteY4" fmla="*/ 22783 h 45595"/>
                <a:gd name="connsiteX5" fmla="*/ 22779 w 45586"/>
                <a:gd name="connsiteY5" fmla="*/ 45595 h 45595"/>
                <a:gd name="connsiteX6" fmla="*/ 45587 w 45586"/>
                <a:gd name="connsiteY6" fmla="*/ 22783 h 45595"/>
                <a:gd name="connsiteX7" fmla="*/ 22779 w 45586"/>
                <a:gd name="connsiteY7" fmla="*/ 0 h 45595"/>
                <a:gd name="connsiteX8" fmla="*/ 20421 w 45586"/>
                <a:gd name="connsiteY8" fmla="*/ 115 h 45595"/>
                <a:gd name="connsiteX9" fmla="*/ 20421 w 45586"/>
                <a:gd name="connsiteY9" fmla="*/ 13204 h 45595"/>
                <a:gd name="connsiteX10" fmla="*/ 26662 w 45586"/>
                <a:gd name="connsiteY10" fmla="*/ 10903 h 45595"/>
                <a:gd name="connsiteX11" fmla="*/ 37965 w 45586"/>
                <a:gd name="connsiteY11" fmla="*/ 24883 h 45595"/>
                <a:gd name="connsiteX12" fmla="*/ 22290 w 45586"/>
                <a:gd name="connsiteY12" fmla="*/ 39756 h 45595"/>
                <a:gd name="connsiteX13" fmla="*/ 18781 w 45586"/>
                <a:gd name="connsiteY13" fmla="*/ 39554 h 45595"/>
                <a:gd name="connsiteX14" fmla="*/ 18666 w 45586"/>
                <a:gd name="connsiteY14" fmla="*/ 39554 h 45595"/>
                <a:gd name="connsiteX15" fmla="*/ 12109 w 45586"/>
                <a:gd name="connsiteY15" fmla="*/ 38461 h 45595"/>
                <a:gd name="connsiteX16" fmla="*/ 11476 w 45586"/>
                <a:gd name="connsiteY16" fmla="*/ 38289 h 45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586" h="45595">
                  <a:moveTo>
                    <a:pt x="11476" y="38289"/>
                  </a:moveTo>
                  <a:cubicBezTo>
                    <a:pt x="12281" y="37310"/>
                    <a:pt x="12223" y="35297"/>
                    <a:pt x="12223" y="35297"/>
                  </a:cubicBezTo>
                  <a:lnTo>
                    <a:pt x="12223" y="35297"/>
                  </a:lnTo>
                  <a:lnTo>
                    <a:pt x="12223" y="2589"/>
                  </a:lnTo>
                  <a:cubicBezTo>
                    <a:pt x="4947" y="6386"/>
                    <a:pt x="0" y="14009"/>
                    <a:pt x="0" y="22783"/>
                  </a:cubicBezTo>
                  <a:cubicBezTo>
                    <a:pt x="0" y="35383"/>
                    <a:pt x="10210" y="45595"/>
                    <a:pt x="22779" y="45595"/>
                  </a:cubicBezTo>
                  <a:cubicBezTo>
                    <a:pt x="35376" y="45595"/>
                    <a:pt x="45587" y="35383"/>
                    <a:pt x="45587" y="22783"/>
                  </a:cubicBezTo>
                  <a:cubicBezTo>
                    <a:pt x="45587" y="10184"/>
                    <a:pt x="35376" y="0"/>
                    <a:pt x="22779" y="0"/>
                  </a:cubicBezTo>
                  <a:cubicBezTo>
                    <a:pt x="21974" y="0"/>
                    <a:pt x="21197" y="29"/>
                    <a:pt x="20421" y="115"/>
                  </a:cubicBezTo>
                  <a:lnTo>
                    <a:pt x="20421" y="13204"/>
                  </a:lnTo>
                  <a:cubicBezTo>
                    <a:pt x="21830" y="11766"/>
                    <a:pt x="24131" y="10903"/>
                    <a:pt x="26662" y="10903"/>
                  </a:cubicBezTo>
                  <a:cubicBezTo>
                    <a:pt x="33737" y="10903"/>
                    <a:pt x="37965" y="16138"/>
                    <a:pt x="37965" y="24883"/>
                  </a:cubicBezTo>
                  <a:cubicBezTo>
                    <a:pt x="37965" y="34060"/>
                    <a:pt x="31954" y="39756"/>
                    <a:pt x="22290" y="39756"/>
                  </a:cubicBezTo>
                  <a:cubicBezTo>
                    <a:pt x="21197" y="39756"/>
                    <a:pt x="19989" y="39698"/>
                    <a:pt x="18781" y="39554"/>
                  </a:cubicBezTo>
                  <a:lnTo>
                    <a:pt x="18666" y="39554"/>
                  </a:lnTo>
                  <a:cubicBezTo>
                    <a:pt x="16135" y="39410"/>
                    <a:pt x="12281" y="38490"/>
                    <a:pt x="12109" y="38461"/>
                  </a:cubicBezTo>
                  <a:lnTo>
                    <a:pt x="11476" y="38289"/>
                  </a:lnTo>
                  <a:close/>
                </a:path>
              </a:pathLst>
            </a:custGeom>
            <a:grpFill/>
            <a:ln w="2874" cap="flat">
              <a:noFill/>
              <a:prstDash val="solid"/>
              <a:miter/>
            </a:ln>
          </p:spPr>
          <p:txBody>
            <a:bodyPr rtlCol="0" anchor="ctr"/>
            <a:lstStyle/>
            <a:p>
              <a:endParaRPr lang="en-US"/>
            </a:p>
          </p:txBody>
        </p:sp>
      </p:grpSp>
    </p:spTree>
    <p:extLst>
      <p:ext uri="{BB962C8B-B14F-4D97-AF65-F5344CB8AC3E}">
        <p14:creationId xmlns:p14="http://schemas.microsoft.com/office/powerpoint/2010/main" val="283319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Header Photo Left">
  <p:cSld name="2_Header Photo Left">
    <p:spTree>
      <p:nvGrpSpPr>
        <p:cNvPr id="1" name="Shape 96"/>
        <p:cNvGrpSpPr/>
        <p:nvPr/>
      </p:nvGrpSpPr>
      <p:grpSpPr>
        <a:xfrm>
          <a:off x="0" y="0"/>
          <a:ext cx="0" cy="0"/>
          <a:chOff x="0" y="0"/>
          <a:chExt cx="0" cy="0"/>
        </a:xfrm>
      </p:grpSpPr>
      <p:grpSp>
        <p:nvGrpSpPr>
          <p:cNvPr id="97" name="Google Shape;97;p35"/>
          <p:cNvGrpSpPr/>
          <p:nvPr/>
        </p:nvGrpSpPr>
        <p:grpSpPr>
          <a:xfrm>
            <a:off x="10179842" y="6277330"/>
            <a:ext cx="1552373" cy="306246"/>
            <a:chOff x="5980466" y="3405957"/>
            <a:chExt cx="231123" cy="45595"/>
          </a:xfrm>
        </p:grpSpPr>
        <p:sp>
          <p:nvSpPr>
            <p:cNvPr id="98" name="Google Shape;98;p35"/>
            <p:cNvSpPr/>
            <p:nvPr/>
          </p:nvSpPr>
          <p:spPr>
            <a:xfrm>
              <a:off x="6038218" y="3416918"/>
              <a:ext cx="19327" cy="28622"/>
            </a:xfrm>
            <a:custGeom>
              <a:avLst/>
              <a:gdLst/>
              <a:ahLst/>
              <a:cxnLst/>
              <a:rect l="l" t="t" r="r" b="b"/>
              <a:pathLst>
                <a:path w="19327" h="28622" extrusionOk="0">
                  <a:moveTo>
                    <a:pt x="14697" y="13117"/>
                  </a:moveTo>
                  <a:cubicBezTo>
                    <a:pt x="16250" y="12053"/>
                    <a:pt x="17602" y="10212"/>
                    <a:pt x="17602" y="7594"/>
                  </a:cubicBezTo>
                  <a:cubicBezTo>
                    <a:pt x="17602" y="1323"/>
                    <a:pt x="11821" y="0"/>
                    <a:pt x="6989" y="0"/>
                  </a:cubicBezTo>
                  <a:cubicBezTo>
                    <a:pt x="4429" y="0"/>
                    <a:pt x="1870" y="172"/>
                    <a:pt x="604" y="431"/>
                  </a:cubicBezTo>
                  <a:lnTo>
                    <a:pt x="0" y="546"/>
                  </a:lnTo>
                  <a:lnTo>
                    <a:pt x="0" y="28076"/>
                  </a:lnTo>
                  <a:lnTo>
                    <a:pt x="661" y="28162"/>
                  </a:lnTo>
                  <a:cubicBezTo>
                    <a:pt x="2905" y="28450"/>
                    <a:pt x="5350" y="28623"/>
                    <a:pt x="7248" y="28623"/>
                  </a:cubicBezTo>
                  <a:cubicBezTo>
                    <a:pt x="17774" y="28623"/>
                    <a:pt x="19327" y="23330"/>
                    <a:pt x="19327" y="20166"/>
                  </a:cubicBezTo>
                  <a:cubicBezTo>
                    <a:pt x="19327" y="16771"/>
                    <a:pt x="17602" y="14239"/>
                    <a:pt x="14697" y="13117"/>
                  </a:cubicBezTo>
                  <a:moveTo>
                    <a:pt x="5407" y="11363"/>
                  </a:moveTo>
                  <a:lnTo>
                    <a:pt x="5407" y="4516"/>
                  </a:lnTo>
                  <a:cubicBezTo>
                    <a:pt x="5925" y="4459"/>
                    <a:pt x="6557" y="4459"/>
                    <a:pt x="7363" y="4459"/>
                  </a:cubicBezTo>
                  <a:cubicBezTo>
                    <a:pt x="9549" y="4459"/>
                    <a:pt x="12137" y="5034"/>
                    <a:pt x="12137" y="7824"/>
                  </a:cubicBezTo>
                  <a:cubicBezTo>
                    <a:pt x="12137" y="10212"/>
                    <a:pt x="10613" y="11363"/>
                    <a:pt x="7478" y="11363"/>
                  </a:cubicBezTo>
                  <a:lnTo>
                    <a:pt x="5407" y="11363"/>
                  </a:lnTo>
                  <a:close/>
                  <a:moveTo>
                    <a:pt x="13662" y="20022"/>
                  </a:moveTo>
                  <a:cubicBezTo>
                    <a:pt x="13662" y="21690"/>
                    <a:pt x="13029" y="23934"/>
                    <a:pt x="7650" y="23934"/>
                  </a:cubicBezTo>
                  <a:cubicBezTo>
                    <a:pt x="7104" y="23934"/>
                    <a:pt x="6155" y="23934"/>
                    <a:pt x="5407" y="23876"/>
                  </a:cubicBezTo>
                  <a:lnTo>
                    <a:pt x="5407" y="15994"/>
                  </a:lnTo>
                  <a:lnTo>
                    <a:pt x="7881" y="15994"/>
                  </a:lnTo>
                  <a:cubicBezTo>
                    <a:pt x="13057" y="15965"/>
                    <a:pt x="13662" y="18267"/>
                    <a:pt x="13662" y="20022"/>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9" name="Google Shape;99;p35"/>
            <p:cNvSpPr/>
            <p:nvPr/>
          </p:nvSpPr>
          <p:spPr>
            <a:xfrm>
              <a:off x="6071092" y="3424426"/>
              <a:ext cx="20017" cy="21114"/>
            </a:xfrm>
            <a:custGeom>
              <a:avLst/>
              <a:gdLst/>
              <a:ahLst/>
              <a:cxnLst/>
              <a:rect l="l" t="t" r="r" b="b"/>
              <a:pathLst>
                <a:path w="20017" h="21114" extrusionOk="0">
                  <a:moveTo>
                    <a:pt x="10009" y="0"/>
                  </a:moveTo>
                  <a:cubicBezTo>
                    <a:pt x="3825" y="0"/>
                    <a:pt x="0" y="4056"/>
                    <a:pt x="0" y="10586"/>
                  </a:cubicBezTo>
                  <a:cubicBezTo>
                    <a:pt x="0" y="17087"/>
                    <a:pt x="3825" y="21115"/>
                    <a:pt x="10009" y="21115"/>
                  </a:cubicBezTo>
                  <a:cubicBezTo>
                    <a:pt x="16164" y="21115"/>
                    <a:pt x="20018" y="17087"/>
                    <a:pt x="20018" y="10586"/>
                  </a:cubicBezTo>
                  <a:cubicBezTo>
                    <a:pt x="20018" y="4056"/>
                    <a:pt x="16164" y="0"/>
                    <a:pt x="10009" y="0"/>
                  </a:cubicBezTo>
                  <a:moveTo>
                    <a:pt x="14467" y="10557"/>
                  </a:moveTo>
                  <a:cubicBezTo>
                    <a:pt x="14467" y="14671"/>
                    <a:pt x="13000" y="16685"/>
                    <a:pt x="10009" y="16685"/>
                  </a:cubicBezTo>
                  <a:cubicBezTo>
                    <a:pt x="7047" y="16685"/>
                    <a:pt x="5580" y="14671"/>
                    <a:pt x="5580" y="10557"/>
                  </a:cubicBezTo>
                  <a:cubicBezTo>
                    <a:pt x="5580" y="6444"/>
                    <a:pt x="7018" y="4459"/>
                    <a:pt x="10009" y="4459"/>
                  </a:cubicBezTo>
                  <a:cubicBezTo>
                    <a:pt x="13000" y="4459"/>
                    <a:pt x="14467" y="6473"/>
                    <a:pt x="14467" y="10557"/>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0" name="Google Shape;100;p35"/>
            <p:cNvSpPr/>
            <p:nvPr/>
          </p:nvSpPr>
          <p:spPr>
            <a:xfrm>
              <a:off x="6106037" y="3416284"/>
              <a:ext cx="19212" cy="29255"/>
            </a:xfrm>
            <a:custGeom>
              <a:avLst/>
              <a:gdLst/>
              <a:ahLst/>
              <a:cxnLst/>
              <a:rect l="l" t="t" r="r" b="b"/>
              <a:pathLst>
                <a:path w="19212" h="29255" extrusionOk="0">
                  <a:moveTo>
                    <a:pt x="10325" y="8141"/>
                  </a:moveTo>
                  <a:cubicBezTo>
                    <a:pt x="8427" y="8141"/>
                    <a:pt x="6673" y="8688"/>
                    <a:pt x="5378" y="9694"/>
                  </a:cubicBezTo>
                  <a:lnTo>
                    <a:pt x="5378" y="288"/>
                  </a:lnTo>
                  <a:lnTo>
                    <a:pt x="4746" y="173"/>
                  </a:lnTo>
                  <a:cubicBezTo>
                    <a:pt x="3969" y="29"/>
                    <a:pt x="3049" y="0"/>
                    <a:pt x="2675" y="0"/>
                  </a:cubicBezTo>
                  <a:cubicBezTo>
                    <a:pt x="2330" y="0"/>
                    <a:pt x="1409" y="29"/>
                    <a:pt x="633" y="173"/>
                  </a:cubicBezTo>
                  <a:lnTo>
                    <a:pt x="0" y="288"/>
                  </a:lnTo>
                  <a:lnTo>
                    <a:pt x="0" y="28019"/>
                  </a:lnTo>
                  <a:lnTo>
                    <a:pt x="518" y="28192"/>
                  </a:lnTo>
                  <a:cubicBezTo>
                    <a:pt x="2013" y="28681"/>
                    <a:pt x="4659" y="29256"/>
                    <a:pt x="7277" y="29256"/>
                  </a:cubicBezTo>
                  <a:cubicBezTo>
                    <a:pt x="14870" y="29256"/>
                    <a:pt x="19213" y="25229"/>
                    <a:pt x="19213" y="18238"/>
                  </a:cubicBezTo>
                  <a:cubicBezTo>
                    <a:pt x="19241" y="11823"/>
                    <a:pt x="15991" y="8141"/>
                    <a:pt x="10325" y="8141"/>
                  </a:cubicBezTo>
                  <a:moveTo>
                    <a:pt x="13662" y="18382"/>
                  </a:moveTo>
                  <a:cubicBezTo>
                    <a:pt x="13662" y="22438"/>
                    <a:pt x="11562" y="24653"/>
                    <a:pt x="7737" y="24653"/>
                  </a:cubicBezTo>
                  <a:cubicBezTo>
                    <a:pt x="6845" y="24653"/>
                    <a:pt x="6040" y="24567"/>
                    <a:pt x="5378" y="24423"/>
                  </a:cubicBezTo>
                  <a:lnTo>
                    <a:pt x="5378" y="17174"/>
                  </a:lnTo>
                  <a:cubicBezTo>
                    <a:pt x="5378" y="13060"/>
                    <a:pt x="8600" y="12744"/>
                    <a:pt x="9606" y="12744"/>
                  </a:cubicBezTo>
                  <a:cubicBezTo>
                    <a:pt x="11476" y="12744"/>
                    <a:pt x="13662" y="13405"/>
                    <a:pt x="13662" y="18382"/>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1" name="Google Shape;101;p35"/>
            <p:cNvSpPr/>
            <p:nvPr/>
          </p:nvSpPr>
          <p:spPr>
            <a:xfrm>
              <a:off x="6128384" y="3424426"/>
              <a:ext cx="19212" cy="21085"/>
            </a:xfrm>
            <a:custGeom>
              <a:avLst/>
              <a:gdLst/>
              <a:ahLst/>
              <a:cxnLst/>
              <a:rect l="l" t="t" r="r" b="b"/>
              <a:pathLst>
                <a:path w="19212" h="21085" extrusionOk="0">
                  <a:moveTo>
                    <a:pt x="10124" y="0"/>
                  </a:moveTo>
                  <a:cubicBezTo>
                    <a:pt x="3883" y="0"/>
                    <a:pt x="0" y="4085"/>
                    <a:pt x="0" y="10672"/>
                  </a:cubicBezTo>
                  <a:cubicBezTo>
                    <a:pt x="0" y="17404"/>
                    <a:pt x="3911" y="21086"/>
                    <a:pt x="11015" y="21086"/>
                  </a:cubicBezTo>
                  <a:cubicBezTo>
                    <a:pt x="13604" y="21086"/>
                    <a:pt x="15703" y="20741"/>
                    <a:pt x="17487" y="19993"/>
                  </a:cubicBezTo>
                  <a:lnTo>
                    <a:pt x="17976" y="19792"/>
                  </a:lnTo>
                  <a:lnTo>
                    <a:pt x="17947" y="19274"/>
                  </a:lnTo>
                  <a:cubicBezTo>
                    <a:pt x="17889" y="18094"/>
                    <a:pt x="17573" y="16857"/>
                    <a:pt x="17113" y="16052"/>
                  </a:cubicBezTo>
                  <a:lnTo>
                    <a:pt x="16796" y="15505"/>
                  </a:lnTo>
                  <a:lnTo>
                    <a:pt x="16193" y="15735"/>
                  </a:lnTo>
                  <a:cubicBezTo>
                    <a:pt x="14668" y="16311"/>
                    <a:pt x="13000" y="16598"/>
                    <a:pt x="11246" y="16598"/>
                  </a:cubicBezTo>
                  <a:cubicBezTo>
                    <a:pt x="7708" y="16598"/>
                    <a:pt x="5982" y="15246"/>
                    <a:pt x="5637" y="12197"/>
                  </a:cubicBezTo>
                  <a:lnTo>
                    <a:pt x="19040" y="12197"/>
                  </a:lnTo>
                  <a:lnTo>
                    <a:pt x="19126" y="11075"/>
                  </a:lnTo>
                  <a:cubicBezTo>
                    <a:pt x="19155" y="10586"/>
                    <a:pt x="19212" y="9953"/>
                    <a:pt x="19212" y="9378"/>
                  </a:cubicBezTo>
                  <a:cubicBezTo>
                    <a:pt x="19212" y="3682"/>
                    <a:pt x="15646" y="0"/>
                    <a:pt x="10124" y="0"/>
                  </a:cubicBezTo>
                  <a:moveTo>
                    <a:pt x="10009" y="4401"/>
                  </a:moveTo>
                  <a:cubicBezTo>
                    <a:pt x="12971" y="4401"/>
                    <a:pt x="13690" y="6703"/>
                    <a:pt x="13834" y="7997"/>
                  </a:cubicBezTo>
                  <a:lnTo>
                    <a:pt x="5752" y="7997"/>
                  </a:lnTo>
                  <a:cubicBezTo>
                    <a:pt x="6270" y="5581"/>
                    <a:pt x="7651" y="4401"/>
                    <a:pt x="10009" y="4401"/>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2" name="Google Shape;102;p35"/>
            <p:cNvSpPr/>
            <p:nvPr/>
          </p:nvSpPr>
          <p:spPr>
            <a:xfrm>
              <a:off x="6151307" y="3424684"/>
              <a:ext cx="12051" cy="20539"/>
            </a:xfrm>
            <a:custGeom>
              <a:avLst/>
              <a:gdLst/>
              <a:ahLst/>
              <a:cxnLst/>
              <a:rect l="l" t="t" r="r" b="b"/>
              <a:pathLst>
                <a:path w="12051" h="20539" extrusionOk="0">
                  <a:moveTo>
                    <a:pt x="11735" y="201"/>
                  </a:moveTo>
                  <a:lnTo>
                    <a:pt x="11217" y="144"/>
                  </a:lnTo>
                  <a:cubicBezTo>
                    <a:pt x="10901" y="115"/>
                    <a:pt x="10383" y="58"/>
                    <a:pt x="9923" y="58"/>
                  </a:cubicBezTo>
                  <a:cubicBezTo>
                    <a:pt x="7967" y="58"/>
                    <a:pt x="6299" y="690"/>
                    <a:pt x="4947" y="1985"/>
                  </a:cubicBezTo>
                  <a:cubicBezTo>
                    <a:pt x="4890" y="1496"/>
                    <a:pt x="4803" y="1064"/>
                    <a:pt x="4746" y="777"/>
                  </a:cubicBezTo>
                  <a:lnTo>
                    <a:pt x="4659" y="288"/>
                  </a:lnTo>
                  <a:lnTo>
                    <a:pt x="4171" y="173"/>
                  </a:lnTo>
                  <a:cubicBezTo>
                    <a:pt x="3710" y="58"/>
                    <a:pt x="3106" y="0"/>
                    <a:pt x="2387" y="0"/>
                  </a:cubicBezTo>
                  <a:cubicBezTo>
                    <a:pt x="1726" y="0"/>
                    <a:pt x="1208" y="58"/>
                    <a:pt x="633" y="173"/>
                  </a:cubicBezTo>
                  <a:lnTo>
                    <a:pt x="0" y="288"/>
                  </a:lnTo>
                  <a:lnTo>
                    <a:pt x="0" y="20281"/>
                  </a:lnTo>
                  <a:lnTo>
                    <a:pt x="633" y="20396"/>
                  </a:lnTo>
                  <a:cubicBezTo>
                    <a:pt x="1409" y="20540"/>
                    <a:pt x="2272" y="20540"/>
                    <a:pt x="2704" y="20540"/>
                  </a:cubicBezTo>
                  <a:cubicBezTo>
                    <a:pt x="3164" y="20540"/>
                    <a:pt x="4027" y="20511"/>
                    <a:pt x="4746" y="20367"/>
                  </a:cubicBezTo>
                  <a:lnTo>
                    <a:pt x="5378" y="20252"/>
                  </a:lnTo>
                  <a:lnTo>
                    <a:pt x="5378" y="10327"/>
                  </a:lnTo>
                  <a:cubicBezTo>
                    <a:pt x="5378" y="6588"/>
                    <a:pt x="6845" y="4861"/>
                    <a:pt x="9951" y="4861"/>
                  </a:cubicBezTo>
                  <a:lnTo>
                    <a:pt x="10354" y="4861"/>
                  </a:lnTo>
                  <a:cubicBezTo>
                    <a:pt x="10440" y="4861"/>
                    <a:pt x="10699" y="4861"/>
                    <a:pt x="10929" y="4919"/>
                  </a:cubicBezTo>
                  <a:lnTo>
                    <a:pt x="11706" y="5121"/>
                  </a:lnTo>
                  <a:lnTo>
                    <a:pt x="11850" y="4344"/>
                  </a:lnTo>
                  <a:cubicBezTo>
                    <a:pt x="11994" y="3682"/>
                    <a:pt x="12051" y="2963"/>
                    <a:pt x="12051" y="2359"/>
                  </a:cubicBezTo>
                  <a:cubicBezTo>
                    <a:pt x="12051" y="1697"/>
                    <a:pt x="11994" y="1180"/>
                    <a:pt x="11878" y="719"/>
                  </a:cubicBezTo>
                  <a:lnTo>
                    <a:pt x="11735" y="201"/>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3" name="Google Shape;103;p35"/>
            <p:cNvSpPr/>
            <p:nvPr/>
          </p:nvSpPr>
          <p:spPr>
            <a:xfrm>
              <a:off x="6175610" y="3424454"/>
              <a:ext cx="16738" cy="21114"/>
            </a:xfrm>
            <a:custGeom>
              <a:avLst/>
              <a:gdLst/>
              <a:ahLst/>
              <a:cxnLst/>
              <a:rect l="l" t="t" r="r" b="b"/>
              <a:pathLst>
                <a:path w="16738" h="21114" extrusionOk="0">
                  <a:moveTo>
                    <a:pt x="15819" y="16225"/>
                  </a:moveTo>
                  <a:lnTo>
                    <a:pt x="15502" y="15707"/>
                  </a:lnTo>
                  <a:lnTo>
                    <a:pt x="14927" y="15908"/>
                  </a:lnTo>
                  <a:cubicBezTo>
                    <a:pt x="13690" y="16339"/>
                    <a:pt x="12540" y="16512"/>
                    <a:pt x="11044" y="16512"/>
                  </a:cubicBezTo>
                  <a:cubicBezTo>
                    <a:pt x="7363" y="16512"/>
                    <a:pt x="5579" y="14556"/>
                    <a:pt x="5579" y="10528"/>
                  </a:cubicBezTo>
                  <a:cubicBezTo>
                    <a:pt x="5579" y="7767"/>
                    <a:pt x="6471" y="4516"/>
                    <a:pt x="10728" y="4516"/>
                  </a:cubicBezTo>
                  <a:cubicBezTo>
                    <a:pt x="12223" y="4516"/>
                    <a:pt x="13575" y="4718"/>
                    <a:pt x="14812" y="5091"/>
                  </a:cubicBezTo>
                  <a:lnTo>
                    <a:pt x="15416" y="5293"/>
                  </a:lnTo>
                  <a:lnTo>
                    <a:pt x="15703" y="4718"/>
                  </a:lnTo>
                  <a:cubicBezTo>
                    <a:pt x="16221" y="3711"/>
                    <a:pt x="16451" y="2359"/>
                    <a:pt x="16451" y="1496"/>
                  </a:cubicBezTo>
                  <a:lnTo>
                    <a:pt x="16451" y="978"/>
                  </a:lnTo>
                  <a:lnTo>
                    <a:pt x="15962" y="805"/>
                  </a:lnTo>
                  <a:cubicBezTo>
                    <a:pt x="14409" y="230"/>
                    <a:pt x="12770" y="0"/>
                    <a:pt x="10469" y="0"/>
                  </a:cubicBezTo>
                  <a:cubicBezTo>
                    <a:pt x="4113" y="0"/>
                    <a:pt x="0" y="4142"/>
                    <a:pt x="0" y="10586"/>
                  </a:cubicBezTo>
                  <a:cubicBezTo>
                    <a:pt x="0" y="17289"/>
                    <a:pt x="3911" y="21115"/>
                    <a:pt x="10728" y="21115"/>
                  </a:cubicBezTo>
                  <a:cubicBezTo>
                    <a:pt x="12741" y="21115"/>
                    <a:pt x="14582" y="20827"/>
                    <a:pt x="16221" y="20223"/>
                  </a:cubicBezTo>
                  <a:lnTo>
                    <a:pt x="16739" y="20022"/>
                  </a:lnTo>
                  <a:lnTo>
                    <a:pt x="16710" y="19475"/>
                  </a:lnTo>
                  <a:cubicBezTo>
                    <a:pt x="16681" y="18324"/>
                    <a:pt x="16336" y="17087"/>
                    <a:pt x="15819" y="16225"/>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4" name="Google Shape;104;p35"/>
            <p:cNvSpPr/>
            <p:nvPr/>
          </p:nvSpPr>
          <p:spPr>
            <a:xfrm>
              <a:off x="6194592" y="3424426"/>
              <a:ext cx="16997" cy="21085"/>
            </a:xfrm>
            <a:custGeom>
              <a:avLst/>
              <a:gdLst/>
              <a:ahLst/>
              <a:cxnLst/>
              <a:rect l="l" t="t" r="r" b="b"/>
              <a:pathLst>
                <a:path w="16997" h="21085" extrusionOk="0">
                  <a:moveTo>
                    <a:pt x="8312" y="0"/>
                  </a:moveTo>
                  <a:cubicBezTo>
                    <a:pt x="6184" y="0"/>
                    <a:pt x="3854" y="316"/>
                    <a:pt x="2128" y="863"/>
                  </a:cubicBezTo>
                  <a:lnTo>
                    <a:pt x="1582" y="1036"/>
                  </a:lnTo>
                  <a:lnTo>
                    <a:pt x="1582" y="1582"/>
                  </a:lnTo>
                  <a:cubicBezTo>
                    <a:pt x="1582" y="2877"/>
                    <a:pt x="1870" y="3941"/>
                    <a:pt x="2445" y="4861"/>
                  </a:cubicBezTo>
                  <a:lnTo>
                    <a:pt x="2761" y="5351"/>
                  </a:lnTo>
                  <a:lnTo>
                    <a:pt x="3308" y="5178"/>
                  </a:lnTo>
                  <a:cubicBezTo>
                    <a:pt x="4976" y="4689"/>
                    <a:pt x="6385" y="4487"/>
                    <a:pt x="7938" y="4487"/>
                  </a:cubicBezTo>
                  <a:cubicBezTo>
                    <a:pt x="10987" y="4487"/>
                    <a:pt x="11648" y="5609"/>
                    <a:pt x="11706" y="7393"/>
                  </a:cubicBezTo>
                  <a:cubicBezTo>
                    <a:pt x="10987" y="7335"/>
                    <a:pt x="10153" y="7307"/>
                    <a:pt x="9117" y="7307"/>
                  </a:cubicBezTo>
                  <a:cubicBezTo>
                    <a:pt x="3595" y="7307"/>
                    <a:pt x="0" y="10068"/>
                    <a:pt x="0" y="14355"/>
                  </a:cubicBezTo>
                  <a:cubicBezTo>
                    <a:pt x="0" y="19935"/>
                    <a:pt x="4889" y="21086"/>
                    <a:pt x="9002" y="21086"/>
                  </a:cubicBezTo>
                  <a:cubicBezTo>
                    <a:pt x="11102" y="21086"/>
                    <a:pt x="13604" y="20770"/>
                    <a:pt x="16394" y="20166"/>
                  </a:cubicBezTo>
                  <a:lnTo>
                    <a:pt x="16998" y="20022"/>
                  </a:lnTo>
                  <a:lnTo>
                    <a:pt x="16998" y="7681"/>
                  </a:lnTo>
                  <a:cubicBezTo>
                    <a:pt x="16969" y="2589"/>
                    <a:pt x="14035" y="0"/>
                    <a:pt x="8312" y="0"/>
                  </a:cubicBezTo>
                  <a:moveTo>
                    <a:pt x="11677" y="11794"/>
                  </a:moveTo>
                  <a:lnTo>
                    <a:pt x="11677" y="16455"/>
                  </a:lnTo>
                  <a:cubicBezTo>
                    <a:pt x="10900" y="16598"/>
                    <a:pt x="9922" y="16685"/>
                    <a:pt x="8916" y="16685"/>
                  </a:cubicBezTo>
                  <a:cubicBezTo>
                    <a:pt x="6299" y="16685"/>
                    <a:pt x="5321" y="16052"/>
                    <a:pt x="5321" y="14297"/>
                  </a:cubicBezTo>
                  <a:cubicBezTo>
                    <a:pt x="5321" y="13175"/>
                    <a:pt x="5752" y="11650"/>
                    <a:pt x="9462" y="11650"/>
                  </a:cubicBezTo>
                  <a:cubicBezTo>
                    <a:pt x="10066" y="11650"/>
                    <a:pt x="10987" y="11708"/>
                    <a:pt x="11677" y="11794"/>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5" name="Google Shape;105;p35"/>
            <p:cNvSpPr/>
            <p:nvPr/>
          </p:nvSpPr>
          <p:spPr>
            <a:xfrm>
              <a:off x="6166579" y="3424224"/>
              <a:ext cx="5320" cy="21172"/>
            </a:xfrm>
            <a:custGeom>
              <a:avLst/>
              <a:gdLst/>
              <a:ahLst/>
              <a:cxnLst/>
              <a:rect l="l" t="t" r="r" b="b"/>
              <a:pathLst>
                <a:path w="5320" h="21172" extrusionOk="0">
                  <a:moveTo>
                    <a:pt x="4688" y="144"/>
                  </a:moveTo>
                  <a:cubicBezTo>
                    <a:pt x="4055" y="29"/>
                    <a:pt x="3250" y="0"/>
                    <a:pt x="2675" y="0"/>
                  </a:cubicBezTo>
                  <a:cubicBezTo>
                    <a:pt x="2215" y="0"/>
                    <a:pt x="1352" y="29"/>
                    <a:pt x="633" y="144"/>
                  </a:cubicBezTo>
                  <a:lnTo>
                    <a:pt x="0" y="259"/>
                  </a:lnTo>
                  <a:lnTo>
                    <a:pt x="0" y="20885"/>
                  </a:lnTo>
                  <a:lnTo>
                    <a:pt x="633" y="21000"/>
                  </a:lnTo>
                  <a:cubicBezTo>
                    <a:pt x="1265" y="21115"/>
                    <a:pt x="2071" y="21172"/>
                    <a:pt x="2646" y="21172"/>
                  </a:cubicBezTo>
                  <a:cubicBezTo>
                    <a:pt x="3106" y="21172"/>
                    <a:pt x="3969" y="21144"/>
                    <a:pt x="4688" y="21000"/>
                  </a:cubicBezTo>
                  <a:lnTo>
                    <a:pt x="5321" y="20885"/>
                  </a:lnTo>
                  <a:lnTo>
                    <a:pt x="5321" y="259"/>
                  </a:lnTo>
                  <a:lnTo>
                    <a:pt x="4688" y="144"/>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6" name="Google Shape;106;p35"/>
            <p:cNvSpPr/>
            <p:nvPr/>
          </p:nvSpPr>
          <p:spPr>
            <a:xfrm>
              <a:off x="6166234" y="3416400"/>
              <a:ext cx="5924" cy="5926"/>
            </a:xfrm>
            <a:custGeom>
              <a:avLst/>
              <a:gdLst/>
              <a:ahLst/>
              <a:cxnLst/>
              <a:rect l="l" t="t" r="r" b="b"/>
              <a:pathLst>
                <a:path w="5924" h="5926" extrusionOk="0">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7" name="Google Shape;107;p35"/>
            <p:cNvSpPr/>
            <p:nvPr/>
          </p:nvSpPr>
          <p:spPr>
            <a:xfrm>
              <a:off x="6095222" y="3424224"/>
              <a:ext cx="5291" cy="21028"/>
            </a:xfrm>
            <a:custGeom>
              <a:avLst/>
              <a:gdLst/>
              <a:ahLst/>
              <a:cxnLst/>
              <a:rect l="l" t="t" r="r" b="b"/>
              <a:pathLst>
                <a:path w="5291" h="21028" extrusionOk="0">
                  <a:moveTo>
                    <a:pt x="4688" y="144"/>
                  </a:moveTo>
                  <a:cubicBezTo>
                    <a:pt x="4055" y="29"/>
                    <a:pt x="3250" y="0"/>
                    <a:pt x="2675" y="0"/>
                  </a:cubicBezTo>
                  <a:cubicBezTo>
                    <a:pt x="2215" y="0"/>
                    <a:pt x="1352" y="29"/>
                    <a:pt x="633" y="144"/>
                  </a:cubicBezTo>
                  <a:lnTo>
                    <a:pt x="0" y="259"/>
                  </a:lnTo>
                  <a:lnTo>
                    <a:pt x="0" y="20741"/>
                  </a:lnTo>
                  <a:lnTo>
                    <a:pt x="633" y="20856"/>
                  </a:lnTo>
                  <a:cubicBezTo>
                    <a:pt x="1266" y="20971"/>
                    <a:pt x="2071" y="21029"/>
                    <a:pt x="2646" y="21029"/>
                  </a:cubicBezTo>
                  <a:cubicBezTo>
                    <a:pt x="3106" y="21029"/>
                    <a:pt x="3969" y="21000"/>
                    <a:pt x="4688" y="20856"/>
                  </a:cubicBezTo>
                  <a:lnTo>
                    <a:pt x="5292" y="20741"/>
                  </a:lnTo>
                  <a:lnTo>
                    <a:pt x="5292" y="259"/>
                  </a:lnTo>
                  <a:lnTo>
                    <a:pt x="4688" y="144"/>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8" name="Google Shape;108;p35"/>
            <p:cNvSpPr/>
            <p:nvPr/>
          </p:nvSpPr>
          <p:spPr>
            <a:xfrm>
              <a:off x="6094906" y="3416400"/>
              <a:ext cx="5924" cy="5926"/>
            </a:xfrm>
            <a:custGeom>
              <a:avLst/>
              <a:gdLst/>
              <a:ahLst/>
              <a:cxnLst/>
              <a:rect l="l" t="t" r="r" b="b"/>
              <a:pathLst>
                <a:path w="5924" h="5926" extrusionOk="0">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9" name="Google Shape;109;p35"/>
            <p:cNvSpPr/>
            <p:nvPr/>
          </p:nvSpPr>
          <p:spPr>
            <a:xfrm>
              <a:off x="6061946" y="3424282"/>
              <a:ext cx="5291" cy="21028"/>
            </a:xfrm>
            <a:custGeom>
              <a:avLst/>
              <a:gdLst/>
              <a:ahLst/>
              <a:cxnLst/>
              <a:rect l="l" t="t" r="r" b="b"/>
              <a:pathLst>
                <a:path w="5291" h="21028" extrusionOk="0">
                  <a:moveTo>
                    <a:pt x="4688" y="144"/>
                  </a:moveTo>
                  <a:cubicBezTo>
                    <a:pt x="4055" y="29"/>
                    <a:pt x="3250" y="0"/>
                    <a:pt x="2675" y="0"/>
                  </a:cubicBezTo>
                  <a:cubicBezTo>
                    <a:pt x="2215" y="0"/>
                    <a:pt x="1352" y="29"/>
                    <a:pt x="633" y="144"/>
                  </a:cubicBezTo>
                  <a:lnTo>
                    <a:pt x="0" y="259"/>
                  </a:lnTo>
                  <a:lnTo>
                    <a:pt x="0" y="20741"/>
                  </a:lnTo>
                  <a:lnTo>
                    <a:pt x="633" y="20856"/>
                  </a:lnTo>
                  <a:cubicBezTo>
                    <a:pt x="1265" y="20971"/>
                    <a:pt x="2071" y="21029"/>
                    <a:pt x="2646" y="21029"/>
                  </a:cubicBezTo>
                  <a:cubicBezTo>
                    <a:pt x="3106" y="21029"/>
                    <a:pt x="3969" y="21000"/>
                    <a:pt x="4688" y="20856"/>
                  </a:cubicBezTo>
                  <a:lnTo>
                    <a:pt x="5292" y="20741"/>
                  </a:lnTo>
                  <a:lnTo>
                    <a:pt x="5292" y="259"/>
                  </a:lnTo>
                  <a:lnTo>
                    <a:pt x="4688" y="144"/>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0" name="Google Shape;110;p35"/>
            <p:cNvSpPr/>
            <p:nvPr/>
          </p:nvSpPr>
          <p:spPr>
            <a:xfrm>
              <a:off x="6061601" y="3416428"/>
              <a:ext cx="5925" cy="5925"/>
            </a:xfrm>
            <a:custGeom>
              <a:avLst/>
              <a:gdLst/>
              <a:ahLst/>
              <a:cxnLst/>
              <a:rect l="l" t="t" r="r" b="b"/>
              <a:pathLst>
                <a:path w="5925" h="5925" extrusionOk="0">
                  <a:moveTo>
                    <a:pt x="2962" y="0"/>
                  </a:moveTo>
                  <a:cubicBezTo>
                    <a:pt x="1323" y="0"/>
                    <a:pt x="0" y="1323"/>
                    <a:pt x="0" y="2963"/>
                  </a:cubicBezTo>
                  <a:cubicBezTo>
                    <a:pt x="0" y="4603"/>
                    <a:pt x="1323" y="5926"/>
                    <a:pt x="2962" y="5926"/>
                  </a:cubicBezTo>
                  <a:cubicBezTo>
                    <a:pt x="4602" y="5926"/>
                    <a:pt x="5925" y="4603"/>
                    <a:pt x="5925" y="2963"/>
                  </a:cubicBezTo>
                  <a:cubicBezTo>
                    <a:pt x="5953" y="1352"/>
                    <a:pt x="4602" y="0"/>
                    <a:pt x="2962" y="0"/>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1" name="Google Shape;111;p35"/>
            <p:cNvSpPr/>
            <p:nvPr/>
          </p:nvSpPr>
          <p:spPr>
            <a:xfrm>
              <a:off x="6000685" y="3423879"/>
              <a:ext cx="9318" cy="14786"/>
            </a:xfrm>
            <a:custGeom>
              <a:avLst/>
              <a:gdLst/>
              <a:ahLst/>
              <a:cxnLst/>
              <a:rect l="l" t="t" r="r" b="b"/>
              <a:pathLst>
                <a:path w="9318" h="14786" extrusionOk="0">
                  <a:moveTo>
                    <a:pt x="1122" y="14729"/>
                  </a:moveTo>
                  <a:lnTo>
                    <a:pt x="1208" y="14729"/>
                  </a:lnTo>
                  <a:cubicBezTo>
                    <a:pt x="1553" y="14757"/>
                    <a:pt x="1927" y="14786"/>
                    <a:pt x="2301" y="14786"/>
                  </a:cubicBezTo>
                  <a:lnTo>
                    <a:pt x="2473" y="14786"/>
                  </a:lnTo>
                  <a:lnTo>
                    <a:pt x="2589" y="14786"/>
                  </a:lnTo>
                  <a:cubicBezTo>
                    <a:pt x="7047" y="14786"/>
                    <a:pt x="9319" y="12226"/>
                    <a:pt x="9319" y="7134"/>
                  </a:cubicBezTo>
                  <a:cubicBezTo>
                    <a:pt x="9319" y="2129"/>
                    <a:pt x="7909" y="0"/>
                    <a:pt x="4573" y="0"/>
                  </a:cubicBezTo>
                  <a:cubicBezTo>
                    <a:pt x="1841" y="0"/>
                    <a:pt x="345" y="1841"/>
                    <a:pt x="345" y="5207"/>
                  </a:cubicBezTo>
                  <a:lnTo>
                    <a:pt x="345" y="10960"/>
                  </a:lnTo>
                  <a:cubicBezTo>
                    <a:pt x="345" y="11938"/>
                    <a:pt x="288" y="13521"/>
                    <a:pt x="0" y="14470"/>
                  </a:cubicBezTo>
                  <a:cubicBezTo>
                    <a:pt x="144" y="14527"/>
                    <a:pt x="345" y="14556"/>
                    <a:pt x="575" y="14614"/>
                  </a:cubicBezTo>
                  <a:lnTo>
                    <a:pt x="661" y="14643"/>
                  </a:lnTo>
                  <a:cubicBezTo>
                    <a:pt x="748" y="14671"/>
                    <a:pt x="949" y="14700"/>
                    <a:pt x="1122" y="14729"/>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2" name="Google Shape;112;p35"/>
            <p:cNvSpPr/>
            <p:nvPr/>
          </p:nvSpPr>
          <p:spPr>
            <a:xfrm>
              <a:off x="5980466" y="3405957"/>
              <a:ext cx="45586" cy="45595"/>
            </a:xfrm>
            <a:custGeom>
              <a:avLst/>
              <a:gdLst/>
              <a:ahLst/>
              <a:cxnLst/>
              <a:rect l="l" t="t" r="r" b="b"/>
              <a:pathLst>
                <a:path w="45586" h="45595" extrusionOk="0">
                  <a:moveTo>
                    <a:pt x="11476" y="38289"/>
                  </a:moveTo>
                  <a:cubicBezTo>
                    <a:pt x="12281" y="37310"/>
                    <a:pt x="12223" y="35297"/>
                    <a:pt x="12223" y="35297"/>
                  </a:cubicBezTo>
                  <a:lnTo>
                    <a:pt x="12223" y="35297"/>
                  </a:lnTo>
                  <a:lnTo>
                    <a:pt x="12223" y="2589"/>
                  </a:lnTo>
                  <a:cubicBezTo>
                    <a:pt x="4947" y="6386"/>
                    <a:pt x="0" y="14009"/>
                    <a:pt x="0" y="22783"/>
                  </a:cubicBezTo>
                  <a:cubicBezTo>
                    <a:pt x="0" y="35383"/>
                    <a:pt x="10210" y="45595"/>
                    <a:pt x="22779" y="45595"/>
                  </a:cubicBezTo>
                  <a:cubicBezTo>
                    <a:pt x="35376" y="45595"/>
                    <a:pt x="45587" y="35383"/>
                    <a:pt x="45587" y="22783"/>
                  </a:cubicBezTo>
                  <a:cubicBezTo>
                    <a:pt x="45587" y="10184"/>
                    <a:pt x="35376" y="0"/>
                    <a:pt x="22779" y="0"/>
                  </a:cubicBezTo>
                  <a:cubicBezTo>
                    <a:pt x="21974" y="0"/>
                    <a:pt x="21197" y="29"/>
                    <a:pt x="20421" y="115"/>
                  </a:cubicBezTo>
                  <a:lnTo>
                    <a:pt x="20421" y="13204"/>
                  </a:lnTo>
                  <a:cubicBezTo>
                    <a:pt x="21830" y="11766"/>
                    <a:pt x="24131" y="10903"/>
                    <a:pt x="26662" y="10903"/>
                  </a:cubicBezTo>
                  <a:cubicBezTo>
                    <a:pt x="33737" y="10903"/>
                    <a:pt x="37965" y="16138"/>
                    <a:pt x="37965" y="24883"/>
                  </a:cubicBezTo>
                  <a:cubicBezTo>
                    <a:pt x="37965" y="34060"/>
                    <a:pt x="31954" y="39756"/>
                    <a:pt x="22290" y="39756"/>
                  </a:cubicBezTo>
                  <a:cubicBezTo>
                    <a:pt x="21197" y="39756"/>
                    <a:pt x="19989" y="39698"/>
                    <a:pt x="18781" y="39554"/>
                  </a:cubicBezTo>
                  <a:lnTo>
                    <a:pt x="18666" y="39554"/>
                  </a:lnTo>
                  <a:cubicBezTo>
                    <a:pt x="16135" y="39410"/>
                    <a:pt x="12281" y="38490"/>
                    <a:pt x="12109" y="38461"/>
                  </a:cubicBezTo>
                  <a:lnTo>
                    <a:pt x="11476" y="38289"/>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113" name="Google Shape;113;p35"/>
          <p:cNvPicPr preferRelativeResize="0"/>
          <p:nvPr/>
        </p:nvPicPr>
        <p:blipFill rotWithShape="1">
          <a:blip r:embed="rId2">
            <a:alphaModFix/>
          </a:blip>
          <a:srcRect l="1980" r="3004"/>
          <a:stretch/>
        </p:blipFill>
        <p:spPr>
          <a:xfrm>
            <a:off x="0" y="0"/>
            <a:ext cx="6715125" cy="6858000"/>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Content Text - Option 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0E913-BB54-1D4C-A21C-C47D0431891C}"/>
              </a:ext>
            </a:extLst>
          </p:cNvPr>
          <p:cNvSpPr>
            <a:spLocks noGrp="1"/>
          </p:cNvSpPr>
          <p:nvPr>
            <p:ph type="title"/>
          </p:nvPr>
        </p:nvSpPr>
        <p:spPr>
          <a:xfrm>
            <a:off x="184223" y="243361"/>
            <a:ext cx="11680945" cy="638016"/>
          </a:xfrm>
          <a:prstGeom prst="rect">
            <a:avLst/>
          </a:prstGeom>
        </p:spPr>
        <p:txBody>
          <a:bodyPr anchor="t">
            <a:normAutofit/>
          </a:bodyPr>
          <a:lstStyle>
            <a:lvl1pPr>
              <a:lnSpc>
                <a:spcPct val="100000"/>
              </a:lnSpc>
              <a:defRPr sz="2400"/>
            </a:lvl1pPr>
          </a:lstStyle>
          <a:p>
            <a:r>
              <a:rPr lang="en-GB"/>
              <a:t>Click to edit Master title style</a:t>
            </a:r>
            <a:endParaRPr lang="en-US"/>
          </a:p>
        </p:txBody>
      </p:sp>
      <p:sp>
        <p:nvSpPr>
          <p:cNvPr id="24" name="TextBox 23">
            <a:extLst>
              <a:ext uri="{FF2B5EF4-FFF2-40B4-BE49-F238E27FC236}">
                <a16:creationId xmlns:a16="http://schemas.microsoft.com/office/drawing/2014/main" id="{67C5A97E-47B7-F74F-95B2-9C5F4FC4947B}"/>
              </a:ext>
            </a:extLst>
          </p:cNvPr>
          <p:cNvSpPr txBox="1"/>
          <p:nvPr userDrawn="1"/>
        </p:nvSpPr>
        <p:spPr>
          <a:xfrm>
            <a:off x="184224" y="6417378"/>
            <a:ext cx="9523828" cy="166199"/>
          </a:xfrm>
          <a:prstGeom prst="rect">
            <a:avLst/>
          </a:prstGeom>
          <a:noFill/>
        </p:spPr>
        <p:txBody>
          <a:bodyPr wrap="square" rtlCol="0">
            <a:spAutoFit/>
          </a:bodyPr>
          <a:lstStyle/>
          <a:p>
            <a:r>
              <a:rPr lang="en-GB" sz="480" b="1">
                <a:solidFill>
                  <a:srgbClr val="003D46"/>
                </a:solidFill>
                <a:latin typeface="Arial" panose="020B0604020202020204" pitchFamily="34" charset="0"/>
                <a:cs typeface="Arial" panose="020B0604020202020204" pitchFamily="34" charset="0"/>
              </a:rPr>
              <a:t>All content within this presentation, both physically and intellectual is the exclusive property of </a:t>
            </a:r>
            <a:r>
              <a:rPr lang="en-GB" sz="480" b="1" err="1">
                <a:solidFill>
                  <a:srgbClr val="003D46"/>
                </a:solidFill>
                <a:latin typeface="Arial" panose="020B0604020202020204" pitchFamily="34" charset="0"/>
                <a:cs typeface="Arial" panose="020B0604020202020204" pitchFamily="34" charset="0"/>
              </a:rPr>
              <a:t>Bioiberica</a:t>
            </a:r>
            <a:r>
              <a:rPr lang="en-GB" sz="480" b="1">
                <a:solidFill>
                  <a:srgbClr val="003D46"/>
                </a:solidFill>
                <a:latin typeface="Arial" panose="020B0604020202020204" pitchFamily="34" charset="0"/>
                <a:cs typeface="Arial" panose="020B0604020202020204" pitchFamily="34" charset="0"/>
              </a:rPr>
              <a:t>. This presentation may not be distributed in full or in part to any person or third party without the written permission of </a:t>
            </a:r>
            <a:r>
              <a:rPr lang="en-GB" sz="480" b="1" err="1">
                <a:solidFill>
                  <a:srgbClr val="003D46"/>
                </a:solidFill>
                <a:latin typeface="Arial" panose="020B0604020202020204" pitchFamily="34" charset="0"/>
                <a:cs typeface="Arial" panose="020B0604020202020204" pitchFamily="34" charset="0"/>
              </a:rPr>
              <a:t>Bioiberica</a:t>
            </a:r>
            <a:r>
              <a:rPr lang="en-GB" sz="480" b="1">
                <a:solidFill>
                  <a:srgbClr val="003D46"/>
                </a:solidFill>
                <a:latin typeface="Arial" panose="020B0604020202020204" pitchFamily="34" charset="0"/>
                <a:cs typeface="Arial" panose="020B0604020202020204" pitchFamily="34" charset="0"/>
              </a:rPr>
              <a:t>. ©2021</a:t>
            </a:r>
          </a:p>
        </p:txBody>
      </p:sp>
      <p:sp>
        <p:nvSpPr>
          <p:cNvPr id="33" name="Text Placeholder 32">
            <a:extLst>
              <a:ext uri="{FF2B5EF4-FFF2-40B4-BE49-F238E27FC236}">
                <a16:creationId xmlns:a16="http://schemas.microsoft.com/office/drawing/2014/main" id="{D9766FB4-E425-794D-B3A4-6A69E4AFA7EA}"/>
              </a:ext>
            </a:extLst>
          </p:cNvPr>
          <p:cNvSpPr>
            <a:spLocks noGrp="1"/>
          </p:cNvSpPr>
          <p:nvPr>
            <p:ph type="body" sz="quarter" idx="11"/>
          </p:nvPr>
        </p:nvSpPr>
        <p:spPr>
          <a:xfrm>
            <a:off x="4077361" y="2190042"/>
            <a:ext cx="3847439" cy="2417977"/>
          </a:xfrm>
        </p:spPr>
        <p:txBody>
          <a:bodyPr/>
          <a:lstStyle>
            <a:lvl1pPr marL="0" indent="0">
              <a:spcBef>
                <a:spcPts val="500"/>
              </a:spcBef>
              <a:spcAft>
                <a:spcPts val="500"/>
              </a:spcAft>
              <a:buNone/>
              <a:defRPr sz="2000" b="1"/>
            </a:lvl1pPr>
            <a:lvl2pPr marL="15875" indent="0">
              <a:lnSpc>
                <a:spcPct val="100000"/>
              </a:lnSpc>
              <a:spcBef>
                <a:spcPts val="500"/>
              </a:spcBef>
              <a:spcAft>
                <a:spcPts val="500"/>
              </a:spcAft>
              <a:buNone/>
              <a:tabLst/>
              <a:defRPr sz="1400"/>
            </a:lvl2pPr>
            <a:lvl3pPr marL="233363" indent="-217488">
              <a:lnSpc>
                <a:spcPct val="100000"/>
              </a:lnSpc>
              <a:spcBef>
                <a:spcPts val="500"/>
              </a:spcBef>
              <a:spcAft>
                <a:spcPts val="500"/>
              </a:spcAft>
              <a:tabLst/>
              <a:defRPr sz="1400" b="1"/>
            </a:lvl3pPr>
          </a:lstStyle>
          <a:p>
            <a:pPr lvl="0"/>
            <a:r>
              <a:rPr lang="en-GB"/>
              <a:t>Click to edit Master text styles</a:t>
            </a:r>
          </a:p>
          <a:p>
            <a:pPr lvl="1"/>
            <a:r>
              <a:rPr lang="en-GB"/>
              <a:t>Second level</a:t>
            </a:r>
          </a:p>
          <a:p>
            <a:pPr lvl="2"/>
            <a:r>
              <a:rPr lang="en-GB"/>
              <a:t>Third level</a:t>
            </a:r>
            <a:endParaRPr lang="en-US"/>
          </a:p>
        </p:txBody>
      </p:sp>
      <p:sp>
        <p:nvSpPr>
          <p:cNvPr id="38" name="Text Placeholder 32">
            <a:extLst>
              <a:ext uri="{FF2B5EF4-FFF2-40B4-BE49-F238E27FC236}">
                <a16:creationId xmlns:a16="http://schemas.microsoft.com/office/drawing/2014/main" id="{10135E3A-E511-744A-8AFC-953E375E4BB7}"/>
              </a:ext>
            </a:extLst>
          </p:cNvPr>
          <p:cNvSpPr>
            <a:spLocks noGrp="1"/>
          </p:cNvSpPr>
          <p:nvPr>
            <p:ph type="body" sz="quarter" idx="12"/>
          </p:nvPr>
        </p:nvSpPr>
        <p:spPr>
          <a:xfrm>
            <a:off x="8022828" y="2190043"/>
            <a:ext cx="3847439" cy="1744100"/>
          </a:xfrm>
        </p:spPr>
        <p:txBody>
          <a:bodyPr/>
          <a:lstStyle>
            <a:lvl1pPr marL="0" indent="0">
              <a:spcBef>
                <a:spcPts val="500"/>
              </a:spcBef>
              <a:spcAft>
                <a:spcPts val="500"/>
              </a:spcAft>
              <a:buNone/>
              <a:defRPr sz="2000" b="1"/>
            </a:lvl1pPr>
            <a:lvl2pPr marL="15875" indent="0">
              <a:lnSpc>
                <a:spcPct val="100000"/>
              </a:lnSpc>
              <a:spcBef>
                <a:spcPts val="500"/>
              </a:spcBef>
              <a:spcAft>
                <a:spcPts val="500"/>
              </a:spcAft>
              <a:buNone/>
              <a:tabLst/>
              <a:defRPr sz="1400"/>
            </a:lvl2pPr>
            <a:lvl3pPr marL="233363" indent="-217488">
              <a:lnSpc>
                <a:spcPct val="100000"/>
              </a:lnSpc>
              <a:spcBef>
                <a:spcPts val="500"/>
              </a:spcBef>
              <a:spcAft>
                <a:spcPts val="500"/>
              </a:spcAft>
              <a:tabLst/>
              <a:defRPr sz="1400" b="1"/>
            </a:lvl3pPr>
          </a:lstStyle>
          <a:p>
            <a:pPr lvl="0"/>
            <a:r>
              <a:rPr lang="en-GB"/>
              <a:t>Click to edit Master text styles</a:t>
            </a:r>
          </a:p>
          <a:p>
            <a:pPr lvl="1"/>
            <a:r>
              <a:rPr lang="en-GB"/>
              <a:t>Second level</a:t>
            </a:r>
          </a:p>
          <a:p>
            <a:pPr lvl="2"/>
            <a:r>
              <a:rPr lang="en-GB"/>
              <a:t>Third level</a:t>
            </a:r>
            <a:endParaRPr lang="en-US"/>
          </a:p>
        </p:txBody>
      </p:sp>
      <p:sp>
        <p:nvSpPr>
          <p:cNvPr id="39" name="Text Placeholder 32">
            <a:extLst>
              <a:ext uri="{FF2B5EF4-FFF2-40B4-BE49-F238E27FC236}">
                <a16:creationId xmlns:a16="http://schemas.microsoft.com/office/drawing/2014/main" id="{F8C786FA-8CB1-464E-9926-E4C5C5F7923E}"/>
              </a:ext>
            </a:extLst>
          </p:cNvPr>
          <p:cNvSpPr>
            <a:spLocks noGrp="1"/>
          </p:cNvSpPr>
          <p:nvPr>
            <p:ph type="body" sz="quarter" idx="13"/>
          </p:nvPr>
        </p:nvSpPr>
        <p:spPr>
          <a:xfrm>
            <a:off x="8022828" y="3940621"/>
            <a:ext cx="3847439" cy="2346120"/>
          </a:xfrm>
        </p:spPr>
        <p:txBody>
          <a:bodyPr/>
          <a:lstStyle>
            <a:lvl1pPr marL="0" indent="0">
              <a:spcBef>
                <a:spcPts val="500"/>
              </a:spcBef>
              <a:spcAft>
                <a:spcPts val="500"/>
              </a:spcAft>
              <a:buNone/>
              <a:defRPr sz="2000" b="1"/>
            </a:lvl1pPr>
            <a:lvl2pPr marL="15875" indent="0">
              <a:lnSpc>
                <a:spcPct val="100000"/>
              </a:lnSpc>
              <a:spcBef>
                <a:spcPts val="500"/>
              </a:spcBef>
              <a:spcAft>
                <a:spcPts val="500"/>
              </a:spcAft>
              <a:buNone/>
              <a:tabLst/>
              <a:defRPr sz="1400"/>
            </a:lvl2pPr>
            <a:lvl3pPr marL="233363" indent="-217488">
              <a:lnSpc>
                <a:spcPct val="100000"/>
              </a:lnSpc>
              <a:spcBef>
                <a:spcPts val="500"/>
              </a:spcBef>
              <a:spcAft>
                <a:spcPts val="500"/>
              </a:spcAft>
              <a:tabLst/>
              <a:defRPr sz="1400" b="1"/>
            </a:lvl3pPr>
          </a:lstStyle>
          <a:p>
            <a:pPr lvl="0"/>
            <a:r>
              <a:rPr lang="en-GB"/>
              <a:t>Click to edit Master text styles</a:t>
            </a:r>
          </a:p>
          <a:p>
            <a:pPr lvl="1"/>
            <a:r>
              <a:rPr lang="en-GB"/>
              <a:t>Second level</a:t>
            </a:r>
          </a:p>
          <a:p>
            <a:pPr lvl="2"/>
            <a:r>
              <a:rPr lang="en-GB"/>
              <a:t>Third level</a:t>
            </a:r>
            <a:endParaRPr lang="en-US"/>
          </a:p>
        </p:txBody>
      </p:sp>
      <p:sp>
        <p:nvSpPr>
          <p:cNvPr id="40" name="Text Placeholder 32">
            <a:extLst>
              <a:ext uri="{FF2B5EF4-FFF2-40B4-BE49-F238E27FC236}">
                <a16:creationId xmlns:a16="http://schemas.microsoft.com/office/drawing/2014/main" id="{158602B8-0246-8A41-9ECC-CB2E1461FC53}"/>
              </a:ext>
            </a:extLst>
          </p:cNvPr>
          <p:cNvSpPr>
            <a:spLocks noGrp="1"/>
          </p:cNvSpPr>
          <p:nvPr>
            <p:ph type="body" sz="quarter" idx="14"/>
          </p:nvPr>
        </p:nvSpPr>
        <p:spPr>
          <a:xfrm>
            <a:off x="4077361" y="4831643"/>
            <a:ext cx="3847439" cy="1418288"/>
          </a:xfrm>
        </p:spPr>
        <p:txBody>
          <a:bodyPr/>
          <a:lstStyle>
            <a:lvl1pPr marL="0" indent="0">
              <a:spcBef>
                <a:spcPts val="500"/>
              </a:spcBef>
              <a:spcAft>
                <a:spcPts val="500"/>
              </a:spcAft>
              <a:buNone/>
              <a:defRPr sz="2000" b="1"/>
            </a:lvl1pPr>
            <a:lvl2pPr marL="15875" indent="0">
              <a:lnSpc>
                <a:spcPct val="100000"/>
              </a:lnSpc>
              <a:spcBef>
                <a:spcPts val="500"/>
              </a:spcBef>
              <a:spcAft>
                <a:spcPts val="500"/>
              </a:spcAft>
              <a:buNone/>
              <a:tabLst/>
              <a:defRPr sz="1400"/>
            </a:lvl2pPr>
            <a:lvl3pPr marL="233363" indent="-217488">
              <a:lnSpc>
                <a:spcPct val="100000"/>
              </a:lnSpc>
              <a:spcBef>
                <a:spcPts val="500"/>
              </a:spcBef>
              <a:spcAft>
                <a:spcPts val="500"/>
              </a:spcAft>
              <a:tabLst/>
              <a:defRPr sz="1400" b="1"/>
            </a:lvl3pPr>
          </a:lstStyle>
          <a:p>
            <a:pPr lvl="0"/>
            <a:r>
              <a:rPr lang="en-GB"/>
              <a:t>Click to edit Master text styles</a:t>
            </a:r>
          </a:p>
          <a:p>
            <a:pPr lvl="1"/>
            <a:r>
              <a:rPr lang="en-GB"/>
              <a:t>Second level</a:t>
            </a:r>
          </a:p>
          <a:p>
            <a:pPr lvl="2"/>
            <a:r>
              <a:rPr lang="en-GB"/>
              <a:t>Third level</a:t>
            </a:r>
            <a:endParaRPr lang="en-US"/>
          </a:p>
        </p:txBody>
      </p:sp>
      <p:cxnSp>
        <p:nvCxnSpPr>
          <p:cNvPr id="25" name="Straight Connector 24">
            <a:extLst>
              <a:ext uri="{FF2B5EF4-FFF2-40B4-BE49-F238E27FC236}">
                <a16:creationId xmlns:a16="http://schemas.microsoft.com/office/drawing/2014/main" id="{CCF482CE-2067-E848-B018-6B9B5E945164}"/>
              </a:ext>
            </a:extLst>
          </p:cNvPr>
          <p:cNvCxnSpPr/>
          <p:nvPr userDrawn="1"/>
        </p:nvCxnSpPr>
        <p:spPr>
          <a:xfrm>
            <a:off x="281354" y="6358597"/>
            <a:ext cx="11605846" cy="0"/>
          </a:xfrm>
          <a:prstGeom prst="line">
            <a:avLst/>
          </a:prstGeom>
          <a:ln w="6350">
            <a:solidFill>
              <a:srgbClr val="003D46"/>
            </a:solidFill>
          </a:ln>
        </p:spPr>
        <p:style>
          <a:lnRef idx="1">
            <a:schemeClr val="accent1"/>
          </a:lnRef>
          <a:fillRef idx="0">
            <a:schemeClr val="accent1"/>
          </a:fillRef>
          <a:effectRef idx="0">
            <a:schemeClr val="accent1"/>
          </a:effectRef>
          <a:fontRef idx="minor">
            <a:schemeClr val="tx1"/>
          </a:fontRef>
        </p:style>
      </p:cxnSp>
      <p:grpSp>
        <p:nvGrpSpPr>
          <p:cNvPr id="26" name="Graphic 7">
            <a:extLst>
              <a:ext uri="{FF2B5EF4-FFF2-40B4-BE49-F238E27FC236}">
                <a16:creationId xmlns:a16="http://schemas.microsoft.com/office/drawing/2014/main" id="{F6458FBC-D7ED-8D43-98D6-AA072F0E6CA2}"/>
              </a:ext>
            </a:extLst>
          </p:cNvPr>
          <p:cNvGrpSpPr/>
          <p:nvPr userDrawn="1"/>
        </p:nvGrpSpPr>
        <p:grpSpPr>
          <a:xfrm>
            <a:off x="11118683" y="6430454"/>
            <a:ext cx="776190" cy="153123"/>
            <a:chOff x="5980466" y="3405957"/>
            <a:chExt cx="231124" cy="45595"/>
          </a:xfrm>
          <a:solidFill>
            <a:srgbClr val="003D46"/>
          </a:solidFill>
        </p:grpSpPr>
        <p:sp>
          <p:nvSpPr>
            <p:cNvPr id="27" name="Graphic 7">
              <a:extLst>
                <a:ext uri="{FF2B5EF4-FFF2-40B4-BE49-F238E27FC236}">
                  <a16:creationId xmlns:a16="http://schemas.microsoft.com/office/drawing/2014/main" id="{9D27BA91-77D4-0246-89D4-9BD6CBD66584}"/>
                </a:ext>
              </a:extLst>
            </p:cNvPr>
            <p:cNvSpPr/>
            <p:nvPr/>
          </p:nvSpPr>
          <p:spPr>
            <a:xfrm>
              <a:off x="6038218" y="3416918"/>
              <a:ext cx="19327" cy="28622"/>
            </a:xfrm>
            <a:custGeom>
              <a:avLst/>
              <a:gdLst>
                <a:gd name="connsiteX0" fmla="*/ 14697 w 19327"/>
                <a:gd name="connsiteY0" fmla="*/ 13117 h 28622"/>
                <a:gd name="connsiteX1" fmla="*/ 17602 w 19327"/>
                <a:gd name="connsiteY1" fmla="*/ 7594 h 28622"/>
                <a:gd name="connsiteX2" fmla="*/ 6989 w 19327"/>
                <a:gd name="connsiteY2" fmla="*/ 0 h 28622"/>
                <a:gd name="connsiteX3" fmla="*/ 604 w 19327"/>
                <a:gd name="connsiteY3" fmla="*/ 431 h 28622"/>
                <a:gd name="connsiteX4" fmla="*/ 0 w 19327"/>
                <a:gd name="connsiteY4" fmla="*/ 546 h 28622"/>
                <a:gd name="connsiteX5" fmla="*/ 0 w 19327"/>
                <a:gd name="connsiteY5" fmla="*/ 28076 h 28622"/>
                <a:gd name="connsiteX6" fmla="*/ 661 w 19327"/>
                <a:gd name="connsiteY6" fmla="*/ 28162 h 28622"/>
                <a:gd name="connsiteX7" fmla="*/ 7248 w 19327"/>
                <a:gd name="connsiteY7" fmla="*/ 28623 h 28622"/>
                <a:gd name="connsiteX8" fmla="*/ 19327 w 19327"/>
                <a:gd name="connsiteY8" fmla="*/ 20166 h 28622"/>
                <a:gd name="connsiteX9" fmla="*/ 14697 w 19327"/>
                <a:gd name="connsiteY9" fmla="*/ 13117 h 28622"/>
                <a:gd name="connsiteX10" fmla="*/ 5407 w 19327"/>
                <a:gd name="connsiteY10" fmla="*/ 11363 h 28622"/>
                <a:gd name="connsiteX11" fmla="*/ 5407 w 19327"/>
                <a:gd name="connsiteY11" fmla="*/ 4516 h 28622"/>
                <a:gd name="connsiteX12" fmla="*/ 7363 w 19327"/>
                <a:gd name="connsiteY12" fmla="*/ 4459 h 28622"/>
                <a:gd name="connsiteX13" fmla="*/ 12137 w 19327"/>
                <a:gd name="connsiteY13" fmla="*/ 7824 h 28622"/>
                <a:gd name="connsiteX14" fmla="*/ 7478 w 19327"/>
                <a:gd name="connsiteY14" fmla="*/ 11363 h 28622"/>
                <a:gd name="connsiteX15" fmla="*/ 5407 w 19327"/>
                <a:gd name="connsiteY15" fmla="*/ 11363 h 28622"/>
                <a:gd name="connsiteX16" fmla="*/ 13662 w 19327"/>
                <a:gd name="connsiteY16" fmla="*/ 20022 h 28622"/>
                <a:gd name="connsiteX17" fmla="*/ 7650 w 19327"/>
                <a:gd name="connsiteY17" fmla="*/ 23934 h 28622"/>
                <a:gd name="connsiteX18" fmla="*/ 5407 w 19327"/>
                <a:gd name="connsiteY18" fmla="*/ 23876 h 28622"/>
                <a:gd name="connsiteX19" fmla="*/ 5407 w 19327"/>
                <a:gd name="connsiteY19" fmla="*/ 15994 h 28622"/>
                <a:gd name="connsiteX20" fmla="*/ 7881 w 19327"/>
                <a:gd name="connsiteY20" fmla="*/ 15994 h 28622"/>
                <a:gd name="connsiteX21" fmla="*/ 13662 w 19327"/>
                <a:gd name="connsiteY21" fmla="*/ 20022 h 2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27" h="28622">
                  <a:moveTo>
                    <a:pt x="14697" y="13117"/>
                  </a:moveTo>
                  <a:cubicBezTo>
                    <a:pt x="16250" y="12053"/>
                    <a:pt x="17602" y="10212"/>
                    <a:pt x="17602" y="7594"/>
                  </a:cubicBezTo>
                  <a:cubicBezTo>
                    <a:pt x="17602" y="1323"/>
                    <a:pt x="11821" y="0"/>
                    <a:pt x="6989" y="0"/>
                  </a:cubicBezTo>
                  <a:cubicBezTo>
                    <a:pt x="4429" y="0"/>
                    <a:pt x="1870" y="172"/>
                    <a:pt x="604" y="431"/>
                  </a:cubicBezTo>
                  <a:lnTo>
                    <a:pt x="0" y="546"/>
                  </a:lnTo>
                  <a:lnTo>
                    <a:pt x="0" y="28076"/>
                  </a:lnTo>
                  <a:lnTo>
                    <a:pt x="661" y="28162"/>
                  </a:lnTo>
                  <a:cubicBezTo>
                    <a:pt x="2905" y="28450"/>
                    <a:pt x="5350" y="28623"/>
                    <a:pt x="7248" y="28623"/>
                  </a:cubicBezTo>
                  <a:cubicBezTo>
                    <a:pt x="17774" y="28623"/>
                    <a:pt x="19327" y="23330"/>
                    <a:pt x="19327" y="20166"/>
                  </a:cubicBezTo>
                  <a:cubicBezTo>
                    <a:pt x="19327" y="16771"/>
                    <a:pt x="17602" y="14239"/>
                    <a:pt x="14697" y="13117"/>
                  </a:cubicBezTo>
                  <a:moveTo>
                    <a:pt x="5407" y="11363"/>
                  </a:moveTo>
                  <a:lnTo>
                    <a:pt x="5407" y="4516"/>
                  </a:lnTo>
                  <a:cubicBezTo>
                    <a:pt x="5925" y="4459"/>
                    <a:pt x="6557" y="4459"/>
                    <a:pt x="7363" y="4459"/>
                  </a:cubicBezTo>
                  <a:cubicBezTo>
                    <a:pt x="9549" y="4459"/>
                    <a:pt x="12137" y="5034"/>
                    <a:pt x="12137" y="7824"/>
                  </a:cubicBezTo>
                  <a:cubicBezTo>
                    <a:pt x="12137" y="10212"/>
                    <a:pt x="10613" y="11363"/>
                    <a:pt x="7478" y="11363"/>
                  </a:cubicBezTo>
                  <a:lnTo>
                    <a:pt x="5407" y="11363"/>
                  </a:lnTo>
                  <a:close/>
                  <a:moveTo>
                    <a:pt x="13662" y="20022"/>
                  </a:moveTo>
                  <a:cubicBezTo>
                    <a:pt x="13662" y="21690"/>
                    <a:pt x="13029" y="23934"/>
                    <a:pt x="7650" y="23934"/>
                  </a:cubicBezTo>
                  <a:cubicBezTo>
                    <a:pt x="7104" y="23934"/>
                    <a:pt x="6155" y="23934"/>
                    <a:pt x="5407" y="23876"/>
                  </a:cubicBezTo>
                  <a:lnTo>
                    <a:pt x="5407" y="15994"/>
                  </a:lnTo>
                  <a:lnTo>
                    <a:pt x="7881" y="15994"/>
                  </a:lnTo>
                  <a:cubicBezTo>
                    <a:pt x="13057" y="15965"/>
                    <a:pt x="13662" y="18267"/>
                    <a:pt x="13662" y="20022"/>
                  </a:cubicBezTo>
                </a:path>
              </a:pathLst>
            </a:custGeom>
            <a:grpFill/>
            <a:ln w="2874" cap="flat">
              <a:noFill/>
              <a:prstDash val="solid"/>
              <a:miter/>
            </a:ln>
          </p:spPr>
          <p:txBody>
            <a:bodyPr rtlCol="0" anchor="ctr"/>
            <a:lstStyle/>
            <a:p>
              <a:endParaRPr lang="en-US"/>
            </a:p>
          </p:txBody>
        </p:sp>
        <p:sp>
          <p:nvSpPr>
            <p:cNvPr id="28" name="Graphic 7">
              <a:extLst>
                <a:ext uri="{FF2B5EF4-FFF2-40B4-BE49-F238E27FC236}">
                  <a16:creationId xmlns:a16="http://schemas.microsoft.com/office/drawing/2014/main" id="{0FC49942-02C1-C549-A1BF-AC7E1947BBB9}"/>
                </a:ext>
              </a:extLst>
            </p:cNvPr>
            <p:cNvSpPr/>
            <p:nvPr/>
          </p:nvSpPr>
          <p:spPr>
            <a:xfrm>
              <a:off x="6071092" y="3424426"/>
              <a:ext cx="20017" cy="21114"/>
            </a:xfrm>
            <a:custGeom>
              <a:avLst/>
              <a:gdLst>
                <a:gd name="connsiteX0" fmla="*/ 10009 w 20017"/>
                <a:gd name="connsiteY0" fmla="*/ 0 h 21114"/>
                <a:gd name="connsiteX1" fmla="*/ 0 w 20017"/>
                <a:gd name="connsiteY1" fmla="*/ 10586 h 21114"/>
                <a:gd name="connsiteX2" fmla="*/ 10009 w 20017"/>
                <a:gd name="connsiteY2" fmla="*/ 21115 h 21114"/>
                <a:gd name="connsiteX3" fmla="*/ 20018 w 20017"/>
                <a:gd name="connsiteY3" fmla="*/ 10586 h 21114"/>
                <a:gd name="connsiteX4" fmla="*/ 10009 w 20017"/>
                <a:gd name="connsiteY4" fmla="*/ 0 h 21114"/>
                <a:gd name="connsiteX5" fmla="*/ 14467 w 20017"/>
                <a:gd name="connsiteY5" fmla="*/ 10557 h 21114"/>
                <a:gd name="connsiteX6" fmla="*/ 10009 w 20017"/>
                <a:gd name="connsiteY6" fmla="*/ 16685 h 21114"/>
                <a:gd name="connsiteX7" fmla="*/ 5580 w 20017"/>
                <a:gd name="connsiteY7" fmla="*/ 10557 h 21114"/>
                <a:gd name="connsiteX8" fmla="*/ 10009 w 20017"/>
                <a:gd name="connsiteY8" fmla="*/ 4459 h 21114"/>
                <a:gd name="connsiteX9" fmla="*/ 14467 w 20017"/>
                <a:gd name="connsiteY9" fmla="*/ 10557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017" h="21114">
                  <a:moveTo>
                    <a:pt x="10009" y="0"/>
                  </a:moveTo>
                  <a:cubicBezTo>
                    <a:pt x="3825" y="0"/>
                    <a:pt x="0" y="4056"/>
                    <a:pt x="0" y="10586"/>
                  </a:cubicBezTo>
                  <a:cubicBezTo>
                    <a:pt x="0" y="17087"/>
                    <a:pt x="3825" y="21115"/>
                    <a:pt x="10009" y="21115"/>
                  </a:cubicBezTo>
                  <a:cubicBezTo>
                    <a:pt x="16164" y="21115"/>
                    <a:pt x="20018" y="17087"/>
                    <a:pt x="20018" y="10586"/>
                  </a:cubicBezTo>
                  <a:cubicBezTo>
                    <a:pt x="20018" y="4056"/>
                    <a:pt x="16164" y="0"/>
                    <a:pt x="10009" y="0"/>
                  </a:cubicBezTo>
                  <a:moveTo>
                    <a:pt x="14467" y="10557"/>
                  </a:moveTo>
                  <a:cubicBezTo>
                    <a:pt x="14467" y="14671"/>
                    <a:pt x="13000" y="16685"/>
                    <a:pt x="10009" y="16685"/>
                  </a:cubicBezTo>
                  <a:cubicBezTo>
                    <a:pt x="7047" y="16685"/>
                    <a:pt x="5580" y="14671"/>
                    <a:pt x="5580" y="10557"/>
                  </a:cubicBezTo>
                  <a:cubicBezTo>
                    <a:pt x="5580" y="6444"/>
                    <a:pt x="7018" y="4459"/>
                    <a:pt x="10009" y="4459"/>
                  </a:cubicBezTo>
                  <a:cubicBezTo>
                    <a:pt x="13000" y="4459"/>
                    <a:pt x="14467" y="6473"/>
                    <a:pt x="14467" y="10557"/>
                  </a:cubicBezTo>
                </a:path>
              </a:pathLst>
            </a:custGeom>
            <a:grpFill/>
            <a:ln w="2874" cap="flat">
              <a:noFill/>
              <a:prstDash val="solid"/>
              <a:miter/>
            </a:ln>
          </p:spPr>
          <p:txBody>
            <a:bodyPr rtlCol="0" anchor="ctr"/>
            <a:lstStyle/>
            <a:p>
              <a:endParaRPr lang="en-US"/>
            </a:p>
          </p:txBody>
        </p:sp>
        <p:sp>
          <p:nvSpPr>
            <p:cNvPr id="29" name="Graphic 7">
              <a:extLst>
                <a:ext uri="{FF2B5EF4-FFF2-40B4-BE49-F238E27FC236}">
                  <a16:creationId xmlns:a16="http://schemas.microsoft.com/office/drawing/2014/main" id="{A05AE79F-8F07-E84E-953D-D309D811FEA0}"/>
                </a:ext>
              </a:extLst>
            </p:cNvPr>
            <p:cNvSpPr/>
            <p:nvPr/>
          </p:nvSpPr>
          <p:spPr>
            <a:xfrm>
              <a:off x="6106037" y="3416284"/>
              <a:ext cx="19212" cy="29255"/>
            </a:xfrm>
            <a:custGeom>
              <a:avLst/>
              <a:gdLst>
                <a:gd name="connsiteX0" fmla="*/ 10325 w 19212"/>
                <a:gd name="connsiteY0" fmla="*/ 8141 h 29255"/>
                <a:gd name="connsiteX1" fmla="*/ 5378 w 19212"/>
                <a:gd name="connsiteY1" fmla="*/ 9694 h 29255"/>
                <a:gd name="connsiteX2" fmla="*/ 5378 w 19212"/>
                <a:gd name="connsiteY2" fmla="*/ 288 h 29255"/>
                <a:gd name="connsiteX3" fmla="*/ 4746 w 19212"/>
                <a:gd name="connsiteY3" fmla="*/ 173 h 29255"/>
                <a:gd name="connsiteX4" fmla="*/ 2675 w 19212"/>
                <a:gd name="connsiteY4" fmla="*/ 0 h 29255"/>
                <a:gd name="connsiteX5" fmla="*/ 633 w 19212"/>
                <a:gd name="connsiteY5" fmla="*/ 173 h 29255"/>
                <a:gd name="connsiteX6" fmla="*/ 0 w 19212"/>
                <a:gd name="connsiteY6" fmla="*/ 288 h 29255"/>
                <a:gd name="connsiteX7" fmla="*/ 0 w 19212"/>
                <a:gd name="connsiteY7" fmla="*/ 28019 h 29255"/>
                <a:gd name="connsiteX8" fmla="*/ 518 w 19212"/>
                <a:gd name="connsiteY8" fmla="*/ 28192 h 29255"/>
                <a:gd name="connsiteX9" fmla="*/ 7277 w 19212"/>
                <a:gd name="connsiteY9" fmla="*/ 29256 h 29255"/>
                <a:gd name="connsiteX10" fmla="*/ 19213 w 19212"/>
                <a:gd name="connsiteY10" fmla="*/ 18238 h 29255"/>
                <a:gd name="connsiteX11" fmla="*/ 10325 w 19212"/>
                <a:gd name="connsiteY11" fmla="*/ 8141 h 29255"/>
                <a:gd name="connsiteX12" fmla="*/ 13662 w 19212"/>
                <a:gd name="connsiteY12" fmla="*/ 18382 h 29255"/>
                <a:gd name="connsiteX13" fmla="*/ 7737 w 19212"/>
                <a:gd name="connsiteY13" fmla="*/ 24653 h 29255"/>
                <a:gd name="connsiteX14" fmla="*/ 5378 w 19212"/>
                <a:gd name="connsiteY14" fmla="*/ 24423 h 29255"/>
                <a:gd name="connsiteX15" fmla="*/ 5378 w 19212"/>
                <a:gd name="connsiteY15" fmla="*/ 17174 h 29255"/>
                <a:gd name="connsiteX16" fmla="*/ 9606 w 19212"/>
                <a:gd name="connsiteY16" fmla="*/ 12744 h 29255"/>
                <a:gd name="connsiteX17" fmla="*/ 13662 w 19212"/>
                <a:gd name="connsiteY17" fmla="*/ 18382 h 29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212" h="29255">
                  <a:moveTo>
                    <a:pt x="10325" y="8141"/>
                  </a:moveTo>
                  <a:cubicBezTo>
                    <a:pt x="8427" y="8141"/>
                    <a:pt x="6673" y="8688"/>
                    <a:pt x="5378" y="9694"/>
                  </a:cubicBezTo>
                  <a:lnTo>
                    <a:pt x="5378" y="288"/>
                  </a:lnTo>
                  <a:lnTo>
                    <a:pt x="4746" y="173"/>
                  </a:lnTo>
                  <a:cubicBezTo>
                    <a:pt x="3969" y="29"/>
                    <a:pt x="3049" y="0"/>
                    <a:pt x="2675" y="0"/>
                  </a:cubicBezTo>
                  <a:cubicBezTo>
                    <a:pt x="2330" y="0"/>
                    <a:pt x="1409" y="29"/>
                    <a:pt x="633" y="173"/>
                  </a:cubicBezTo>
                  <a:lnTo>
                    <a:pt x="0" y="288"/>
                  </a:lnTo>
                  <a:lnTo>
                    <a:pt x="0" y="28019"/>
                  </a:lnTo>
                  <a:lnTo>
                    <a:pt x="518" y="28192"/>
                  </a:lnTo>
                  <a:cubicBezTo>
                    <a:pt x="2013" y="28681"/>
                    <a:pt x="4659" y="29256"/>
                    <a:pt x="7277" y="29256"/>
                  </a:cubicBezTo>
                  <a:cubicBezTo>
                    <a:pt x="14870" y="29256"/>
                    <a:pt x="19213" y="25229"/>
                    <a:pt x="19213" y="18238"/>
                  </a:cubicBezTo>
                  <a:cubicBezTo>
                    <a:pt x="19241" y="11823"/>
                    <a:pt x="15991" y="8141"/>
                    <a:pt x="10325" y="8141"/>
                  </a:cubicBezTo>
                  <a:moveTo>
                    <a:pt x="13662" y="18382"/>
                  </a:moveTo>
                  <a:cubicBezTo>
                    <a:pt x="13662" y="22438"/>
                    <a:pt x="11562" y="24653"/>
                    <a:pt x="7737" y="24653"/>
                  </a:cubicBezTo>
                  <a:cubicBezTo>
                    <a:pt x="6845" y="24653"/>
                    <a:pt x="6040" y="24567"/>
                    <a:pt x="5378" y="24423"/>
                  </a:cubicBezTo>
                  <a:lnTo>
                    <a:pt x="5378" y="17174"/>
                  </a:lnTo>
                  <a:cubicBezTo>
                    <a:pt x="5378" y="13060"/>
                    <a:pt x="8600" y="12744"/>
                    <a:pt x="9606" y="12744"/>
                  </a:cubicBezTo>
                  <a:cubicBezTo>
                    <a:pt x="11476" y="12744"/>
                    <a:pt x="13662" y="13405"/>
                    <a:pt x="13662" y="18382"/>
                  </a:cubicBezTo>
                </a:path>
              </a:pathLst>
            </a:custGeom>
            <a:grpFill/>
            <a:ln w="2874" cap="flat">
              <a:noFill/>
              <a:prstDash val="solid"/>
              <a:miter/>
            </a:ln>
          </p:spPr>
          <p:txBody>
            <a:bodyPr rtlCol="0" anchor="ctr"/>
            <a:lstStyle/>
            <a:p>
              <a:endParaRPr lang="en-US"/>
            </a:p>
          </p:txBody>
        </p:sp>
        <p:sp>
          <p:nvSpPr>
            <p:cNvPr id="30" name="Graphic 7">
              <a:extLst>
                <a:ext uri="{FF2B5EF4-FFF2-40B4-BE49-F238E27FC236}">
                  <a16:creationId xmlns:a16="http://schemas.microsoft.com/office/drawing/2014/main" id="{1F461B03-B134-F84F-81CC-0EA14B56F5FD}"/>
                </a:ext>
              </a:extLst>
            </p:cNvPr>
            <p:cNvSpPr/>
            <p:nvPr/>
          </p:nvSpPr>
          <p:spPr>
            <a:xfrm>
              <a:off x="6128384" y="3424426"/>
              <a:ext cx="19212" cy="21085"/>
            </a:xfrm>
            <a:custGeom>
              <a:avLst/>
              <a:gdLst>
                <a:gd name="connsiteX0" fmla="*/ 10124 w 19212"/>
                <a:gd name="connsiteY0" fmla="*/ 0 h 21085"/>
                <a:gd name="connsiteX1" fmla="*/ 0 w 19212"/>
                <a:gd name="connsiteY1" fmla="*/ 10672 h 21085"/>
                <a:gd name="connsiteX2" fmla="*/ 11015 w 19212"/>
                <a:gd name="connsiteY2" fmla="*/ 21086 h 21085"/>
                <a:gd name="connsiteX3" fmla="*/ 17487 w 19212"/>
                <a:gd name="connsiteY3" fmla="*/ 19993 h 21085"/>
                <a:gd name="connsiteX4" fmla="*/ 17976 w 19212"/>
                <a:gd name="connsiteY4" fmla="*/ 19792 h 21085"/>
                <a:gd name="connsiteX5" fmla="*/ 17947 w 19212"/>
                <a:gd name="connsiteY5" fmla="*/ 19274 h 21085"/>
                <a:gd name="connsiteX6" fmla="*/ 17113 w 19212"/>
                <a:gd name="connsiteY6" fmla="*/ 16052 h 21085"/>
                <a:gd name="connsiteX7" fmla="*/ 16796 w 19212"/>
                <a:gd name="connsiteY7" fmla="*/ 15505 h 21085"/>
                <a:gd name="connsiteX8" fmla="*/ 16193 w 19212"/>
                <a:gd name="connsiteY8" fmla="*/ 15735 h 21085"/>
                <a:gd name="connsiteX9" fmla="*/ 11246 w 19212"/>
                <a:gd name="connsiteY9" fmla="*/ 16598 h 21085"/>
                <a:gd name="connsiteX10" fmla="*/ 5637 w 19212"/>
                <a:gd name="connsiteY10" fmla="*/ 12197 h 21085"/>
                <a:gd name="connsiteX11" fmla="*/ 19040 w 19212"/>
                <a:gd name="connsiteY11" fmla="*/ 12197 h 21085"/>
                <a:gd name="connsiteX12" fmla="*/ 19126 w 19212"/>
                <a:gd name="connsiteY12" fmla="*/ 11075 h 21085"/>
                <a:gd name="connsiteX13" fmla="*/ 19212 w 19212"/>
                <a:gd name="connsiteY13" fmla="*/ 9378 h 21085"/>
                <a:gd name="connsiteX14" fmla="*/ 10124 w 19212"/>
                <a:gd name="connsiteY14" fmla="*/ 0 h 21085"/>
                <a:gd name="connsiteX15" fmla="*/ 10009 w 19212"/>
                <a:gd name="connsiteY15" fmla="*/ 4401 h 21085"/>
                <a:gd name="connsiteX16" fmla="*/ 13834 w 19212"/>
                <a:gd name="connsiteY16" fmla="*/ 7997 h 21085"/>
                <a:gd name="connsiteX17" fmla="*/ 5752 w 19212"/>
                <a:gd name="connsiteY17" fmla="*/ 7997 h 21085"/>
                <a:gd name="connsiteX18" fmla="*/ 10009 w 19212"/>
                <a:gd name="connsiteY18" fmla="*/ 4401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212" h="21085">
                  <a:moveTo>
                    <a:pt x="10124" y="0"/>
                  </a:moveTo>
                  <a:cubicBezTo>
                    <a:pt x="3883" y="0"/>
                    <a:pt x="0" y="4085"/>
                    <a:pt x="0" y="10672"/>
                  </a:cubicBezTo>
                  <a:cubicBezTo>
                    <a:pt x="0" y="17404"/>
                    <a:pt x="3911" y="21086"/>
                    <a:pt x="11015" y="21086"/>
                  </a:cubicBezTo>
                  <a:cubicBezTo>
                    <a:pt x="13604" y="21086"/>
                    <a:pt x="15703" y="20741"/>
                    <a:pt x="17487" y="19993"/>
                  </a:cubicBezTo>
                  <a:lnTo>
                    <a:pt x="17976" y="19792"/>
                  </a:lnTo>
                  <a:lnTo>
                    <a:pt x="17947" y="19274"/>
                  </a:lnTo>
                  <a:cubicBezTo>
                    <a:pt x="17889" y="18094"/>
                    <a:pt x="17573" y="16857"/>
                    <a:pt x="17113" y="16052"/>
                  </a:cubicBezTo>
                  <a:lnTo>
                    <a:pt x="16796" y="15505"/>
                  </a:lnTo>
                  <a:lnTo>
                    <a:pt x="16193" y="15735"/>
                  </a:lnTo>
                  <a:cubicBezTo>
                    <a:pt x="14668" y="16311"/>
                    <a:pt x="13000" y="16598"/>
                    <a:pt x="11246" y="16598"/>
                  </a:cubicBezTo>
                  <a:cubicBezTo>
                    <a:pt x="7708" y="16598"/>
                    <a:pt x="5982" y="15246"/>
                    <a:pt x="5637" y="12197"/>
                  </a:cubicBezTo>
                  <a:lnTo>
                    <a:pt x="19040" y="12197"/>
                  </a:lnTo>
                  <a:lnTo>
                    <a:pt x="19126" y="11075"/>
                  </a:lnTo>
                  <a:cubicBezTo>
                    <a:pt x="19155" y="10586"/>
                    <a:pt x="19212" y="9953"/>
                    <a:pt x="19212" y="9378"/>
                  </a:cubicBezTo>
                  <a:cubicBezTo>
                    <a:pt x="19212" y="3682"/>
                    <a:pt x="15646" y="0"/>
                    <a:pt x="10124" y="0"/>
                  </a:cubicBezTo>
                  <a:moveTo>
                    <a:pt x="10009" y="4401"/>
                  </a:moveTo>
                  <a:cubicBezTo>
                    <a:pt x="12971" y="4401"/>
                    <a:pt x="13690" y="6703"/>
                    <a:pt x="13834" y="7997"/>
                  </a:cubicBezTo>
                  <a:lnTo>
                    <a:pt x="5752" y="7997"/>
                  </a:lnTo>
                  <a:cubicBezTo>
                    <a:pt x="6270" y="5581"/>
                    <a:pt x="7651" y="4401"/>
                    <a:pt x="10009" y="4401"/>
                  </a:cubicBezTo>
                </a:path>
              </a:pathLst>
            </a:custGeom>
            <a:grpFill/>
            <a:ln w="2874" cap="flat">
              <a:noFill/>
              <a:prstDash val="solid"/>
              <a:miter/>
            </a:ln>
          </p:spPr>
          <p:txBody>
            <a:bodyPr rtlCol="0" anchor="ctr"/>
            <a:lstStyle/>
            <a:p>
              <a:endParaRPr lang="en-US"/>
            </a:p>
          </p:txBody>
        </p:sp>
        <p:sp>
          <p:nvSpPr>
            <p:cNvPr id="31" name="Graphic 7">
              <a:extLst>
                <a:ext uri="{FF2B5EF4-FFF2-40B4-BE49-F238E27FC236}">
                  <a16:creationId xmlns:a16="http://schemas.microsoft.com/office/drawing/2014/main" id="{13A0C292-38B7-F94D-A514-4C9D6FEBD61A}"/>
                </a:ext>
              </a:extLst>
            </p:cNvPr>
            <p:cNvSpPr/>
            <p:nvPr/>
          </p:nvSpPr>
          <p:spPr>
            <a:xfrm>
              <a:off x="6151307" y="3424684"/>
              <a:ext cx="12051" cy="20539"/>
            </a:xfrm>
            <a:custGeom>
              <a:avLst/>
              <a:gdLst>
                <a:gd name="connsiteX0" fmla="*/ 11735 w 12051"/>
                <a:gd name="connsiteY0" fmla="*/ 201 h 20539"/>
                <a:gd name="connsiteX1" fmla="*/ 11217 w 12051"/>
                <a:gd name="connsiteY1" fmla="*/ 144 h 20539"/>
                <a:gd name="connsiteX2" fmla="*/ 9923 w 12051"/>
                <a:gd name="connsiteY2" fmla="*/ 58 h 20539"/>
                <a:gd name="connsiteX3" fmla="*/ 4947 w 12051"/>
                <a:gd name="connsiteY3" fmla="*/ 1985 h 20539"/>
                <a:gd name="connsiteX4" fmla="*/ 4746 w 12051"/>
                <a:gd name="connsiteY4" fmla="*/ 777 h 20539"/>
                <a:gd name="connsiteX5" fmla="*/ 4659 w 12051"/>
                <a:gd name="connsiteY5" fmla="*/ 288 h 20539"/>
                <a:gd name="connsiteX6" fmla="*/ 4171 w 12051"/>
                <a:gd name="connsiteY6" fmla="*/ 173 h 20539"/>
                <a:gd name="connsiteX7" fmla="*/ 2387 w 12051"/>
                <a:gd name="connsiteY7" fmla="*/ 0 h 20539"/>
                <a:gd name="connsiteX8" fmla="*/ 633 w 12051"/>
                <a:gd name="connsiteY8" fmla="*/ 173 h 20539"/>
                <a:gd name="connsiteX9" fmla="*/ 0 w 12051"/>
                <a:gd name="connsiteY9" fmla="*/ 288 h 20539"/>
                <a:gd name="connsiteX10" fmla="*/ 0 w 12051"/>
                <a:gd name="connsiteY10" fmla="*/ 20281 h 20539"/>
                <a:gd name="connsiteX11" fmla="*/ 633 w 12051"/>
                <a:gd name="connsiteY11" fmla="*/ 20396 h 20539"/>
                <a:gd name="connsiteX12" fmla="*/ 2704 w 12051"/>
                <a:gd name="connsiteY12" fmla="*/ 20540 h 20539"/>
                <a:gd name="connsiteX13" fmla="*/ 4746 w 12051"/>
                <a:gd name="connsiteY13" fmla="*/ 20367 h 20539"/>
                <a:gd name="connsiteX14" fmla="*/ 5378 w 12051"/>
                <a:gd name="connsiteY14" fmla="*/ 20252 h 20539"/>
                <a:gd name="connsiteX15" fmla="*/ 5378 w 12051"/>
                <a:gd name="connsiteY15" fmla="*/ 10327 h 20539"/>
                <a:gd name="connsiteX16" fmla="*/ 9951 w 12051"/>
                <a:gd name="connsiteY16" fmla="*/ 4861 h 20539"/>
                <a:gd name="connsiteX17" fmla="*/ 10354 w 12051"/>
                <a:gd name="connsiteY17" fmla="*/ 4861 h 20539"/>
                <a:gd name="connsiteX18" fmla="*/ 10929 w 12051"/>
                <a:gd name="connsiteY18" fmla="*/ 4919 h 20539"/>
                <a:gd name="connsiteX19" fmla="*/ 11706 w 12051"/>
                <a:gd name="connsiteY19" fmla="*/ 5121 h 20539"/>
                <a:gd name="connsiteX20" fmla="*/ 11850 w 12051"/>
                <a:gd name="connsiteY20" fmla="*/ 4344 h 20539"/>
                <a:gd name="connsiteX21" fmla="*/ 12051 w 12051"/>
                <a:gd name="connsiteY21" fmla="*/ 2359 h 20539"/>
                <a:gd name="connsiteX22" fmla="*/ 11878 w 12051"/>
                <a:gd name="connsiteY22" fmla="*/ 719 h 20539"/>
                <a:gd name="connsiteX23" fmla="*/ 11735 w 12051"/>
                <a:gd name="connsiteY23" fmla="*/ 201 h 2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51" h="20539">
                  <a:moveTo>
                    <a:pt x="11735" y="201"/>
                  </a:moveTo>
                  <a:lnTo>
                    <a:pt x="11217" y="144"/>
                  </a:lnTo>
                  <a:cubicBezTo>
                    <a:pt x="10901" y="115"/>
                    <a:pt x="10383" y="58"/>
                    <a:pt x="9923" y="58"/>
                  </a:cubicBezTo>
                  <a:cubicBezTo>
                    <a:pt x="7967" y="58"/>
                    <a:pt x="6299" y="690"/>
                    <a:pt x="4947" y="1985"/>
                  </a:cubicBezTo>
                  <a:cubicBezTo>
                    <a:pt x="4890" y="1496"/>
                    <a:pt x="4803" y="1064"/>
                    <a:pt x="4746" y="777"/>
                  </a:cubicBezTo>
                  <a:lnTo>
                    <a:pt x="4659" y="288"/>
                  </a:lnTo>
                  <a:lnTo>
                    <a:pt x="4171" y="173"/>
                  </a:lnTo>
                  <a:cubicBezTo>
                    <a:pt x="3710" y="58"/>
                    <a:pt x="3106" y="0"/>
                    <a:pt x="2387" y="0"/>
                  </a:cubicBezTo>
                  <a:cubicBezTo>
                    <a:pt x="1726" y="0"/>
                    <a:pt x="1208" y="58"/>
                    <a:pt x="633" y="173"/>
                  </a:cubicBezTo>
                  <a:lnTo>
                    <a:pt x="0" y="288"/>
                  </a:lnTo>
                  <a:lnTo>
                    <a:pt x="0" y="20281"/>
                  </a:lnTo>
                  <a:lnTo>
                    <a:pt x="633" y="20396"/>
                  </a:lnTo>
                  <a:cubicBezTo>
                    <a:pt x="1409" y="20540"/>
                    <a:pt x="2272" y="20540"/>
                    <a:pt x="2704" y="20540"/>
                  </a:cubicBezTo>
                  <a:cubicBezTo>
                    <a:pt x="3164" y="20540"/>
                    <a:pt x="4027" y="20511"/>
                    <a:pt x="4746" y="20367"/>
                  </a:cubicBezTo>
                  <a:lnTo>
                    <a:pt x="5378" y="20252"/>
                  </a:lnTo>
                  <a:lnTo>
                    <a:pt x="5378" y="10327"/>
                  </a:lnTo>
                  <a:cubicBezTo>
                    <a:pt x="5378" y="6588"/>
                    <a:pt x="6845" y="4861"/>
                    <a:pt x="9951" y="4861"/>
                  </a:cubicBezTo>
                  <a:lnTo>
                    <a:pt x="10354" y="4861"/>
                  </a:lnTo>
                  <a:cubicBezTo>
                    <a:pt x="10440" y="4861"/>
                    <a:pt x="10699" y="4861"/>
                    <a:pt x="10929" y="4919"/>
                  </a:cubicBezTo>
                  <a:lnTo>
                    <a:pt x="11706" y="5121"/>
                  </a:lnTo>
                  <a:lnTo>
                    <a:pt x="11850" y="4344"/>
                  </a:lnTo>
                  <a:cubicBezTo>
                    <a:pt x="11994" y="3682"/>
                    <a:pt x="12051" y="2963"/>
                    <a:pt x="12051" y="2359"/>
                  </a:cubicBezTo>
                  <a:cubicBezTo>
                    <a:pt x="12051" y="1697"/>
                    <a:pt x="11994" y="1180"/>
                    <a:pt x="11878" y="719"/>
                  </a:cubicBezTo>
                  <a:lnTo>
                    <a:pt x="11735" y="201"/>
                  </a:lnTo>
                  <a:close/>
                </a:path>
              </a:pathLst>
            </a:custGeom>
            <a:grpFill/>
            <a:ln w="2874" cap="flat">
              <a:noFill/>
              <a:prstDash val="solid"/>
              <a:miter/>
            </a:ln>
          </p:spPr>
          <p:txBody>
            <a:bodyPr rtlCol="0" anchor="ctr"/>
            <a:lstStyle/>
            <a:p>
              <a:endParaRPr lang="en-US"/>
            </a:p>
          </p:txBody>
        </p:sp>
        <p:sp>
          <p:nvSpPr>
            <p:cNvPr id="32" name="Graphic 7">
              <a:extLst>
                <a:ext uri="{FF2B5EF4-FFF2-40B4-BE49-F238E27FC236}">
                  <a16:creationId xmlns:a16="http://schemas.microsoft.com/office/drawing/2014/main" id="{CD62367B-73A5-FE4F-9DAF-56C2549374E1}"/>
                </a:ext>
              </a:extLst>
            </p:cNvPr>
            <p:cNvSpPr/>
            <p:nvPr/>
          </p:nvSpPr>
          <p:spPr>
            <a:xfrm>
              <a:off x="6175610" y="3424454"/>
              <a:ext cx="16738" cy="21114"/>
            </a:xfrm>
            <a:custGeom>
              <a:avLst/>
              <a:gdLst>
                <a:gd name="connsiteX0" fmla="*/ 15819 w 16738"/>
                <a:gd name="connsiteY0" fmla="*/ 16225 h 21114"/>
                <a:gd name="connsiteX1" fmla="*/ 15502 w 16738"/>
                <a:gd name="connsiteY1" fmla="*/ 15707 h 21114"/>
                <a:gd name="connsiteX2" fmla="*/ 14927 w 16738"/>
                <a:gd name="connsiteY2" fmla="*/ 15908 h 21114"/>
                <a:gd name="connsiteX3" fmla="*/ 11044 w 16738"/>
                <a:gd name="connsiteY3" fmla="*/ 16512 h 21114"/>
                <a:gd name="connsiteX4" fmla="*/ 5579 w 16738"/>
                <a:gd name="connsiteY4" fmla="*/ 10528 h 21114"/>
                <a:gd name="connsiteX5" fmla="*/ 10728 w 16738"/>
                <a:gd name="connsiteY5" fmla="*/ 4516 h 21114"/>
                <a:gd name="connsiteX6" fmla="*/ 14812 w 16738"/>
                <a:gd name="connsiteY6" fmla="*/ 5091 h 21114"/>
                <a:gd name="connsiteX7" fmla="*/ 15416 w 16738"/>
                <a:gd name="connsiteY7" fmla="*/ 5293 h 21114"/>
                <a:gd name="connsiteX8" fmla="*/ 15703 w 16738"/>
                <a:gd name="connsiteY8" fmla="*/ 4718 h 21114"/>
                <a:gd name="connsiteX9" fmla="*/ 16451 w 16738"/>
                <a:gd name="connsiteY9" fmla="*/ 1496 h 21114"/>
                <a:gd name="connsiteX10" fmla="*/ 16451 w 16738"/>
                <a:gd name="connsiteY10" fmla="*/ 978 h 21114"/>
                <a:gd name="connsiteX11" fmla="*/ 15962 w 16738"/>
                <a:gd name="connsiteY11" fmla="*/ 805 h 21114"/>
                <a:gd name="connsiteX12" fmla="*/ 10469 w 16738"/>
                <a:gd name="connsiteY12" fmla="*/ 0 h 21114"/>
                <a:gd name="connsiteX13" fmla="*/ 0 w 16738"/>
                <a:gd name="connsiteY13" fmla="*/ 10586 h 21114"/>
                <a:gd name="connsiteX14" fmla="*/ 10728 w 16738"/>
                <a:gd name="connsiteY14" fmla="*/ 21115 h 21114"/>
                <a:gd name="connsiteX15" fmla="*/ 16221 w 16738"/>
                <a:gd name="connsiteY15" fmla="*/ 20223 h 21114"/>
                <a:gd name="connsiteX16" fmla="*/ 16739 w 16738"/>
                <a:gd name="connsiteY16" fmla="*/ 20022 h 21114"/>
                <a:gd name="connsiteX17" fmla="*/ 16710 w 16738"/>
                <a:gd name="connsiteY17" fmla="*/ 19475 h 21114"/>
                <a:gd name="connsiteX18" fmla="*/ 15819 w 16738"/>
                <a:gd name="connsiteY18" fmla="*/ 16225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738" h="21114">
                  <a:moveTo>
                    <a:pt x="15819" y="16225"/>
                  </a:moveTo>
                  <a:lnTo>
                    <a:pt x="15502" y="15707"/>
                  </a:lnTo>
                  <a:lnTo>
                    <a:pt x="14927" y="15908"/>
                  </a:lnTo>
                  <a:cubicBezTo>
                    <a:pt x="13690" y="16339"/>
                    <a:pt x="12540" y="16512"/>
                    <a:pt x="11044" y="16512"/>
                  </a:cubicBezTo>
                  <a:cubicBezTo>
                    <a:pt x="7363" y="16512"/>
                    <a:pt x="5579" y="14556"/>
                    <a:pt x="5579" y="10528"/>
                  </a:cubicBezTo>
                  <a:cubicBezTo>
                    <a:pt x="5579" y="7767"/>
                    <a:pt x="6471" y="4516"/>
                    <a:pt x="10728" y="4516"/>
                  </a:cubicBezTo>
                  <a:cubicBezTo>
                    <a:pt x="12223" y="4516"/>
                    <a:pt x="13575" y="4718"/>
                    <a:pt x="14812" y="5091"/>
                  </a:cubicBezTo>
                  <a:lnTo>
                    <a:pt x="15416" y="5293"/>
                  </a:lnTo>
                  <a:lnTo>
                    <a:pt x="15703" y="4718"/>
                  </a:lnTo>
                  <a:cubicBezTo>
                    <a:pt x="16221" y="3711"/>
                    <a:pt x="16451" y="2359"/>
                    <a:pt x="16451" y="1496"/>
                  </a:cubicBezTo>
                  <a:lnTo>
                    <a:pt x="16451" y="978"/>
                  </a:lnTo>
                  <a:lnTo>
                    <a:pt x="15962" y="805"/>
                  </a:lnTo>
                  <a:cubicBezTo>
                    <a:pt x="14409" y="230"/>
                    <a:pt x="12770" y="0"/>
                    <a:pt x="10469" y="0"/>
                  </a:cubicBezTo>
                  <a:cubicBezTo>
                    <a:pt x="4113" y="0"/>
                    <a:pt x="0" y="4142"/>
                    <a:pt x="0" y="10586"/>
                  </a:cubicBezTo>
                  <a:cubicBezTo>
                    <a:pt x="0" y="17289"/>
                    <a:pt x="3911" y="21115"/>
                    <a:pt x="10728" y="21115"/>
                  </a:cubicBezTo>
                  <a:cubicBezTo>
                    <a:pt x="12741" y="21115"/>
                    <a:pt x="14582" y="20827"/>
                    <a:pt x="16221" y="20223"/>
                  </a:cubicBezTo>
                  <a:lnTo>
                    <a:pt x="16739" y="20022"/>
                  </a:lnTo>
                  <a:lnTo>
                    <a:pt x="16710" y="19475"/>
                  </a:lnTo>
                  <a:cubicBezTo>
                    <a:pt x="16681" y="18324"/>
                    <a:pt x="16336" y="17087"/>
                    <a:pt x="15819" y="16225"/>
                  </a:cubicBezTo>
                </a:path>
              </a:pathLst>
            </a:custGeom>
            <a:grpFill/>
            <a:ln w="2874" cap="flat">
              <a:noFill/>
              <a:prstDash val="solid"/>
              <a:miter/>
            </a:ln>
          </p:spPr>
          <p:txBody>
            <a:bodyPr rtlCol="0" anchor="ctr"/>
            <a:lstStyle/>
            <a:p>
              <a:endParaRPr lang="en-US"/>
            </a:p>
          </p:txBody>
        </p:sp>
        <p:sp>
          <p:nvSpPr>
            <p:cNvPr id="34" name="Graphic 7">
              <a:extLst>
                <a:ext uri="{FF2B5EF4-FFF2-40B4-BE49-F238E27FC236}">
                  <a16:creationId xmlns:a16="http://schemas.microsoft.com/office/drawing/2014/main" id="{D3CAD008-8858-2847-8CC7-FAB3CB209380}"/>
                </a:ext>
              </a:extLst>
            </p:cNvPr>
            <p:cNvSpPr/>
            <p:nvPr/>
          </p:nvSpPr>
          <p:spPr>
            <a:xfrm>
              <a:off x="6194592" y="3424426"/>
              <a:ext cx="16997" cy="21085"/>
            </a:xfrm>
            <a:custGeom>
              <a:avLst/>
              <a:gdLst>
                <a:gd name="connsiteX0" fmla="*/ 8312 w 16997"/>
                <a:gd name="connsiteY0" fmla="*/ 0 h 21085"/>
                <a:gd name="connsiteX1" fmla="*/ 2128 w 16997"/>
                <a:gd name="connsiteY1" fmla="*/ 863 h 21085"/>
                <a:gd name="connsiteX2" fmla="*/ 1582 w 16997"/>
                <a:gd name="connsiteY2" fmla="*/ 1036 h 21085"/>
                <a:gd name="connsiteX3" fmla="*/ 1582 w 16997"/>
                <a:gd name="connsiteY3" fmla="*/ 1582 h 21085"/>
                <a:gd name="connsiteX4" fmla="*/ 2445 w 16997"/>
                <a:gd name="connsiteY4" fmla="*/ 4861 h 21085"/>
                <a:gd name="connsiteX5" fmla="*/ 2761 w 16997"/>
                <a:gd name="connsiteY5" fmla="*/ 5351 h 21085"/>
                <a:gd name="connsiteX6" fmla="*/ 3308 w 16997"/>
                <a:gd name="connsiteY6" fmla="*/ 5178 h 21085"/>
                <a:gd name="connsiteX7" fmla="*/ 7938 w 16997"/>
                <a:gd name="connsiteY7" fmla="*/ 4487 h 21085"/>
                <a:gd name="connsiteX8" fmla="*/ 11706 w 16997"/>
                <a:gd name="connsiteY8" fmla="*/ 7393 h 21085"/>
                <a:gd name="connsiteX9" fmla="*/ 9117 w 16997"/>
                <a:gd name="connsiteY9" fmla="*/ 7307 h 21085"/>
                <a:gd name="connsiteX10" fmla="*/ 0 w 16997"/>
                <a:gd name="connsiteY10" fmla="*/ 14355 h 21085"/>
                <a:gd name="connsiteX11" fmla="*/ 9002 w 16997"/>
                <a:gd name="connsiteY11" fmla="*/ 21086 h 21085"/>
                <a:gd name="connsiteX12" fmla="*/ 16394 w 16997"/>
                <a:gd name="connsiteY12" fmla="*/ 20166 h 21085"/>
                <a:gd name="connsiteX13" fmla="*/ 16998 w 16997"/>
                <a:gd name="connsiteY13" fmla="*/ 20022 h 21085"/>
                <a:gd name="connsiteX14" fmla="*/ 16998 w 16997"/>
                <a:gd name="connsiteY14" fmla="*/ 7681 h 21085"/>
                <a:gd name="connsiteX15" fmla="*/ 8312 w 16997"/>
                <a:gd name="connsiteY15" fmla="*/ 0 h 21085"/>
                <a:gd name="connsiteX16" fmla="*/ 11677 w 16997"/>
                <a:gd name="connsiteY16" fmla="*/ 11794 h 21085"/>
                <a:gd name="connsiteX17" fmla="*/ 11677 w 16997"/>
                <a:gd name="connsiteY17" fmla="*/ 16455 h 21085"/>
                <a:gd name="connsiteX18" fmla="*/ 8916 w 16997"/>
                <a:gd name="connsiteY18" fmla="*/ 16685 h 21085"/>
                <a:gd name="connsiteX19" fmla="*/ 5321 w 16997"/>
                <a:gd name="connsiteY19" fmla="*/ 14297 h 21085"/>
                <a:gd name="connsiteX20" fmla="*/ 9462 w 16997"/>
                <a:gd name="connsiteY20" fmla="*/ 11650 h 21085"/>
                <a:gd name="connsiteX21" fmla="*/ 11677 w 16997"/>
                <a:gd name="connsiteY21" fmla="*/ 11794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997" h="21085">
                  <a:moveTo>
                    <a:pt x="8312" y="0"/>
                  </a:moveTo>
                  <a:cubicBezTo>
                    <a:pt x="6184" y="0"/>
                    <a:pt x="3854" y="316"/>
                    <a:pt x="2128" y="863"/>
                  </a:cubicBezTo>
                  <a:lnTo>
                    <a:pt x="1582" y="1036"/>
                  </a:lnTo>
                  <a:lnTo>
                    <a:pt x="1582" y="1582"/>
                  </a:lnTo>
                  <a:cubicBezTo>
                    <a:pt x="1582" y="2877"/>
                    <a:pt x="1870" y="3941"/>
                    <a:pt x="2445" y="4861"/>
                  </a:cubicBezTo>
                  <a:lnTo>
                    <a:pt x="2761" y="5351"/>
                  </a:lnTo>
                  <a:lnTo>
                    <a:pt x="3308" y="5178"/>
                  </a:lnTo>
                  <a:cubicBezTo>
                    <a:pt x="4976" y="4689"/>
                    <a:pt x="6385" y="4487"/>
                    <a:pt x="7938" y="4487"/>
                  </a:cubicBezTo>
                  <a:cubicBezTo>
                    <a:pt x="10987" y="4487"/>
                    <a:pt x="11648" y="5609"/>
                    <a:pt x="11706" y="7393"/>
                  </a:cubicBezTo>
                  <a:cubicBezTo>
                    <a:pt x="10987" y="7335"/>
                    <a:pt x="10153" y="7307"/>
                    <a:pt x="9117" y="7307"/>
                  </a:cubicBezTo>
                  <a:cubicBezTo>
                    <a:pt x="3595" y="7307"/>
                    <a:pt x="0" y="10068"/>
                    <a:pt x="0" y="14355"/>
                  </a:cubicBezTo>
                  <a:cubicBezTo>
                    <a:pt x="0" y="19935"/>
                    <a:pt x="4889" y="21086"/>
                    <a:pt x="9002" y="21086"/>
                  </a:cubicBezTo>
                  <a:cubicBezTo>
                    <a:pt x="11102" y="21086"/>
                    <a:pt x="13604" y="20770"/>
                    <a:pt x="16394" y="20166"/>
                  </a:cubicBezTo>
                  <a:lnTo>
                    <a:pt x="16998" y="20022"/>
                  </a:lnTo>
                  <a:lnTo>
                    <a:pt x="16998" y="7681"/>
                  </a:lnTo>
                  <a:cubicBezTo>
                    <a:pt x="16969" y="2589"/>
                    <a:pt x="14035" y="0"/>
                    <a:pt x="8312" y="0"/>
                  </a:cubicBezTo>
                  <a:moveTo>
                    <a:pt x="11677" y="11794"/>
                  </a:moveTo>
                  <a:lnTo>
                    <a:pt x="11677" y="16455"/>
                  </a:lnTo>
                  <a:cubicBezTo>
                    <a:pt x="10900" y="16598"/>
                    <a:pt x="9922" y="16685"/>
                    <a:pt x="8916" y="16685"/>
                  </a:cubicBezTo>
                  <a:cubicBezTo>
                    <a:pt x="6299" y="16685"/>
                    <a:pt x="5321" y="16052"/>
                    <a:pt x="5321" y="14297"/>
                  </a:cubicBezTo>
                  <a:cubicBezTo>
                    <a:pt x="5321" y="13175"/>
                    <a:pt x="5752" y="11650"/>
                    <a:pt x="9462" y="11650"/>
                  </a:cubicBezTo>
                  <a:cubicBezTo>
                    <a:pt x="10066" y="11650"/>
                    <a:pt x="10987" y="11708"/>
                    <a:pt x="11677" y="11794"/>
                  </a:cubicBezTo>
                </a:path>
              </a:pathLst>
            </a:custGeom>
            <a:grpFill/>
            <a:ln w="2874" cap="flat">
              <a:noFill/>
              <a:prstDash val="solid"/>
              <a:miter/>
            </a:ln>
          </p:spPr>
          <p:txBody>
            <a:bodyPr rtlCol="0" anchor="ctr"/>
            <a:lstStyle/>
            <a:p>
              <a:endParaRPr lang="en-US"/>
            </a:p>
          </p:txBody>
        </p:sp>
        <p:sp>
          <p:nvSpPr>
            <p:cNvPr id="35" name="Graphic 7">
              <a:extLst>
                <a:ext uri="{FF2B5EF4-FFF2-40B4-BE49-F238E27FC236}">
                  <a16:creationId xmlns:a16="http://schemas.microsoft.com/office/drawing/2014/main" id="{5246E968-C2F2-B74B-A6B6-F6B080DDECBB}"/>
                </a:ext>
              </a:extLst>
            </p:cNvPr>
            <p:cNvSpPr/>
            <p:nvPr/>
          </p:nvSpPr>
          <p:spPr>
            <a:xfrm>
              <a:off x="6166579" y="3424224"/>
              <a:ext cx="5320" cy="21172"/>
            </a:xfrm>
            <a:custGeom>
              <a:avLst/>
              <a:gdLst>
                <a:gd name="connsiteX0" fmla="*/ 4688 w 5320"/>
                <a:gd name="connsiteY0" fmla="*/ 144 h 21172"/>
                <a:gd name="connsiteX1" fmla="*/ 2675 w 5320"/>
                <a:gd name="connsiteY1" fmla="*/ 0 h 21172"/>
                <a:gd name="connsiteX2" fmla="*/ 633 w 5320"/>
                <a:gd name="connsiteY2" fmla="*/ 144 h 21172"/>
                <a:gd name="connsiteX3" fmla="*/ 0 w 5320"/>
                <a:gd name="connsiteY3" fmla="*/ 259 h 21172"/>
                <a:gd name="connsiteX4" fmla="*/ 0 w 5320"/>
                <a:gd name="connsiteY4" fmla="*/ 20885 h 21172"/>
                <a:gd name="connsiteX5" fmla="*/ 633 w 5320"/>
                <a:gd name="connsiteY5" fmla="*/ 21000 h 21172"/>
                <a:gd name="connsiteX6" fmla="*/ 2646 w 5320"/>
                <a:gd name="connsiteY6" fmla="*/ 21172 h 21172"/>
                <a:gd name="connsiteX7" fmla="*/ 4688 w 5320"/>
                <a:gd name="connsiteY7" fmla="*/ 21000 h 21172"/>
                <a:gd name="connsiteX8" fmla="*/ 5321 w 5320"/>
                <a:gd name="connsiteY8" fmla="*/ 20885 h 21172"/>
                <a:gd name="connsiteX9" fmla="*/ 5321 w 5320"/>
                <a:gd name="connsiteY9" fmla="*/ 259 h 21172"/>
                <a:gd name="connsiteX10" fmla="*/ 4688 w 5320"/>
                <a:gd name="connsiteY10" fmla="*/ 144 h 21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20" h="21172">
                  <a:moveTo>
                    <a:pt x="4688" y="144"/>
                  </a:moveTo>
                  <a:cubicBezTo>
                    <a:pt x="4055" y="29"/>
                    <a:pt x="3250" y="0"/>
                    <a:pt x="2675" y="0"/>
                  </a:cubicBezTo>
                  <a:cubicBezTo>
                    <a:pt x="2215" y="0"/>
                    <a:pt x="1352" y="29"/>
                    <a:pt x="633" y="144"/>
                  </a:cubicBezTo>
                  <a:lnTo>
                    <a:pt x="0" y="259"/>
                  </a:lnTo>
                  <a:lnTo>
                    <a:pt x="0" y="20885"/>
                  </a:lnTo>
                  <a:lnTo>
                    <a:pt x="633" y="21000"/>
                  </a:lnTo>
                  <a:cubicBezTo>
                    <a:pt x="1265" y="21115"/>
                    <a:pt x="2071" y="21172"/>
                    <a:pt x="2646" y="21172"/>
                  </a:cubicBezTo>
                  <a:cubicBezTo>
                    <a:pt x="3106" y="21172"/>
                    <a:pt x="3969" y="21144"/>
                    <a:pt x="4688" y="21000"/>
                  </a:cubicBezTo>
                  <a:lnTo>
                    <a:pt x="5321" y="20885"/>
                  </a:lnTo>
                  <a:lnTo>
                    <a:pt x="5321" y="259"/>
                  </a:lnTo>
                  <a:lnTo>
                    <a:pt x="4688" y="144"/>
                  </a:lnTo>
                  <a:close/>
                </a:path>
              </a:pathLst>
            </a:custGeom>
            <a:grpFill/>
            <a:ln w="2874" cap="flat">
              <a:noFill/>
              <a:prstDash val="solid"/>
              <a:miter/>
            </a:ln>
          </p:spPr>
          <p:txBody>
            <a:bodyPr rtlCol="0" anchor="ctr"/>
            <a:lstStyle/>
            <a:p>
              <a:endParaRPr lang="en-US"/>
            </a:p>
          </p:txBody>
        </p:sp>
        <p:sp>
          <p:nvSpPr>
            <p:cNvPr id="36" name="Graphic 7">
              <a:extLst>
                <a:ext uri="{FF2B5EF4-FFF2-40B4-BE49-F238E27FC236}">
                  <a16:creationId xmlns:a16="http://schemas.microsoft.com/office/drawing/2014/main" id="{CE0C73F8-F6FC-0649-BF32-8F20ECF349AE}"/>
                </a:ext>
              </a:extLst>
            </p:cNvPr>
            <p:cNvSpPr/>
            <p:nvPr/>
          </p:nvSpPr>
          <p:spPr>
            <a:xfrm>
              <a:off x="6166234"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37" name="Graphic 7">
              <a:extLst>
                <a:ext uri="{FF2B5EF4-FFF2-40B4-BE49-F238E27FC236}">
                  <a16:creationId xmlns:a16="http://schemas.microsoft.com/office/drawing/2014/main" id="{E85FB405-089E-B341-9663-1239F9262FCB}"/>
                </a:ext>
              </a:extLst>
            </p:cNvPr>
            <p:cNvSpPr/>
            <p:nvPr/>
          </p:nvSpPr>
          <p:spPr>
            <a:xfrm>
              <a:off x="6095222" y="3424224"/>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6"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41" name="Graphic 7">
              <a:extLst>
                <a:ext uri="{FF2B5EF4-FFF2-40B4-BE49-F238E27FC236}">
                  <a16:creationId xmlns:a16="http://schemas.microsoft.com/office/drawing/2014/main" id="{DA973D0A-D0BD-DE48-AD23-909B70528EE5}"/>
                </a:ext>
              </a:extLst>
            </p:cNvPr>
            <p:cNvSpPr/>
            <p:nvPr/>
          </p:nvSpPr>
          <p:spPr>
            <a:xfrm>
              <a:off x="6094906"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42" name="Graphic 7">
              <a:extLst>
                <a:ext uri="{FF2B5EF4-FFF2-40B4-BE49-F238E27FC236}">
                  <a16:creationId xmlns:a16="http://schemas.microsoft.com/office/drawing/2014/main" id="{771BD44E-CC5D-4140-B88D-038E1A178F36}"/>
                </a:ext>
              </a:extLst>
            </p:cNvPr>
            <p:cNvSpPr/>
            <p:nvPr/>
          </p:nvSpPr>
          <p:spPr>
            <a:xfrm>
              <a:off x="6061946" y="3424282"/>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5"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43" name="Graphic 7">
              <a:extLst>
                <a:ext uri="{FF2B5EF4-FFF2-40B4-BE49-F238E27FC236}">
                  <a16:creationId xmlns:a16="http://schemas.microsoft.com/office/drawing/2014/main" id="{531C60A1-7E79-5C4D-8FB7-67DE0951BDB3}"/>
                </a:ext>
              </a:extLst>
            </p:cNvPr>
            <p:cNvSpPr/>
            <p:nvPr/>
          </p:nvSpPr>
          <p:spPr>
            <a:xfrm>
              <a:off x="6061601" y="3416428"/>
              <a:ext cx="5925" cy="5925"/>
            </a:xfrm>
            <a:custGeom>
              <a:avLst/>
              <a:gdLst>
                <a:gd name="connsiteX0" fmla="*/ 2962 w 5925"/>
                <a:gd name="connsiteY0" fmla="*/ 0 h 5925"/>
                <a:gd name="connsiteX1" fmla="*/ 0 w 5925"/>
                <a:gd name="connsiteY1" fmla="*/ 2963 h 5925"/>
                <a:gd name="connsiteX2" fmla="*/ 2962 w 5925"/>
                <a:gd name="connsiteY2" fmla="*/ 5926 h 5925"/>
                <a:gd name="connsiteX3" fmla="*/ 5925 w 5925"/>
                <a:gd name="connsiteY3" fmla="*/ 2963 h 5925"/>
                <a:gd name="connsiteX4" fmla="*/ 2962 w 5925"/>
                <a:gd name="connsiteY4" fmla="*/ 0 h 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5" h="5925">
                  <a:moveTo>
                    <a:pt x="2962" y="0"/>
                  </a:moveTo>
                  <a:cubicBezTo>
                    <a:pt x="1323" y="0"/>
                    <a:pt x="0" y="1323"/>
                    <a:pt x="0" y="2963"/>
                  </a:cubicBezTo>
                  <a:cubicBezTo>
                    <a:pt x="0" y="4603"/>
                    <a:pt x="1323" y="5926"/>
                    <a:pt x="2962" y="5926"/>
                  </a:cubicBezTo>
                  <a:cubicBezTo>
                    <a:pt x="4602" y="5926"/>
                    <a:pt x="5925" y="4603"/>
                    <a:pt x="5925" y="2963"/>
                  </a:cubicBezTo>
                  <a:cubicBezTo>
                    <a:pt x="5953" y="1352"/>
                    <a:pt x="4602" y="0"/>
                    <a:pt x="2962" y="0"/>
                  </a:cubicBezTo>
                </a:path>
              </a:pathLst>
            </a:custGeom>
            <a:grpFill/>
            <a:ln w="2874" cap="flat">
              <a:noFill/>
              <a:prstDash val="solid"/>
              <a:miter/>
            </a:ln>
          </p:spPr>
          <p:txBody>
            <a:bodyPr rtlCol="0" anchor="ctr"/>
            <a:lstStyle/>
            <a:p>
              <a:endParaRPr lang="en-US"/>
            </a:p>
          </p:txBody>
        </p:sp>
        <p:sp>
          <p:nvSpPr>
            <p:cNvPr id="44" name="Graphic 7">
              <a:extLst>
                <a:ext uri="{FF2B5EF4-FFF2-40B4-BE49-F238E27FC236}">
                  <a16:creationId xmlns:a16="http://schemas.microsoft.com/office/drawing/2014/main" id="{EBDF9242-F5C4-C641-9369-6987DC3BCC91}"/>
                </a:ext>
              </a:extLst>
            </p:cNvPr>
            <p:cNvSpPr/>
            <p:nvPr/>
          </p:nvSpPr>
          <p:spPr>
            <a:xfrm>
              <a:off x="6000685" y="3423879"/>
              <a:ext cx="9318" cy="14786"/>
            </a:xfrm>
            <a:custGeom>
              <a:avLst/>
              <a:gdLst>
                <a:gd name="connsiteX0" fmla="*/ 1122 w 9318"/>
                <a:gd name="connsiteY0" fmla="*/ 14729 h 14786"/>
                <a:gd name="connsiteX1" fmla="*/ 1208 w 9318"/>
                <a:gd name="connsiteY1" fmla="*/ 14729 h 14786"/>
                <a:gd name="connsiteX2" fmla="*/ 2301 w 9318"/>
                <a:gd name="connsiteY2" fmla="*/ 14786 h 14786"/>
                <a:gd name="connsiteX3" fmla="*/ 2473 w 9318"/>
                <a:gd name="connsiteY3" fmla="*/ 14786 h 14786"/>
                <a:gd name="connsiteX4" fmla="*/ 2589 w 9318"/>
                <a:gd name="connsiteY4" fmla="*/ 14786 h 14786"/>
                <a:gd name="connsiteX5" fmla="*/ 9319 w 9318"/>
                <a:gd name="connsiteY5" fmla="*/ 7134 h 14786"/>
                <a:gd name="connsiteX6" fmla="*/ 4573 w 9318"/>
                <a:gd name="connsiteY6" fmla="*/ 0 h 14786"/>
                <a:gd name="connsiteX7" fmla="*/ 345 w 9318"/>
                <a:gd name="connsiteY7" fmla="*/ 5207 h 14786"/>
                <a:gd name="connsiteX8" fmla="*/ 345 w 9318"/>
                <a:gd name="connsiteY8" fmla="*/ 10960 h 14786"/>
                <a:gd name="connsiteX9" fmla="*/ 0 w 9318"/>
                <a:gd name="connsiteY9" fmla="*/ 14470 h 14786"/>
                <a:gd name="connsiteX10" fmla="*/ 575 w 9318"/>
                <a:gd name="connsiteY10" fmla="*/ 14614 h 14786"/>
                <a:gd name="connsiteX11" fmla="*/ 661 w 9318"/>
                <a:gd name="connsiteY11" fmla="*/ 14643 h 14786"/>
                <a:gd name="connsiteX12" fmla="*/ 1122 w 9318"/>
                <a:gd name="connsiteY12" fmla="*/ 14729 h 1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18" h="14786">
                  <a:moveTo>
                    <a:pt x="1122" y="14729"/>
                  </a:moveTo>
                  <a:lnTo>
                    <a:pt x="1208" y="14729"/>
                  </a:lnTo>
                  <a:cubicBezTo>
                    <a:pt x="1553" y="14757"/>
                    <a:pt x="1927" y="14786"/>
                    <a:pt x="2301" y="14786"/>
                  </a:cubicBezTo>
                  <a:lnTo>
                    <a:pt x="2473" y="14786"/>
                  </a:lnTo>
                  <a:lnTo>
                    <a:pt x="2589" y="14786"/>
                  </a:lnTo>
                  <a:cubicBezTo>
                    <a:pt x="7047" y="14786"/>
                    <a:pt x="9319" y="12226"/>
                    <a:pt x="9319" y="7134"/>
                  </a:cubicBezTo>
                  <a:cubicBezTo>
                    <a:pt x="9319" y="2129"/>
                    <a:pt x="7909" y="0"/>
                    <a:pt x="4573" y="0"/>
                  </a:cubicBezTo>
                  <a:cubicBezTo>
                    <a:pt x="1841" y="0"/>
                    <a:pt x="345" y="1841"/>
                    <a:pt x="345" y="5207"/>
                  </a:cubicBezTo>
                  <a:lnTo>
                    <a:pt x="345" y="10960"/>
                  </a:lnTo>
                  <a:cubicBezTo>
                    <a:pt x="345" y="11938"/>
                    <a:pt x="288" y="13521"/>
                    <a:pt x="0" y="14470"/>
                  </a:cubicBezTo>
                  <a:cubicBezTo>
                    <a:pt x="144" y="14527"/>
                    <a:pt x="345" y="14556"/>
                    <a:pt x="575" y="14614"/>
                  </a:cubicBezTo>
                  <a:lnTo>
                    <a:pt x="661" y="14643"/>
                  </a:lnTo>
                  <a:cubicBezTo>
                    <a:pt x="748" y="14671"/>
                    <a:pt x="949" y="14700"/>
                    <a:pt x="1122" y="14729"/>
                  </a:cubicBezTo>
                </a:path>
              </a:pathLst>
            </a:custGeom>
            <a:grpFill/>
            <a:ln w="2874" cap="flat">
              <a:noFill/>
              <a:prstDash val="solid"/>
              <a:miter/>
            </a:ln>
          </p:spPr>
          <p:txBody>
            <a:bodyPr rtlCol="0" anchor="ctr"/>
            <a:lstStyle/>
            <a:p>
              <a:endParaRPr lang="en-US"/>
            </a:p>
          </p:txBody>
        </p:sp>
        <p:sp>
          <p:nvSpPr>
            <p:cNvPr id="45" name="Graphic 7">
              <a:extLst>
                <a:ext uri="{FF2B5EF4-FFF2-40B4-BE49-F238E27FC236}">
                  <a16:creationId xmlns:a16="http://schemas.microsoft.com/office/drawing/2014/main" id="{2B0C29EE-7641-C843-A6E2-56426EFC9C74}"/>
                </a:ext>
              </a:extLst>
            </p:cNvPr>
            <p:cNvSpPr/>
            <p:nvPr/>
          </p:nvSpPr>
          <p:spPr>
            <a:xfrm>
              <a:off x="5980466" y="3405957"/>
              <a:ext cx="45586" cy="45595"/>
            </a:xfrm>
            <a:custGeom>
              <a:avLst/>
              <a:gdLst>
                <a:gd name="connsiteX0" fmla="*/ 11476 w 45586"/>
                <a:gd name="connsiteY0" fmla="*/ 38289 h 45595"/>
                <a:gd name="connsiteX1" fmla="*/ 12223 w 45586"/>
                <a:gd name="connsiteY1" fmla="*/ 35297 h 45595"/>
                <a:gd name="connsiteX2" fmla="*/ 12223 w 45586"/>
                <a:gd name="connsiteY2" fmla="*/ 35297 h 45595"/>
                <a:gd name="connsiteX3" fmla="*/ 12223 w 45586"/>
                <a:gd name="connsiteY3" fmla="*/ 2589 h 45595"/>
                <a:gd name="connsiteX4" fmla="*/ 0 w 45586"/>
                <a:gd name="connsiteY4" fmla="*/ 22783 h 45595"/>
                <a:gd name="connsiteX5" fmla="*/ 22779 w 45586"/>
                <a:gd name="connsiteY5" fmla="*/ 45595 h 45595"/>
                <a:gd name="connsiteX6" fmla="*/ 45587 w 45586"/>
                <a:gd name="connsiteY6" fmla="*/ 22783 h 45595"/>
                <a:gd name="connsiteX7" fmla="*/ 22779 w 45586"/>
                <a:gd name="connsiteY7" fmla="*/ 0 h 45595"/>
                <a:gd name="connsiteX8" fmla="*/ 20421 w 45586"/>
                <a:gd name="connsiteY8" fmla="*/ 115 h 45595"/>
                <a:gd name="connsiteX9" fmla="*/ 20421 w 45586"/>
                <a:gd name="connsiteY9" fmla="*/ 13204 h 45595"/>
                <a:gd name="connsiteX10" fmla="*/ 26662 w 45586"/>
                <a:gd name="connsiteY10" fmla="*/ 10903 h 45595"/>
                <a:gd name="connsiteX11" fmla="*/ 37965 w 45586"/>
                <a:gd name="connsiteY11" fmla="*/ 24883 h 45595"/>
                <a:gd name="connsiteX12" fmla="*/ 22290 w 45586"/>
                <a:gd name="connsiteY12" fmla="*/ 39756 h 45595"/>
                <a:gd name="connsiteX13" fmla="*/ 18781 w 45586"/>
                <a:gd name="connsiteY13" fmla="*/ 39554 h 45595"/>
                <a:gd name="connsiteX14" fmla="*/ 18666 w 45586"/>
                <a:gd name="connsiteY14" fmla="*/ 39554 h 45595"/>
                <a:gd name="connsiteX15" fmla="*/ 12109 w 45586"/>
                <a:gd name="connsiteY15" fmla="*/ 38461 h 45595"/>
                <a:gd name="connsiteX16" fmla="*/ 11476 w 45586"/>
                <a:gd name="connsiteY16" fmla="*/ 38289 h 45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586" h="45595">
                  <a:moveTo>
                    <a:pt x="11476" y="38289"/>
                  </a:moveTo>
                  <a:cubicBezTo>
                    <a:pt x="12281" y="37310"/>
                    <a:pt x="12223" y="35297"/>
                    <a:pt x="12223" y="35297"/>
                  </a:cubicBezTo>
                  <a:lnTo>
                    <a:pt x="12223" y="35297"/>
                  </a:lnTo>
                  <a:lnTo>
                    <a:pt x="12223" y="2589"/>
                  </a:lnTo>
                  <a:cubicBezTo>
                    <a:pt x="4947" y="6386"/>
                    <a:pt x="0" y="14009"/>
                    <a:pt x="0" y="22783"/>
                  </a:cubicBezTo>
                  <a:cubicBezTo>
                    <a:pt x="0" y="35383"/>
                    <a:pt x="10210" y="45595"/>
                    <a:pt x="22779" y="45595"/>
                  </a:cubicBezTo>
                  <a:cubicBezTo>
                    <a:pt x="35376" y="45595"/>
                    <a:pt x="45587" y="35383"/>
                    <a:pt x="45587" y="22783"/>
                  </a:cubicBezTo>
                  <a:cubicBezTo>
                    <a:pt x="45587" y="10184"/>
                    <a:pt x="35376" y="0"/>
                    <a:pt x="22779" y="0"/>
                  </a:cubicBezTo>
                  <a:cubicBezTo>
                    <a:pt x="21974" y="0"/>
                    <a:pt x="21197" y="29"/>
                    <a:pt x="20421" y="115"/>
                  </a:cubicBezTo>
                  <a:lnTo>
                    <a:pt x="20421" y="13204"/>
                  </a:lnTo>
                  <a:cubicBezTo>
                    <a:pt x="21830" y="11766"/>
                    <a:pt x="24131" y="10903"/>
                    <a:pt x="26662" y="10903"/>
                  </a:cubicBezTo>
                  <a:cubicBezTo>
                    <a:pt x="33737" y="10903"/>
                    <a:pt x="37965" y="16138"/>
                    <a:pt x="37965" y="24883"/>
                  </a:cubicBezTo>
                  <a:cubicBezTo>
                    <a:pt x="37965" y="34060"/>
                    <a:pt x="31954" y="39756"/>
                    <a:pt x="22290" y="39756"/>
                  </a:cubicBezTo>
                  <a:cubicBezTo>
                    <a:pt x="21197" y="39756"/>
                    <a:pt x="19989" y="39698"/>
                    <a:pt x="18781" y="39554"/>
                  </a:cubicBezTo>
                  <a:lnTo>
                    <a:pt x="18666" y="39554"/>
                  </a:lnTo>
                  <a:cubicBezTo>
                    <a:pt x="16135" y="39410"/>
                    <a:pt x="12281" y="38490"/>
                    <a:pt x="12109" y="38461"/>
                  </a:cubicBezTo>
                  <a:lnTo>
                    <a:pt x="11476" y="38289"/>
                  </a:lnTo>
                  <a:close/>
                </a:path>
              </a:pathLst>
            </a:custGeom>
            <a:grpFill/>
            <a:ln w="2874" cap="flat">
              <a:noFill/>
              <a:prstDash val="solid"/>
              <a:miter/>
            </a:ln>
          </p:spPr>
          <p:txBody>
            <a:bodyPr rtlCol="0" anchor="ctr"/>
            <a:lstStyle/>
            <a:p>
              <a:endParaRPr lang="en-US"/>
            </a:p>
          </p:txBody>
        </p:sp>
      </p:grpSp>
    </p:spTree>
    <p:extLst>
      <p:ext uri="{BB962C8B-B14F-4D97-AF65-F5344CB8AC3E}">
        <p14:creationId xmlns:p14="http://schemas.microsoft.com/office/powerpoint/2010/main" val="10298765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Content Text - Option 02">
    <p:spTree>
      <p:nvGrpSpPr>
        <p:cNvPr id="1" name=""/>
        <p:cNvGrpSpPr/>
        <p:nvPr/>
      </p:nvGrpSpPr>
      <p:grpSpPr>
        <a:xfrm>
          <a:off x="0" y="0"/>
          <a:ext cx="0" cy="0"/>
          <a:chOff x="0" y="0"/>
          <a:chExt cx="0" cy="0"/>
        </a:xfrm>
      </p:grpSpPr>
      <p:sp>
        <p:nvSpPr>
          <p:cNvPr id="38" name="Graphic 8">
            <a:extLst>
              <a:ext uri="{FF2B5EF4-FFF2-40B4-BE49-F238E27FC236}">
                <a16:creationId xmlns:a16="http://schemas.microsoft.com/office/drawing/2014/main" id="{620E9C52-7246-914B-9B2E-78C08C4901A2}"/>
              </a:ext>
            </a:extLst>
          </p:cNvPr>
          <p:cNvSpPr/>
          <p:nvPr userDrawn="1"/>
        </p:nvSpPr>
        <p:spPr>
          <a:xfrm>
            <a:off x="-7267" y="0"/>
            <a:ext cx="3109580" cy="6858351"/>
          </a:xfrm>
          <a:prstGeom prst="rect">
            <a:avLst/>
          </a:prstGeom>
          <a:blipFill>
            <a:blip r:embed="rId2"/>
            <a:stretch>
              <a:fillRect/>
            </a:stretch>
          </a:blipFill>
          <a:ln w="2874"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AFCE79F8-B5E7-7D4B-8DDE-DBEB56DCC944}"/>
              </a:ext>
            </a:extLst>
          </p:cNvPr>
          <p:cNvSpPr/>
          <p:nvPr userDrawn="1"/>
        </p:nvSpPr>
        <p:spPr>
          <a:xfrm>
            <a:off x="768862" y="0"/>
            <a:ext cx="11423139" cy="6858000"/>
          </a:xfrm>
          <a:custGeom>
            <a:avLst/>
            <a:gdLst>
              <a:gd name="connsiteX0" fmla="*/ 590125 w 11423139"/>
              <a:gd name="connsiteY0" fmla="*/ 0 h 6858000"/>
              <a:gd name="connsiteX1" fmla="*/ 11423139 w 11423139"/>
              <a:gd name="connsiteY1" fmla="*/ 0 h 6858000"/>
              <a:gd name="connsiteX2" fmla="*/ 11423139 w 11423139"/>
              <a:gd name="connsiteY2" fmla="*/ 6858000 h 6858000"/>
              <a:gd name="connsiteX3" fmla="*/ 0 w 11423139"/>
              <a:gd name="connsiteY3" fmla="*/ 6858000 h 6858000"/>
              <a:gd name="connsiteX4" fmla="*/ 258210 w 11423139"/>
              <a:gd name="connsiteY4" fmla="*/ 6723211 h 6858000"/>
              <a:gd name="connsiteX5" fmla="*/ 962151 w 11423139"/>
              <a:gd name="connsiteY5" fmla="*/ 6227733 h 6858000"/>
              <a:gd name="connsiteX6" fmla="*/ 2314090 w 11423139"/>
              <a:gd name="connsiteY6" fmla="*/ 3276144 h 6858000"/>
              <a:gd name="connsiteX7" fmla="*/ 1688447 w 11423139"/>
              <a:gd name="connsiteY7" fmla="*/ 1114543 h 6858000"/>
              <a:gd name="connsiteX8" fmla="*/ 590125 w 11423139"/>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3139" h="6858000">
                <a:moveTo>
                  <a:pt x="590125" y="0"/>
                </a:moveTo>
                <a:lnTo>
                  <a:pt x="11423139" y="0"/>
                </a:lnTo>
                <a:lnTo>
                  <a:pt x="11423139" y="6858000"/>
                </a:lnTo>
                <a:lnTo>
                  <a:pt x="0" y="6858000"/>
                </a:lnTo>
                <a:lnTo>
                  <a:pt x="258210" y="6723211"/>
                </a:lnTo>
                <a:cubicBezTo>
                  <a:pt x="511065" y="6580598"/>
                  <a:pt x="745809" y="6415531"/>
                  <a:pt x="962151" y="6227733"/>
                </a:cubicBezTo>
                <a:cubicBezTo>
                  <a:pt x="1863346" y="5445277"/>
                  <a:pt x="2314090" y="4461128"/>
                  <a:pt x="2314090" y="3276144"/>
                </a:cubicBezTo>
                <a:cubicBezTo>
                  <a:pt x="2314090" y="2500931"/>
                  <a:pt x="2105316" y="1780429"/>
                  <a:pt x="1688447" y="1114543"/>
                </a:cubicBezTo>
                <a:cubicBezTo>
                  <a:pt x="1415130" y="678563"/>
                  <a:pt x="1048634" y="307398"/>
                  <a:pt x="5901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DA0E913-BB54-1D4C-A21C-C47D0431891C}"/>
              </a:ext>
            </a:extLst>
          </p:cNvPr>
          <p:cNvSpPr>
            <a:spLocks noGrp="1"/>
          </p:cNvSpPr>
          <p:nvPr>
            <p:ph type="title"/>
          </p:nvPr>
        </p:nvSpPr>
        <p:spPr>
          <a:xfrm>
            <a:off x="3814764" y="243360"/>
            <a:ext cx="3943350" cy="1646868"/>
          </a:xfrm>
          <a:prstGeom prst="rect">
            <a:avLst/>
          </a:prstGeom>
        </p:spPr>
        <p:txBody>
          <a:bodyPr anchor="t">
            <a:normAutofit/>
          </a:bodyPr>
          <a:lstStyle>
            <a:lvl1pPr>
              <a:lnSpc>
                <a:spcPct val="100000"/>
              </a:lnSpc>
              <a:defRPr sz="2400"/>
            </a:lvl1pPr>
          </a:lstStyle>
          <a:p>
            <a:r>
              <a:rPr lang="en-GB"/>
              <a:t>Click to edit Master title style</a:t>
            </a:r>
            <a:endParaRPr lang="en-US"/>
          </a:p>
        </p:txBody>
      </p:sp>
      <p:sp>
        <p:nvSpPr>
          <p:cNvPr id="24" name="TextBox 23">
            <a:extLst>
              <a:ext uri="{FF2B5EF4-FFF2-40B4-BE49-F238E27FC236}">
                <a16:creationId xmlns:a16="http://schemas.microsoft.com/office/drawing/2014/main" id="{67C5A97E-47B7-F74F-95B2-9C5F4FC4947B}"/>
              </a:ext>
            </a:extLst>
          </p:cNvPr>
          <p:cNvSpPr txBox="1"/>
          <p:nvPr userDrawn="1"/>
        </p:nvSpPr>
        <p:spPr>
          <a:xfrm>
            <a:off x="184224" y="6417378"/>
            <a:ext cx="9523828" cy="166199"/>
          </a:xfrm>
          <a:prstGeom prst="rect">
            <a:avLst/>
          </a:prstGeom>
          <a:noFill/>
        </p:spPr>
        <p:txBody>
          <a:bodyPr wrap="square" rtlCol="0">
            <a:spAutoFit/>
          </a:bodyPr>
          <a:lstStyle/>
          <a:p>
            <a:r>
              <a:rPr lang="en-GB" sz="480" b="1">
                <a:solidFill>
                  <a:srgbClr val="003D46"/>
                </a:solidFill>
                <a:latin typeface="Arial" panose="020B0604020202020204" pitchFamily="34" charset="0"/>
                <a:cs typeface="Arial" panose="020B0604020202020204" pitchFamily="34" charset="0"/>
              </a:rPr>
              <a:t>All content within this presentation, both physically and intellectual is the exclusive property of </a:t>
            </a:r>
            <a:r>
              <a:rPr lang="en-GB" sz="480" b="1" err="1">
                <a:solidFill>
                  <a:srgbClr val="003D46"/>
                </a:solidFill>
                <a:latin typeface="Arial" panose="020B0604020202020204" pitchFamily="34" charset="0"/>
                <a:cs typeface="Arial" panose="020B0604020202020204" pitchFamily="34" charset="0"/>
              </a:rPr>
              <a:t>Bioiberica</a:t>
            </a:r>
            <a:r>
              <a:rPr lang="en-GB" sz="480" b="1">
                <a:solidFill>
                  <a:srgbClr val="003D46"/>
                </a:solidFill>
                <a:latin typeface="Arial" panose="020B0604020202020204" pitchFamily="34" charset="0"/>
                <a:cs typeface="Arial" panose="020B0604020202020204" pitchFamily="34" charset="0"/>
              </a:rPr>
              <a:t>. This presentation may not be distributed in full or in part to any person or third party without the written permission of </a:t>
            </a:r>
            <a:r>
              <a:rPr lang="en-GB" sz="480" b="1" err="1">
                <a:solidFill>
                  <a:srgbClr val="003D46"/>
                </a:solidFill>
                <a:latin typeface="Arial" panose="020B0604020202020204" pitchFamily="34" charset="0"/>
                <a:cs typeface="Arial" panose="020B0604020202020204" pitchFamily="34" charset="0"/>
              </a:rPr>
              <a:t>Bioiberica</a:t>
            </a:r>
            <a:r>
              <a:rPr lang="en-GB" sz="480" b="1">
                <a:solidFill>
                  <a:srgbClr val="003D46"/>
                </a:solidFill>
                <a:latin typeface="Arial" panose="020B0604020202020204" pitchFamily="34" charset="0"/>
                <a:cs typeface="Arial" panose="020B0604020202020204" pitchFamily="34" charset="0"/>
              </a:rPr>
              <a:t>. ©2021</a:t>
            </a:r>
          </a:p>
        </p:txBody>
      </p:sp>
      <p:sp>
        <p:nvSpPr>
          <p:cNvPr id="35" name="Text Placeholder 32">
            <a:extLst>
              <a:ext uri="{FF2B5EF4-FFF2-40B4-BE49-F238E27FC236}">
                <a16:creationId xmlns:a16="http://schemas.microsoft.com/office/drawing/2014/main" id="{9ABACD7D-6F28-3241-8D75-5F9686235E5E}"/>
              </a:ext>
            </a:extLst>
          </p:cNvPr>
          <p:cNvSpPr>
            <a:spLocks noGrp="1"/>
          </p:cNvSpPr>
          <p:nvPr>
            <p:ph type="body" sz="quarter" idx="11"/>
          </p:nvPr>
        </p:nvSpPr>
        <p:spPr>
          <a:xfrm>
            <a:off x="3814765" y="2190042"/>
            <a:ext cx="3943349" cy="4446802"/>
          </a:xfrm>
        </p:spPr>
        <p:txBody>
          <a:bodyPr/>
          <a:lstStyle>
            <a:lvl1pPr marL="0" indent="0">
              <a:spcBef>
                <a:spcPts val="500"/>
              </a:spcBef>
              <a:spcAft>
                <a:spcPts val="500"/>
              </a:spcAft>
              <a:buNone/>
              <a:defRPr sz="2000" b="1">
                <a:solidFill>
                  <a:schemeClr val="accent1"/>
                </a:solidFill>
              </a:defRPr>
            </a:lvl1pPr>
            <a:lvl2pPr marL="15875" indent="0">
              <a:lnSpc>
                <a:spcPct val="100000"/>
              </a:lnSpc>
              <a:spcBef>
                <a:spcPts val="500"/>
              </a:spcBef>
              <a:spcAft>
                <a:spcPts val="500"/>
              </a:spcAft>
              <a:buNone/>
              <a:tabLst/>
              <a:defRPr sz="1400"/>
            </a:lvl2pPr>
            <a:lvl3pPr marL="184150" indent="-168275">
              <a:lnSpc>
                <a:spcPct val="100000"/>
              </a:lnSpc>
              <a:spcBef>
                <a:spcPts val="500"/>
              </a:spcBef>
              <a:spcAft>
                <a:spcPts val="500"/>
              </a:spcAft>
              <a:tabLst/>
              <a:defRPr sz="1400" b="1"/>
            </a:lvl3pPr>
          </a:lstStyle>
          <a:p>
            <a:pPr lvl="0"/>
            <a:r>
              <a:rPr lang="en-GB"/>
              <a:t>Click to edit Master text styles</a:t>
            </a:r>
          </a:p>
          <a:p>
            <a:pPr lvl="1"/>
            <a:r>
              <a:rPr lang="en-GB"/>
              <a:t>Second level</a:t>
            </a:r>
          </a:p>
          <a:p>
            <a:pPr lvl="2"/>
            <a:r>
              <a:rPr lang="en-GB"/>
              <a:t>Third level</a:t>
            </a:r>
            <a:endParaRPr lang="en-US"/>
          </a:p>
        </p:txBody>
      </p:sp>
      <p:sp>
        <p:nvSpPr>
          <p:cNvPr id="36" name="Text Placeholder 32">
            <a:extLst>
              <a:ext uri="{FF2B5EF4-FFF2-40B4-BE49-F238E27FC236}">
                <a16:creationId xmlns:a16="http://schemas.microsoft.com/office/drawing/2014/main" id="{E14A5FC3-1DE3-C440-9217-6A91E60FC071}"/>
              </a:ext>
            </a:extLst>
          </p:cNvPr>
          <p:cNvSpPr>
            <a:spLocks noGrp="1"/>
          </p:cNvSpPr>
          <p:nvPr>
            <p:ph type="body" sz="quarter" idx="12"/>
          </p:nvPr>
        </p:nvSpPr>
        <p:spPr>
          <a:xfrm>
            <a:off x="7872415" y="2190042"/>
            <a:ext cx="3943349" cy="2417977"/>
          </a:xfrm>
        </p:spPr>
        <p:txBody>
          <a:bodyPr/>
          <a:lstStyle>
            <a:lvl1pPr marL="0" indent="0">
              <a:spcBef>
                <a:spcPts val="500"/>
              </a:spcBef>
              <a:spcAft>
                <a:spcPts val="500"/>
              </a:spcAft>
              <a:buNone/>
              <a:defRPr sz="2000" b="1">
                <a:solidFill>
                  <a:schemeClr val="accent1"/>
                </a:solidFill>
              </a:defRPr>
            </a:lvl1pPr>
            <a:lvl2pPr marL="15875" indent="0">
              <a:lnSpc>
                <a:spcPct val="100000"/>
              </a:lnSpc>
              <a:spcBef>
                <a:spcPts val="500"/>
              </a:spcBef>
              <a:spcAft>
                <a:spcPts val="500"/>
              </a:spcAft>
              <a:buNone/>
              <a:tabLst/>
              <a:defRPr sz="1400"/>
            </a:lvl2pPr>
            <a:lvl3pPr marL="184150" indent="-168275">
              <a:lnSpc>
                <a:spcPct val="100000"/>
              </a:lnSpc>
              <a:spcBef>
                <a:spcPts val="500"/>
              </a:spcBef>
              <a:spcAft>
                <a:spcPts val="500"/>
              </a:spcAft>
              <a:tabLst/>
              <a:defRPr sz="1400" b="1"/>
            </a:lvl3pPr>
          </a:lstStyle>
          <a:p>
            <a:pPr lvl="0"/>
            <a:r>
              <a:rPr lang="en-GB"/>
              <a:t>Click to edit Master text styles</a:t>
            </a:r>
          </a:p>
          <a:p>
            <a:pPr lvl="1"/>
            <a:r>
              <a:rPr lang="en-GB"/>
              <a:t>Second level</a:t>
            </a:r>
          </a:p>
          <a:p>
            <a:pPr lvl="2"/>
            <a:r>
              <a:rPr lang="en-GB"/>
              <a:t>Third level</a:t>
            </a:r>
            <a:endParaRPr lang="en-US"/>
          </a:p>
        </p:txBody>
      </p:sp>
      <p:sp>
        <p:nvSpPr>
          <p:cNvPr id="37" name="Text Placeholder 32">
            <a:extLst>
              <a:ext uri="{FF2B5EF4-FFF2-40B4-BE49-F238E27FC236}">
                <a16:creationId xmlns:a16="http://schemas.microsoft.com/office/drawing/2014/main" id="{22A2D994-8C99-184F-B9E9-01531D53D07C}"/>
              </a:ext>
            </a:extLst>
          </p:cNvPr>
          <p:cNvSpPr>
            <a:spLocks noGrp="1"/>
          </p:cNvSpPr>
          <p:nvPr>
            <p:ph type="body" sz="quarter" idx="13"/>
          </p:nvPr>
        </p:nvSpPr>
        <p:spPr>
          <a:xfrm>
            <a:off x="7872415" y="4218867"/>
            <a:ext cx="3943349" cy="2417977"/>
          </a:xfrm>
        </p:spPr>
        <p:txBody>
          <a:bodyPr/>
          <a:lstStyle>
            <a:lvl1pPr marL="0" indent="0">
              <a:spcBef>
                <a:spcPts val="500"/>
              </a:spcBef>
              <a:spcAft>
                <a:spcPts val="500"/>
              </a:spcAft>
              <a:buNone/>
              <a:defRPr sz="2000" b="1">
                <a:solidFill>
                  <a:schemeClr val="accent1"/>
                </a:solidFill>
              </a:defRPr>
            </a:lvl1pPr>
            <a:lvl2pPr marL="15875" indent="0">
              <a:lnSpc>
                <a:spcPct val="100000"/>
              </a:lnSpc>
              <a:spcBef>
                <a:spcPts val="500"/>
              </a:spcBef>
              <a:spcAft>
                <a:spcPts val="500"/>
              </a:spcAft>
              <a:buNone/>
              <a:tabLst/>
              <a:defRPr sz="1400"/>
            </a:lvl2pPr>
            <a:lvl3pPr marL="184150" indent="-168275">
              <a:lnSpc>
                <a:spcPct val="100000"/>
              </a:lnSpc>
              <a:spcBef>
                <a:spcPts val="500"/>
              </a:spcBef>
              <a:spcAft>
                <a:spcPts val="500"/>
              </a:spcAft>
              <a:tabLst/>
              <a:defRPr sz="1400" b="1"/>
            </a:lvl3pPr>
          </a:lstStyle>
          <a:p>
            <a:pPr lvl="0"/>
            <a:r>
              <a:rPr lang="en-GB"/>
              <a:t>Click to edit Master text styles</a:t>
            </a:r>
          </a:p>
          <a:p>
            <a:pPr lvl="1"/>
            <a:r>
              <a:rPr lang="en-GB"/>
              <a:t>Second level</a:t>
            </a:r>
          </a:p>
          <a:p>
            <a:pPr lvl="2"/>
            <a:r>
              <a:rPr lang="en-GB"/>
              <a:t>Third level</a:t>
            </a:r>
            <a:endParaRPr lang="en-US"/>
          </a:p>
        </p:txBody>
      </p:sp>
      <p:cxnSp>
        <p:nvCxnSpPr>
          <p:cNvPr id="26" name="Straight Connector 25">
            <a:extLst>
              <a:ext uri="{FF2B5EF4-FFF2-40B4-BE49-F238E27FC236}">
                <a16:creationId xmlns:a16="http://schemas.microsoft.com/office/drawing/2014/main" id="{B8640FC8-29F8-FB45-8ECF-553DA0216C06}"/>
              </a:ext>
            </a:extLst>
          </p:cNvPr>
          <p:cNvCxnSpPr/>
          <p:nvPr userDrawn="1"/>
        </p:nvCxnSpPr>
        <p:spPr>
          <a:xfrm>
            <a:off x="281354" y="6358597"/>
            <a:ext cx="11605846" cy="0"/>
          </a:xfrm>
          <a:prstGeom prst="line">
            <a:avLst/>
          </a:prstGeom>
          <a:ln w="6350">
            <a:solidFill>
              <a:srgbClr val="003D46"/>
            </a:solidFill>
          </a:ln>
        </p:spPr>
        <p:style>
          <a:lnRef idx="1">
            <a:schemeClr val="accent1"/>
          </a:lnRef>
          <a:fillRef idx="0">
            <a:schemeClr val="accent1"/>
          </a:fillRef>
          <a:effectRef idx="0">
            <a:schemeClr val="accent1"/>
          </a:effectRef>
          <a:fontRef idx="minor">
            <a:schemeClr val="tx1"/>
          </a:fontRef>
        </p:style>
      </p:cxnSp>
      <p:grpSp>
        <p:nvGrpSpPr>
          <p:cNvPr id="27" name="Graphic 7">
            <a:extLst>
              <a:ext uri="{FF2B5EF4-FFF2-40B4-BE49-F238E27FC236}">
                <a16:creationId xmlns:a16="http://schemas.microsoft.com/office/drawing/2014/main" id="{75270117-925B-9046-A40C-812E3A18CAD0}"/>
              </a:ext>
            </a:extLst>
          </p:cNvPr>
          <p:cNvGrpSpPr/>
          <p:nvPr userDrawn="1"/>
        </p:nvGrpSpPr>
        <p:grpSpPr>
          <a:xfrm>
            <a:off x="11118683" y="6430454"/>
            <a:ext cx="776190" cy="153123"/>
            <a:chOff x="5980466" y="3405957"/>
            <a:chExt cx="231124" cy="45595"/>
          </a:xfrm>
          <a:solidFill>
            <a:srgbClr val="003D46"/>
          </a:solidFill>
        </p:grpSpPr>
        <p:sp>
          <p:nvSpPr>
            <p:cNvPr id="28" name="Graphic 7">
              <a:extLst>
                <a:ext uri="{FF2B5EF4-FFF2-40B4-BE49-F238E27FC236}">
                  <a16:creationId xmlns:a16="http://schemas.microsoft.com/office/drawing/2014/main" id="{0A1EA103-2E6E-B14C-82FD-0C6EB7F85A2B}"/>
                </a:ext>
              </a:extLst>
            </p:cNvPr>
            <p:cNvSpPr/>
            <p:nvPr/>
          </p:nvSpPr>
          <p:spPr>
            <a:xfrm>
              <a:off x="6038218" y="3416918"/>
              <a:ext cx="19327" cy="28622"/>
            </a:xfrm>
            <a:custGeom>
              <a:avLst/>
              <a:gdLst>
                <a:gd name="connsiteX0" fmla="*/ 14697 w 19327"/>
                <a:gd name="connsiteY0" fmla="*/ 13117 h 28622"/>
                <a:gd name="connsiteX1" fmla="*/ 17602 w 19327"/>
                <a:gd name="connsiteY1" fmla="*/ 7594 h 28622"/>
                <a:gd name="connsiteX2" fmla="*/ 6989 w 19327"/>
                <a:gd name="connsiteY2" fmla="*/ 0 h 28622"/>
                <a:gd name="connsiteX3" fmla="*/ 604 w 19327"/>
                <a:gd name="connsiteY3" fmla="*/ 431 h 28622"/>
                <a:gd name="connsiteX4" fmla="*/ 0 w 19327"/>
                <a:gd name="connsiteY4" fmla="*/ 546 h 28622"/>
                <a:gd name="connsiteX5" fmla="*/ 0 w 19327"/>
                <a:gd name="connsiteY5" fmla="*/ 28076 h 28622"/>
                <a:gd name="connsiteX6" fmla="*/ 661 w 19327"/>
                <a:gd name="connsiteY6" fmla="*/ 28162 h 28622"/>
                <a:gd name="connsiteX7" fmla="*/ 7248 w 19327"/>
                <a:gd name="connsiteY7" fmla="*/ 28623 h 28622"/>
                <a:gd name="connsiteX8" fmla="*/ 19327 w 19327"/>
                <a:gd name="connsiteY8" fmla="*/ 20166 h 28622"/>
                <a:gd name="connsiteX9" fmla="*/ 14697 w 19327"/>
                <a:gd name="connsiteY9" fmla="*/ 13117 h 28622"/>
                <a:gd name="connsiteX10" fmla="*/ 5407 w 19327"/>
                <a:gd name="connsiteY10" fmla="*/ 11363 h 28622"/>
                <a:gd name="connsiteX11" fmla="*/ 5407 w 19327"/>
                <a:gd name="connsiteY11" fmla="*/ 4516 h 28622"/>
                <a:gd name="connsiteX12" fmla="*/ 7363 w 19327"/>
                <a:gd name="connsiteY12" fmla="*/ 4459 h 28622"/>
                <a:gd name="connsiteX13" fmla="*/ 12137 w 19327"/>
                <a:gd name="connsiteY13" fmla="*/ 7824 h 28622"/>
                <a:gd name="connsiteX14" fmla="*/ 7478 w 19327"/>
                <a:gd name="connsiteY14" fmla="*/ 11363 h 28622"/>
                <a:gd name="connsiteX15" fmla="*/ 5407 w 19327"/>
                <a:gd name="connsiteY15" fmla="*/ 11363 h 28622"/>
                <a:gd name="connsiteX16" fmla="*/ 13662 w 19327"/>
                <a:gd name="connsiteY16" fmla="*/ 20022 h 28622"/>
                <a:gd name="connsiteX17" fmla="*/ 7650 w 19327"/>
                <a:gd name="connsiteY17" fmla="*/ 23934 h 28622"/>
                <a:gd name="connsiteX18" fmla="*/ 5407 w 19327"/>
                <a:gd name="connsiteY18" fmla="*/ 23876 h 28622"/>
                <a:gd name="connsiteX19" fmla="*/ 5407 w 19327"/>
                <a:gd name="connsiteY19" fmla="*/ 15994 h 28622"/>
                <a:gd name="connsiteX20" fmla="*/ 7881 w 19327"/>
                <a:gd name="connsiteY20" fmla="*/ 15994 h 28622"/>
                <a:gd name="connsiteX21" fmla="*/ 13662 w 19327"/>
                <a:gd name="connsiteY21" fmla="*/ 20022 h 2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27" h="28622">
                  <a:moveTo>
                    <a:pt x="14697" y="13117"/>
                  </a:moveTo>
                  <a:cubicBezTo>
                    <a:pt x="16250" y="12053"/>
                    <a:pt x="17602" y="10212"/>
                    <a:pt x="17602" y="7594"/>
                  </a:cubicBezTo>
                  <a:cubicBezTo>
                    <a:pt x="17602" y="1323"/>
                    <a:pt x="11821" y="0"/>
                    <a:pt x="6989" y="0"/>
                  </a:cubicBezTo>
                  <a:cubicBezTo>
                    <a:pt x="4429" y="0"/>
                    <a:pt x="1870" y="172"/>
                    <a:pt x="604" y="431"/>
                  </a:cubicBezTo>
                  <a:lnTo>
                    <a:pt x="0" y="546"/>
                  </a:lnTo>
                  <a:lnTo>
                    <a:pt x="0" y="28076"/>
                  </a:lnTo>
                  <a:lnTo>
                    <a:pt x="661" y="28162"/>
                  </a:lnTo>
                  <a:cubicBezTo>
                    <a:pt x="2905" y="28450"/>
                    <a:pt x="5350" y="28623"/>
                    <a:pt x="7248" y="28623"/>
                  </a:cubicBezTo>
                  <a:cubicBezTo>
                    <a:pt x="17774" y="28623"/>
                    <a:pt x="19327" y="23330"/>
                    <a:pt x="19327" y="20166"/>
                  </a:cubicBezTo>
                  <a:cubicBezTo>
                    <a:pt x="19327" y="16771"/>
                    <a:pt x="17602" y="14239"/>
                    <a:pt x="14697" y="13117"/>
                  </a:cubicBezTo>
                  <a:moveTo>
                    <a:pt x="5407" y="11363"/>
                  </a:moveTo>
                  <a:lnTo>
                    <a:pt x="5407" y="4516"/>
                  </a:lnTo>
                  <a:cubicBezTo>
                    <a:pt x="5925" y="4459"/>
                    <a:pt x="6557" y="4459"/>
                    <a:pt x="7363" y="4459"/>
                  </a:cubicBezTo>
                  <a:cubicBezTo>
                    <a:pt x="9549" y="4459"/>
                    <a:pt x="12137" y="5034"/>
                    <a:pt x="12137" y="7824"/>
                  </a:cubicBezTo>
                  <a:cubicBezTo>
                    <a:pt x="12137" y="10212"/>
                    <a:pt x="10613" y="11363"/>
                    <a:pt x="7478" y="11363"/>
                  </a:cubicBezTo>
                  <a:lnTo>
                    <a:pt x="5407" y="11363"/>
                  </a:lnTo>
                  <a:close/>
                  <a:moveTo>
                    <a:pt x="13662" y="20022"/>
                  </a:moveTo>
                  <a:cubicBezTo>
                    <a:pt x="13662" y="21690"/>
                    <a:pt x="13029" y="23934"/>
                    <a:pt x="7650" y="23934"/>
                  </a:cubicBezTo>
                  <a:cubicBezTo>
                    <a:pt x="7104" y="23934"/>
                    <a:pt x="6155" y="23934"/>
                    <a:pt x="5407" y="23876"/>
                  </a:cubicBezTo>
                  <a:lnTo>
                    <a:pt x="5407" y="15994"/>
                  </a:lnTo>
                  <a:lnTo>
                    <a:pt x="7881" y="15994"/>
                  </a:lnTo>
                  <a:cubicBezTo>
                    <a:pt x="13057" y="15965"/>
                    <a:pt x="13662" y="18267"/>
                    <a:pt x="13662" y="20022"/>
                  </a:cubicBezTo>
                </a:path>
              </a:pathLst>
            </a:custGeom>
            <a:grpFill/>
            <a:ln w="2874" cap="flat">
              <a:noFill/>
              <a:prstDash val="solid"/>
              <a:miter/>
            </a:ln>
          </p:spPr>
          <p:txBody>
            <a:bodyPr rtlCol="0" anchor="ctr"/>
            <a:lstStyle/>
            <a:p>
              <a:endParaRPr lang="en-US"/>
            </a:p>
          </p:txBody>
        </p:sp>
        <p:sp>
          <p:nvSpPr>
            <p:cNvPr id="29" name="Graphic 7">
              <a:extLst>
                <a:ext uri="{FF2B5EF4-FFF2-40B4-BE49-F238E27FC236}">
                  <a16:creationId xmlns:a16="http://schemas.microsoft.com/office/drawing/2014/main" id="{05F6E185-43A1-014A-A15F-731B9E203BC4}"/>
                </a:ext>
              </a:extLst>
            </p:cNvPr>
            <p:cNvSpPr/>
            <p:nvPr/>
          </p:nvSpPr>
          <p:spPr>
            <a:xfrm>
              <a:off x="6071092" y="3424426"/>
              <a:ext cx="20017" cy="21114"/>
            </a:xfrm>
            <a:custGeom>
              <a:avLst/>
              <a:gdLst>
                <a:gd name="connsiteX0" fmla="*/ 10009 w 20017"/>
                <a:gd name="connsiteY0" fmla="*/ 0 h 21114"/>
                <a:gd name="connsiteX1" fmla="*/ 0 w 20017"/>
                <a:gd name="connsiteY1" fmla="*/ 10586 h 21114"/>
                <a:gd name="connsiteX2" fmla="*/ 10009 w 20017"/>
                <a:gd name="connsiteY2" fmla="*/ 21115 h 21114"/>
                <a:gd name="connsiteX3" fmla="*/ 20018 w 20017"/>
                <a:gd name="connsiteY3" fmla="*/ 10586 h 21114"/>
                <a:gd name="connsiteX4" fmla="*/ 10009 w 20017"/>
                <a:gd name="connsiteY4" fmla="*/ 0 h 21114"/>
                <a:gd name="connsiteX5" fmla="*/ 14467 w 20017"/>
                <a:gd name="connsiteY5" fmla="*/ 10557 h 21114"/>
                <a:gd name="connsiteX6" fmla="*/ 10009 w 20017"/>
                <a:gd name="connsiteY6" fmla="*/ 16685 h 21114"/>
                <a:gd name="connsiteX7" fmla="*/ 5580 w 20017"/>
                <a:gd name="connsiteY7" fmla="*/ 10557 h 21114"/>
                <a:gd name="connsiteX8" fmla="*/ 10009 w 20017"/>
                <a:gd name="connsiteY8" fmla="*/ 4459 h 21114"/>
                <a:gd name="connsiteX9" fmla="*/ 14467 w 20017"/>
                <a:gd name="connsiteY9" fmla="*/ 10557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017" h="21114">
                  <a:moveTo>
                    <a:pt x="10009" y="0"/>
                  </a:moveTo>
                  <a:cubicBezTo>
                    <a:pt x="3825" y="0"/>
                    <a:pt x="0" y="4056"/>
                    <a:pt x="0" y="10586"/>
                  </a:cubicBezTo>
                  <a:cubicBezTo>
                    <a:pt x="0" y="17087"/>
                    <a:pt x="3825" y="21115"/>
                    <a:pt x="10009" y="21115"/>
                  </a:cubicBezTo>
                  <a:cubicBezTo>
                    <a:pt x="16164" y="21115"/>
                    <a:pt x="20018" y="17087"/>
                    <a:pt x="20018" y="10586"/>
                  </a:cubicBezTo>
                  <a:cubicBezTo>
                    <a:pt x="20018" y="4056"/>
                    <a:pt x="16164" y="0"/>
                    <a:pt x="10009" y="0"/>
                  </a:cubicBezTo>
                  <a:moveTo>
                    <a:pt x="14467" y="10557"/>
                  </a:moveTo>
                  <a:cubicBezTo>
                    <a:pt x="14467" y="14671"/>
                    <a:pt x="13000" y="16685"/>
                    <a:pt x="10009" y="16685"/>
                  </a:cubicBezTo>
                  <a:cubicBezTo>
                    <a:pt x="7047" y="16685"/>
                    <a:pt x="5580" y="14671"/>
                    <a:pt x="5580" y="10557"/>
                  </a:cubicBezTo>
                  <a:cubicBezTo>
                    <a:pt x="5580" y="6444"/>
                    <a:pt x="7018" y="4459"/>
                    <a:pt x="10009" y="4459"/>
                  </a:cubicBezTo>
                  <a:cubicBezTo>
                    <a:pt x="13000" y="4459"/>
                    <a:pt x="14467" y="6473"/>
                    <a:pt x="14467" y="10557"/>
                  </a:cubicBezTo>
                </a:path>
              </a:pathLst>
            </a:custGeom>
            <a:grpFill/>
            <a:ln w="2874" cap="flat">
              <a:noFill/>
              <a:prstDash val="solid"/>
              <a:miter/>
            </a:ln>
          </p:spPr>
          <p:txBody>
            <a:bodyPr rtlCol="0" anchor="ctr"/>
            <a:lstStyle/>
            <a:p>
              <a:endParaRPr lang="en-US"/>
            </a:p>
          </p:txBody>
        </p:sp>
        <p:sp>
          <p:nvSpPr>
            <p:cNvPr id="30" name="Graphic 7">
              <a:extLst>
                <a:ext uri="{FF2B5EF4-FFF2-40B4-BE49-F238E27FC236}">
                  <a16:creationId xmlns:a16="http://schemas.microsoft.com/office/drawing/2014/main" id="{7F5B4FC3-107A-2148-965B-51DDEA0041B2}"/>
                </a:ext>
              </a:extLst>
            </p:cNvPr>
            <p:cNvSpPr/>
            <p:nvPr/>
          </p:nvSpPr>
          <p:spPr>
            <a:xfrm>
              <a:off x="6106037" y="3416284"/>
              <a:ext cx="19212" cy="29255"/>
            </a:xfrm>
            <a:custGeom>
              <a:avLst/>
              <a:gdLst>
                <a:gd name="connsiteX0" fmla="*/ 10325 w 19212"/>
                <a:gd name="connsiteY0" fmla="*/ 8141 h 29255"/>
                <a:gd name="connsiteX1" fmla="*/ 5378 w 19212"/>
                <a:gd name="connsiteY1" fmla="*/ 9694 h 29255"/>
                <a:gd name="connsiteX2" fmla="*/ 5378 w 19212"/>
                <a:gd name="connsiteY2" fmla="*/ 288 h 29255"/>
                <a:gd name="connsiteX3" fmla="*/ 4746 w 19212"/>
                <a:gd name="connsiteY3" fmla="*/ 173 h 29255"/>
                <a:gd name="connsiteX4" fmla="*/ 2675 w 19212"/>
                <a:gd name="connsiteY4" fmla="*/ 0 h 29255"/>
                <a:gd name="connsiteX5" fmla="*/ 633 w 19212"/>
                <a:gd name="connsiteY5" fmla="*/ 173 h 29255"/>
                <a:gd name="connsiteX6" fmla="*/ 0 w 19212"/>
                <a:gd name="connsiteY6" fmla="*/ 288 h 29255"/>
                <a:gd name="connsiteX7" fmla="*/ 0 w 19212"/>
                <a:gd name="connsiteY7" fmla="*/ 28019 h 29255"/>
                <a:gd name="connsiteX8" fmla="*/ 518 w 19212"/>
                <a:gd name="connsiteY8" fmla="*/ 28192 h 29255"/>
                <a:gd name="connsiteX9" fmla="*/ 7277 w 19212"/>
                <a:gd name="connsiteY9" fmla="*/ 29256 h 29255"/>
                <a:gd name="connsiteX10" fmla="*/ 19213 w 19212"/>
                <a:gd name="connsiteY10" fmla="*/ 18238 h 29255"/>
                <a:gd name="connsiteX11" fmla="*/ 10325 w 19212"/>
                <a:gd name="connsiteY11" fmla="*/ 8141 h 29255"/>
                <a:gd name="connsiteX12" fmla="*/ 13662 w 19212"/>
                <a:gd name="connsiteY12" fmla="*/ 18382 h 29255"/>
                <a:gd name="connsiteX13" fmla="*/ 7737 w 19212"/>
                <a:gd name="connsiteY13" fmla="*/ 24653 h 29255"/>
                <a:gd name="connsiteX14" fmla="*/ 5378 w 19212"/>
                <a:gd name="connsiteY14" fmla="*/ 24423 h 29255"/>
                <a:gd name="connsiteX15" fmla="*/ 5378 w 19212"/>
                <a:gd name="connsiteY15" fmla="*/ 17174 h 29255"/>
                <a:gd name="connsiteX16" fmla="*/ 9606 w 19212"/>
                <a:gd name="connsiteY16" fmla="*/ 12744 h 29255"/>
                <a:gd name="connsiteX17" fmla="*/ 13662 w 19212"/>
                <a:gd name="connsiteY17" fmla="*/ 18382 h 29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212" h="29255">
                  <a:moveTo>
                    <a:pt x="10325" y="8141"/>
                  </a:moveTo>
                  <a:cubicBezTo>
                    <a:pt x="8427" y="8141"/>
                    <a:pt x="6673" y="8688"/>
                    <a:pt x="5378" y="9694"/>
                  </a:cubicBezTo>
                  <a:lnTo>
                    <a:pt x="5378" y="288"/>
                  </a:lnTo>
                  <a:lnTo>
                    <a:pt x="4746" y="173"/>
                  </a:lnTo>
                  <a:cubicBezTo>
                    <a:pt x="3969" y="29"/>
                    <a:pt x="3049" y="0"/>
                    <a:pt x="2675" y="0"/>
                  </a:cubicBezTo>
                  <a:cubicBezTo>
                    <a:pt x="2330" y="0"/>
                    <a:pt x="1409" y="29"/>
                    <a:pt x="633" y="173"/>
                  </a:cubicBezTo>
                  <a:lnTo>
                    <a:pt x="0" y="288"/>
                  </a:lnTo>
                  <a:lnTo>
                    <a:pt x="0" y="28019"/>
                  </a:lnTo>
                  <a:lnTo>
                    <a:pt x="518" y="28192"/>
                  </a:lnTo>
                  <a:cubicBezTo>
                    <a:pt x="2013" y="28681"/>
                    <a:pt x="4659" y="29256"/>
                    <a:pt x="7277" y="29256"/>
                  </a:cubicBezTo>
                  <a:cubicBezTo>
                    <a:pt x="14870" y="29256"/>
                    <a:pt x="19213" y="25229"/>
                    <a:pt x="19213" y="18238"/>
                  </a:cubicBezTo>
                  <a:cubicBezTo>
                    <a:pt x="19241" y="11823"/>
                    <a:pt x="15991" y="8141"/>
                    <a:pt x="10325" y="8141"/>
                  </a:cubicBezTo>
                  <a:moveTo>
                    <a:pt x="13662" y="18382"/>
                  </a:moveTo>
                  <a:cubicBezTo>
                    <a:pt x="13662" y="22438"/>
                    <a:pt x="11562" y="24653"/>
                    <a:pt x="7737" y="24653"/>
                  </a:cubicBezTo>
                  <a:cubicBezTo>
                    <a:pt x="6845" y="24653"/>
                    <a:pt x="6040" y="24567"/>
                    <a:pt x="5378" y="24423"/>
                  </a:cubicBezTo>
                  <a:lnTo>
                    <a:pt x="5378" y="17174"/>
                  </a:lnTo>
                  <a:cubicBezTo>
                    <a:pt x="5378" y="13060"/>
                    <a:pt x="8600" y="12744"/>
                    <a:pt x="9606" y="12744"/>
                  </a:cubicBezTo>
                  <a:cubicBezTo>
                    <a:pt x="11476" y="12744"/>
                    <a:pt x="13662" y="13405"/>
                    <a:pt x="13662" y="18382"/>
                  </a:cubicBezTo>
                </a:path>
              </a:pathLst>
            </a:custGeom>
            <a:grpFill/>
            <a:ln w="2874" cap="flat">
              <a:noFill/>
              <a:prstDash val="solid"/>
              <a:miter/>
            </a:ln>
          </p:spPr>
          <p:txBody>
            <a:bodyPr rtlCol="0" anchor="ctr"/>
            <a:lstStyle/>
            <a:p>
              <a:endParaRPr lang="en-US"/>
            </a:p>
          </p:txBody>
        </p:sp>
        <p:sp>
          <p:nvSpPr>
            <p:cNvPr id="31" name="Graphic 7">
              <a:extLst>
                <a:ext uri="{FF2B5EF4-FFF2-40B4-BE49-F238E27FC236}">
                  <a16:creationId xmlns:a16="http://schemas.microsoft.com/office/drawing/2014/main" id="{088CA5F1-3EE0-7243-9F88-9923C7FF8D0A}"/>
                </a:ext>
              </a:extLst>
            </p:cNvPr>
            <p:cNvSpPr/>
            <p:nvPr/>
          </p:nvSpPr>
          <p:spPr>
            <a:xfrm>
              <a:off x="6128384" y="3424426"/>
              <a:ext cx="19212" cy="21085"/>
            </a:xfrm>
            <a:custGeom>
              <a:avLst/>
              <a:gdLst>
                <a:gd name="connsiteX0" fmla="*/ 10124 w 19212"/>
                <a:gd name="connsiteY0" fmla="*/ 0 h 21085"/>
                <a:gd name="connsiteX1" fmla="*/ 0 w 19212"/>
                <a:gd name="connsiteY1" fmla="*/ 10672 h 21085"/>
                <a:gd name="connsiteX2" fmla="*/ 11015 w 19212"/>
                <a:gd name="connsiteY2" fmla="*/ 21086 h 21085"/>
                <a:gd name="connsiteX3" fmla="*/ 17487 w 19212"/>
                <a:gd name="connsiteY3" fmla="*/ 19993 h 21085"/>
                <a:gd name="connsiteX4" fmla="*/ 17976 w 19212"/>
                <a:gd name="connsiteY4" fmla="*/ 19792 h 21085"/>
                <a:gd name="connsiteX5" fmla="*/ 17947 w 19212"/>
                <a:gd name="connsiteY5" fmla="*/ 19274 h 21085"/>
                <a:gd name="connsiteX6" fmla="*/ 17113 w 19212"/>
                <a:gd name="connsiteY6" fmla="*/ 16052 h 21085"/>
                <a:gd name="connsiteX7" fmla="*/ 16796 w 19212"/>
                <a:gd name="connsiteY7" fmla="*/ 15505 h 21085"/>
                <a:gd name="connsiteX8" fmla="*/ 16193 w 19212"/>
                <a:gd name="connsiteY8" fmla="*/ 15735 h 21085"/>
                <a:gd name="connsiteX9" fmla="*/ 11246 w 19212"/>
                <a:gd name="connsiteY9" fmla="*/ 16598 h 21085"/>
                <a:gd name="connsiteX10" fmla="*/ 5637 w 19212"/>
                <a:gd name="connsiteY10" fmla="*/ 12197 h 21085"/>
                <a:gd name="connsiteX11" fmla="*/ 19040 w 19212"/>
                <a:gd name="connsiteY11" fmla="*/ 12197 h 21085"/>
                <a:gd name="connsiteX12" fmla="*/ 19126 w 19212"/>
                <a:gd name="connsiteY12" fmla="*/ 11075 h 21085"/>
                <a:gd name="connsiteX13" fmla="*/ 19212 w 19212"/>
                <a:gd name="connsiteY13" fmla="*/ 9378 h 21085"/>
                <a:gd name="connsiteX14" fmla="*/ 10124 w 19212"/>
                <a:gd name="connsiteY14" fmla="*/ 0 h 21085"/>
                <a:gd name="connsiteX15" fmla="*/ 10009 w 19212"/>
                <a:gd name="connsiteY15" fmla="*/ 4401 h 21085"/>
                <a:gd name="connsiteX16" fmla="*/ 13834 w 19212"/>
                <a:gd name="connsiteY16" fmla="*/ 7997 h 21085"/>
                <a:gd name="connsiteX17" fmla="*/ 5752 w 19212"/>
                <a:gd name="connsiteY17" fmla="*/ 7997 h 21085"/>
                <a:gd name="connsiteX18" fmla="*/ 10009 w 19212"/>
                <a:gd name="connsiteY18" fmla="*/ 4401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212" h="21085">
                  <a:moveTo>
                    <a:pt x="10124" y="0"/>
                  </a:moveTo>
                  <a:cubicBezTo>
                    <a:pt x="3883" y="0"/>
                    <a:pt x="0" y="4085"/>
                    <a:pt x="0" y="10672"/>
                  </a:cubicBezTo>
                  <a:cubicBezTo>
                    <a:pt x="0" y="17404"/>
                    <a:pt x="3911" y="21086"/>
                    <a:pt x="11015" y="21086"/>
                  </a:cubicBezTo>
                  <a:cubicBezTo>
                    <a:pt x="13604" y="21086"/>
                    <a:pt x="15703" y="20741"/>
                    <a:pt x="17487" y="19993"/>
                  </a:cubicBezTo>
                  <a:lnTo>
                    <a:pt x="17976" y="19792"/>
                  </a:lnTo>
                  <a:lnTo>
                    <a:pt x="17947" y="19274"/>
                  </a:lnTo>
                  <a:cubicBezTo>
                    <a:pt x="17889" y="18094"/>
                    <a:pt x="17573" y="16857"/>
                    <a:pt x="17113" y="16052"/>
                  </a:cubicBezTo>
                  <a:lnTo>
                    <a:pt x="16796" y="15505"/>
                  </a:lnTo>
                  <a:lnTo>
                    <a:pt x="16193" y="15735"/>
                  </a:lnTo>
                  <a:cubicBezTo>
                    <a:pt x="14668" y="16311"/>
                    <a:pt x="13000" y="16598"/>
                    <a:pt x="11246" y="16598"/>
                  </a:cubicBezTo>
                  <a:cubicBezTo>
                    <a:pt x="7708" y="16598"/>
                    <a:pt x="5982" y="15246"/>
                    <a:pt x="5637" y="12197"/>
                  </a:cubicBezTo>
                  <a:lnTo>
                    <a:pt x="19040" y="12197"/>
                  </a:lnTo>
                  <a:lnTo>
                    <a:pt x="19126" y="11075"/>
                  </a:lnTo>
                  <a:cubicBezTo>
                    <a:pt x="19155" y="10586"/>
                    <a:pt x="19212" y="9953"/>
                    <a:pt x="19212" y="9378"/>
                  </a:cubicBezTo>
                  <a:cubicBezTo>
                    <a:pt x="19212" y="3682"/>
                    <a:pt x="15646" y="0"/>
                    <a:pt x="10124" y="0"/>
                  </a:cubicBezTo>
                  <a:moveTo>
                    <a:pt x="10009" y="4401"/>
                  </a:moveTo>
                  <a:cubicBezTo>
                    <a:pt x="12971" y="4401"/>
                    <a:pt x="13690" y="6703"/>
                    <a:pt x="13834" y="7997"/>
                  </a:cubicBezTo>
                  <a:lnTo>
                    <a:pt x="5752" y="7997"/>
                  </a:lnTo>
                  <a:cubicBezTo>
                    <a:pt x="6270" y="5581"/>
                    <a:pt x="7651" y="4401"/>
                    <a:pt x="10009" y="4401"/>
                  </a:cubicBezTo>
                </a:path>
              </a:pathLst>
            </a:custGeom>
            <a:grpFill/>
            <a:ln w="2874" cap="flat">
              <a:noFill/>
              <a:prstDash val="solid"/>
              <a:miter/>
            </a:ln>
          </p:spPr>
          <p:txBody>
            <a:bodyPr rtlCol="0" anchor="ctr"/>
            <a:lstStyle/>
            <a:p>
              <a:endParaRPr lang="en-US"/>
            </a:p>
          </p:txBody>
        </p:sp>
        <p:sp>
          <p:nvSpPr>
            <p:cNvPr id="32" name="Graphic 7">
              <a:extLst>
                <a:ext uri="{FF2B5EF4-FFF2-40B4-BE49-F238E27FC236}">
                  <a16:creationId xmlns:a16="http://schemas.microsoft.com/office/drawing/2014/main" id="{96FE95CD-2CFB-054E-9F88-BDEA93A983E2}"/>
                </a:ext>
              </a:extLst>
            </p:cNvPr>
            <p:cNvSpPr/>
            <p:nvPr/>
          </p:nvSpPr>
          <p:spPr>
            <a:xfrm>
              <a:off x="6151307" y="3424684"/>
              <a:ext cx="12051" cy="20539"/>
            </a:xfrm>
            <a:custGeom>
              <a:avLst/>
              <a:gdLst>
                <a:gd name="connsiteX0" fmla="*/ 11735 w 12051"/>
                <a:gd name="connsiteY0" fmla="*/ 201 h 20539"/>
                <a:gd name="connsiteX1" fmla="*/ 11217 w 12051"/>
                <a:gd name="connsiteY1" fmla="*/ 144 h 20539"/>
                <a:gd name="connsiteX2" fmla="*/ 9923 w 12051"/>
                <a:gd name="connsiteY2" fmla="*/ 58 h 20539"/>
                <a:gd name="connsiteX3" fmla="*/ 4947 w 12051"/>
                <a:gd name="connsiteY3" fmla="*/ 1985 h 20539"/>
                <a:gd name="connsiteX4" fmla="*/ 4746 w 12051"/>
                <a:gd name="connsiteY4" fmla="*/ 777 h 20539"/>
                <a:gd name="connsiteX5" fmla="*/ 4659 w 12051"/>
                <a:gd name="connsiteY5" fmla="*/ 288 h 20539"/>
                <a:gd name="connsiteX6" fmla="*/ 4171 w 12051"/>
                <a:gd name="connsiteY6" fmla="*/ 173 h 20539"/>
                <a:gd name="connsiteX7" fmla="*/ 2387 w 12051"/>
                <a:gd name="connsiteY7" fmla="*/ 0 h 20539"/>
                <a:gd name="connsiteX8" fmla="*/ 633 w 12051"/>
                <a:gd name="connsiteY8" fmla="*/ 173 h 20539"/>
                <a:gd name="connsiteX9" fmla="*/ 0 w 12051"/>
                <a:gd name="connsiteY9" fmla="*/ 288 h 20539"/>
                <a:gd name="connsiteX10" fmla="*/ 0 w 12051"/>
                <a:gd name="connsiteY10" fmla="*/ 20281 h 20539"/>
                <a:gd name="connsiteX11" fmla="*/ 633 w 12051"/>
                <a:gd name="connsiteY11" fmla="*/ 20396 h 20539"/>
                <a:gd name="connsiteX12" fmla="*/ 2704 w 12051"/>
                <a:gd name="connsiteY12" fmla="*/ 20540 h 20539"/>
                <a:gd name="connsiteX13" fmla="*/ 4746 w 12051"/>
                <a:gd name="connsiteY13" fmla="*/ 20367 h 20539"/>
                <a:gd name="connsiteX14" fmla="*/ 5378 w 12051"/>
                <a:gd name="connsiteY14" fmla="*/ 20252 h 20539"/>
                <a:gd name="connsiteX15" fmla="*/ 5378 w 12051"/>
                <a:gd name="connsiteY15" fmla="*/ 10327 h 20539"/>
                <a:gd name="connsiteX16" fmla="*/ 9951 w 12051"/>
                <a:gd name="connsiteY16" fmla="*/ 4861 h 20539"/>
                <a:gd name="connsiteX17" fmla="*/ 10354 w 12051"/>
                <a:gd name="connsiteY17" fmla="*/ 4861 h 20539"/>
                <a:gd name="connsiteX18" fmla="*/ 10929 w 12051"/>
                <a:gd name="connsiteY18" fmla="*/ 4919 h 20539"/>
                <a:gd name="connsiteX19" fmla="*/ 11706 w 12051"/>
                <a:gd name="connsiteY19" fmla="*/ 5121 h 20539"/>
                <a:gd name="connsiteX20" fmla="*/ 11850 w 12051"/>
                <a:gd name="connsiteY20" fmla="*/ 4344 h 20539"/>
                <a:gd name="connsiteX21" fmla="*/ 12051 w 12051"/>
                <a:gd name="connsiteY21" fmla="*/ 2359 h 20539"/>
                <a:gd name="connsiteX22" fmla="*/ 11878 w 12051"/>
                <a:gd name="connsiteY22" fmla="*/ 719 h 20539"/>
                <a:gd name="connsiteX23" fmla="*/ 11735 w 12051"/>
                <a:gd name="connsiteY23" fmla="*/ 201 h 2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51" h="20539">
                  <a:moveTo>
                    <a:pt x="11735" y="201"/>
                  </a:moveTo>
                  <a:lnTo>
                    <a:pt x="11217" y="144"/>
                  </a:lnTo>
                  <a:cubicBezTo>
                    <a:pt x="10901" y="115"/>
                    <a:pt x="10383" y="58"/>
                    <a:pt x="9923" y="58"/>
                  </a:cubicBezTo>
                  <a:cubicBezTo>
                    <a:pt x="7967" y="58"/>
                    <a:pt x="6299" y="690"/>
                    <a:pt x="4947" y="1985"/>
                  </a:cubicBezTo>
                  <a:cubicBezTo>
                    <a:pt x="4890" y="1496"/>
                    <a:pt x="4803" y="1064"/>
                    <a:pt x="4746" y="777"/>
                  </a:cubicBezTo>
                  <a:lnTo>
                    <a:pt x="4659" y="288"/>
                  </a:lnTo>
                  <a:lnTo>
                    <a:pt x="4171" y="173"/>
                  </a:lnTo>
                  <a:cubicBezTo>
                    <a:pt x="3710" y="58"/>
                    <a:pt x="3106" y="0"/>
                    <a:pt x="2387" y="0"/>
                  </a:cubicBezTo>
                  <a:cubicBezTo>
                    <a:pt x="1726" y="0"/>
                    <a:pt x="1208" y="58"/>
                    <a:pt x="633" y="173"/>
                  </a:cubicBezTo>
                  <a:lnTo>
                    <a:pt x="0" y="288"/>
                  </a:lnTo>
                  <a:lnTo>
                    <a:pt x="0" y="20281"/>
                  </a:lnTo>
                  <a:lnTo>
                    <a:pt x="633" y="20396"/>
                  </a:lnTo>
                  <a:cubicBezTo>
                    <a:pt x="1409" y="20540"/>
                    <a:pt x="2272" y="20540"/>
                    <a:pt x="2704" y="20540"/>
                  </a:cubicBezTo>
                  <a:cubicBezTo>
                    <a:pt x="3164" y="20540"/>
                    <a:pt x="4027" y="20511"/>
                    <a:pt x="4746" y="20367"/>
                  </a:cubicBezTo>
                  <a:lnTo>
                    <a:pt x="5378" y="20252"/>
                  </a:lnTo>
                  <a:lnTo>
                    <a:pt x="5378" y="10327"/>
                  </a:lnTo>
                  <a:cubicBezTo>
                    <a:pt x="5378" y="6588"/>
                    <a:pt x="6845" y="4861"/>
                    <a:pt x="9951" y="4861"/>
                  </a:cubicBezTo>
                  <a:lnTo>
                    <a:pt x="10354" y="4861"/>
                  </a:lnTo>
                  <a:cubicBezTo>
                    <a:pt x="10440" y="4861"/>
                    <a:pt x="10699" y="4861"/>
                    <a:pt x="10929" y="4919"/>
                  </a:cubicBezTo>
                  <a:lnTo>
                    <a:pt x="11706" y="5121"/>
                  </a:lnTo>
                  <a:lnTo>
                    <a:pt x="11850" y="4344"/>
                  </a:lnTo>
                  <a:cubicBezTo>
                    <a:pt x="11994" y="3682"/>
                    <a:pt x="12051" y="2963"/>
                    <a:pt x="12051" y="2359"/>
                  </a:cubicBezTo>
                  <a:cubicBezTo>
                    <a:pt x="12051" y="1697"/>
                    <a:pt x="11994" y="1180"/>
                    <a:pt x="11878" y="719"/>
                  </a:cubicBezTo>
                  <a:lnTo>
                    <a:pt x="11735" y="201"/>
                  </a:lnTo>
                  <a:close/>
                </a:path>
              </a:pathLst>
            </a:custGeom>
            <a:grpFill/>
            <a:ln w="2874" cap="flat">
              <a:noFill/>
              <a:prstDash val="solid"/>
              <a:miter/>
            </a:ln>
          </p:spPr>
          <p:txBody>
            <a:bodyPr rtlCol="0" anchor="ctr"/>
            <a:lstStyle/>
            <a:p>
              <a:endParaRPr lang="en-US"/>
            </a:p>
          </p:txBody>
        </p:sp>
        <p:sp>
          <p:nvSpPr>
            <p:cNvPr id="33" name="Graphic 7">
              <a:extLst>
                <a:ext uri="{FF2B5EF4-FFF2-40B4-BE49-F238E27FC236}">
                  <a16:creationId xmlns:a16="http://schemas.microsoft.com/office/drawing/2014/main" id="{54919B7A-8D1A-984C-83BD-E200B032DB1C}"/>
                </a:ext>
              </a:extLst>
            </p:cNvPr>
            <p:cNvSpPr/>
            <p:nvPr/>
          </p:nvSpPr>
          <p:spPr>
            <a:xfrm>
              <a:off x="6175610" y="3424454"/>
              <a:ext cx="16738" cy="21114"/>
            </a:xfrm>
            <a:custGeom>
              <a:avLst/>
              <a:gdLst>
                <a:gd name="connsiteX0" fmla="*/ 15819 w 16738"/>
                <a:gd name="connsiteY0" fmla="*/ 16225 h 21114"/>
                <a:gd name="connsiteX1" fmla="*/ 15502 w 16738"/>
                <a:gd name="connsiteY1" fmla="*/ 15707 h 21114"/>
                <a:gd name="connsiteX2" fmla="*/ 14927 w 16738"/>
                <a:gd name="connsiteY2" fmla="*/ 15908 h 21114"/>
                <a:gd name="connsiteX3" fmla="*/ 11044 w 16738"/>
                <a:gd name="connsiteY3" fmla="*/ 16512 h 21114"/>
                <a:gd name="connsiteX4" fmla="*/ 5579 w 16738"/>
                <a:gd name="connsiteY4" fmla="*/ 10528 h 21114"/>
                <a:gd name="connsiteX5" fmla="*/ 10728 w 16738"/>
                <a:gd name="connsiteY5" fmla="*/ 4516 h 21114"/>
                <a:gd name="connsiteX6" fmla="*/ 14812 w 16738"/>
                <a:gd name="connsiteY6" fmla="*/ 5091 h 21114"/>
                <a:gd name="connsiteX7" fmla="*/ 15416 w 16738"/>
                <a:gd name="connsiteY7" fmla="*/ 5293 h 21114"/>
                <a:gd name="connsiteX8" fmla="*/ 15703 w 16738"/>
                <a:gd name="connsiteY8" fmla="*/ 4718 h 21114"/>
                <a:gd name="connsiteX9" fmla="*/ 16451 w 16738"/>
                <a:gd name="connsiteY9" fmla="*/ 1496 h 21114"/>
                <a:gd name="connsiteX10" fmla="*/ 16451 w 16738"/>
                <a:gd name="connsiteY10" fmla="*/ 978 h 21114"/>
                <a:gd name="connsiteX11" fmla="*/ 15962 w 16738"/>
                <a:gd name="connsiteY11" fmla="*/ 805 h 21114"/>
                <a:gd name="connsiteX12" fmla="*/ 10469 w 16738"/>
                <a:gd name="connsiteY12" fmla="*/ 0 h 21114"/>
                <a:gd name="connsiteX13" fmla="*/ 0 w 16738"/>
                <a:gd name="connsiteY13" fmla="*/ 10586 h 21114"/>
                <a:gd name="connsiteX14" fmla="*/ 10728 w 16738"/>
                <a:gd name="connsiteY14" fmla="*/ 21115 h 21114"/>
                <a:gd name="connsiteX15" fmla="*/ 16221 w 16738"/>
                <a:gd name="connsiteY15" fmla="*/ 20223 h 21114"/>
                <a:gd name="connsiteX16" fmla="*/ 16739 w 16738"/>
                <a:gd name="connsiteY16" fmla="*/ 20022 h 21114"/>
                <a:gd name="connsiteX17" fmla="*/ 16710 w 16738"/>
                <a:gd name="connsiteY17" fmla="*/ 19475 h 21114"/>
                <a:gd name="connsiteX18" fmla="*/ 15819 w 16738"/>
                <a:gd name="connsiteY18" fmla="*/ 16225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738" h="21114">
                  <a:moveTo>
                    <a:pt x="15819" y="16225"/>
                  </a:moveTo>
                  <a:lnTo>
                    <a:pt x="15502" y="15707"/>
                  </a:lnTo>
                  <a:lnTo>
                    <a:pt x="14927" y="15908"/>
                  </a:lnTo>
                  <a:cubicBezTo>
                    <a:pt x="13690" y="16339"/>
                    <a:pt x="12540" y="16512"/>
                    <a:pt x="11044" y="16512"/>
                  </a:cubicBezTo>
                  <a:cubicBezTo>
                    <a:pt x="7363" y="16512"/>
                    <a:pt x="5579" y="14556"/>
                    <a:pt x="5579" y="10528"/>
                  </a:cubicBezTo>
                  <a:cubicBezTo>
                    <a:pt x="5579" y="7767"/>
                    <a:pt x="6471" y="4516"/>
                    <a:pt x="10728" y="4516"/>
                  </a:cubicBezTo>
                  <a:cubicBezTo>
                    <a:pt x="12223" y="4516"/>
                    <a:pt x="13575" y="4718"/>
                    <a:pt x="14812" y="5091"/>
                  </a:cubicBezTo>
                  <a:lnTo>
                    <a:pt x="15416" y="5293"/>
                  </a:lnTo>
                  <a:lnTo>
                    <a:pt x="15703" y="4718"/>
                  </a:lnTo>
                  <a:cubicBezTo>
                    <a:pt x="16221" y="3711"/>
                    <a:pt x="16451" y="2359"/>
                    <a:pt x="16451" y="1496"/>
                  </a:cubicBezTo>
                  <a:lnTo>
                    <a:pt x="16451" y="978"/>
                  </a:lnTo>
                  <a:lnTo>
                    <a:pt x="15962" y="805"/>
                  </a:lnTo>
                  <a:cubicBezTo>
                    <a:pt x="14409" y="230"/>
                    <a:pt x="12770" y="0"/>
                    <a:pt x="10469" y="0"/>
                  </a:cubicBezTo>
                  <a:cubicBezTo>
                    <a:pt x="4113" y="0"/>
                    <a:pt x="0" y="4142"/>
                    <a:pt x="0" y="10586"/>
                  </a:cubicBezTo>
                  <a:cubicBezTo>
                    <a:pt x="0" y="17289"/>
                    <a:pt x="3911" y="21115"/>
                    <a:pt x="10728" y="21115"/>
                  </a:cubicBezTo>
                  <a:cubicBezTo>
                    <a:pt x="12741" y="21115"/>
                    <a:pt x="14582" y="20827"/>
                    <a:pt x="16221" y="20223"/>
                  </a:cubicBezTo>
                  <a:lnTo>
                    <a:pt x="16739" y="20022"/>
                  </a:lnTo>
                  <a:lnTo>
                    <a:pt x="16710" y="19475"/>
                  </a:lnTo>
                  <a:cubicBezTo>
                    <a:pt x="16681" y="18324"/>
                    <a:pt x="16336" y="17087"/>
                    <a:pt x="15819" y="16225"/>
                  </a:cubicBezTo>
                </a:path>
              </a:pathLst>
            </a:custGeom>
            <a:grpFill/>
            <a:ln w="2874" cap="flat">
              <a:noFill/>
              <a:prstDash val="solid"/>
              <a:miter/>
            </a:ln>
          </p:spPr>
          <p:txBody>
            <a:bodyPr rtlCol="0" anchor="ctr"/>
            <a:lstStyle/>
            <a:p>
              <a:endParaRPr lang="en-US"/>
            </a:p>
          </p:txBody>
        </p:sp>
        <p:sp>
          <p:nvSpPr>
            <p:cNvPr id="34" name="Graphic 7">
              <a:extLst>
                <a:ext uri="{FF2B5EF4-FFF2-40B4-BE49-F238E27FC236}">
                  <a16:creationId xmlns:a16="http://schemas.microsoft.com/office/drawing/2014/main" id="{B29232D9-C868-A249-9484-B6D15740D374}"/>
                </a:ext>
              </a:extLst>
            </p:cNvPr>
            <p:cNvSpPr/>
            <p:nvPr/>
          </p:nvSpPr>
          <p:spPr>
            <a:xfrm>
              <a:off x="6194592" y="3424426"/>
              <a:ext cx="16997" cy="21085"/>
            </a:xfrm>
            <a:custGeom>
              <a:avLst/>
              <a:gdLst>
                <a:gd name="connsiteX0" fmla="*/ 8312 w 16997"/>
                <a:gd name="connsiteY0" fmla="*/ 0 h 21085"/>
                <a:gd name="connsiteX1" fmla="*/ 2128 w 16997"/>
                <a:gd name="connsiteY1" fmla="*/ 863 h 21085"/>
                <a:gd name="connsiteX2" fmla="*/ 1582 w 16997"/>
                <a:gd name="connsiteY2" fmla="*/ 1036 h 21085"/>
                <a:gd name="connsiteX3" fmla="*/ 1582 w 16997"/>
                <a:gd name="connsiteY3" fmla="*/ 1582 h 21085"/>
                <a:gd name="connsiteX4" fmla="*/ 2445 w 16997"/>
                <a:gd name="connsiteY4" fmla="*/ 4861 h 21085"/>
                <a:gd name="connsiteX5" fmla="*/ 2761 w 16997"/>
                <a:gd name="connsiteY5" fmla="*/ 5351 h 21085"/>
                <a:gd name="connsiteX6" fmla="*/ 3308 w 16997"/>
                <a:gd name="connsiteY6" fmla="*/ 5178 h 21085"/>
                <a:gd name="connsiteX7" fmla="*/ 7938 w 16997"/>
                <a:gd name="connsiteY7" fmla="*/ 4487 h 21085"/>
                <a:gd name="connsiteX8" fmla="*/ 11706 w 16997"/>
                <a:gd name="connsiteY8" fmla="*/ 7393 h 21085"/>
                <a:gd name="connsiteX9" fmla="*/ 9117 w 16997"/>
                <a:gd name="connsiteY9" fmla="*/ 7307 h 21085"/>
                <a:gd name="connsiteX10" fmla="*/ 0 w 16997"/>
                <a:gd name="connsiteY10" fmla="*/ 14355 h 21085"/>
                <a:gd name="connsiteX11" fmla="*/ 9002 w 16997"/>
                <a:gd name="connsiteY11" fmla="*/ 21086 h 21085"/>
                <a:gd name="connsiteX12" fmla="*/ 16394 w 16997"/>
                <a:gd name="connsiteY12" fmla="*/ 20166 h 21085"/>
                <a:gd name="connsiteX13" fmla="*/ 16998 w 16997"/>
                <a:gd name="connsiteY13" fmla="*/ 20022 h 21085"/>
                <a:gd name="connsiteX14" fmla="*/ 16998 w 16997"/>
                <a:gd name="connsiteY14" fmla="*/ 7681 h 21085"/>
                <a:gd name="connsiteX15" fmla="*/ 8312 w 16997"/>
                <a:gd name="connsiteY15" fmla="*/ 0 h 21085"/>
                <a:gd name="connsiteX16" fmla="*/ 11677 w 16997"/>
                <a:gd name="connsiteY16" fmla="*/ 11794 h 21085"/>
                <a:gd name="connsiteX17" fmla="*/ 11677 w 16997"/>
                <a:gd name="connsiteY17" fmla="*/ 16455 h 21085"/>
                <a:gd name="connsiteX18" fmla="*/ 8916 w 16997"/>
                <a:gd name="connsiteY18" fmla="*/ 16685 h 21085"/>
                <a:gd name="connsiteX19" fmla="*/ 5321 w 16997"/>
                <a:gd name="connsiteY19" fmla="*/ 14297 h 21085"/>
                <a:gd name="connsiteX20" fmla="*/ 9462 w 16997"/>
                <a:gd name="connsiteY20" fmla="*/ 11650 h 21085"/>
                <a:gd name="connsiteX21" fmla="*/ 11677 w 16997"/>
                <a:gd name="connsiteY21" fmla="*/ 11794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997" h="21085">
                  <a:moveTo>
                    <a:pt x="8312" y="0"/>
                  </a:moveTo>
                  <a:cubicBezTo>
                    <a:pt x="6184" y="0"/>
                    <a:pt x="3854" y="316"/>
                    <a:pt x="2128" y="863"/>
                  </a:cubicBezTo>
                  <a:lnTo>
                    <a:pt x="1582" y="1036"/>
                  </a:lnTo>
                  <a:lnTo>
                    <a:pt x="1582" y="1582"/>
                  </a:lnTo>
                  <a:cubicBezTo>
                    <a:pt x="1582" y="2877"/>
                    <a:pt x="1870" y="3941"/>
                    <a:pt x="2445" y="4861"/>
                  </a:cubicBezTo>
                  <a:lnTo>
                    <a:pt x="2761" y="5351"/>
                  </a:lnTo>
                  <a:lnTo>
                    <a:pt x="3308" y="5178"/>
                  </a:lnTo>
                  <a:cubicBezTo>
                    <a:pt x="4976" y="4689"/>
                    <a:pt x="6385" y="4487"/>
                    <a:pt x="7938" y="4487"/>
                  </a:cubicBezTo>
                  <a:cubicBezTo>
                    <a:pt x="10987" y="4487"/>
                    <a:pt x="11648" y="5609"/>
                    <a:pt x="11706" y="7393"/>
                  </a:cubicBezTo>
                  <a:cubicBezTo>
                    <a:pt x="10987" y="7335"/>
                    <a:pt x="10153" y="7307"/>
                    <a:pt x="9117" y="7307"/>
                  </a:cubicBezTo>
                  <a:cubicBezTo>
                    <a:pt x="3595" y="7307"/>
                    <a:pt x="0" y="10068"/>
                    <a:pt x="0" y="14355"/>
                  </a:cubicBezTo>
                  <a:cubicBezTo>
                    <a:pt x="0" y="19935"/>
                    <a:pt x="4889" y="21086"/>
                    <a:pt x="9002" y="21086"/>
                  </a:cubicBezTo>
                  <a:cubicBezTo>
                    <a:pt x="11102" y="21086"/>
                    <a:pt x="13604" y="20770"/>
                    <a:pt x="16394" y="20166"/>
                  </a:cubicBezTo>
                  <a:lnTo>
                    <a:pt x="16998" y="20022"/>
                  </a:lnTo>
                  <a:lnTo>
                    <a:pt x="16998" y="7681"/>
                  </a:lnTo>
                  <a:cubicBezTo>
                    <a:pt x="16969" y="2589"/>
                    <a:pt x="14035" y="0"/>
                    <a:pt x="8312" y="0"/>
                  </a:cubicBezTo>
                  <a:moveTo>
                    <a:pt x="11677" y="11794"/>
                  </a:moveTo>
                  <a:lnTo>
                    <a:pt x="11677" y="16455"/>
                  </a:lnTo>
                  <a:cubicBezTo>
                    <a:pt x="10900" y="16598"/>
                    <a:pt x="9922" y="16685"/>
                    <a:pt x="8916" y="16685"/>
                  </a:cubicBezTo>
                  <a:cubicBezTo>
                    <a:pt x="6299" y="16685"/>
                    <a:pt x="5321" y="16052"/>
                    <a:pt x="5321" y="14297"/>
                  </a:cubicBezTo>
                  <a:cubicBezTo>
                    <a:pt x="5321" y="13175"/>
                    <a:pt x="5752" y="11650"/>
                    <a:pt x="9462" y="11650"/>
                  </a:cubicBezTo>
                  <a:cubicBezTo>
                    <a:pt x="10066" y="11650"/>
                    <a:pt x="10987" y="11708"/>
                    <a:pt x="11677" y="11794"/>
                  </a:cubicBezTo>
                </a:path>
              </a:pathLst>
            </a:custGeom>
            <a:grpFill/>
            <a:ln w="2874" cap="flat">
              <a:noFill/>
              <a:prstDash val="solid"/>
              <a:miter/>
            </a:ln>
          </p:spPr>
          <p:txBody>
            <a:bodyPr rtlCol="0" anchor="ctr"/>
            <a:lstStyle/>
            <a:p>
              <a:endParaRPr lang="en-US"/>
            </a:p>
          </p:txBody>
        </p:sp>
        <p:sp>
          <p:nvSpPr>
            <p:cNvPr id="39" name="Graphic 7">
              <a:extLst>
                <a:ext uri="{FF2B5EF4-FFF2-40B4-BE49-F238E27FC236}">
                  <a16:creationId xmlns:a16="http://schemas.microsoft.com/office/drawing/2014/main" id="{72B573BE-DF6B-2649-931B-53C1AD7A98DD}"/>
                </a:ext>
              </a:extLst>
            </p:cNvPr>
            <p:cNvSpPr/>
            <p:nvPr/>
          </p:nvSpPr>
          <p:spPr>
            <a:xfrm>
              <a:off x="6166579" y="3424224"/>
              <a:ext cx="5320" cy="21172"/>
            </a:xfrm>
            <a:custGeom>
              <a:avLst/>
              <a:gdLst>
                <a:gd name="connsiteX0" fmla="*/ 4688 w 5320"/>
                <a:gd name="connsiteY0" fmla="*/ 144 h 21172"/>
                <a:gd name="connsiteX1" fmla="*/ 2675 w 5320"/>
                <a:gd name="connsiteY1" fmla="*/ 0 h 21172"/>
                <a:gd name="connsiteX2" fmla="*/ 633 w 5320"/>
                <a:gd name="connsiteY2" fmla="*/ 144 h 21172"/>
                <a:gd name="connsiteX3" fmla="*/ 0 w 5320"/>
                <a:gd name="connsiteY3" fmla="*/ 259 h 21172"/>
                <a:gd name="connsiteX4" fmla="*/ 0 w 5320"/>
                <a:gd name="connsiteY4" fmla="*/ 20885 h 21172"/>
                <a:gd name="connsiteX5" fmla="*/ 633 w 5320"/>
                <a:gd name="connsiteY5" fmla="*/ 21000 h 21172"/>
                <a:gd name="connsiteX6" fmla="*/ 2646 w 5320"/>
                <a:gd name="connsiteY6" fmla="*/ 21172 h 21172"/>
                <a:gd name="connsiteX7" fmla="*/ 4688 w 5320"/>
                <a:gd name="connsiteY7" fmla="*/ 21000 h 21172"/>
                <a:gd name="connsiteX8" fmla="*/ 5321 w 5320"/>
                <a:gd name="connsiteY8" fmla="*/ 20885 h 21172"/>
                <a:gd name="connsiteX9" fmla="*/ 5321 w 5320"/>
                <a:gd name="connsiteY9" fmla="*/ 259 h 21172"/>
                <a:gd name="connsiteX10" fmla="*/ 4688 w 5320"/>
                <a:gd name="connsiteY10" fmla="*/ 144 h 21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20" h="21172">
                  <a:moveTo>
                    <a:pt x="4688" y="144"/>
                  </a:moveTo>
                  <a:cubicBezTo>
                    <a:pt x="4055" y="29"/>
                    <a:pt x="3250" y="0"/>
                    <a:pt x="2675" y="0"/>
                  </a:cubicBezTo>
                  <a:cubicBezTo>
                    <a:pt x="2215" y="0"/>
                    <a:pt x="1352" y="29"/>
                    <a:pt x="633" y="144"/>
                  </a:cubicBezTo>
                  <a:lnTo>
                    <a:pt x="0" y="259"/>
                  </a:lnTo>
                  <a:lnTo>
                    <a:pt x="0" y="20885"/>
                  </a:lnTo>
                  <a:lnTo>
                    <a:pt x="633" y="21000"/>
                  </a:lnTo>
                  <a:cubicBezTo>
                    <a:pt x="1265" y="21115"/>
                    <a:pt x="2071" y="21172"/>
                    <a:pt x="2646" y="21172"/>
                  </a:cubicBezTo>
                  <a:cubicBezTo>
                    <a:pt x="3106" y="21172"/>
                    <a:pt x="3969" y="21144"/>
                    <a:pt x="4688" y="21000"/>
                  </a:cubicBezTo>
                  <a:lnTo>
                    <a:pt x="5321" y="20885"/>
                  </a:lnTo>
                  <a:lnTo>
                    <a:pt x="5321" y="259"/>
                  </a:lnTo>
                  <a:lnTo>
                    <a:pt x="4688" y="144"/>
                  </a:lnTo>
                  <a:close/>
                </a:path>
              </a:pathLst>
            </a:custGeom>
            <a:grpFill/>
            <a:ln w="2874" cap="flat">
              <a:noFill/>
              <a:prstDash val="solid"/>
              <a:miter/>
            </a:ln>
          </p:spPr>
          <p:txBody>
            <a:bodyPr rtlCol="0" anchor="ctr"/>
            <a:lstStyle/>
            <a:p>
              <a:endParaRPr lang="en-US"/>
            </a:p>
          </p:txBody>
        </p:sp>
        <p:sp>
          <p:nvSpPr>
            <p:cNvPr id="41" name="Graphic 7">
              <a:extLst>
                <a:ext uri="{FF2B5EF4-FFF2-40B4-BE49-F238E27FC236}">
                  <a16:creationId xmlns:a16="http://schemas.microsoft.com/office/drawing/2014/main" id="{7F7D0ACF-F7C5-CD43-BF8D-25477BBE48F7}"/>
                </a:ext>
              </a:extLst>
            </p:cNvPr>
            <p:cNvSpPr/>
            <p:nvPr/>
          </p:nvSpPr>
          <p:spPr>
            <a:xfrm>
              <a:off x="6166234"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42" name="Graphic 7">
              <a:extLst>
                <a:ext uri="{FF2B5EF4-FFF2-40B4-BE49-F238E27FC236}">
                  <a16:creationId xmlns:a16="http://schemas.microsoft.com/office/drawing/2014/main" id="{EF83D39C-D44F-5C44-A09C-41CCBB305D1E}"/>
                </a:ext>
              </a:extLst>
            </p:cNvPr>
            <p:cNvSpPr/>
            <p:nvPr/>
          </p:nvSpPr>
          <p:spPr>
            <a:xfrm>
              <a:off x="6095222" y="3424224"/>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6"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43" name="Graphic 7">
              <a:extLst>
                <a:ext uri="{FF2B5EF4-FFF2-40B4-BE49-F238E27FC236}">
                  <a16:creationId xmlns:a16="http://schemas.microsoft.com/office/drawing/2014/main" id="{9A96B258-11DE-984B-915B-B60AF153955A}"/>
                </a:ext>
              </a:extLst>
            </p:cNvPr>
            <p:cNvSpPr/>
            <p:nvPr/>
          </p:nvSpPr>
          <p:spPr>
            <a:xfrm>
              <a:off x="6094906"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44" name="Graphic 7">
              <a:extLst>
                <a:ext uri="{FF2B5EF4-FFF2-40B4-BE49-F238E27FC236}">
                  <a16:creationId xmlns:a16="http://schemas.microsoft.com/office/drawing/2014/main" id="{E19DE67E-2377-844C-9DFA-D04EEA9B1CFF}"/>
                </a:ext>
              </a:extLst>
            </p:cNvPr>
            <p:cNvSpPr/>
            <p:nvPr/>
          </p:nvSpPr>
          <p:spPr>
            <a:xfrm>
              <a:off x="6061946" y="3424282"/>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5"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45" name="Graphic 7">
              <a:extLst>
                <a:ext uri="{FF2B5EF4-FFF2-40B4-BE49-F238E27FC236}">
                  <a16:creationId xmlns:a16="http://schemas.microsoft.com/office/drawing/2014/main" id="{0026F3CD-160D-C94F-A58F-DD5BA19150F3}"/>
                </a:ext>
              </a:extLst>
            </p:cNvPr>
            <p:cNvSpPr/>
            <p:nvPr/>
          </p:nvSpPr>
          <p:spPr>
            <a:xfrm>
              <a:off x="6061601" y="3416428"/>
              <a:ext cx="5925" cy="5925"/>
            </a:xfrm>
            <a:custGeom>
              <a:avLst/>
              <a:gdLst>
                <a:gd name="connsiteX0" fmla="*/ 2962 w 5925"/>
                <a:gd name="connsiteY0" fmla="*/ 0 h 5925"/>
                <a:gd name="connsiteX1" fmla="*/ 0 w 5925"/>
                <a:gd name="connsiteY1" fmla="*/ 2963 h 5925"/>
                <a:gd name="connsiteX2" fmla="*/ 2962 w 5925"/>
                <a:gd name="connsiteY2" fmla="*/ 5926 h 5925"/>
                <a:gd name="connsiteX3" fmla="*/ 5925 w 5925"/>
                <a:gd name="connsiteY3" fmla="*/ 2963 h 5925"/>
                <a:gd name="connsiteX4" fmla="*/ 2962 w 5925"/>
                <a:gd name="connsiteY4" fmla="*/ 0 h 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5" h="5925">
                  <a:moveTo>
                    <a:pt x="2962" y="0"/>
                  </a:moveTo>
                  <a:cubicBezTo>
                    <a:pt x="1323" y="0"/>
                    <a:pt x="0" y="1323"/>
                    <a:pt x="0" y="2963"/>
                  </a:cubicBezTo>
                  <a:cubicBezTo>
                    <a:pt x="0" y="4603"/>
                    <a:pt x="1323" y="5926"/>
                    <a:pt x="2962" y="5926"/>
                  </a:cubicBezTo>
                  <a:cubicBezTo>
                    <a:pt x="4602" y="5926"/>
                    <a:pt x="5925" y="4603"/>
                    <a:pt x="5925" y="2963"/>
                  </a:cubicBezTo>
                  <a:cubicBezTo>
                    <a:pt x="5953" y="1352"/>
                    <a:pt x="4602" y="0"/>
                    <a:pt x="2962" y="0"/>
                  </a:cubicBezTo>
                </a:path>
              </a:pathLst>
            </a:custGeom>
            <a:grpFill/>
            <a:ln w="2874" cap="flat">
              <a:noFill/>
              <a:prstDash val="solid"/>
              <a:miter/>
            </a:ln>
          </p:spPr>
          <p:txBody>
            <a:bodyPr rtlCol="0" anchor="ctr"/>
            <a:lstStyle/>
            <a:p>
              <a:endParaRPr lang="en-US"/>
            </a:p>
          </p:txBody>
        </p:sp>
        <p:sp>
          <p:nvSpPr>
            <p:cNvPr id="46" name="Graphic 7">
              <a:extLst>
                <a:ext uri="{FF2B5EF4-FFF2-40B4-BE49-F238E27FC236}">
                  <a16:creationId xmlns:a16="http://schemas.microsoft.com/office/drawing/2014/main" id="{4509ADB4-71DE-A24B-A081-01CE57E1D313}"/>
                </a:ext>
              </a:extLst>
            </p:cNvPr>
            <p:cNvSpPr/>
            <p:nvPr/>
          </p:nvSpPr>
          <p:spPr>
            <a:xfrm>
              <a:off x="6000685" y="3423879"/>
              <a:ext cx="9318" cy="14786"/>
            </a:xfrm>
            <a:custGeom>
              <a:avLst/>
              <a:gdLst>
                <a:gd name="connsiteX0" fmla="*/ 1122 w 9318"/>
                <a:gd name="connsiteY0" fmla="*/ 14729 h 14786"/>
                <a:gd name="connsiteX1" fmla="*/ 1208 w 9318"/>
                <a:gd name="connsiteY1" fmla="*/ 14729 h 14786"/>
                <a:gd name="connsiteX2" fmla="*/ 2301 w 9318"/>
                <a:gd name="connsiteY2" fmla="*/ 14786 h 14786"/>
                <a:gd name="connsiteX3" fmla="*/ 2473 w 9318"/>
                <a:gd name="connsiteY3" fmla="*/ 14786 h 14786"/>
                <a:gd name="connsiteX4" fmla="*/ 2589 w 9318"/>
                <a:gd name="connsiteY4" fmla="*/ 14786 h 14786"/>
                <a:gd name="connsiteX5" fmla="*/ 9319 w 9318"/>
                <a:gd name="connsiteY5" fmla="*/ 7134 h 14786"/>
                <a:gd name="connsiteX6" fmla="*/ 4573 w 9318"/>
                <a:gd name="connsiteY6" fmla="*/ 0 h 14786"/>
                <a:gd name="connsiteX7" fmla="*/ 345 w 9318"/>
                <a:gd name="connsiteY7" fmla="*/ 5207 h 14786"/>
                <a:gd name="connsiteX8" fmla="*/ 345 w 9318"/>
                <a:gd name="connsiteY8" fmla="*/ 10960 h 14786"/>
                <a:gd name="connsiteX9" fmla="*/ 0 w 9318"/>
                <a:gd name="connsiteY9" fmla="*/ 14470 h 14786"/>
                <a:gd name="connsiteX10" fmla="*/ 575 w 9318"/>
                <a:gd name="connsiteY10" fmla="*/ 14614 h 14786"/>
                <a:gd name="connsiteX11" fmla="*/ 661 w 9318"/>
                <a:gd name="connsiteY11" fmla="*/ 14643 h 14786"/>
                <a:gd name="connsiteX12" fmla="*/ 1122 w 9318"/>
                <a:gd name="connsiteY12" fmla="*/ 14729 h 1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18" h="14786">
                  <a:moveTo>
                    <a:pt x="1122" y="14729"/>
                  </a:moveTo>
                  <a:lnTo>
                    <a:pt x="1208" y="14729"/>
                  </a:lnTo>
                  <a:cubicBezTo>
                    <a:pt x="1553" y="14757"/>
                    <a:pt x="1927" y="14786"/>
                    <a:pt x="2301" y="14786"/>
                  </a:cubicBezTo>
                  <a:lnTo>
                    <a:pt x="2473" y="14786"/>
                  </a:lnTo>
                  <a:lnTo>
                    <a:pt x="2589" y="14786"/>
                  </a:lnTo>
                  <a:cubicBezTo>
                    <a:pt x="7047" y="14786"/>
                    <a:pt x="9319" y="12226"/>
                    <a:pt x="9319" y="7134"/>
                  </a:cubicBezTo>
                  <a:cubicBezTo>
                    <a:pt x="9319" y="2129"/>
                    <a:pt x="7909" y="0"/>
                    <a:pt x="4573" y="0"/>
                  </a:cubicBezTo>
                  <a:cubicBezTo>
                    <a:pt x="1841" y="0"/>
                    <a:pt x="345" y="1841"/>
                    <a:pt x="345" y="5207"/>
                  </a:cubicBezTo>
                  <a:lnTo>
                    <a:pt x="345" y="10960"/>
                  </a:lnTo>
                  <a:cubicBezTo>
                    <a:pt x="345" y="11938"/>
                    <a:pt x="288" y="13521"/>
                    <a:pt x="0" y="14470"/>
                  </a:cubicBezTo>
                  <a:cubicBezTo>
                    <a:pt x="144" y="14527"/>
                    <a:pt x="345" y="14556"/>
                    <a:pt x="575" y="14614"/>
                  </a:cubicBezTo>
                  <a:lnTo>
                    <a:pt x="661" y="14643"/>
                  </a:lnTo>
                  <a:cubicBezTo>
                    <a:pt x="748" y="14671"/>
                    <a:pt x="949" y="14700"/>
                    <a:pt x="1122" y="14729"/>
                  </a:cubicBezTo>
                </a:path>
              </a:pathLst>
            </a:custGeom>
            <a:grpFill/>
            <a:ln w="2874" cap="flat">
              <a:noFill/>
              <a:prstDash val="solid"/>
              <a:miter/>
            </a:ln>
          </p:spPr>
          <p:txBody>
            <a:bodyPr rtlCol="0" anchor="ctr"/>
            <a:lstStyle/>
            <a:p>
              <a:endParaRPr lang="en-US"/>
            </a:p>
          </p:txBody>
        </p:sp>
        <p:sp>
          <p:nvSpPr>
            <p:cNvPr id="47" name="Graphic 7">
              <a:extLst>
                <a:ext uri="{FF2B5EF4-FFF2-40B4-BE49-F238E27FC236}">
                  <a16:creationId xmlns:a16="http://schemas.microsoft.com/office/drawing/2014/main" id="{94D9E49E-C105-894E-8703-F3383D5D7884}"/>
                </a:ext>
              </a:extLst>
            </p:cNvPr>
            <p:cNvSpPr/>
            <p:nvPr/>
          </p:nvSpPr>
          <p:spPr>
            <a:xfrm>
              <a:off x="5980466" y="3405957"/>
              <a:ext cx="45586" cy="45595"/>
            </a:xfrm>
            <a:custGeom>
              <a:avLst/>
              <a:gdLst>
                <a:gd name="connsiteX0" fmla="*/ 11476 w 45586"/>
                <a:gd name="connsiteY0" fmla="*/ 38289 h 45595"/>
                <a:gd name="connsiteX1" fmla="*/ 12223 w 45586"/>
                <a:gd name="connsiteY1" fmla="*/ 35297 h 45595"/>
                <a:gd name="connsiteX2" fmla="*/ 12223 w 45586"/>
                <a:gd name="connsiteY2" fmla="*/ 35297 h 45595"/>
                <a:gd name="connsiteX3" fmla="*/ 12223 w 45586"/>
                <a:gd name="connsiteY3" fmla="*/ 2589 h 45595"/>
                <a:gd name="connsiteX4" fmla="*/ 0 w 45586"/>
                <a:gd name="connsiteY4" fmla="*/ 22783 h 45595"/>
                <a:gd name="connsiteX5" fmla="*/ 22779 w 45586"/>
                <a:gd name="connsiteY5" fmla="*/ 45595 h 45595"/>
                <a:gd name="connsiteX6" fmla="*/ 45587 w 45586"/>
                <a:gd name="connsiteY6" fmla="*/ 22783 h 45595"/>
                <a:gd name="connsiteX7" fmla="*/ 22779 w 45586"/>
                <a:gd name="connsiteY7" fmla="*/ 0 h 45595"/>
                <a:gd name="connsiteX8" fmla="*/ 20421 w 45586"/>
                <a:gd name="connsiteY8" fmla="*/ 115 h 45595"/>
                <a:gd name="connsiteX9" fmla="*/ 20421 w 45586"/>
                <a:gd name="connsiteY9" fmla="*/ 13204 h 45595"/>
                <a:gd name="connsiteX10" fmla="*/ 26662 w 45586"/>
                <a:gd name="connsiteY10" fmla="*/ 10903 h 45595"/>
                <a:gd name="connsiteX11" fmla="*/ 37965 w 45586"/>
                <a:gd name="connsiteY11" fmla="*/ 24883 h 45595"/>
                <a:gd name="connsiteX12" fmla="*/ 22290 w 45586"/>
                <a:gd name="connsiteY12" fmla="*/ 39756 h 45595"/>
                <a:gd name="connsiteX13" fmla="*/ 18781 w 45586"/>
                <a:gd name="connsiteY13" fmla="*/ 39554 h 45595"/>
                <a:gd name="connsiteX14" fmla="*/ 18666 w 45586"/>
                <a:gd name="connsiteY14" fmla="*/ 39554 h 45595"/>
                <a:gd name="connsiteX15" fmla="*/ 12109 w 45586"/>
                <a:gd name="connsiteY15" fmla="*/ 38461 h 45595"/>
                <a:gd name="connsiteX16" fmla="*/ 11476 w 45586"/>
                <a:gd name="connsiteY16" fmla="*/ 38289 h 45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586" h="45595">
                  <a:moveTo>
                    <a:pt x="11476" y="38289"/>
                  </a:moveTo>
                  <a:cubicBezTo>
                    <a:pt x="12281" y="37310"/>
                    <a:pt x="12223" y="35297"/>
                    <a:pt x="12223" y="35297"/>
                  </a:cubicBezTo>
                  <a:lnTo>
                    <a:pt x="12223" y="35297"/>
                  </a:lnTo>
                  <a:lnTo>
                    <a:pt x="12223" y="2589"/>
                  </a:lnTo>
                  <a:cubicBezTo>
                    <a:pt x="4947" y="6386"/>
                    <a:pt x="0" y="14009"/>
                    <a:pt x="0" y="22783"/>
                  </a:cubicBezTo>
                  <a:cubicBezTo>
                    <a:pt x="0" y="35383"/>
                    <a:pt x="10210" y="45595"/>
                    <a:pt x="22779" y="45595"/>
                  </a:cubicBezTo>
                  <a:cubicBezTo>
                    <a:pt x="35376" y="45595"/>
                    <a:pt x="45587" y="35383"/>
                    <a:pt x="45587" y="22783"/>
                  </a:cubicBezTo>
                  <a:cubicBezTo>
                    <a:pt x="45587" y="10184"/>
                    <a:pt x="35376" y="0"/>
                    <a:pt x="22779" y="0"/>
                  </a:cubicBezTo>
                  <a:cubicBezTo>
                    <a:pt x="21974" y="0"/>
                    <a:pt x="21197" y="29"/>
                    <a:pt x="20421" y="115"/>
                  </a:cubicBezTo>
                  <a:lnTo>
                    <a:pt x="20421" y="13204"/>
                  </a:lnTo>
                  <a:cubicBezTo>
                    <a:pt x="21830" y="11766"/>
                    <a:pt x="24131" y="10903"/>
                    <a:pt x="26662" y="10903"/>
                  </a:cubicBezTo>
                  <a:cubicBezTo>
                    <a:pt x="33737" y="10903"/>
                    <a:pt x="37965" y="16138"/>
                    <a:pt x="37965" y="24883"/>
                  </a:cubicBezTo>
                  <a:cubicBezTo>
                    <a:pt x="37965" y="34060"/>
                    <a:pt x="31954" y="39756"/>
                    <a:pt x="22290" y="39756"/>
                  </a:cubicBezTo>
                  <a:cubicBezTo>
                    <a:pt x="21197" y="39756"/>
                    <a:pt x="19989" y="39698"/>
                    <a:pt x="18781" y="39554"/>
                  </a:cubicBezTo>
                  <a:lnTo>
                    <a:pt x="18666" y="39554"/>
                  </a:lnTo>
                  <a:cubicBezTo>
                    <a:pt x="16135" y="39410"/>
                    <a:pt x="12281" y="38490"/>
                    <a:pt x="12109" y="38461"/>
                  </a:cubicBezTo>
                  <a:lnTo>
                    <a:pt x="11476" y="38289"/>
                  </a:lnTo>
                  <a:close/>
                </a:path>
              </a:pathLst>
            </a:custGeom>
            <a:grpFill/>
            <a:ln w="2874" cap="flat">
              <a:noFill/>
              <a:prstDash val="solid"/>
              <a:miter/>
            </a:ln>
          </p:spPr>
          <p:txBody>
            <a:bodyPr rtlCol="0" anchor="ctr"/>
            <a:lstStyle/>
            <a:p>
              <a:endParaRPr lang="en-US"/>
            </a:p>
          </p:txBody>
        </p:sp>
      </p:grpSp>
    </p:spTree>
    <p:extLst>
      <p:ext uri="{BB962C8B-B14F-4D97-AF65-F5344CB8AC3E}">
        <p14:creationId xmlns:p14="http://schemas.microsoft.com/office/powerpoint/2010/main" val="41138827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Content Text - Option 03">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67C5A97E-47B7-F74F-95B2-9C5F4FC4947B}"/>
              </a:ext>
            </a:extLst>
          </p:cNvPr>
          <p:cNvSpPr txBox="1"/>
          <p:nvPr userDrawn="1"/>
        </p:nvSpPr>
        <p:spPr>
          <a:xfrm>
            <a:off x="184224" y="6417378"/>
            <a:ext cx="9523828" cy="166199"/>
          </a:xfrm>
          <a:prstGeom prst="rect">
            <a:avLst/>
          </a:prstGeom>
          <a:noFill/>
        </p:spPr>
        <p:txBody>
          <a:bodyPr wrap="square" rtlCol="0">
            <a:spAutoFit/>
          </a:bodyPr>
          <a:lstStyle/>
          <a:p>
            <a:r>
              <a:rPr lang="en-GB" sz="480" b="1">
                <a:solidFill>
                  <a:srgbClr val="003D46"/>
                </a:solidFill>
                <a:latin typeface="Arial" panose="020B0604020202020204" pitchFamily="34" charset="0"/>
                <a:cs typeface="Arial" panose="020B0604020202020204" pitchFamily="34" charset="0"/>
              </a:rPr>
              <a:t>All content within this presentation, both physically and intellectual is the exclusive property of </a:t>
            </a:r>
            <a:r>
              <a:rPr lang="en-GB" sz="480" b="1" err="1">
                <a:solidFill>
                  <a:srgbClr val="003D46"/>
                </a:solidFill>
                <a:latin typeface="Arial" panose="020B0604020202020204" pitchFamily="34" charset="0"/>
                <a:cs typeface="Arial" panose="020B0604020202020204" pitchFamily="34" charset="0"/>
              </a:rPr>
              <a:t>Bioiberica</a:t>
            </a:r>
            <a:r>
              <a:rPr lang="en-GB" sz="480" b="1">
                <a:solidFill>
                  <a:srgbClr val="003D46"/>
                </a:solidFill>
                <a:latin typeface="Arial" panose="020B0604020202020204" pitchFamily="34" charset="0"/>
                <a:cs typeface="Arial" panose="020B0604020202020204" pitchFamily="34" charset="0"/>
              </a:rPr>
              <a:t>. This presentation may not be distributed in full or in part to any person or third party without the written permission of </a:t>
            </a:r>
            <a:r>
              <a:rPr lang="en-GB" sz="480" b="1" err="1">
                <a:solidFill>
                  <a:srgbClr val="003D46"/>
                </a:solidFill>
                <a:latin typeface="Arial" panose="020B0604020202020204" pitchFamily="34" charset="0"/>
                <a:cs typeface="Arial" panose="020B0604020202020204" pitchFamily="34" charset="0"/>
              </a:rPr>
              <a:t>Bioiberica</a:t>
            </a:r>
            <a:r>
              <a:rPr lang="en-GB" sz="480" b="1">
                <a:solidFill>
                  <a:srgbClr val="003D46"/>
                </a:solidFill>
                <a:latin typeface="Arial" panose="020B0604020202020204" pitchFamily="34" charset="0"/>
                <a:cs typeface="Arial" panose="020B0604020202020204" pitchFamily="34" charset="0"/>
              </a:rPr>
              <a:t>. ©2021</a:t>
            </a:r>
          </a:p>
        </p:txBody>
      </p:sp>
      <p:cxnSp>
        <p:nvCxnSpPr>
          <p:cNvPr id="25" name="Straight Connector 24">
            <a:extLst>
              <a:ext uri="{FF2B5EF4-FFF2-40B4-BE49-F238E27FC236}">
                <a16:creationId xmlns:a16="http://schemas.microsoft.com/office/drawing/2014/main" id="{9C744D1F-7C97-3043-84DA-7AEEA0AF177C}"/>
              </a:ext>
            </a:extLst>
          </p:cNvPr>
          <p:cNvCxnSpPr/>
          <p:nvPr userDrawn="1"/>
        </p:nvCxnSpPr>
        <p:spPr>
          <a:xfrm>
            <a:off x="281354" y="6358597"/>
            <a:ext cx="11605846" cy="0"/>
          </a:xfrm>
          <a:prstGeom prst="line">
            <a:avLst/>
          </a:prstGeom>
          <a:ln w="6350">
            <a:solidFill>
              <a:srgbClr val="003D46"/>
            </a:solidFill>
          </a:ln>
        </p:spPr>
        <p:style>
          <a:lnRef idx="1">
            <a:schemeClr val="accent1"/>
          </a:lnRef>
          <a:fillRef idx="0">
            <a:schemeClr val="accent1"/>
          </a:fillRef>
          <a:effectRef idx="0">
            <a:schemeClr val="accent1"/>
          </a:effectRef>
          <a:fontRef idx="minor">
            <a:schemeClr val="tx1"/>
          </a:fontRef>
        </p:style>
      </p:cxnSp>
      <p:sp>
        <p:nvSpPr>
          <p:cNvPr id="26" name="Text Placeholder 32">
            <a:extLst>
              <a:ext uri="{FF2B5EF4-FFF2-40B4-BE49-F238E27FC236}">
                <a16:creationId xmlns:a16="http://schemas.microsoft.com/office/drawing/2014/main" id="{B4FC8E58-4C37-6B47-BB89-9F0CE9A10BFB}"/>
              </a:ext>
            </a:extLst>
          </p:cNvPr>
          <p:cNvSpPr>
            <a:spLocks noGrp="1"/>
          </p:cNvSpPr>
          <p:nvPr>
            <p:ph type="body" sz="quarter" idx="11"/>
          </p:nvPr>
        </p:nvSpPr>
        <p:spPr>
          <a:xfrm>
            <a:off x="281354" y="2190042"/>
            <a:ext cx="3847439" cy="2417977"/>
          </a:xfrm>
        </p:spPr>
        <p:txBody>
          <a:bodyPr/>
          <a:lstStyle>
            <a:lvl1pPr marL="0" indent="0">
              <a:spcBef>
                <a:spcPts val="500"/>
              </a:spcBef>
              <a:spcAft>
                <a:spcPts val="500"/>
              </a:spcAft>
              <a:buNone/>
              <a:defRPr sz="2000" b="1"/>
            </a:lvl1pPr>
            <a:lvl2pPr marL="15875" indent="0">
              <a:lnSpc>
                <a:spcPct val="100000"/>
              </a:lnSpc>
              <a:spcBef>
                <a:spcPts val="500"/>
              </a:spcBef>
              <a:spcAft>
                <a:spcPts val="500"/>
              </a:spcAft>
              <a:buNone/>
              <a:tabLst/>
              <a:defRPr sz="1400"/>
            </a:lvl2pPr>
            <a:lvl3pPr marL="184150" indent="-168275">
              <a:lnSpc>
                <a:spcPct val="100000"/>
              </a:lnSpc>
              <a:spcBef>
                <a:spcPts val="500"/>
              </a:spcBef>
              <a:spcAft>
                <a:spcPts val="500"/>
              </a:spcAft>
              <a:tabLst/>
              <a:defRPr sz="1400" b="1"/>
            </a:lvl3pPr>
          </a:lstStyle>
          <a:p>
            <a:pPr lvl="0"/>
            <a:r>
              <a:rPr lang="en-GB"/>
              <a:t>Click to edit Master text styles</a:t>
            </a:r>
          </a:p>
          <a:p>
            <a:pPr lvl="1"/>
            <a:r>
              <a:rPr lang="en-GB"/>
              <a:t>Second level</a:t>
            </a:r>
          </a:p>
          <a:p>
            <a:pPr lvl="2"/>
            <a:r>
              <a:rPr lang="en-GB"/>
              <a:t>Third level</a:t>
            </a:r>
            <a:endParaRPr lang="en-US"/>
          </a:p>
        </p:txBody>
      </p:sp>
      <p:sp>
        <p:nvSpPr>
          <p:cNvPr id="27" name="Text Placeholder 32">
            <a:extLst>
              <a:ext uri="{FF2B5EF4-FFF2-40B4-BE49-F238E27FC236}">
                <a16:creationId xmlns:a16="http://schemas.microsoft.com/office/drawing/2014/main" id="{ACA8BD19-3AF9-BF4F-A4A1-2FE58B683911}"/>
              </a:ext>
            </a:extLst>
          </p:cNvPr>
          <p:cNvSpPr>
            <a:spLocks noGrp="1"/>
          </p:cNvSpPr>
          <p:nvPr>
            <p:ph type="body" sz="quarter" idx="12"/>
          </p:nvPr>
        </p:nvSpPr>
        <p:spPr>
          <a:xfrm>
            <a:off x="4226821" y="2190042"/>
            <a:ext cx="3674167" cy="2283219"/>
          </a:xfrm>
        </p:spPr>
        <p:txBody>
          <a:bodyPr/>
          <a:lstStyle>
            <a:lvl1pPr marL="0" indent="0">
              <a:spcBef>
                <a:spcPts val="500"/>
              </a:spcBef>
              <a:spcAft>
                <a:spcPts val="500"/>
              </a:spcAft>
              <a:buNone/>
              <a:defRPr sz="2000" b="1"/>
            </a:lvl1pPr>
            <a:lvl2pPr marL="15875" indent="0">
              <a:lnSpc>
                <a:spcPct val="100000"/>
              </a:lnSpc>
              <a:spcBef>
                <a:spcPts val="500"/>
              </a:spcBef>
              <a:spcAft>
                <a:spcPts val="500"/>
              </a:spcAft>
              <a:buNone/>
              <a:tabLst/>
              <a:defRPr sz="1400"/>
            </a:lvl2pPr>
            <a:lvl3pPr marL="184150" indent="-168275">
              <a:lnSpc>
                <a:spcPct val="100000"/>
              </a:lnSpc>
              <a:spcBef>
                <a:spcPts val="500"/>
              </a:spcBef>
              <a:spcAft>
                <a:spcPts val="500"/>
              </a:spcAft>
              <a:tabLst/>
              <a:defRPr sz="1400" b="1"/>
            </a:lvl3pPr>
          </a:lstStyle>
          <a:p>
            <a:pPr lvl="0"/>
            <a:r>
              <a:rPr lang="en-GB"/>
              <a:t>Click to edit Master text styles</a:t>
            </a:r>
          </a:p>
          <a:p>
            <a:pPr lvl="1"/>
            <a:r>
              <a:rPr lang="en-GB"/>
              <a:t>Second level</a:t>
            </a:r>
          </a:p>
          <a:p>
            <a:pPr lvl="2"/>
            <a:r>
              <a:rPr lang="en-GB"/>
              <a:t>Third level</a:t>
            </a:r>
            <a:endParaRPr lang="en-US"/>
          </a:p>
        </p:txBody>
      </p:sp>
      <p:sp>
        <p:nvSpPr>
          <p:cNvPr id="28" name="Text Placeholder 32">
            <a:extLst>
              <a:ext uri="{FF2B5EF4-FFF2-40B4-BE49-F238E27FC236}">
                <a16:creationId xmlns:a16="http://schemas.microsoft.com/office/drawing/2014/main" id="{5A0E6BAF-3904-214F-9C82-F7CA5190001E}"/>
              </a:ext>
            </a:extLst>
          </p:cNvPr>
          <p:cNvSpPr>
            <a:spLocks noGrp="1"/>
          </p:cNvSpPr>
          <p:nvPr>
            <p:ph type="body" sz="quarter" idx="13"/>
          </p:nvPr>
        </p:nvSpPr>
        <p:spPr>
          <a:xfrm>
            <a:off x="4226821" y="3940620"/>
            <a:ext cx="3674167" cy="2283219"/>
          </a:xfrm>
        </p:spPr>
        <p:txBody>
          <a:bodyPr/>
          <a:lstStyle>
            <a:lvl1pPr marL="0" indent="0">
              <a:spcBef>
                <a:spcPts val="500"/>
              </a:spcBef>
              <a:spcAft>
                <a:spcPts val="500"/>
              </a:spcAft>
              <a:buNone/>
              <a:defRPr sz="2000" b="1"/>
            </a:lvl1pPr>
            <a:lvl2pPr marL="15875" indent="0">
              <a:lnSpc>
                <a:spcPct val="100000"/>
              </a:lnSpc>
              <a:spcBef>
                <a:spcPts val="500"/>
              </a:spcBef>
              <a:spcAft>
                <a:spcPts val="500"/>
              </a:spcAft>
              <a:buNone/>
              <a:tabLst/>
              <a:defRPr sz="1400"/>
            </a:lvl2pPr>
            <a:lvl3pPr marL="184150" indent="-168275">
              <a:lnSpc>
                <a:spcPct val="100000"/>
              </a:lnSpc>
              <a:spcBef>
                <a:spcPts val="500"/>
              </a:spcBef>
              <a:spcAft>
                <a:spcPts val="500"/>
              </a:spcAft>
              <a:tabLst/>
              <a:defRPr sz="1400" b="1"/>
            </a:lvl3pPr>
          </a:lstStyle>
          <a:p>
            <a:pPr lvl="0"/>
            <a:r>
              <a:rPr lang="en-GB"/>
              <a:t>Click to edit Master text styles</a:t>
            </a:r>
          </a:p>
          <a:p>
            <a:pPr lvl="1"/>
            <a:r>
              <a:rPr lang="en-GB"/>
              <a:t>Second level</a:t>
            </a:r>
          </a:p>
          <a:p>
            <a:pPr lvl="2"/>
            <a:r>
              <a:rPr lang="en-GB"/>
              <a:t>Third level</a:t>
            </a:r>
            <a:endParaRPr lang="en-US"/>
          </a:p>
        </p:txBody>
      </p:sp>
      <p:sp>
        <p:nvSpPr>
          <p:cNvPr id="29" name="Text Placeholder 32">
            <a:extLst>
              <a:ext uri="{FF2B5EF4-FFF2-40B4-BE49-F238E27FC236}">
                <a16:creationId xmlns:a16="http://schemas.microsoft.com/office/drawing/2014/main" id="{4D276B1D-0B65-BB40-A7B6-13B1F8C5563D}"/>
              </a:ext>
            </a:extLst>
          </p:cNvPr>
          <p:cNvSpPr>
            <a:spLocks noGrp="1"/>
          </p:cNvSpPr>
          <p:nvPr>
            <p:ph type="body" sz="quarter" idx="14"/>
          </p:nvPr>
        </p:nvSpPr>
        <p:spPr>
          <a:xfrm>
            <a:off x="281354" y="4831643"/>
            <a:ext cx="3847439" cy="1418288"/>
          </a:xfrm>
        </p:spPr>
        <p:txBody>
          <a:bodyPr/>
          <a:lstStyle>
            <a:lvl1pPr marL="0" indent="0">
              <a:spcBef>
                <a:spcPts val="500"/>
              </a:spcBef>
              <a:spcAft>
                <a:spcPts val="500"/>
              </a:spcAft>
              <a:buNone/>
              <a:defRPr sz="2000" b="1"/>
            </a:lvl1pPr>
            <a:lvl2pPr marL="15875" indent="0">
              <a:lnSpc>
                <a:spcPct val="100000"/>
              </a:lnSpc>
              <a:spcBef>
                <a:spcPts val="500"/>
              </a:spcBef>
              <a:spcAft>
                <a:spcPts val="500"/>
              </a:spcAft>
              <a:buNone/>
              <a:tabLst/>
              <a:defRPr sz="1400"/>
            </a:lvl2pPr>
            <a:lvl3pPr marL="184150" indent="-168275">
              <a:lnSpc>
                <a:spcPct val="100000"/>
              </a:lnSpc>
              <a:spcBef>
                <a:spcPts val="500"/>
              </a:spcBef>
              <a:spcAft>
                <a:spcPts val="500"/>
              </a:spcAft>
              <a:tabLst/>
              <a:defRPr sz="1400" b="1"/>
            </a:lvl3pPr>
          </a:lstStyle>
          <a:p>
            <a:pPr lvl="0"/>
            <a:r>
              <a:rPr lang="en-GB"/>
              <a:t>Click to edit Master text styles</a:t>
            </a:r>
          </a:p>
          <a:p>
            <a:pPr lvl="1"/>
            <a:r>
              <a:rPr lang="en-GB"/>
              <a:t>Second level</a:t>
            </a:r>
          </a:p>
          <a:p>
            <a:pPr lvl="2"/>
            <a:r>
              <a:rPr lang="en-GB"/>
              <a:t>Third level</a:t>
            </a:r>
            <a:endParaRPr lang="en-US"/>
          </a:p>
        </p:txBody>
      </p:sp>
      <p:grpSp>
        <p:nvGrpSpPr>
          <p:cNvPr id="30" name="Graphic 7">
            <a:extLst>
              <a:ext uri="{FF2B5EF4-FFF2-40B4-BE49-F238E27FC236}">
                <a16:creationId xmlns:a16="http://schemas.microsoft.com/office/drawing/2014/main" id="{0E3F7618-68BE-0D46-9E1A-D5F04B0ABD53}"/>
              </a:ext>
            </a:extLst>
          </p:cNvPr>
          <p:cNvGrpSpPr/>
          <p:nvPr userDrawn="1"/>
        </p:nvGrpSpPr>
        <p:grpSpPr>
          <a:xfrm>
            <a:off x="11118683" y="6430454"/>
            <a:ext cx="776190" cy="153123"/>
            <a:chOff x="5980466" y="3405957"/>
            <a:chExt cx="231124" cy="45595"/>
          </a:xfrm>
          <a:solidFill>
            <a:srgbClr val="003D46"/>
          </a:solidFill>
        </p:grpSpPr>
        <p:sp>
          <p:nvSpPr>
            <p:cNvPr id="31" name="Graphic 7">
              <a:extLst>
                <a:ext uri="{FF2B5EF4-FFF2-40B4-BE49-F238E27FC236}">
                  <a16:creationId xmlns:a16="http://schemas.microsoft.com/office/drawing/2014/main" id="{0EF36E5C-6CE1-7441-A54A-9AA073E87B4E}"/>
                </a:ext>
              </a:extLst>
            </p:cNvPr>
            <p:cNvSpPr/>
            <p:nvPr/>
          </p:nvSpPr>
          <p:spPr>
            <a:xfrm>
              <a:off x="6038218" y="3416918"/>
              <a:ext cx="19327" cy="28622"/>
            </a:xfrm>
            <a:custGeom>
              <a:avLst/>
              <a:gdLst>
                <a:gd name="connsiteX0" fmla="*/ 14697 w 19327"/>
                <a:gd name="connsiteY0" fmla="*/ 13117 h 28622"/>
                <a:gd name="connsiteX1" fmla="*/ 17602 w 19327"/>
                <a:gd name="connsiteY1" fmla="*/ 7594 h 28622"/>
                <a:gd name="connsiteX2" fmla="*/ 6989 w 19327"/>
                <a:gd name="connsiteY2" fmla="*/ 0 h 28622"/>
                <a:gd name="connsiteX3" fmla="*/ 604 w 19327"/>
                <a:gd name="connsiteY3" fmla="*/ 431 h 28622"/>
                <a:gd name="connsiteX4" fmla="*/ 0 w 19327"/>
                <a:gd name="connsiteY4" fmla="*/ 546 h 28622"/>
                <a:gd name="connsiteX5" fmla="*/ 0 w 19327"/>
                <a:gd name="connsiteY5" fmla="*/ 28076 h 28622"/>
                <a:gd name="connsiteX6" fmla="*/ 661 w 19327"/>
                <a:gd name="connsiteY6" fmla="*/ 28162 h 28622"/>
                <a:gd name="connsiteX7" fmla="*/ 7248 w 19327"/>
                <a:gd name="connsiteY7" fmla="*/ 28623 h 28622"/>
                <a:gd name="connsiteX8" fmla="*/ 19327 w 19327"/>
                <a:gd name="connsiteY8" fmla="*/ 20166 h 28622"/>
                <a:gd name="connsiteX9" fmla="*/ 14697 w 19327"/>
                <a:gd name="connsiteY9" fmla="*/ 13117 h 28622"/>
                <a:gd name="connsiteX10" fmla="*/ 5407 w 19327"/>
                <a:gd name="connsiteY10" fmla="*/ 11363 h 28622"/>
                <a:gd name="connsiteX11" fmla="*/ 5407 w 19327"/>
                <a:gd name="connsiteY11" fmla="*/ 4516 h 28622"/>
                <a:gd name="connsiteX12" fmla="*/ 7363 w 19327"/>
                <a:gd name="connsiteY12" fmla="*/ 4459 h 28622"/>
                <a:gd name="connsiteX13" fmla="*/ 12137 w 19327"/>
                <a:gd name="connsiteY13" fmla="*/ 7824 h 28622"/>
                <a:gd name="connsiteX14" fmla="*/ 7478 w 19327"/>
                <a:gd name="connsiteY14" fmla="*/ 11363 h 28622"/>
                <a:gd name="connsiteX15" fmla="*/ 5407 w 19327"/>
                <a:gd name="connsiteY15" fmla="*/ 11363 h 28622"/>
                <a:gd name="connsiteX16" fmla="*/ 13662 w 19327"/>
                <a:gd name="connsiteY16" fmla="*/ 20022 h 28622"/>
                <a:gd name="connsiteX17" fmla="*/ 7650 w 19327"/>
                <a:gd name="connsiteY17" fmla="*/ 23934 h 28622"/>
                <a:gd name="connsiteX18" fmla="*/ 5407 w 19327"/>
                <a:gd name="connsiteY18" fmla="*/ 23876 h 28622"/>
                <a:gd name="connsiteX19" fmla="*/ 5407 w 19327"/>
                <a:gd name="connsiteY19" fmla="*/ 15994 h 28622"/>
                <a:gd name="connsiteX20" fmla="*/ 7881 w 19327"/>
                <a:gd name="connsiteY20" fmla="*/ 15994 h 28622"/>
                <a:gd name="connsiteX21" fmla="*/ 13662 w 19327"/>
                <a:gd name="connsiteY21" fmla="*/ 20022 h 2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27" h="28622">
                  <a:moveTo>
                    <a:pt x="14697" y="13117"/>
                  </a:moveTo>
                  <a:cubicBezTo>
                    <a:pt x="16250" y="12053"/>
                    <a:pt x="17602" y="10212"/>
                    <a:pt x="17602" y="7594"/>
                  </a:cubicBezTo>
                  <a:cubicBezTo>
                    <a:pt x="17602" y="1323"/>
                    <a:pt x="11821" y="0"/>
                    <a:pt x="6989" y="0"/>
                  </a:cubicBezTo>
                  <a:cubicBezTo>
                    <a:pt x="4429" y="0"/>
                    <a:pt x="1870" y="172"/>
                    <a:pt x="604" y="431"/>
                  </a:cubicBezTo>
                  <a:lnTo>
                    <a:pt x="0" y="546"/>
                  </a:lnTo>
                  <a:lnTo>
                    <a:pt x="0" y="28076"/>
                  </a:lnTo>
                  <a:lnTo>
                    <a:pt x="661" y="28162"/>
                  </a:lnTo>
                  <a:cubicBezTo>
                    <a:pt x="2905" y="28450"/>
                    <a:pt x="5350" y="28623"/>
                    <a:pt x="7248" y="28623"/>
                  </a:cubicBezTo>
                  <a:cubicBezTo>
                    <a:pt x="17774" y="28623"/>
                    <a:pt x="19327" y="23330"/>
                    <a:pt x="19327" y="20166"/>
                  </a:cubicBezTo>
                  <a:cubicBezTo>
                    <a:pt x="19327" y="16771"/>
                    <a:pt x="17602" y="14239"/>
                    <a:pt x="14697" y="13117"/>
                  </a:cubicBezTo>
                  <a:moveTo>
                    <a:pt x="5407" y="11363"/>
                  </a:moveTo>
                  <a:lnTo>
                    <a:pt x="5407" y="4516"/>
                  </a:lnTo>
                  <a:cubicBezTo>
                    <a:pt x="5925" y="4459"/>
                    <a:pt x="6557" y="4459"/>
                    <a:pt x="7363" y="4459"/>
                  </a:cubicBezTo>
                  <a:cubicBezTo>
                    <a:pt x="9549" y="4459"/>
                    <a:pt x="12137" y="5034"/>
                    <a:pt x="12137" y="7824"/>
                  </a:cubicBezTo>
                  <a:cubicBezTo>
                    <a:pt x="12137" y="10212"/>
                    <a:pt x="10613" y="11363"/>
                    <a:pt x="7478" y="11363"/>
                  </a:cubicBezTo>
                  <a:lnTo>
                    <a:pt x="5407" y="11363"/>
                  </a:lnTo>
                  <a:close/>
                  <a:moveTo>
                    <a:pt x="13662" y="20022"/>
                  </a:moveTo>
                  <a:cubicBezTo>
                    <a:pt x="13662" y="21690"/>
                    <a:pt x="13029" y="23934"/>
                    <a:pt x="7650" y="23934"/>
                  </a:cubicBezTo>
                  <a:cubicBezTo>
                    <a:pt x="7104" y="23934"/>
                    <a:pt x="6155" y="23934"/>
                    <a:pt x="5407" y="23876"/>
                  </a:cubicBezTo>
                  <a:lnTo>
                    <a:pt x="5407" y="15994"/>
                  </a:lnTo>
                  <a:lnTo>
                    <a:pt x="7881" y="15994"/>
                  </a:lnTo>
                  <a:cubicBezTo>
                    <a:pt x="13057" y="15965"/>
                    <a:pt x="13662" y="18267"/>
                    <a:pt x="13662" y="20022"/>
                  </a:cubicBezTo>
                </a:path>
              </a:pathLst>
            </a:custGeom>
            <a:grpFill/>
            <a:ln w="2874" cap="flat">
              <a:noFill/>
              <a:prstDash val="solid"/>
              <a:miter/>
            </a:ln>
          </p:spPr>
          <p:txBody>
            <a:bodyPr rtlCol="0" anchor="ctr"/>
            <a:lstStyle/>
            <a:p>
              <a:endParaRPr lang="en-US"/>
            </a:p>
          </p:txBody>
        </p:sp>
        <p:sp>
          <p:nvSpPr>
            <p:cNvPr id="32" name="Graphic 7">
              <a:extLst>
                <a:ext uri="{FF2B5EF4-FFF2-40B4-BE49-F238E27FC236}">
                  <a16:creationId xmlns:a16="http://schemas.microsoft.com/office/drawing/2014/main" id="{D008D5FA-A9AD-E043-883E-064C2DF875F8}"/>
                </a:ext>
              </a:extLst>
            </p:cNvPr>
            <p:cNvSpPr/>
            <p:nvPr/>
          </p:nvSpPr>
          <p:spPr>
            <a:xfrm>
              <a:off x="6071092" y="3424426"/>
              <a:ext cx="20017" cy="21114"/>
            </a:xfrm>
            <a:custGeom>
              <a:avLst/>
              <a:gdLst>
                <a:gd name="connsiteX0" fmla="*/ 10009 w 20017"/>
                <a:gd name="connsiteY0" fmla="*/ 0 h 21114"/>
                <a:gd name="connsiteX1" fmla="*/ 0 w 20017"/>
                <a:gd name="connsiteY1" fmla="*/ 10586 h 21114"/>
                <a:gd name="connsiteX2" fmla="*/ 10009 w 20017"/>
                <a:gd name="connsiteY2" fmla="*/ 21115 h 21114"/>
                <a:gd name="connsiteX3" fmla="*/ 20018 w 20017"/>
                <a:gd name="connsiteY3" fmla="*/ 10586 h 21114"/>
                <a:gd name="connsiteX4" fmla="*/ 10009 w 20017"/>
                <a:gd name="connsiteY4" fmla="*/ 0 h 21114"/>
                <a:gd name="connsiteX5" fmla="*/ 14467 w 20017"/>
                <a:gd name="connsiteY5" fmla="*/ 10557 h 21114"/>
                <a:gd name="connsiteX6" fmla="*/ 10009 w 20017"/>
                <a:gd name="connsiteY6" fmla="*/ 16685 h 21114"/>
                <a:gd name="connsiteX7" fmla="*/ 5580 w 20017"/>
                <a:gd name="connsiteY7" fmla="*/ 10557 h 21114"/>
                <a:gd name="connsiteX8" fmla="*/ 10009 w 20017"/>
                <a:gd name="connsiteY8" fmla="*/ 4459 h 21114"/>
                <a:gd name="connsiteX9" fmla="*/ 14467 w 20017"/>
                <a:gd name="connsiteY9" fmla="*/ 10557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017" h="21114">
                  <a:moveTo>
                    <a:pt x="10009" y="0"/>
                  </a:moveTo>
                  <a:cubicBezTo>
                    <a:pt x="3825" y="0"/>
                    <a:pt x="0" y="4056"/>
                    <a:pt x="0" y="10586"/>
                  </a:cubicBezTo>
                  <a:cubicBezTo>
                    <a:pt x="0" y="17087"/>
                    <a:pt x="3825" y="21115"/>
                    <a:pt x="10009" y="21115"/>
                  </a:cubicBezTo>
                  <a:cubicBezTo>
                    <a:pt x="16164" y="21115"/>
                    <a:pt x="20018" y="17087"/>
                    <a:pt x="20018" y="10586"/>
                  </a:cubicBezTo>
                  <a:cubicBezTo>
                    <a:pt x="20018" y="4056"/>
                    <a:pt x="16164" y="0"/>
                    <a:pt x="10009" y="0"/>
                  </a:cubicBezTo>
                  <a:moveTo>
                    <a:pt x="14467" y="10557"/>
                  </a:moveTo>
                  <a:cubicBezTo>
                    <a:pt x="14467" y="14671"/>
                    <a:pt x="13000" y="16685"/>
                    <a:pt x="10009" y="16685"/>
                  </a:cubicBezTo>
                  <a:cubicBezTo>
                    <a:pt x="7047" y="16685"/>
                    <a:pt x="5580" y="14671"/>
                    <a:pt x="5580" y="10557"/>
                  </a:cubicBezTo>
                  <a:cubicBezTo>
                    <a:pt x="5580" y="6444"/>
                    <a:pt x="7018" y="4459"/>
                    <a:pt x="10009" y="4459"/>
                  </a:cubicBezTo>
                  <a:cubicBezTo>
                    <a:pt x="13000" y="4459"/>
                    <a:pt x="14467" y="6473"/>
                    <a:pt x="14467" y="10557"/>
                  </a:cubicBezTo>
                </a:path>
              </a:pathLst>
            </a:custGeom>
            <a:grpFill/>
            <a:ln w="2874" cap="flat">
              <a:noFill/>
              <a:prstDash val="solid"/>
              <a:miter/>
            </a:ln>
          </p:spPr>
          <p:txBody>
            <a:bodyPr rtlCol="0" anchor="ctr"/>
            <a:lstStyle/>
            <a:p>
              <a:endParaRPr lang="en-US"/>
            </a:p>
          </p:txBody>
        </p:sp>
        <p:sp>
          <p:nvSpPr>
            <p:cNvPr id="33" name="Graphic 7">
              <a:extLst>
                <a:ext uri="{FF2B5EF4-FFF2-40B4-BE49-F238E27FC236}">
                  <a16:creationId xmlns:a16="http://schemas.microsoft.com/office/drawing/2014/main" id="{C492C9E8-50D4-0F45-AB21-6FE575DE3CEF}"/>
                </a:ext>
              </a:extLst>
            </p:cNvPr>
            <p:cNvSpPr/>
            <p:nvPr/>
          </p:nvSpPr>
          <p:spPr>
            <a:xfrm>
              <a:off x="6106037" y="3416284"/>
              <a:ext cx="19212" cy="29255"/>
            </a:xfrm>
            <a:custGeom>
              <a:avLst/>
              <a:gdLst>
                <a:gd name="connsiteX0" fmla="*/ 10325 w 19212"/>
                <a:gd name="connsiteY0" fmla="*/ 8141 h 29255"/>
                <a:gd name="connsiteX1" fmla="*/ 5378 w 19212"/>
                <a:gd name="connsiteY1" fmla="*/ 9694 h 29255"/>
                <a:gd name="connsiteX2" fmla="*/ 5378 w 19212"/>
                <a:gd name="connsiteY2" fmla="*/ 288 h 29255"/>
                <a:gd name="connsiteX3" fmla="*/ 4746 w 19212"/>
                <a:gd name="connsiteY3" fmla="*/ 173 h 29255"/>
                <a:gd name="connsiteX4" fmla="*/ 2675 w 19212"/>
                <a:gd name="connsiteY4" fmla="*/ 0 h 29255"/>
                <a:gd name="connsiteX5" fmla="*/ 633 w 19212"/>
                <a:gd name="connsiteY5" fmla="*/ 173 h 29255"/>
                <a:gd name="connsiteX6" fmla="*/ 0 w 19212"/>
                <a:gd name="connsiteY6" fmla="*/ 288 h 29255"/>
                <a:gd name="connsiteX7" fmla="*/ 0 w 19212"/>
                <a:gd name="connsiteY7" fmla="*/ 28019 h 29255"/>
                <a:gd name="connsiteX8" fmla="*/ 518 w 19212"/>
                <a:gd name="connsiteY8" fmla="*/ 28192 h 29255"/>
                <a:gd name="connsiteX9" fmla="*/ 7277 w 19212"/>
                <a:gd name="connsiteY9" fmla="*/ 29256 h 29255"/>
                <a:gd name="connsiteX10" fmla="*/ 19213 w 19212"/>
                <a:gd name="connsiteY10" fmla="*/ 18238 h 29255"/>
                <a:gd name="connsiteX11" fmla="*/ 10325 w 19212"/>
                <a:gd name="connsiteY11" fmla="*/ 8141 h 29255"/>
                <a:gd name="connsiteX12" fmla="*/ 13662 w 19212"/>
                <a:gd name="connsiteY12" fmla="*/ 18382 h 29255"/>
                <a:gd name="connsiteX13" fmla="*/ 7737 w 19212"/>
                <a:gd name="connsiteY13" fmla="*/ 24653 h 29255"/>
                <a:gd name="connsiteX14" fmla="*/ 5378 w 19212"/>
                <a:gd name="connsiteY14" fmla="*/ 24423 h 29255"/>
                <a:gd name="connsiteX15" fmla="*/ 5378 w 19212"/>
                <a:gd name="connsiteY15" fmla="*/ 17174 h 29255"/>
                <a:gd name="connsiteX16" fmla="*/ 9606 w 19212"/>
                <a:gd name="connsiteY16" fmla="*/ 12744 h 29255"/>
                <a:gd name="connsiteX17" fmla="*/ 13662 w 19212"/>
                <a:gd name="connsiteY17" fmla="*/ 18382 h 29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212" h="29255">
                  <a:moveTo>
                    <a:pt x="10325" y="8141"/>
                  </a:moveTo>
                  <a:cubicBezTo>
                    <a:pt x="8427" y="8141"/>
                    <a:pt x="6673" y="8688"/>
                    <a:pt x="5378" y="9694"/>
                  </a:cubicBezTo>
                  <a:lnTo>
                    <a:pt x="5378" y="288"/>
                  </a:lnTo>
                  <a:lnTo>
                    <a:pt x="4746" y="173"/>
                  </a:lnTo>
                  <a:cubicBezTo>
                    <a:pt x="3969" y="29"/>
                    <a:pt x="3049" y="0"/>
                    <a:pt x="2675" y="0"/>
                  </a:cubicBezTo>
                  <a:cubicBezTo>
                    <a:pt x="2330" y="0"/>
                    <a:pt x="1409" y="29"/>
                    <a:pt x="633" y="173"/>
                  </a:cubicBezTo>
                  <a:lnTo>
                    <a:pt x="0" y="288"/>
                  </a:lnTo>
                  <a:lnTo>
                    <a:pt x="0" y="28019"/>
                  </a:lnTo>
                  <a:lnTo>
                    <a:pt x="518" y="28192"/>
                  </a:lnTo>
                  <a:cubicBezTo>
                    <a:pt x="2013" y="28681"/>
                    <a:pt x="4659" y="29256"/>
                    <a:pt x="7277" y="29256"/>
                  </a:cubicBezTo>
                  <a:cubicBezTo>
                    <a:pt x="14870" y="29256"/>
                    <a:pt x="19213" y="25229"/>
                    <a:pt x="19213" y="18238"/>
                  </a:cubicBezTo>
                  <a:cubicBezTo>
                    <a:pt x="19241" y="11823"/>
                    <a:pt x="15991" y="8141"/>
                    <a:pt x="10325" y="8141"/>
                  </a:cubicBezTo>
                  <a:moveTo>
                    <a:pt x="13662" y="18382"/>
                  </a:moveTo>
                  <a:cubicBezTo>
                    <a:pt x="13662" y="22438"/>
                    <a:pt x="11562" y="24653"/>
                    <a:pt x="7737" y="24653"/>
                  </a:cubicBezTo>
                  <a:cubicBezTo>
                    <a:pt x="6845" y="24653"/>
                    <a:pt x="6040" y="24567"/>
                    <a:pt x="5378" y="24423"/>
                  </a:cubicBezTo>
                  <a:lnTo>
                    <a:pt x="5378" y="17174"/>
                  </a:lnTo>
                  <a:cubicBezTo>
                    <a:pt x="5378" y="13060"/>
                    <a:pt x="8600" y="12744"/>
                    <a:pt x="9606" y="12744"/>
                  </a:cubicBezTo>
                  <a:cubicBezTo>
                    <a:pt x="11476" y="12744"/>
                    <a:pt x="13662" y="13405"/>
                    <a:pt x="13662" y="18382"/>
                  </a:cubicBezTo>
                </a:path>
              </a:pathLst>
            </a:custGeom>
            <a:grpFill/>
            <a:ln w="2874" cap="flat">
              <a:noFill/>
              <a:prstDash val="solid"/>
              <a:miter/>
            </a:ln>
          </p:spPr>
          <p:txBody>
            <a:bodyPr rtlCol="0" anchor="ctr"/>
            <a:lstStyle/>
            <a:p>
              <a:endParaRPr lang="en-US"/>
            </a:p>
          </p:txBody>
        </p:sp>
        <p:sp>
          <p:nvSpPr>
            <p:cNvPr id="34" name="Graphic 7">
              <a:extLst>
                <a:ext uri="{FF2B5EF4-FFF2-40B4-BE49-F238E27FC236}">
                  <a16:creationId xmlns:a16="http://schemas.microsoft.com/office/drawing/2014/main" id="{FA03150D-B051-7049-90DE-EBFB6D196EEB}"/>
                </a:ext>
              </a:extLst>
            </p:cNvPr>
            <p:cNvSpPr/>
            <p:nvPr/>
          </p:nvSpPr>
          <p:spPr>
            <a:xfrm>
              <a:off x="6128384" y="3424426"/>
              <a:ext cx="19212" cy="21085"/>
            </a:xfrm>
            <a:custGeom>
              <a:avLst/>
              <a:gdLst>
                <a:gd name="connsiteX0" fmla="*/ 10124 w 19212"/>
                <a:gd name="connsiteY0" fmla="*/ 0 h 21085"/>
                <a:gd name="connsiteX1" fmla="*/ 0 w 19212"/>
                <a:gd name="connsiteY1" fmla="*/ 10672 h 21085"/>
                <a:gd name="connsiteX2" fmla="*/ 11015 w 19212"/>
                <a:gd name="connsiteY2" fmla="*/ 21086 h 21085"/>
                <a:gd name="connsiteX3" fmla="*/ 17487 w 19212"/>
                <a:gd name="connsiteY3" fmla="*/ 19993 h 21085"/>
                <a:gd name="connsiteX4" fmla="*/ 17976 w 19212"/>
                <a:gd name="connsiteY4" fmla="*/ 19792 h 21085"/>
                <a:gd name="connsiteX5" fmla="*/ 17947 w 19212"/>
                <a:gd name="connsiteY5" fmla="*/ 19274 h 21085"/>
                <a:gd name="connsiteX6" fmla="*/ 17113 w 19212"/>
                <a:gd name="connsiteY6" fmla="*/ 16052 h 21085"/>
                <a:gd name="connsiteX7" fmla="*/ 16796 w 19212"/>
                <a:gd name="connsiteY7" fmla="*/ 15505 h 21085"/>
                <a:gd name="connsiteX8" fmla="*/ 16193 w 19212"/>
                <a:gd name="connsiteY8" fmla="*/ 15735 h 21085"/>
                <a:gd name="connsiteX9" fmla="*/ 11246 w 19212"/>
                <a:gd name="connsiteY9" fmla="*/ 16598 h 21085"/>
                <a:gd name="connsiteX10" fmla="*/ 5637 w 19212"/>
                <a:gd name="connsiteY10" fmla="*/ 12197 h 21085"/>
                <a:gd name="connsiteX11" fmla="*/ 19040 w 19212"/>
                <a:gd name="connsiteY11" fmla="*/ 12197 h 21085"/>
                <a:gd name="connsiteX12" fmla="*/ 19126 w 19212"/>
                <a:gd name="connsiteY12" fmla="*/ 11075 h 21085"/>
                <a:gd name="connsiteX13" fmla="*/ 19212 w 19212"/>
                <a:gd name="connsiteY13" fmla="*/ 9378 h 21085"/>
                <a:gd name="connsiteX14" fmla="*/ 10124 w 19212"/>
                <a:gd name="connsiteY14" fmla="*/ 0 h 21085"/>
                <a:gd name="connsiteX15" fmla="*/ 10009 w 19212"/>
                <a:gd name="connsiteY15" fmla="*/ 4401 h 21085"/>
                <a:gd name="connsiteX16" fmla="*/ 13834 w 19212"/>
                <a:gd name="connsiteY16" fmla="*/ 7997 h 21085"/>
                <a:gd name="connsiteX17" fmla="*/ 5752 w 19212"/>
                <a:gd name="connsiteY17" fmla="*/ 7997 h 21085"/>
                <a:gd name="connsiteX18" fmla="*/ 10009 w 19212"/>
                <a:gd name="connsiteY18" fmla="*/ 4401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212" h="21085">
                  <a:moveTo>
                    <a:pt x="10124" y="0"/>
                  </a:moveTo>
                  <a:cubicBezTo>
                    <a:pt x="3883" y="0"/>
                    <a:pt x="0" y="4085"/>
                    <a:pt x="0" y="10672"/>
                  </a:cubicBezTo>
                  <a:cubicBezTo>
                    <a:pt x="0" y="17404"/>
                    <a:pt x="3911" y="21086"/>
                    <a:pt x="11015" y="21086"/>
                  </a:cubicBezTo>
                  <a:cubicBezTo>
                    <a:pt x="13604" y="21086"/>
                    <a:pt x="15703" y="20741"/>
                    <a:pt x="17487" y="19993"/>
                  </a:cubicBezTo>
                  <a:lnTo>
                    <a:pt x="17976" y="19792"/>
                  </a:lnTo>
                  <a:lnTo>
                    <a:pt x="17947" y="19274"/>
                  </a:lnTo>
                  <a:cubicBezTo>
                    <a:pt x="17889" y="18094"/>
                    <a:pt x="17573" y="16857"/>
                    <a:pt x="17113" y="16052"/>
                  </a:cubicBezTo>
                  <a:lnTo>
                    <a:pt x="16796" y="15505"/>
                  </a:lnTo>
                  <a:lnTo>
                    <a:pt x="16193" y="15735"/>
                  </a:lnTo>
                  <a:cubicBezTo>
                    <a:pt x="14668" y="16311"/>
                    <a:pt x="13000" y="16598"/>
                    <a:pt x="11246" y="16598"/>
                  </a:cubicBezTo>
                  <a:cubicBezTo>
                    <a:pt x="7708" y="16598"/>
                    <a:pt x="5982" y="15246"/>
                    <a:pt x="5637" y="12197"/>
                  </a:cubicBezTo>
                  <a:lnTo>
                    <a:pt x="19040" y="12197"/>
                  </a:lnTo>
                  <a:lnTo>
                    <a:pt x="19126" y="11075"/>
                  </a:lnTo>
                  <a:cubicBezTo>
                    <a:pt x="19155" y="10586"/>
                    <a:pt x="19212" y="9953"/>
                    <a:pt x="19212" y="9378"/>
                  </a:cubicBezTo>
                  <a:cubicBezTo>
                    <a:pt x="19212" y="3682"/>
                    <a:pt x="15646" y="0"/>
                    <a:pt x="10124" y="0"/>
                  </a:cubicBezTo>
                  <a:moveTo>
                    <a:pt x="10009" y="4401"/>
                  </a:moveTo>
                  <a:cubicBezTo>
                    <a:pt x="12971" y="4401"/>
                    <a:pt x="13690" y="6703"/>
                    <a:pt x="13834" y="7997"/>
                  </a:cubicBezTo>
                  <a:lnTo>
                    <a:pt x="5752" y="7997"/>
                  </a:lnTo>
                  <a:cubicBezTo>
                    <a:pt x="6270" y="5581"/>
                    <a:pt x="7651" y="4401"/>
                    <a:pt x="10009" y="4401"/>
                  </a:cubicBezTo>
                </a:path>
              </a:pathLst>
            </a:custGeom>
            <a:grpFill/>
            <a:ln w="2874" cap="flat">
              <a:noFill/>
              <a:prstDash val="solid"/>
              <a:miter/>
            </a:ln>
          </p:spPr>
          <p:txBody>
            <a:bodyPr rtlCol="0" anchor="ctr"/>
            <a:lstStyle/>
            <a:p>
              <a:endParaRPr lang="en-US"/>
            </a:p>
          </p:txBody>
        </p:sp>
        <p:sp>
          <p:nvSpPr>
            <p:cNvPr id="35" name="Graphic 7">
              <a:extLst>
                <a:ext uri="{FF2B5EF4-FFF2-40B4-BE49-F238E27FC236}">
                  <a16:creationId xmlns:a16="http://schemas.microsoft.com/office/drawing/2014/main" id="{8F4B5F8C-66BE-B745-A847-B82B7BAB48E0}"/>
                </a:ext>
              </a:extLst>
            </p:cNvPr>
            <p:cNvSpPr/>
            <p:nvPr/>
          </p:nvSpPr>
          <p:spPr>
            <a:xfrm>
              <a:off x="6151307" y="3424684"/>
              <a:ext cx="12051" cy="20539"/>
            </a:xfrm>
            <a:custGeom>
              <a:avLst/>
              <a:gdLst>
                <a:gd name="connsiteX0" fmla="*/ 11735 w 12051"/>
                <a:gd name="connsiteY0" fmla="*/ 201 h 20539"/>
                <a:gd name="connsiteX1" fmla="*/ 11217 w 12051"/>
                <a:gd name="connsiteY1" fmla="*/ 144 h 20539"/>
                <a:gd name="connsiteX2" fmla="*/ 9923 w 12051"/>
                <a:gd name="connsiteY2" fmla="*/ 58 h 20539"/>
                <a:gd name="connsiteX3" fmla="*/ 4947 w 12051"/>
                <a:gd name="connsiteY3" fmla="*/ 1985 h 20539"/>
                <a:gd name="connsiteX4" fmla="*/ 4746 w 12051"/>
                <a:gd name="connsiteY4" fmla="*/ 777 h 20539"/>
                <a:gd name="connsiteX5" fmla="*/ 4659 w 12051"/>
                <a:gd name="connsiteY5" fmla="*/ 288 h 20539"/>
                <a:gd name="connsiteX6" fmla="*/ 4171 w 12051"/>
                <a:gd name="connsiteY6" fmla="*/ 173 h 20539"/>
                <a:gd name="connsiteX7" fmla="*/ 2387 w 12051"/>
                <a:gd name="connsiteY7" fmla="*/ 0 h 20539"/>
                <a:gd name="connsiteX8" fmla="*/ 633 w 12051"/>
                <a:gd name="connsiteY8" fmla="*/ 173 h 20539"/>
                <a:gd name="connsiteX9" fmla="*/ 0 w 12051"/>
                <a:gd name="connsiteY9" fmla="*/ 288 h 20539"/>
                <a:gd name="connsiteX10" fmla="*/ 0 w 12051"/>
                <a:gd name="connsiteY10" fmla="*/ 20281 h 20539"/>
                <a:gd name="connsiteX11" fmla="*/ 633 w 12051"/>
                <a:gd name="connsiteY11" fmla="*/ 20396 h 20539"/>
                <a:gd name="connsiteX12" fmla="*/ 2704 w 12051"/>
                <a:gd name="connsiteY12" fmla="*/ 20540 h 20539"/>
                <a:gd name="connsiteX13" fmla="*/ 4746 w 12051"/>
                <a:gd name="connsiteY13" fmla="*/ 20367 h 20539"/>
                <a:gd name="connsiteX14" fmla="*/ 5378 w 12051"/>
                <a:gd name="connsiteY14" fmla="*/ 20252 h 20539"/>
                <a:gd name="connsiteX15" fmla="*/ 5378 w 12051"/>
                <a:gd name="connsiteY15" fmla="*/ 10327 h 20539"/>
                <a:gd name="connsiteX16" fmla="*/ 9951 w 12051"/>
                <a:gd name="connsiteY16" fmla="*/ 4861 h 20539"/>
                <a:gd name="connsiteX17" fmla="*/ 10354 w 12051"/>
                <a:gd name="connsiteY17" fmla="*/ 4861 h 20539"/>
                <a:gd name="connsiteX18" fmla="*/ 10929 w 12051"/>
                <a:gd name="connsiteY18" fmla="*/ 4919 h 20539"/>
                <a:gd name="connsiteX19" fmla="*/ 11706 w 12051"/>
                <a:gd name="connsiteY19" fmla="*/ 5121 h 20539"/>
                <a:gd name="connsiteX20" fmla="*/ 11850 w 12051"/>
                <a:gd name="connsiteY20" fmla="*/ 4344 h 20539"/>
                <a:gd name="connsiteX21" fmla="*/ 12051 w 12051"/>
                <a:gd name="connsiteY21" fmla="*/ 2359 h 20539"/>
                <a:gd name="connsiteX22" fmla="*/ 11878 w 12051"/>
                <a:gd name="connsiteY22" fmla="*/ 719 h 20539"/>
                <a:gd name="connsiteX23" fmla="*/ 11735 w 12051"/>
                <a:gd name="connsiteY23" fmla="*/ 201 h 2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51" h="20539">
                  <a:moveTo>
                    <a:pt x="11735" y="201"/>
                  </a:moveTo>
                  <a:lnTo>
                    <a:pt x="11217" y="144"/>
                  </a:lnTo>
                  <a:cubicBezTo>
                    <a:pt x="10901" y="115"/>
                    <a:pt x="10383" y="58"/>
                    <a:pt x="9923" y="58"/>
                  </a:cubicBezTo>
                  <a:cubicBezTo>
                    <a:pt x="7967" y="58"/>
                    <a:pt x="6299" y="690"/>
                    <a:pt x="4947" y="1985"/>
                  </a:cubicBezTo>
                  <a:cubicBezTo>
                    <a:pt x="4890" y="1496"/>
                    <a:pt x="4803" y="1064"/>
                    <a:pt x="4746" y="777"/>
                  </a:cubicBezTo>
                  <a:lnTo>
                    <a:pt x="4659" y="288"/>
                  </a:lnTo>
                  <a:lnTo>
                    <a:pt x="4171" y="173"/>
                  </a:lnTo>
                  <a:cubicBezTo>
                    <a:pt x="3710" y="58"/>
                    <a:pt x="3106" y="0"/>
                    <a:pt x="2387" y="0"/>
                  </a:cubicBezTo>
                  <a:cubicBezTo>
                    <a:pt x="1726" y="0"/>
                    <a:pt x="1208" y="58"/>
                    <a:pt x="633" y="173"/>
                  </a:cubicBezTo>
                  <a:lnTo>
                    <a:pt x="0" y="288"/>
                  </a:lnTo>
                  <a:lnTo>
                    <a:pt x="0" y="20281"/>
                  </a:lnTo>
                  <a:lnTo>
                    <a:pt x="633" y="20396"/>
                  </a:lnTo>
                  <a:cubicBezTo>
                    <a:pt x="1409" y="20540"/>
                    <a:pt x="2272" y="20540"/>
                    <a:pt x="2704" y="20540"/>
                  </a:cubicBezTo>
                  <a:cubicBezTo>
                    <a:pt x="3164" y="20540"/>
                    <a:pt x="4027" y="20511"/>
                    <a:pt x="4746" y="20367"/>
                  </a:cubicBezTo>
                  <a:lnTo>
                    <a:pt x="5378" y="20252"/>
                  </a:lnTo>
                  <a:lnTo>
                    <a:pt x="5378" y="10327"/>
                  </a:lnTo>
                  <a:cubicBezTo>
                    <a:pt x="5378" y="6588"/>
                    <a:pt x="6845" y="4861"/>
                    <a:pt x="9951" y="4861"/>
                  </a:cubicBezTo>
                  <a:lnTo>
                    <a:pt x="10354" y="4861"/>
                  </a:lnTo>
                  <a:cubicBezTo>
                    <a:pt x="10440" y="4861"/>
                    <a:pt x="10699" y="4861"/>
                    <a:pt x="10929" y="4919"/>
                  </a:cubicBezTo>
                  <a:lnTo>
                    <a:pt x="11706" y="5121"/>
                  </a:lnTo>
                  <a:lnTo>
                    <a:pt x="11850" y="4344"/>
                  </a:lnTo>
                  <a:cubicBezTo>
                    <a:pt x="11994" y="3682"/>
                    <a:pt x="12051" y="2963"/>
                    <a:pt x="12051" y="2359"/>
                  </a:cubicBezTo>
                  <a:cubicBezTo>
                    <a:pt x="12051" y="1697"/>
                    <a:pt x="11994" y="1180"/>
                    <a:pt x="11878" y="719"/>
                  </a:cubicBezTo>
                  <a:lnTo>
                    <a:pt x="11735" y="201"/>
                  </a:lnTo>
                  <a:close/>
                </a:path>
              </a:pathLst>
            </a:custGeom>
            <a:grpFill/>
            <a:ln w="2874" cap="flat">
              <a:noFill/>
              <a:prstDash val="solid"/>
              <a:miter/>
            </a:ln>
          </p:spPr>
          <p:txBody>
            <a:bodyPr rtlCol="0" anchor="ctr"/>
            <a:lstStyle/>
            <a:p>
              <a:endParaRPr lang="en-US"/>
            </a:p>
          </p:txBody>
        </p:sp>
        <p:sp>
          <p:nvSpPr>
            <p:cNvPr id="36" name="Graphic 7">
              <a:extLst>
                <a:ext uri="{FF2B5EF4-FFF2-40B4-BE49-F238E27FC236}">
                  <a16:creationId xmlns:a16="http://schemas.microsoft.com/office/drawing/2014/main" id="{5AF49BAC-9A5F-1947-BCF6-71C0FFD7F696}"/>
                </a:ext>
              </a:extLst>
            </p:cNvPr>
            <p:cNvSpPr/>
            <p:nvPr/>
          </p:nvSpPr>
          <p:spPr>
            <a:xfrm>
              <a:off x="6175610" y="3424454"/>
              <a:ext cx="16738" cy="21114"/>
            </a:xfrm>
            <a:custGeom>
              <a:avLst/>
              <a:gdLst>
                <a:gd name="connsiteX0" fmla="*/ 15819 w 16738"/>
                <a:gd name="connsiteY0" fmla="*/ 16225 h 21114"/>
                <a:gd name="connsiteX1" fmla="*/ 15502 w 16738"/>
                <a:gd name="connsiteY1" fmla="*/ 15707 h 21114"/>
                <a:gd name="connsiteX2" fmla="*/ 14927 w 16738"/>
                <a:gd name="connsiteY2" fmla="*/ 15908 h 21114"/>
                <a:gd name="connsiteX3" fmla="*/ 11044 w 16738"/>
                <a:gd name="connsiteY3" fmla="*/ 16512 h 21114"/>
                <a:gd name="connsiteX4" fmla="*/ 5579 w 16738"/>
                <a:gd name="connsiteY4" fmla="*/ 10528 h 21114"/>
                <a:gd name="connsiteX5" fmla="*/ 10728 w 16738"/>
                <a:gd name="connsiteY5" fmla="*/ 4516 h 21114"/>
                <a:gd name="connsiteX6" fmla="*/ 14812 w 16738"/>
                <a:gd name="connsiteY6" fmla="*/ 5091 h 21114"/>
                <a:gd name="connsiteX7" fmla="*/ 15416 w 16738"/>
                <a:gd name="connsiteY7" fmla="*/ 5293 h 21114"/>
                <a:gd name="connsiteX8" fmla="*/ 15703 w 16738"/>
                <a:gd name="connsiteY8" fmla="*/ 4718 h 21114"/>
                <a:gd name="connsiteX9" fmla="*/ 16451 w 16738"/>
                <a:gd name="connsiteY9" fmla="*/ 1496 h 21114"/>
                <a:gd name="connsiteX10" fmla="*/ 16451 w 16738"/>
                <a:gd name="connsiteY10" fmla="*/ 978 h 21114"/>
                <a:gd name="connsiteX11" fmla="*/ 15962 w 16738"/>
                <a:gd name="connsiteY11" fmla="*/ 805 h 21114"/>
                <a:gd name="connsiteX12" fmla="*/ 10469 w 16738"/>
                <a:gd name="connsiteY12" fmla="*/ 0 h 21114"/>
                <a:gd name="connsiteX13" fmla="*/ 0 w 16738"/>
                <a:gd name="connsiteY13" fmla="*/ 10586 h 21114"/>
                <a:gd name="connsiteX14" fmla="*/ 10728 w 16738"/>
                <a:gd name="connsiteY14" fmla="*/ 21115 h 21114"/>
                <a:gd name="connsiteX15" fmla="*/ 16221 w 16738"/>
                <a:gd name="connsiteY15" fmla="*/ 20223 h 21114"/>
                <a:gd name="connsiteX16" fmla="*/ 16739 w 16738"/>
                <a:gd name="connsiteY16" fmla="*/ 20022 h 21114"/>
                <a:gd name="connsiteX17" fmla="*/ 16710 w 16738"/>
                <a:gd name="connsiteY17" fmla="*/ 19475 h 21114"/>
                <a:gd name="connsiteX18" fmla="*/ 15819 w 16738"/>
                <a:gd name="connsiteY18" fmla="*/ 16225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738" h="21114">
                  <a:moveTo>
                    <a:pt x="15819" y="16225"/>
                  </a:moveTo>
                  <a:lnTo>
                    <a:pt x="15502" y="15707"/>
                  </a:lnTo>
                  <a:lnTo>
                    <a:pt x="14927" y="15908"/>
                  </a:lnTo>
                  <a:cubicBezTo>
                    <a:pt x="13690" y="16339"/>
                    <a:pt x="12540" y="16512"/>
                    <a:pt x="11044" y="16512"/>
                  </a:cubicBezTo>
                  <a:cubicBezTo>
                    <a:pt x="7363" y="16512"/>
                    <a:pt x="5579" y="14556"/>
                    <a:pt x="5579" y="10528"/>
                  </a:cubicBezTo>
                  <a:cubicBezTo>
                    <a:pt x="5579" y="7767"/>
                    <a:pt x="6471" y="4516"/>
                    <a:pt x="10728" y="4516"/>
                  </a:cubicBezTo>
                  <a:cubicBezTo>
                    <a:pt x="12223" y="4516"/>
                    <a:pt x="13575" y="4718"/>
                    <a:pt x="14812" y="5091"/>
                  </a:cubicBezTo>
                  <a:lnTo>
                    <a:pt x="15416" y="5293"/>
                  </a:lnTo>
                  <a:lnTo>
                    <a:pt x="15703" y="4718"/>
                  </a:lnTo>
                  <a:cubicBezTo>
                    <a:pt x="16221" y="3711"/>
                    <a:pt x="16451" y="2359"/>
                    <a:pt x="16451" y="1496"/>
                  </a:cubicBezTo>
                  <a:lnTo>
                    <a:pt x="16451" y="978"/>
                  </a:lnTo>
                  <a:lnTo>
                    <a:pt x="15962" y="805"/>
                  </a:lnTo>
                  <a:cubicBezTo>
                    <a:pt x="14409" y="230"/>
                    <a:pt x="12770" y="0"/>
                    <a:pt x="10469" y="0"/>
                  </a:cubicBezTo>
                  <a:cubicBezTo>
                    <a:pt x="4113" y="0"/>
                    <a:pt x="0" y="4142"/>
                    <a:pt x="0" y="10586"/>
                  </a:cubicBezTo>
                  <a:cubicBezTo>
                    <a:pt x="0" y="17289"/>
                    <a:pt x="3911" y="21115"/>
                    <a:pt x="10728" y="21115"/>
                  </a:cubicBezTo>
                  <a:cubicBezTo>
                    <a:pt x="12741" y="21115"/>
                    <a:pt x="14582" y="20827"/>
                    <a:pt x="16221" y="20223"/>
                  </a:cubicBezTo>
                  <a:lnTo>
                    <a:pt x="16739" y="20022"/>
                  </a:lnTo>
                  <a:lnTo>
                    <a:pt x="16710" y="19475"/>
                  </a:lnTo>
                  <a:cubicBezTo>
                    <a:pt x="16681" y="18324"/>
                    <a:pt x="16336" y="17087"/>
                    <a:pt x="15819" y="16225"/>
                  </a:cubicBezTo>
                </a:path>
              </a:pathLst>
            </a:custGeom>
            <a:grpFill/>
            <a:ln w="2874" cap="flat">
              <a:noFill/>
              <a:prstDash val="solid"/>
              <a:miter/>
            </a:ln>
          </p:spPr>
          <p:txBody>
            <a:bodyPr rtlCol="0" anchor="ctr"/>
            <a:lstStyle/>
            <a:p>
              <a:endParaRPr lang="en-US"/>
            </a:p>
          </p:txBody>
        </p:sp>
        <p:sp>
          <p:nvSpPr>
            <p:cNvPr id="37" name="Graphic 7">
              <a:extLst>
                <a:ext uri="{FF2B5EF4-FFF2-40B4-BE49-F238E27FC236}">
                  <a16:creationId xmlns:a16="http://schemas.microsoft.com/office/drawing/2014/main" id="{F521290E-59C1-3649-A202-722A4AD121FE}"/>
                </a:ext>
              </a:extLst>
            </p:cNvPr>
            <p:cNvSpPr/>
            <p:nvPr/>
          </p:nvSpPr>
          <p:spPr>
            <a:xfrm>
              <a:off x="6194592" y="3424426"/>
              <a:ext cx="16997" cy="21085"/>
            </a:xfrm>
            <a:custGeom>
              <a:avLst/>
              <a:gdLst>
                <a:gd name="connsiteX0" fmla="*/ 8312 w 16997"/>
                <a:gd name="connsiteY0" fmla="*/ 0 h 21085"/>
                <a:gd name="connsiteX1" fmla="*/ 2128 w 16997"/>
                <a:gd name="connsiteY1" fmla="*/ 863 h 21085"/>
                <a:gd name="connsiteX2" fmla="*/ 1582 w 16997"/>
                <a:gd name="connsiteY2" fmla="*/ 1036 h 21085"/>
                <a:gd name="connsiteX3" fmla="*/ 1582 w 16997"/>
                <a:gd name="connsiteY3" fmla="*/ 1582 h 21085"/>
                <a:gd name="connsiteX4" fmla="*/ 2445 w 16997"/>
                <a:gd name="connsiteY4" fmla="*/ 4861 h 21085"/>
                <a:gd name="connsiteX5" fmla="*/ 2761 w 16997"/>
                <a:gd name="connsiteY5" fmla="*/ 5351 h 21085"/>
                <a:gd name="connsiteX6" fmla="*/ 3308 w 16997"/>
                <a:gd name="connsiteY6" fmla="*/ 5178 h 21085"/>
                <a:gd name="connsiteX7" fmla="*/ 7938 w 16997"/>
                <a:gd name="connsiteY7" fmla="*/ 4487 h 21085"/>
                <a:gd name="connsiteX8" fmla="*/ 11706 w 16997"/>
                <a:gd name="connsiteY8" fmla="*/ 7393 h 21085"/>
                <a:gd name="connsiteX9" fmla="*/ 9117 w 16997"/>
                <a:gd name="connsiteY9" fmla="*/ 7307 h 21085"/>
                <a:gd name="connsiteX10" fmla="*/ 0 w 16997"/>
                <a:gd name="connsiteY10" fmla="*/ 14355 h 21085"/>
                <a:gd name="connsiteX11" fmla="*/ 9002 w 16997"/>
                <a:gd name="connsiteY11" fmla="*/ 21086 h 21085"/>
                <a:gd name="connsiteX12" fmla="*/ 16394 w 16997"/>
                <a:gd name="connsiteY12" fmla="*/ 20166 h 21085"/>
                <a:gd name="connsiteX13" fmla="*/ 16998 w 16997"/>
                <a:gd name="connsiteY13" fmla="*/ 20022 h 21085"/>
                <a:gd name="connsiteX14" fmla="*/ 16998 w 16997"/>
                <a:gd name="connsiteY14" fmla="*/ 7681 h 21085"/>
                <a:gd name="connsiteX15" fmla="*/ 8312 w 16997"/>
                <a:gd name="connsiteY15" fmla="*/ 0 h 21085"/>
                <a:gd name="connsiteX16" fmla="*/ 11677 w 16997"/>
                <a:gd name="connsiteY16" fmla="*/ 11794 h 21085"/>
                <a:gd name="connsiteX17" fmla="*/ 11677 w 16997"/>
                <a:gd name="connsiteY17" fmla="*/ 16455 h 21085"/>
                <a:gd name="connsiteX18" fmla="*/ 8916 w 16997"/>
                <a:gd name="connsiteY18" fmla="*/ 16685 h 21085"/>
                <a:gd name="connsiteX19" fmla="*/ 5321 w 16997"/>
                <a:gd name="connsiteY19" fmla="*/ 14297 h 21085"/>
                <a:gd name="connsiteX20" fmla="*/ 9462 w 16997"/>
                <a:gd name="connsiteY20" fmla="*/ 11650 h 21085"/>
                <a:gd name="connsiteX21" fmla="*/ 11677 w 16997"/>
                <a:gd name="connsiteY21" fmla="*/ 11794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997" h="21085">
                  <a:moveTo>
                    <a:pt x="8312" y="0"/>
                  </a:moveTo>
                  <a:cubicBezTo>
                    <a:pt x="6184" y="0"/>
                    <a:pt x="3854" y="316"/>
                    <a:pt x="2128" y="863"/>
                  </a:cubicBezTo>
                  <a:lnTo>
                    <a:pt x="1582" y="1036"/>
                  </a:lnTo>
                  <a:lnTo>
                    <a:pt x="1582" y="1582"/>
                  </a:lnTo>
                  <a:cubicBezTo>
                    <a:pt x="1582" y="2877"/>
                    <a:pt x="1870" y="3941"/>
                    <a:pt x="2445" y="4861"/>
                  </a:cubicBezTo>
                  <a:lnTo>
                    <a:pt x="2761" y="5351"/>
                  </a:lnTo>
                  <a:lnTo>
                    <a:pt x="3308" y="5178"/>
                  </a:lnTo>
                  <a:cubicBezTo>
                    <a:pt x="4976" y="4689"/>
                    <a:pt x="6385" y="4487"/>
                    <a:pt x="7938" y="4487"/>
                  </a:cubicBezTo>
                  <a:cubicBezTo>
                    <a:pt x="10987" y="4487"/>
                    <a:pt x="11648" y="5609"/>
                    <a:pt x="11706" y="7393"/>
                  </a:cubicBezTo>
                  <a:cubicBezTo>
                    <a:pt x="10987" y="7335"/>
                    <a:pt x="10153" y="7307"/>
                    <a:pt x="9117" y="7307"/>
                  </a:cubicBezTo>
                  <a:cubicBezTo>
                    <a:pt x="3595" y="7307"/>
                    <a:pt x="0" y="10068"/>
                    <a:pt x="0" y="14355"/>
                  </a:cubicBezTo>
                  <a:cubicBezTo>
                    <a:pt x="0" y="19935"/>
                    <a:pt x="4889" y="21086"/>
                    <a:pt x="9002" y="21086"/>
                  </a:cubicBezTo>
                  <a:cubicBezTo>
                    <a:pt x="11102" y="21086"/>
                    <a:pt x="13604" y="20770"/>
                    <a:pt x="16394" y="20166"/>
                  </a:cubicBezTo>
                  <a:lnTo>
                    <a:pt x="16998" y="20022"/>
                  </a:lnTo>
                  <a:lnTo>
                    <a:pt x="16998" y="7681"/>
                  </a:lnTo>
                  <a:cubicBezTo>
                    <a:pt x="16969" y="2589"/>
                    <a:pt x="14035" y="0"/>
                    <a:pt x="8312" y="0"/>
                  </a:cubicBezTo>
                  <a:moveTo>
                    <a:pt x="11677" y="11794"/>
                  </a:moveTo>
                  <a:lnTo>
                    <a:pt x="11677" y="16455"/>
                  </a:lnTo>
                  <a:cubicBezTo>
                    <a:pt x="10900" y="16598"/>
                    <a:pt x="9922" y="16685"/>
                    <a:pt x="8916" y="16685"/>
                  </a:cubicBezTo>
                  <a:cubicBezTo>
                    <a:pt x="6299" y="16685"/>
                    <a:pt x="5321" y="16052"/>
                    <a:pt x="5321" y="14297"/>
                  </a:cubicBezTo>
                  <a:cubicBezTo>
                    <a:pt x="5321" y="13175"/>
                    <a:pt x="5752" y="11650"/>
                    <a:pt x="9462" y="11650"/>
                  </a:cubicBezTo>
                  <a:cubicBezTo>
                    <a:pt x="10066" y="11650"/>
                    <a:pt x="10987" y="11708"/>
                    <a:pt x="11677" y="11794"/>
                  </a:cubicBezTo>
                </a:path>
              </a:pathLst>
            </a:custGeom>
            <a:grpFill/>
            <a:ln w="2874" cap="flat">
              <a:noFill/>
              <a:prstDash val="solid"/>
              <a:miter/>
            </a:ln>
          </p:spPr>
          <p:txBody>
            <a:bodyPr rtlCol="0" anchor="ctr"/>
            <a:lstStyle/>
            <a:p>
              <a:endParaRPr lang="en-US"/>
            </a:p>
          </p:txBody>
        </p:sp>
        <p:sp>
          <p:nvSpPr>
            <p:cNvPr id="38" name="Graphic 7">
              <a:extLst>
                <a:ext uri="{FF2B5EF4-FFF2-40B4-BE49-F238E27FC236}">
                  <a16:creationId xmlns:a16="http://schemas.microsoft.com/office/drawing/2014/main" id="{CC825942-6E88-4F48-92C4-852A6BB45596}"/>
                </a:ext>
              </a:extLst>
            </p:cNvPr>
            <p:cNvSpPr/>
            <p:nvPr/>
          </p:nvSpPr>
          <p:spPr>
            <a:xfrm>
              <a:off x="6166579" y="3424224"/>
              <a:ext cx="5320" cy="21172"/>
            </a:xfrm>
            <a:custGeom>
              <a:avLst/>
              <a:gdLst>
                <a:gd name="connsiteX0" fmla="*/ 4688 w 5320"/>
                <a:gd name="connsiteY0" fmla="*/ 144 h 21172"/>
                <a:gd name="connsiteX1" fmla="*/ 2675 w 5320"/>
                <a:gd name="connsiteY1" fmla="*/ 0 h 21172"/>
                <a:gd name="connsiteX2" fmla="*/ 633 w 5320"/>
                <a:gd name="connsiteY2" fmla="*/ 144 h 21172"/>
                <a:gd name="connsiteX3" fmla="*/ 0 w 5320"/>
                <a:gd name="connsiteY3" fmla="*/ 259 h 21172"/>
                <a:gd name="connsiteX4" fmla="*/ 0 w 5320"/>
                <a:gd name="connsiteY4" fmla="*/ 20885 h 21172"/>
                <a:gd name="connsiteX5" fmla="*/ 633 w 5320"/>
                <a:gd name="connsiteY5" fmla="*/ 21000 h 21172"/>
                <a:gd name="connsiteX6" fmla="*/ 2646 w 5320"/>
                <a:gd name="connsiteY6" fmla="*/ 21172 h 21172"/>
                <a:gd name="connsiteX7" fmla="*/ 4688 w 5320"/>
                <a:gd name="connsiteY7" fmla="*/ 21000 h 21172"/>
                <a:gd name="connsiteX8" fmla="*/ 5321 w 5320"/>
                <a:gd name="connsiteY8" fmla="*/ 20885 h 21172"/>
                <a:gd name="connsiteX9" fmla="*/ 5321 w 5320"/>
                <a:gd name="connsiteY9" fmla="*/ 259 h 21172"/>
                <a:gd name="connsiteX10" fmla="*/ 4688 w 5320"/>
                <a:gd name="connsiteY10" fmla="*/ 144 h 21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20" h="21172">
                  <a:moveTo>
                    <a:pt x="4688" y="144"/>
                  </a:moveTo>
                  <a:cubicBezTo>
                    <a:pt x="4055" y="29"/>
                    <a:pt x="3250" y="0"/>
                    <a:pt x="2675" y="0"/>
                  </a:cubicBezTo>
                  <a:cubicBezTo>
                    <a:pt x="2215" y="0"/>
                    <a:pt x="1352" y="29"/>
                    <a:pt x="633" y="144"/>
                  </a:cubicBezTo>
                  <a:lnTo>
                    <a:pt x="0" y="259"/>
                  </a:lnTo>
                  <a:lnTo>
                    <a:pt x="0" y="20885"/>
                  </a:lnTo>
                  <a:lnTo>
                    <a:pt x="633" y="21000"/>
                  </a:lnTo>
                  <a:cubicBezTo>
                    <a:pt x="1265" y="21115"/>
                    <a:pt x="2071" y="21172"/>
                    <a:pt x="2646" y="21172"/>
                  </a:cubicBezTo>
                  <a:cubicBezTo>
                    <a:pt x="3106" y="21172"/>
                    <a:pt x="3969" y="21144"/>
                    <a:pt x="4688" y="21000"/>
                  </a:cubicBezTo>
                  <a:lnTo>
                    <a:pt x="5321" y="20885"/>
                  </a:lnTo>
                  <a:lnTo>
                    <a:pt x="5321" y="259"/>
                  </a:lnTo>
                  <a:lnTo>
                    <a:pt x="4688" y="144"/>
                  </a:lnTo>
                  <a:close/>
                </a:path>
              </a:pathLst>
            </a:custGeom>
            <a:grpFill/>
            <a:ln w="2874" cap="flat">
              <a:noFill/>
              <a:prstDash val="solid"/>
              <a:miter/>
            </a:ln>
          </p:spPr>
          <p:txBody>
            <a:bodyPr rtlCol="0" anchor="ctr"/>
            <a:lstStyle/>
            <a:p>
              <a:endParaRPr lang="en-US"/>
            </a:p>
          </p:txBody>
        </p:sp>
        <p:sp>
          <p:nvSpPr>
            <p:cNvPr id="39" name="Graphic 7">
              <a:extLst>
                <a:ext uri="{FF2B5EF4-FFF2-40B4-BE49-F238E27FC236}">
                  <a16:creationId xmlns:a16="http://schemas.microsoft.com/office/drawing/2014/main" id="{54C43770-BC8C-9448-82E2-7E71879D68F3}"/>
                </a:ext>
              </a:extLst>
            </p:cNvPr>
            <p:cNvSpPr/>
            <p:nvPr/>
          </p:nvSpPr>
          <p:spPr>
            <a:xfrm>
              <a:off x="6166234"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40" name="Graphic 7">
              <a:extLst>
                <a:ext uri="{FF2B5EF4-FFF2-40B4-BE49-F238E27FC236}">
                  <a16:creationId xmlns:a16="http://schemas.microsoft.com/office/drawing/2014/main" id="{D587FB21-CC90-E644-A75C-9AF79C0A7334}"/>
                </a:ext>
              </a:extLst>
            </p:cNvPr>
            <p:cNvSpPr/>
            <p:nvPr/>
          </p:nvSpPr>
          <p:spPr>
            <a:xfrm>
              <a:off x="6095222" y="3424224"/>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6"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41" name="Graphic 7">
              <a:extLst>
                <a:ext uri="{FF2B5EF4-FFF2-40B4-BE49-F238E27FC236}">
                  <a16:creationId xmlns:a16="http://schemas.microsoft.com/office/drawing/2014/main" id="{615F3900-BC1E-4A46-835A-3FD7939E8ECA}"/>
                </a:ext>
              </a:extLst>
            </p:cNvPr>
            <p:cNvSpPr/>
            <p:nvPr/>
          </p:nvSpPr>
          <p:spPr>
            <a:xfrm>
              <a:off x="6094906"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42" name="Graphic 7">
              <a:extLst>
                <a:ext uri="{FF2B5EF4-FFF2-40B4-BE49-F238E27FC236}">
                  <a16:creationId xmlns:a16="http://schemas.microsoft.com/office/drawing/2014/main" id="{3B7E89D7-1EC3-8947-85CD-58A370FBEBEF}"/>
                </a:ext>
              </a:extLst>
            </p:cNvPr>
            <p:cNvSpPr/>
            <p:nvPr/>
          </p:nvSpPr>
          <p:spPr>
            <a:xfrm>
              <a:off x="6061946" y="3424282"/>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5"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43" name="Graphic 7">
              <a:extLst>
                <a:ext uri="{FF2B5EF4-FFF2-40B4-BE49-F238E27FC236}">
                  <a16:creationId xmlns:a16="http://schemas.microsoft.com/office/drawing/2014/main" id="{F8289318-A35A-344D-A7D5-431C8E66C333}"/>
                </a:ext>
              </a:extLst>
            </p:cNvPr>
            <p:cNvSpPr/>
            <p:nvPr/>
          </p:nvSpPr>
          <p:spPr>
            <a:xfrm>
              <a:off x="6061601" y="3416428"/>
              <a:ext cx="5925" cy="5925"/>
            </a:xfrm>
            <a:custGeom>
              <a:avLst/>
              <a:gdLst>
                <a:gd name="connsiteX0" fmla="*/ 2962 w 5925"/>
                <a:gd name="connsiteY0" fmla="*/ 0 h 5925"/>
                <a:gd name="connsiteX1" fmla="*/ 0 w 5925"/>
                <a:gd name="connsiteY1" fmla="*/ 2963 h 5925"/>
                <a:gd name="connsiteX2" fmla="*/ 2962 w 5925"/>
                <a:gd name="connsiteY2" fmla="*/ 5926 h 5925"/>
                <a:gd name="connsiteX3" fmla="*/ 5925 w 5925"/>
                <a:gd name="connsiteY3" fmla="*/ 2963 h 5925"/>
                <a:gd name="connsiteX4" fmla="*/ 2962 w 5925"/>
                <a:gd name="connsiteY4" fmla="*/ 0 h 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5" h="5925">
                  <a:moveTo>
                    <a:pt x="2962" y="0"/>
                  </a:moveTo>
                  <a:cubicBezTo>
                    <a:pt x="1323" y="0"/>
                    <a:pt x="0" y="1323"/>
                    <a:pt x="0" y="2963"/>
                  </a:cubicBezTo>
                  <a:cubicBezTo>
                    <a:pt x="0" y="4603"/>
                    <a:pt x="1323" y="5926"/>
                    <a:pt x="2962" y="5926"/>
                  </a:cubicBezTo>
                  <a:cubicBezTo>
                    <a:pt x="4602" y="5926"/>
                    <a:pt x="5925" y="4603"/>
                    <a:pt x="5925" y="2963"/>
                  </a:cubicBezTo>
                  <a:cubicBezTo>
                    <a:pt x="5953" y="1352"/>
                    <a:pt x="4602" y="0"/>
                    <a:pt x="2962" y="0"/>
                  </a:cubicBezTo>
                </a:path>
              </a:pathLst>
            </a:custGeom>
            <a:grpFill/>
            <a:ln w="2874" cap="flat">
              <a:noFill/>
              <a:prstDash val="solid"/>
              <a:miter/>
            </a:ln>
          </p:spPr>
          <p:txBody>
            <a:bodyPr rtlCol="0" anchor="ctr"/>
            <a:lstStyle/>
            <a:p>
              <a:endParaRPr lang="en-US"/>
            </a:p>
          </p:txBody>
        </p:sp>
        <p:sp>
          <p:nvSpPr>
            <p:cNvPr id="44" name="Graphic 7">
              <a:extLst>
                <a:ext uri="{FF2B5EF4-FFF2-40B4-BE49-F238E27FC236}">
                  <a16:creationId xmlns:a16="http://schemas.microsoft.com/office/drawing/2014/main" id="{FE6B94B9-4519-444A-B18F-388F8034F9DF}"/>
                </a:ext>
              </a:extLst>
            </p:cNvPr>
            <p:cNvSpPr/>
            <p:nvPr/>
          </p:nvSpPr>
          <p:spPr>
            <a:xfrm>
              <a:off x="6000685" y="3423879"/>
              <a:ext cx="9318" cy="14786"/>
            </a:xfrm>
            <a:custGeom>
              <a:avLst/>
              <a:gdLst>
                <a:gd name="connsiteX0" fmla="*/ 1122 w 9318"/>
                <a:gd name="connsiteY0" fmla="*/ 14729 h 14786"/>
                <a:gd name="connsiteX1" fmla="*/ 1208 w 9318"/>
                <a:gd name="connsiteY1" fmla="*/ 14729 h 14786"/>
                <a:gd name="connsiteX2" fmla="*/ 2301 w 9318"/>
                <a:gd name="connsiteY2" fmla="*/ 14786 h 14786"/>
                <a:gd name="connsiteX3" fmla="*/ 2473 w 9318"/>
                <a:gd name="connsiteY3" fmla="*/ 14786 h 14786"/>
                <a:gd name="connsiteX4" fmla="*/ 2589 w 9318"/>
                <a:gd name="connsiteY4" fmla="*/ 14786 h 14786"/>
                <a:gd name="connsiteX5" fmla="*/ 9319 w 9318"/>
                <a:gd name="connsiteY5" fmla="*/ 7134 h 14786"/>
                <a:gd name="connsiteX6" fmla="*/ 4573 w 9318"/>
                <a:gd name="connsiteY6" fmla="*/ 0 h 14786"/>
                <a:gd name="connsiteX7" fmla="*/ 345 w 9318"/>
                <a:gd name="connsiteY7" fmla="*/ 5207 h 14786"/>
                <a:gd name="connsiteX8" fmla="*/ 345 w 9318"/>
                <a:gd name="connsiteY8" fmla="*/ 10960 h 14786"/>
                <a:gd name="connsiteX9" fmla="*/ 0 w 9318"/>
                <a:gd name="connsiteY9" fmla="*/ 14470 h 14786"/>
                <a:gd name="connsiteX10" fmla="*/ 575 w 9318"/>
                <a:gd name="connsiteY10" fmla="*/ 14614 h 14786"/>
                <a:gd name="connsiteX11" fmla="*/ 661 w 9318"/>
                <a:gd name="connsiteY11" fmla="*/ 14643 h 14786"/>
                <a:gd name="connsiteX12" fmla="*/ 1122 w 9318"/>
                <a:gd name="connsiteY12" fmla="*/ 14729 h 1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18" h="14786">
                  <a:moveTo>
                    <a:pt x="1122" y="14729"/>
                  </a:moveTo>
                  <a:lnTo>
                    <a:pt x="1208" y="14729"/>
                  </a:lnTo>
                  <a:cubicBezTo>
                    <a:pt x="1553" y="14757"/>
                    <a:pt x="1927" y="14786"/>
                    <a:pt x="2301" y="14786"/>
                  </a:cubicBezTo>
                  <a:lnTo>
                    <a:pt x="2473" y="14786"/>
                  </a:lnTo>
                  <a:lnTo>
                    <a:pt x="2589" y="14786"/>
                  </a:lnTo>
                  <a:cubicBezTo>
                    <a:pt x="7047" y="14786"/>
                    <a:pt x="9319" y="12226"/>
                    <a:pt x="9319" y="7134"/>
                  </a:cubicBezTo>
                  <a:cubicBezTo>
                    <a:pt x="9319" y="2129"/>
                    <a:pt x="7909" y="0"/>
                    <a:pt x="4573" y="0"/>
                  </a:cubicBezTo>
                  <a:cubicBezTo>
                    <a:pt x="1841" y="0"/>
                    <a:pt x="345" y="1841"/>
                    <a:pt x="345" y="5207"/>
                  </a:cubicBezTo>
                  <a:lnTo>
                    <a:pt x="345" y="10960"/>
                  </a:lnTo>
                  <a:cubicBezTo>
                    <a:pt x="345" y="11938"/>
                    <a:pt x="288" y="13521"/>
                    <a:pt x="0" y="14470"/>
                  </a:cubicBezTo>
                  <a:cubicBezTo>
                    <a:pt x="144" y="14527"/>
                    <a:pt x="345" y="14556"/>
                    <a:pt x="575" y="14614"/>
                  </a:cubicBezTo>
                  <a:lnTo>
                    <a:pt x="661" y="14643"/>
                  </a:lnTo>
                  <a:cubicBezTo>
                    <a:pt x="748" y="14671"/>
                    <a:pt x="949" y="14700"/>
                    <a:pt x="1122" y="14729"/>
                  </a:cubicBezTo>
                </a:path>
              </a:pathLst>
            </a:custGeom>
            <a:grpFill/>
            <a:ln w="2874" cap="flat">
              <a:noFill/>
              <a:prstDash val="solid"/>
              <a:miter/>
            </a:ln>
          </p:spPr>
          <p:txBody>
            <a:bodyPr rtlCol="0" anchor="ctr"/>
            <a:lstStyle/>
            <a:p>
              <a:endParaRPr lang="en-US"/>
            </a:p>
          </p:txBody>
        </p:sp>
        <p:sp>
          <p:nvSpPr>
            <p:cNvPr id="45" name="Graphic 7">
              <a:extLst>
                <a:ext uri="{FF2B5EF4-FFF2-40B4-BE49-F238E27FC236}">
                  <a16:creationId xmlns:a16="http://schemas.microsoft.com/office/drawing/2014/main" id="{64BE89D9-723E-7940-B8D7-D18729819898}"/>
                </a:ext>
              </a:extLst>
            </p:cNvPr>
            <p:cNvSpPr/>
            <p:nvPr/>
          </p:nvSpPr>
          <p:spPr>
            <a:xfrm>
              <a:off x="5980466" y="3405957"/>
              <a:ext cx="45586" cy="45595"/>
            </a:xfrm>
            <a:custGeom>
              <a:avLst/>
              <a:gdLst>
                <a:gd name="connsiteX0" fmla="*/ 11476 w 45586"/>
                <a:gd name="connsiteY0" fmla="*/ 38289 h 45595"/>
                <a:gd name="connsiteX1" fmla="*/ 12223 w 45586"/>
                <a:gd name="connsiteY1" fmla="*/ 35297 h 45595"/>
                <a:gd name="connsiteX2" fmla="*/ 12223 w 45586"/>
                <a:gd name="connsiteY2" fmla="*/ 35297 h 45595"/>
                <a:gd name="connsiteX3" fmla="*/ 12223 w 45586"/>
                <a:gd name="connsiteY3" fmla="*/ 2589 h 45595"/>
                <a:gd name="connsiteX4" fmla="*/ 0 w 45586"/>
                <a:gd name="connsiteY4" fmla="*/ 22783 h 45595"/>
                <a:gd name="connsiteX5" fmla="*/ 22779 w 45586"/>
                <a:gd name="connsiteY5" fmla="*/ 45595 h 45595"/>
                <a:gd name="connsiteX6" fmla="*/ 45587 w 45586"/>
                <a:gd name="connsiteY6" fmla="*/ 22783 h 45595"/>
                <a:gd name="connsiteX7" fmla="*/ 22779 w 45586"/>
                <a:gd name="connsiteY7" fmla="*/ 0 h 45595"/>
                <a:gd name="connsiteX8" fmla="*/ 20421 w 45586"/>
                <a:gd name="connsiteY8" fmla="*/ 115 h 45595"/>
                <a:gd name="connsiteX9" fmla="*/ 20421 w 45586"/>
                <a:gd name="connsiteY9" fmla="*/ 13204 h 45595"/>
                <a:gd name="connsiteX10" fmla="*/ 26662 w 45586"/>
                <a:gd name="connsiteY10" fmla="*/ 10903 h 45595"/>
                <a:gd name="connsiteX11" fmla="*/ 37965 w 45586"/>
                <a:gd name="connsiteY11" fmla="*/ 24883 h 45595"/>
                <a:gd name="connsiteX12" fmla="*/ 22290 w 45586"/>
                <a:gd name="connsiteY12" fmla="*/ 39756 h 45595"/>
                <a:gd name="connsiteX13" fmla="*/ 18781 w 45586"/>
                <a:gd name="connsiteY13" fmla="*/ 39554 h 45595"/>
                <a:gd name="connsiteX14" fmla="*/ 18666 w 45586"/>
                <a:gd name="connsiteY14" fmla="*/ 39554 h 45595"/>
                <a:gd name="connsiteX15" fmla="*/ 12109 w 45586"/>
                <a:gd name="connsiteY15" fmla="*/ 38461 h 45595"/>
                <a:gd name="connsiteX16" fmla="*/ 11476 w 45586"/>
                <a:gd name="connsiteY16" fmla="*/ 38289 h 45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586" h="45595">
                  <a:moveTo>
                    <a:pt x="11476" y="38289"/>
                  </a:moveTo>
                  <a:cubicBezTo>
                    <a:pt x="12281" y="37310"/>
                    <a:pt x="12223" y="35297"/>
                    <a:pt x="12223" y="35297"/>
                  </a:cubicBezTo>
                  <a:lnTo>
                    <a:pt x="12223" y="35297"/>
                  </a:lnTo>
                  <a:lnTo>
                    <a:pt x="12223" y="2589"/>
                  </a:lnTo>
                  <a:cubicBezTo>
                    <a:pt x="4947" y="6386"/>
                    <a:pt x="0" y="14009"/>
                    <a:pt x="0" y="22783"/>
                  </a:cubicBezTo>
                  <a:cubicBezTo>
                    <a:pt x="0" y="35383"/>
                    <a:pt x="10210" y="45595"/>
                    <a:pt x="22779" y="45595"/>
                  </a:cubicBezTo>
                  <a:cubicBezTo>
                    <a:pt x="35376" y="45595"/>
                    <a:pt x="45587" y="35383"/>
                    <a:pt x="45587" y="22783"/>
                  </a:cubicBezTo>
                  <a:cubicBezTo>
                    <a:pt x="45587" y="10184"/>
                    <a:pt x="35376" y="0"/>
                    <a:pt x="22779" y="0"/>
                  </a:cubicBezTo>
                  <a:cubicBezTo>
                    <a:pt x="21974" y="0"/>
                    <a:pt x="21197" y="29"/>
                    <a:pt x="20421" y="115"/>
                  </a:cubicBezTo>
                  <a:lnTo>
                    <a:pt x="20421" y="13204"/>
                  </a:lnTo>
                  <a:cubicBezTo>
                    <a:pt x="21830" y="11766"/>
                    <a:pt x="24131" y="10903"/>
                    <a:pt x="26662" y="10903"/>
                  </a:cubicBezTo>
                  <a:cubicBezTo>
                    <a:pt x="33737" y="10903"/>
                    <a:pt x="37965" y="16138"/>
                    <a:pt x="37965" y="24883"/>
                  </a:cubicBezTo>
                  <a:cubicBezTo>
                    <a:pt x="37965" y="34060"/>
                    <a:pt x="31954" y="39756"/>
                    <a:pt x="22290" y="39756"/>
                  </a:cubicBezTo>
                  <a:cubicBezTo>
                    <a:pt x="21197" y="39756"/>
                    <a:pt x="19989" y="39698"/>
                    <a:pt x="18781" y="39554"/>
                  </a:cubicBezTo>
                  <a:lnTo>
                    <a:pt x="18666" y="39554"/>
                  </a:lnTo>
                  <a:cubicBezTo>
                    <a:pt x="16135" y="39410"/>
                    <a:pt x="12281" y="38490"/>
                    <a:pt x="12109" y="38461"/>
                  </a:cubicBezTo>
                  <a:lnTo>
                    <a:pt x="11476" y="38289"/>
                  </a:lnTo>
                  <a:close/>
                </a:path>
              </a:pathLst>
            </a:custGeom>
            <a:grpFill/>
            <a:ln w="2874" cap="flat">
              <a:noFill/>
              <a:prstDash val="solid"/>
              <a:miter/>
            </a:ln>
          </p:spPr>
          <p:txBody>
            <a:bodyPr rtlCol="0" anchor="ctr"/>
            <a:lstStyle/>
            <a:p>
              <a:endParaRPr lang="en-US"/>
            </a:p>
          </p:txBody>
        </p:sp>
      </p:grpSp>
    </p:spTree>
    <p:extLst>
      <p:ext uri="{BB962C8B-B14F-4D97-AF65-F5344CB8AC3E}">
        <p14:creationId xmlns:p14="http://schemas.microsoft.com/office/powerpoint/2010/main" val="2983747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Content Text - Option 0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0E913-BB54-1D4C-A21C-C47D0431891C}"/>
              </a:ext>
            </a:extLst>
          </p:cNvPr>
          <p:cNvSpPr>
            <a:spLocks noGrp="1"/>
          </p:cNvSpPr>
          <p:nvPr>
            <p:ph type="title"/>
          </p:nvPr>
        </p:nvSpPr>
        <p:spPr>
          <a:xfrm>
            <a:off x="184223" y="243361"/>
            <a:ext cx="11680945" cy="638016"/>
          </a:xfrm>
          <a:prstGeom prst="rect">
            <a:avLst/>
          </a:prstGeom>
        </p:spPr>
        <p:txBody>
          <a:bodyPr anchor="t">
            <a:normAutofit/>
          </a:bodyPr>
          <a:lstStyle>
            <a:lvl1pPr>
              <a:lnSpc>
                <a:spcPct val="100000"/>
              </a:lnSpc>
              <a:defRPr sz="2400"/>
            </a:lvl1pPr>
          </a:lstStyle>
          <a:p>
            <a:r>
              <a:rPr lang="en-GB"/>
              <a:t>Click to edit Master title style</a:t>
            </a:r>
            <a:endParaRPr lang="en-US"/>
          </a:p>
        </p:txBody>
      </p:sp>
      <p:sp>
        <p:nvSpPr>
          <p:cNvPr id="24" name="TextBox 23">
            <a:extLst>
              <a:ext uri="{FF2B5EF4-FFF2-40B4-BE49-F238E27FC236}">
                <a16:creationId xmlns:a16="http://schemas.microsoft.com/office/drawing/2014/main" id="{67C5A97E-47B7-F74F-95B2-9C5F4FC4947B}"/>
              </a:ext>
            </a:extLst>
          </p:cNvPr>
          <p:cNvSpPr txBox="1"/>
          <p:nvPr userDrawn="1"/>
        </p:nvSpPr>
        <p:spPr>
          <a:xfrm>
            <a:off x="184224" y="6417378"/>
            <a:ext cx="9523828" cy="166199"/>
          </a:xfrm>
          <a:prstGeom prst="rect">
            <a:avLst/>
          </a:prstGeom>
          <a:noFill/>
        </p:spPr>
        <p:txBody>
          <a:bodyPr wrap="square" rtlCol="0">
            <a:spAutoFit/>
          </a:bodyPr>
          <a:lstStyle/>
          <a:p>
            <a:r>
              <a:rPr lang="en-GB" sz="480" b="1">
                <a:solidFill>
                  <a:srgbClr val="003D46"/>
                </a:solidFill>
                <a:latin typeface="Arial" panose="020B0604020202020204" pitchFamily="34" charset="0"/>
                <a:cs typeface="Arial" panose="020B0604020202020204" pitchFamily="34" charset="0"/>
              </a:rPr>
              <a:t>All content within this presentation, both physically and intellectual is the exclusive property of </a:t>
            </a:r>
            <a:r>
              <a:rPr lang="en-GB" sz="480" b="1" err="1">
                <a:solidFill>
                  <a:srgbClr val="003D46"/>
                </a:solidFill>
                <a:latin typeface="Arial" panose="020B0604020202020204" pitchFamily="34" charset="0"/>
                <a:cs typeface="Arial" panose="020B0604020202020204" pitchFamily="34" charset="0"/>
              </a:rPr>
              <a:t>Bioiberica</a:t>
            </a:r>
            <a:r>
              <a:rPr lang="en-GB" sz="480" b="1">
                <a:solidFill>
                  <a:srgbClr val="003D46"/>
                </a:solidFill>
                <a:latin typeface="Arial" panose="020B0604020202020204" pitchFamily="34" charset="0"/>
                <a:cs typeface="Arial" panose="020B0604020202020204" pitchFamily="34" charset="0"/>
              </a:rPr>
              <a:t>. This presentation may not be distributed in full or in part to any person or third party without the written permission of </a:t>
            </a:r>
            <a:r>
              <a:rPr lang="en-GB" sz="480" b="1" err="1">
                <a:solidFill>
                  <a:srgbClr val="003D46"/>
                </a:solidFill>
                <a:latin typeface="Arial" panose="020B0604020202020204" pitchFamily="34" charset="0"/>
                <a:cs typeface="Arial" panose="020B0604020202020204" pitchFamily="34" charset="0"/>
              </a:rPr>
              <a:t>Bioiberica</a:t>
            </a:r>
            <a:r>
              <a:rPr lang="en-GB" sz="480" b="1">
                <a:solidFill>
                  <a:srgbClr val="003D46"/>
                </a:solidFill>
                <a:latin typeface="Arial" panose="020B0604020202020204" pitchFamily="34" charset="0"/>
                <a:cs typeface="Arial" panose="020B0604020202020204" pitchFamily="34" charset="0"/>
              </a:rPr>
              <a:t>. ©2021</a:t>
            </a:r>
          </a:p>
        </p:txBody>
      </p:sp>
      <p:sp>
        <p:nvSpPr>
          <p:cNvPr id="33" name="Text Placeholder 32">
            <a:extLst>
              <a:ext uri="{FF2B5EF4-FFF2-40B4-BE49-F238E27FC236}">
                <a16:creationId xmlns:a16="http://schemas.microsoft.com/office/drawing/2014/main" id="{D9766FB4-E425-794D-B3A4-6A69E4AFA7EA}"/>
              </a:ext>
            </a:extLst>
          </p:cNvPr>
          <p:cNvSpPr>
            <a:spLocks noGrp="1"/>
          </p:cNvSpPr>
          <p:nvPr>
            <p:ph type="body" sz="quarter" idx="11"/>
          </p:nvPr>
        </p:nvSpPr>
        <p:spPr>
          <a:xfrm>
            <a:off x="281354" y="2190042"/>
            <a:ext cx="3847439" cy="2417977"/>
          </a:xfrm>
        </p:spPr>
        <p:txBody>
          <a:bodyPr/>
          <a:lstStyle>
            <a:lvl1pPr marL="0" indent="0">
              <a:spcBef>
                <a:spcPts val="500"/>
              </a:spcBef>
              <a:spcAft>
                <a:spcPts val="500"/>
              </a:spcAft>
              <a:buNone/>
              <a:defRPr sz="2000" b="1"/>
            </a:lvl1pPr>
            <a:lvl2pPr marL="15875" indent="0">
              <a:lnSpc>
                <a:spcPct val="100000"/>
              </a:lnSpc>
              <a:spcBef>
                <a:spcPts val="500"/>
              </a:spcBef>
              <a:spcAft>
                <a:spcPts val="500"/>
              </a:spcAft>
              <a:buNone/>
              <a:tabLst/>
              <a:defRPr sz="1400"/>
            </a:lvl2pPr>
            <a:lvl3pPr marL="184150" indent="-168275">
              <a:lnSpc>
                <a:spcPct val="100000"/>
              </a:lnSpc>
              <a:spcBef>
                <a:spcPts val="500"/>
              </a:spcBef>
              <a:spcAft>
                <a:spcPts val="500"/>
              </a:spcAft>
              <a:tabLst/>
              <a:defRPr sz="1400" b="1"/>
            </a:lvl3pPr>
          </a:lstStyle>
          <a:p>
            <a:pPr lvl="0"/>
            <a:r>
              <a:rPr lang="en-GB"/>
              <a:t>Click to edit Master text styles</a:t>
            </a:r>
          </a:p>
          <a:p>
            <a:pPr lvl="1"/>
            <a:r>
              <a:rPr lang="en-GB"/>
              <a:t>Second level</a:t>
            </a:r>
          </a:p>
          <a:p>
            <a:pPr lvl="2"/>
            <a:r>
              <a:rPr lang="en-GB"/>
              <a:t>Third level</a:t>
            </a:r>
            <a:endParaRPr lang="en-US"/>
          </a:p>
        </p:txBody>
      </p:sp>
      <p:sp>
        <p:nvSpPr>
          <p:cNvPr id="38" name="Text Placeholder 32">
            <a:extLst>
              <a:ext uri="{FF2B5EF4-FFF2-40B4-BE49-F238E27FC236}">
                <a16:creationId xmlns:a16="http://schemas.microsoft.com/office/drawing/2014/main" id="{10135E3A-E511-744A-8AFC-953E375E4BB7}"/>
              </a:ext>
            </a:extLst>
          </p:cNvPr>
          <p:cNvSpPr>
            <a:spLocks noGrp="1"/>
          </p:cNvSpPr>
          <p:nvPr>
            <p:ph type="body" sz="quarter" idx="12"/>
          </p:nvPr>
        </p:nvSpPr>
        <p:spPr>
          <a:xfrm>
            <a:off x="4226821" y="2190042"/>
            <a:ext cx="3674167" cy="2283219"/>
          </a:xfrm>
        </p:spPr>
        <p:txBody>
          <a:bodyPr/>
          <a:lstStyle>
            <a:lvl1pPr marL="0" indent="0">
              <a:spcBef>
                <a:spcPts val="500"/>
              </a:spcBef>
              <a:spcAft>
                <a:spcPts val="500"/>
              </a:spcAft>
              <a:buNone/>
              <a:defRPr sz="2000" b="1"/>
            </a:lvl1pPr>
            <a:lvl2pPr marL="15875" indent="0">
              <a:lnSpc>
                <a:spcPct val="100000"/>
              </a:lnSpc>
              <a:spcBef>
                <a:spcPts val="500"/>
              </a:spcBef>
              <a:spcAft>
                <a:spcPts val="500"/>
              </a:spcAft>
              <a:buNone/>
              <a:tabLst/>
              <a:defRPr sz="1400"/>
            </a:lvl2pPr>
            <a:lvl3pPr marL="184150" indent="-168275">
              <a:lnSpc>
                <a:spcPct val="100000"/>
              </a:lnSpc>
              <a:spcBef>
                <a:spcPts val="500"/>
              </a:spcBef>
              <a:spcAft>
                <a:spcPts val="500"/>
              </a:spcAft>
              <a:tabLst/>
              <a:defRPr sz="1400" b="1"/>
            </a:lvl3pPr>
          </a:lstStyle>
          <a:p>
            <a:pPr lvl="0"/>
            <a:r>
              <a:rPr lang="en-GB"/>
              <a:t>Click to edit Master text styles</a:t>
            </a:r>
          </a:p>
          <a:p>
            <a:pPr lvl="1"/>
            <a:r>
              <a:rPr lang="en-GB"/>
              <a:t>Second level</a:t>
            </a:r>
          </a:p>
          <a:p>
            <a:pPr lvl="2"/>
            <a:r>
              <a:rPr lang="en-GB"/>
              <a:t>Third level</a:t>
            </a:r>
            <a:endParaRPr lang="en-US"/>
          </a:p>
        </p:txBody>
      </p:sp>
      <p:sp>
        <p:nvSpPr>
          <p:cNvPr id="39" name="Text Placeholder 32">
            <a:extLst>
              <a:ext uri="{FF2B5EF4-FFF2-40B4-BE49-F238E27FC236}">
                <a16:creationId xmlns:a16="http://schemas.microsoft.com/office/drawing/2014/main" id="{F8C786FA-8CB1-464E-9926-E4C5C5F7923E}"/>
              </a:ext>
            </a:extLst>
          </p:cNvPr>
          <p:cNvSpPr>
            <a:spLocks noGrp="1"/>
          </p:cNvSpPr>
          <p:nvPr>
            <p:ph type="body" sz="quarter" idx="13"/>
          </p:nvPr>
        </p:nvSpPr>
        <p:spPr>
          <a:xfrm>
            <a:off x="4226821" y="3940620"/>
            <a:ext cx="3674167" cy="2283219"/>
          </a:xfrm>
        </p:spPr>
        <p:txBody>
          <a:bodyPr/>
          <a:lstStyle>
            <a:lvl1pPr marL="0" indent="0">
              <a:spcBef>
                <a:spcPts val="500"/>
              </a:spcBef>
              <a:spcAft>
                <a:spcPts val="500"/>
              </a:spcAft>
              <a:buNone/>
              <a:defRPr sz="2000" b="1"/>
            </a:lvl1pPr>
            <a:lvl2pPr marL="15875" indent="0">
              <a:lnSpc>
                <a:spcPct val="100000"/>
              </a:lnSpc>
              <a:spcBef>
                <a:spcPts val="500"/>
              </a:spcBef>
              <a:spcAft>
                <a:spcPts val="500"/>
              </a:spcAft>
              <a:buNone/>
              <a:tabLst/>
              <a:defRPr sz="1400"/>
            </a:lvl2pPr>
            <a:lvl3pPr marL="184150" indent="-168275">
              <a:lnSpc>
                <a:spcPct val="100000"/>
              </a:lnSpc>
              <a:spcBef>
                <a:spcPts val="500"/>
              </a:spcBef>
              <a:spcAft>
                <a:spcPts val="500"/>
              </a:spcAft>
              <a:tabLst/>
              <a:defRPr sz="1400" b="1"/>
            </a:lvl3pPr>
          </a:lstStyle>
          <a:p>
            <a:pPr lvl="0"/>
            <a:r>
              <a:rPr lang="en-GB"/>
              <a:t>Click to edit Master text styles</a:t>
            </a:r>
          </a:p>
          <a:p>
            <a:pPr lvl="1"/>
            <a:r>
              <a:rPr lang="en-GB"/>
              <a:t>Second level</a:t>
            </a:r>
          </a:p>
          <a:p>
            <a:pPr lvl="2"/>
            <a:r>
              <a:rPr lang="en-GB"/>
              <a:t>Third level</a:t>
            </a:r>
            <a:endParaRPr lang="en-US"/>
          </a:p>
        </p:txBody>
      </p:sp>
      <p:sp>
        <p:nvSpPr>
          <p:cNvPr id="40" name="Text Placeholder 32">
            <a:extLst>
              <a:ext uri="{FF2B5EF4-FFF2-40B4-BE49-F238E27FC236}">
                <a16:creationId xmlns:a16="http://schemas.microsoft.com/office/drawing/2014/main" id="{158602B8-0246-8A41-9ECC-CB2E1461FC53}"/>
              </a:ext>
            </a:extLst>
          </p:cNvPr>
          <p:cNvSpPr>
            <a:spLocks noGrp="1"/>
          </p:cNvSpPr>
          <p:nvPr>
            <p:ph type="body" sz="quarter" idx="14"/>
          </p:nvPr>
        </p:nvSpPr>
        <p:spPr>
          <a:xfrm>
            <a:off x="281354" y="4831643"/>
            <a:ext cx="3847439" cy="1418288"/>
          </a:xfrm>
        </p:spPr>
        <p:txBody>
          <a:bodyPr/>
          <a:lstStyle>
            <a:lvl1pPr marL="0" indent="0">
              <a:spcBef>
                <a:spcPts val="500"/>
              </a:spcBef>
              <a:spcAft>
                <a:spcPts val="500"/>
              </a:spcAft>
              <a:buNone/>
              <a:defRPr sz="2000" b="1"/>
            </a:lvl1pPr>
            <a:lvl2pPr marL="15875" indent="0">
              <a:lnSpc>
                <a:spcPct val="100000"/>
              </a:lnSpc>
              <a:spcBef>
                <a:spcPts val="500"/>
              </a:spcBef>
              <a:spcAft>
                <a:spcPts val="500"/>
              </a:spcAft>
              <a:buNone/>
              <a:tabLst/>
              <a:defRPr sz="1400"/>
            </a:lvl2pPr>
            <a:lvl3pPr marL="184150" indent="-168275">
              <a:lnSpc>
                <a:spcPct val="100000"/>
              </a:lnSpc>
              <a:spcBef>
                <a:spcPts val="500"/>
              </a:spcBef>
              <a:spcAft>
                <a:spcPts val="500"/>
              </a:spcAft>
              <a:tabLst/>
              <a:defRPr sz="1400" b="1"/>
            </a:lvl3pPr>
          </a:lstStyle>
          <a:p>
            <a:pPr lvl="0"/>
            <a:r>
              <a:rPr lang="en-GB"/>
              <a:t>Click to edit Master text styles</a:t>
            </a:r>
          </a:p>
          <a:p>
            <a:pPr lvl="1"/>
            <a:r>
              <a:rPr lang="en-GB"/>
              <a:t>Second level</a:t>
            </a:r>
          </a:p>
          <a:p>
            <a:pPr lvl="2"/>
            <a:r>
              <a:rPr lang="en-GB"/>
              <a:t>Third level</a:t>
            </a:r>
            <a:endParaRPr lang="en-US"/>
          </a:p>
        </p:txBody>
      </p:sp>
      <p:sp>
        <p:nvSpPr>
          <p:cNvPr id="25" name="Text Placeholder 32">
            <a:extLst>
              <a:ext uri="{FF2B5EF4-FFF2-40B4-BE49-F238E27FC236}">
                <a16:creationId xmlns:a16="http://schemas.microsoft.com/office/drawing/2014/main" id="{E6654449-857A-C647-B5A0-E81EB2055795}"/>
              </a:ext>
            </a:extLst>
          </p:cNvPr>
          <p:cNvSpPr>
            <a:spLocks noGrp="1"/>
          </p:cNvSpPr>
          <p:nvPr>
            <p:ph type="body" sz="quarter" idx="15"/>
          </p:nvPr>
        </p:nvSpPr>
        <p:spPr>
          <a:xfrm>
            <a:off x="8022828" y="2190042"/>
            <a:ext cx="3847439" cy="4033795"/>
          </a:xfrm>
        </p:spPr>
        <p:txBody>
          <a:bodyPr/>
          <a:lstStyle>
            <a:lvl1pPr marL="0" indent="0">
              <a:spcBef>
                <a:spcPts val="500"/>
              </a:spcBef>
              <a:spcAft>
                <a:spcPts val="500"/>
              </a:spcAft>
              <a:buNone/>
              <a:defRPr sz="2000" b="1"/>
            </a:lvl1pPr>
            <a:lvl2pPr marL="15875" indent="0">
              <a:lnSpc>
                <a:spcPct val="100000"/>
              </a:lnSpc>
              <a:spcBef>
                <a:spcPts val="500"/>
              </a:spcBef>
              <a:spcAft>
                <a:spcPts val="500"/>
              </a:spcAft>
              <a:buNone/>
              <a:tabLst/>
              <a:defRPr sz="1400"/>
            </a:lvl2pPr>
            <a:lvl3pPr marL="184150" indent="-168275">
              <a:lnSpc>
                <a:spcPct val="100000"/>
              </a:lnSpc>
              <a:spcBef>
                <a:spcPts val="500"/>
              </a:spcBef>
              <a:spcAft>
                <a:spcPts val="500"/>
              </a:spcAft>
              <a:tabLst/>
              <a:defRPr sz="1400" b="1"/>
            </a:lvl3pPr>
          </a:lstStyle>
          <a:p>
            <a:pPr lvl="0"/>
            <a:r>
              <a:rPr lang="en-GB"/>
              <a:t>Click to edit Master text styles</a:t>
            </a:r>
          </a:p>
          <a:p>
            <a:pPr lvl="1"/>
            <a:r>
              <a:rPr lang="en-GB"/>
              <a:t>Second level</a:t>
            </a:r>
          </a:p>
          <a:p>
            <a:pPr lvl="2"/>
            <a:r>
              <a:rPr lang="en-GB"/>
              <a:t>Third level</a:t>
            </a:r>
            <a:endParaRPr lang="en-US"/>
          </a:p>
        </p:txBody>
      </p:sp>
      <p:cxnSp>
        <p:nvCxnSpPr>
          <p:cNvPr id="26" name="Straight Connector 25">
            <a:extLst>
              <a:ext uri="{FF2B5EF4-FFF2-40B4-BE49-F238E27FC236}">
                <a16:creationId xmlns:a16="http://schemas.microsoft.com/office/drawing/2014/main" id="{430D6AA6-4A68-5E4E-AE87-599758D38DD5}"/>
              </a:ext>
            </a:extLst>
          </p:cNvPr>
          <p:cNvCxnSpPr/>
          <p:nvPr userDrawn="1"/>
        </p:nvCxnSpPr>
        <p:spPr>
          <a:xfrm>
            <a:off x="281354" y="6358597"/>
            <a:ext cx="11605846" cy="0"/>
          </a:xfrm>
          <a:prstGeom prst="line">
            <a:avLst/>
          </a:prstGeom>
          <a:ln w="6350">
            <a:solidFill>
              <a:srgbClr val="003D46"/>
            </a:solidFill>
          </a:ln>
        </p:spPr>
        <p:style>
          <a:lnRef idx="1">
            <a:schemeClr val="accent1"/>
          </a:lnRef>
          <a:fillRef idx="0">
            <a:schemeClr val="accent1"/>
          </a:fillRef>
          <a:effectRef idx="0">
            <a:schemeClr val="accent1"/>
          </a:effectRef>
          <a:fontRef idx="minor">
            <a:schemeClr val="tx1"/>
          </a:fontRef>
        </p:style>
      </p:cxnSp>
      <p:grpSp>
        <p:nvGrpSpPr>
          <p:cNvPr id="27" name="Graphic 7">
            <a:extLst>
              <a:ext uri="{FF2B5EF4-FFF2-40B4-BE49-F238E27FC236}">
                <a16:creationId xmlns:a16="http://schemas.microsoft.com/office/drawing/2014/main" id="{1CA0F5FA-4D4C-B946-9310-CE8B7F9AB336}"/>
              </a:ext>
            </a:extLst>
          </p:cNvPr>
          <p:cNvGrpSpPr/>
          <p:nvPr userDrawn="1"/>
        </p:nvGrpSpPr>
        <p:grpSpPr>
          <a:xfrm>
            <a:off x="11118683" y="6430454"/>
            <a:ext cx="776190" cy="153123"/>
            <a:chOff x="5980466" y="3405957"/>
            <a:chExt cx="231124" cy="45595"/>
          </a:xfrm>
          <a:solidFill>
            <a:srgbClr val="003D46"/>
          </a:solidFill>
        </p:grpSpPr>
        <p:sp>
          <p:nvSpPr>
            <p:cNvPr id="28" name="Graphic 7">
              <a:extLst>
                <a:ext uri="{FF2B5EF4-FFF2-40B4-BE49-F238E27FC236}">
                  <a16:creationId xmlns:a16="http://schemas.microsoft.com/office/drawing/2014/main" id="{0C36EC7D-5EF1-964B-A511-BB6B74BF9170}"/>
                </a:ext>
              </a:extLst>
            </p:cNvPr>
            <p:cNvSpPr/>
            <p:nvPr/>
          </p:nvSpPr>
          <p:spPr>
            <a:xfrm>
              <a:off x="6038218" y="3416918"/>
              <a:ext cx="19327" cy="28622"/>
            </a:xfrm>
            <a:custGeom>
              <a:avLst/>
              <a:gdLst>
                <a:gd name="connsiteX0" fmla="*/ 14697 w 19327"/>
                <a:gd name="connsiteY0" fmla="*/ 13117 h 28622"/>
                <a:gd name="connsiteX1" fmla="*/ 17602 w 19327"/>
                <a:gd name="connsiteY1" fmla="*/ 7594 h 28622"/>
                <a:gd name="connsiteX2" fmla="*/ 6989 w 19327"/>
                <a:gd name="connsiteY2" fmla="*/ 0 h 28622"/>
                <a:gd name="connsiteX3" fmla="*/ 604 w 19327"/>
                <a:gd name="connsiteY3" fmla="*/ 431 h 28622"/>
                <a:gd name="connsiteX4" fmla="*/ 0 w 19327"/>
                <a:gd name="connsiteY4" fmla="*/ 546 h 28622"/>
                <a:gd name="connsiteX5" fmla="*/ 0 w 19327"/>
                <a:gd name="connsiteY5" fmla="*/ 28076 h 28622"/>
                <a:gd name="connsiteX6" fmla="*/ 661 w 19327"/>
                <a:gd name="connsiteY6" fmla="*/ 28162 h 28622"/>
                <a:gd name="connsiteX7" fmla="*/ 7248 w 19327"/>
                <a:gd name="connsiteY7" fmla="*/ 28623 h 28622"/>
                <a:gd name="connsiteX8" fmla="*/ 19327 w 19327"/>
                <a:gd name="connsiteY8" fmla="*/ 20166 h 28622"/>
                <a:gd name="connsiteX9" fmla="*/ 14697 w 19327"/>
                <a:gd name="connsiteY9" fmla="*/ 13117 h 28622"/>
                <a:gd name="connsiteX10" fmla="*/ 5407 w 19327"/>
                <a:gd name="connsiteY10" fmla="*/ 11363 h 28622"/>
                <a:gd name="connsiteX11" fmla="*/ 5407 w 19327"/>
                <a:gd name="connsiteY11" fmla="*/ 4516 h 28622"/>
                <a:gd name="connsiteX12" fmla="*/ 7363 w 19327"/>
                <a:gd name="connsiteY12" fmla="*/ 4459 h 28622"/>
                <a:gd name="connsiteX13" fmla="*/ 12137 w 19327"/>
                <a:gd name="connsiteY13" fmla="*/ 7824 h 28622"/>
                <a:gd name="connsiteX14" fmla="*/ 7478 w 19327"/>
                <a:gd name="connsiteY14" fmla="*/ 11363 h 28622"/>
                <a:gd name="connsiteX15" fmla="*/ 5407 w 19327"/>
                <a:gd name="connsiteY15" fmla="*/ 11363 h 28622"/>
                <a:gd name="connsiteX16" fmla="*/ 13662 w 19327"/>
                <a:gd name="connsiteY16" fmla="*/ 20022 h 28622"/>
                <a:gd name="connsiteX17" fmla="*/ 7650 w 19327"/>
                <a:gd name="connsiteY17" fmla="*/ 23934 h 28622"/>
                <a:gd name="connsiteX18" fmla="*/ 5407 w 19327"/>
                <a:gd name="connsiteY18" fmla="*/ 23876 h 28622"/>
                <a:gd name="connsiteX19" fmla="*/ 5407 w 19327"/>
                <a:gd name="connsiteY19" fmla="*/ 15994 h 28622"/>
                <a:gd name="connsiteX20" fmla="*/ 7881 w 19327"/>
                <a:gd name="connsiteY20" fmla="*/ 15994 h 28622"/>
                <a:gd name="connsiteX21" fmla="*/ 13662 w 19327"/>
                <a:gd name="connsiteY21" fmla="*/ 20022 h 2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27" h="28622">
                  <a:moveTo>
                    <a:pt x="14697" y="13117"/>
                  </a:moveTo>
                  <a:cubicBezTo>
                    <a:pt x="16250" y="12053"/>
                    <a:pt x="17602" y="10212"/>
                    <a:pt x="17602" y="7594"/>
                  </a:cubicBezTo>
                  <a:cubicBezTo>
                    <a:pt x="17602" y="1323"/>
                    <a:pt x="11821" y="0"/>
                    <a:pt x="6989" y="0"/>
                  </a:cubicBezTo>
                  <a:cubicBezTo>
                    <a:pt x="4429" y="0"/>
                    <a:pt x="1870" y="172"/>
                    <a:pt x="604" y="431"/>
                  </a:cubicBezTo>
                  <a:lnTo>
                    <a:pt x="0" y="546"/>
                  </a:lnTo>
                  <a:lnTo>
                    <a:pt x="0" y="28076"/>
                  </a:lnTo>
                  <a:lnTo>
                    <a:pt x="661" y="28162"/>
                  </a:lnTo>
                  <a:cubicBezTo>
                    <a:pt x="2905" y="28450"/>
                    <a:pt x="5350" y="28623"/>
                    <a:pt x="7248" y="28623"/>
                  </a:cubicBezTo>
                  <a:cubicBezTo>
                    <a:pt x="17774" y="28623"/>
                    <a:pt x="19327" y="23330"/>
                    <a:pt x="19327" y="20166"/>
                  </a:cubicBezTo>
                  <a:cubicBezTo>
                    <a:pt x="19327" y="16771"/>
                    <a:pt x="17602" y="14239"/>
                    <a:pt x="14697" y="13117"/>
                  </a:cubicBezTo>
                  <a:moveTo>
                    <a:pt x="5407" y="11363"/>
                  </a:moveTo>
                  <a:lnTo>
                    <a:pt x="5407" y="4516"/>
                  </a:lnTo>
                  <a:cubicBezTo>
                    <a:pt x="5925" y="4459"/>
                    <a:pt x="6557" y="4459"/>
                    <a:pt x="7363" y="4459"/>
                  </a:cubicBezTo>
                  <a:cubicBezTo>
                    <a:pt x="9549" y="4459"/>
                    <a:pt x="12137" y="5034"/>
                    <a:pt x="12137" y="7824"/>
                  </a:cubicBezTo>
                  <a:cubicBezTo>
                    <a:pt x="12137" y="10212"/>
                    <a:pt x="10613" y="11363"/>
                    <a:pt x="7478" y="11363"/>
                  </a:cubicBezTo>
                  <a:lnTo>
                    <a:pt x="5407" y="11363"/>
                  </a:lnTo>
                  <a:close/>
                  <a:moveTo>
                    <a:pt x="13662" y="20022"/>
                  </a:moveTo>
                  <a:cubicBezTo>
                    <a:pt x="13662" y="21690"/>
                    <a:pt x="13029" y="23934"/>
                    <a:pt x="7650" y="23934"/>
                  </a:cubicBezTo>
                  <a:cubicBezTo>
                    <a:pt x="7104" y="23934"/>
                    <a:pt x="6155" y="23934"/>
                    <a:pt x="5407" y="23876"/>
                  </a:cubicBezTo>
                  <a:lnTo>
                    <a:pt x="5407" y="15994"/>
                  </a:lnTo>
                  <a:lnTo>
                    <a:pt x="7881" y="15994"/>
                  </a:lnTo>
                  <a:cubicBezTo>
                    <a:pt x="13057" y="15965"/>
                    <a:pt x="13662" y="18267"/>
                    <a:pt x="13662" y="20022"/>
                  </a:cubicBezTo>
                </a:path>
              </a:pathLst>
            </a:custGeom>
            <a:grpFill/>
            <a:ln w="2874" cap="flat">
              <a:noFill/>
              <a:prstDash val="solid"/>
              <a:miter/>
            </a:ln>
          </p:spPr>
          <p:txBody>
            <a:bodyPr rtlCol="0" anchor="ctr"/>
            <a:lstStyle/>
            <a:p>
              <a:endParaRPr lang="en-US"/>
            </a:p>
          </p:txBody>
        </p:sp>
        <p:sp>
          <p:nvSpPr>
            <p:cNvPr id="29" name="Graphic 7">
              <a:extLst>
                <a:ext uri="{FF2B5EF4-FFF2-40B4-BE49-F238E27FC236}">
                  <a16:creationId xmlns:a16="http://schemas.microsoft.com/office/drawing/2014/main" id="{6C1AD575-232D-F348-993E-2BC2A8911327}"/>
                </a:ext>
              </a:extLst>
            </p:cNvPr>
            <p:cNvSpPr/>
            <p:nvPr/>
          </p:nvSpPr>
          <p:spPr>
            <a:xfrm>
              <a:off x="6071092" y="3424426"/>
              <a:ext cx="20017" cy="21114"/>
            </a:xfrm>
            <a:custGeom>
              <a:avLst/>
              <a:gdLst>
                <a:gd name="connsiteX0" fmla="*/ 10009 w 20017"/>
                <a:gd name="connsiteY0" fmla="*/ 0 h 21114"/>
                <a:gd name="connsiteX1" fmla="*/ 0 w 20017"/>
                <a:gd name="connsiteY1" fmla="*/ 10586 h 21114"/>
                <a:gd name="connsiteX2" fmla="*/ 10009 w 20017"/>
                <a:gd name="connsiteY2" fmla="*/ 21115 h 21114"/>
                <a:gd name="connsiteX3" fmla="*/ 20018 w 20017"/>
                <a:gd name="connsiteY3" fmla="*/ 10586 h 21114"/>
                <a:gd name="connsiteX4" fmla="*/ 10009 w 20017"/>
                <a:gd name="connsiteY4" fmla="*/ 0 h 21114"/>
                <a:gd name="connsiteX5" fmla="*/ 14467 w 20017"/>
                <a:gd name="connsiteY5" fmla="*/ 10557 h 21114"/>
                <a:gd name="connsiteX6" fmla="*/ 10009 w 20017"/>
                <a:gd name="connsiteY6" fmla="*/ 16685 h 21114"/>
                <a:gd name="connsiteX7" fmla="*/ 5580 w 20017"/>
                <a:gd name="connsiteY7" fmla="*/ 10557 h 21114"/>
                <a:gd name="connsiteX8" fmla="*/ 10009 w 20017"/>
                <a:gd name="connsiteY8" fmla="*/ 4459 h 21114"/>
                <a:gd name="connsiteX9" fmla="*/ 14467 w 20017"/>
                <a:gd name="connsiteY9" fmla="*/ 10557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017" h="21114">
                  <a:moveTo>
                    <a:pt x="10009" y="0"/>
                  </a:moveTo>
                  <a:cubicBezTo>
                    <a:pt x="3825" y="0"/>
                    <a:pt x="0" y="4056"/>
                    <a:pt x="0" y="10586"/>
                  </a:cubicBezTo>
                  <a:cubicBezTo>
                    <a:pt x="0" y="17087"/>
                    <a:pt x="3825" y="21115"/>
                    <a:pt x="10009" y="21115"/>
                  </a:cubicBezTo>
                  <a:cubicBezTo>
                    <a:pt x="16164" y="21115"/>
                    <a:pt x="20018" y="17087"/>
                    <a:pt x="20018" y="10586"/>
                  </a:cubicBezTo>
                  <a:cubicBezTo>
                    <a:pt x="20018" y="4056"/>
                    <a:pt x="16164" y="0"/>
                    <a:pt x="10009" y="0"/>
                  </a:cubicBezTo>
                  <a:moveTo>
                    <a:pt x="14467" y="10557"/>
                  </a:moveTo>
                  <a:cubicBezTo>
                    <a:pt x="14467" y="14671"/>
                    <a:pt x="13000" y="16685"/>
                    <a:pt x="10009" y="16685"/>
                  </a:cubicBezTo>
                  <a:cubicBezTo>
                    <a:pt x="7047" y="16685"/>
                    <a:pt x="5580" y="14671"/>
                    <a:pt x="5580" y="10557"/>
                  </a:cubicBezTo>
                  <a:cubicBezTo>
                    <a:pt x="5580" y="6444"/>
                    <a:pt x="7018" y="4459"/>
                    <a:pt x="10009" y="4459"/>
                  </a:cubicBezTo>
                  <a:cubicBezTo>
                    <a:pt x="13000" y="4459"/>
                    <a:pt x="14467" y="6473"/>
                    <a:pt x="14467" y="10557"/>
                  </a:cubicBezTo>
                </a:path>
              </a:pathLst>
            </a:custGeom>
            <a:grpFill/>
            <a:ln w="2874" cap="flat">
              <a:noFill/>
              <a:prstDash val="solid"/>
              <a:miter/>
            </a:ln>
          </p:spPr>
          <p:txBody>
            <a:bodyPr rtlCol="0" anchor="ctr"/>
            <a:lstStyle/>
            <a:p>
              <a:endParaRPr lang="en-US"/>
            </a:p>
          </p:txBody>
        </p:sp>
        <p:sp>
          <p:nvSpPr>
            <p:cNvPr id="30" name="Graphic 7">
              <a:extLst>
                <a:ext uri="{FF2B5EF4-FFF2-40B4-BE49-F238E27FC236}">
                  <a16:creationId xmlns:a16="http://schemas.microsoft.com/office/drawing/2014/main" id="{8E3F682E-6EFD-7140-92E5-ED6A819DD4BE}"/>
                </a:ext>
              </a:extLst>
            </p:cNvPr>
            <p:cNvSpPr/>
            <p:nvPr/>
          </p:nvSpPr>
          <p:spPr>
            <a:xfrm>
              <a:off x="6106037" y="3416284"/>
              <a:ext cx="19212" cy="29255"/>
            </a:xfrm>
            <a:custGeom>
              <a:avLst/>
              <a:gdLst>
                <a:gd name="connsiteX0" fmla="*/ 10325 w 19212"/>
                <a:gd name="connsiteY0" fmla="*/ 8141 h 29255"/>
                <a:gd name="connsiteX1" fmla="*/ 5378 w 19212"/>
                <a:gd name="connsiteY1" fmla="*/ 9694 h 29255"/>
                <a:gd name="connsiteX2" fmla="*/ 5378 w 19212"/>
                <a:gd name="connsiteY2" fmla="*/ 288 h 29255"/>
                <a:gd name="connsiteX3" fmla="*/ 4746 w 19212"/>
                <a:gd name="connsiteY3" fmla="*/ 173 h 29255"/>
                <a:gd name="connsiteX4" fmla="*/ 2675 w 19212"/>
                <a:gd name="connsiteY4" fmla="*/ 0 h 29255"/>
                <a:gd name="connsiteX5" fmla="*/ 633 w 19212"/>
                <a:gd name="connsiteY5" fmla="*/ 173 h 29255"/>
                <a:gd name="connsiteX6" fmla="*/ 0 w 19212"/>
                <a:gd name="connsiteY6" fmla="*/ 288 h 29255"/>
                <a:gd name="connsiteX7" fmla="*/ 0 w 19212"/>
                <a:gd name="connsiteY7" fmla="*/ 28019 h 29255"/>
                <a:gd name="connsiteX8" fmla="*/ 518 w 19212"/>
                <a:gd name="connsiteY8" fmla="*/ 28192 h 29255"/>
                <a:gd name="connsiteX9" fmla="*/ 7277 w 19212"/>
                <a:gd name="connsiteY9" fmla="*/ 29256 h 29255"/>
                <a:gd name="connsiteX10" fmla="*/ 19213 w 19212"/>
                <a:gd name="connsiteY10" fmla="*/ 18238 h 29255"/>
                <a:gd name="connsiteX11" fmla="*/ 10325 w 19212"/>
                <a:gd name="connsiteY11" fmla="*/ 8141 h 29255"/>
                <a:gd name="connsiteX12" fmla="*/ 13662 w 19212"/>
                <a:gd name="connsiteY12" fmla="*/ 18382 h 29255"/>
                <a:gd name="connsiteX13" fmla="*/ 7737 w 19212"/>
                <a:gd name="connsiteY13" fmla="*/ 24653 h 29255"/>
                <a:gd name="connsiteX14" fmla="*/ 5378 w 19212"/>
                <a:gd name="connsiteY14" fmla="*/ 24423 h 29255"/>
                <a:gd name="connsiteX15" fmla="*/ 5378 w 19212"/>
                <a:gd name="connsiteY15" fmla="*/ 17174 h 29255"/>
                <a:gd name="connsiteX16" fmla="*/ 9606 w 19212"/>
                <a:gd name="connsiteY16" fmla="*/ 12744 h 29255"/>
                <a:gd name="connsiteX17" fmla="*/ 13662 w 19212"/>
                <a:gd name="connsiteY17" fmla="*/ 18382 h 29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212" h="29255">
                  <a:moveTo>
                    <a:pt x="10325" y="8141"/>
                  </a:moveTo>
                  <a:cubicBezTo>
                    <a:pt x="8427" y="8141"/>
                    <a:pt x="6673" y="8688"/>
                    <a:pt x="5378" y="9694"/>
                  </a:cubicBezTo>
                  <a:lnTo>
                    <a:pt x="5378" y="288"/>
                  </a:lnTo>
                  <a:lnTo>
                    <a:pt x="4746" y="173"/>
                  </a:lnTo>
                  <a:cubicBezTo>
                    <a:pt x="3969" y="29"/>
                    <a:pt x="3049" y="0"/>
                    <a:pt x="2675" y="0"/>
                  </a:cubicBezTo>
                  <a:cubicBezTo>
                    <a:pt x="2330" y="0"/>
                    <a:pt x="1409" y="29"/>
                    <a:pt x="633" y="173"/>
                  </a:cubicBezTo>
                  <a:lnTo>
                    <a:pt x="0" y="288"/>
                  </a:lnTo>
                  <a:lnTo>
                    <a:pt x="0" y="28019"/>
                  </a:lnTo>
                  <a:lnTo>
                    <a:pt x="518" y="28192"/>
                  </a:lnTo>
                  <a:cubicBezTo>
                    <a:pt x="2013" y="28681"/>
                    <a:pt x="4659" y="29256"/>
                    <a:pt x="7277" y="29256"/>
                  </a:cubicBezTo>
                  <a:cubicBezTo>
                    <a:pt x="14870" y="29256"/>
                    <a:pt x="19213" y="25229"/>
                    <a:pt x="19213" y="18238"/>
                  </a:cubicBezTo>
                  <a:cubicBezTo>
                    <a:pt x="19241" y="11823"/>
                    <a:pt x="15991" y="8141"/>
                    <a:pt x="10325" y="8141"/>
                  </a:cubicBezTo>
                  <a:moveTo>
                    <a:pt x="13662" y="18382"/>
                  </a:moveTo>
                  <a:cubicBezTo>
                    <a:pt x="13662" y="22438"/>
                    <a:pt x="11562" y="24653"/>
                    <a:pt x="7737" y="24653"/>
                  </a:cubicBezTo>
                  <a:cubicBezTo>
                    <a:pt x="6845" y="24653"/>
                    <a:pt x="6040" y="24567"/>
                    <a:pt x="5378" y="24423"/>
                  </a:cubicBezTo>
                  <a:lnTo>
                    <a:pt x="5378" y="17174"/>
                  </a:lnTo>
                  <a:cubicBezTo>
                    <a:pt x="5378" y="13060"/>
                    <a:pt x="8600" y="12744"/>
                    <a:pt x="9606" y="12744"/>
                  </a:cubicBezTo>
                  <a:cubicBezTo>
                    <a:pt x="11476" y="12744"/>
                    <a:pt x="13662" y="13405"/>
                    <a:pt x="13662" y="18382"/>
                  </a:cubicBezTo>
                </a:path>
              </a:pathLst>
            </a:custGeom>
            <a:grpFill/>
            <a:ln w="2874" cap="flat">
              <a:noFill/>
              <a:prstDash val="solid"/>
              <a:miter/>
            </a:ln>
          </p:spPr>
          <p:txBody>
            <a:bodyPr rtlCol="0" anchor="ctr"/>
            <a:lstStyle/>
            <a:p>
              <a:endParaRPr lang="en-US"/>
            </a:p>
          </p:txBody>
        </p:sp>
        <p:sp>
          <p:nvSpPr>
            <p:cNvPr id="31" name="Graphic 7">
              <a:extLst>
                <a:ext uri="{FF2B5EF4-FFF2-40B4-BE49-F238E27FC236}">
                  <a16:creationId xmlns:a16="http://schemas.microsoft.com/office/drawing/2014/main" id="{6A80A28B-3350-0341-A2FC-98AFD035B70B}"/>
                </a:ext>
              </a:extLst>
            </p:cNvPr>
            <p:cNvSpPr/>
            <p:nvPr/>
          </p:nvSpPr>
          <p:spPr>
            <a:xfrm>
              <a:off x="6128384" y="3424426"/>
              <a:ext cx="19212" cy="21085"/>
            </a:xfrm>
            <a:custGeom>
              <a:avLst/>
              <a:gdLst>
                <a:gd name="connsiteX0" fmla="*/ 10124 w 19212"/>
                <a:gd name="connsiteY0" fmla="*/ 0 h 21085"/>
                <a:gd name="connsiteX1" fmla="*/ 0 w 19212"/>
                <a:gd name="connsiteY1" fmla="*/ 10672 h 21085"/>
                <a:gd name="connsiteX2" fmla="*/ 11015 w 19212"/>
                <a:gd name="connsiteY2" fmla="*/ 21086 h 21085"/>
                <a:gd name="connsiteX3" fmla="*/ 17487 w 19212"/>
                <a:gd name="connsiteY3" fmla="*/ 19993 h 21085"/>
                <a:gd name="connsiteX4" fmla="*/ 17976 w 19212"/>
                <a:gd name="connsiteY4" fmla="*/ 19792 h 21085"/>
                <a:gd name="connsiteX5" fmla="*/ 17947 w 19212"/>
                <a:gd name="connsiteY5" fmla="*/ 19274 h 21085"/>
                <a:gd name="connsiteX6" fmla="*/ 17113 w 19212"/>
                <a:gd name="connsiteY6" fmla="*/ 16052 h 21085"/>
                <a:gd name="connsiteX7" fmla="*/ 16796 w 19212"/>
                <a:gd name="connsiteY7" fmla="*/ 15505 h 21085"/>
                <a:gd name="connsiteX8" fmla="*/ 16193 w 19212"/>
                <a:gd name="connsiteY8" fmla="*/ 15735 h 21085"/>
                <a:gd name="connsiteX9" fmla="*/ 11246 w 19212"/>
                <a:gd name="connsiteY9" fmla="*/ 16598 h 21085"/>
                <a:gd name="connsiteX10" fmla="*/ 5637 w 19212"/>
                <a:gd name="connsiteY10" fmla="*/ 12197 h 21085"/>
                <a:gd name="connsiteX11" fmla="*/ 19040 w 19212"/>
                <a:gd name="connsiteY11" fmla="*/ 12197 h 21085"/>
                <a:gd name="connsiteX12" fmla="*/ 19126 w 19212"/>
                <a:gd name="connsiteY12" fmla="*/ 11075 h 21085"/>
                <a:gd name="connsiteX13" fmla="*/ 19212 w 19212"/>
                <a:gd name="connsiteY13" fmla="*/ 9378 h 21085"/>
                <a:gd name="connsiteX14" fmla="*/ 10124 w 19212"/>
                <a:gd name="connsiteY14" fmla="*/ 0 h 21085"/>
                <a:gd name="connsiteX15" fmla="*/ 10009 w 19212"/>
                <a:gd name="connsiteY15" fmla="*/ 4401 h 21085"/>
                <a:gd name="connsiteX16" fmla="*/ 13834 w 19212"/>
                <a:gd name="connsiteY16" fmla="*/ 7997 h 21085"/>
                <a:gd name="connsiteX17" fmla="*/ 5752 w 19212"/>
                <a:gd name="connsiteY17" fmla="*/ 7997 h 21085"/>
                <a:gd name="connsiteX18" fmla="*/ 10009 w 19212"/>
                <a:gd name="connsiteY18" fmla="*/ 4401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212" h="21085">
                  <a:moveTo>
                    <a:pt x="10124" y="0"/>
                  </a:moveTo>
                  <a:cubicBezTo>
                    <a:pt x="3883" y="0"/>
                    <a:pt x="0" y="4085"/>
                    <a:pt x="0" y="10672"/>
                  </a:cubicBezTo>
                  <a:cubicBezTo>
                    <a:pt x="0" y="17404"/>
                    <a:pt x="3911" y="21086"/>
                    <a:pt x="11015" y="21086"/>
                  </a:cubicBezTo>
                  <a:cubicBezTo>
                    <a:pt x="13604" y="21086"/>
                    <a:pt x="15703" y="20741"/>
                    <a:pt x="17487" y="19993"/>
                  </a:cubicBezTo>
                  <a:lnTo>
                    <a:pt x="17976" y="19792"/>
                  </a:lnTo>
                  <a:lnTo>
                    <a:pt x="17947" y="19274"/>
                  </a:lnTo>
                  <a:cubicBezTo>
                    <a:pt x="17889" y="18094"/>
                    <a:pt x="17573" y="16857"/>
                    <a:pt x="17113" y="16052"/>
                  </a:cubicBezTo>
                  <a:lnTo>
                    <a:pt x="16796" y="15505"/>
                  </a:lnTo>
                  <a:lnTo>
                    <a:pt x="16193" y="15735"/>
                  </a:lnTo>
                  <a:cubicBezTo>
                    <a:pt x="14668" y="16311"/>
                    <a:pt x="13000" y="16598"/>
                    <a:pt x="11246" y="16598"/>
                  </a:cubicBezTo>
                  <a:cubicBezTo>
                    <a:pt x="7708" y="16598"/>
                    <a:pt x="5982" y="15246"/>
                    <a:pt x="5637" y="12197"/>
                  </a:cubicBezTo>
                  <a:lnTo>
                    <a:pt x="19040" y="12197"/>
                  </a:lnTo>
                  <a:lnTo>
                    <a:pt x="19126" y="11075"/>
                  </a:lnTo>
                  <a:cubicBezTo>
                    <a:pt x="19155" y="10586"/>
                    <a:pt x="19212" y="9953"/>
                    <a:pt x="19212" y="9378"/>
                  </a:cubicBezTo>
                  <a:cubicBezTo>
                    <a:pt x="19212" y="3682"/>
                    <a:pt x="15646" y="0"/>
                    <a:pt x="10124" y="0"/>
                  </a:cubicBezTo>
                  <a:moveTo>
                    <a:pt x="10009" y="4401"/>
                  </a:moveTo>
                  <a:cubicBezTo>
                    <a:pt x="12971" y="4401"/>
                    <a:pt x="13690" y="6703"/>
                    <a:pt x="13834" y="7997"/>
                  </a:cubicBezTo>
                  <a:lnTo>
                    <a:pt x="5752" y="7997"/>
                  </a:lnTo>
                  <a:cubicBezTo>
                    <a:pt x="6270" y="5581"/>
                    <a:pt x="7651" y="4401"/>
                    <a:pt x="10009" y="4401"/>
                  </a:cubicBezTo>
                </a:path>
              </a:pathLst>
            </a:custGeom>
            <a:grpFill/>
            <a:ln w="2874" cap="flat">
              <a:noFill/>
              <a:prstDash val="solid"/>
              <a:miter/>
            </a:ln>
          </p:spPr>
          <p:txBody>
            <a:bodyPr rtlCol="0" anchor="ctr"/>
            <a:lstStyle/>
            <a:p>
              <a:endParaRPr lang="en-US"/>
            </a:p>
          </p:txBody>
        </p:sp>
        <p:sp>
          <p:nvSpPr>
            <p:cNvPr id="32" name="Graphic 7">
              <a:extLst>
                <a:ext uri="{FF2B5EF4-FFF2-40B4-BE49-F238E27FC236}">
                  <a16:creationId xmlns:a16="http://schemas.microsoft.com/office/drawing/2014/main" id="{A3C8B5B3-BF2A-5349-8DD2-C6722BBAF350}"/>
                </a:ext>
              </a:extLst>
            </p:cNvPr>
            <p:cNvSpPr/>
            <p:nvPr/>
          </p:nvSpPr>
          <p:spPr>
            <a:xfrm>
              <a:off x="6151307" y="3424684"/>
              <a:ext cx="12051" cy="20539"/>
            </a:xfrm>
            <a:custGeom>
              <a:avLst/>
              <a:gdLst>
                <a:gd name="connsiteX0" fmla="*/ 11735 w 12051"/>
                <a:gd name="connsiteY0" fmla="*/ 201 h 20539"/>
                <a:gd name="connsiteX1" fmla="*/ 11217 w 12051"/>
                <a:gd name="connsiteY1" fmla="*/ 144 h 20539"/>
                <a:gd name="connsiteX2" fmla="*/ 9923 w 12051"/>
                <a:gd name="connsiteY2" fmla="*/ 58 h 20539"/>
                <a:gd name="connsiteX3" fmla="*/ 4947 w 12051"/>
                <a:gd name="connsiteY3" fmla="*/ 1985 h 20539"/>
                <a:gd name="connsiteX4" fmla="*/ 4746 w 12051"/>
                <a:gd name="connsiteY4" fmla="*/ 777 h 20539"/>
                <a:gd name="connsiteX5" fmla="*/ 4659 w 12051"/>
                <a:gd name="connsiteY5" fmla="*/ 288 h 20539"/>
                <a:gd name="connsiteX6" fmla="*/ 4171 w 12051"/>
                <a:gd name="connsiteY6" fmla="*/ 173 h 20539"/>
                <a:gd name="connsiteX7" fmla="*/ 2387 w 12051"/>
                <a:gd name="connsiteY7" fmla="*/ 0 h 20539"/>
                <a:gd name="connsiteX8" fmla="*/ 633 w 12051"/>
                <a:gd name="connsiteY8" fmla="*/ 173 h 20539"/>
                <a:gd name="connsiteX9" fmla="*/ 0 w 12051"/>
                <a:gd name="connsiteY9" fmla="*/ 288 h 20539"/>
                <a:gd name="connsiteX10" fmla="*/ 0 w 12051"/>
                <a:gd name="connsiteY10" fmla="*/ 20281 h 20539"/>
                <a:gd name="connsiteX11" fmla="*/ 633 w 12051"/>
                <a:gd name="connsiteY11" fmla="*/ 20396 h 20539"/>
                <a:gd name="connsiteX12" fmla="*/ 2704 w 12051"/>
                <a:gd name="connsiteY12" fmla="*/ 20540 h 20539"/>
                <a:gd name="connsiteX13" fmla="*/ 4746 w 12051"/>
                <a:gd name="connsiteY13" fmla="*/ 20367 h 20539"/>
                <a:gd name="connsiteX14" fmla="*/ 5378 w 12051"/>
                <a:gd name="connsiteY14" fmla="*/ 20252 h 20539"/>
                <a:gd name="connsiteX15" fmla="*/ 5378 w 12051"/>
                <a:gd name="connsiteY15" fmla="*/ 10327 h 20539"/>
                <a:gd name="connsiteX16" fmla="*/ 9951 w 12051"/>
                <a:gd name="connsiteY16" fmla="*/ 4861 h 20539"/>
                <a:gd name="connsiteX17" fmla="*/ 10354 w 12051"/>
                <a:gd name="connsiteY17" fmla="*/ 4861 h 20539"/>
                <a:gd name="connsiteX18" fmla="*/ 10929 w 12051"/>
                <a:gd name="connsiteY18" fmla="*/ 4919 h 20539"/>
                <a:gd name="connsiteX19" fmla="*/ 11706 w 12051"/>
                <a:gd name="connsiteY19" fmla="*/ 5121 h 20539"/>
                <a:gd name="connsiteX20" fmla="*/ 11850 w 12051"/>
                <a:gd name="connsiteY20" fmla="*/ 4344 h 20539"/>
                <a:gd name="connsiteX21" fmla="*/ 12051 w 12051"/>
                <a:gd name="connsiteY21" fmla="*/ 2359 h 20539"/>
                <a:gd name="connsiteX22" fmla="*/ 11878 w 12051"/>
                <a:gd name="connsiteY22" fmla="*/ 719 h 20539"/>
                <a:gd name="connsiteX23" fmla="*/ 11735 w 12051"/>
                <a:gd name="connsiteY23" fmla="*/ 201 h 2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51" h="20539">
                  <a:moveTo>
                    <a:pt x="11735" y="201"/>
                  </a:moveTo>
                  <a:lnTo>
                    <a:pt x="11217" y="144"/>
                  </a:lnTo>
                  <a:cubicBezTo>
                    <a:pt x="10901" y="115"/>
                    <a:pt x="10383" y="58"/>
                    <a:pt x="9923" y="58"/>
                  </a:cubicBezTo>
                  <a:cubicBezTo>
                    <a:pt x="7967" y="58"/>
                    <a:pt x="6299" y="690"/>
                    <a:pt x="4947" y="1985"/>
                  </a:cubicBezTo>
                  <a:cubicBezTo>
                    <a:pt x="4890" y="1496"/>
                    <a:pt x="4803" y="1064"/>
                    <a:pt x="4746" y="777"/>
                  </a:cubicBezTo>
                  <a:lnTo>
                    <a:pt x="4659" y="288"/>
                  </a:lnTo>
                  <a:lnTo>
                    <a:pt x="4171" y="173"/>
                  </a:lnTo>
                  <a:cubicBezTo>
                    <a:pt x="3710" y="58"/>
                    <a:pt x="3106" y="0"/>
                    <a:pt x="2387" y="0"/>
                  </a:cubicBezTo>
                  <a:cubicBezTo>
                    <a:pt x="1726" y="0"/>
                    <a:pt x="1208" y="58"/>
                    <a:pt x="633" y="173"/>
                  </a:cubicBezTo>
                  <a:lnTo>
                    <a:pt x="0" y="288"/>
                  </a:lnTo>
                  <a:lnTo>
                    <a:pt x="0" y="20281"/>
                  </a:lnTo>
                  <a:lnTo>
                    <a:pt x="633" y="20396"/>
                  </a:lnTo>
                  <a:cubicBezTo>
                    <a:pt x="1409" y="20540"/>
                    <a:pt x="2272" y="20540"/>
                    <a:pt x="2704" y="20540"/>
                  </a:cubicBezTo>
                  <a:cubicBezTo>
                    <a:pt x="3164" y="20540"/>
                    <a:pt x="4027" y="20511"/>
                    <a:pt x="4746" y="20367"/>
                  </a:cubicBezTo>
                  <a:lnTo>
                    <a:pt x="5378" y="20252"/>
                  </a:lnTo>
                  <a:lnTo>
                    <a:pt x="5378" y="10327"/>
                  </a:lnTo>
                  <a:cubicBezTo>
                    <a:pt x="5378" y="6588"/>
                    <a:pt x="6845" y="4861"/>
                    <a:pt x="9951" y="4861"/>
                  </a:cubicBezTo>
                  <a:lnTo>
                    <a:pt x="10354" y="4861"/>
                  </a:lnTo>
                  <a:cubicBezTo>
                    <a:pt x="10440" y="4861"/>
                    <a:pt x="10699" y="4861"/>
                    <a:pt x="10929" y="4919"/>
                  </a:cubicBezTo>
                  <a:lnTo>
                    <a:pt x="11706" y="5121"/>
                  </a:lnTo>
                  <a:lnTo>
                    <a:pt x="11850" y="4344"/>
                  </a:lnTo>
                  <a:cubicBezTo>
                    <a:pt x="11994" y="3682"/>
                    <a:pt x="12051" y="2963"/>
                    <a:pt x="12051" y="2359"/>
                  </a:cubicBezTo>
                  <a:cubicBezTo>
                    <a:pt x="12051" y="1697"/>
                    <a:pt x="11994" y="1180"/>
                    <a:pt x="11878" y="719"/>
                  </a:cubicBezTo>
                  <a:lnTo>
                    <a:pt x="11735" y="201"/>
                  </a:lnTo>
                  <a:close/>
                </a:path>
              </a:pathLst>
            </a:custGeom>
            <a:grpFill/>
            <a:ln w="2874" cap="flat">
              <a:noFill/>
              <a:prstDash val="solid"/>
              <a:miter/>
            </a:ln>
          </p:spPr>
          <p:txBody>
            <a:bodyPr rtlCol="0" anchor="ctr"/>
            <a:lstStyle/>
            <a:p>
              <a:endParaRPr lang="en-US"/>
            </a:p>
          </p:txBody>
        </p:sp>
        <p:sp>
          <p:nvSpPr>
            <p:cNvPr id="34" name="Graphic 7">
              <a:extLst>
                <a:ext uri="{FF2B5EF4-FFF2-40B4-BE49-F238E27FC236}">
                  <a16:creationId xmlns:a16="http://schemas.microsoft.com/office/drawing/2014/main" id="{EC441276-82E5-5F43-9870-53ECF771070B}"/>
                </a:ext>
              </a:extLst>
            </p:cNvPr>
            <p:cNvSpPr/>
            <p:nvPr/>
          </p:nvSpPr>
          <p:spPr>
            <a:xfrm>
              <a:off x="6175610" y="3424454"/>
              <a:ext cx="16738" cy="21114"/>
            </a:xfrm>
            <a:custGeom>
              <a:avLst/>
              <a:gdLst>
                <a:gd name="connsiteX0" fmla="*/ 15819 w 16738"/>
                <a:gd name="connsiteY0" fmla="*/ 16225 h 21114"/>
                <a:gd name="connsiteX1" fmla="*/ 15502 w 16738"/>
                <a:gd name="connsiteY1" fmla="*/ 15707 h 21114"/>
                <a:gd name="connsiteX2" fmla="*/ 14927 w 16738"/>
                <a:gd name="connsiteY2" fmla="*/ 15908 h 21114"/>
                <a:gd name="connsiteX3" fmla="*/ 11044 w 16738"/>
                <a:gd name="connsiteY3" fmla="*/ 16512 h 21114"/>
                <a:gd name="connsiteX4" fmla="*/ 5579 w 16738"/>
                <a:gd name="connsiteY4" fmla="*/ 10528 h 21114"/>
                <a:gd name="connsiteX5" fmla="*/ 10728 w 16738"/>
                <a:gd name="connsiteY5" fmla="*/ 4516 h 21114"/>
                <a:gd name="connsiteX6" fmla="*/ 14812 w 16738"/>
                <a:gd name="connsiteY6" fmla="*/ 5091 h 21114"/>
                <a:gd name="connsiteX7" fmla="*/ 15416 w 16738"/>
                <a:gd name="connsiteY7" fmla="*/ 5293 h 21114"/>
                <a:gd name="connsiteX8" fmla="*/ 15703 w 16738"/>
                <a:gd name="connsiteY8" fmla="*/ 4718 h 21114"/>
                <a:gd name="connsiteX9" fmla="*/ 16451 w 16738"/>
                <a:gd name="connsiteY9" fmla="*/ 1496 h 21114"/>
                <a:gd name="connsiteX10" fmla="*/ 16451 w 16738"/>
                <a:gd name="connsiteY10" fmla="*/ 978 h 21114"/>
                <a:gd name="connsiteX11" fmla="*/ 15962 w 16738"/>
                <a:gd name="connsiteY11" fmla="*/ 805 h 21114"/>
                <a:gd name="connsiteX12" fmla="*/ 10469 w 16738"/>
                <a:gd name="connsiteY12" fmla="*/ 0 h 21114"/>
                <a:gd name="connsiteX13" fmla="*/ 0 w 16738"/>
                <a:gd name="connsiteY13" fmla="*/ 10586 h 21114"/>
                <a:gd name="connsiteX14" fmla="*/ 10728 w 16738"/>
                <a:gd name="connsiteY14" fmla="*/ 21115 h 21114"/>
                <a:gd name="connsiteX15" fmla="*/ 16221 w 16738"/>
                <a:gd name="connsiteY15" fmla="*/ 20223 h 21114"/>
                <a:gd name="connsiteX16" fmla="*/ 16739 w 16738"/>
                <a:gd name="connsiteY16" fmla="*/ 20022 h 21114"/>
                <a:gd name="connsiteX17" fmla="*/ 16710 w 16738"/>
                <a:gd name="connsiteY17" fmla="*/ 19475 h 21114"/>
                <a:gd name="connsiteX18" fmla="*/ 15819 w 16738"/>
                <a:gd name="connsiteY18" fmla="*/ 16225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738" h="21114">
                  <a:moveTo>
                    <a:pt x="15819" y="16225"/>
                  </a:moveTo>
                  <a:lnTo>
                    <a:pt x="15502" y="15707"/>
                  </a:lnTo>
                  <a:lnTo>
                    <a:pt x="14927" y="15908"/>
                  </a:lnTo>
                  <a:cubicBezTo>
                    <a:pt x="13690" y="16339"/>
                    <a:pt x="12540" y="16512"/>
                    <a:pt x="11044" y="16512"/>
                  </a:cubicBezTo>
                  <a:cubicBezTo>
                    <a:pt x="7363" y="16512"/>
                    <a:pt x="5579" y="14556"/>
                    <a:pt x="5579" y="10528"/>
                  </a:cubicBezTo>
                  <a:cubicBezTo>
                    <a:pt x="5579" y="7767"/>
                    <a:pt x="6471" y="4516"/>
                    <a:pt x="10728" y="4516"/>
                  </a:cubicBezTo>
                  <a:cubicBezTo>
                    <a:pt x="12223" y="4516"/>
                    <a:pt x="13575" y="4718"/>
                    <a:pt x="14812" y="5091"/>
                  </a:cubicBezTo>
                  <a:lnTo>
                    <a:pt x="15416" y="5293"/>
                  </a:lnTo>
                  <a:lnTo>
                    <a:pt x="15703" y="4718"/>
                  </a:lnTo>
                  <a:cubicBezTo>
                    <a:pt x="16221" y="3711"/>
                    <a:pt x="16451" y="2359"/>
                    <a:pt x="16451" y="1496"/>
                  </a:cubicBezTo>
                  <a:lnTo>
                    <a:pt x="16451" y="978"/>
                  </a:lnTo>
                  <a:lnTo>
                    <a:pt x="15962" y="805"/>
                  </a:lnTo>
                  <a:cubicBezTo>
                    <a:pt x="14409" y="230"/>
                    <a:pt x="12770" y="0"/>
                    <a:pt x="10469" y="0"/>
                  </a:cubicBezTo>
                  <a:cubicBezTo>
                    <a:pt x="4113" y="0"/>
                    <a:pt x="0" y="4142"/>
                    <a:pt x="0" y="10586"/>
                  </a:cubicBezTo>
                  <a:cubicBezTo>
                    <a:pt x="0" y="17289"/>
                    <a:pt x="3911" y="21115"/>
                    <a:pt x="10728" y="21115"/>
                  </a:cubicBezTo>
                  <a:cubicBezTo>
                    <a:pt x="12741" y="21115"/>
                    <a:pt x="14582" y="20827"/>
                    <a:pt x="16221" y="20223"/>
                  </a:cubicBezTo>
                  <a:lnTo>
                    <a:pt x="16739" y="20022"/>
                  </a:lnTo>
                  <a:lnTo>
                    <a:pt x="16710" y="19475"/>
                  </a:lnTo>
                  <a:cubicBezTo>
                    <a:pt x="16681" y="18324"/>
                    <a:pt x="16336" y="17087"/>
                    <a:pt x="15819" y="16225"/>
                  </a:cubicBezTo>
                </a:path>
              </a:pathLst>
            </a:custGeom>
            <a:grpFill/>
            <a:ln w="2874" cap="flat">
              <a:noFill/>
              <a:prstDash val="solid"/>
              <a:miter/>
            </a:ln>
          </p:spPr>
          <p:txBody>
            <a:bodyPr rtlCol="0" anchor="ctr"/>
            <a:lstStyle/>
            <a:p>
              <a:endParaRPr lang="en-US"/>
            </a:p>
          </p:txBody>
        </p:sp>
        <p:sp>
          <p:nvSpPr>
            <p:cNvPr id="35" name="Graphic 7">
              <a:extLst>
                <a:ext uri="{FF2B5EF4-FFF2-40B4-BE49-F238E27FC236}">
                  <a16:creationId xmlns:a16="http://schemas.microsoft.com/office/drawing/2014/main" id="{E00C0355-488F-794C-B10B-467B7425FFE4}"/>
                </a:ext>
              </a:extLst>
            </p:cNvPr>
            <p:cNvSpPr/>
            <p:nvPr/>
          </p:nvSpPr>
          <p:spPr>
            <a:xfrm>
              <a:off x="6194592" y="3424426"/>
              <a:ext cx="16997" cy="21085"/>
            </a:xfrm>
            <a:custGeom>
              <a:avLst/>
              <a:gdLst>
                <a:gd name="connsiteX0" fmla="*/ 8312 w 16997"/>
                <a:gd name="connsiteY0" fmla="*/ 0 h 21085"/>
                <a:gd name="connsiteX1" fmla="*/ 2128 w 16997"/>
                <a:gd name="connsiteY1" fmla="*/ 863 h 21085"/>
                <a:gd name="connsiteX2" fmla="*/ 1582 w 16997"/>
                <a:gd name="connsiteY2" fmla="*/ 1036 h 21085"/>
                <a:gd name="connsiteX3" fmla="*/ 1582 w 16997"/>
                <a:gd name="connsiteY3" fmla="*/ 1582 h 21085"/>
                <a:gd name="connsiteX4" fmla="*/ 2445 w 16997"/>
                <a:gd name="connsiteY4" fmla="*/ 4861 h 21085"/>
                <a:gd name="connsiteX5" fmla="*/ 2761 w 16997"/>
                <a:gd name="connsiteY5" fmla="*/ 5351 h 21085"/>
                <a:gd name="connsiteX6" fmla="*/ 3308 w 16997"/>
                <a:gd name="connsiteY6" fmla="*/ 5178 h 21085"/>
                <a:gd name="connsiteX7" fmla="*/ 7938 w 16997"/>
                <a:gd name="connsiteY7" fmla="*/ 4487 h 21085"/>
                <a:gd name="connsiteX8" fmla="*/ 11706 w 16997"/>
                <a:gd name="connsiteY8" fmla="*/ 7393 h 21085"/>
                <a:gd name="connsiteX9" fmla="*/ 9117 w 16997"/>
                <a:gd name="connsiteY9" fmla="*/ 7307 h 21085"/>
                <a:gd name="connsiteX10" fmla="*/ 0 w 16997"/>
                <a:gd name="connsiteY10" fmla="*/ 14355 h 21085"/>
                <a:gd name="connsiteX11" fmla="*/ 9002 w 16997"/>
                <a:gd name="connsiteY11" fmla="*/ 21086 h 21085"/>
                <a:gd name="connsiteX12" fmla="*/ 16394 w 16997"/>
                <a:gd name="connsiteY12" fmla="*/ 20166 h 21085"/>
                <a:gd name="connsiteX13" fmla="*/ 16998 w 16997"/>
                <a:gd name="connsiteY13" fmla="*/ 20022 h 21085"/>
                <a:gd name="connsiteX14" fmla="*/ 16998 w 16997"/>
                <a:gd name="connsiteY14" fmla="*/ 7681 h 21085"/>
                <a:gd name="connsiteX15" fmla="*/ 8312 w 16997"/>
                <a:gd name="connsiteY15" fmla="*/ 0 h 21085"/>
                <a:gd name="connsiteX16" fmla="*/ 11677 w 16997"/>
                <a:gd name="connsiteY16" fmla="*/ 11794 h 21085"/>
                <a:gd name="connsiteX17" fmla="*/ 11677 w 16997"/>
                <a:gd name="connsiteY17" fmla="*/ 16455 h 21085"/>
                <a:gd name="connsiteX18" fmla="*/ 8916 w 16997"/>
                <a:gd name="connsiteY18" fmla="*/ 16685 h 21085"/>
                <a:gd name="connsiteX19" fmla="*/ 5321 w 16997"/>
                <a:gd name="connsiteY19" fmla="*/ 14297 h 21085"/>
                <a:gd name="connsiteX20" fmla="*/ 9462 w 16997"/>
                <a:gd name="connsiteY20" fmla="*/ 11650 h 21085"/>
                <a:gd name="connsiteX21" fmla="*/ 11677 w 16997"/>
                <a:gd name="connsiteY21" fmla="*/ 11794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997" h="21085">
                  <a:moveTo>
                    <a:pt x="8312" y="0"/>
                  </a:moveTo>
                  <a:cubicBezTo>
                    <a:pt x="6184" y="0"/>
                    <a:pt x="3854" y="316"/>
                    <a:pt x="2128" y="863"/>
                  </a:cubicBezTo>
                  <a:lnTo>
                    <a:pt x="1582" y="1036"/>
                  </a:lnTo>
                  <a:lnTo>
                    <a:pt x="1582" y="1582"/>
                  </a:lnTo>
                  <a:cubicBezTo>
                    <a:pt x="1582" y="2877"/>
                    <a:pt x="1870" y="3941"/>
                    <a:pt x="2445" y="4861"/>
                  </a:cubicBezTo>
                  <a:lnTo>
                    <a:pt x="2761" y="5351"/>
                  </a:lnTo>
                  <a:lnTo>
                    <a:pt x="3308" y="5178"/>
                  </a:lnTo>
                  <a:cubicBezTo>
                    <a:pt x="4976" y="4689"/>
                    <a:pt x="6385" y="4487"/>
                    <a:pt x="7938" y="4487"/>
                  </a:cubicBezTo>
                  <a:cubicBezTo>
                    <a:pt x="10987" y="4487"/>
                    <a:pt x="11648" y="5609"/>
                    <a:pt x="11706" y="7393"/>
                  </a:cubicBezTo>
                  <a:cubicBezTo>
                    <a:pt x="10987" y="7335"/>
                    <a:pt x="10153" y="7307"/>
                    <a:pt x="9117" y="7307"/>
                  </a:cubicBezTo>
                  <a:cubicBezTo>
                    <a:pt x="3595" y="7307"/>
                    <a:pt x="0" y="10068"/>
                    <a:pt x="0" y="14355"/>
                  </a:cubicBezTo>
                  <a:cubicBezTo>
                    <a:pt x="0" y="19935"/>
                    <a:pt x="4889" y="21086"/>
                    <a:pt x="9002" y="21086"/>
                  </a:cubicBezTo>
                  <a:cubicBezTo>
                    <a:pt x="11102" y="21086"/>
                    <a:pt x="13604" y="20770"/>
                    <a:pt x="16394" y="20166"/>
                  </a:cubicBezTo>
                  <a:lnTo>
                    <a:pt x="16998" y="20022"/>
                  </a:lnTo>
                  <a:lnTo>
                    <a:pt x="16998" y="7681"/>
                  </a:lnTo>
                  <a:cubicBezTo>
                    <a:pt x="16969" y="2589"/>
                    <a:pt x="14035" y="0"/>
                    <a:pt x="8312" y="0"/>
                  </a:cubicBezTo>
                  <a:moveTo>
                    <a:pt x="11677" y="11794"/>
                  </a:moveTo>
                  <a:lnTo>
                    <a:pt x="11677" y="16455"/>
                  </a:lnTo>
                  <a:cubicBezTo>
                    <a:pt x="10900" y="16598"/>
                    <a:pt x="9922" y="16685"/>
                    <a:pt x="8916" y="16685"/>
                  </a:cubicBezTo>
                  <a:cubicBezTo>
                    <a:pt x="6299" y="16685"/>
                    <a:pt x="5321" y="16052"/>
                    <a:pt x="5321" y="14297"/>
                  </a:cubicBezTo>
                  <a:cubicBezTo>
                    <a:pt x="5321" y="13175"/>
                    <a:pt x="5752" y="11650"/>
                    <a:pt x="9462" y="11650"/>
                  </a:cubicBezTo>
                  <a:cubicBezTo>
                    <a:pt x="10066" y="11650"/>
                    <a:pt x="10987" y="11708"/>
                    <a:pt x="11677" y="11794"/>
                  </a:cubicBezTo>
                </a:path>
              </a:pathLst>
            </a:custGeom>
            <a:grpFill/>
            <a:ln w="2874" cap="flat">
              <a:noFill/>
              <a:prstDash val="solid"/>
              <a:miter/>
            </a:ln>
          </p:spPr>
          <p:txBody>
            <a:bodyPr rtlCol="0" anchor="ctr"/>
            <a:lstStyle/>
            <a:p>
              <a:endParaRPr lang="en-US"/>
            </a:p>
          </p:txBody>
        </p:sp>
        <p:sp>
          <p:nvSpPr>
            <p:cNvPr id="36" name="Graphic 7">
              <a:extLst>
                <a:ext uri="{FF2B5EF4-FFF2-40B4-BE49-F238E27FC236}">
                  <a16:creationId xmlns:a16="http://schemas.microsoft.com/office/drawing/2014/main" id="{A999AAED-927F-4C4F-8D26-713FE53EC710}"/>
                </a:ext>
              </a:extLst>
            </p:cNvPr>
            <p:cNvSpPr/>
            <p:nvPr/>
          </p:nvSpPr>
          <p:spPr>
            <a:xfrm>
              <a:off x="6166579" y="3424224"/>
              <a:ext cx="5320" cy="21172"/>
            </a:xfrm>
            <a:custGeom>
              <a:avLst/>
              <a:gdLst>
                <a:gd name="connsiteX0" fmla="*/ 4688 w 5320"/>
                <a:gd name="connsiteY0" fmla="*/ 144 h 21172"/>
                <a:gd name="connsiteX1" fmla="*/ 2675 w 5320"/>
                <a:gd name="connsiteY1" fmla="*/ 0 h 21172"/>
                <a:gd name="connsiteX2" fmla="*/ 633 w 5320"/>
                <a:gd name="connsiteY2" fmla="*/ 144 h 21172"/>
                <a:gd name="connsiteX3" fmla="*/ 0 w 5320"/>
                <a:gd name="connsiteY3" fmla="*/ 259 h 21172"/>
                <a:gd name="connsiteX4" fmla="*/ 0 w 5320"/>
                <a:gd name="connsiteY4" fmla="*/ 20885 h 21172"/>
                <a:gd name="connsiteX5" fmla="*/ 633 w 5320"/>
                <a:gd name="connsiteY5" fmla="*/ 21000 h 21172"/>
                <a:gd name="connsiteX6" fmla="*/ 2646 w 5320"/>
                <a:gd name="connsiteY6" fmla="*/ 21172 h 21172"/>
                <a:gd name="connsiteX7" fmla="*/ 4688 w 5320"/>
                <a:gd name="connsiteY7" fmla="*/ 21000 h 21172"/>
                <a:gd name="connsiteX8" fmla="*/ 5321 w 5320"/>
                <a:gd name="connsiteY8" fmla="*/ 20885 h 21172"/>
                <a:gd name="connsiteX9" fmla="*/ 5321 w 5320"/>
                <a:gd name="connsiteY9" fmla="*/ 259 h 21172"/>
                <a:gd name="connsiteX10" fmla="*/ 4688 w 5320"/>
                <a:gd name="connsiteY10" fmla="*/ 144 h 21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20" h="21172">
                  <a:moveTo>
                    <a:pt x="4688" y="144"/>
                  </a:moveTo>
                  <a:cubicBezTo>
                    <a:pt x="4055" y="29"/>
                    <a:pt x="3250" y="0"/>
                    <a:pt x="2675" y="0"/>
                  </a:cubicBezTo>
                  <a:cubicBezTo>
                    <a:pt x="2215" y="0"/>
                    <a:pt x="1352" y="29"/>
                    <a:pt x="633" y="144"/>
                  </a:cubicBezTo>
                  <a:lnTo>
                    <a:pt x="0" y="259"/>
                  </a:lnTo>
                  <a:lnTo>
                    <a:pt x="0" y="20885"/>
                  </a:lnTo>
                  <a:lnTo>
                    <a:pt x="633" y="21000"/>
                  </a:lnTo>
                  <a:cubicBezTo>
                    <a:pt x="1265" y="21115"/>
                    <a:pt x="2071" y="21172"/>
                    <a:pt x="2646" y="21172"/>
                  </a:cubicBezTo>
                  <a:cubicBezTo>
                    <a:pt x="3106" y="21172"/>
                    <a:pt x="3969" y="21144"/>
                    <a:pt x="4688" y="21000"/>
                  </a:cubicBezTo>
                  <a:lnTo>
                    <a:pt x="5321" y="20885"/>
                  </a:lnTo>
                  <a:lnTo>
                    <a:pt x="5321" y="259"/>
                  </a:lnTo>
                  <a:lnTo>
                    <a:pt x="4688" y="144"/>
                  </a:lnTo>
                  <a:close/>
                </a:path>
              </a:pathLst>
            </a:custGeom>
            <a:grpFill/>
            <a:ln w="2874" cap="flat">
              <a:noFill/>
              <a:prstDash val="solid"/>
              <a:miter/>
            </a:ln>
          </p:spPr>
          <p:txBody>
            <a:bodyPr rtlCol="0" anchor="ctr"/>
            <a:lstStyle/>
            <a:p>
              <a:endParaRPr lang="en-US"/>
            </a:p>
          </p:txBody>
        </p:sp>
        <p:sp>
          <p:nvSpPr>
            <p:cNvPr id="37" name="Graphic 7">
              <a:extLst>
                <a:ext uri="{FF2B5EF4-FFF2-40B4-BE49-F238E27FC236}">
                  <a16:creationId xmlns:a16="http://schemas.microsoft.com/office/drawing/2014/main" id="{95474332-406F-FE48-B2D2-0A2009B9A871}"/>
                </a:ext>
              </a:extLst>
            </p:cNvPr>
            <p:cNvSpPr/>
            <p:nvPr/>
          </p:nvSpPr>
          <p:spPr>
            <a:xfrm>
              <a:off x="6166234"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41" name="Graphic 7">
              <a:extLst>
                <a:ext uri="{FF2B5EF4-FFF2-40B4-BE49-F238E27FC236}">
                  <a16:creationId xmlns:a16="http://schemas.microsoft.com/office/drawing/2014/main" id="{B7D6D667-3EC1-8B48-94E7-E8865F7EF565}"/>
                </a:ext>
              </a:extLst>
            </p:cNvPr>
            <p:cNvSpPr/>
            <p:nvPr/>
          </p:nvSpPr>
          <p:spPr>
            <a:xfrm>
              <a:off x="6095222" y="3424224"/>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6"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42" name="Graphic 7">
              <a:extLst>
                <a:ext uri="{FF2B5EF4-FFF2-40B4-BE49-F238E27FC236}">
                  <a16:creationId xmlns:a16="http://schemas.microsoft.com/office/drawing/2014/main" id="{AE8D6072-3001-2340-B347-9A1DC9010D21}"/>
                </a:ext>
              </a:extLst>
            </p:cNvPr>
            <p:cNvSpPr/>
            <p:nvPr/>
          </p:nvSpPr>
          <p:spPr>
            <a:xfrm>
              <a:off x="6094906"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43" name="Graphic 7">
              <a:extLst>
                <a:ext uri="{FF2B5EF4-FFF2-40B4-BE49-F238E27FC236}">
                  <a16:creationId xmlns:a16="http://schemas.microsoft.com/office/drawing/2014/main" id="{22994F9A-9146-1546-B555-A5F08E992993}"/>
                </a:ext>
              </a:extLst>
            </p:cNvPr>
            <p:cNvSpPr/>
            <p:nvPr/>
          </p:nvSpPr>
          <p:spPr>
            <a:xfrm>
              <a:off x="6061946" y="3424282"/>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5"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44" name="Graphic 7">
              <a:extLst>
                <a:ext uri="{FF2B5EF4-FFF2-40B4-BE49-F238E27FC236}">
                  <a16:creationId xmlns:a16="http://schemas.microsoft.com/office/drawing/2014/main" id="{E441C3A7-BD5E-414C-8195-F1B14C870E03}"/>
                </a:ext>
              </a:extLst>
            </p:cNvPr>
            <p:cNvSpPr/>
            <p:nvPr/>
          </p:nvSpPr>
          <p:spPr>
            <a:xfrm>
              <a:off x="6061601" y="3416428"/>
              <a:ext cx="5925" cy="5925"/>
            </a:xfrm>
            <a:custGeom>
              <a:avLst/>
              <a:gdLst>
                <a:gd name="connsiteX0" fmla="*/ 2962 w 5925"/>
                <a:gd name="connsiteY0" fmla="*/ 0 h 5925"/>
                <a:gd name="connsiteX1" fmla="*/ 0 w 5925"/>
                <a:gd name="connsiteY1" fmla="*/ 2963 h 5925"/>
                <a:gd name="connsiteX2" fmla="*/ 2962 w 5925"/>
                <a:gd name="connsiteY2" fmla="*/ 5926 h 5925"/>
                <a:gd name="connsiteX3" fmla="*/ 5925 w 5925"/>
                <a:gd name="connsiteY3" fmla="*/ 2963 h 5925"/>
                <a:gd name="connsiteX4" fmla="*/ 2962 w 5925"/>
                <a:gd name="connsiteY4" fmla="*/ 0 h 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5" h="5925">
                  <a:moveTo>
                    <a:pt x="2962" y="0"/>
                  </a:moveTo>
                  <a:cubicBezTo>
                    <a:pt x="1323" y="0"/>
                    <a:pt x="0" y="1323"/>
                    <a:pt x="0" y="2963"/>
                  </a:cubicBezTo>
                  <a:cubicBezTo>
                    <a:pt x="0" y="4603"/>
                    <a:pt x="1323" y="5926"/>
                    <a:pt x="2962" y="5926"/>
                  </a:cubicBezTo>
                  <a:cubicBezTo>
                    <a:pt x="4602" y="5926"/>
                    <a:pt x="5925" y="4603"/>
                    <a:pt x="5925" y="2963"/>
                  </a:cubicBezTo>
                  <a:cubicBezTo>
                    <a:pt x="5953" y="1352"/>
                    <a:pt x="4602" y="0"/>
                    <a:pt x="2962" y="0"/>
                  </a:cubicBezTo>
                </a:path>
              </a:pathLst>
            </a:custGeom>
            <a:grpFill/>
            <a:ln w="2874" cap="flat">
              <a:noFill/>
              <a:prstDash val="solid"/>
              <a:miter/>
            </a:ln>
          </p:spPr>
          <p:txBody>
            <a:bodyPr rtlCol="0" anchor="ctr"/>
            <a:lstStyle/>
            <a:p>
              <a:endParaRPr lang="en-US"/>
            </a:p>
          </p:txBody>
        </p:sp>
        <p:sp>
          <p:nvSpPr>
            <p:cNvPr id="45" name="Graphic 7">
              <a:extLst>
                <a:ext uri="{FF2B5EF4-FFF2-40B4-BE49-F238E27FC236}">
                  <a16:creationId xmlns:a16="http://schemas.microsoft.com/office/drawing/2014/main" id="{C4301233-B54B-9246-8EE9-97EBB7DD9B1E}"/>
                </a:ext>
              </a:extLst>
            </p:cNvPr>
            <p:cNvSpPr/>
            <p:nvPr/>
          </p:nvSpPr>
          <p:spPr>
            <a:xfrm>
              <a:off x="6000685" y="3423879"/>
              <a:ext cx="9318" cy="14786"/>
            </a:xfrm>
            <a:custGeom>
              <a:avLst/>
              <a:gdLst>
                <a:gd name="connsiteX0" fmla="*/ 1122 w 9318"/>
                <a:gd name="connsiteY0" fmla="*/ 14729 h 14786"/>
                <a:gd name="connsiteX1" fmla="*/ 1208 w 9318"/>
                <a:gd name="connsiteY1" fmla="*/ 14729 h 14786"/>
                <a:gd name="connsiteX2" fmla="*/ 2301 w 9318"/>
                <a:gd name="connsiteY2" fmla="*/ 14786 h 14786"/>
                <a:gd name="connsiteX3" fmla="*/ 2473 w 9318"/>
                <a:gd name="connsiteY3" fmla="*/ 14786 h 14786"/>
                <a:gd name="connsiteX4" fmla="*/ 2589 w 9318"/>
                <a:gd name="connsiteY4" fmla="*/ 14786 h 14786"/>
                <a:gd name="connsiteX5" fmla="*/ 9319 w 9318"/>
                <a:gd name="connsiteY5" fmla="*/ 7134 h 14786"/>
                <a:gd name="connsiteX6" fmla="*/ 4573 w 9318"/>
                <a:gd name="connsiteY6" fmla="*/ 0 h 14786"/>
                <a:gd name="connsiteX7" fmla="*/ 345 w 9318"/>
                <a:gd name="connsiteY7" fmla="*/ 5207 h 14786"/>
                <a:gd name="connsiteX8" fmla="*/ 345 w 9318"/>
                <a:gd name="connsiteY8" fmla="*/ 10960 h 14786"/>
                <a:gd name="connsiteX9" fmla="*/ 0 w 9318"/>
                <a:gd name="connsiteY9" fmla="*/ 14470 h 14786"/>
                <a:gd name="connsiteX10" fmla="*/ 575 w 9318"/>
                <a:gd name="connsiteY10" fmla="*/ 14614 h 14786"/>
                <a:gd name="connsiteX11" fmla="*/ 661 w 9318"/>
                <a:gd name="connsiteY11" fmla="*/ 14643 h 14786"/>
                <a:gd name="connsiteX12" fmla="*/ 1122 w 9318"/>
                <a:gd name="connsiteY12" fmla="*/ 14729 h 1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18" h="14786">
                  <a:moveTo>
                    <a:pt x="1122" y="14729"/>
                  </a:moveTo>
                  <a:lnTo>
                    <a:pt x="1208" y="14729"/>
                  </a:lnTo>
                  <a:cubicBezTo>
                    <a:pt x="1553" y="14757"/>
                    <a:pt x="1927" y="14786"/>
                    <a:pt x="2301" y="14786"/>
                  </a:cubicBezTo>
                  <a:lnTo>
                    <a:pt x="2473" y="14786"/>
                  </a:lnTo>
                  <a:lnTo>
                    <a:pt x="2589" y="14786"/>
                  </a:lnTo>
                  <a:cubicBezTo>
                    <a:pt x="7047" y="14786"/>
                    <a:pt x="9319" y="12226"/>
                    <a:pt x="9319" y="7134"/>
                  </a:cubicBezTo>
                  <a:cubicBezTo>
                    <a:pt x="9319" y="2129"/>
                    <a:pt x="7909" y="0"/>
                    <a:pt x="4573" y="0"/>
                  </a:cubicBezTo>
                  <a:cubicBezTo>
                    <a:pt x="1841" y="0"/>
                    <a:pt x="345" y="1841"/>
                    <a:pt x="345" y="5207"/>
                  </a:cubicBezTo>
                  <a:lnTo>
                    <a:pt x="345" y="10960"/>
                  </a:lnTo>
                  <a:cubicBezTo>
                    <a:pt x="345" y="11938"/>
                    <a:pt x="288" y="13521"/>
                    <a:pt x="0" y="14470"/>
                  </a:cubicBezTo>
                  <a:cubicBezTo>
                    <a:pt x="144" y="14527"/>
                    <a:pt x="345" y="14556"/>
                    <a:pt x="575" y="14614"/>
                  </a:cubicBezTo>
                  <a:lnTo>
                    <a:pt x="661" y="14643"/>
                  </a:lnTo>
                  <a:cubicBezTo>
                    <a:pt x="748" y="14671"/>
                    <a:pt x="949" y="14700"/>
                    <a:pt x="1122" y="14729"/>
                  </a:cubicBezTo>
                </a:path>
              </a:pathLst>
            </a:custGeom>
            <a:grpFill/>
            <a:ln w="2874" cap="flat">
              <a:noFill/>
              <a:prstDash val="solid"/>
              <a:miter/>
            </a:ln>
          </p:spPr>
          <p:txBody>
            <a:bodyPr rtlCol="0" anchor="ctr"/>
            <a:lstStyle/>
            <a:p>
              <a:endParaRPr lang="en-US"/>
            </a:p>
          </p:txBody>
        </p:sp>
        <p:sp>
          <p:nvSpPr>
            <p:cNvPr id="46" name="Graphic 7">
              <a:extLst>
                <a:ext uri="{FF2B5EF4-FFF2-40B4-BE49-F238E27FC236}">
                  <a16:creationId xmlns:a16="http://schemas.microsoft.com/office/drawing/2014/main" id="{850A1F36-2DA2-4249-90C2-B810D89892CD}"/>
                </a:ext>
              </a:extLst>
            </p:cNvPr>
            <p:cNvSpPr/>
            <p:nvPr/>
          </p:nvSpPr>
          <p:spPr>
            <a:xfrm>
              <a:off x="5980466" y="3405957"/>
              <a:ext cx="45586" cy="45595"/>
            </a:xfrm>
            <a:custGeom>
              <a:avLst/>
              <a:gdLst>
                <a:gd name="connsiteX0" fmla="*/ 11476 w 45586"/>
                <a:gd name="connsiteY0" fmla="*/ 38289 h 45595"/>
                <a:gd name="connsiteX1" fmla="*/ 12223 w 45586"/>
                <a:gd name="connsiteY1" fmla="*/ 35297 h 45595"/>
                <a:gd name="connsiteX2" fmla="*/ 12223 w 45586"/>
                <a:gd name="connsiteY2" fmla="*/ 35297 h 45595"/>
                <a:gd name="connsiteX3" fmla="*/ 12223 w 45586"/>
                <a:gd name="connsiteY3" fmla="*/ 2589 h 45595"/>
                <a:gd name="connsiteX4" fmla="*/ 0 w 45586"/>
                <a:gd name="connsiteY4" fmla="*/ 22783 h 45595"/>
                <a:gd name="connsiteX5" fmla="*/ 22779 w 45586"/>
                <a:gd name="connsiteY5" fmla="*/ 45595 h 45595"/>
                <a:gd name="connsiteX6" fmla="*/ 45587 w 45586"/>
                <a:gd name="connsiteY6" fmla="*/ 22783 h 45595"/>
                <a:gd name="connsiteX7" fmla="*/ 22779 w 45586"/>
                <a:gd name="connsiteY7" fmla="*/ 0 h 45595"/>
                <a:gd name="connsiteX8" fmla="*/ 20421 w 45586"/>
                <a:gd name="connsiteY8" fmla="*/ 115 h 45595"/>
                <a:gd name="connsiteX9" fmla="*/ 20421 w 45586"/>
                <a:gd name="connsiteY9" fmla="*/ 13204 h 45595"/>
                <a:gd name="connsiteX10" fmla="*/ 26662 w 45586"/>
                <a:gd name="connsiteY10" fmla="*/ 10903 h 45595"/>
                <a:gd name="connsiteX11" fmla="*/ 37965 w 45586"/>
                <a:gd name="connsiteY11" fmla="*/ 24883 h 45595"/>
                <a:gd name="connsiteX12" fmla="*/ 22290 w 45586"/>
                <a:gd name="connsiteY12" fmla="*/ 39756 h 45595"/>
                <a:gd name="connsiteX13" fmla="*/ 18781 w 45586"/>
                <a:gd name="connsiteY13" fmla="*/ 39554 h 45595"/>
                <a:gd name="connsiteX14" fmla="*/ 18666 w 45586"/>
                <a:gd name="connsiteY14" fmla="*/ 39554 h 45595"/>
                <a:gd name="connsiteX15" fmla="*/ 12109 w 45586"/>
                <a:gd name="connsiteY15" fmla="*/ 38461 h 45595"/>
                <a:gd name="connsiteX16" fmla="*/ 11476 w 45586"/>
                <a:gd name="connsiteY16" fmla="*/ 38289 h 45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586" h="45595">
                  <a:moveTo>
                    <a:pt x="11476" y="38289"/>
                  </a:moveTo>
                  <a:cubicBezTo>
                    <a:pt x="12281" y="37310"/>
                    <a:pt x="12223" y="35297"/>
                    <a:pt x="12223" y="35297"/>
                  </a:cubicBezTo>
                  <a:lnTo>
                    <a:pt x="12223" y="35297"/>
                  </a:lnTo>
                  <a:lnTo>
                    <a:pt x="12223" y="2589"/>
                  </a:lnTo>
                  <a:cubicBezTo>
                    <a:pt x="4947" y="6386"/>
                    <a:pt x="0" y="14009"/>
                    <a:pt x="0" y="22783"/>
                  </a:cubicBezTo>
                  <a:cubicBezTo>
                    <a:pt x="0" y="35383"/>
                    <a:pt x="10210" y="45595"/>
                    <a:pt x="22779" y="45595"/>
                  </a:cubicBezTo>
                  <a:cubicBezTo>
                    <a:pt x="35376" y="45595"/>
                    <a:pt x="45587" y="35383"/>
                    <a:pt x="45587" y="22783"/>
                  </a:cubicBezTo>
                  <a:cubicBezTo>
                    <a:pt x="45587" y="10184"/>
                    <a:pt x="35376" y="0"/>
                    <a:pt x="22779" y="0"/>
                  </a:cubicBezTo>
                  <a:cubicBezTo>
                    <a:pt x="21974" y="0"/>
                    <a:pt x="21197" y="29"/>
                    <a:pt x="20421" y="115"/>
                  </a:cubicBezTo>
                  <a:lnTo>
                    <a:pt x="20421" y="13204"/>
                  </a:lnTo>
                  <a:cubicBezTo>
                    <a:pt x="21830" y="11766"/>
                    <a:pt x="24131" y="10903"/>
                    <a:pt x="26662" y="10903"/>
                  </a:cubicBezTo>
                  <a:cubicBezTo>
                    <a:pt x="33737" y="10903"/>
                    <a:pt x="37965" y="16138"/>
                    <a:pt x="37965" y="24883"/>
                  </a:cubicBezTo>
                  <a:cubicBezTo>
                    <a:pt x="37965" y="34060"/>
                    <a:pt x="31954" y="39756"/>
                    <a:pt x="22290" y="39756"/>
                  </a:cubicBezTo>
                  <a:cubicBezTo>
                    <a:pt x="21197" y="39756"/>
                    <a:pt x="19989" y="39698"/>
                    <a:pt x="18781" y="39554"/>
                  </a:cubicBezTo>
                  <a:lnTo>
                    <a:pt x="18666" y="39554"/>
                  </a:lnTo>
                  <a:cubicBezTo>
                    <a:pt x="16135" y="39410"/>
                    <a:pt x="12281" y="38490"/>
                    <a:pt x="12109" y="38461"/>
                  </a:cubicBezTo>
                  <a:lnTo>
                    <a:pt x="11476" y="38289"/>
                  </a:lnTo>
                  <a:close/>
                </a:path>
              </a:pathLst>
            </a:custGeom>
            <a:grpFill/>
            <a:ln w="2874" cap="flat">
              <a:noFill/>
              <a:prstDash val="solid"/>
              <a:miter/>
            </a:ln>
          </p:spPr>
          <p:txBody>
            <a:bodyPr rtlCol="0" anchor="ctr"/>
            <a:lstStyle/>
            <a:p>
              <a:endParaRPr lang="en-US"/>
            </a:p>
          </p:txBody>
        </p:sp>
      </p:grpSp>
    </p:spTree>
    <p:extLst>
      <p:ext uri="{BB962C8B-B14F-4D97-AF65-F5344CB8AC3E}">
        <p14:creationId xmlns:p14="http://schemas.microsoft.com/office/powerpoint/2010/main" val="26017701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Content Text - Option 06">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42115D2-58B2-794A-B02C-8191BF6E8206}"/>
              </a:ext>
            </a:extLst>
          </p:cNvPr>
          <p:cNvGrpSpPr/>
          <p:nvPr userDrawn="1"/>
        </p:nvGrpSpPr>
        <p:grpSpPr>
          <a:xfrm>
            <a:off x="1" y="0"/>
            <a:ext cx="3396085" cy="6858000"/>
            <a:chOff x="1" y="0"/>
            <a:chExt cx="3396085" cy="6858000"/>
          </a:xfrm>
          <a:solidFill>
            <a:schemeClr val="accent1"/>
          </a:solidFill>
        </p:grpSpPr>
        <p:sp>
          <p:nvSpPr>
            <p:cNvPr id="42" name="Freeform 41">
              <a:extLst>
                <a:ext uri="{FF2B5EF4-FFF2-40B4-BE49-F238E27FC236}">
                  <a16:creationId xmlns:a16="http://schemas.microsoft.com/office/drawing/2014/main" id="{54B59B82-43C7-CE46-B70E-780DDD542357}"/>
                </a:ext>
              </a:extLst>
            </p:cNvPr>
            <p:cNvSpPr/>
            <p:nvPr userDrawn="1"/>
          </p:nvSpPr>
          <p:spPr>
            <a:xfrm>
              <a:off x="1479360" y="0"/>
              <a:ext cx="1916726" cy="6858000"/>
            </a:xfrm>
            <a:custGeom>
              <a:avLst/>
              <a:gdLst>
                <a:gd name="connsiteX0" fmla="*/ 0 w 1916726"/>
                <a:gd name="connsiteY0" fmla="*/ 0 h 6858000"/>
                <a:gd name="connsiteX1" fmla="*/ 26210 w 1916726"/>
                <a:gd name="connsiteY1" fmla="*/ 0 h 6858000"/>
                <a:gd name="connsiteX2" fmla="*/ 125779 w 1916726"/>
                <a:gd name="connsiteY2" fmla="*/ 38855 h 6858000"/>
                <a:gd name="connsiteX3" fmla="*/ 769563 w 1916726"/>
                <a:gd name="connsiteY3" fmla="*/ 453665 h 6858000"/>
                <a:gd name="connsiteX4" fmla="*/ 1534853 w 1916726"/>
                <a:gd name="connsiteY4" fmla="*/ 2156774 h 6858000"/>
                <a:gd name="connsiteX5" fmla="*/ 1247892 w 1916726"/>
                <a:gd name="connsiteY5" fmla="*/ 3298475 h 6858000"/>
                <a:gd name="connsiteX6" fmla="*/ 483665 w 1916726"/>
                <a:gd name="connsiteY6" fmla="*/ 4141885 h 6858000"/>
                <a:gd name="connsiteX7" fmla="*/ 1559619 w 1916726"/>
                <a:gd name="connsiteY7" fmla="*/ 5037724 h 6858000"/>
                <a:gd name="connsiteX8" fmla="*/ 1916726 w 1916726"/>
                <a:gd name="connsiteY8" fmla="*/ 6294215 h 6858000"/>
                <a:gd name="connsiteX9" fmla="*/ 1868164 w 1916726"/>
                <a:gd name="connsiteY9" fmla="*/ 6787936 h 6858000"/>
                <a:gd name="connsiteX10" fmla="*/ 1849802 w 1916726"/>
                <a:gd name="connsiteY10" fmla="*/ 6858000 h 6858000"/>
                <a:gd name="connsiteX11" fmla="*/ 1840504 w 1916726"/>
                <a:gd name="connsiteY11" fmla="*/ 6858000 h 6858000"/>
                <a:gd name="connsiteX12" fmla="*/ 1859018 w 1916726"/>
                <a:gd name="connsiteY12" fmla="*/ 6786987 h 6858000"/>
                <a:gd name="connsiteX13" fmla="*/ 1907281 w 1916726"/>
                <a:gd name="connsiteY13" fmla="*/ 6294406 h 6858000"/>
                <a:gd name="connsiteX14" fmla="*/ 1551618 w 1916726"/>
                <a:gd name="connsiteY14" fmla="*/ 5042930 h 6858000"/>
                <a:gd name="connsiteX15" fmla="*/ 471909 w 1916726"/>
                <a:gd name="connsiteY15" fmla="*/ 4147282 h 6858000"/>
                <a:gd name="connsiteX16" fmla="*/ 463814 w 1916726"/>
                <a:gd name="connsiteY16" fmla="*/ 4143717 h 6858000"/>
                <a:gd name="connsiteX17" fmla="*/ 471235 w 1916726"/>
                <a:gd name="connsiteY17" fmla="*/ 4138802 h 6858000"/>
                <a:gd name="connsiteX18" fmla="*/ 1239701 w 1916726"/>
                <a:gd name="connsiteY18" fmla="*/ 3293945 h 6858000"/>
                <a:gd name="connsiteX19" fmla="*/ 1525506 w 1916726"/>
                <a:gd name="connsiteY19" fmla="*/ 2156871 h 6858000"/>
                <a:gd name="connsiteX20" fmla="*/ 1335002 w 1916726"/>
                <a:gd name="connsiteY20" fmla="*/ 1224791 h 6858000"/>
                <a:gd name="connsiteX21" fmla="*/ 763395 w 1916726"/>
                <a:gd name="connsiteY21" fmla="*/ 460895 h 6858000"/>
                <a:gd name="connsiteX22" fmla="*/ 121825 w 1916726"/>
                <a:gd name="connsiteY22" fmla="*/ 47525 h 6858000"/>
                <a:gd name="connsiteX23" fmla="*/ 0 w 1916726"/>
                <a:gd name="connsiteY23"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16726" h="6858000">
                  <a:moveTo>
                    <a:pt x="0" y="0"/>
                  </a:moveTo>
                  <a:lnTo>
                    <a:pt x="26210" y="0"/>
                  </a:lnTo>
                  <a:lnTo>
                    <a:pt x="125779" y="38855"/>
                  </a:lnTo>
                  <a:cubicBezTo>
                    <a:pt x="364202" y="145522"/>
                    <a:pt x="579132" y="283905"/>
                    <a:pt x="769563" y="453665"/>
                  </a:cubicBezTo>
                  <a:cubicBezTo>
                    <a:pt x="1277379" y="906645"/>
                    <a:pt x="1534853" y="1479615"/>
                    <a:pt x="1534853" y="2156774"/>
                  </a:cubicBezTo>
                  <a:cubicBezTo>
                    <a:pt x="1534853" y="2563201"/>
                    <a:pt x="1438299" y="2947271"/>
                    <a:pt x="1247892" y="3298475"/>
                  </a:cubicBezTo>
                  <a:cubicBezTo>
                    <a:pt x="1058933" y="3647172"/>
                    <a:pt x="801844" y="3930913"/>
                    <a:pt x="483665" y="4141885"/>
                  </a:cubicBezTo>
                  <a:cubicBezTo>
                    <a:pt x="961900" y="4353338"/>
                    <a:pt x="1323825" y="4654715"/>
                    <a:pt x="1559619" y="5037724"/>
                  </a:cubicBezTo>
                  <a:cubicBezTo>
                    <a:pt x="1796565" y="5423238"/>
                    <a:pt x="1916726" y="5845955"/>
                    <a:pt x="1916726" y="6294215"/>
                  </a:cubicBezTo>
                  <a:cubicBezTo>
                    <a:pt x="1916726" y="6465649"/>
                    <a:pt x="1900502" y="6630306"/>
                    <a:pt x="1868164" y="6787936"/>
                  </a:cubicBezTo>
                  <a:lnTo>
                    <a:pt x="1849802" y="6858000"/>
                  </a:lnTo>
                  <a:lnTo>
                    <a:pt x="1840504" y="6858000"/>
                  </a:lnTo>
                  <a:lnTo>
                    <a:pt x="1859018" y="6786987"/>
                  </a:lnTo>
                  <a:cubicBezTo>
                    <a:pt x="1891117" y="6629660"/>
                    <a:pt x="1907281" y="6465093"/>
                    <a:pt x="1907281" y="6294406"/>
                  </a:cubicBezTo>
                  <a:cubicBezTo>
                    <a:pt x="1907281" y="5847982"/>
                    <a:pt x="1787603" y="5426903"/>
                    <a:pt x="1551618" y="5042930"/>
                  </a:cubicBezTo>
                  <a:cubicBezTo>
                    <a:pt x="1315539" y="4659439"/>
                    <a:pt x="952265" y="4358160"/>
                    <a:pt x="471909" y="4147282"/>
                  </a:cubicBezTo>
                  <a:lnTo>
                    <a:pt x="463814" y="4143717"/>
                  </a:lnTo>
                  <a:lnTo>
                    <a:pt x="471235" y="4138802"/>
                  </a:lnTo>
                  <a:cubicBezTo>
                    <a:pt x="791535" y="3928116"/>
                    <a:pt x="1050068" y="3643896"/>
                    <a:pt x="1239701" y="3293945"/>
                  </a:cubicBezTo>
                  <a:cubicBezTo>
                    <a:pt x="1429341" y="2944186"/>
                    <a:pt x="1525506" y="2561660"/>
                    <a:pt x="1525506" y="2156871"/>
                  </a:cubicBezTo>
                  <a:cubicBezTo>
                    <a:pt x="1525506" y="1819735"/>
                    <a:pt x="1461427" y="1506119"/>
                    <a:pt x="1335002" y="1224791"/>
                  </a:cubicBezTo>
                  <a:cubicBezTo>
                    <a:pt x="1208580" y="943462"/>
                    <a:pt x="1016246" y="686517"/>
                    <a:pt x="763395" y="460895"/>
                  </a:cubicBezTo>
                  <a:cubicBezTo>
                    <a:pt x="573652" y="291713"/>
                    <a:pt x="359463" y="153813"/>
                    <a:pt x="121825" y="47525"/>
                  </a:cubicBezTo>
                  <a:lnTo>
                    <a:pt x="0" y="0"/>
                  </a:lnTo>
                  <a:close/>
                </a:path>
              </a:pathLst>
            </a:custGeom>
            <a:grpFill/>
            <a:ln w="2874"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2E6E670F-6542-3648-84BA-3BA3226176FD}"/>
                </a:ext>
              </a:extLst>
            </p:cNvPr>
            <p:cNvSpPr/>
            <p:nvPr userDrawn="1"/>
          </p:nvSpPr>
          <p:spPr>
            <a:xfrm>
              <a:off x="1" y="1490024"/>
              <a:ext cx="1194077" cy="1995618"/>
            </a:xfrm>
            <a:custGeom>
              <a:avLst/>
              <a:gdLst>
                <a:gd name="connsiteX0" fmla="*/ 0 w 1194077"/>
                <a:gd name="connsiteY0" fmla="*/ 0 h 1995618"/>
                <a:gd name="connsiteX1" fmla="*/ 158307 w 1194077"/>
                <a:gd name="connsiteY1" fmla="*/ 0 h 1995618"/>
                <a:gd name="connsiteX2" fmla="*/ 906346 w 1194077"/>
                <a:gd name="connsiteY2" fmla="*/ 294245 h 1995618"/>
                <a:gd name="connsiteX3" fmla="*/ 1194077 w 1194077"/>
                <a:gd name="connsiteY3" fmla="*/ 997811 h 1995618"/>
                <a:gd name="connsiteX4" fmla="*/ 906346 w 1194077"/>
                <a:gd name="connsiteY4" fmla="*/ 1701374 h 1995618"/>
                <a:gd name="connsiteX5" fmla="*/ 158307 w 1194077"/>
                <a:gd name="connsiteY5" fmla="*/ 1995618 h 1995618"/>
                <a:gd name="connsiteX6" fmla="*/ 0 w 1194077"/>
                <a:gd name="connsiteY6" fmla="*/ 1995618 h 1995618"/>
                <a:gd name="connsiteX7" fmla="*/ 0 w 1194077"/>
                <a:gd name="connsiteY7" fmla="*/ 1985982 h 1995618"/>
                <a:gd name="connsiteX8" fmla="*/ 158404 w 1194077"/>
                <a:gd name="connsiteY8" fmla="*/ 1985982 h 1995618"/>
                <a:gd name="connsiteX9" fmla="*/ 899601 w 1194077"/>
                <a:gd name="connsiteY9" fmla="*/ 1694626 h 1995618"/>
                <a:gd name="connsiteX10" fmla="*/ 1184632 w 1194077"/>
                <a:gd name="connsiteY10" fmla="*/ 997811 h 1995618"/>
                <a:gd name="connsiteX11" fmla="*/ 899601 w 1194077"/>
                <a:gd name="connsiteY11" fmla="*/ 300992 h 1995618"/>
                <a:gd name="connsiteX12" fmla="*/ 158404 w 1194077"/>
                <a:gd name="connsiteY12" fmla="*/ 9639 h 1995618"/>
                <a:gd name="connsiteX13" fmla="*/ 0 w 1194077"/>
                <a:gd name="connsiteY13" fmla="*/ 9639 h 1995618"/>
                <a:gd name="connsiteX14" fmla="*/ 0 w 1194077"/>
                <a:gd name="connsiteY14" fmla="*/ 0 h 199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4077" h="1995618">
                  <a:moveTo>
                    <a:pt x="0" y="0"/>
                  </a:moveTo>
                  <a:lnTo>
                    <a:pt x="158307" y="0"/>
                  </a:lnTo>
                  <a:cubicBezTo>
                    <a:pt x="463668" y="0"/>
                    <a:pt x="715359" y="98983"/>
                    <a:pt x="906346" y="294245"/>
                  </a:cubicBezTo>
                  <a:cubicBezTo>
                    <a:pt x="1097329" y="489603"/>
                    <a:pt x="1194077" y="726312"/>
                    <a:pt x="1194077" y="997811"/>
                  </a:cubicBezTo>
                  <a:cubicBezTo>
                    <a:pt x="1194077" y="1269500"/>
                    <a:pt x="1097235" y="1506209"/>
                    <a:pt x="906346" y="1701374"/>
                  </a:cubicBezTo>
                  <a:cubicBezTo>
                    <a:pt x="715553" y="1896639"/>
                    <a:pt x="463862" y="1995618"/>
                    <a:pt x="158307" y="1995618"/>
                  </a:cubicBezTo>
                  <a:lnTo>
                    <a:pt x="0" y="1995618"/>
                  </a:lnTo>
                  <a:lnTo>
                    <a:pt x="0" y="1985982"/>
                  </a:lnTo>
                  <a:lnTo>
                    <a:pt x="158404" y="1985982"/>
                  </a:lnTo>
                  <a:cubicBezTo>
                    <a:pt x="461259" y="1985982"/>
                    <a:pt x="710638" y="1887965"/>
                    <a:pt x="899601" y="1694626"/>
                  </a:cubicBezTo>
                  <a:cubicBezTo>
                    <a:pt x="1088755" y="1501291"/>
                    <a:pt x="1184632" y="1266897"/>
                    <a:pt x="1184632" y="997811"/>
                  </a:cubicBezTo>
                  <a:cubicBezTo>
                    <a:pt x="1184632" y="728912"/>
                    <a:pt x="1088755" y="494522"/>
                    <a:pt x="899601" y="300992"/>
                  </a:cubicBezTo>
                  <a:cubicBezTo>
                    <a:pt x="710447" y="107657"/>
                    <a:pt x="461068" y="9639"/>
                    <a:pt x="158404" y="9639"/>
                  </a:cubicBezTo>
                  <a:lnTo>
                    <a:pt x="0" y="9639"/>
                  </a:lnTo>
                  <a:lnTo>
                    <a:pt x="0" y="0"/>
                  </a:lnTo>
                  <a:close/>
                </a:path>
              </a:pathLst>
            </a:custGeom>
            <a:grpFill/>
            <a:ln w="2874"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47EABE38-9F93-2B4D-8747-CCED9A0E9558}"/>
                </a:ext>
              </a:extLst>
            </p:cNvPr>
            <p:cNvSpPr/>
            <p:nvPr userDrawn="1"/>
          </p:nvSpPr>
          <p:spPr>
            <a:xfrm>
              <a:off x="1" y="5016426"/>
              <a:ext cx="1448753" cy="1841574"/>
            </a:xfrm>
            <a:custGeom>
              <a:avLst/>
              <a:gdLst>
                <a:gd name="connsiteX0" fmla="*/ 0 w 1448753"/>
                <a:gd name="connsiteY0" fmla="*/ 0 h 1841574"/>
                <a:gd name="connsiteX1" fmla="*/ 412886 w 1448753"/>
                <a:gd name="connsiteY1" fmla="*/ 0 h 1841574"/>
                <a:gd name="connsiteX2" fmla="*/ 1160928 w 1448753"/>
                <a:gd name="connsiteY2" fmla="*/ 287882 h 1841574"/>
                <a:gd name="connsiteX3" fmla="*/ 1448753 w 1448753"/>
                <a:gd name="connsiteY3" fmla="*/ 985085 h 1841574"/>
                <a:gd name="connsiteX4" fmla="*/ 1160928 w 1448753"/>
                <a:gd name="connsiteY4" fmla="*/ 1676024 h 1841574"/>
                <a:gd name="connsiteX5" fmla="*/ 1006430 w 1448753"/>
                <a:gd name="connsiteY5" fmla="*/ 1798756 h 1841574"/>
                <a:gd name="connsiteX6" fmla="*/ 930652 w 1448753"/>
                <a:gd name="connsiteY6" fmla="*/ 1841574 h 1841574"/>
                <a:gd name="connsiteX7" fmla="*/ 909517 w 1448753"/>
                <a:gd name="connsiteY7" fmla="*/ 1841574 h 1841574"/>
                <a:gd name="connsiteX8" fmla="*/ 916454 w 1448753"/>
                <a:gd name="connsiteY8" fmla="*/ 1838555 h 1841574"/>
                <a:gd name="connsiteX9" fmla="*/ 1154184 w 1448753"/>
                <a:gd name="connsiteY9" fmla="*/ 1669086 h 1841574"/>
                <a:gd name="connsiteX10" fmla="*/ 1439118 w 1448753"/>
                <a:gd name="connsiteY10" fmla="*/ 985085 h 1841574"/>
                <a:gd name="connsiteX11" fmla="*/ 1154184 w 1448753"/>
                <a:gd name="connsiteY11" fmla="*/ 294629 h 1841574"/>
                <a:gd name="connsiteX12" fmla="*/ 412984 w 1448753"/>
                <a:gd name="connsiteY12" fmla="*/ 9639 h 1841574"/>
                <a:gd name="connsiteX13" fmla="*/ 0 w 1448753"/>
                <a:gd name="connsiteY13" fmla="*/ 9639 h 1841574"/>
                <a:gd name="connsiteX14" fmla="*/ 0 w 1448753"/>
                <a:gd name="connsiteY14" fmla="*/ 0 h 184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48753" h="1841574">
                  <a:moveTo>
                    <a:pt x="0" y="0"/>
                  </a:moveTo>
                  <a:lnTo>
                    <a:pt x="412886" y="0"/>
                  </a:lnTo>
                  <a:cubicBezTo>
                    <a:pt x="718250" y="0"/>
                    <a:pt x="969942" y="96862"/>
                    <a:pt x="1160928" y="287882"/>
                  </a:cubicBezTo>
                  <a:cubicBezTo>
                    <a:pt x="1351912" y="478905"/>
                    <a:pt x="1448753" y="713493"/>
                    <a:pt x="1448753" y="985085"/>
                  </a:cubicBezTo>
                  <a:cubicBezTo>
                    <a:pt x="1448753" y="1256876"/>
                    <a:pt x="1351912" y="1489340"/>
                    <a:pt x="1160928" y="1676024"/>
                  </a:cubicBezTo>
                  <a:cubicBezTo>
                    <a:pt x="1113182" y="1722696"/>
                    <a:pt x="1061647" y="1763621"/>
                    <a:pt x="1006430" y="1798756"/>
                  </a:cubicBezTo>
                  <a:lnTo>
                    <a:pt x="930652" y="1841574"/>
                  </a:lnTo>
                  <a:lnTo>
                    <a:pt x="909517" y="1841574"/>
                  </a:lnTo>
                  <a:lnTo>
                    <a:pt x="916454" y="1838555"/>
                  </a:lnTo>
                  <a:cubicBezTo>
                    <a:pt x="1003953" y="1794979"/>
                    <a:pt x="1083323" y="1738443"/>
                    <a:pt x="1154184" y="1669086"/>
                  </a:cubicBezTo>
                  <a:cubicBezTo>
                    <a:pt x="1343238" y="1484327"/>
                    <a:pt x="1439118" y="1254175"/>
                    <a:pt x="1439118" y="985085"/>
                  </a:cubicBezTo>
                  <a:cubicBezTo>
                    <a:pt x="1439118" y="716093"/>
                    <a:pt x="1343238" y="483820"/>
                    <a:pt x="1154184" y="294629"/>
                  </a:cubicBezTo>
                  <a:cubicBezTo>
                    <a:pt x="965124" y="105532"/>
                    <a:pt x="715748" y="9639"/>
                    <a:pt x="412984" y="9639"/>
                  </a:cubicBezTo>
                  <a:lnTo>
                    <a:pt x="0" y="9639"/>
                  </a:lnTo>
                  <a:lnTo>
                    <a:pt x="0" y="0"/>
                  </a:lnTo>
                  <a:close/>
                </a:path>
              </a:pathLst>
            </a:custGeom>
            <a:grpFill/>
            <a:ln w="2874"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BDA0E913-BB54-1D4C-A21C-C47D0431891C}"/>
              </a:ext>
            </a:extLst>
          </p:cNvPr>
          <p:cNvSpPr>
            <a:spLocks noGrp="1"/>
          </p:cNvSpPr>
          <p:nvPr>
            <p:ph type="title"/>
          </p:nvPr>
        </p:nvSpPr>
        <p:spPr>
          <a:xfrm>
            <a:off x="3814764" y="243360"/>
            <a:ext cx="8072436" cy="1646868"/>
          </a:xfrm>
          <a:prstGeom prst="rect">
            <a:avLst/>
          </a:prstGeom>
        </p:spPr>
        <p:txBody>
          <a:bodyPr anchor="t">
            <a:normAutofit/>
          </a:bodyPr>
          <a:lstStyle>
            <a:lvl1pPr>
              <a:lnSpc>
                <a:spcPct val="100000"/>
              </a:lnSpc>
              <a:defRPr sz="2400"/>
            </a:lvl1pPr>
          </a:lstStyle>
          <a:p>
            <a:r>
              <a:rPr lang="en-GB"/>
              <a:t>Click to edit Master title style</a:t>
            </a:r>
            <a:endParaRPr lang="en-US"/>
          </a:p>
        </p:txBody>
      </p:sp>
      <p:sp>
        <p:nvSpPr>
          <p:cNvPr id="24" name="TextBox 23">
            <a:extLst>
              <a:ext uri="{FF2B5EF4-FFF2-40B4-BE49-F238E27FC236}">
                <a16:creationId xmlns:a16="http://schemas.microsoft.com/office/drawing/2014/main" id="{67C5A97E-47B7-F74F-95B2-9C5F4FC4947B}"/>
              </a:ext>
            </a:extLst>
          </p:cNvPr>
          <p:cNvSpPr txBox="1"/>
          <p:nvPr userDrawn="1"/>
        </p:nvSpPr>
        <p:spPr>
          <a:xfrm>
            <a:off x="184224" y="6417378"/>
            <a:ext cx="9523828" cy="166199"/>
          </a:xfrm>
          <a:prstGeom prst="rect">
            <a:avLst/>
          </a:prstGeom>
          <a:noFill/>
        </p:spPr>
        <p:txBody>
          <a:bodyPr wrap="square" rtlCol="0">
            <a:spAutoFit/>
          </a:bodyPr>
          <a:lstStyle/>
          <a:p>
            <a:r>
              <a:rPr lang="en-GB" sz="480" b="1">
                <a:solidFill>
                  <a:srgbClr val="003D46"/>
                </a:solidFill>
                <a:latin typeface="Arial" panose="020B0604020202020204" pitchFamily="34" charset="0"/>
                <a:cs typeface="Arial" panose="020B0604020202020204" pitchFamily="34" charset="0"/>
              </a:rPr>
              <a:t>All content within this presentation, both physically and intellectual is the exclusive property of </a:t>
            </a:r>
            <a:r>
              <a:rPr lang="en-GB" sz="480" b="1" err="1">
                <a:solidFill>
                  <a:srgbClr val="003D46"/>
                </a:solidFill>
                <a:latin typeface="Arial" panose="020B0604020202020204" pitchFamily="34" charset="0"/>
                <a:cs typeface="Arial" panose="020B0604020202020204" pitchFamily="34" charset="0"/>
              </a:rPr>
              <a:t>Bioiberica</a:t>
            </a:r>
            <a:r>
              <a:rPr lang="en-GB" sz="480" b="1">
                <a:solidFill>
                  <a:srgbClr val="003D46"/>
                </a:solidFill>
                <a:latin typeface="Arial" panose="020B0604020202020204" pitchFamily="34" charset="0"/>
                <a:cs typeface="Arial" panose="020B0604020202020204" pitchFamily="34" charset="0"/>
              </a:rPr>
              <a:t>. This presentation may not be distributed in full or in part to any person or third party without the written permission of </a:t>
            </a:r>
            <a:r>
              <a:rPr lang="en-GB" sz="480" b="1" err="1">
                <a:solidFill>
                  <a:srgbClr val="003D46"/>
                </a:solidFill>
                <a:latin typeface="Arial" panose="020B0604020202020204" pitchFamily="34" charset="0"/>
                <a:cs typeface="Arial" panose="020B0604020202020204" pitchFamily="34" charset="0"/>
              </a:rPr>
              <a:t>Bioiberica</a:t>
            </a:r>
            <a:r>
              <a:rPr lang="en-GB" sz="480" b="1">
                <a:solidFill>
                  <a:srgbClr val="003D46"/>
                </a:solidFill>
                <a:latin typeface="Arial" panose="020B0604020202020204" pitchFamily="34" charset="0"/>
                <a:cs typeface="Arial" panose="020B0604020202020204" pitchFamily="34" charset="0"/>
              </a:rPr>
              <a:t>. ©2021</a:t>
            </a:r>
          </a:p>
        </p:txBody>
      </p:sp>
      <p:cxnSp>
        <p:nvCxnSpPr>
          <p:cNvPr id="25" name="Straight Connector 24">
            <a:extLst>
              <a:ext uri="{FF2B5EF4-FFF2-40B4-BE49-F238E27FC236}">
                <a16:creationId xmlns:a16="http://schemas.microsoft.com/office/drawing/2014/main" id="{7B5475AA-A8A5-0248-AC1D-61A453118DFD}"/>
              </a:ext>
            </a:extLst>
          </p:cNvPr>
          <p:cNvCxnSpPr/>
          <p:nvPr userDrawn="1"/>
        </p:nvCxnSpPr>
        <p:spPr>
          <a:xfrm>
            <a:off x="281354" y="6358597"/>
            <a:ext cx="11605846" cy="0"/>
          </a:xfrm>
          <a:prstGeom prst="line">
            <a:avLst/>
          </a:prstGeom>
          <a:ln w="6350">
            <a:solidFill>
              <a:srgbClr val="003D46"/>
            </a:solidFill>
          </a:ln>
        </p:spPr>
        <p:style>
          <a:lnRef idx="1">
            <a:schemeClr val="accent1"/>
          </a:lnRef>
          <a:fillRef idx="0">
            <a:schemeClr val="accent1"/>
          </a:fillRef>
          <a:effectRef idx="0">
            <a:schemeClr val="accent1"/>
          </a:effectRef>
          <a:fontRef idx="minor">
            <a:schemeClr val="tx1"/>
          </a:fontRef>
        </p:style>
      </p:cxnSp>
      <p:grpSp>
        <p:nvGrpSpPr>
          <p:cNvPr id="26" name="Graphic 7">
            <a:extLst>
              <a:ext uri="{FF2B5EF4-FFF2-40B4-BE49-F238E27FC236}">
                <a16:creationId xmlns:a16="http://schemas.microsoft.com/office/drawing/2014/main" id="{8694CE25-F623-2542-BE51-C6B08D553D2C}"/>
              </a:ext>
            </a:extLst>
          </p:cNvPr>
          <p:cNvGrpSpPr/>
          <p:nvPr userDrawn="1"/>
        </p:nvGrpSpPr>
        <p:grpSpPr>
          <a:xfrm>
            <a:off x="11118683" y="6430454"/>
            <a:ext cx="776190" cy="153123"/>
            <a:chOff x="5980466" y="3405957"/>
            <a:chExt cx="231124" cy="45595"/>
          </a:xfrm>
          <a:solidFill>
            <a:srgbClr val="003D46"/>
          </a:solidFill>
        </p:grpSpPr>
        <p:sp>
          <p:nvSpPr>
            <p:cNvPr id="27" name="Graphic 7">
              <a:extLst>
                <a:ext uri="{FF2B5EF4-FFF2-40B4-BE49-F238E27FC236}">
                  <a16:creationId xmlns:a16="http://schemas.microsoft.com/office/drawing/2014/main" id="{2F2A5734-4AE1-194A-A563-BCF31E60A5BE}"/>
                </a:ext>
              </a:extLst>
            </p:cNvPr>
            <p:cNvSpPr/>
            <p:nvPr/>
          </p:nvSpPr>
          <p:spPr>
            <a:xfrm>
              <a:off x="6038218" y="3416918"/>
              <a:ext cx="19327" cy="28622"/>
            </a:xfrm>
            <a:custGeom>
              <a:avLst/>
              <a:gdLst>
                <a:gd name="connsiteX0" fmla="*/ 14697 w 19327"/>
                <a:gd name="connsiteY0" fmla="*/ 13117 h 28622"/>
                <a:gd name="connsiteX1" fmla="*/ 17602 w 19327"/>
                <a:gd name="connsiteY1" fmla="*/ 7594 h 28622"/>
                <a:gd name="connsiteX2" fmla="*/ 6989 w 19327"/>
                <a:gd name="connsiteY2" fmla="*/ 0 h 28622"/>
                <a:gd name="connsiteX3" fmla="*/ 604 w 19327"/>
                <a:gd name="connsiteY3" fmla="*/ 431 h 28622"/>
                <a:gd name="connsiteX4" fmla="*/ 0 w 19327"/>
                <a:gd name="connsiteY4" fmla="*/ 546 h 28622"/>
                <a:gd name="connsiteX5" fmla="*/ 0 w 19327"/>
                <a:gd name="connsiteY5" fmla="*/ 28076 h 28622"/>
                <a:gd name="connsiteX6" fmla="*/ 661 w 19327"/>
                <a:gd name="connsiteY6" fmla="*/ 28162 h 28622"/>
                <a:gd name="connsiteX7" fmla="*/ 7248 w 19327"/>
                <a:gd name="connsiteY7" fmla="*/ 28623 h 28622"/>
                <a:gd name="connsiteX8" fmla="*/ 19327 w 19327"/>
                <a:gd name="connsiteY8" fmla="*/ 20166 h 28622"/>
                <a:gd name="connsiteX9" fmla="*/ 14697 w 19327"/>
                <a:gd name="connsiteY9" fmla="*/ 13117 h 28622"/>
                <a:gd name="connsiteX10" fmla="*/ 5407 w 19327"/>
                <a:gd name="connsiteY10" fmla="*/ 11363 h 28622"/>
                <a:gd name="connsiteX11" fmla="*/ 5407 w 19327"/>
                <a:gd name="connsiteY11" fmla="*/ 4516 h 28622"/>
                <a:gd name="connsiteX12" fmla="*/ 7363 w 19327"/>
                <a:gd name="connsiteY12" fmla="*/ 4459 h 28622"/>
                <a:gd name="connsiteX13" fmla="*/ 12137 w 19327"/>
                <a:gd name="connsiteY13" fmla="*/ 7824 h 28622"/>
                <a:gd name="connsiteX14" fmla="*/ 7478 w 19327"/>
                <a:gd name="connsiteY14" fmla="*/ 11363 h 28622"/>
                <a:gd name="connsiteX15" fmla="*/ 5407 w 19327"/>
                <a:gd name="connsiteY15" fmla="*/ 11363 h 28622"/>
                <a:gd name="connsiteX16" fmla="*/ 13662 w 19327"/>
                <a:gd name="connsiteY16" fmla="*/ 20022 h 28622"/>
                <a:gd name="connsiteX17" fmla="*/ 7650 w 19327"/>
                <a:gd name="connsiteY17" fmla="*/ 23934 h 28622"/>
                <a:gd name="connsiteX18" fmla="*/ 5407 w 19327"/>
                <a:gd name="connsiteY18" fmla="*/ 23876 h 28622"/>
                <a:gd name="connsiteX19" fmla="*/ 5407 w 19327"/>
                <a:gd name="connsiteY19" fmla="*/ 15994 h 28622"/>
                <a:gd name="connsiteX20" fmla="*/ 7881 w 19327"/>
                <a:gd name="connsiteY20" fmla="*/ 15994 h 28622"/>
                <a:gd name="connsiteX21" fmla="*/ 13662 w 19327"/>
                <a:gd name="connsiteY21" fmla="*/ 20022 h 2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27" h="28622">
                  <a:moveTo>
                    <a:pt x="14697" y="13117"/>
                  </a:moveTo>
                  <a:cubicBezTo>
                    <a:pt x="16250" y="12053"/>
                    <a:pt x="17602" y="10212"/>
                    <a:pt x="17602" y="7594"/>
                  </a:cubicBezTo>
                  <a:cubicBezTo>
                    <a:pt x="17602" y="1323"/>
                    <a:pt x="11821" y="0"/>
                    <a:pt x="6989" y="0"/>
                  </a:cubicBezTo>
                  <a:cubicBezTo>
                    <a:pt x="4429" y="0"/>
                    <a:pt x="1870" y="172"/>
                    <a:pt x="604" y="431"/>
                  </a:cubicBezTo>
                  <a:lnTo>
                    <a:pt x="0" y="546"/>
                  </a:lnTo>
                  <a:lnTo>
                    <a:pt x="0" y="28076"/>
                  </a:lnTo>
                  <a:lnTo>
                    <a:pt x="661" y="28162"/>
                  </a:lnTo>
                  <a:cubicBezTo>
                    <a:pt x="2905" y="28450"/>
                    <a:pt x="5350" y="28623"/>
                    <a:pt x="7248" y="28623"/>
                  </a:cubicBezTo>
                  <a:cubicBezTo>
                    <a:pt x="17774" y="28623"/>
                    <a:pt x="19327" y="23330"/>
                    <a:pt x="19327" y="20166"/>
                  </a:cubicBezTo>
                  <a:cubicBezTo>
                    <a:pt x="19327" y="16771"/>
                    <a:pt x="17602" y="14239"/>
                    <a:pt x="14697" y="13117"/>
                  </a:cubicBezTo>
                  <a:moveTo>
                    <a:pt x="5407" y="11363"/>
                  </a:moveTo>
                  <a:lnTo>
                    <a:pt x="5407" y="4516"/>
                  </a:lnTo>
                  <a:cubicBezTo>
                    <a:pt x="5925" y="4459"/>
                    <a:pt x="6557" y="4459"/>
                    <a:pt x="7363" y="4459"/>
                  </a:cubicBezTo>
                  <a:cubicBezTo>
                    <a:pt x="9549" y="4459"/>
                    <a:pt x="12137" y="5034"/>
                    <a:pt x="12137" y="7824"/>
                  </a:cubicBezTo>
                  <a:cubicBezTo>
                    <a:pt x="12137" y="10212"/>
                    <a:pt x="10613" y="11363"/>
                    <a:pt x="7478" y="11363"/>
                  </a:cubicBezTo>
                  <a:lnTo>
                    <a:pt x="5407" y="11363"/>
                  </a:lnTo>
                  <a:close/>
                  <a:moveTo>
                    <a:pt x="13662" y="20022"/>
                  </a:moveTo>
                  <a:cubicBezTo>
                    <a:pt x="13662" y="21690"/>
                    <a:pt x="13029" y="23934"/>
                    <a:pt x="7650" y="23934"/>
                  </a:cubicBezTo>
                  <a:cubicBezTo>
                    <a:pt x="7104" y="23934"/>
                    <a:pt x="6155" y="23934"/>
                    <a:pt x="5407" y="23876"/>
                  </a:cubicBezTo>
                  <a:lnTo>
                    <a:pt x="5407" y="15994"/>
                  </a:lnTo>
                  <a:lnTo>
                    <a:pt x="7881" y="15994"/>
                  </a:lnTo>
                  <a:cubicBezTo>
                    <a:pt x="13057" y="15965"/>
                    <a:pt x="13662" y="18267"/>
                    <a:pt x="13662" y="20022"/>
                  </a:cubicBezTo>
                </a:path>
              </a:pathLst>
            </a:custGeom>
            <a:grpFill/>
            <a:ln w="2874" cap="flat">
              <a:noFill/>
              <a:prstDash val="solid"/>
              <a:miter/>
            </a:ln>
          </p:spPr>
          <p:txBody>
            <a:bodyPr rtlCol="0" anchor="ctr"/>
            <a:lstStyle/>
            <a:p>
              <a:endParaRPr lang="en-US"/>
            </a:p>
          </p:txBody>
        </p:sp>
        <p:sp>
          <p:nvSpPr>
            <p:cNvPr id="28" name="Graphic 7">
              <a:extLst>
                <a:ext uri="{FF2B5EF4-FFF2-40B4-BE49-F238E27FC236}">
                  <a16:creationId xmlns:a16="http://schemas.microsoft.com/office/drawing/2014/main" id="{BE5AB867-D5BF-9845-B0AA-C6B693329E1E}"/>
                </a:ext>
              </a:extLst>
            </p:cNvPr>
            <p:cNvSpPr/>
            <p:nvPr/>
          </p:nvSpPr>
          <p:spPr>
            <a:xfrm>
              <a:off x="6071092" y="3424426"/>
              <a:ext cx="20017" cy="21114"/>
            </a:xfrm>
            <a:custGeom>
              <a:avLst/>
              <a:gdLst>
                <a:gd name="connsiteX0" fmla="*/ 10009 w 20017"/>
                <a:gd name="connsiteY0" fmla="*/ 0 h 21114"/>
                <a:gd name="connsiteX1" fmla="*/ 0 w 20017"/>
                <a:gd name="connsiteY1" fmla="*/ 10586 h 21114"/>
                <a:gd name="connsiteX2" fmla="*/ 10009 w 20017"/>
                <a:gd name="connsiteY2" fmla="*/ 21115 h 21114"/>
                <a:gd name="connsiteX3" fmla="*/ 20018 w 20017"/>
                <a:gd name="connsiteY3" fmla="*/ 10586 h 21114"/>
                <a:gd name="connsiteX4" fmla="*/ 10009 w 20017"/>
                <a:gd name="connsiteY4" fmla="*/ 0 h 21114"/>
                <a:gd name="connsiteX5" fmla="*/ 14467 w 20017"/>
                <a:gd name="connsiteY5" fmla="*/ 10557 h 21114"/>
                <a:gd name="connsiteX6" fmla="*/ 10009 w 20017"/>
                <a:gd name="connsiteY6" fmla="*/ 16685 h 21114"/>
                <a:gd name="connsiteX7" fmla="*/ 5580 w 20017"/>
                <a:gd name="connsiteY7" fmla="*/ 10557 h 21114"/>
                <a:gd name="connsiteX8" fmla="*/ 10009 w 20017"/>
                <a:gd name="connsiteY8" fmla="*/ 4459 h 21114"/>
                <a:gd name="connsiteX9" fmla="*/ 14467 w 20017"/>
                <a:gd name="connsiteY9" fmla="*/ 10557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017" h="21114">
                  <a:moveTo>
                    <a:pt x="10009" y="0"/>
                  </a:moveTo>
                  <a:cubicBezTo>
                    <a:pt x="3825" y="0"/>
                    <a:pt x="0" y="4056"/>
                    <a:pt x="0" y="10586"/>
                  </a:cubicBezTo>
                  <a:cubicBezTo>
                    <a:pt x="0" y="17087"/>
                    <a:pt x="3825" y="21115"/>
                    <a:pt x="10009" y="21115"/>
                  </a:cubicBezTo>
                  <a:cubicBezTo>
                    <a:pt x="16164" y="21115"/>
                    <a:pt x="20018" y="17087"/>
                    <a:pt x="20018" y="10586"/>
                  </a:cubicBezTo>
                  <a:cubicBezTo>
                    <a:pt x="20018" y="4056"/>
                    <a:pt x="16164" y="0"/>
                    <a:pt x="10009" y="0"/>
                  </a:cubicBezTo>
                  <a:moveTo>
                    <a:pt x="14467" y="10557"/>
                  </a:moveTo>
                  <a:cubicBezTo>
                    <a:pt x="14467" y="14671"/>
                    <a:pt x="13000" y="16685"/>
                    <a:pt x="10009" y="16685"/>
                  </a:cubicBezTo>
                  <a:cubicBezTo>
                    <a:pt x="7047" y="16685"/>
                    <a:pt x="5580" y="14671"/>
                    <a:pt x="5580" y="10557"/>
                  </a:cubicBezTo>
                  <a:cubicBezTo>
                    <a:pt x="5580" y="6444"/>
                    <a:pt x="7018" y="4459"/>
                    <a:pt x="10009" y="4459"/>
                  </a:cubicBezTo>
                  <a:cubicBezTo>
                    <a:pt x="13000" y="4459"/>
                    <a:pt x="14467" y="6473"/>
                    <a:pt x="14467" y="10557"/>
                  </a:cubicBezTo>
                </a:path>
              </a:pathLst>
            </a:custGeom>
            <a:grpFill/>
            <a:ln w="2874" cap="flat">
              <a:noFill/>
              <a:prstDash val="solid"/>
              <a:miter/>
            </a:ln>
          </p:spPr>
          <p:txBody>
            <a:bodyPr rtlCol="0" anchor="ctr"/>
            <a:lstStyle/>
            <a:p>
              <a:endParaRPr lang="en-US"/>
            </a:p>
          </p:txBody>
        </p:sp>
        <p:sp>
          <p:nvSpPr>
            <p:cNvPr id="29" name="Graphic 7">
              <a:extLst>
                <a:ext uri="{FF2B5EF4-FFF2-40B4-BE49-F238E27FC236}">
                  <a16:creationId xmlns:a16="http://schemas.microsoft.com/office/drawing/2014/main" id="{0468F17D-2532-D343-BC4B-8678FEFD130D}"/>
                </a:ext>
              </a:extLst>
            </p:cNvPr>
            <p:cNvSpPr/>
            <p:nvPr/>
          </p:nvSpPr>
          <p:spPr>
            <a:xfrm>
              <a:off x="6106037" y="3416284"/>
              <a:ext cx="19212" cy="29255"/>
            </a:xfrm>
            <a:custGeom>
              <a:avLst/>
              <a:gdLst>
                <a:gd name="connsiteX0" fmla="*/ 10325 w 19212"/>
                <a:gd name="connsiteY0" fmla="*/ 8141 h 29255"/>
                <a:gd name="connsiteX1" fmla="*/ 5378 w 19212"/>
                <a:gd name="connsiteY1" fmla="*/ 9694 h 29255"/>
                <a:gd name="connsiteX2" fmla="*/ 5378 w 19212"/>
                <a:gd name="connsiteY2" fmla="*/ 288 h 29255"/>
                <a:gd name="connsiteX3" fmla="*/ 4746 w 19212"/>
                <a:gd name="connsiteY3" fmla="*/ 173 h 29255"/>
                <a:gd name="connsiteX4" fmla="*/ 2675 w 19212"/>
                <a:gd name="connsiteY4" fmla="*/ 0 h 29255"/>
                <a:gd name="connsiteX5" fmla="*/ 633 w 19212"/>
                <a:gd name="connsiteY5" fmla="*/ 173 h 29255"/>
                <a:gd name="connsiteX6" fmla="*/ 0 w 19212"/>
                <a:gd name="connsiteY6" fmla="*/ 288 h 29255"/>
                <a:gd name="connsiteX7" fmla="*/ 0 w 19212"/>
                <a:gd name="connsiteY7" fmla="*/ 28019 h 29255"/>
                <a:gd name="connsiteX8" fmla="*/ 518 w 19212"/>
                <a:gd name="connsiteY8" fmla="*/ 28192 h 29255"/>
                <a:gd name="connsiteX9" fmla="*/ 7277 w 19212"/>
                <a:gd name="connsiteY9" fmla="*/ 29256 h 29255"/>
                <a:gd name="connsiteX10" fmla="*/ 19213 w 19212"/>
                <a:gd name="connsiteY10" fmla="*/ 18238 h 29255"/>
                <a:gd name="connsiteX11" fmla="*/ 10325 w 19212"/>
                <a:gd name="connsiteY11" fmla="*/ 8141 h 29255"/>
                <a:gd name="connsiteX12" fmla="*/ 13662 w 19212"/>
                <a:gd name="connsiteY12" fmla="*/ 18382 h 29255"/>
                <a:gd name="connsiteX13" fmla="*/ 7737 w 19212"/>
                <a:gd name="connsiteY13" fmla="*/ 24653 h 29255"/>
                <a:gd name="connsiteX14" fmla="*/ 5378 w 19212"/>
                <a:gd name="connsiteY14" fmla="*/ 24423 h 29255"/>
                <a:gd name="connsiteX15" fmla="*/ 5378 w 19212"/>
                <a:gd name="connsiteY15" fmla="*/ 17174 h 29255"/>
                <a:gd name="connsiteX16" fmla="*/ 9606 w 19212"/>
                <a:gd name="connsiteY16" fmla="*/ 12744 h 29255"/>
                <a:gd name="connsiteX17" fmla="*/ 13662 w 19212"/>
                <a:gd name="connsiteY17" fmla="*/ 18382 h 29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212" h="29255">
                  <a:moveTo>
                    <a:pt x="10325" y="8141"/>
                  </a:moveTo>
                  <a:cubicBezTo>
                    <a:pt x="8427" y="8141"/>
                    <a:pt x="6673" y="8688"/>
                    <a:pt x="5378" y="9694"/>
                  </a:cubicBezTo>
                  <a:lnTo>
                    <a:pt x="5378" y="288"/>
                  </a:lnTo>
                  <a:lnTo>
                    <a:pt x="4746" y="173"/>
                  </a:lnTo>
                  <a:cubicBezTo>
                    <a:pt x="3969" y="29"/>
                    <a:pt x="3049" y="0"/>
                    <a:pt x="2675" y="0"/>
                  </a:cubicBezTo>
                  <a:cubicBezTo>
                    <a:pt x="2330" y="0"/>
                    <a:pt x="1409" y="29"/>
                    <a:pt x="633" y="173"/>
                  </a:cubicBezTo>
                  <a:lnTo>
                    <a:pt x="0" y="288"/>
                  </a:lnTo>
                  <a:lnTo>
                    <a:pt x="0" y="28019"/>
                  </a:lnTo>
                  <a:lnTo>
                    <a:pt x="518" y="28192"/>
                  </a:lnTo>
                  <a:cubicBezTo>
                    <a:pt x="2013" y="28681"/>
                    <a:pt x="4659" y="29256"/>
                    <a:pt x="7277" y="29256"/>
                  </a:cubicBezTo>
                  <a:cubicBezTo>
                    <a:pt x="14870" y="29256"/>
                    <a:pt x="19213" y="25229"/>
                    <a:pt x="19213" y="18238"/>
                  </a:cubicBezTo>
                  <a:cubicBezTo>
                    <a:pt x="19241" y="11823"/>
                    <a:pt x="15991" y="8141"/>
                    <a:pt x="10325" y="8141"/>
                  </a:cubicBezTo>
                  <a:moveTo>
                    <a:pt x="13662" y="18382"/>
                  </a:moveTo>
                  <a:cubicBezTo>
                    <a:pt x="13662" y="22438"/>
                    <a:pt x="11562" y="24653"/>
                    <a:pt x="7737" y="24653"/>
                  </a:cubicBezTo>
                  <a:cubicBezTo>
                    <a:pt x="6845" y="24653"/>
                    <a:pt x="6040" y="24567"/>
                    <a:pt x="5378" y="24423"/>
                  </a:cubicBezTo>
                  <a:lnTo>
                    <a:pt x="5378" y="17174"/>
                  </a:lnTo>
                  <a:cubicBezTo>
                    <a:pt x="5378" y="13060"/>
                    <a:pt x="8600" y="12744"/>
                    <a:pt x="9606" y="12744"/>
                  </a:cubicBezTo>
                  <a:cubicBezTo>
                    <a:pt x="11476" y="12744"/>
                    <a:pt x="13662" y="13405"/>
                    <a:pt x="13662" y="18382"/>
                  </a:cubicBezTo>
                </a:path>
              </a:pathLst>
            </a:custGeom>
            <a:grpFill/>
            <a:ln w="2874" cap="flat">
              <a:noFill/>
              <a:prstDash val="solid"/>
              <a:miter/>
            </a:ln>
          </p:spPr>
          <p:txBody>
            <a:bodyPr rtlCol="0" anchor="ctr"/>
            <a:lstStyle/>
            <a:p>
              <a:endParaRPr lang="en-US"/>
            </a:p>
          </p:txBody>
        </p:sp>
        <p:sp>
          <p:nvSpPr>
            <p:cNvPr id="30" name="Graphic 7">
              <a:extLst>
                <a:ext uri="{FF2B5EF4-FFF2-40B4-BE49-F238E27FC236}">
                  <a16:creationId xmlns:a16="http://schemas.microsoft.com/office/drawing/2014/main" id="{E374A988-802E-F94A-8183-25CFCFB91F4F}"/>
                </a:ext>
              </a:extLst>
            </p:cNvPr>
            <p:cNvSpPr/>
            <p:nvPr/>
          </p:nvSpPr>
          <p:spPr>
            <a:xfrm>
              <a:off x="6128384" y="3424426"/>
              <a:ext cx="19212" cy="21085"/>
            </a:xfrm>
            <a:custGeom>
              <a:avLst/>
              <a:gdLst>
                <a:gd name="connsiteX0" fmla="*/ 10124 w 19212"/>
                <a:gd name="connsiteY0" fmla="*/ 0 h 21085"/>
                <a:gd name="connsiteX1" fmla="*/ 0 w 19212"/>
                <a:gd name="connsiteY1" fmla="*/ 10672 h 21085"/>
                <a:gd name="connsiteX2" fmla="*/ 11015 w 19212"/>
                <a:gd name="connsiteY2" fmla="*/ 21086 h 21085"/>
                <a:gd name="connsiteX3" fmla="*/ 17487 w 19212"/>
                <a:gd name="connsiteY3" fmla="*/ 19993 h 21085"/>
                <a:gd name="connsiteX4" fmla="*/ 17976 w 19212"/>
                <a:gd name="connsiteY4" fmla="*/ 19792 h 21085"/>
                <a:gd name="connsiteX5" fmla="*/ 17947 w 19212"/>
                <a:gd name="connsiteY5" fmla="*/ 19274 h 21085"/>
                <a:gd name="connsiteX6" fmla="*/ 17113 w 19212"/>
                <a:gd name="connsiteY6" fmla="*/ 16052 h 21085"/>
                <a:gd name="connsiteX7" fmla="*/ 16796 w 19212"/>
                <a:gd name="connsiteY7" fmla="*/ 15505 h 21085"/>
                <a:gd name="connsiteX8" fmla="*/ 16193 w 19212"/>
                <a:gd name="connsiteY8" fmla="*/ 15735 h 21085"/>
                <a:gd name="connsiteX9" fmla="*/ 11246 w 19212"/>
                <a:gd name="connsiteY9" fmla="*/ 16598 h 21085"/>
                <a:gd name="connsiteX10" fmla="*/ 5637 w 19212"/>
                <a:gd name="connsiteY10" fmla="*/ 12197 h 21085"/>
                <a:gd name="connsiteX11" fmla="*/ 19040 w 19212"/>
                <a:gd name="connsiteY11" fmla="*/ 12197 h 21085"/>
                <a:gd name="connsiteX12" fmla="*/ 19126 w 19212"/>
                <a:gd name="connsiteY12" fmla="*/ 11075 h 21085"/>
                <a:gd name="connsiteX13" fmla="*/ 19212 w 19212"/>
                <a:gd name="connsiteY13" fmla="*/ 9378 h 21085"/>
                <a:gd name="connsiteX14" fmla="*/ 10124 w 19212"/>
                <a:gd name="connsiteY14" fmla="*/ 0 h 21085"/>
                <a:gd name="connsiteX15" fmla="*/ 10009 w 19212"/>
                <a:gd name="connsiteY15" fmla="*/ 4401 h 21085"/>
                <a:gd name="connsiteX16" fmla="*/ 13834 w 19212"/>
                <a:gd name="connsiteY16" fmla="*/ 7997 h 21085"/>
                <a:gd name="connsiteX17" fmla="*/ 5752 w 19212"/>
                <a:gd name="connsiteY17" fmla="*/ 7997 h 21085"/>
                <a:gd name="connsiteX18" fmla="*/ 10009 w 19212"/>
                <a:gd name="connsiteY18" fmla="*/ 4401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212" h="21085">
                  <a:moveTo>
                    <a:pt x="10124" y="0"/>
                  </a:moveTo>
                  <a:cubicBezTo>
                    <a:pt x="3883" y="0"/>
                    <a:pt x="0" y="4085"/>
                    <a:pt x="0" y="10672"/>
                  </a:cubicBezTo>
                  <a:cubicBezTo>
                    <a:pt x="0" y="17404"/>
                    <a:pt x="3911" y="21086"/>
                    <a:pt x="11015" y="21086"/>
                  </a:cubicBezTo>
                  <a:cubicBezTo>
                    <a:pt x="13604" y="21086"/>
                    <a:pt x="15703" y="20741"/>
                    <a:pt x="17487" y="19993"/>
                  </a:cubicBezTo>
                  <a:lnTo>
                    <a:pt x="17976" y="19792"/>
                  </a:lnTo>
                  <a:lnTo>
                    <a:pt x="17947" y="19274"/>
                  </a:lnTo>
                  <a:cubicBezTo>
                    <a:pt x="17889" y="18094"/>
                    <a:pt x="17573" y="16857"/>
                    <a:pt x="17113" y="16052"/>
                  </a:cubicBezTo>
                  <a:lnTo>
                    <a:pt x="16796" y="15505"/>
                  </a:lnTo>
                  <a:lnTo>
                    <a:pt x="16193" y="15735"/>
                  </a:lnTo>
                  <a:cubicBezTo>
                    <a:pt x="14668" y="16311"/>
                    <a:pt x="13000" y="16598"/>
                    <a:pt x="11246" y="16598"/>
                  </a:cubicBezTo>
                  <a:cubicBezTo>
                    <a:pt x="7708" y="16598"/>
                    <a:pt x="5982" y="15246"/>
                    <a:pt x="5637" y="12197"/>
                  </a:cubicBezTo>
                  <a:lnTo>
                    <a:pt x="19040" y="12197"/>
                  </a:lnTo>
                  <a:lnTo>
                    <a:pt x="19126" y="11075"/>
                  </a:lnTo>
                  <a:cubicBezTo>
                    <a:pt x="19155" y="10586"/>
                    <a:pt x="19212" y="9953"/>
                    <a:pt x="19212" y="9378"/>
                  </a:cubicBezTo>
                  <a:cubicBezTo>
                    <a:pt x="19212" y="3682"/>
                    <a:pt x="15646" y="0"/>
                    <a:pt x="10124" y="0"/>
                  </a:cubicBezTo>
                  <a:moveTo>
                    <a:pt x="10009" y="4401"/>
                  </a:moveTo>
                  <a:cubicBezTo>
                    <a:pt x="12971" y="4401"/>
                    <a:pt x="13690" y="6703"/>
                    <a:pt x="13834" y="7997"/>
                  </a:cubicBezTo>
                  <a:lnTo>
                    <a:pt x="5752" y="7997"/>
                  </a:lnTo>
                  <a:cubicBezTo>
                    <a:pt x="6270" y="5581"/>
                    <a:pt x="7651" y="4401"/>
                    <a:pt x="10009" y="4401"/>
                  </a:cubicBezTo>
                </a:path>
              </a:pathLst>
            </a:custGeom>
            <a:grpFill/>
            <a:ln w="2874" cap="flat">
              <a:noFill/>
              <a:prstDash val="solid"/>
              <a:miter/>
            </a:ln>
          </p:spPr>
          <p:txBody>
            <a:bodyPr rtlCol="0" anchor="ctr"/>
            <a:lstStyle/>
            <a:p>
              <a:endParaRPr lang="en-US"/>
            </a:p>
          </p:txBody>
        </p:sp>
        <p:sp>
          <p:nvSpPr>
            <p:cNvPr id="31" name="Graphic 7">
              <a:extLst>
                <a:ext uri="{FF2B5EF4-FFF2-40B4-BE49-F238E27FC236}">
                  <a16:creationId xmlns:a16="http://schemas.microsoft.com/office/drawing/2014/main" id="{33D0D33A-00C8-B548-AAB2-55B556794380}"/>
                </a:ext>
              </a:extLst>
            </p:cNvPr>
            <p:cNvSpPr/>
            <p:nvPr/>
          </p:nvSpPr>
          <p:spPr>
            <a:xfrm>
              <a:off x="6151307" y="3424684"/>
              <a:ext cx="12051" cy="20539"/>
            </a:xfrm>
            <a:custGeom>
              <a:avLst/>
              <a:gdLst>
                <a:gd name="connsiteX0" fmla="*/ 11735 w 12051"/>
                <a:gd name="connsiteY0" fmla="*/ 201 h 20539"/>
                <a:gd name="connsiteX1" fmla="*/ 11217 w 12051"/>
                <a:gd name="connsiteY1" fmla="*/ 144 h 20539"/>
                <a:gd name="connsiteX2" fmla="*/ 9923 w 12051"/>
                <a:gd name="connsiteY2" fmla="*/ 58 h 20539"/>
                <a:gd name="connsiteX3" fmla="*/ 4947 w 12051"/>
                <a:gd name="connsiteY3" fmla="*/ 1985 h 20539"/>
                <a:gd name="connsiteX4" fmla="*/ 4746 w 12051"/>
                <a:gd name="connsiteY4" fmla="*/ 777 h 20539"/>
                <a:gd name="connsiteX5" fmla="*/ 4659 w 12051"/>
                <a:gd name="connsiteY5" fmla="*/ 288 h 20539"/>
                <a:gd name="connsiteX6" fmla="*/ 4171 w 12051"/>
                <a:gd name="connsiteY6" fmla="*/ 173 h 20539"/>
                <a:gd name="connsiteX7" fmla="*/ 2387 w 12051"/>
                <a:gd name="connsiteY7" fmla="*/ 0 h 20539"/>
                <a:gd name="connsiteX8" fmla="*/ 633 w 12051"/>
                <a:gd name="connsiteY8" fmla="*/ 173 h 20539"/>
                <a:gd name="connsiteX9" fmla="*/ 0 w 12051"/>
                <a:gd name="connsiteY9" fmla="*/ 288 h 20539"/>
                <a:gd name="connsiteX10" fmla="*/ 0 w 12051"/>
                <a:gd name="connsiteY10" fmla="*/ 20281 h 20539"/>
                <a:gd name="connsiteX11" fmla="*/ 633 w 12051"/>
                <a:gd name="connsiteY11" fmla="*/ 20396 h 20539"/>
                <a:gd name="connsiteX12" fmla="*/ 2704 w 12051"/>
                <a:gd name="connsiteY12" fmla="*/ 20540 h 20539"/>
                <a:gd name="connsiteX13" fmla="*/ 4746 w 12051"/>
                <a:gd name="connsiteY13" fmla="*/ 20367 h 20539"/>
                <a:gd name="connsiteX14" fmla="*/ 5378 w 12051"/>
                <a:gd name="connsiteY14" fmla="*/ 20252 h 20539"/>
                <a:gd name="connsiteX15" fmla="*/ 5378 w 12051"/>
                <a:gd name="connsiteY15" fmla="*/ 10327 h 20539"/>
                <a:gd name="connsiteX16" fmla="*/ 9951 w 12051"/>
                <a:gd name="connsiteY16" fmla="*/ 4861 h 20539"/>
                <a:gd name="connsiteX17" fmla="*/ 10354 w 12051"/>
                <a:gd name="connsiteY17" fmla="*/ 4861 h 20539"/>
                <a:gd name="connsiteX18" fmla="*/ 10929 w 12051"/>
                <a:gd name="connsiteY18" fmla="*/ 4919 h 20539"/>
                <a:gd name="connsiteX19" fmla="*/ 11706 w 12051"/>
                <a:gd name="connsiteY19" fmla="*/ 5121 h 20539"/>
                <a:gd name="connsiteX20" fmla="*/ 11850 w 12051"/>
                <a:gd name="connsiteY20" fmla="*/ 4344 h 20539"/>
                <a:gd name="connsiteX21" fmla="*/ 12051 w 12051"/>
                <a:gd name="connsiteY21" fmla="*/ 2359 h 20539"/>
                <a:gd name="connsiteX22" fmla="*/ 11878 w 12051"/>
                <a:gd name="connsiteY22" fmla="*/ 719 h 20539"/>
                <a:gd name="connsiteX23" fmla="*/ 11735 w 12051"/>
                <a:gd name="connsiteY23" fmla="*/ 201 h 2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51" h="20539">
                  <a:moveTo>
                    <a:pt x="11735" y="201"/>
                  </a:moveTo>
                  <a:lnTo>
                    <a:pt x="11217" y="144"/>
                  </a:lnTo>
                  <a:cubicBezTo>
                    <a:pt x="10901" y="115"/>
                    <a:pt x="10383" y="58"/>
                    <a:pt x="9923" y="58"/>
                  </a:cubicBezTo>
                  <a:cubicBezTo>
                    <a:pt x="7967" y="58"/>
                    <a:pt x="6299" y="690"/>
                    <a:pt x="4947" y="1985"/>
                  </a:cubicBezTo>
                  <a:cubicBezTo>
                    <a:pt x="4890" y="1496"/>
                    <a:pt x="4803" y="1064"/>
                    <a:pt x="4746" y="777"/>
                  </a:cubicBezTo>
                  <a:lnTo>
                    <a:pt x="4659" y="288"/>
                  </a:lnTo>
                  <a:lnTo>
                    <a:pt x="4171" y="173"/>
                  </a:lnTo>
                  <a:cubicBezTo>
                    <a:pt x="3710" y="58"/>
                    <a:pt x="3106" y="0"/>
                    <a:pt x="2387" y="0"/>
                  </a:cubicBezTo>
                  <a:cubicBezTo>
                    <a:pt x="1726" y="0"/>
                    <a:pt x="1208" y="58"/>
                    <a:pt x="633" y="173"/>
                  </a:cubicBezTo>
                  <a:lnTo>
                    <a:pt x="0" y="288"/>
                  </a:lnTo>
                  <a:lnTo>
                    <a:pt x="0" y="20281"/>
                  </a:lnTo>
                  <a:lnTo>
                    <a:pt x="633" y="20396"/>
                  </a:lnTo>
                  <a:cubicBezTo>
                    <a:pt x="1409" y="20540"/>
                    <a:pt x="2272" y="20540"/>
                    <a:pt x="2704" y="20540"/>
                  </a:cubicBezTo>
                  <a:cubicBezTo>
                    <a:pt x="3164" y="20540"/>
                    <a:pt x="4027" y="20511"/>
                    <a:pt x="4746" y="20367"/>
                  </a:cubicBezTo>
                  <a:lnTo>
                    <a:pt x="5378" y="20252"/>
                  </a:lnTo>
                  <a:lnTo>
                    <a:pt x="5378" y="10327"/>
                  </a:lnTo>
                  <a:cubicBezTo>
                    <a:pt x="5378" y="6588"/>
                    <a:pt x="6845" y="4861"/>
                    <a:pt x="9951" y="4861"/>
                  </a:cubicBezTo>
                  <a:lnTo>
                    <a:pt x="10354" y="4861"/>
                  </a:lnTo>
                  <a:cubicBezTo>
                    <a:pt x="10440" y="4861"/>
                    <a:pt x="10699" y="4861"/>
                    <a:pt x="10929" y="4919"/>
                  </a:cubicBezTo>
                  <a:lnTo>
                    <a:pt x="11706" y="5121"/>
                  </a:lnTo>
                  <a:lnTo>
                    <a:pt x="11850" y="4344"/>
                  </a:lnTo>
                  <a:cubicBezTo>
                    <a:pt x="11994" y="3682"/>
                    <a:pt x="12051" y="2963"/>
                    <a:pt x="12051" y="2359"/>
                  </a:cubicBezTo>
                  <a:cubicBezTo>
                    <a:pt x="12051" y="1697"/>
                    <a:pt x="11994" y="1180"/>
                    <a:pt x="11878" y="719"/>
                  </a:cubicBezTo>
                  <a:lnTo>
                    <a:pt x="11735" y="201"/>
                  </a:lnTo>
                  <a:close/>
                </a:path>
              </a:pathLst>
            </a:custGeom>
            <a:grpFill/>
            <a:ln w="2874" cap="flat">
              <a:noFill/>
              <a:prstDash val="solid"/>
              <a:miter/>
            </a:ln>
          </p:spPr>
          <p:txBody>
            <a:bodyPr rtlCol="0" anchor="ctr"/>
            <a:lstStyle/>
            <a:p>
              <a:endParaRPr lang="en-US"/>
            </a:p>
          </p:txBody>
        </p:sp>
        <p:sp>
          <p:nvSpPr>
            <p:cNvPr id="32" name="Graphic 7">
              <a:extLst>
                <a:ext uri="{FF2B5EF4-FFF2-40B4-BE49-F238E27FC236}">
                  <a16:creationId xmlns:a16="http://schemas.microsoft.com/office/drawing/2014/main" id="{254C69FC-E37D-A044-82B4-1F4E7B10D413}"/>
                </a:ext>
              </a:extLst>
            </p:cNvPr>
            <p:cNvSpPr/>
            <p:nvPr/>
          </p:nvSpPr>
          <p:spPr>
            <a:xfrm>
              <a:off x="6175610" y="3424454"/>
              <a:ext cx="16738" cy="21114"/>
            </a:xfrm>
            <a:custGeom>
              <a:avLst/>
              <a:gdLst>
                <a:gd name="connsiteX0" fmla="*/ 15819 w 16738"/>
                <a:gd name="connsiteY0" fmla="*/ 16225 h 21114"/>
                <a:gd name="connsiteX1" fmla="*/ 15502 w 16738"/>
                <a:gd name="connsiteY1" fmla="*/ 15707 h 21114"/>
                <a:gd name="connsiteX2" fmla="*/ 14927 w 16738"/>
                <a:gd name="connsiteY2" fmla="*/ 15908 h 21114"/>
                <a:gd name="connsiteX3" fmla="*/ 11044 w 16738"/>
                <a:gd name="connsiteY3" fmla="*/ 16512 h 21114"/>
                <a:gd name="connsiteX4" fmla="*/ 5579 w 16738"/>
                <a:gd name="connsiteY4" fmla="*/ 10528 h 21114"/>
                <a:gd name="connsiteX5" fmla="*/ 10728 w 16738"/>
                <a:gd name="connsiteY5" fmla="*/ 4516 h 21114"/>
                <a:gd name="connsiteX6" fmla="*/ 14812 w 16738"/>
                <a:gd name="connsiteY6" fmla="*/ 5091 h 21114"/>
                <a:gd name="connsiteX7" fmla="*/ 15416 w 16738"/>
                <a:gd name="connsiteY7" fmla="*/ 5293 h 21114"/>
                <a:gd name="connsiteX8" fmla="*/ 15703 w 16738"/>
                <a:gd name="connsiteY8" fmla="*/ 4718 h 21114"/>
                <a:gd name="connsiteX9" fmla="*/ 16451 w 16738"/>
                <a:gd name="connsiteY9" fmla="*/ 1496 h 21114"/>
                <a:gd name="connsiteX10" fmla="*/ 16451 w 16738"/>
                <a:gd name="connsiteY10" fmla="*/ 978 h 21114"/>
                <a:gd name="connsiteX11" fmla="*/ 15962 w 16738"/>
                <a:gd name="connsiteY11" fmla="*/ 805 h 21114"/>
                <a:gd name="connsiteX12" fmla="*/ 10469 w 16738"/>
                <a:gd name="connsiteY12" fmla="*/ 0 h 21114"/>
                <a:gd name="connsiteX13" fmla="*/ 0 w 16738"/>
                <a:gd name="connsiteY13" fmla="*/ 10586 h 21114"/>
                <a:gd name="connsiteX14" fmla="*/ 10728 w 16738"/>
                <a:gd name="connsiteY14" fmla="*/ 21115 h 21114"/>
                <a:gd name="connsiteX15" fmla="*/ 16221 w 16738"/>
                <a:gd name="connsiteY15" fmla="*/ 20223 h 21114"/>
                <a:gd name="connsiteX16" fmla="*/ 16739 w 16738"/>
                <a:gd name="connsiteY16" fmla="*/ 20022 h 21114"/>
                <a:gd name="connsiteX17" fmla="*/ 16710 w 16738"/>
                <a:gd name="connsiteY17" fmla="*/ 19475 h 21114"/>
                <a:gd name="connsiteX18" fmla="*/ 15819 w 16738"/>
                <a:gd name="connsiteY18" fmla="*/ 16225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738" h="21114">
                  <a:moveTo>
                    <a:pt x="15819" y="16225"/>
                  </a:moveTo>
                  <a:lnTo>
                    <a:pt x="15502" y="15707"/>
                  </a:lnTo>
                  <a:lnTo>
                    <a:pt x="14927" y="15908"/>
                  </a:lnTo>
                  <a:cubicBezTo>
                    <a:pt x="13690" y="16339"/>
                    <a:pt x="12540" y="16512"/>
                    <a:pt x="11044" y="16512"/>
                  </a:cubicBezTo>
                  <a:cubicBezTo>
                    <a:pt x="7363" y="16512"/>
                    <a:pt x="5579" y="14556"/>
                    <a:pt x="5579" y="10528"/>
                  </a:cubicBezTo>
                  <a:cubicBezTo>
                    <a:pt x="5579" y="7767"/>
                    <a:pt x="6471" y="4516"/>
                    <a:pt x="10728" y="4516"/>
                  </a:cubicBezTo>
                  <a:cubicBezTo>
                    <a:pt x="12223" y="4516"/>
                    <a:pt x="13575" y="4718"/>
                    <a:pt x="14812" y="5091"/>
                  </a:cubicBezTo>
                  <a:lnTo>
                    <a:pt x="15416" y="5293"/>
                  </a:lnTo>
                  <a:lnTo>
                    <a:pt x="15703" y="4718"/>
                  </a:lnTo>
                  <a:cubicBezTo>
                    <a:pt x="16221" y="3711"/>
                    <a:pt x="16451" y="2359"/>
                    <a:pt x="16451" y="1496"/>
                  </a:cubicBezTo>
                  <a:lnTo>
                    <a:pt x="16451" y="978"/>
                  </a:lnTo>
                  <a:lnTo>
                    <a:pt x="15962" y="805"/>
                  </a:lnTo>
                  <a:cubicBezTo>
                    <a:pt x="14409" y="230"/>
                    <a:pt x="12770" y="0"/>
                    <a:pt x="10469" y="0"/>
                  </a:cubicBezTo>
                  <a:cubicBezTo>
                    <a:pt x="4113" y="0"/>
                    <a:pt x="0" y="4142"/>
                    <a:pt x="0" y="10586"/>
                  </a:cubicBezTo>
                  <a:cubicBezTo>
                    <a:pt x="0" y="17289"/>
                    <a:pt x="3911" y="21115"/>
                    <a:pt x="10728" y="21115"/>
                  </a:cubicBezTo>
                  <a:cubicBezTo>
                    <a:pt x="12741" y="21115"/>
                    <a:pt x="14582" y="20827"/>
                    <a:pt x="16221" y="20223"/>
                  </a:cubicBezTo>
                  <a:lnTo>
                    <a:pt x="16739" y="20022"/>
                  </a:lnTo>
                  <a:lnTo>
                    <a:pt x="16710" y="19475"/>
                  </a:lnTo>
                  <a:cubicBezTo>
                    <a:pt x="16681" y="18324"/>
                    <a:pt x="16336" y="17087"/>
                    <a:pt x="15819" y="16225"/>
                  </a:cubicBezTo>
                </a:path>
              </a:pathLst>
            </a:custGeom>
            <a:grpFill/>
            <a:ln w="2874" cap="flat">
              <a:noFill/>
              <a:prstDash val="solid"/>
              <a:miter/>
            </a:ln>
          </p:spPr>
          <p:txBody>
            <a:bodyPr rtlCol="0" anchor="ctr"/>
            <a:lstStyle/>
            <a:p>
              <a:endParaRPr lang="en-US"/>
            </a:p>
          </p:txBody>
        </p:sp>
        <p:sp>
          <p:nvSpPr>
            <p:cNvPr id="33" name="Graphic 7">
              <a:extLst>
                <a:ext uri="{FF2B5EF4-FFF2-40B4-BE49-F238E27FC236}">
                  <a16:creationId xmlns:a16="http://schemas.microsoft.com/office/drawing/2014/main" id="{C896C9A1-26F6-BD4D-9B46-9A5922495004}"/>
                </a:ext>
              </a:extLst>
            </p:cNvPr>
            <p:cNvSpPr/>
            <p:nvPr/>
          </p:nvSpPr>
          <p:spPr>
            <a:xfrm>
              <a:off x="6194592" y="3424426"/>
              <a:ext cx="16997" cy="21085"/>
            </a:xfrm>
            <a:custGeom>
              <a:avLst/>
              <a:gdLst>
                <a:gd name="connsiteX0" fmla="*/ 8312 w 16997"/>
                <a:gd name="connsiteY0" fmla="*/ 0 h 21085"/>
                <a:gd name="connsiteX1" fmla="*/ 2128 w 16997"/>
                <a:gd name="connsiteY1" fmla="*/ 863 h 21085"/>
                <a:gd name="connsiteX2" fmla="*/ 1582 w 16997"/>
                <a:gd name="connsiteY2" fmla="*/ 1036 h 21085"/>
                <a:gd name="connsiteX3" fmla="*/ 1582 w 16997"/>
                <a:gd name="connsiteY3" fmla="*/ 1582 h 21085"/>
                <a:gd name="connsiteX4" fmla="*/ 2445 w 16997"/>
                <a:gd name="connsiteY4" fmla="*/ 4861 h 21085"/>
                <a:gd name="connsiteX5" fmla="*/ 2761 w 16997"/>
                <a:gd name="connsiteY5" fmla="*/ 5351 h 21085"/>
                <a:gd name="connsiteX6" fmla="*/ 3308 w 16997"/>
                <a:gd name="connsiteY6" fmla="*/ 5178 h 21085"/>
                <a:gd name="connsiteX7" fmla="*/ 7938 w 16997"/>
                <a:gd name="connsiteY7" fmla="*/ 4487 h 21085"/>
                <a:gd name="connsiteX8" fmla="*/ 11706 w 16997"/>
                <a:gd name="connsiteY8" fmla="*/ 7393 h 21085"/>
                <a:gd name="connsiteX9" fmla="*/ 9117 w 16997"/>
                <a:gd name="connsiteY9" fmla="*/ 7307 h 21085"/>
                <a:gd name="connsiteX10" fmla="*/ 0 w 16997"/>
                <a:gd name="connsiteY10" fmla="*/ 14355 h 21085"/>
                <a:gd name="connsiteX11" fmla="*/ 9002 w 16997"/>
                <a:gd name="connsiteY11" fmla="*/ 21086 h 21085"/>
                <a:gd name="connsiteX12" fmla="*/ 16394 w 16997"/>
                <a:gd name="connsiteY12" fmla="*/ 20166 h 21085"/>
                <a:gd name="connsiteX13" fmla="*/ 16998 w 16997"/>
                <a:gd name="connsiteY13" fmla="*/ 20022 h 21085"/>
                <a:gd name="connsiteX14" fmla="*/ 16998 w 16997"/>
                <a:gd name="connsiteY14" fmla="*/ 7681 h 21085"/>
                <a:gd name="connsiteX15" fmla="*/ 8312 w 16997"/>
                <a:gd name="connsiteY15" fmla="*/ 0 h 21085"/>
                <a:gd name="connsiteX16" fmla="*/ 11677 w 16997"/>
                <a:gd name="connsiteY16" fmla="*/ 11794 h 21085"/>
                <a:gd name="connsiteX17" fmla="*/ 11677 w 16997"/>
                <a:gd name="connsiteY17" fmla="*/ 16455 h 21085"/>
                <a:gd name="connsiteX18" fmla="*/ 8916 w 16997"/>
                <a:gd name="connsiteY18" fmla="*/ 16685 h 21085"/>
                <a:gd name="connsiteX19" fmla="*/ 5321 w 16997"/>
                <a:gd name="connsiteY19" fmla="*/ 14297 h 21085"/>
                <a:gd name="connsiteX20" fmla="*/ 9462 w 16997"/>
                <a:gd name="connsiteY20" fmla="*/ 11650 h 21085"/>
                <a:gd name="connsiteX21" fmla="*/ 11677 w 16997"/>
                <a:gd name="connsiteY21" fmla="*/ 11794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997" h="21085">
                  <a:moveTo>
                    <a:pt x="8312" y="0"/>
                  </a:moveTo>
                  <a:cubicBezTo>
                    <a:pt x="6184" y="0"/>
                    <a:pt x="3854" y="316"/>
                    <a:pt x="2128" y="863"/>
                  </a:cubicBezTo>
                  <a:lnTo>
                    <a:pt x="1582" y="1036"/>
                  </a:lnTo>
                  <a:lnTo>
                    <a:pt x="1582" y="1582"/>
                  </a:lnTo>
                  <a:cubicBezTo>
                    <a:pt x="1582" y="2877"/>
                    <a:pt x="1870" y="3941"/>
                    <a:pt x="2445" y="4861"/>
                  </a:cubicBezTo>
                  <a:lnTo>
                    <a:pt x="2761" y="5351"/>
                  </a:lnTo>
                  <a:lnTo>
                    <a:pt x="3308" y="5178"/>
                  </a:lnTo>
                  <a:cubicBezTo>
                    <a:pt x="4976" y="4689"/>
                    <a:pt x="6385" y="4487"/>
                    <a:pt x="7938" y="4487"/>
                  </a:cubicBezTo>
                  <a:cubicBezTo>
                    <a:pt x="10987" y="4487"/>
                    <a:pt x="11648" y="5609"/>
                    <a:pt x="11706" y="7393"/>
                  </a:cubicBezTo>
                  <a:cubicBezTo>
                    <a:pt x="10987" y="7335"/>
                    <a:pt x="10153" y="7307"/>
                    <a:pt x="9117" y="7307"/>
                  </a:cubicBezTo>
                  <a:cubicBezTo>
                    <a:pt x="3595" y="7307"/>
                    <a:pt x="0" y="10068"/>
                    <a:pt x="0" y="14355"/>
                  </a:cubicBezTo>
                  <a:cubicBezTo>
                    <a:pt x="0" y="19935"/>
                    <a:pt x="4889" y="21086"/>
                    <a:pt x="9002" y="21086"/>
                  </a:cubicBezTo>
                  <a:cubicBezTo>
                    <a:pt x="11102" y="21086"/>
                    <a:pt x="13604" y="20770"/>
                    <a:pt x="16394" y="20166"/>
                  </a:cubicBezTo>
                  <a:lnTo>
                    <a:pt x="16998" y="20022"/>
                  </a:lnTo>
                  <a:lnTo>
                    <a:pt x="16998" y="7681"/>
                  </a:lnTo>
                  <a:cubicBezTo>
                    <a:pt x="16969" y="2589"/>
                    <a:pt x="14035" y="0"/>
                    <a:pt x="8312" y="0"/>
                  </a:cubicBezTo>
                  <a:moveTo>
                    <a:pt x="11677" y="11794"/>
                  </a:moveTo>
                  <a:lnTo>
                    <a:pt x="11677" y="16455"/>
                  </a:lnTo>
                  <a:cubicBezTo>
                    <a:pt x="10900" y="16598"/>
                    <a:pt x="9922" y="16685"/>
                    <a:pt x="8916" y="16685"/>
                  </a:cubicBezTo>
                  <a:cubicBezTo>
                    <a:pt x="6299" y="16685"/>
                    <a:pt x="5321" y="16052"/>
                    <a:pt x="5321" y="14297"/>
                  </a:cubicBezTo>
                  <a:cubicBezTo>
                    <a:pt x="5321" y="13175"/>
                    <a:pt x="5752" y="11650"/>
                    <a:pt x="9462" y="11650"/>
                  </a:cubicBezTo>
                  <a:cubicBezTo>
                    <a:pt x="10066" y="11650"/>
                    <a:pt x="10987" y="11708"/>
                    <a:pt x="11677" y="11794"/>
                  </a:cubicBezTo>
                </a:path>
              </a:pathLst>
            </a:custGeom>
            <a:grpFill/>
            <a:ln w="2874" cap="flat">
              <a:noFill/>
              <a:prstDash val="solid"/>
              <a:miter/>
            </a:ln>
          </p:spPr>
          <p:txBody>
            <a:bodyPr rtlCol="0" anchor="ctr"/>
            <a:lstStyle/>
            <a:p>
              <a:endParaRPr lang="en-US"/>
            </a:p>
          </p:txBody>
        </p:sp>
        <p:sp>
          <p:nvSpPr>
            <p:cNvPr id="34" name="Graphic 7">
              <a:extLst>
                <a:ext uri="{FF2B5EF4-FFF2-40B4-BE49-F238E27FC236}">
                  <a16:creationId xmlns:a16="http://schemas.microsoft.com/office/drawing/2014/main" id="{3AB4B395-1D1F-FA46-881B-B5B8E224C239}"/>
                </a:ext>
              </a:extLst>
            </p:cNvPr>
            <p:cNvSpPr/>
            <p:nvPr/>
          </p:nvSpPr>
          <p:spPr>
            <a:xfrm>
              <a:off x="6166579" y="3424224"/>
              <a:ext cx="5320" cy="21172"/>
            </a:xfrm>
            <a:custGeom>
              <a:avLst/>
              <a:gdLst>
                <a:gd name="connsiteX0" fmla="*/ 4688 w 5320"/>
                <a:gd name="connsiteY0" fmla="*/ 144 h 21172"/>
                <a:gd name="connsiteX1" fmla="*/ 2675 w 5320"/>
                <a:gd name="connsiteY1" fmla="*/ 0 h 21172"/>
                <a:gd name="connsiteX2" fmla="*/ 633 w 5320"/>
                <a:gd name="connsiteY2" fmla="*/ 144 h 21172"/>
                <a:gd name="connsiteX3" fmla="*/ 0 w 5320"/>
                <a:gd name="connsiteY3" fmla="*/ 259 h 21172"/>
                <a:gd name="connsiteX4" fmla="*/ 0 w 5320"/>
                <a:gd name="connsiteY4" fmla="*/ 20885 h 21172"/>
                <a:gd name="connsiteX5" fmla="*/ 633 w 5320"/>
                <a:gd name="connsiteY5" fmla="*/ 21000 h 21172"/>
                <a:gd name="connsiteX6" fmla="*/ 2646 w 5320"/>
                <a:gd name="connsiteY6" fmla="*/ 21172 h 21172"/>
                <a:gd name="connsiteX7" fmla="*/ 4688 w 5320"/>
                <a:gd name="connsiteY7" fmla="*/ 21000 h 21172"/>
                <a:gd name="connsiteX8" fmla="*/ 5321 w 5320"/>
                <a:gd name="connsiteY8" fmla="*/ 20885 h 21172"/>
                <a:gd name="connsiteX9" fmla="*/ 5321 w 5320"/>
                <a:gd name="connsiteY9" fmla="*/ 259 h 21172"/>
                <a:gd name="connsiteX10" fmla="*/ 4688 w 5320"/>
                <a:gd name="connsiteY10" fmla="*/ 144 h 21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20" h="21172">
                  <a:moveTo>
                    <a:pt x="4688" y="144"/>
                  </a:moveTo>
                  <a:cubicBezTo>
                    <a:pt x="4055" y="29"/>
                    <a:pt x="3250" y="0"/>
                    <a:pt x="2675" y="0"/>
                  </a:cubicBezTo>
                  <a:cubicBezTo>
                    <a:pt x="2215" y="0"/>
                    <a:pt x="1352" y="29"/>
                    <a:pt x="633" y="144"/>
                  </a:cubicBezTo>
                  <a:lnTo>
                    <a:pt x="0" y="259"/>
                  </a:lnTo>
                  <a:lnTo>
                    <a:pt x="0" y="20885"/>
                  </a:lnTo>
                  <a:lnTo>
                    <a:pt x="633" y="21000"/>
                  </a:lnTo>
                  <a:cubicBezTo>
                    <a:pt x="1265" y="21115"/>
                    <a:pt x="2071" y="21172"/>
                    <a:pt x="2646" y="21172"/>
                  </a:cubicBezTo>
                  <a:cubicBezTo>
                    <a:pt x="3106" y="21172"/>
                    <a:pt x="3969" y="21144"/>
                    <a:pt x="4688" y="21000"/>
                  </a:cubicBezTo>
                  <a:lnTo>
                    <a:pt x="5321" y="20885"/>
                  </a:lnTo>
                  <a:lnTo>
                    <a:pt x="5321" y="259"/>
                  </a:lnTo>
                  <a:lnTo>
                    <a:pt x="4688" y="144"/>
                  </a:lnTo>
                  <a:close/>
                </a:path>
              </a:pathLst>
            </a:custGeom>
            <a:grpFill/>
            <a:ln w="2874" cap="flat">
              <a:noFill/>
              <a:prstDash val="solid"/>
              <a:miter/>
            </a:ln>
          </p:spPr>
          <p:txBody>
            <a:bodyPr rtlCol="0" anchor="ctr"/>
            <a:lstStyle/>
            <a:p>
              <a:endParaRPr lang="en-US"/>
            </a:p>
          </p:txBody>
        </p:sp>
        <p:sp>
          <p:nvSpPr>
            <p:cNvPr id="35" name="Graphic 7">
              <a:extLst>
                <a:ext uri="{FF2B5EF4-FFF2-40B4-BE49-F238E27FC236}">
                  <a16:creationId xmlns:a16="http://schemas.microsoft.com/office/drawing/2014/main" id="{5ACDB275-D7D7-8941-9C30-AABB38F6272A}"/>
                </a:ext>
              </a:extLst>
            </p:cNvPr>
            <p:cNvSpPr/>
            <p:nvPr/>
          </p:nvSpPr>
          <p:spPr>
            <a:xfrm>
              <a:off x="6166234"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36" name="Graphic 7">
              <a:extLst>
                <a:ext uri="{FF2B5EF4-FFF2-40B4-BE49-F238E27FC236}">
                  <a16:creationId xmlns:a16="http://schemas.microsoft.com/office/drawing/2014/main" id="{80DD5991-8C0E-634E-A77F-BDF15574CA18}"/>
                </a:ext>
              </a:extLst>
            </p:cNvPr>
            <p:cNvSpPr/>
            <p:nvPr/>
          </p:nvSpPr>
          <p:spPr>
            <a:xfrm>
              <a:off x="6095222" y="3424224"/>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6"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37" name="Graphic 7">
              <a:extLst>
                <a:ext uri="{FF2B5EF4-FFF2-40B4-BE49-F238E27FC236}">
                  <a16:creationId xmlns:a16="http://schemas.microsoft.com/office/drawing/2014/main" id="{2CAF5061-29BD-334D-8BCB-0AF9529688CC}"/>
                </a:ext>
              </a:extLst>
            </p:cNvPr>
            <p:cNvSpPr/>
            <p:nvPr/>
          </p:nvSpPr>
          <p:spPr>
            <a:xfrm>
              <a:off x="6094906"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38" name="Graphic 7">
              <a:extLst>
                <a:ext uri="{FF2B5EF4-FFF2-40B4-BE49-F238E27FC236}">
                  <a16:creationId xmlns:a16="http://schemas.microsoft.com/office/drawing/2014/main" id="{13EE5D95-ADC7-054F-AFE1-190AFC862B6B}"/>
                </a:ext>
              </a:extLst>
            </p:cNvPr>
            <p:cNvSpPr/>
            <p:nvPr/>
          </p:nvSpPr>
          <p:spPr>
            <a:xfrm>
              <a:off x="6061946" y="3424282"/>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5"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40" name="Graphic 7">
              <a:extLst>
                <a:ext uri="{FF2B5EF4-FFF2-40B4-BE49-F238E27FC236}">
                  <a16:creationId xmlns:a16="http://schemas.microsoft.com/office/drawing/2014/main" id="{CD6B379C-E4F8-634C-B7EA-0E6F8BA19794}"/>
                </a:ext>
              </a:extLst>
            </p:cNvPr>
            <p:cNvSpPr/>
            <p:nvPr/>
          </p:nvSpPr>
          <p:spPr>
            <a:xfrm>
              <a:off x="6061601" y="3416428"/>
              <a:ext cx="5925" cy="5925"/>
            </a:xfrm>
            <a:custGeom>
              <a:avLst/>
              <a:gdLst>
                <a:gd name="connsiteX0" fmla="*/ 2962 w 5925"/>
                <a:gd name="connsiteY0" fmla="*/ 0 h 5925"/>
                <a:gd name="connsiteX1" fmla="*/ 0 w 5925"/>
                <a:gd name="connsiteY1" fmla="*/ 2963 h 5925"/>
                <a:gd name="connsiteX2" fmla="*/ 2962 w 5925"/>
                <a:gd name="connsiteY2" fmla="*/ 5926 h 5925"/>
                <a:gd name="connsiteX3" fmla="*/ 5925 w 5925"/>
                <a:gd name="connsiteY3" fmla="*/ 2963 h 5925"/>
                <a:gd name="connsiteX4" fmla="*/ 2962 w 5925"/>
                <a:gd name="connsiteY4" fmla="*/ 0 h 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5" h="5925">
                  <a:moveTo>
                    <a:pt x="2962" y="0"/>
                  </a:moveTo>
                  <a:cubicBezTo>
                    <a:pt x="1323" y="0"/>
                    <a:pt x="0" y="1323"/>
                    <a:pt x="0" y="2963"/>
                  </a:cubicBezTo>
                  <a:cubicBezTo>
                    <a:pt x="0" y="4603"/>
                    <a:pt x="1323" y="5926"/>
                    <a:pt x="2962" y="5926"/>
                  </a:cubicBezTo>
                  <a:cubicBezTo>
                    <a:pt x="4602" y="5926"/>
                    <a:pt x="5925" y="4603"/>
                    <a:pt x="5925" y="2963"/>
                  </a:cubicBezTo>
                  <a:cubicBezTo>
                    <a:pt x="5953" y="1352"/>
                    <a:pt x="4602" y="0"/>
                    <a:pt x="2962" y="0"/>
                  </a:cubicBezTo>
                </a:path>
              </a:pathLst>
            </a:custGeom>
            <a:grpFill/>
            <a:ln w="2874" cap="flat">
              <a:noFill/>
              <a:prstDash val="solid"/>
              <a:miter/>
            </a:ln>
          </p:spPr>
          <p:txBody>
            <a:bodyPr rtlCol="0" anchor="ctr"/>
            <a:lstStyle/>
            <a:p>
              <a:endParaRPr lang="en-US"/>
            </a:p>
          </p:txBody>
        </p:sp>
        <p:sp>
          <p:nvSpPr>
            <p:cNvPr id="43" name="Graphic 7">
              <a:extLst>
                <a:ext uri="{FF2B5EF4-FFF2-40B4-BE49-F238E27FC236}">
                  <a16:creationId xmlns:a16="http://schemas.microsoft.com/office/drawing/2014/main" id="{B7B88F39-0F40-8F4F-8A08-1637F8E52144}"/>
                </a:ext>
              </a:extLst>
            </p:cNvPr>
            <p:cNvSpPr/>
            <p:nvPr/>
          </p:nvSpPr>
          <p:spPr>
            <a:xfrm>
              <a:off x="6000685" y="3423879"/>
              <a:ext cx="9318" cy="14786"/>
            </a:xfrm>
            <a:custGeom>
              <a:avLst/>
              <a:gdLst>
                <a:gd name="connsiteX0" fmla="*/ 1122 w 9318"/>
                <a:gd name="connsiteY0" fmla="*/ 14729 h 14786"/>
                <a:gd name="connsiteX1" fmla="*/ 1208 w 9318"/>
                <a:gd name="connsiteY1" fmla="*/ 14729 h 14786"/>
                <a:gd name="connsiteX2" fmla="*/ 2301 w 9318"/>
                <a:gd name="connsiteY2" fmla="*/ 14786 h 14786"/>
                <a:gd name="connsiteX3" fmla="*/ 2473 w 9318"/>
                <a:gd name="connsiteY3" fmla="*/ 14786 h 14786"/>
                <a:gd name="connsiteX4" fmla="*/ 2589 w 9318"/>
                <a:gd name="connsiteY4" fmla="*/ 14786 h 14786"/>
                <a:gd name="connsiteX5" fmla="*/ 9319 w 9318"/>
                <a:gd name="connsiteY5" fmla="*/ 7134 h 14786"/>
                <a:gd name="connsiteX6" fmla="*/ 4573 w 9318"/>
                <a:gd name="connsiteY6" fmla="*/ 0 h 14786"/>
                <a:gd name="connsiteX7" fmla="*/ 345 w 9318"/>
                <a:gd name="connsiteY7" fmla="*/ 5207 h 14786"/>
                <a:gd name="connsiteX8" fmla="*/ 345 w 9318"/>
                <a:gd name="connsiteY8" fmla="*/ 10960 h 14786"/>
                <a:gd name="connsiteX9" fmla="*/ 0 w 9318"/>
                <a:gd name="connsiteY9" fmla="*/ 14470 h 14786"/>
                <a:gd name="connsiteX10" fmla="*/ 575 w 9318"/>
                <a:gd name="connsiteY10" fmla="*/ 14614 h 14786"/>
                <a:gd name="connsiteX11" fmla="*/ 661 w 9318"/>
                <a:gd name="connsiteY11" fmla="*/ 14643 h 14786"/>
                <a:gd name="connsiteX12" fmla="*/ 1122 w 9318"/>
                <a:gd name="connsiteY12" fmla="*/ 14729 h 1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18" h="14786">
                  <a:moveTo>
                    <a:pt x="1122" y="14729"/>
                  </a:moveTo>
                  <a:lnTo>
                    <a:pt x="1208" y="14729"/>
                  </a:lnTo>
                  <a:cubicBezTo>
                    <a:pt x="1553" y="14757"/>
                    <a:pt x="1927" y="14786"/>
                    <a:pt x="2301" y="14786"/>
                  </a:cubicBezTo>
                  <a:lnTo>
                    <a:pt x="2473" y="14786"/>
                  </a:lnTo>
                  <a:lnTo>
                    <a:pt x="2589" y="14786"/>
                  </a:lnTo>
                  <a:cubicBezTo>
                    <a:pt x="7047" y="14786"/>
                    <a:pt x="9319" y="12226"/>
                    <a:pt x="9319" y="7134"/>
                  </a:cubicBezTo>
                  <a:cubicBezTo>
                    <a:pt x="9319" y="2129"/>
                    <a:pt x="7909" y="0"/>
                    <a:pt x="4573" y="0"/>
                  </a:cubicBezTo>
                  <a:cubicBezTo>
                    <a:pt x="1841" y="0"/>
                    <a:pt x="345" y="1841"/>
                    <a:pt x="345" y="5207"/>
                  </a:cubicBezTo>
                  <a:lnTo>
                    <a:pt x="345" y="10960"/>
                  </a:lnTo>
                  <a:cubicBezTo>
                    <a:pt x="345" y="11938"/>
                    <a:pt x="288" y="13521"/>
                    <a:pt x="0" y="14470"/>
                  </a:cubicBezTo>
                  <a:cubicBezTo>
                    <a:pt x="144" y="14527"/>
                    <a:pt x="345" y="14556"/>
                    <a:pt x="575" y="14614"/>
                  </a:cubicBezTo>
                  <a:lnTo>
                    <a:pt x="661" y="14643"/>
                  </a:lnTo>
                  <a:cubicBezTo>
                    <a:pt x="748" y="14671"/>
                    <a:pt x="949" y="14700"/>
                    <a:pt x="1122" y="14729"/>
                  </a:cubicBezTo>
                </a:path>
              </a:pathLst>
            </a:custGeom>
            <a:grpFill/>
            <a:ln w="2874" cap="flat">
              <a:noFill/>
              <a:prstDash val="solid"/>
              <a:miter/>
            </a:ln>
          </p:spPr>
          <p:txBody>
            <a:bodyPr rtlCol="0" anchor="ctr"/>
            <a:lstStyle/>
            <a:p>
              <a:endParaRPr lang="en-US"/>
            </a:p>
          </p:txBody>
        </p:sp>
        <p:sp>
          <p:nvSpPr>
            <p:cNvPr id="44" name="Graphic 7">
              <a:extLst>
                <a:ext uri="{FF2B5EF4-FFF2-40B4-BE49-F238E27FC236}">
                  <a16:creationId xmlns:a16="http://schemas.microsoft.com/office/drawing/2014/main" id="{C1E79879-F9F8-414A-A4B5-A1C50869D771}"/>
                </a:ext>
              </a:extLst>
            </p:cNvPr>
            <p:cNvSpPr/>
            <p:nvPr/>
          </p:nvSpPr>
          <p:spPr>
            <a:xfrm>
              <a:off x="5980466" y="3405957"/>
              <a:ext cx="45586" cy="45595"/>
            </a:xfrm>
            <a:custGeom>
              <a:avLst/>
              <a:gdLst>
                <a:gd name="connsiteX0" fmla="*/ 11476 w 45586"/>
                <a:gd name="connsiteY0" fmla="*/ 38289 h 45595"/>
                <a:gd name="connsiteX1" fmla="*/ 12223 w 45586"/>
                <a:gd name="connsiteY1" fmla="*/ 35297 h 45595"/>
                <a:gd name="connsiteX2" fmla="*/ 12223 w 45586"/>
                <a:gd name="connsiteY2" fmla="*/ 35297 h 45595"/>
                <a:gd name="connsiteX3" fmla="*/ 12223 w 45586"/>
                <a:gd name="connsiteY3" fmla="*/ 2589 h 45595"/>
                <a:gd name="connsiteX4" fmla="*/ 0 w 45586"/>
                <a:gd name="connsiteY4" fmla="*/ 22783 h 45595"/>
                <a:gd name="connsiteX5" fmla="*/ 22779 w 45586"/>
                <a:gd name="connsiteY5" fmla="*/ 45595 h 45595"/>
                <a:gd name="connsiteX6" fmla="*/ 45587 w 45586"/>
                <a:gd name="connsiteY6" fmla="*/ 22783 h 45595"/>
                <a:gd name="connsiteX7" fmla="*/ 22779 w 45586"/>
                <a:gd name="connsiteY7" fmla="*/ 0 h 45595"/>
                <a:gd name="connsiteX8" fmla="*/ 20421 w 45586"/>
                <a:gd name="connsiteY8" fmla="*/ 115 h 45595"/>
                <a:gd name="connsiteX9" fmla="*/ 20421 w 45586"/>
                <a:gd name="connsiteY9" fmla="*/ 13204 h 45595"/>
                <a:gd name="connsiteX10" fmla="*/ 26662 w 45586"/>
                <a:gd name="connsiteY10" fmla="*/ 10903 h 45595"/>
                <a:gd name="connsiteX11" fmla="*/ 37965 w 45586"/>
                <a:gd name="connsiteY11" fmla="*/ 24883 h 45595"/>
                <a:gd name="connsiteX12" fmla="*/ 22290 w 45586"/>
                <a:gd name="connsiteY12" fmla="*/ 39756 h 45595"/>
                <a:gd name="connsiteX13" fmla="*/ 18781 w 45586"/>
                <a:gd name="connsiteY13" fmla="*/ 39554 h 45595"/>
                <a:gd name="connsiteX14" fmla="*/ 18666 w 45586"/>
                <a:gd name="connsiteY14" fmla="*/ 39554 h 45595"/>
                <a:gd name="connsiteX15" fmla="*/ 12109 w 45586"/>
                <a:gd name="connsiteY15" fmla="*/ 38461 h 45595"/>
                <a:gd name="connsiteX16" fmla="*/ 11476 w 45586"/>
                <a:gd name="connsiteY16" fmla="*/ 38289 h 45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586" h="45595">
                  <a:moveTo>
                    <a:pt x="11476" y="38289"/>
                  </a:moveTo>
                  <a:cubicBezTo>
                    <a:pt x="12281" y="37310"/>
                    <a:pt x="12223" y="35297"/>
                    <a:pt x="12223" y="35297"/>
                  </a:cubicBezTo>
                  <a:lnTo>
                    <a:pt x="12223" y="35297"/>
                  </a:lnTo>
                  <a:lnTo>
                    <a:pt x="12223" y="2589"/>
                  </a:lnTo>
                  <a:cubicBezTo>
                    <a:pt x="4947" y="6386"/>
                    <a:pt x="0" y="14009"/>
                    <a:pt x="0" y="22783"/>
                  </a:cubicBezTo>
                  <a:cubicBezTo>
                    <a:pt x="0" y="35383"/>
                    <a:pt x="10210" y="45595"/>
                    <a:pt x="22779" y="45595"/>
                  </a:cubicBezTo>
                  <a:cubicBezTo>
                    <a:pt x="35376" y="45595"/>
                    <a:pt x="45587" y="35383"/>
                    <a:pt x="45587" y="22783"/>
                  </a:cubicBezTo>
                  <a:cubicBezTo>
                    <a:pt x="45587" y="10184"/>
                    <a:pt x="35376" y="0"/>
                    <a:pt x="22779" y="0"/>
                  </a:cubicBezTo>
                  <a:cubicBezTo>
                    <a:pt x="21974" y="0"/>
                    <a:pt x="21197" y="29"/>
                    <a:pt x="20421" y="115"/>
                  </a:cubicBezTo>
                  <a:lnTo>
                    <a:pt x="20421" y="13204"/>
                  </a:lnTo>
                  <a:cubicBezTo>
                    <a:pt x="21830" y="11766"/>
                    <a:pt x="24131" y="10903"/>
                    <a:pt x="26662" y="10903"/>
                  </a:cubicBezTo>
                  <a:cubicBezTo>
                    <a:pt x="33737" y="10903"/>
                    <a:pt x="37965" y="16138"/>
                    <a:pt x="37965" y="24883"/>
                  </a:cubicBezTo>
                  <a:cubicBezTo>
                    <a:pt x="37965" y="34060"/>
                    <a:pt x="31954" y="39756"/>
                    <a:pt x="22290" y="39756"/>
                  </a:cubicBezTo>
                  <a:cubicBezTo>
                    <a:pt x="21197" y="39756"/>
                    <a:pt x="19989" y="39698"/>
                    <a:pt x="18781" y="39554"/>
                  </a:cubicBezTo>
                  <a:lnTo>
                    <a:pt x="18666" y="39554"/>
                  </a:lnTo>
                  <a:cubicBezTo>
                    <a:pt x="16135" y="39410"/>
                    <a:pt x="12281" y="38490"/>
                    <a:pt x="12109" y="38461"/>
                  </a:cubicBezTo>
                  <a:lnTo>
                    <a:pt x="11476" y="38289"/>
                  </a:lnTo>
                  <a:close/>
                </a:path>
              </a:pathLst>
            </a:custGeom>
            <a:grpFill/>
            <a:ln w="2874" cap="flat">
              <a:noFill/>
              <a:prstDash val="solid"/>
              <a:miter/>
            </a:ln>
          </p:spPr>
          <p:txBody>
            <a:bodyPr rtlCol="0" anchor="ctr"/>
            <a:lstStyle/>
            <a:p>
              <a:endParaRPr lang="en-US"/>
            </a:p>
          </p:txBody>
        </p:sp>
      </p:grpSp>
    </p:spTree>
    <p:extLst>
      <p:ext uri="{BB962C8B-B14F-4D97-AF65-F5344CB8AC3E}">
        <p14:creationId xmlns:p14="http://schemas.microsoft.com/office/powerpoint/2010/main" val="7378235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Content Text - Option 07">
    <p:spTree>
      <p:nvGrpSpPr>
        <p:cNvPr id="1" name=""/>
        <p:cNvGrpSpPr/>
        <p:nvPr/>
      </p:nvGrpSpPr>
      <p:grpSpPr>
        <a:xfrm>
          <a:off x="0" y="0"/>
          <a:ext cx="0" cy="0"/>
          <a:chOff x="0" y="0"/>
          <a:chExt cx="0" cy="0"/>
        </a:xfrm>
      </p:grpSpPr>
      <p:sp>
        <p:nvSpPr>
          <p:cNvPr id="32" name="Freeform 31">
            <a:extLst>
              <a:ext uri="{FF2B5EF4-FFF2-40B4-BE49-F238E27FC236}">
                <a16:creationId xmlns:a16="http://schemas.microsoft.com/office/drawing/2014/main" id="{39FF591C-8559-9442-A623-933255F604A3}"/>
              </a:ext>
            </a:extLst>
          </p:cNvPr>
          <p:cNvSpPr/>
          <p:nvPr userDrawn="1"/>
        </p:nvSpPr>
        <p:spPr>
          <a:xfrm>
            <a:off x="0" y="3315064"/>
            <a:ext cx="8203798" cy="3542930"/>
          </a:xfrm>
          <a:custGeom>
            <a:avLst/>
            <a:gdLst>
              <a:gd name="connsiteX0" fmla="*/ 0 w 8232374"/>
              <a:gd name="connsiteY0" fmla="*/ 0 h 3571512"/>
              <a:gd name="connsiteX1" fmla="*/ 2504023 w 8232374"/>
              <a:gd name="connsiteY1" fmla="*/ 0 h 3571512"/>
              <a:gd name="connsiteX2" fmla="*/ 6825793 w 8232374"/>
              <a:gd name="connsiteY2" fmla="*/ 1454416 h 3571512"/>
              <a:gd name="connsiteX3" fmla="*/ 8227269 w 8232374"/>
              <a:gd name="connsiteY3" fmla="*/ 3553962 h 3571512"/>
              <a:gd name="connsiteX4" fmla="*/ 8232374 w 8232374"/>
              <a:gd name="connsiteY4" fmla="*/ 3571512 h 3571512"/>
              <a:gd name="connsiteX5" fmla="*/ 0 w 8232374"/>
              <a:gd name="connsiteY5" fmla="*/ 3571512 h 3571512"/>
              <a:gd name="connsiteX6" fmla="*/ 0 w 8232374"/>
              <a:gd name="connsiteY6" fmla="*/ 0 h 3571512"/>
              <a:gd name="connsiteX0" fmla="*/ 0 w 8232374"/>
              <a:gd name="connsiteY0" fmla="*/ 3571512 h 3662952"/>
              <a:gd name="connsiteX1" fmla="*/ 0 w 8232374"/>
              <a:gd name="connsiteY1" fmla="*/ 0 h 3662952"/>
              <a:gd name="connsiteX2" fmla="*/ 2504023 w 8232374"/>
              <a:gd name="connsiteY2" fmla="*/ 0 h 3662952"/>
              <a:gd name="connsiteX3" fmla="*/ 6825793 w 8232374"/>
              <a:gd name="connsiteY3" fmla="*/ 1454416 h 3662952"/>
              <a:gd name="connsiteX4" fmla="*/ 8227269 w 8232374"/>
              <a:gd name="connsiteY4" fmla="*/ 3553962 h 3662952"/>
              <a:gd name="connsiteX5" fmla="*/ 8232374 w 8232374"/>
              <a:gd name="connsiteY5" fmla="*/ 3571512 h 3662952"/>
              <a:gd name="connsiteX6" fmla="*/ 91440 w 8232374"/>
              <a:gd name="connsiteY6" fmla="*/ 3662952 h 3662952"/>
              <a:gd name="connsiteX0" fmla="*/ 0 w 8232374"/>
              <a:gd name="connsiteY0" fmla="*/ 0 h 3662952"/>
              <a:gd name="connsiteX1" fmla="*/ 2504023 w 8232374"/>
              <a:gd name="connsiteY1" fmla="*/ 0 h 3662952"/>
              <a:gd name="connsiteX2" fmla="*/ 6825793 w 8232374"/>
              <a:gd name="connsiteY2" fmla="*/ 1454416 h 3662952"/>
              <a:gd name="connsiteX3" fmla="*/ 8227269 w 8232374"/>
              <a:gd name="connsiteY3" fmla="*/ 3553962 h 3662952"/>
              <a:gd name="connsiteX4" fmla="*/ 8232374 w 8232374"/>
              <a:gd name="connsiteY4" fmla="*/ 3571512 h 3662952"/>
              <a:gd name="connsiteX5" fmla="*/ 91440 w 8232374"/>
              <a:gd name="connsiteY5" fmla="*/ 3662952 h 3662952"/>
              <a:gd name="connsiteX0" fmla="*/ 0 w 8232374"/>
              <a:gd name="connsiteY0" fmla="*/ 0 h 3571512"/>
              <a:gd name="connsiteX1" fmla="*/ 2504023 w 8232374"/>
              <a:gd name="connsiteY1" fmla="*/ 0 h 3571512"/>
              <a:gd name="connsiteX2" fmla="*/ 6825793 w 8232374"/>
              <a:gd name="connsiteY2" fmla="*/ 1454416 h 3571512"/>
              <a:gd name="connsiteX3" fmla="*/ 8227269 w 8232374"/>
              <a:gd name="connsiteY3" fmla="*/ 3553962 h 3571512"/>
              <a:gd name="connsiteX4" fmla="*/ 8232374 w 8232374"/>
              <a:gd name="connsiteY4" fmla="*/ 3571512 h 3571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32374" h="3571512">
                <a:moveTo>
                  <a:pt x="0" y="0"/>
                </a:moveTo>
                <a:lnTo>
                  <a:pt x="2504023" y="0"/>
                </a:lnTo>
                <a:cubicBezTo>
                  <a:pt x="4297962" y="0"/>
                  <a:pt x="5738520" y="485079"/>
                  <a:pt x="6825793" y="1454416"/>
                </a:cubicBezTo>
                <a:cubicBezTo>
                  <a:pt x="7505282" y="2060482"/>
                  <a:pt x="7972448" y="2760345"/>
                  <a:pt x="8227269" y="3553962"/>
                </a:cubicBezTo>
                <a:lnTo>
                  <a:pt x="8232374" y="3571512"/>
                </a:lnTo>
              </a:path>
            </a:pathLst>
          </a:custGeom>
          <a:noFill/>
          <a:ln w="6350" cap="flat">
            <a:solidFill>
              <a:schemeClr val="accent1"/>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BDA0E913-BB54-1D4C-A21C-C47D0431891C}"/>
              </a:ext>
            </a:extLst>
          </p:cNvPr>
          <p:cNvSpPr>
            <a:spLocks noGrp="1"/>
          </p:cNvSpPr>
          <p:nvPr>
            <p:ph type="title"/>
          </p:nvPr>
        </p:nvSpPr>
        <p:spPr>
          <a:xfrm>
            <a:off x="281354" y="243360"/>
            <a:ext cx="11605846" cy="1646868"/>
          </a:xfrm>
          <a:prstGeom prst="rect">
            <a:avLst/>
          </a:prstGeom>
        </p:spPr>
        <p:txBody>
          <a:bodyPr anchor="t">
            <a:normAutofit/>
          </a:bodyPr>
          <a:lstStyle>
            <a:lvl1pPr>
              <a:lnSpc>
                <a:spcPct val="100000"/>
              </a:lnSpc>
              <a:defRPr sz="2400"/>
            </a:lvl1pPr>
          </a:lstStyle>
          <a:p>
            <a:r>
              <a:rPr lang="en-GB"/>
              <a:t>Click to edit Master title style</a:t>
            </a:r>
            <a:endParaRPr lang="en-US"/>
          </a:p>
        </p:txBody>
      </p:sp>
      <p:grpSp>
        <p:nvGrpSpPr>
          <p:cNvPr id="7" name="Graphic 7">
            <a:extLst>
              <a:ext uri="{FF2B5EF4-FFF2-40B4-BE49-F238E27FC236}">
                <a16:creationId xmlns:a16="http://schemas.microsoft.com/office/drawing/2014/main" id="{45671E00-6D5F-2B45-A43A-4B3469CEC9F7}"/>
              </a:ext>
            </a:extLst>
          </p:cNvPr>
          <p:cNvGrpSpPr/>
          <p:nvPr userDrawn="1"/>
        </p:nvGrpSpPr>
        <p:grpSpPr>
          <a:xfrm>
            <a:off x="11118683" y="6430454"/>
            <a:ext cx="776190" cy="153123"/>
            <a:chOff x="5980466" y="3405957"/>
            <a:chExt cx="231124" cy="45595"/>
          </a:xfrm>
          <a:solidFill>
            <a:srgbClr val="003D45"/>
          </a:solidFill>
        </p:grpSpPr>
        <p:sp>
          <p:nvSpPr>
            <p:cNvPr id="8" name="Graphic 7">
              <a:extLst>
                <a:ext uri="{FF2B5EF4-FFF2-40B4-BE49-F238E27FC236}">
                  <a16:creationId xmlns:a16="http://schemas.microsoft.com/office/drawing/2014/main" id="{104750C0-CC63-C243-9459-A255DB152CE4}"/>
                </a:ext>
              </a:extLst>
            </p:cNvPr>
            <p:cNvSpPr/>
            <p:nvPr/>
          </p:nvSpPr>
          <p:spPr>
            <a:xfrm>
              <a:off x="6038218" y="3416918"/>
              <a:ext cx="19327" cy="28622"/>
            </a:xfrm>
            <a:custGeom>
              <a:avLst/>
              <a:gdLst>
                <a:gd name="connsiteX0" fmla="*/ 14697 w 19327"/>
                <a:gd name="connsiteY0" fmla="*/ 13117 h 28622"/>
                <a:gd name="connsiteX1" fmla="*/ 17602 w 19327"/>
                <a:gd name="connsiteY1" fmla="*/ 7594 h 28622"/>
                <a:gd name="connsiteX2" fmla="*/ 6989 w 19327"/>
                <a:gd name="connsiteY2" fmla="*/ 0 h 28622"/>
                <a:gd name="connsiteX3" fmla="*/ 604 w 19327"/>
                <a:gd name="connsiteY3" fmla="*/ 431 h 28622"/>
                <a:gd name="connsiteX4" fmla="*/ 0 w 19327"/>
                <a:gd name="connsiteY4" fmla="*/ 546 h 28622"/>
                <a:gd name="connsiteX5" fmla="*/ 0 w 19327"/>
                <a:gd name="connsiteY5" fmla="*/ 28076 h 28622"/>
                <a:gd name="connsiteX6" fmla="*/ 661 w 19327"/>
                <a:gd name="connsiteY6" fmla="*/ 28162 h 28622"/>
                <a:gd name="connsiteX7" fmla="*/ 7248 w 19327"/>
                <a:gd name="connsiteY7" fmla="*/ 28623 h 28622"/>
                <a:gd name="connsiteX8" fmla="*/ 19327 w 19327"/>
                <a:gd name="connsiteY8" fmla="*/ 20166 h 28622"/>
                <a:gd name="connsiteX9" fmla="*/ 14697 w 19327"/>
                <a:gd name="connsiteY9" fmla="*/ 13117 h 28622"/>
                <a:gd name="connsiteX10" fmla="*/ 5407 w 19327"/>
                <a:gd name="connsiteY10" fmla="*/ 11363 h 28622"/>
                <a:gd name="connsiteX11" fmla="*/ 5407 w 19327"/>
                <a:gd name="connsiteY11" fmla="*/ 4516 h 28622"/>
                <a:gd name="connsiteX12" fmla="*/ 7363 w 19327"/>
                <a:gd name="connsiteY12" fmla="*/ 4459 h 28622"/>
                <a:gd name="connsiteX13" fmla="*/ 12137 w 19327"/>
                <a:gd name="connsiteY13" fmla="*/ 7824 h 28622"/>
                <a:gd name="connsiteX14" fmla="*/ 7478 w 19327"/>
                <a:gd name="connsiteY14" fmla="*/ 11363 h 28622"/>
                <a:gd name="connsiteX15" fmla="*/ 5407 w 19327"/>
                <a:gd name="connsiteY15" fmla="*/ 11363 h 28622"/>
                <a:gd name="connsiteX16" fmla="*/ 13662 w 19327"/>
                <a:gd name="connsiteY16" fmla="*/ 20022 h 28622"/>
                <a:gd name="connsiteX17" fmla="*/ 7650 w 19327"/>
                <a:gd name="connsiteY17" fmla="*/ 23934 h 28622"/>
                <a:gd name="connsiteX18" fmla="*/ 5407 w 19327"/>
                <a:gd name="connsiteY18" fmla="*/ 23876 h 28622"/>
                <a:gd name="connsiteX19" fmla="*/ 5407 w 19327"/>
                <a:gd name="connsiteY19" fmla="*/ 15994 h 28622"/>
                <a:gd name="connsiteX20" fmla="*/ 7881 w 19327"/>
                <a:gd name="connsiteY20" fmla="*/ 15994 h 28622"/>
                <a:gd name="connsiteX21" fmla="*/ 13662 w 19327"/>
                <a:gd name="connsiteY21" fmla="*/ 20022 h 2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27" h="28622">
                  <a:moveTo>
                    <a:pt x="14697" y="13117"/>
                  </a:moveTo>
                  <a:cubicBezTo>
                    <a:pt x="16250" y="12053"/>
                    <a:pt x="17602" y="10212"/>
                    <a:pt x="17602" y="7594"/>
                  </a:cubicBezTo>
                  <a:cubicBezTo>
                    <a:pt x="17602" y="1323"/>
                    <a:pt x="11821" y="0"/>
                    <a:pt x="6989" y="0"/>
                  </a:cubicBezTo>
                  <a:cubicBezTo>
                    <a:pt x="4429" y="0"/>
                    <a:pt x="1870" y="172"/>
                    <a:pt x="604" y="431"/>
                  </a:cubicBezTo>
                  <a:lnTo>
                    <a:pt x="0" y="546"/>
                  </a:lnTo>
                  <a:lnTo>
                    <a:pt x="0" y="28076"/>
                  </a:lnTo>
                  <a:lnTo>
                    <a:pt x="661" y="28162"/>
                  </a:lnTo>
                  <a:cubicBezTo>
                    <a:pt x="2905" y="28450"/>
                    <a:pt x="5350" y="28623"/>
                    <a:pt x="7248" y="28623"/>
                  </a:cubicBezTo>
                  <a:cubicBezTo>
                    <a:pt x="17774" y="28623"/>
                    <a:pt x="19327" y="23330"/>
                    <a:pt x="19327" y="20166"/>
                  </a:cubicBezTo>
                  <a:cubicBezTo>
                    <a:pt x="19327" y="16771"/>
                    <a:pt x="17602" y="14239"/>
                    <a:pt x="14697" y="13117"/>
                  </a:cubicBezTo>
                  <a:moveTo>
                    <a:pt x="5407" y="11363"/>
                  </a:moveTo>
                  <a:lnTo>
                    <a:pt x="5407" y="4516"/>
                  </a:lnTo>
                  <a:cubicBezTo>
                    <a:pt x="5925" y="4459"/>
                    <a:pt x="6557" y="4459"/>
                    <a:pt x="7363" y="4459"/>
                  </a:cubicBezTo>
                  <a:cubicBezTo>
                    <a:pt x="9549" y="4459"/>
                    <a:pt x="12137" y="5034"/>
                    <a:pt x="12137" y="7824"/>
                  </a:cubicBezTo>
                  <a:cubicBezTo>
                    <a:pt x="12137" y="10212"/>
                    <a:pt x="10613" y="11363"/>
                    <a:pt x="7478" y="11363"/>
                  </a:cubicBezTo>
                  <a:lnTo>
                    <a:pt x="5407" y="11363"/>
                  </a:lnTo>
                  <a:close/>
                  <a:moveTo>
                    <a:pt x="13662" y="20022"/>
                  </a:moveTo>
                  <a:cubicBezTo>
                    <a:pt x="13662" y="21690"/>
                    <a:pt x="13029" y="23934"/>
                    <a:pt x="7650" y="23934"/>
                  </a:cubicBezTo>
                  <a:cubicBezTo>
                    <a:pt x="7104" y="23934"/>
                    <a:pt x="6155" y="23934"/>
                    <a:pt x="5407" y="23876"/>
                  </a:cubicBezTo>
                  <a:lnTo>
                    <a:pt x="5407" y="15994"/>
                  </a:lnTo>
                  <a:lnTo>
                    <a:pt x="7881" y="15994"/>
                  </a:lnTo>
                  <a:cubicBezTo>
                    <a:pt x="13057" y="15965"/>
                    <a:pt x="13662" y="18267"/>
                    <a:pt x="13662" y="20022"/>
                  </a:cubicBezTo>
                </a:path>
              </a:pathLst>
            </a:custGeom>
            <a:solidFill>
              <a:srgbClr val="003D45"/>
            </a:solidFill>
            <a:ln w="2874" cap="flat">
              <a:noFill/>
              <a:prstDash val="solid"/>
              <a:miter/>
            </a:ln>
          </p:spPr>
          <p:txBody>
            <a:bodyPr rtlCol="0" anchor="ctr"/>
            <a:lstStyle/>
            <a:p>
              <a:endParaRPr lang="en-US"/>
            </a:p>
          </p:txBody>
        </p:sp>
        <p:sp>
          <p:nvSpPr>
            <p:cNvPr id="9" name="Graphic 7">
              <a:extLst>
                <a:ext uri="{FF2B5EF4-FFF2-40B4-BE49-F238E27FC236}">
                  <a16:creationId xmlns:a16="http://schemas.microsoft.com/office/drawing/2014/main" id="{D4C132E1-A88B-664A-BEF6-AA3132F513E2}"/>
                </a:ext>
              </a:extLst>
            </p:cNvPr>
            <p:cNvSpPr/>
            <p:nvPr/>
          </p:nvSpPr>
          <p:spPr>
            <a:xfrm>
              <a:off x="6071092" y="3424426"/>
              <a:ext cx="20017" cy="21114"/>
            </a:xfrm>
            <a:custGeom>
              <a:avLst/>
              <a:gdLst>
                <a:gd name="connsiteX0" fmla="*/ 10009 w 20017"/>
                <a:gd name="connsiteY0" fmla="*/ 0 h 21114"/>
                <a:gd name="connsiteX1" fmla="*/ 0 w 20017"/>
                <a:gd name="connsiteY1" fmla="*/ 10586 h 21114"/>
                <a:gd name="connsiteX2" fmla="*/ 10009 w 20017"/>
                <a:gd name="connsiteY2" fmla="*/ 21115 h 21114"/>
                <a:gd name="connsiteX3" fmla="*/ 20018 w 20017"/>
                <a:gd name="connsiteY3" fmla="*/ 10586 h 21114"/>
                <a:gd name="connsiteX4" fmla="*/ 10009 w 20017"/>
                <a:gd name="connsiteY4" fmla="*/ 0 h 21114"/>
                <a:gd name="connsiteX5" fmla="*/ 14467 w 20017"/>
                <a:gd name="connsiteY5" fmla="*/ 10557 h 21114"/>
                <a:gd name="connsiteX6" fmla="*/ 10009 w 20017"/>
                <a:gd name="connsiteY6" fmla="*/ 16685 h 21114"/>
                <a:gd name="connsiteX7" fmla="*/ 5580 w 20017"/>
                <a:gd name="connsiteY7" fmla="*/ 10557 h 21114"/>
                <a:gd name="connsiteX8" fmla="*/ 10009 w 20017"/>
                <a:gd name="connsiteY8" fmla="*/ 4459 h 21114"/>
                <a:gd name="connsiteX9" fmla="*/ 14467 w 20017"/>
                <a:gd name="connsiteY9" fmla="*/ 10557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017" h="21114">
                  <a:moveTo>
                    <a:pt x="10009" y="0"/>
                  </a:moveTo>
                  <a:cubicBezTo>
                    <a:pt x="3825" y="0"/>
                    <a:pt x="0" y="4056"/>
                    <a:pt x="0" y="10586"/>
                  </a:cubicBezTo>
                  <a:cubicBezTo>
                    <a:pt x="0" y="17087"/>
                    <a:pt x="3825" y="21115"/>
                    <a:pt x="10009" y="21115"/>
                  </a:cubicBezTo>
                  <a:cubicBezTo>
                    <a:pt x="16164" y="21115"/>
                    <a:pt x="20018" y="17087"/>
                    <a:pt x="20018" y="10586"/>
                  </a:cubicBezTo>
                  <a:cubicBezTo>
                    <a:pt x="20018" y="4056"/>
                    <a:pt x="16164" y="0"/>
                    <a:pt x="10009" y="0"/>
                  </a:cubicBezTo>
                  <a:moveTo>
                    <a:pt x="14467" y="10557"/>
                  </a:moveTo>
                  <a:cubicBezTo>
                    <a:pt x="14467" y="14671"/>
                    <a:pt x="13000" y="16685"/>
                    <a:pt x="10009" y="16685"/>
                  </a:cubicBezTo>
                  <a:cubicBezTo>
                    <a:pt x="7047" y="16685"/>
                    <a:pt x="5580" y="14671"/>
                    <a:pt x="5580" y="10557"/>
                  </a:cubicBezTo>
                  <a:cubicBezTo>
                    <a:pt x="5580" y="6444"/>
                    <a:pt x="7018" y="4459"/>
                    <a:pt x="10009" y="4459"/>
                  </a:cubicBezTo>
                  <a:cubicBezTo>
                    <a:pt x="13000" y="4459"/>
                    <a:pt x="14467" y="6473"/>
                    <a:pt x="14467" y="10557"/>
                  </a:cubicBezTo>
                </a:path>
              </a:pathLst>
            </a:custGeom>
            <a:solidFill>
              <a:srgbClr val="003D45"/>
            </a:solidFill>
            <a:ln w="2874" cap="flat">
              <a:noFill/>
              <a:prstDash val="solid"/>
              <a:miter/>
            </a:ln>
          </p:spPr>
          <p:txBody>
            <a:bodyPr rtlCol="0" anchor="ctr"/>
            <a:lstStyle/>
            <a:p>
              <a:endParaRPr lang="en-US"/>
            </a:p>
          </p:txBody>
        </p:sp>
        <p:sp>
          <p:nvSpPr>
            <p:cNvPr id="10" name="Graphic 7">
              <a:extLst>
                <a:ext uri="{FF2B5EF4-FFF2-40B4-BE49-F238E27FC236}">
                  <a16:creationId xmlns:a16="http://schemas.microsoft.com/office/drawing/2014/main" id="{7192D1EF-06D6-5A4D-92C7-6F2AC0CBD2D9}"/>
                </a:ext>
              </a:extLst>
            </p:cNvPr>
            <p:cNvSpPr/>
            <p:nvPr/>
          </p:nvSpPr>
          <p:spPr>
            <a:xfrm>
              <a:off x="6106037" y="3416284"/>
              <a:ext cx="19212" cy="29255"/>
            </a:xfrm>
            <a:custGeom>
              <a:avLst/>
              <a:gdLst>
                <a:gd name="connsiteX0" fmla="*/ 10325 w 19212"/>
                <a:gd name="connsiteY0" fmla="*/ 8141 h 29255"/>
                <a:gd name="connsiteX1" fmla="*/ 5378 w 19212"/>
                <a:gd name="connsiteY1" fmla="*/ 9694 h 29255"/>
                <a:gd name="connsiteX2" fmla="*/ 5378 w 19212"/>
                <a:gd name="connsiteY2" fmla="*/ 288 h 29255"/>
                <a:gd name="connsiteX3" fmla="*/ 4746 w 19212"/>
                <a:gd name="connsiteY3" fmla="*/ 173 h 29255"/>
                <a:gd name="connsiteX4" fmla="*/ 2675 w 19212"/>
                <a:gd name="connsiteY4" fmla="*/ 0 h 29255"/>
                <a:gd name="connsiteX5" fmla="*/ 633 w 19212"/>
                <a:gd name="connsiteY5" fmla="*/ 173 h 29255"/>
                <a:gd name="connsiteX6" fmla="*/ 0 w 19212"/>
                <a:gd name="connsiteY6" fmla="*/ 288 h 29255"/>
                <a:gd name="connsiteX7" fmla="*/ 0 w 19212"/>
                <a:gd name="connsiteY7" fmla="*/ 28019 h 29255"/>
                <a:gd name="connsiteX8" fmla="*/ 518 w 19212"/>
                <a:gd name="connsiteY8" fmla="*/ 28192 h 29255"/>
                <a:gd name="connsiteX9" fmla="*/ 7277 w 19212"/>
                <a:gd name="connsiteY9" fmla="*/ 29256 h 29255"/>
                <a:gd name="connsiteX10" fmla="*/ 19213 w 19212"/>
                <a:gd name="connsiteY10" fmla="*/ 18238 h 29255"/>
                <a:gd name="connsiteX11" fmla="*/ 10325 w 19212"/>
                <a:gd name="connsiteY11" fmla="*/ 8141 h 29255"/>
                <a:gd name="connsiteX12" fmla="*/ 13662 w 19212"/>
                <a:gd name="connsiteY12" fmla="*/ 18382 h 29255"/>
                <a:gd name="connsiteX13" fmla="*/ 7737 w 19212"/>
                <a:gd name="connsiteY13" fmla="*/ 24653 h 29255"/>
                <a:gd name="connsiteX14" fmla="*/ 5378 w 19212"/>
                <a:gd name="connsiteY14" fmla="*/ 24423 h 29255"/>
                <a:gd name="connsiteX15" fmla="*/ 5378 w 19212"/>
                <a:gd name="connsiteY15" fmla="*/ 17174 h 29255"/>
                <a:gd name="connsiteX16" fmla="*/ 9606 w 19212"/>
                <a:gd name="connsiteY16" fmla="*/ 12744 h 29255"/>
                <a:gd name="connsiteX17" fmla="*/ 13662 w 19212"/>
                <a:gd name="connsiteY17" fmla="*/ 18382 h 29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212" h="29255">
                  <a:moveTo>
                    <a:pt x="10325" y="8141"/>
                  </a:moveTo>
                  <a:cubicBezTo>
                    <a:pt x="8427" y="8141"/>
                    <a:pt x="6673" y="8688"/>
                    <a:pt x="5378" y="9694"/>
                  </a:cubicBezTo>
                  <a:lnTo>
                    <a:pt x="5378" y="288"/>
                  </a:lnTo>
                  <a:lnTo>
                    <a:pt x="4746" y="173"/>
                  </a:lnTo>
                  <a:cubicBezTo>
                    <a:pt x="3969" y="29"/>
                    <a:pt x="3049" y="0"/>
                    <a:pt x="2675" y="0"/>
                  </a:cubicBezTo>
                  <a:cubicBezTo>
                    <a:pt x="2330" y="0"/>
                    <a:pt x="1409" y="29"/>
                    <a:pt x="633" y="173"/>
                  </a:cubicBezTo>
                  <a:lnTo>
                    <a:pt x="0" y="288"/>
                  </a:lnTo>
                  <a:lnTo>
                    <a:pt x="0" y="28019"/>
                  </a:lnTo>
                  <a:lnTo>
                    <a:pt x="518" y="28192"/>
                  </a:lnTo>
                  <a:cubicBezTo>
                    <a:pt x="2013" y="28681"/>
                    <a:pt x="4659" y="29256"/>
                    <a:pt x="7277" y="29256"/>
                  </a:cubicBezTo>
                  <a:cubicBezTo>
                    <a:pt x="14870" y="29256"/>
                    <a:pt x="19213" y="25229"/>
                    <a:pt x="19213" y="18238"/>
                  </a:cubicBezTo>
                  <a:cubicBezTo>
                    <a:pt x="19241" y="11823"/>
                    <a:pt x="15991" y="8141"/>
                    <a:pt x="10325" y="8141"/>
                  </a:cubicBezTo>
                  <a:moveTo>
                    <a:pt x="13662" y="18382"/>
                  </a:moveTo>
                  <a:cubicBezTo>
                    <a:pt x="13662" y="22438"/>
                    <a:pt x="11562" y="24653"/>
                    <a:pt x="7737" y="24653"/>
                  </a:cubicBezTo>
                  <a:cubicBezTo>
                    <a:pt x="6845" y="24653"/>
                    <a:pt x="6040" y="24567"/>
                    <a:pt x="5378" y="24423"/>
                  </a:cubicBezTo>
                  <a:lnTo>
                    <a:pt x="5378" y="17174"/>
                  </a:lnTo>
                  <a:cubicBezTo>
                    <a:pt x="5378" y="13060"/>
                    <a:pt x="8600" y="12744"/>
                    <a:pt x="9606" y="12744"/>
                  </a:cubicBezTo>
                  <a:cubicBezTo>
                    <a:pt x="11476" y="12744"/>
                    <a:pt x="13662" y="13405"/>
                    <a:pt x="13662" y="18382"/>
                  </a:cubicBezTo>
                </a:path>
              </a:pathLst>
            </a:custGeom>
            <a:solidFill>
              <a:srgbClr val="003D45"/>
            </a:solidFill>
            <a:ln w="2874" cap="flat">
              <a:noFill/>
              <a:prstDash val="solid"/>
              <a:miter/>
            </a:ln>
          </p:spPr>
          <p:txBody>
            <a:bodyPr rtlCol="0" anchor="ctr"/>
            <a:lstStyle/>
            <a:p>
              <a:endParaRPr lang="en-US"/>
            </a:p>
          </p:txBody>
        </p:sp>
        <p:sp>
          <p:nvSpPr>
            <p:cNvPr id="11" name="Graphic 7">
              <a:extLst>
                <a:ext uri="{FF2B5EF4-FFF2-40B4-BE49-F238E27FC236}">
                  <a16:creationId xmlns:a16="http://schemas.microsoft.com/office/drawing/2014/main" id="{8E5F6814-DA0C-FA49-B93F-DC3A51D3AE5D}"/>
                </a:ext>
              </a:extLst>
            </p:cNvPr>
            <p:cNvSpPr/>
            <p:nvPr/>
          </p:nvSpPr>
          <p:spPr>
            <a:xfrm>
              <a:off x="6128384" y="3424426"/>
              <a:ext cx="19212" cy="21085"/>
            </a:xfrm>
            <a:custGeom>
              <a:avLst/>
              <a:gdLst>
                <a:gd name="connsiteX0" fmla="*/ 10124 w 19212"/>
                <a:gd name="connsiteY0" fmla="*/ 0 h 21085"/>
                <a:gd name="connsiteX1" fmla="*/ 0 w 19212"/>
                <a:gd name="connsiteY1" fmla="*/ 10672 h 21085"/>
                <a:gd name="connsiteX2" fmla="*/ 11015 w 19212"/>
                <a:gd name="connsiteY2" fmla="*/ 21086 h 21085"/>
                <a:gd name="connsiteX3" fmla="*/ 17487 w 19212"/>
                <a:gd name="connsiteY3" fmla="*/ 19993 h 21085"/>
                <a:gd name="connsiteX4" fmla="*/ 17976 w 19212"/>
                <a:gd name="connsiteY4" fmla="*/ 19792 h 21085"/>
                <a:gd name="connsiteX5" fmla="*/ 17947 w 19212"/>
                <a:gd name="connsiteY5" fmla="*/ 19274 h 21085"/>
                <a:gd name="connsiteX6" fmla="*/ 17113 w 19212"/>
                <a:gd name="connsiteY6" fmla="*/ 16052 h 21085"/>
                <a:gd name="connsiteX7" fmla="*/ 16796 w 19212"/>
                <a:gd name="connsiteY7" fmla="*/ 15505 h 21085"/>
                <a:gd name="connsiteX8" fmla="*/ 16193 w 19212"/>
                <a:gd name="connsiteY8" fmla="*/ 15735 h 21085"/>
                <a:gd name="connsiteX9" fmla="*/ 11246 w 19212"/>
                <a:gd name="connsiteY9" fmla="*/ 16598 h 21085"/>
                <a:gd name="connsiteX10" fmla="*/ 5637 w 19212"/>
                <a:gd name="connsiteY10" fmla="*/ 12197 h 21085"/>
                <a:gd name="connsiteX11" fmla="*/ 19040 w 19212"/>
                <a:gd name="connsiteY11" fmla="*/ 12197 h 21085"/>
                <a:gd name="connsiteX12" fmla="*/ 19126 w 19212"/>
                <a:gd name="connsiteY12" fmla="*/ 11075 h 21085"/>
                <a:gd name="connsiteX13" fmla="*/ 19212 w 19212"/>
                <a:gd name="connsiteY13" fmla="*/ 9378 h 21085"/>
                <a:gd name="connsiteX14" fmla="*/ 10124 w 19212"/>
                <a:gd name="connsiteY14" fmla="*/ 0 h 21085"/>
                <a:gd name="connsiteX15" fmla="*/ 10009 w 19212"/>
                <a:gd name="connsiteY15" fmla="*/ 4401 h 21085"/>
                <a:gd name="connsiteX16" fmla="*/ 13834 w 19212"/>
                <a:gd name="connsiteY16" fmla="*/ 7997 h 21085"/>
                <a:gd name="connsiteX17" fmla="*/ 5752 w 19212"/>
                <a:gd name="connsiteY17" fmla="*/ 7997 h 21085"/>
                <a:gd name="connsiteX18" fmla="*/ 10009 w 19212"/>
                <a:gd name="connsiteY18" fmla="*/ 4401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212" h="21085">
                  <a:moveTo>
                    <a:pt x="10124" y="0"/>
                  </a:moveTo>
                  <a:cubicBezTo>
                    <a:pt x="3883" y="0"/>
                    <a:pt x="0" y="4085"/>
                    <a:pt x="0" y="10672"/>
                  </a:cubicBezTo>
                  <a:cubicBezTo>
                    <a:pt x="0" y="17404"/>
                    <a:pt x="3911" y="21086"/>
                    <a:pt x="11015" y="21086"/>
                  </a:cubicBezTo>
                  <a:cubicBezTo>
                    <a:pt x="13604" y="21086"/>
                    <a:pt x="15703" y="20741"/>
                    <a:pt x="17487" y="19993"/>
                  </a:cubicBezTo>
                  <a:lnTo>
                    <a:pt x="17976" y="19792"/>
                  </a:lnTo>
                  <a:lnTo>
                    <a:pt x="17947" y="19274"/>
                  </a:lnTo>
                  <a:cubicBezTo>
                    <a:pt x="17889" y="18094"/>
                    <a:pt x="17573" y="16857"/>
                    <a:pt x="17113" y="16052"/>
                  </a:cubicBezTo>
                  <a:lnTo>
                    <a:pt x="16796" y="15505"/>
                  </a:lnTo>
                  <a:lnTo>
                    <a:pt x="16193" y="15735"/>
                  </a:lnTo>
                  <a:cubicBezTo>
                    <a:pt x="14668" y="16311"/>
                    <a:pt x="13000" y="16598"/>
                    <a:pt x="11246" y="16598"/>
                  </a:cubicBezTo>
                  <a:cubicBezTo>
                    <a:pt x="7708" y="16598"/>
                    <a:pt x="5982" y="15246"/>
                    <a:pt x="5637" y="12197"/>
                  </a:cubicBezTo>
                  <a:lnTo>
                    <a:pt x="19040" y="12197"/>
                  </a:lnTo>
                  <a:lnTo>
                    <a:pt x="19126" y="11075"/>
                  </a:lnTo>
                  <a:cubicBezTo>
                    <a:pt x="19155" y="10586"/>
                    <a:pt x="19212" y="9953"/>
                    <a:pt x="19212" y="9378"/>
                  </a:cubicBezTo>
                  <a:cubicBezTo>
                    <a:pt x="19212" y="3682"/>
                    <a:pt x="15646" y="0"/>
                    <a:pt x="10124" y="0"/>
                  </a:cubicBezTo>
                  <a:moveTo>
                    <a:pt x="10009" y="4401"/>
                  </a:moveTo>
                  <a:cubicBezTo>
                    <a:pt x="12971" y="4401"/>
                    <a:pt x="13690" y="6703"/>
                    <a:pt x="13834" y="7997"/>
                  </a:cubicBezTo>
                  <a:lnTo>
                    <a:pt x="5752" y="7997"/>
                  </a:lnTo>
                  <a:cubicBezTo>
                    <a:pt x="6270" y="5581"/>
                    <a:pt x="7651" y="4401"/>
                    <a:pt x="10009" y="4401"/>
                  </a:cubicBezTo>
                </a:path>
              </a:pathLst>
            </a:custGeom>
            <a:solidFill>
              <a:srgbClr val="003D45"/>
            </a:solidFill>
            <a:ln w="2874" cap="flat">
              <a:noFill/>
              <a:prstDash val="solid"/>
              <a:miter/>
            </a:ln>
          </p:spPr>
          <p:txBody>
            <a:bodyPr rtlCol="0" anchor="ctr"/>
            <a:lstStyle/>
            <a:p>
              <a:endParaRPr lang="en-US"/>
            </a:p>
          </p:txBody>
        </p:sp>
        <p:sp>
          <p:nvSpPr>
            <p:cNvPr id="12" name="Graphic 7">
              <a:extLst>
                <a:ext uri="{FF2B5EF4-FFF2-40B4-BE49-F238E27FC236}">
                  <a16:creationId xmlns:a16="http://schemas.microsoft.com/office/drawing/2014/main" id="{68BB55E5-16F7-3E41-9285-066039BFDB6A}"/>
                </a:ext>
              </a:extLst>
            </p:cNvPr>
            <p:cNvSpPr/>
            <p:nvPr/>
          </p:nvSpPr>
          <p:spPr>
            <a:xfrm>
              <a:off x="6151307" y="3424684"/>
              <a:ext cx="12051" cy="20539"/>
            </a:xfrm>
            <a:custGeom>
              <a:avLst/>
              <a:gdLst>
                <a:gd name="connsiteX0" fmla="*/ 11735 w 12051"/>
                <a:gd name="connsiteY0" fmla="*/ 201 h 20539"/>
                <a:gd name="connsiteX1" fmla="*/ 11217 w 12051"/>
                <a:gd name="connsiteY1" fmla="*/ 144 h 20539"/>
                <a:gd name="connsiteX2" fmla="*/ 9923 w 12051"/>
                <a:gd name="connsiteY2" fmla="*/ 58 h 20539"/>
                <a:gd name="connsiteX3" fmla="*/ 4947 w 12051"/>
                <a:gd name="connsiteY3" fmla="*/ 1985 h 20539"/>
                <a:gd name="connsiteX4" fmla="*/ 4746 w 12051"/>
                <a:gd name="connsiteY4" fmla="*/ 777 h 20539"/>
                <a:gd name="connsiteX5" fmla="*/ 4659 w 12051"/>
                <a:gd name="connsiteY5" fmla="*/ 288 h 20539"/>
                <a:gd name="connsiteX6" fmla="*/ 4171 w 12051"/>
                <a:gd name="connsiteY6" fmla="*/ 173 h 20539"/>
                <a:gd name="connsiteX7" fmla="*/ 2387 w 12051"/>
                <a:gd name="connsiteY7" fmla="*/ 0 h 20539"/>
                <a:gd name="connsiteX8" fmla="*/ 633 w 12051"/>
                <a:gd name="connsiteY8" fmla="*/ 173 h 20539"/>
                <a:gd name="connsiteX9" fmla="*/ 0 w 12051"/>
                <a:gd name="connsiteY9" fmla="*/ 288 h 20539"/>
                <a:gd name="connsiteX10" fmla="*/ 0 w 12051"/>
                <a:gd name="connsiteY10" fmla="*/ 20281 h 20539"/>
                <a:gd name="connsiteX11" fmla="*/ 633 w 12051"/>
                <a:gd name="connsiteY11" fmla="*/ 20396 h 20539"/>
                <a:gd name="connsiteX12" fmla="*/ 2704 w 12051"/>
                <a:gd name="connsiteY12" fmla="*/ 20540 h 20539"/>
                <a:gd name="connsiteX13" fmla="*/ 4746 w 12051"/>
                <a:gd name="connsiteY13" fmla="*/ 20367 h 20539"/>
                <a:gd name="connsiteX14" fmla="*/ 5378 w 12051"/>
                <a:gd name="connsiteY14" fmla="*/ 20252 h 20539"/>
                <a:gd name="connsiteX15" fmla="*/ 5378 w 12051"/>
                <a:gd name="connsiteY15" fmla="*/ 10327 h 20539"/>
                <a:gd name="connsiteX16" fmla="*/ 9951 w 12051"/>
                <a:gd name="connsiteY16" fmla="*/ 4861 h 20539"/>
                <a:gd name="connsiteX17" fmla="*/ 10354 w 12051"/>
                <a:gd name="connsiteY17" fmla="*/ 4861 h 20539"/>
                <a:gd name="connsiteX18" fmla="*/ 10929 w 12051"/>
                <a:gd name="connsiteY18" fmla="*/ 4919 h 20539"/>
                <a:gd name="connsiteX19" fmla="*/ 11706 w 12051"/>
                <a:gd name="connsiteY19" fmla="*/ 5121 h 20539"/>
                <a:gd name="connsiteX20" fmla="*/ 11850 w 12051"/>
                <a:gd name="connsiteY20" fmla="*/ 4344 h 20539"/>
                <a:gd name="connsiteX21" fmla="*/ 12051 w 12051"/>
                <a:gd name="connsiteY21" fmla="*/ 2359 h 20539"/>
                <a:gd name="connsiteX22" fmla="*/ 11878 w 12051"/>
                <a:gd name="connsiteY22" fmla="*/ 719 h 20539"/>
                <a:gd name="connsiteX23" fmla="*/ 11735 w 12051"/>
                <a:gd name="connsiteY23" fmla="*/ 201 h 2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51" h="20539">
                  <a:moveTo>
                    <a:pt x="11735" y="201"/>
                  </a:moveTo>
                  <a:lnTo>
                    <a:pt x="11217" y="144"/>
                  </a:lnTo>
                  <a:cubicBezTo>
                    <a:pt x="10901" y="115"/>
                    <a:pt x="10383" y="58"/>
                    <a:pt x="9923" y="58"/>
                  </a:cubicBezTo>
                  <a:cubicBezTo>
                    <a:pt x="7967" y="58"/>
                    <a:pt x="6299" y="690"/>
                    <a:pt x="4947" y="1985"/>
                  </a:cubicBezTo>
                  <a:cubicBezTo>
                    <a:pt x="4890" y="1496"/>
                    <a:pt x="4803" y="1064"/>
                    <a:pt x="4746" y="777"/>
                  </a:cubicBezTo>
                  <a:lnTo>
                    <a:pt x="4659" y="288"/>
                  </a:lnTo>
                  <a:lnTo>
                    <a:pt x="4171" y="173"/>
                  </a:lnTo>
                  <a:cubicBezTo>
                    <a:pt x="3710" y="58"/>
                    <a:pt x="3106" y="0"/>
                    <a:pt x="2387" y="0"/>
                  </a:cubicBezTo>
                  <a:cubicBezTo>
                    <a:pt x="1726" y="0"/>
                    <a:pt x="1208" y="58"/>
                    <a:pt x="633" y="173"/>
                  </a:cubicBezTo>
                  <a:lnTo>
                    <a:pt x="0" y="288"/>
                  </a:lnTo>
                  <a:lnTo>
                    <a:pt x="0" y="20281"/>
                  </a:lnTo>
                  <a:lnTo>
                    <a:pt x="633" y="20396"/>
                  </a:lnTo>
                  <a:cubicBezTo>
                    <a:pt x="1409" y="20540"/>
                    <a:pt x="2272" y="20540"/>
                    <a:pt x="2704" y="20540"/>
                  </a:cubicBezTo>
                  <a:cubicBezTo>
                    <a:pt x="3164" y="20540"/>
                    <a:pt x="4027" y="20511"/>
                    <a:pt x="4746" y="20367"/>
                  </a:cubicBezTo>
                  <a:lnTo>
                    <a:pt x="5378" y="20252"/>
                  </a:lnTo>
                  <a:lnTo>
                    <a:pt x="5378" y="10327"/>
                  </a:lnTo>
                  <a:cubicBezTo>
                    <a:pt x="5378" y="6588"/>
                    <a:pt x="6845" y="4861"/>
                    <a:pt x="9951" y="4861"/>
                  </a:cubicBezTo>
                  <a:lnTo>
                    <a:pt x="10354" y="4861"/>
                  </a:lnTo>
                  <a:cubicBezTo>
                    <a:pt x="10440" y="4861"/>
                    <a:pt x="10699" y="4861"/>
                    <a:pt x="10929" y="4919"/>
                  </a:cubicBezTo>
                  <a:lnTo>
                    <a:pt x="11706" y="5121"/>
                  </a:lnTo>
                  <a:lnTo>
                    <a:pt x="11850" y="4344"/>
                  </a:lnTo>
                  <a:cubicBezTo>
                    <a:pt x="11994" y="3682"/>
                    <a:pt x="12051" y="2963"/>
                    <a:pt x="12051" y="2359"/>
                  </a:cubicBezTo>
                  <a:cubicBezTo>
                    <a:pt x="12051" y="1697"/>
                    <a:pt x="11994" y="1180"/>
                    <a:pt x="11878" y="719"/>
                  </a:cubicBezTo>
                  <a:lnTo>
                    <a:pt x="11735" y="201"/>
                  </a:lnTo>
                  <a:close/>
                </a:path>
              </a:pathLst>
            </a:custGeom>
            <a:solidFill>
              <a:srgbClr val="003D45"/>
            </a:solidFill>
            <a:ln w="2874" cap="flat">
              <a:noFill/>
              <a:prstDash val="solid"/>
              <a:miter/>
            </a:ln>
          </p:spPr>
          <p:txBody>
            <a:bodyPr rtlCol="0" anchor="ctr"/>
            <a:lstStyle/>
            <a:p>
              <a:endParaRPr lang="en-US"/>
            </a:p>
          </p:txBody>
        </p:sp>
        <p:sp>
          <p:nvSpPr>
            <p:cNvPr id="13" name="Graphic 7">
              <a:extLst>
                <a:ext uri="{FF2B5EF4-FFF2-40B4-BE49-F238E27FC236}">
                  <a16:creationId xmlns:a16="http://schemas.microsoft.com/office/drawing/2014/main" id="{CF1F6A42-E86C-D442-B9D2-CA17E4CC6FD5}"/>
                </a:ext>
              </a:extLst>
            </p:cNvPr>
            <p:cNvSpPr/>
            <p:nvPr/>
          </p:nvSpPr>
          <p:spPr>
            <a:xfrm>
              <a:off x="6175610" y="3424454"/>
              <a:ext cx="16738" cy="21114"/>
            </a:xfrm>
            <a:custGeom>
              <a:avLst/>
              <a:gdLst>
                <a:gd name="connsiteX0" fmla="*/ 15819 w 16738"/>
                <a:gd name="connsiteY0" fmla="*/ 16225 h 21114"/>
                <a:gd name="connsiteX1" fmla="*/ 15502 w 16738"/>
                <a:gd name="connsiteY1" fmla="*/ 15707 h 21114"/>
                <a:gd name="connsiteX2" fmla="*/ 14927 w 16738"/>
                <a:gd name="connsiteY2" fmla="*/ 15908 h 21114"/>
                <a:gd name="connsiteX3" fmla="*/ 11044 w 16738"/>
                <a:gd name="connsiteY3" fmla="*/ 16512 h 21114"/>
                <a:gd name="connsiteX4" fmla="*/ 5579 w 16738"/>
                <a:gd name="connsiteY4" fmla="*/ 10528 h 21114"/>
                <a:gd name="connsiteX5" fmla="*/ 10728 w 16738"/>
                <a:gd name="connsiteY5" fmla="*/ 4516 h 21114"/>
                <a:gd name="connsiteX6" fmla="*/ 14812 w 16738"/>
                <a:gd name="connsiteY6" fmla="*/ 5091 h 21114"/>
                <a:gd name="connsiteX7" fmla="*/ 15416 w 16738"/>
                <a:gd name="connsiteY7" fmla="*/ 5293 h 21114"/>
                <a:gd name="connsiteX8" fmla="*/ 15703 w 16738"/>
                <a:gd name="connsiteY8" fmla="*/ 4718 h 21114"/>
                <a:gd name="connsiteX9" fmla="*/ 16451 w 16738"/>
                <a:gd name="connsiteY9" fmla="*/ 1496 h 21114"/>
                <a:gd name="connsiteX10" fmla="*/ 16451 w 16738"/>
                <a:gd name="connsiteY10" fmla="*/ 978 h 21114"/>
                <a:gd name="connsiteX11" fmla="*/ 15962 w 16738"/>
                <a:gd name="connsiteY11" fmla="*/ 805 h 21114"/>
                <a:gd name="connsiteX12" fmla="*/ 10469 w 16738"/>
                <a:gd name="connsiteY12" fmla="*/ 0 h 21114"/>
                <a:gd name="connsiteX13" fmla="*/ 0 w 16738"/>
                <a:gd name="connsiteY13" fmla="*/ 10586 h 21114"/>
                <a:gd name="connsiteX14" fmla="*/ 10728 w 16738"/>
                <a:gd name="connsiteY14" fmla="*/ 21115 h 21114"/>
                <a:gd name="connsiteX15" fmla="*/ 16221 w 16738"/>
                <a:gd name="connsiteY15" fmla="*/ 20223 h 21114"/>
                <a:gd name="connsiteX16" fmla="*/ 16739 w 16738"/>
                <a:gd name="connsiteY16" fmla="*/ 20022 h 21114"/>
                <a:gd name="connsiteX17" fmla="*/ 16710 w 16738"/>
                <a:gd name="connsiteY17" fmla="*/ 19475 h 21114"/>
                <a:gd name="connsiteX18" fmla="*/ 15819 w 16738"/>
                <a:gd name="connsiteY18" fmla="*/ 16225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738" h="21114">
                  <a:moveTo>
                    <a:pt x="15819" y="16225"/>
                  </a:moveTo>
                  <a:lnTo>
                    <a:pt x="15502" y="15707"/>
                  </a:lnTo>
                  <a:lnTo>
                    <a:pt x="14927" y="15908"/>
                  </a:lnTo>
                  <a:cubicBezTo>
                    <a:pt x="13690" y="16339"/>
                    <a:pt x="12540" y="16512"/>
                    <a:pt x="11044" y="16512"/>
                  </a:cubicBezTo>
                  <a:cubicBezTo>
                    <a:pt x="7363" y="16512"/>
                    <a:pt x="5579" y="14556"/>
                    <a:pt x="5579" y="10528"/>
                  </a:cubicBezTo>
                  <a:cubicBezTo>
                    <a:pt x="5579" y="7767"/>
                    <a:pt x="6471" y="4516"/>
                    <a:pt x="10728" y="4516"/>
                  </a:cubicBezTo>
                  <a:cubicBezTo>
                    <a:pt x="12223" y="4516"/>
                    <a:pt x="13575" y="4718"/>
                    <a:pt x="14812" y="5091"/>
                  </a:cubicBezTo>
                  <a:lnTo>
                    <a:pt x="15416" y="5293"/>
                  </a:lnTo>
                  <a:lnTo>
                    <a:pt x="15703" y="4718"/>
                  </a:lnTo>
                  <a:cubicBezTo>
                    <a:pt x="16221" y="3711"/>
                    <a:pt x="16451" y="2359"/>
                    <a:pt x="16451" y="1496"/>
                  </a:cubicBezTo>
                  <a:lnTo>
                    <a:pt x="16451" y="978"/>
                  </a:lnTo>
                  <a:lnTo>
                    <a:pt x="15962" y="805"/>
                  </a:lnTo>
                  <a:cubicBezTo>
                    <a:pt x="14409" y="230"/>
                    <a:pt x="12770" y="0"/>
                    <a:pt x="10469" y="0"/>
                  </a:cubicBezTo>
                  <a:cubicBezTo>
                    <a:pt x="4113" y="0"/>
                    <a:pt x="0" y="4142"/>
                    <a:pt x="0" y="10586"/>
                  </a:cubicBezTo>
                  <a:cubicBezTo>
                    <a:pt x="0" y="17289"/>
                    <a:pt x="3911" y="21115"/>
                    <a:pt x="10728" y="21115"/>
                  </a:cubicBezTo>
                  <a:cubicBezTo>
                    <a:pt x="12741" y="21115"/>
                    <a:pt x="14582" y="20827"/>
                    <a:pt x="16221" y="20223"/>
                  </a:cubicBezTo>
                  <a:lnTo>
                    <a:pt x="16739" y="20022"/>
                  </a:lnTo>
                  <a:lnTo>
                    <a:pt x="16710" y="19475"/>
                  </a:lnTo>
                  <a:cubicBezTo>
                    <a:pt x="16681" y="18324"/>
                    <a:pt x="16336" y="17087"/>
                    <a:pt x="15819" y="16225"/>
                  </a:cubicBezTo>
                </a:path>
              </a:pathLst>
            </a:custGeom>
            <a:solidFill>
              <a:srgbClr val="003D45"/>
            </a:solidFill>
            <a:ln w="2874" cap="flat">
              <a:noFill/>
              <a:prstDash val="solid"/>
              <a:miter/>
            </a:ln>
          </p:spPr>
          <p:txBody>
            <a:bodyPr rtlCol="0" anchor="ctr"/>
            <a:lstStyle/>
            <a:p>
              <a:endParaRPr lang="en-US"/>
            </a:p>
          </p:txBody>
        </p:sp>
        <p:sp>
          <p:nvSpPr>
            <p:cNvPr id="14" name="Graphic 7">
              <a:extLst>
                <a:ext uri="{FF2B5EF4-FFF2-40B4-BE49-F238E27FC236}">
                  <a16:creationId xmlns:a16="http://schemas.microsoft.com/office/drawing/2014/main" id="{6856BC0D-73A4-534D-9EBA-B64C37016DB0}"/>
                </a:ext>
              </a:extLst>
            </p:cNvPr>
            <p:cNvSpPr/>
            <p:nvPr/>
          </p:nvSpPr>
          <p:spPr>
            <a:xfrm>
              <a:off x="6194592" y="3424426"/>
              <a:ext cx="16997" cy="21085"/>
            </a:xfrm>
            <a:custGeom>
              <a:avLst/>
              <a:gdLst>
                <a:gd name="connsiteX0" fmla="*/ 8312 w 16997"/>
                <a:gd name="connsiteY0" fmla="*/ 0 h 21085"/>
                <a:gd name="connsiteX1" fmla="*/ 2128 w 16997"/>
                <a:gd name="connsiteY1" fmla="*/ 863 h 21085"/>
                <a:gd name="connsiteX2" fmla="*/ 1582 w 16997"/>
                <a:gd name="connsiteY2" fmla="*/ 1036 h 21085"/>
                <a:gd name="connsiteX3" fmla="*/ 1582 w 16997"/>
                <a:gd name="connsiteY3" fmla="*/ 1582 h 21085"/>
                <a:gd name="connsiteX4" fmla="*/ 2445 w 16997"/>
                <a:gd name="connsiteY4" fmla="*/ 4861 h 21085"/>
                <a:gd name="connsiteX5" fmla="*/ 2761 w 16997"/>
                <a:gd name="connsiteY5" fmla="*/ 5351 h 21085"/>
                <a:gd name="connsiteX6" fmla="*/ 3308 w 16997"/>
                <a:gd name="connsiteY6" fmla="*/ 5178 h 21085"/>
                <a:gd name="connsiteX7" fmla="*/ 7938 w 16997"/>
                <a:gd name="connsiteY7" fmla="*/ 4487 h 21085"/>
                <a:gd name="connsiteX8" fmla="*/ 11706 w 16997"/>
                <a:gd name="connsiteY8" fmla="*/ 7393 h 21085"/>
                <a:gd name="connsiteX9" fmla="*/ 9117 w 16997"/>
                <a:gd name="connsiteY9" fmla="*/ 7307 h 21085"/>
                <a:gd name="connsiteX10" fmla="*/ 0 w 16997"/>
                <a:gd name="connsiteY10" fmla="*/ 14355 h 21085"/>
                <a:gd name="connsiteX11" fmla="*/ 9002 w 16997"/>
                <a:gd name="connsiteY11" fmla="*/ 21086 h 21085"/>
                <a:gd name="connsiteX12" fmla="*/ 16394 w 16997"/>
                <a:gd name="connsiteY12" fmla="*/ 20166 h 21085"/>
                <a:gd name="connsiteX13" fmla="*/ 16998 w 16997"/>
                <a:gd name="connsiteY13" fmla="*/ 20022 h 21085"/>
                <a:gd name="connsiteX14" fmla="*/ 16998 w 16997"/>
                <a:gd name="connsiteY14" fmla="*/ 7681 h 21085"/>
                <a:gd name="connsiteX15" fmla="*/ 8312 w 16997"/>
                <a:gd name="connsiteY15" fmla="*/ 0 h 21085"/>
                <a:gd name="connsiteX16" fmla="*/ 11677 w 16997"/>
                <a:gd name="connsiteY16" fmla="*/ 11794 h 21085"/>
                <a:gd name="connsiteX17" fmla="*/ 11677 w 16997"/>
                <a:gd name="connsiteY17" fmla="*/ 16455 h 21085"/>
                <a:gd name="connsiteX18" fmla="*/ 8916 w 16997"/>
                <a:gd name="connsiteY18" fmla="*/ 16685 h 21085"/>
                <a:gd name="connsiteX19" fmla="*/ 5321 w 16997"/>
                <a:gd name="connsiteY19" fmla="*/ 14297 h 21085"/>
                <a:gd name="connsiteX20" fmla="*/ 9462 w 16997"/>
                <a:gd name="connsiteY20" fmla="*/ 11650 h 21085"/>
                <a:gd name="connsiteX21" fmla="*/ 11677 w 16997"/>
                <a:gd name="connsiteY21" fmla="*/ 11794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997" h="21085">
                  <a:moveTo>
                    <a:pt x="8312" y="0"/>
                  </a:moveTo>
                  <a:cubicBezTo>
                    <a:pt x="6184" y="0"/>
                    <a:pt x="3854" y="316"/>
                    <a:pt x="2128" y="863"/>
                  </a:cubicBezTo>
                  <a:lnTo>
                    <a:pt x="1582" y="1036"/>
                  </a:lnTo>
                  <a:lnTo>
                    <a:pt x="1582" y="1582"/>
                  </a:lnTo>
                  <a:cubicBezTo>
                    <a:pt x="1582" y="2877"/>
                    <a:pt x="1870" y="3941"/>
                    <a:pt x="2445" y="4861"/>
                  </a:cubicBezTo>
                  <a:lnTo>
                    <a:pt x="2761" y="5351"/>
                  </a:lnTo>
                  <a:lnTo>
                    <a:pt x="3308" y="5178"/>
                  </a:lnTo>
                  <a:cubicBezTo>
                    <a:pt x="4976" y="4689"/>
                    <a:pt x="6385" y="4487"/>
                    <a:pt x="7938" y="4487"/>
                  </a:cubicBezTo>
                  <a:cubicBezTo>
                    <a:pt x="10987" y="4487"/>
                    <a:pt x="11648" y="5609"/>
                    <a:pt x="11706" y="7393"/>
                  </a:cubicBezTo>
                  <a:cubicBezTo>
                    <a:pt x="10987" y="7335"/>
                    <a:pt x="10153" y="7307"/>
                    <a:pt x="9117" y="7307"/>
                  </a:cubicBezTo>
                  <a:cubicBezTo>
                    <a:pt x="3595" y="7307"/>
                    <a:pt x="0" y="10068"/>
                    <a:pt x="0" y="14355"/>
                  </a:cubicBezTo>
                  <a:cubicBezTo>
                    <a:pt x="0" y="19935"/>
                    <a:pt x="4889" y="21086"/>
                    <a:pt x="9002" y="21086"/>
                  </a:cubicBezTo>
                  <a:cubicBezTo>
                    <a:pt x="11102" y="21086"/>
                    <a:pt x="13604" y="20770"/>
                    <a:pt x="16394" y="20166"/>
                  </a:cubicBezTo>
                  <a:lnTo>
                    <a:pt x="16998" y="20022"/>
                  </a:lnTo>
                  <a:lnTo>
                    <a:pt x="16998" y="7681"/>
                  </a:lnTo>
                  <a:cubicBezTo>
                    <a:pt x="16969" y="2589"/>
                    <a:pt x="14035" y="0"/>
                    <a:pt x="8312" y="0"/>
                  </a:cubicBezTo>
                  <a:moveTo>
                    <a:pt x="11677" y="11794"/>
                  </a:moveTo>
                  <a:lnTo>
                    <a:pt x="11677" y="16455"/>
                  </a:lnTo>
                  <a:cubicBezTo>
                    <a:pt x="10900" y="16598"/>
                    <a:pt x="9922" y="16685"/>
                    <a:pt x="8916" y="16685"/>
                  </a:cubicBezTo>
                  <a:cubicBezTo>
                    <a:pt x="6299" y="16685"/>
                    <a:pt x="5321" y="16052"/>
                    <a:pt x="5321" y="14297"/>
                  </a:cubicBezTo>
                  <a:cubicBezTo>
                    <a:pt x="5321" y="13175"/>
                    <a:pt x="5752" y="11650"/>
                    <a:pt x="9462" y="11650"/>
                  </a:cubicBezTo>
                  <a:cubicBezTo>
                    <a:pt x="10066" y="11650"/>
                    <a:pt x="10987" y="11708"/>
                    <a:pt x="11677" y="11794"/>
                  </a:cubicBezTo>
                </a:path>
              </a:pathLst>
            </a:custGeom>
            <a:solidFill>
              <a:srgbClr val="003D45"/>
            </a:solidFill>
            <a:ln w="2874" cap="flat">
              <a:noFill/>
              <a:prstDash val="solid"/>
              <a:miter/>
            </a:ln>
          </p:spPr>
          <p:txBody>
            <a:bodyPr rtlCol="0" anchor="ctr"/>
            <a:lstStyle/>
            <a:p>
              <a:endParaRPr lang="en-US"/>
            </a:p>
          </p:txBody>
        </p:sp>
        <p:sp>
          <p:nvSpPr>
            <p:cNvPr id="15" name="Graphic 7">
              <a:extLst>
                <a:ext uri="{FF2B5EF4-FFF2-40B4-BE49-F238E27FC236}">
                  <a16:creationId xmlns:a16="http://schemas.microsoft.com/office/drawing/2014/main" id="{8BE7948C-4FF8-EA42-8129-19809C34523A}"/>
                </a:ext>
              </a:extLst>
            </p:cNvPr>
            <p:cNvSpPr/>
            <p:nvPr/>
          </p:nvSpPr>
          <p:spPr>
            <a:xfrm>
              <a:off x="6166579" y="3424224"/>
              <a:ext cx="5320" cy="21172"/>
            </a:xfrm>
            <a:custGeom>
              <a:avLst/>
              <a:gdLst>
                <a:gd name="connsiteX0" fmla="*/ 4688 w 5320"/>
                <a:gd name="connsiteY0" fmla="*/ 144 h 21172"/>
                <a:gd name="connsiteX1" fmla="*/ 2675 w 5320"/>
                <a:gd name="connsiteY1" fmla="*/ 0 h 21172"/>
                <a:gd name="connsiteX2" fmla="*/ 633 w 5320"/>
                <a:gd name="connsiteY2" fmla="*/ 144 h 21172"/>
                <a:gd name="connsiteX3" fmla="*/ 0 w 5320"/>
                <a:gd name="connsiteY3" fmla="*/ 259 h 21172"/>
                <a:gd name="connsiteX4" fmla="*/ 0 w 5320"/>
                <a:gd name="connsiteY4" fmla="*/ 20885 h 21172"/>
                <a:gd name="connsiteX5" fmla="*/ 633 w 5320"/>
                <a:gd name="connsiteY5" fmla="*/ 21000 h 21172"/>
                <a:gd name="connsiteX6" fmla="*/ 2646 w 5320"/>
                <a:gd name="connsiteY6" fmla="*/ 21172 h 21172"/>
                <a:gd name="connsiteX7" fmla="*/ 4688 w 5320"/>
                <a:gd name="connsiteY7" fmla="*/ 21000 h 21172"/>
                <a:gd name="connsiteX8" fmla="*/ 5321 w 5320"/>
                <a:gd name="connsiteY8" fmla="*/ 20885 h 21172"/>
                <a:gd name="connsiteX9" fmla="*/ 5321 w 5320"/>
                <a:gd name="connsiteY9" fmla="*/ 259 h 21172"/>
                <a:gd name="connsiteX10" fmla="*/ 4688 w 5320"/>
                <a:gd name="connsiteY10" fmla="*/ 144 h 21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20" h="21172">
                  <a:moveTo>
                    <a:pt x="4688" y="144"/>
                  </a:moveTo>
                  <a:cubicBezTo>
                    <a:pt x="4055" y="29"/>
                    <a:pt x="3250" y="0"/>
                    <a:pt x="2675" y="0"/>
                  </a:cubicBezTo>
                  <a:cubicBezTo>
                    <a:pt x="2215" y="0"/>
                    <a:pt x="1352" y="29"/>
                    <a:pt x="633" y="144"/>
                  </a:cubicBezTo>
                  <a:lnTo>
                    <a:pt x="0" y="259"/>
                  </a:lnTo>
                  <a:lnTo>
                    <a:pt x="0" y="20885"/>
                  </a:lnTo>
                  <a:lnTo>
                    <a:pt x="633" y="21000"/>
                  </a:lnTo>
                  <a:cubicBezTo>
                    <a:pt x="1265" y="21115"/>
                    <a:pt x="2071" y="21172"/>
                    <a:pt x="2646" y="21172"/>
                  </a:cubicBezTo>
                  <a:cubicBezTo>
                    <a:pt x="3106" y="21172"/>
                    <a:pt x="3969" y="21144"/>
                    <a:pt x="4688" y="21000"/>
                  </a:cubicBezTo>
                  <a:lnTo>
                    <a:pt x="5321" y="20885"/>
                  </a:lnTo>
                  <a:lnTo>
                    <a:pt x="5321" y="259"/>
                  </a:lnTo>
                  <a:lnTo>
                    <a:pt x="4688" y="144"/>
                  </a:lnTo>
                  <a:close/>
                </a:path>
              </a:pathLst>
            </a:custGeom>
            <a:solidFill>
              <a:srgbClr val="003D45"/>
            </a:solidFill>
            <a:ln w="2874" cap="flat">
              <a:noFill/>
              <a:prstDash val="solid"/>
              <a:miter/>
            </a:ln>
          </p:spPr>
          <p:txBody>
            <a:bodyPr rtlCol="0" anchor="ctr"/>
            <a:lstStyle/>
            <a:p>
              <a:endParaRPr lang="en-US"/>
            </a:p>
          </p:txBody>
        </p:sp>
        <p:sp>
          <p:nvSpPr>
            <p:cNvPr id="16" name="Graphic 7">
              <a:extLst>
                <a:ext uri="{FF2B5EF4-FFF2-40B4-BE49-F238E27FC236}">
                  <a16:creationId xmlns:a16="http://schemas.microsoft.com/office/drawing/2014/main" id="{35EBED8F-5438-8242-8469-BA4BB2E2C5FB}"/>
                </a:ext>
              </a:extLst>
            </p:cNvPr>
            <p:cNvSpPr/>
            <p:nvPr/>
          </p:nvSpPr>
          <p:spPr>
            <a:xfrm>
              <a:off x="6166234"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solidFill>
              <a:srgbClr val="003D45"/>
            </a:solidFill>
            <a:ln w="2874" cap="flat">
              <a:noFill/>
              <a:prstDash val="solid"/>
              <a:miter/>
            </a:ln>
          </p:spPr>
          <p:txBody>
            <a:bodyPr rtlCol="0" anchor="ctr"/>
            <a:lstStyle/>
            <a:p>
              <a:endParaRPr lang="en-US"/>
            </a:p>
          </p:txBody>
        </p:sp>
        <p:sp>
          <p:nvSpPr>
            <p:cNvPr id="17" name="Graphic 7">
              <a:extLst>
                <a:ext uri="{FF2B5EF4-FFF2-40B4-BE49-F238E27FC236}">
                  <a16:creationId xmlns:a16="http://schemas.microsoft.com/office/drawing/2014/main" id="{0E64E64A-1051-D446-987D-4BBE31A40F31}"/>
                </a:ext>
              </a:extLst>
            </p:cNvPr>
            <p:cNvSpPr/>
            <p:nvPr/>
          </p:nvSpPr>
          <p:spPr>
            <a:xfrm>
              <a:off x="6095222" y="3424224"/>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6" y="20971"/>
                    <a:pt x="2071" y="21029"/>
                    <a:pt x="2646" y="21029"/>
                  </a:cubicBezTo>
                  <a:cubicBezTo>
                    <a:pt x="3106" y="21029"/>
                    <a:pt x="3969" y="21000"/>
                    <a:pt x="4688" y="20856"/>
                  </a:cubicBezTo>
                  <a:lnTo>
                    <a:pt x="5292" y="20741"/>
                  </a:lnTo>
                  <a:lnTo>
                    <a:pt x="5292" y="259"/>
                  </a:lnTo>
                  <a:lnTo>
                    <a:pt x="4688" y="144"/>
                  </a:lnTo>
                  <a:close/>
                </a:path>
              </a:pathLst>
            </a:custGeom>
            <a:solidFill>
              <a:srgbClr val="003D45"/>
            </a:solidFill>
            <a:ln w="2874" cap="flat">
              <a:noFill/>
              <a:prstDash val="solid"/>
              <a:miter/>
            </a:ln>
          </p:spPr>
          <p:txBody>
            <a:bodyPr rtlCol="0" anchor="ctr"/>
            <a:lstStyle/>
            <a:p>
              <a:endParaRPr lang="en-US"/>
            </a:p>
          </p:txBody>
        </p:sp>
        <p:sp>
          <p:nvSpPr>
            <p:cNvPr id="18" name="Graphic 7">
              <a:extLst>
                <a:ext uri="{FF2B5EF4-FFF2-40B4-BE49-F238E27FC236}">
                  <a16:creationId xmlns:a16="http://schemas.microsoft.com/office/drawing/2014/main" id="{21F132A2-36BA-E346-AB5E-49904CEE304F}"/>
                </a:ext>
              </a:extLst>
            </p:cNvPr>
            <p:cNvSpPr/>
            <p:nvPr/>
          </p:nvSpPr>
          <p:spPr>
            <a:xfrm>
              <a:off x="6094906"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solidFill>
              <a:srgbClr val="003D45"/>
            </a:solidFill>
            <a:ln w="2874" cap="flat">
              <a:noFill/>
              <a:prstDash val="solid"/>
              <a:miter/>
            </a:ln>
          </p:spPr>
          <p:txBody>
            <a:bodyPr rtlCol="0" anchor="ctr"/>
            <a:lstStyle/>
            <a:p>
              <a:endParaRPr lang="en-US"/>
            </a:p>
          </p:txBody>
        </p:sp>
        <p:sp>
          <p:nvSpPr>
            <p:cNvPr id="19" name="Graphic 7">
              <a:extLst>
                <a:ext uri="{FF2B5EF4-FFF2-40B4-BE49-F238E27FC236}">
                  <a16:creationId xmlns:a16="http://schemas.microsoft.com/office/drawing/2014/main" id="{2FE70719-BD36-9247-9EB1-DA165065C8E7}"/>
                </a:ext>
              </a:extLst>
            </p:cNvPr>
            <p:cNvSpPr/>
            <p:nvPr/>
          </p:nvSpPr>
          <p:spPr>
            <a:xfrm>
              <a:off x="6061946" y="3424282"/>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5" y="20971"/>
                    <a:pt x="2071" y="21029"/>
                    <a:pt x="2646" y="21029"/>
                  </a:cubicBezTo>
                  <a:cubicBezTo>
                    <a:pt x="3106" y="21029"/>
                    <a:pt x="3969" y="21000"/>
                    <a:pt x="4688" y="20856"/>
                  </a:cubicBezTo>
                  <a:lnTo>
                    <a:pt x="5292" y="20741"/>
                  </a:lnTo>
                  <a:lnTo>
                    <a:pt x="5292" y="259"/>
                  </a:lnTo>
                  <a:lnTo>
                    <a:pt x="4688" y="144"/>
                  </a:lnTo>
                  <a:close/>
                </a:path>
              </a:pathLst>
            </a:custGeom>
            <a:solidFill>
              <a:srgbClr val="003D45"/>
            </a:solidFill>
            <a:ln w="2874" cap="flat">
              <a:noFill/>
              <a:prstDash val="solid"/>
              <a:miter/>
            </a:ln>
          </p:spPr>
          <p:txBody>
            <a:bodyPr rtlCol="0" anchor="ctr"/>
            <a:lstStyle/>
            <a:p>
              <a:endParaRPr lang="en-US"/>
            </a:p>
          </p:txBody>
        </p:sp>
        <p:sp>
          <p:nvSpPr>
            <p:cNvPr id="20" name="Graphic 7">
              <a:extLst>
                <a:ext uri="{FF2B5EF4-FFF2-40B4-BE49-F238E27FC236}">
                  <a16:creationId xmlns:a16="http://schemas.microsoft.com/office/drawing/2014/main" id="{91941189-9203-4A43-AE6A-D3FB6AC1F449}"/>
                </a:ext>
              </a:extLst>
            </p:cNvPr>
            <p:cNvSpPr/>
            <p:nvPr/>
          </p:nvSpPr>
          <p:spPr>
            <a:xfrm>
              <a:off x="6061601" y="3416428"/>
              <a:ext cx="5925" cy="5925"/>
            </a:xfrm>
            <a:custGeom>
              <a:avLst/>
              <a:gdLst>
                <a:gd name="connsiteX0" fmla="*/ 2962 w 5925"/>
                <a:gd name="connsiteY0" fmla="*/ 0 h 5925"/>
                <a:gd name="connsiteX1" fmla="*/ 0 w 5925"/>
                <a:gd name="connsiteY1" fmla="*/ 2963 h 5925"/>
                <a:gd name="connsiteX2" fmla="*/ 2962 w 5925"/>
                <a:gd name="connsiteY2" fmla="*/ 5926 h 5925"/>
                <a:gd name="connsiteX3" fmla="*/ 5925 w 5925"/>
                <a:gd name="connsiteY3" fmla="*/ 2963 h 5925"/>
                <a:gd name="connsiteX4" fmla="*/ 2962 w 5925"/>
                <a:gd name="connsiteY4" fmla="*/ 0 h 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5" h="5925">
                  <a:moveTo>
                    <a:pt x="2962" y="0"/>
                  </a:moveTo>
                  <a:cubicBezTo>
                    <a:pt x="1323" y="0"/>
                    <a:pt x="0" y="1323"/>
                    <a:pt x="0" y="2963"/>
                  </a:cubicBezTo>
                  <a:cubicBezTo>
                    <a:pt x="0" y="4603"/>
                    <a:pt x="1323" y="5926"/>
                    <a:pt x="2962" y="5926"/>
                  </a:cubicBezTo>
                  <a:cubicBezTo>
                    <a:pt x="4602" y="5926"/>
                    <a:pt x="5925" y="4603"/>
                    <a:pt x="5925" y="2963"/>
                  </a:cubicBezTo>
                  <a:cubicBezTo>
                    <a:pt x="5953" y="1352"/>
                    <a:pt x="4602" y="0"/>
                    <a:pt x="2962" y="0"/>
                  </a:cubicBezTo>
                </a:path>
              </a:pathLst>
            </a:custGeom>
            <a:solidFill>
              <a:srgbClr val="003D45"/>
            </a:solidFill>
            <a:ln w="2874" cap="flat">
              <a:noFill/>
              <a:prstDash val="solid"/>
              <a:miter/>
            </a:ln>
          </p:spPr>
          <p:txBody>
            <a:bodyPr rtlCol="0" anchor="ctr"/>
            <a:lstStyle/>
            <a:p>
              <a:endParaRPr lang="en-US"/>
            </a:p>
          </p:txBody>
        </p:sp>
        <p:sp>
          <p:nvSpPr>
            <p:cNvPr id="21" name="Graphic 7">
              <a:extLst>
                <a:ext uri="{FF2B5EF4-FFF2-40B4-BE49-F238E27FC236}">
                  <a16:creationId xmlns:a16="http://schemas.microsoft.com/office/drawing/2014/main" id="{4A376A7B-2681-9E42-982C-A9BD09E31312}"/>
                </a:ext>
              </a:extLst>
            </p:cNvPr>
            <p:cNvSpPr/>
            <p:nvPr/>
          </p:nvSpPr>
          <p:spPr>
            <a:xfrm>
              <a:off x="6000685" y="3423879"/>
              <a:ext cx="9318" cy="14786"/>
            </a:xfrm>
            <a:custGeom>
              <a:avLst/>
              <a:gdLst>
                <a:gd name="connsiteX0" fmla="*/ 1122 w 9318"/>
                <a:gd name="connsiteY0" fmla="*/ 14729 h 14786"/>
                <a:gd name="connsiteX1" fmla="*/ 1208 w 9318"/>
                <a:gd name="connsiteY1" fmla="*/ 14729 h 14786"/>
                <a:gd name="connsiteX2" fmla="*/ 2301 w 9318"/>
                <a:gd name="connsiteY2" fmla="*/ 14786 h 14786"/>
                <a:gd name="connsiteX3" fmla="*/ 2473 w 9318"/>
                <a:gd name="connsiteY3" fmla="*/ 14786 h 14786"/>
                <a:gd name="connsiteX4" fmla="*/ 2589 w 9318"/>
                <a:gd name="connsiteY4" fmla="*/ 14786 h 14786"/>
                <a:gd name="connsiteX5" fmla="*/ 9319 w 9318"/>
                <a:gd name="connsiteY5" fmla="*/ 7134 h 14786"/>
                <a:gd name="connsiteX6" fmla="*/ 4573 w 9318"/>
                <a:gd name="connsiteY6" fmla="*/ 0 h 14786"/>
                <a:gd name="connsiteX7" fmla="*/ 345 w 9318"/>
                <a:gd name="connsiteY7" fmla="*/ 5207 h 14786"/>
                <a:gd name="connsiteX8" fmla="*/ 345 w 9318"/>
                <a:gd name="connsiteY8" fmla="*/ 10960 h 14786"/>
                <a:gd name="connsiteX9" fmla="*/ 0 w 9318"/>
                <a:gd name="connsiteY9" fmla="*/ 14470 h 14786"/>
                <a:gd name="connsiteX10" fmla="*/ 575 w 9318"/>
                <a:gd name="connsiteY10" fmla="*/ 14614 h 14786"/>
                <a:gd name="connsiteX11" fmla="*/ 661 w 9318"/>
                <a:gd name="connsiteY11" fmla="*/ 14643 h 14786"/>
                <a:gd name="connsiteX12" fmla="*/ 1122 w 9318"/>
                <a:gd name="connsiteY12" fmla="*/ 14729 h 1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18" h="14786">
                  <a:moveTo>
                    <a:pt x="1122" y="14729"/>
                  </a:moveTo>
                  <a:lnTo>
                    <a:pt x="1208" y="14729"/>
                  </a:lnTo>
                  <a:cubicBezTo>
                    <a:pt x="1553" y="14757"/>
                    <a:pt x="1927" y="14786"/>
                    <a:pt x="2301" y="14786"/>
                  </a:cubicBezTo>
                  <a:lnTo>
                    <a:pt x="2473" y="14786"/>
                  </a:lnTo>
                  <a:lnTo>
                    <a:pt x="2589" y="14786"/>
                  </a:lnTo>
                  <a:cubicBezTo>
                    <a:pt x="7047" y="14786"/>
                    <a:pt x="9319" y="12226"/>
                    <a:pt x="9319" y="7134"/>
                  </a:cubicBezTo>
                  <a:cubicBezTo>
                    <a:pt x="9319" y="2129"/>
                    <a:pt x="7909" y="0"/>
                    <a:pt x="4573" y="0"/>
                  </a:cubicBezTo>
                  <a:cubicBezTo>
                    <a:pt x="1841" y="0"/>
                    <a:pt x="345" y="1841"/>
                    <a:pt x="345" y="5207"/>
                  </a:cubicBezTo>
                  <a:lnTo>
                    <a:pt x="345" y="10960"/>
                  </a:lnTo>
                  <a:cubicBezTo>
                    <a:pt x="345" y="11938"/>
                    <a:pt x="288" y="13521"/>
                    <a:pt x="0" y="14470"/>
                  </a:cubicBezTo>
                  <a:cubicBezTo>
                    <a:pt x="144" y="14527"/>
                    <a:pt x="345" y="14556"/>
                    <a:pt x="575" y="14614"/>
                  </a:cubicBezTo>
                  <a:lnTo>
                    <a:pt x="661" y="14643"/>
                  </a:lnTo>
                  <a:cubicBezTo>
                    <a:pt x="748" y="14671"/>
                    <a:pt x="949" y="14700"/>
                    <a:pt x="1122" y="14729"/>
                  </a:cubicBezTo>
                </a:path>
              </a:pathLst>
            </a:custGeom>
            <a:solidFill>
              <a:srgbClr val="003D45"/>
            </a:solidFill>
            <a:ln w="2874" cap="flat">
              <a:noFill/>
              <a:prstDash val="solid"/>
              <a:miter/>
            </a:ln>
          </p:spPr>
          <p:txBody>
            <a:bodyPr rtlCol="0" anchor="ctr"/>
            <a:lstStyle/>
            <a:p>
              <a:endParaRPr lang="en-US"/>
            </a:p>
          </p:txBody>
        </p:sp>
        <p:sp>
          <p:nvSpPr>
            <p:cNvPr id="22" name="Graphic 7">
              <a:extLst>
                <a:ext uri="{FF2B5EF4-FFF2-40B4-BE49-F238E27FC236}">
                  <a16:creationId xmlns:a16="http://schemas.microsoft.com/office/drawing/2014/main" id="{483B76E2-3F25-7642-80D5-F89655263BB1}"/>
                </a:ext>
              </a:extLst>
            </p:cNvPr>
            <p:cNvSpPr/>
            <p:nvPr/>
          </p:nvSpPr>
          <p:spPr>
            <a:xfrm>
              <a:off x="5980466" y="3405957"/>
              <a:ext cx="45586" cy="45595"/>
            </a:xfrm>
            <a:custGeom>
              <a:avLst/>
              <a:gdLst>
                <a:gd name="connsiteX0" fmla="*/ 11476 w 45586"/>
                <a:gd name="connsiteY0" fmla="*/ 38289 h 45595"/>
                <a:gd name="connsiteX1" fmla="*/ 12223 w 45586"/>
                <a:gd name="connsiteY1" fmla="*/ 35297 h 45595"/>
                <a:gd name="connsiteX2" fmla="*/ 12223 w 45586"/>
                <a:gd name="connsiteY2" fmla="*/ 35297 h 45595"/>
                <a:gd name="connsiteX3" fmla="*/ 12223 w 45586"/>
                <a:gd name="connsiteY3" fmla="*/ 2589 h 45595"/>
                <a:gd name="connsiteX4" fmla="*/ 0 w 45586"/>
                <a:gd name="connsiteY4" fmla="*/ 22783 h 45595"/>
                <a:gd name="connsiteX5" fmla="*/ 22779 w 45586"/>
                <a:gd name="connsiteY5" fmla="*/ 45595 h 45595"/>
                <a:gd name="connsiteX6" fmla="*/ 45587 w 45586"/>
                <a:gd name="connsiteY6" fmla="*/ 22783 h 45595"/>
                <a:gd name="connsiteX7" fmla="*/ 22779 w 45586"/>
                <a:gd name="connsiteY7" fmla="*/ 0 h 45595"/>
                <a:gd name="connsiteX8" fmla="*/ 20421 w 45586"/>
                <a:gd name="connsiteY8" fmla="*/ 115 h 45595"/>
                <a:gd name="connsiteX9" fmla="*/ 20421 w 45586"/>
                <a:gd name="connsiteY9" fmla="*/ 13204 h 45595"/>
                <a:gd name="connsiteX10" fmla="*/ 26662 w 45586"/>
                <a:gd name="connsiteY10" fmla="*/ 10903 h 45595"/>
                <a:gd name="connsiteX11" fmla="*/ 37965 w 45586"/>
                <a:gd name="connsiteY11" fmla="*/ 24883 h 45595"/>
                <a:gd name="connsiteX12" fmla="*/ 22290 w 45586"/>
                <a:gd name="connsiteY12" fmla="*/ 39756 h 45595"/>
                <a:gd name="connsiteX13" fmla="*/ 18781 w 45586"/>
                <a:gd name="connsiteY13" fmla="*/ 39554 h 45595"/>
                <a:gd name="connsiteX14" fmla="*/ 18666 w 45586"/>
                <a:gd name="connsiteY14" fmla="*/ 39554 h 45595"/>
                <a:gd name="connsiteX15" fmla="*/ 12109 w 45586"/>
                <a:gd name="connsiteY15" fmla="*/ 38461 h 45595"/>
                <a:gd name="connsiteX16" fmla="*/ 11476 w 45586"/>
                <a:gd name="connsiteY16" fmla="*/ 38289 h 45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586" h="45595">
                  <a:moveTo>
                    <a:pt x="11476" y="38289"/>
                  </a:moveTo>
                  <a:cubicBezTo>
                    <a:pt x="12281" y="37310"/>
                    <a:pt x="12223" y="35297"/>
                    <a:pt x="12223" y="35297"/>
                  </a:cubicBezTo>
                  <a:lnTo>
                    <a:pt x="12223" y="35297"/>
                  </a:lnTo>
                  <a:lnTo>
                    <a:pt x="12223" y="2589"/>
                  </a:lnTo>
                  <a:cubicBezTo>
                    <a:pt x="4947" y="6386"/>
                    <a:pt x="0" y="14009"/>
                    <a:pt x="0" y="22783"/>
                  </a:cubicBezTo>
                  <a:cubicBezTo>
                    <a:pt x="0" y="35383"/>
                    <a:pt x="10210" y="45595"/>
                    <a:pt x="22779" y="45595"/>
                  </a:cubicBezTo>
                  <a:cubicBezTo>
                    <a:pt x="35376" y="45595"/>
                    <a:pt x="45587" y="35383"/>
                    <a:pt x="45587" y="22783"/>
                  </a:cubicBezTo>
                  <a:cubicBezTo>
                    <a:pt x="45587" y="10184"/>
                    <a:pt x="35376" y="0"/>
                    <a:pt x="22779" y="0"/>
                  </a:cubicBezTo>
                  <a:cubicBezTo>
                    <a:pt x="21974" y="0"/>
                    <a:pt x="21197" y="29"/>
                    <a:pt x="20421" y="115"/>
                  </a:cubicBezTo>
                  <a:lnTo>
                    <a:pt x="20421" y="13204"/>
                  </a:lnTo>
                  <a:cubicBezTo>
                    <a:pt x="21830" y="11766"/>
                    <a:pt x="24131" y="10903"/>
                    <a:pt x="26662" y="10903"/>
                  </a:cubicBezTo>
                  <a:cubicBezTo>
                    <a:pt x="33737" y="10903"/>
                    <a:pt x="37965" y="16138"/>
                    <a:pt x="37965" y="24883"/>
                  </a:cubicBezTo>
                  <a:cubicBezTo>
                    <a:pt x="37965" y="34060"/>
                    <a:pt x="31954" y="39756"/>
                    <a:pt x="22290" y="39756"/>
                  </a:cubicBezTo>
                  <a:cubicBezTo>
                    <a:pt x="21197" y="39756"/>
                    <a:pt x="19989" y="39698"/>
                    <a:pt x="18781" y="39554"/>
                  </a:cubicBezTo>
                  <a:lnTo>
                    <a:pt x="18666" y="39554"/>
                  </a:lnTo>
                  <a:cubicBezTo>
                    <a:pt x="16135" y="39410"/>
                    <a:pt x="12281" y="38490"/>
                    <a:pt x="12109" y="38461"/>
                  </a:cubicBezTo>
                  <a:lnTo>
                    <a:pt x="11476" y="38289"/>
                  </a:lnTo>
                  <a:close/>
                </a:path>
              </a:pathLst>
            </a:custGeom>
            <a:solidFill>
              <a:srgbClr val="003D45"/>
            </a:solidFill>
            <a:ln w="2874" cap="flat">
              <a:noFill/>
              <a:prstDash val="solid"/>
              <a:miter/>
            </a:ln>
          </p:spPr>
          <p:txBody>
            <a:bodyPr rtlCol="0" anchor="ctr"/>
            <a:lstStyle/>
            <a:p>
              <a:endParaRPr lang="en-US"/>
            </a:p>
          </p:txBody>
        </p:sp>
      </p:grpSp>
      <p:sp>
        <p:nvSpPr>
          <p:cNvPr id="24" name="TextBox 23">
            <a:extLst>
              <a:ext uri="{FF2B5EF4-FFF2-40B4-BE49-F238E27FC236}">
                <a16:creationId xmlns:a16="http://schemas.microsoft.com/office/drawing/2014/main" id="{67C5A97E-47B7-F74F-95B2-9C5F4FC4947B}"/>
              </a:ext>
            </a:extLst>
          </p:cNvPr>
          <p:cNvSpPr txBox="1"/>
          <p:nvPr userDrawn="1"/>
        </p:nvSpPr>
        <p:spPr>
          <a:xfrm>
            <a:off x="184224" y="6417378"/>
            <a:ext cx="9523828" cy="166199"/>
          </a:xfrm>
          <a:prstGeom prst="rect">
            <a:avLst/>
          </a:prstGeom>
          <a:noFill/>
        </p:spPr>
        <p:txBody>
          <a:bodyPr wrap="square" rtlCol="0">
            <a:spAutoFit/>
          </a:bodyPr>
          <a:lstStyle/>
          <a:p>
            <a:r>
              <a:rPr lang="en-GB" sz="480" b="1">
                <a:solidFill>
                  <a:srgbClr val="003D46"/>
                </a:solidFill>
                <a:latin typeface="Arial" panose="020B0604020202020204" pitchFamily="34" charset="0"/>
                <a:cs typeface="Arial" panose="020B0604020202020204" pitchFamily="34" charset="0"/>
              </a:rPr>
              <a:t>All content within this presentation, both physically and intellectual is the exclusive property of </a:t>
            </a:r>
            <a:r>
              <a:rPr lang="en-GB" sz="480" b="1" err="1">
                <a:solidFill>
                  <a:srgbClr val="003D46"/>
                </a:solidFill>
                <a:latin typeface="Arial" panose="020B0604020202020204" pitchFamily="34" charset="0"/>
                <a:cs typeface="Arial" panose="020B0604020202020204" pitchFamily="34" charset="0"/>
              </a:rPr>
              <a:t>Bioiberica</a:t>
            </a:r>
            <a:r>
              <a:rPr lang="en-GB" sz="480" b="1">
                <a:solidFill>
                  <a:srgbClr val="003D46"/>
                </a:solidFill>
                <a:latin typeface="Arial" panose="020B0604020202020204" pitchFamily="34" charset="0"/>
                <a:cs typeface="Arial" panose="020B0604020202020204" pitchFamily="34" charset="0"/>
              </a:rPr>
              <a:t>. This presentation may not be distributed in full or in part to any person or third party without the written permission of </a:t>
            </a:r>
            <a:r>
              <a:rPr lang="en-GB" sz="480" b="1" err="1">
                <a:solidFill>
                  <a:srgbClr val="003D46"/>
                </a:solidFill>
                <a:latin typeface="Arial" panose="020B0604020202020204" pitchFamily="34" charset="0"/>
                <a:cs typeface="Arial" panose="020B0604020202020204" pitchFamily="34" charset="0"/>
              </a:rPr>
              <a:t>Bioiberica</a:t>
            </a:r>
            <a:r>
              <a:rPr lang="en-GB" sz="480" b="1">
                <a:solidFill>
                  <a:srgbClr val="003D46"/>
                </a:solidFill>
                <a:latin typeface="Arial" panose="020B0604020202020204" pitchFamily="34" charset="0"/>
                <a:cs typeface="Arial" panose="020B0604020202020204" pitchFamily="34" charset="0"/>
              </a:rPr>
              <a:t>. ©2021</a:t>
            </a:r>
          </a:p>
        </p:txBody>
      </p:sp>
      <p:cxnSp>
        <p:nvCxnSpPr>
          <p:cNvPr id="25" name="Straight Connector 24">
            <a:extLst>
              <a:ext uri="{FF2B5EF4-FFF2-40B4-BE49-F238E27FC236}">
                <a16:creationId xmlns:a16="http://schemas.microsoft.com/office/drawing/2014/main" id="{CC7EAD4C-CC0A-B547-9E5B-136177B9BE2A}"/>
              </a:ext>
            </a:extLst>
          </p:cNvPr>
          <p:cNvCxnSpPr/>
          <p:nvPr userDrawn="1"/>
        </p:nvCxnSpPr>
        <p:spPr>
          <a:xfrm>
            <a:off x="281354" y="6358597"/>
            <a:ext cx="11605846" cy="0"/>
          </a:xfrm>
          <a:prstGeom prst="line">
            <a:avLst/>
          </a:prstGeom>
          <a:ln w="6350">
            <a:solidFill>
              <a:srgbClr val="003D4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71540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hank You">
    <p:bg>
      <p:bgPr>
        <a:solidFill>
          <a:srgbClr val="003D4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E591F-01D5-2E48-AAC0-38B82602F9F0}"/>
              </a:ext>
            </a:extLst>
          </p:cNvPr>
          <p:cNvSpPr>
            <a:spLocks noGrp="1"/>
          </p:cNvSpPr>
          <p:nvPr>
            <p:ph type="title"/>
          </p:nvPr>
        </p:nvSpPr>
        <p:spPr>
          <a:xfrm>
            <a:off x="210850" y="2652359"/>
            <a:ext cx="6044176" cy="1086907"/>
          </a:xfrm>
        </p:spPr>
        <p:txBody>
          <a:bodyPr anchor="t">
            <a:noAutofit/>
          </a:bodyPr>
          <a:lstStyle>
            <a:lvl1pPr>
              <a:lnSpc>
                <a:spcPct val="80000"/>
              </a:lnSpc>
              <a:defRPr sz="8000">
                <a:solidFill>
                  <a:schemeClr val="bg1"/>
                </a:solidFill>
              </a:defRPr>
            </a:lvl1pPr>
          </a:lstStyle>
          <a:p>
            <a:r>
              <a:rPr lang="en-GB"/>
              <a:t>Click to edit Master title style</a:t>
            </a:r>
            <a:endParaRPr lang="en-US"/>
          </a:p>
        </p:txBody>
      </p:sp>
      <p:grpSp>
        <p:nvGrpSpPr>
          <p:cNvPr id="7" name="Graphic 7">
            <a:extLst>
              <a:ext uri="{FF2B5EF4-FFF2-40B4-BE49-F238E27FC236}">
                <a16:creationId xmlns:a16="http://schemas.microsoft.com/office/drawing/2014/main" id="{B98F373C-5D1A-6146-A161-176B988F00C0}"/>
              </a:ext>
            </a:extLst>
          </p:cNvPr>
          <p:cNvGrpSpPr/>
          <p:nvPr userDrawn="1"/>
        </p:nvGrpSpPr>
        <p:grpSpPr>
          <a:xfrm>
            <a:off x="10062845" y="6228735"/>
            <a:ext cx="1769331" cy="349045"/>
            <a:chOff x="5980466" y="3405957"/>
            <a:chExt cx="231124" cy="45595"/>
          </a:xfrm>
          <a:solidFill>
            <a:schemeClr val="bg1"/>
          </a:solidFill>
        </p:grpSpPr>
        <p:sp>
          <p:nvSpPr>
            <p:cNvPr id="8" name="Graphic 7">
              <a:extLst>
                <a:ext uri="{FF2B5EF4-FFF2-40B4-BE49-F238E27FC236}">
                  <a16:creationId xmlns:a16="http://schemas.microsoft.com/office/drawing/2014/main" id="{EC841D4C-5D37-354B-8193-FDD908B8EDD7}"/>
                </a:ext>
              </a:extLst>
            </p:cNvPr>
            <p:cNvSpPr/>
            <p:nvPr/>
          </p:nvSpPr>
          <p:spPr>
            <a:xfrm>
              <a:off x="6038218" y="3416918"/>
              <a:ext cx="19327" cy="28622"/>
            </a:xfrm>
            <a:custGeom>
              <a:avLst/>
              <a:gdLst>
                <a:gd name="connsiteX0" fmla="*/ 14697 w 19327"/>
                <a:gd name="connsiteY0" fmla="*/ 13117 h 28622"/>
                <a:gd name="connsiteX1" fmla="*/ 17602 w 19327"/>
                <a:gd name="connsiteY1" fmla="*/ 7594 h 28622"/>
                <a:gd name="connsiteX2" fmla="*/ 6989 w 19327"/>
                <a:gd name="connsiteY2" fmla="*/ 0 h 28622"/>
                <a:gd name="connsiteX3" fmla="*/ 604 w 19327"/>
                <a:gd name="connsiteY3" fmla="*/ 431 h 28622"/>
                <a:gd name="connsiteX4" fmla="*/ 0 w 19327"/>
                <a:gd name="connsiteY4" fmla="*/ 546 h 28622"/>
                <a:gd name="connsiteX5" fmla="*/ 0 w 19327"/>
                <a:gd name="connsiteY5" fmla="*/ 28076 h 28622"/>
                <a:gd name="connsiteX6" fmla="*/ 661 w 19327"/>
                <a:gd name="connsiteY6" fmla="*/ 28162 h 28622"/>
                <a:gd name="connsiteX7" fmla="*/ 7248 w 19327"/>
                <a:gd name="connsiteY7" fmla="*/ 28623 h 28622"/>
                <a:gd name="connsiteX8" fmla="*/ 19327 w 19327"/>
                <a:gd name="connsiteY8" fmla="*/ 20166 h 28622"/>
                <a:gd name="connsiteX9" fmla="*/ 14697 w 19327"/>
                <a:gd name="connsiteY9" fmla="*/ 13117 h 28622"/>
                <a:gd name="connsiteX10" fmla="*/ 5407 w 19327"/>
                <a:gd name="connsiteY10" fmla="*/ 11363 h 28622"/>
                <a:gd name="connsiteX11" fmla="*/ 5407 w 19327"/>
                <a:gd name="connsiteY11" fmla="*/ 4516 h 28622"/>
                <a:gd name="connsiteX12" fmla="*/ 7363 w 19327"/>
                <a:gd name="connsiteY12" fmla="*/ 4459 h 28622"/>
                <a:gd name="connsiteX13" fmla="*/ 12137 w 19327"/>
                <a:gd name="connsiteY13" fmla="*/ 7824 h 28622"/>
                <a:gd name="connsiteX14" fmla="*/ 7478 w 19327"/>
                <a:gd name="connsiteY14" fmla="*/ 11363 h 28622"/>
                <a:gd name="connsiteX15" fmla="*/ 5407 w 19327"/>
                <a:gd name="connsiteY15" fmla="*/ 11363 h 28622"/>
                <a:gd name="connsiteX16" fmla="*/ 13662 w 19327"/>
                <a:gd name="connsiteY16" fmla="*/ 20022 h 28622"/>
                <a:gd name="connsiteX17" fmla="*/ 7650 w 19327"/>
                <a:gd name="connsiteY17" fmla="*/ 23934 h 28622"/>
                <a:gd name="connsiteX18" fmla="*/ 5407 w 19327"/>
                <a:gd name="connsiteY18" fmla="*/ 23876 h 28622"/>
                <a:gd name="connsiteX19" fmla="*/ 5407 w 19327"/>
                <a:gd name="connsiteY19" fmla="*/ 15994 h 28622"/>
                <a:gd name="connsiteX20" fmla="*/ 7881 w 19327"/>
                <a:gd name="connsiteY20" fmla="*/ 15994 h 28622"/>
                <a:gd name="connsiteX21" fmla="*/ 13662 w 19327"/>
                <a:gd name="connsiteY21" fmla="*/ 20022 h 2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27" h="28622">
                  <a:moveTo>
                    <a:pt x="14697" y="13117"/>
                  </a:moveTo>
                  <a:cubicBezTo>
                    <a:pt x="16250" y="12053"/>
                    <a:pt x="17602" y="10212"/>
                    <a:pt x="17602" y="7594"/>
                  </a:cubicBezTo>
                  <a:cubicBezTo>
                    <a:pt x="17602" y="1323"/>
                    <a:pt x="11821" y="0"/>
                    <a:pt x="6989" y="0"/>
                  </a:cubicBezTo>
                  <a:cubicBezTo>
                    <a:pt x="4429" y="0"/>
                    <a:pt x="1870" y="172"/>
                    <a:pt x="604" y="431"/>
                  </a:cubicBezTo>
                  <a:lnTo>
                    <a:pt x="0" y="546"/>
                  </a:lnTo>
                  <a:lnTo>
                    <a:pt x="0" y="28076"/>
                  </a:lnTo>
                  <a:lnTo>
                    <a:pt x="661" y="28162"/>
                  </a:lnTo>
                  <a:cubicBezTo>
                    <a:pt x="2905" y="28450"/>
                    <a:pt x="5350" y="28623"/>
                    <a:pt x="7248" y="28623"/>
                  </a:cubicBezTo>
                  <a:cubicBezTo>
                    <a:pt x="17774" y="28623"/>
                    <a:pt x="19327" y="23330"/>
                    <a:pt x="19327" y="20166"/>
                  </a:cubicBezTo>
                  <a:cubicBezTo>
                    <a:pt x="19327" y="16771"/>
                    <a:pt x="17602" y="14239"/>
                    <a:pt x="14697" y="13117"/>
                  </a:cubicBezTo>
                  <a:moveTo>
                    <a:pt x="5407" y="11363"/>
                  </a:moveTo>
                  <a:lnTo>
                    <a:pt x="5407" y="4516"/>
                  </a:lnTo>
                  <a:cubicBezTo>
                    <a:pt x="5925" y="4459"/>
                    <a:pt x="6557" y="4459"/>
                    <a:pt x="7363" y="4459"/>
                  </a:cubicBezTo>
                  <a:cubicBezTo>
                    <a:pt x="9549" y="4459"/>
                    <a:pt x="12137" y="5034"/>
                    <a:pt x="12137" y="7824"/>
                  </a:cubicBezTo>
                  <a:cubicBezTo>
                    <a:pt x="12137" y="10212"/>
                    <a:pt x="10613" y="11363"/>
                    <a:pt x="7478" y="11363"/>
                  </a:cubicBezTo>
                  <a:lnTo>
                    <a:pt x="5407" y="11363"/>
                  </a:lnTo>
                  <a:close/>
                  <a:moveTo>
                    <a:pt x="13662" y="20022"/>
                  </a:moveTo>
                  <a:cubicBezTo>
                    <a:pt x="13662" y="21690"/>
                    <a:pt x="13029" y="23934"/>
                    <a:pt x="7650" y="23934"/>
                  </a:cubicBezTo>
                  <a:cubicBezTo>
                    <a:pt x="7104" y="23934"/>
                    <a:pt x="6155" y="23934"/>
                    <a:pt x="5407" y="23876"/>
                  </a:cubicBezTo>
                  <a:lnTo>
                    <a:pt x="5407" y="15994"/>
                  </a:lnTo>
                  <a:lnTo>
                    <a:pt x="7881" y="15994"/>
                  </a:lnTo>
                  <a:cubicBezTo>
                    <a:pt x="13057" y="15965"/>
                    <a:pt x="13662" y="18267"/>
                    <a:pt x="13662" y="20022"/>
                  </a:cubicBezTo>
                </a:path>
              </a:pathLst>
            </a:custGeom>
            <a:grpFill/>
            <a:ln w="2874" cap="flat">
              <a:noFill/>
              <a:prstDash val="solid"/>
              <a:miter/>
            </a:ln>
          </p:spPr>
          <p:txBody>
            <a:bodyPr rtlCol="0" anchor="ctr"/>
            <a:lstStyle/>
            <a:p>
              <a:endParaRPr lang="en-US"/>
            </a:p>
          </p:txBody>
        </p:sp>
        <p:sp>
          <p:nvSpPr>
            <p:cNvPr id="9" name="Graphic 7">
              <a:extLst>
                <a:ext uri="{FF2B5EF4-FFF2-40B4-BE49-F238E27FC236}">
                  <a16:creationId xmlns:a16="http://schemas.microsoft.com/office/drawing/2014/main" id="{AFC1FA37-C157-0147-B472-298D97990B7C}"/>
                </a:ext>
              </a:extLst>
            </p:cNvPr>
            <p:cNvSpPr/>
            <p:nvPr/>
          </p:nvSpPr>
          <p:spPr>
            <a:xfrm>
              <a:off x="6071092" y="3424426"/>
              <a:ext cx="20017" cy="21114"/>
            </a:xfrm>
            <a:custGeom>
              <a:avLst/>
              <a:gdLst>
                <a:gd name="connsiteX0" fmla="*/ 10009 w 20017"/>
                <a:gd name="connsiteY0" fmla="*/ 0 h 21114"/>
                <a:gd name="connsiteX1" fmla="*/ 0 w 20017"/>
                <a:gd name="connsiteY1" fmla="*/ 10586 h 21114"/>
                <a:gd name="connsiteX2" fmla="*/ 10009 w 20017"/>
                <a:gd name="connsiteY2" fmla="*/ 21115 h 21114"/>
                <a:gd name="connsiteX3" fmla="*/ 20018 w 20017"/>
                <a:gd name="connsiteY3" fmla="*/ 10586 h 21114"/>
                <a:gd name="connsiteX4" fmla="*/ 10009 w 20017"/>
                <a:gd name="connsiteY4" fmla="*/ 0 h 21114"/>
                <a:gd name="connsiteX5" fmla="*/ 14467 w 20017"/>
                <a:gd name="connsiteY5" fmla="*/ 10557 h 21114"/>
                <a:gd name="connsiteX6" fmla="*/ 10009 w 20017"/>
                <a:gd name="connsiteY6" fmla="*/ 16685 h 21114"/>
                <a:gd name="connsiteX7" fmla="*/ 5580 w 20017"/>
                <a:gd name="connsiteY7" fmla="*/ 10557 h 21114"/>
                <a:gd name="connsiteX8" fmla="*/ 10009 w 20017"/>
                <a:gd name="connsiteY8" fmla="*/ 4459 h 21114"/>
                <a:gd name="connsiteX9" fmla="*/ 14467 w 20017"/>
                <a:gd name="connsiteY9" fmla="*/ 10557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017" h="21114">
                  <a:moveTo>
                    <a:pt x="10009" y="0"/>
                  </a:moveTo>
                  <a:cubicBezTo>
                    <a:pt x="3825" y="0"/>
                    <a:pt x="0" y="4056"/>
                    <a:pt x="0" y="10586"/>
                  </a:cubicBezTo>
                  <a:cubicBezTo>
                    <a:pt x="0" y="17087"/>
                    <a:pt x="3825" y="21115"/>
                    <a:pt x="10009" y="21115"/>
                  </a:cubicBezTo>
                  <a:cubicBezTo>
                    <a:pt x="16164" y="21115"/>
                    <a:pt x="20018" y="17087"/>
                    <a:pt x="20018" y="10586"/>
                  </a:cubicBezTo>
                  <a:cubicBezTo>
                    <a:pt x="20018" y="4056"/>
                    <a:pt x="16164" y="0"/>
                    <a:pt x="10009" y="0"/>
                  </a:cubicBezTo>
                  <a:moveTo>
                    <a:pt x="14467" y="10557"/>
                  </a:moveTo>
                  <a:cubicBezTo>
                    <a:pt x="14467" y="14671"/>
                    <a:pt x="13000" y="16685"/>
                    <a:pt x="10009" y="16685"/>
                  </a:cubicBezTo>
                  <a:cubicBezTo>
                    <a:pt x="7047" y="16685"/>
                    <a:pt x="5580" y="14671"/>
                    <a:pt x="5580" y="10557"/>
                  </a:cubicBezTo>
                  <a:cubicBezTo>
                    <a:pt x="5580" y="6444"/>
                    <a:pt x="7018" y="4459"/>
                    <a:pt x="10009" y="4459"/>
                  </a:cubicBezTo>
                  <a:cubicBezTo>
                    <a:pt x="13000" y="4459"/>
                    <a:pt x="14467" y="6473"/>
                    <a:pt x="14467" y="10557"/>
                  </a:cubicBezTo>
                </a:path>
              </a:pathLst>
            </a:custGeom>
            <a:grpFill/>
            <a:ln w="2874" cap="flat">
              <a:noFill/>
              <a:prstDash val="solid"/>
              <a:miter/>
            </a:ln>
          </p:spPr>
          <p:txBody>
            <a:bodyPr rtlCol="0" anchor="ctr"/>
            <a:lstStyle/>
            <a:p>
              <a:endParaRPr lang="en-US"/>
            </a:p>
          </p:txBody>
        </p:sp>
        <p:sp>
          <p:nvSpPr>
            <p:cNvPr id="10" name="Graphic 7">
              <a:extLst>
                <a:ext uri="{FF2B5EF4-FFF2-40B4-BE49-F238E27FC236}">
                  <a16:creationId xmlns:a16="http://schemas.microsoft.com/office/drawing/2014/main" id="{28873916-46EC-F340-89D5-CD59B394412A}"/>
                </a:ext>
              </a:extLst>
            </p:cNvPr>
            <p:cNvSpPr/>
            <p:nvPr/>
          </p:nvSpPr>
          <p:spPr>
            <a:xfrm>
              <a:off x="6106037" y="3416284"/>
              <a:ext cx="19212" cy="29255"/>
            </a:xfrm>
            <a:custGeom>
              <a:avLst/>
              <a:gdLst>
                <a:gd name="connsiteX0" fmla="*/ 10325 w 19212"/>
                <a:gd name="connsiteY0" fmla="*/ 8141 h 29255"/>
                <a:gd name="connsiteX1" fmla="*/ 5378 w 19212"/>
                <a:gd name="connsiteY1" fmla="*/ 9694 h 29255"/>
                <a:gd name="connsiteX2" fmla="*/ 5378 w 19212"/>
                <a:gd name="connsiteY2" fmla="*/ 288 h 29255"/>
                <a:gd name="connsiteX3" fmla="*/ 4746 w 19212"/>
                <a:gd name="connsiteY3" fmla="*/ 173 h 29255"/>
                <a:gd name="connsiteX4" fmla="*/ 2675 w 19212"/>
                <a:gd name="connsiteY4" fmla="*/ 0 h 29255"/>
                <a:gd name="connsiteX5" fmla="*/ 633 w 19212"/>
                <a:gd name="connsiteY5" fmla="*/ 173 h 29255"/>
                <a:gd name="connsiteX6" fmla="*/ 0 w 19212"/>
                <a:gd name="connsiteY6" fmla="*/ 288 h 29255"/>
                <a:gd name="connsiteX7" fmla="*/ 0 w 19212"/>
                <a:gd name="connsiteY7" fmla="*/ 28019 h 29255"/>
                <a:gd name="connsiteX8" fmla="*/ 518 w 19212"/>
                <a:gd name="connsiteY8" fmla="*/ 28192 h 29255"/>
                <a:gd name="connsiteX9" fmla="*/ 7277 w 19212"/>
                <a:gd name="connsiteY9" fmla="*/ 29256 h 29255"/>
                <a:gd name="connsiteX10" fmla="*/ 19213 w 19212"/>
                <a:gd name="connsiteY10" fmla="*/ 18238 h 29255"/>
                <a:gd name="connsiteX11" fmla="*/ 10325 w 19212"/>
                <a:gd name="connsiteY11" fmla="*/ 8141 h 29255"/>
                <a:gd name="connsiteX12" fmla="*/ 13662 w 19212"/>
                <a:gd name="connsiteY12" fmla="*/ 18382 h 29255"/>
                <a:gd name="connsiteX13" fmla="*/ 7737 w 19212"/>
                <a:gd name="connsiteY13" fmla="*/ 24653 h 29255"/>
                <a:gd name="connsiteX14" fmla="*/ 5378 w 19212"/>
                <a:gd name="connsiteY14" fmla="*/ 24423 h 29255"/>
                <a:gd name="connsiteX15" fmla="*/ 5378 w 19212"/>
                <a:gd name="connsiteY15" fmla="*/ 17174 h 29255"/>
                <a:gd name="connsiteX16" fmla="*/ 9606 w 19212"/>
                <a:gd name="connsiteY16" fmla="*/ 12744 h 29255"/>
                <a:gd name="connsiteX17" fmla="*/ 13662 w 19212"/>
                <a:gd name="connsiteY17" fmla="*/ 18382 h 29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212" h="29255">
                  <a:moveTo>
                    <a:pt x="10325" y="8141"/>
                  </a:moveTo>
                  <a:cubicBezTo>
                    <a:pt x="8427" y="8141"/>
                    <a:pt x="6673" y="8688"/>
                    <a:pt x="5378" y="9694"/>
                  </a:cubicBezTo>
                  <a:lnTo>
                    <a:pt x="5378" y="288"/>
                  </a:lnTo>
                  <a:lnTo>
                    <a:pt x="4746" y="173"/>
                  </a:lnTo>
                  <a:cubicBezTo>
                    <a:pt x="3969" y="29"/>
                    <a:pt x="3049" y="0"/>
                    <a:pt x="2675" y="0"/>
                  </a:cubicBezTo>
                  <a:cubicBezTo>
                    <a:pt x="2330" y="0"/>
                    <a:pt x="1409" y="29"/>
                    <a:pt x="633" y="173"/>
                  </a:cubicBezTo>
                  <a:lnTo>
                    <a:pt x="0" y="288"/>
                  </a:lnTo>
                  <a:lnTo>
                    <a:pt x="0" y="28019"/>
                  </a:lnTo>
                  <a:lnTo>
                    <a:pt x="518" y="28192"/>
                  </a:lnTo>
                  <a:cubicBezTo>
                    <a:pt x="2013" y="28681"/>
                    <a:pt x="4659" y="29256"/>
                    <a:pt x="7277" y="29256"/>
                  </a:cubicBezTo>
                  <a:cubicBezTo>
                    <a:pt x="14870" y="29256"/>
                    <a:pt x="19213" y="25229"/>
                    <a:pt x="19213" y="18238"/>
                  </a:cubicBezTo>
                  <a:cubicBezTo>
                    <a:pt x="19241" y="11823"/>
                    <a:pt x="15991" y="8141"/>
                    <a:pt x="10325" y="8141"/>
                  </a:cubicBezTo>
                  <a:moveTo>
                    <a:pt x="13662" y="18382"/>
                  </a:moveTo>
                  <a:cubicBezTo>
                    <a:pt x="13662" y="22438"/>
                    <a:pt x="11562" y="24653"/>
                    <a:pt x="7737" y="24653"/>
                  </a:cubicBezTo>
                  <a:cubicBezTo>
                    <a:pt x="6845" y="24653"/>
                    <a:pt x="6040" y="24567"/>
                    <a:pt x="5378" y="24423"/>
                  </a:cubicBezTo>
                  <a:lnTo>
                    <a:pt x="5378" y="17174"/>
                  </a:lnTo>
                  <a:cubicBezTo>
                    <a:pt x="5378" y="13060"/>
                    <a:pt x="8600" y="12744"/>
                    <a:pt x="9606" y="12744"/>
                  </a:cubicBezTo>
                  <a:cubicBezTo>
                    <a:pt x="11476" y="12744"/>
                    <a:pt x="13662" y="13405"/>
                    <a:pt x="13662" y="18382"/>
                  </a:cubicBezTo>
                </a:path>
              </a:pathLst>
            </a:custGeom>
            <a:grpFill/>
            <a:ln w="2874" cap="flat">
              <a:noFill/>
              <a:prstDash val="solid"/>
              <a:miter/>
            </a:ln>
          </p:spPr>
          <p:txBody>
            <a:bodyPr rtlCol="0" anchor="ctr"/>
            <a:lstStyle/>
            <a:p>
              <a:endParaRPr lang="en-US"/>
            </a:p>
          </p:txBody>
        </p:sp>
        <p:sp>
          <p:nvSpPr>
            <p:cNvPr id="11" name="Graphic 7">
              <a:extLst>
                <a:ext uri="{FF2B5EF4-FFF2-40B4-BE49-F238E27FC236}">
                  <a16:creationId xmlns:a16="http://schemas.microsoft.com/office/drawing/2014/main" id="{C8E5E52D-0497-4844-A1CB-94C6CF995A44}"/>
                </a:ext>
              </a:extLst>
            </p:cNvPr>
            <p:cNvSpPr/>
            <p:nvPr/>
          </p:nvSpPr>
          <p:spPr>
            <a:xfrm>
              <a:off x="6128384" y="3424426"/>
              <a:ext cx="19212" cy="21085"/>
            </a:xfrm>
            <a:custGeom>
              <a:avLst/>
              <a:gdLst>
                <a:gd name="connsiteX0" fmla="*/ 10124 w 19212"/>
                <a:gd name="connsiteY0" fmla="*/ 0 h 21085"/>
                <a:gd name="connsiteX1" fmla="*/ 0 w 19212"/>
                <a:gd name="connsiteY1" fmla="*/ 10672 h 21085"/>
                <a:gd name="connsiteX2" fmla="*/ 11015 w 19212"/>
                <a:gd name="connsiteY2" fmla="*/ 21086 h 21085"/>
                <a:gd name="connsiteX3" fmla="*/ 17487 w 19212"/>
                <a:gd name="connsiteY3" fmla="*/ 19993 h 21085"/>
                <a:gd name="connsiteX4" fmla="*/ 17976 w 19212"/>
                <a:gd name="connsiteY4" fmla="*/ 19792 h 21085"/>
                <a:gd name="connsiteX5" fmla="*/ 17947 w 19212"/>
                <a:gd name="connsiteY5" fmla="*/ 19274 h 21085"/>
                <a:gd name="connsiteX6" fmla="*/ 17113 w 19212"/>
                <a:gd name="connsiteY6" fmla="*/ 16052 h 21085"/>
                <a:gd name="connsiteX7" fmla="*/ 16796 w 19212"/>
                <a:gd name="connsiteY7" fmla="*/ 15505 h 21085"/>
                <a:gd name="connsiteX8" fmla="*/ 16193 w 19212"/>
                <a:gd name="connsiteY8" fmla="*/ 15735 h 21085"/>
                <a:gd name="connsiteX9" fmla="*/ 11246 w 19212"/>
                <a:gd name="connsiteY9" fmla="*/ 16598 h 21085"/>
                <a:gd name="connsiteX10" fmla="*/ 5637 w 19212"/>
                <a:gd name="connsiteY10" fmla="*/ 12197 h 21085"/>
                <a:gd name="connsiteX11" fmla="*/ 19040 w 19212"/>
                <a:gd name="connsiteY11" fmla="*/ 12197 h 21085"/>
                <a:gd name="connsiteX12" fmla="*/ 19126 w 19212"/>
                <a:gd name="connsiteY12" fmla="*/ 11075 h 21085"/>
                <a:gd name="connsiteX13" fmla="*/ 19212 w 19212"/>
                <a:gd name="connsiteY13" fmla="*/ 9378 h 21085"/>
                <a:gd name="connsiteX14" fmla="*/ 10124 w 19212"/>
                <a:gd name="connsiteY14" fmla="*/ 0 h 21085"/>
                <a:gd name="connsiteX15" fmla="*/ 10009 w 19212"/>
                <a:gd name="connsiteY15" fmla="*/ 4401 h 21085"/>
                <a:gd name="connsiteX16" fmla="*/ 13834 w 19212"/>
                <a:gd name="connsiteY16" fmla="*/ 7997 h 21085"/>
                <a:gd name="connsiteX17" fmla="*/ 5752 w 19212"/>
                <a:gd name="connsiteY17" fmla="*/ 7997 h 21085"/>
                <a:gd name="connsiteX18" fmla="*/ 10009 w 19212"/>
                <a:gd name="connsiteY18" fmla="*/ 4401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212" h="21085">
                  <a:moveTo>
                    <a:pt x="10124" y="0"/>
                  </a:moveTo>
                  <a:cubicBezTo>
                    <a:pt x="3883" y="0"/>
                    <a:pt x="0" y="4085"/>
                    <a:pt x="0" y="10672"/>
                  </a:cubicBezTo>
                  <a:cubicBezTo>
                    <a:pt x="0" y="17404"/>
                    <a:pt x="3911" y="21086"/>
                    <a:pt x="11015" y="21086"/>
                  </a:cubicBezTo>
                  <a:cubicBezTo>
                    <a:pt x="13604" y="21086"/>
                    <a:pt x="15703" y="20741"/>
                    <a:pt x="17487" y="19993"/>
                  </a:cubicBezTo>
                  <a:lnTo>
                    <a:pt x="17976" y="19792"/>
                  </a:lnTo>
                  <a:lnTo>
                    <a:pt x="17947" y="19274"/>
                  </a:lnTo>
                  <a:cubicBezTo>
                    <a:pt x="17889" y="18094"/>
                    <a:pt x="17573" y="16857"/>
                    <a:pt x="17113" y="16052"/>
                  </a:cubicBezTo>
                  <a:lnTo>
                    <a:pt x="16796" y="15505"/>
                  </a:lnTo>
                  <a:lnTo>
                    <a:pt x="16193" y="15735"/>
                  </a:lnTo>
                  <a:cubicBezTo>
                    <a:pt x="14668" y="16311"/>
                    <a:pt x="13000" y="16598"/>
                    <a:pt x="11246" y="16598"/>
                  </a:cubicBezTo>
                  <a:cubicBezTo>
                    <a:pt x="7708" y="16598"/>
                    <a:pt x="5982" y="15246"/>
                    <a:pt x="5637" y="12197"/>
                  </a:cubicBezTo>
                  <a:lnTo>
                    <a:pt x="19040" y="12197"/>
                  </a:lnTo>
                  <a:lnTo>
                    <a:pt x="19126" y="11075"/>
                  </a:lnTo>
                  <a:cubicBezTo>
                    <a:pt x="19155" y="10586"/>
                    <a:pt x="19212" y="9953"/>
                    <a:pt x="19212" y="9378"/>
                  </a:cubicBezTo>
                  <a:cubicBezTo>
                    <a:pt x="19212" y="3682"/>
                    <a:pt x="15646" y="0"/>
                    <a:pt x="10124" y="0"/>
                  </a:cubicBezTo>
                  <a:moveTo>
                    <a:pt x="10009" y="4401"/>
                  </a:moveTo>
                  <a:cubicBezTo>
                    <a:pt x="12971" y="4401"/>
                    <a:pt x="13690" y="6703"/>
                    <a:pt x="13834" y="7997"/>
                  </a:cubicBezTo>
                  <a:lnTo>
                    <a:pt x="5752" y="7997"/>
                  </a:lnTo>
                  <a:cubicBezTo>
                    <a:pt x="6270" y="5581"/>
                    <a:pt x="7651" y="4401"/>
                    <a:pt x="10009" y="4401"/>
                  </a:cubicBezTo>
                </a:path>
              </a:pathLst>
            </a:custGeom>
            <a:grpFill/>
            <a:ln w="2874" cap="flat">
              <a:noFill/>
              <a:prstDash val="solid"/>
              <a:miter/>
            </a:ln>
          </p:spPr>
          <p:txBody>
            <a:bodyPr rtlCol="0" anchor="ctr"/>
            <a:lstStyle/>
            <a:p>
              <a:endParaRPr lang="en-US"/>
            </a:p>
          </p:txBody>
        </p:sp>
        <p:sp>
          <p:nvSpPr>
            <p:cNvPr id="12" name="Graphic 7">
              <a:extLst>
                <a:ext uri="{FF2B5EF4-FFF2-40B4-BE49-F238E27FC236}">
                  <a16:creationId xmlns:a16="http://schemas.microsoft.com/office/drawing/2014/main" id="{E3C2CC3B-E4CB-2F46-9C73-4CA7A0D629BD}"/>
                </a:ext>
              </a:extLst>
            </p:cNvPr>
            <p:cNvSpPr/>
            <p:nvPr/>
          </p:nvSpPr>
          <p:spPr>
            <a:xfrm>
              <a:off x="6151307" y="3424684"/>
              <a:ext cx="12051" cy="20539"/>
            </a:xfrm>
            <a:custGeom>
              <a:avLst/>
              <a:gdLst>
                <a:gd name="connsiteX0" fmla="*/ 11735 w 12051"/>
                <a:gd name="connsiteY0" fmla="*/ 201 h 20539"/>
                <a:gd name="connsiteX1" fmla="*/ 11217 w 12051"/>
                <a:gd name="connsiteY1" fmla="*/ 144 h 20539"/>
                <a:gd name="connsiteX2" fmla="*/ 9923 w 12051"/>
                <a:gd name="connsiteY2" fmla="*/ 58 h 20539"/>
                <a:gd name="connsiteX3" fmla="*/ 4947 w 12051"/>
                <a:gd name="connsiteY3" fmla="*/ 1985 h 20539"/>
                <a:gd name="connsiteX4" fmla="*/ 4746 w 12051"/>
                <a:gd name="connsiteY4" fmla="*/ 777 h 20539"/>
                <a:gd name="connsiteX5" fmla="*/ 4659 w 12051"/>
                <a:gd name="connsiteY5" fmla="*/ 288 h 20539"/>
                <a:gd name="connsiteX6" fmla="*/ 4171 w 12051"/>
                <a:gd name="connsiteY6" fmla="*/ 173 h 20539"/>
                <a:gd name="connsiteX7" fmla="*/ 2387 w 12051"/>
                <a:gd name="connsiteY7" fmla="*/ 0 h 20539"/>
                <a:gd name="connsiteX8" fmla="*/ 633 w 12051"/>
                <a:gd name="connsiteY8" fmla="*/ 173 h 20539"/>
                <a:gd name="connsiteX9" fmla="*/ 0 w 12051"/>
                <a:gd name="connsiteY9" fmla="*/ 288 h 20539"/>
                <a:gd name="connsiteX10" fmla="*/ 0 w 12051"/>
                <a:gd name="connsiteY10" fmla="*/ 20281 h 20539"/>
                <a:gd name="connsiteX11" fmla="*/ 633 w 12051"/>
                <a:gd name="connsiteY11" fmla="*/ 20396 h 20539"/>
                <a:gd name="connsiteX12" fmla="*/ 2704 w 12051"/>
                <a:gd name="connsiteY12" fmla="*/ 20540 h 20539"/>
                <a:gd name="connsiteX13" fmla="*/ 4746 w 12051"/>
                <a:gd name="connsiteY13" fmla="*/ 20367 h 20539"/>
                <a:gd name="connsiteX14" fmla="*/ 5378 w 12051"/>
                <a:gd name="connsiteY14" fmla="*/ 20252 h 20539"/>
                <a:gd name="connsiteX15" fmla="*/ 5378 w 12051"/>
                <a:gd name="connsiteY15" fmla="*/ 10327 h 20539"/>
                <a:gd name="connsiteX16" fmla="*/ 9951 w 12051"/>
                <a:gd name="connsiteY16" fmla="*/ 4861 h 20539"/>
                <a:gd name="connsiteX17" fmla="*/ 10354 w 12051"/>
                <a:gd name="connsiteY17" fmla="*/ 4861 h 20539"/>
                <a:gd name="connsiteX18" fmla="*/ 10929 w 12051"/>
                <a:gd name="connsiteY18" fmla="*/ 4919 h 20539"/>
                <a:gd name="connsiteX19" fmla="*/ 11706 w 12051"/>
                <a:gd name="connsiteY19" fmla="*/ 5121 h 20539"/>
                <a:gd name="connsiteX20" fmla="*/ 11850 w 12051"/>
                <a:gd name="connsiteY20" fmla="*/ 4344 h 20539"/>
                <a:gd name="connsiteX21" fmla="*/ 12051 w 12051"/>
                <a:gd name="connsiteY21" fmla="*/ 2359 h 20539"/>
                <a:gd name="connsiteX22" fmla="*/ 11878 w 12051"/>
                <a:gd name="connsiteY22" fmla="*/ 719 h 20539"/>
                <a:gd name="connsiteX23" fmla="*/ 11735 w 12051"/>
                <a:gd name="connsiteY23" fmla="*/ 201 h 2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51" h="20539">
                  <a:moveTo>
                    <a:pt x="11735" y="201"/>
                  </a:moveTo>
                  <a:lnTo>
                    <a:pt x="11217" y="144"/>
                  </a:lnTo>
                  <a:cubicBezTo>
                    <a:pt x="10901" y="115"/>
                    <a:pt x="10383" y="58"/>
                    <a:pt x="9923" y="58"/>
                  </a:cubicBezTo>
                  <a:cubicBezTo>
                    <a:pt x="7967" y="58"/>
                    <a:pt x="6299" y="690"/>
                    <a:pt x="4947" y="1985"/>
                  </a:cubicBezTo>
                  <a:cubicBezTo>
                    <a:pt x="4890" y="1496"/>
                    <a:pt x="4803" y="1064"/>
                    <a:pt x="4746" y="777"/>
                  </a:cubicBezTo>
                  <a:lnTo>
                    <a:pt x="4659" y="288"/>
                  </a:lnTo>
                  <a:lnTo>
                    <a:pt x="4171" y="173"/>
                  </a:lnTo>
                  <a:cubicBezTo>
                    <a:pt x="3710" y="58"/>
                    <a:pt x="3106" y="0"/>
                    <a:pt x="2387" y="0"/>
                  </a:cubicBezTo>
                  <a:cubicBezTo>
                    <a:pt x="1726" y="0"/>
                    <a:pt x="1208" y="58"/>
                    <a:pt x="633" y="173"/>
                  </a:cubicBezTo>
                  <a:lnTo>
                    <a:pt x="0" y="288"/>
                  </a:lnTo>
                  <a:lnTo>
                    <a:pt x="0" y="20281"/>
                  </a:lnTo>
                  <a:lnTo>
                    <a:pt x="633" y="20396"/>
                  </a:lnTo>
                  <a:cubicBezTo>
                    <a:pt x="1409" y="20540"/>
                    <a:pt x="2272" y="20540"/>
                    <a:pt x="2704" y="20540"/>
                  </a:cubicBezTo>
                  <a:cubicBezTo>
                    <a:pt x="3164" y="20540"/>
                    <a:pt x="4027" y="20511"/>
                    <a:pt x="4746" y="20367"/>
                  </a:cubicBezTo>
                  <a:lnTo>
                    <a:pt x="5378" y="20252"/>
                  </a:lnTo>
                  <a:lnTo>
                    <a:pt x="5378" y="10327"/>
                  </a:lnTo>
                  <a:cubicBezTo>
                    <a:pt x="5378" y="6588"/>
                    <a:pt x="6845" y="4861"/>
                    <a:pt x="9951" y="4861"/>
                  </a:cubicBezTo>
                  <a:lnTo>
                    <a:pt x="10354" y="4861"/>
                  </a:lnTo>
                  <a:cubicBezTo>
                    <a:pt x="10440" y="4861"/>
                    <a:pt x="10699" y="4861"/>
                    <a:pt x="10929" y="4919"/>
                  </a:cubicBezTo>
                  <a:lnTo>
                    <a:pt x="11706" y="5121"/>
                  </a:lnTo>
                  <a:lnTo>
                    <a:pt x="11850" y="4344"/>
                  </a:lnTo>
                  <a:cubicBezTo>
                    <a:pt x="11994" y="3682"/>
                    <a:pt x="12051" y="2963"/>
                    <a:pt x="12051" y="2359"/>
                  </a:cubicBezTo>
                  <a:cubicBezTo>
                    <a:pt x="12051" y="1697"/>
                    <a:pt x="11994" y="1180"/>
                    <a:pt x="11878" y="719"/>
                  </a:cubicBezTo>
                  <a:lnTo>
                    <a:pt x="11735" y="201"/>
                  </a:lnTo>
                  <a:close/>
                </a:path>
              </a:pathLst>
            </a:custGeom>
            <a:grpFill/>
            <a:ln w="2874" cap="flat">
              <a:noFill/>
              <a:prstDash val="solid"/>
              <a:miter/>
            </a:ln>
          </p:spPr>
          <p:txBody>
            <a:bodyPr rtlCol="0" anchor="ctr"/>
            <a:lstStyle/>
            <a:p>
              <a:endParaRPr lang="en-US"/>
            </a:p>
          </p:txBody>
        </p:sp>
        <p:sp>
          <p:nvSpPr>
            <p:cNvPr id="13" name="Graphic 7">
              <a:extLst>
                <a:ext uri="{FF2B5EF4-FFF2-40B4-BE49-F238E27FC236}">
                  <a16:creationId xmlns:a16="http://schemas.microsoft.com/office/drawing/2014/main" id="{C32F97D5-4102-ED44-8BC6-305FA7CD95E9}"/>
                </a:ext>
              </a:extLst>
            </p:cNvPr>
            <p:cNvSpPr/>
            <p:nvPr/>
          </p:nvSpPr>
          <p:spPr>
            <a:xfrm>
              <a:off x="6175610" y="3424454"/>
              <a:ext cx="16738" cy="21114"/>
            </a:xfrm>
            <a:custGeom>
              <a:avLst/>
              <a:gdLst>
                <a:gd name="connsiteX0" fmla="*/ 15819 w 16738"/>
                <a:gd name="connsiteY0" fmla="*/ 16225 h 21114"/>
                <a:gd name="connsiteX1" fmla="*/ 15502 w 16738"/>
                <a:gd name="connsiteY1" fmla="*/ 15707 h 21114"/>
                <a:gd name="connsiteX2" fmla="*/ 14927 w 16738"/>
                <a:gd name="connsiteY2" fmla="*/ 15908 h 21114"/>
                <a:gd name="connsiteX3" fmla="*/ 11044 w 16738"/>
                <a:gd name="connsiteY3" fmla="*/ 16512 h 21114"/>
                <a:gd name="connsiteX4" fmla="*/ 5579 w 16738"/>
                <a:gd name="connsiteY4" fmla="*/ 10528 h 21114"/>
                <a:gd name="connsiteX5" fmla="*/ 10728 w 16738"/>
                <a:gd name="connsiteY5" fmla="*/ 4516 h 21114"/>
                <a:gd name="connsiteX6" fmla="*/ 14812 w 16738"/>
                <a:gd name="connsiteY6" fmla="*/ 5091 h 21114"/>
                <a:gd name="connsiteX7" fmla="*/ 15416 w 16738"/>
                <a:gd name="connsiteY7" fmla="*/ 5293 h 21114"/>
                <a:gd name="connsiteX8" fmla="*/ 15703 w 16738"/>
                <a:gd name="connsiteY8" fmla="*/ 4718 h 21114"/>
                <a:gd name="connsiteX9" fmla="*/ 16451 w 16738"/>
                <a:gd name="connsiteY9" fmla="*/ 1496 h 21114"/>
                <a:gd name="connsiteX10" fmla="*/ 16451 w 16738"/>
                <a:gd name="connsiteY10" fmla="*/ 978 h 21114"/>
                <a:gd name="connsiteX11" fmla="*/ 15962 w 16738"/>
                <a:gd name="connsiteY11" fmla="*/ 805 h 21114"/>
                <a:gd name="connsiteX12" fmla="*/ 10469 w 16738"/>
                <a:gd name="connsiteY12" fmla="*/ 0 h 21114"/>
                <a:gd name="connsiteX13" fmla="*/ 0 w 16738"/>
                <a:gd name="connsiteY13" fmla="*/ 10586 h 21114"/>
                <a:gd name="connsiteX14" fmla="*/ 10728 w 16738"/>
                <a:gd name="connsiteY14" fmla="*/ 21115 h 21114"/>
                <a:gd name="connsiteX15" fmla="*/ 16221 w 16738"/>
                <a:gd name="connsiteY15" fmla="*/ 20223 h 21114"/>
                <a:gd name="connsiteX16" fmla="*/ 16739 w 16738"/>
                <a:gd name="connsiteY16" fmla="*/ 20022 h 21114"/>
                <a:gd name="connsiteX17" fmla="*/ 16710 w 16738"/>
                <a:gd name="connsiteY17" fmla="*/ 19475 h 21114"/>
                <a:gd name="connsiteX18" fmla="*/ 15819 w 16738"/>
                <a:gd name="connsiteY18" fmla="*/ 16225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738" h="21114">
                  <a:moveTo>
                    <a:pt x="15819" y="16225"/>
                  </a:moveTo>
                  <a:lnTo>
                    <a:pt x="15502" y="15707"/>
                  </a:lnTo>
                  <a:lnTo>
                    <a:pt x="14927" y="15908"/>
                  </a:lnTo>
                  <a:cubicBezTo>
                    <a:pt x="13690" y="16339"/>
                    <a:pt x="12540" y="16512"/>
                    <a:pt x="11044" y="16512"/>
                  </a:cubicBezTo>
                  <a:cubicBezTo>
                    <a:pt x="7363" y="16512"/>
                    <a:pt x="5579" y="14556"/>
                    <a:pt x="5579" y="10528"/>
                  </a:cubicBezTo>
                  <a:cubicBezTo>
                    <a:pt x="5579" y="7767"/>
                    <a:pt x="6471" y="4516"/>
                    <a:pt x="10728" y="4516"/>
                  </a:cubicBezTo>
                  <a:cubicBezTo>
                    <a:pt x="12223" y="4516"/>
                    <a:pt x="13575" y="4718"/>
                    <a:pt x="14812" y="5091"/>
                  </a:cubicBezTo>
                  <a:lnTo>
                    <a:pt x="15416" y="5293"/>
                  </a:lnTo>
                  <a:lnTo>
                    <a:pt x="15703" y="4718"/>
                  </a:lnTo>
                  <a:cubicBezTo>
                    <a:pt x="16221" y="3711"/>
                    <a:pt x="16451" y="2359"/>
                    <a:pt x="16451" y="1496"/>
                  </a:cubicBezTo>
                  <a:lnTo>
                    <a:pt x="16451" y="978"/>
                  </a:lnTo>
                  <a:lnTo>
                    <a:pt x="15962" y="805"/>
                  </a:lnTo>
                  <a:cubicBezTo>
                    <a:pt x="14409" y="230"/>
                    <a:pt x="12770" y="0"/>
                    <a:pt x="10469" y="0"/>
                  </a:cubicBezTo>
                  <a:cubicBezTo>
                    <a:pt x="4113" y="0"/>
                    <a:pt x="0" y="4142"/>
                    <a:pt x="0" y="10586"/>
                  </a:cubicBezTo>
                  <a:cubicBezTo>
                    <a:pt x="0" y="17289"/>
                    <a:pt x="3911" y="21115"/>
                    <a:pt x="10728" y="21115"/>
                  </a:cubicBezTo>
                  <a:cubicBezTo>
                    <a:pt x="12741" y="21115"/>
                    <a:pt x="14582" y="20827"/>
                    <a:pt x="16221" y="20223"/>
                  </a:cubicBezTo>
                  <a:lnTo>
                    <a:pt x="16739" y="20022"/>
                  </a:lnTo>
                  <a:lnTo>
                    <a:pt x="16710" y="19475"/>
                  </a:lnTo>
                  <a:cubicBezTo>
                    <a:pt x="16681" y="18324"/>
                    <a:pt x="16336" y="17087"/>
                    <a:pt x="15819" y="16225"/>
                  </a:cubicBezTo>
                </a:path>
              </a:pathLst>
            </a:custGeom>
            <a:grpFill/>
            <a:ln w="2874" cap="flat">
              <a:noFill/>
              <a:prstDash val="solid"/>
              <a:miter/>
            </a:ln>
          </p:spPr>
          <p:txBody>
            <a:bodyPr rtlCol="0" anchor="ctr"/>
            <a:lstStyle/>
            <a:p>
              <a:endParaRPr lang="en-US"/>
            </a:p>
          </p:txBody>
        </p:sp>
        <p:sp>
          <p:nvSpPr>
            <p:cNvPr id="14" name="Graphic 7">
              <a:extLst>
                <a:ext uri="{FF2B5EF4-FFF2-40B4-BE49-F238E27FC236}">
                  <a16:creationId xmlns:a16="http://schemas.microsoft.com/office/drawing/2014/main" id="{B284B7D2-A197-2E4D-B0CE-6029FB1071A2}"/>
                </a:ext>
              </a:extLst>
            </p:cNvPr>
            <p:cNvSpPr/>
            <p:nvPr/>
          </p:nvSpPr>
          <p:spPr>
            <a:xfrm>
              <a:off x="6194592" y="3424426"/>
              <a:ext cx="16997" cy="21085"/>
            </a:xfrm>
            <a:custGeom>
              <a:avLst/>
              <a:gdLst>
                <a:gd name="connsiteX0" fmla="*/ 8312 w 16997"/>
                <a:gd name="connsiteY0" fmla="*/ 0 h 21085"/>
                <a:gd name="connsiteX1" fmla="*/ 2128 w 16997"/>
                <a:gd name="connsiteY1" fmla="*/ 863 h 21085"/>
                <a:gd name="connsiteX2" fmla="*/ 1582 w 16997"/>
                <a:gd name="connsiteY2" fmla="*/ 1036 h 21085"/>
                <a:gd name="connsiteX3" fmla="*/ 1582 w 16997"/>
                <a:gd name="connsiteY3" fmla="*/ 1582 h 21085"/>
                <a:gd name="connsiteX4" fmla="*/ 2445 w 16997"/>
                <a:gd name="connsiteY4" fmla="*/ 4861 h 21085"/>
                <a:gd name="connsiteX5" fmla="*/ 2761 w 16997"/>
                <a:gd name="connsiteY5" fmla="*/ 5351 h 21085"/>
                <a:gd name="connsiteX6" fmla="*/ 3308 w 16997"/>
                <a:gd name="connsiteY6" fmla="*/ 5178 h 21085"/>
                <a:gd name="connsiteX7" fmla="*/ 7938 w 16997"/>
                <a:gd name="connsiteY7" fmla="*/ 4487 h 21085"/>
                <a:gd name="connsiteX8" fmla="*/ 11706 w 16997"/>
                <a:gd name="connsiteY8" fmla="*/ 7393 h 21085"/>
                <a:gd name="connsiteX9" fmla="*/ 9117 w 16997"/>
                <a:gd name="connsiteY9" fmla="*/ 7307 h 21085"/>
                <a:gd name="connsiteX10" fmla="*/ 0 w 16997"/>
                <a:gd name="connsiteY10" fmla="*/ 14355 h 21085"/>
                <a:gd name="connsiteX11" fmla="*/ 9002 w 16997"/>
                <a:gd name="connsiteY11" fmla="*/ 21086 h 21085"/>
                <a:gd name="connsiteX12" fmla="*/ 16394 w 16997"/>
                <a:gd name="connsiteY12" fmla="*/ 20166 h 21085"/>
                <a:gd name="connsiteX13" fmla="*/ 16998 w 16997"/>
                <a:gd name="connsiteY13" fmla="*/ 20022 h 21085"/>
                <a:gd name="connsiteX14" fmla="*/ 16998 w 16997"/>
                <a:gd name="connsiteY14" fmla="*/ 7681 h 21085"/>
                <a:gd name="connsiteX15" fmla="*/ 8312 w 16997"/>
                <a:gd name="connsiteY15" fmla="*/ 0 h 21085"/>
                <a:gd name="connsiteX16" fmla="*/ 11677 w 16997"/>
                <a:gd name="connsiteY16" fmla="*/ 11794 h 21085"/>
                <a:gd name="connsiteX17" fmla="*/ 11677 w 16997"/>
                <a:gd name="connsiteY17" fmla="*/ 16455 h 21085"/>
                <a:gd name="connsiteX18" fmla="*/ 8916 w 16997"/>
                <a:gd name="connsiteY18" fmla="*/ 16685 h 21085"/>
                <a:gd name="connsiteX19" fmla="*/ 5321 w 16997"/>
                <a:gd name="connsiteY19" fmla="*/ 14297 h 21085"/>
                <a:gd name="connsiteX20" fmla="*/ 9462 w 16997"/>
                <a:gd name="connsiteY20" fmla="*/ 11650 h 21085"/>
                <a:gd name="connsiteX21" fmla="*/ 11677 w 16997"/>
                <a:gd name="connsiteY21" fmla="*/ 11794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997" h="21085">
                  <a:moveTo>
                    <a:pt x="8312" y="0"/>
                  </a:moveTo>
                  <a:cubicBezTo>
                    <a:pt x="6184" y="0"/>
                    <a:pt x="3854" y="316"/>
                    <a:pt x="2128" y="863"/>
                  </a:cubicBezTo>
                  <a:lnTo>
                    <a:pt x="1582" y="1036"/>
                  </a:lnTo>
                  <a:lnTo>
                    <a:pt x="1582" y="1582"/>
                  </a:lnTo>
                  <a:cubicBezTo>
                    <a:pt x="1582" y="2877"/>
                    <a:pt x="1870" y="3941"/>
                    <a:pt x="2445" y="4861"/>
                  </a:cubicBezTo>
                  <a:lnTo>
                    <a:pt x="2761" y="5351"/>
                  </a:lnTo>
                  <a:lnTo>
                    <a:pt x="3308" y="5178"/>
                  </a:lnTo>
                  <a:cubicBezTo>
                    <a:pt x="4976" y="4689"/>
                    <a:pt x="6385" y="4487"/>
                    <a:pt x="7938" y="4487"/>
                  </a:cubicBezTo>
                  <a:cubicBezTo>
                    <a:pt x="10987" y="4487"/>
                    <a:pt x="11648" y="5609"/>
                    <a:pt x="11706" y="7393"/>
                  </a:cubicBezTo>
                  <a:cubicBezTo>
                    <a:pt x="10987" y="7335"/>
                    <a:pt x="10153" y="7307"/>
                    <a:pt x="9117" y="7307"/>
                  </a:cubicBezTo>
                  <a:cubicBezTo>
                    <a:pt x="3595" y="7307"/>
                    <a:pt x="0" y="10068"/>
                    <a:pt x="0" y="14355"/>
                  </a:cubicBezTo>
                  <a:cubicBezTo>
                    <a:pt x="0" y="19935"/>
                    <a:pt x="4889" y="21086"/>
                    <a:pt x="9002" y="21086"/>
                  </a:cubicBezTo>
                  <a:cubicBezTo>
                    <a:pt x="11102" y="21086"/>
                    <a:pt x="13604" y="20770"/>
                    <a:pt x="16394" y="20166"/>
                  </a:cubicBezTo>
                  <a:lnTo>
                    <a:pt x="16998" y="20022"/>
                  </a:lnTo>
                  <a:lnTo>
                    <a:pt x="16998" y="7681"/>
                  </a:lnTo>
                  <a:cubicBezTo>
                    <a:pt x="16969" y="2589"/>
                    <a:pt x="14035" y="0"/>
                    <a:pt x="8312" y="0"/>
                  </a:cubicBezTo>
                  <a:moveTo>
                    <a:pt x="11677" y="11794"/>
                  </a:moveTo>
                  <a:lnTo>
                    <a:pt x="11677" y="16455"/>
                  </a:lnTo>
                  <a:cubicBezTo>
                    <a:pt x="10900" y="16598"/>
                    <a:pt x="9922" y="16685"/>
                    <a:pt x="8916" y="16685"/>
                  </a:cubicBezTo>
                  <a:cubicBezTo>
                    <a:pt x="6299" y="16685"/>
                    <a:pt x="5321" y="16052"/>
                    <a:pt x="5321" y="14297"/>
                  </a:cubicBezTo>
                  <a:cubicBezTo>
                    <a:pt x="5321" y="13175"/>
                    <a:pt x="5752" y="11650"/>
                    <a:pt x="9462" y="11650"/>
                  </a:cubicBezTo>
                  <a:cubicBezTo>
                    <a:pt x="10066" y="11650"/>
                    <a:pt x="10987" y="11708"/>
                    <a:pt x="11677" y="11794"/>
                  </a:cubicBezTo>
                </a:path>
              </a:pathLst>
            </a:custGeom>
            <a:grpFill/>
            <a:ln w="2874" cap="flat">
              <a:noFill/>
              <a:prstDash val="solid"/>
              <a:miter/>
            </a:ln>
          </p:spPr>
          <p:txBody>
            <a:bodyPr rtlCol="0" anchor="ctr"/>
            <a:lstStyle/>
            <a:p>
              <a:endParaRPr lang="en-US"/>
            </a:p>
          </p:txBody>
        </p:sp>
        <p:sp>
          <p:nvSpPr>
            <p:cNvPr id="15" name="Graphic 7">
              <a:extLst>
                <a:ext uri="{FF2B5EF4-FFF2-40B4-BE49-F238E27FC236}">
                  <a16:creationId xmlns:a16="http://schemas.microsoft.com/office/drawing/2014/main" id="{857AB265-9A1B-ED4C-AA45-7544EAB4CD87}"/>
                </a:ext>
              </a:extLst>
            </p:cNvPr>
            <p:cNvSpPr/>
            <p:nvPr/>
          </p:nvSpPr>
          <p:spPr>
            <a:xfrm>
              <a:off x="6166579" y="3424224"/>
              <a:ext cx="5320" cy="21172"/>
            </a:xfrm>
            <a:custGeom>
              <a:avLst/>
              <a:gdLst>
                <a:gd name="connsiteX0" fmla="*/ 4688 w 5320"/>
                <a:gd name="connsiteY0" fmla="*/ 144 h 21172"/>
                <a:gd name="connsiteX1" fmla="*/ 2675 w 5320"/>
                <a:gd name="connsiteY1" fmla="*/ 0 h 21172"/>
                <a:gd name="connsiteX2" fmla="*/ 633 w 5320"/>
                <a:gd name="connsiteY2" fmla="*/ 144 h 21172"/>
                <a:gd name="connsiteX3" fmla="*/ 0 w 5320"/>
                <a:gd name="connsiteY3" fmla="*/ 259 h 21172"/>
                <a:gd name="connsiteX4" fmla="*/ 0 w 5320"/>
                <a:gd name="connsiteY4" fmla="*/ 20885 h 21172"/>
                <a:gd name="connsiteX5" fmla="*/ 633 w 5320"/>
                <a:gd name="connsiteY5" fmla="*/ 21000 h 21172"/>
                <a:gd name="connsiteX6" fmla="*/ 2646 w 5320"/>
                <a:gd name="connsiteY6" fmla="*/ 21172 h 21172"/>
                <a:gd name="connsiteX7" fmla="*/ 4688 w 5320"/>
                <a:gd name="connsiteY7" fmla="*/ 21000 h 21172"/>
                <a:gd name="connsiteX8" fmla="*/ 5321 w 5320"/>
                <a:gd name="connsiteY8" fmla="*/ 20885 h 21172"/>
                <a:gd name="connsiteX9" fmla="*/ 5321 w 5320"/>
                <a:gd name="connsiteY9" fmla="*/ 259 h 21172"/>
                <a:gd name="connsiteX10" fmla="*/ 4688 w 5320"/>
                <a:gd name="connsiteY10" fmla="*/ 144 h 21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20" h="21172">
                  <a:moveTo>
                    <a:pt x="4688" y="144"/>
                  </a:moveTo>
                  <a:cubicBezTo>
                    <a:pt x="4055" y="29"/>
                    <a:pt x="3250" y="0"/>
                    <a:pt x="2675" y="0"/>
                  </a:cubicBezTo>
                  <a:cubicBezTo>
                    <a:pt x="2215" y="0"/>
                    <a:pt x="1352" y="29"/>
                    <a:pt x="633" y="144"/>
                  </a:cubicBezTo>
                  <a:lnTo>
                    <a:pt x="0" y="259"/>
                  </a:lnTo>
                  <a:lnTo>
                    <a:pt x="0" y="20885"/>
                  </a:lnTo>
                  <a:lnTo>
                    <a:pt x="633" y="21000"/>
                  </a:lnTo>
                  <a:cubicBezTo>
                    <a:pt x="1265" y="21115"/>
                    <a:pt x="2071" y="21172"/>
                    <a:pt x="2646" y="21172"/>
                  </a:cubicBezTo>
                  <a:cubicBezTo>
                    <a:pt x="3106" y="21172"/>
                    <a:pt x="3969" y="21144"/>
                    <a:pt x="4688" y="21000"/>
                  </a:cubicBezTo>
                  <a:lnTo>
                    <a:pt x="5321" y="20885"/>
                  </a:lnTo>
                  <a:lnTo>
                    <a:pt x="5321" y="259"/>
                  </a:lnTo>
                  <a:lnTo>
                    <a:pt x="4688" y="144"/>
                  </a:lnTo>
                  <a:close/>
                </a:path>
              </a:pathLst>
            </a:custGeom>
            <a:grpFill/>
            <a:ln w="2874" cap="flat">
              <a:noFill/>
              <a:prstDash val="solid"/>
              <a:miter/>
            </a:ln>
          </p:spPr>
          <p:txBody>
            <a:bodyPr rtlCol="0" anchor="ctr"/>
            <a:lstStyle/>
            <a:p>
              <a:endParaRPr lang="en-US"/>
            </a:p>
          </p:txBody>
        </p:sp>
        <p:sp>
          <p:nvSpPr>
            <p:cNvPr id="16" name="Graphic 7">
              <a:extLst>
                <a:ext uri="{FF2B5EF4-FFF2-40B4-BE49-F238E27FC236}">
                  <a16:creationId xmlns:a16="http://schemas.microsoft.com/office/drawing/2014/main" id="{2D1D80C5-310B-C44A-9784-9D4C28CD9BB7}"/>
                </a:ext>
              </a:extLst>
            </p:cNvPr>
            <p:cNvSpPr/>
            <p:nvPr/>
          </p:nvSpPr>
          <p:spPr>
            <a:xfrm>
              <a:off x="6166234"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17" name="Graphic 7">
              <a:extLst>
                <a:ext uri="{FF2B5EF4-FFF2-40B4-BE49-F238E27FC236}">
                  <a16:creationId xmlns:a16="http://schemas.microsoft.com/office/drawing/2014/main" id="{28FEFDE6-F83E-2547-96A8-BE71A15723FB}"/>
                </a:ext>
              </a:extLst>
            </p:cNvPr>
            <p:cNvSpPr/>
            <p:nvPr/>
          </p:nvSpPr>
          <p:spPr>
            <a:xfrm>
              <a:off x="6095222" y="3424224"/>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6"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18" name="Graphic 7">
              <a:extLst>
                <a:ext uri="{FF2B5EF4-FFF2-40B4-BE49-F238E27FC236}">
                  <a16:creationId xmlns:a16="http://schemas.microsoft.com/office/drawing/2014/main" id="{F32FF6E4-0308-C74C-9FDA-33EAB4BC215F}"/>
                </a:ext>
              </a:extLst>
            </p:cNvPr>
            <p:cNvSpPr/>
            <p:nvPr/>
          </p:nvSpPr>
          <p:spPr>
            <a:xfrm>
              <a:off x="6094906"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19" name="Graphic 7">
              <a:extLst>
                <a:ext uri="{FF2B5EF4-FFF2-40B4-BE49-F238E27FC236}">
                  <a16:creationId xmlns:a16="http://schemas.microsoft.com/office/drawing/2014/main" id="{F025ACE9-094B-5143-B30F-CC2FEF0506A1}"/>
                </a:ext>
              </a:extLst>
            </p:cNvPr>
            <p:cNvSpPr/>
            <p:nvPr/>
          </p:nvSpPr>
          <p:spPr>
            <a:xfrm>
              <a:off x="6061946" y="3424282"/>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5"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20" name="Graphic 7">
              <a:extLst>
                <a:ext uri="{FF2B5EF4-FFF2-40B4-BE49-F238E27FC236}">
                  <a16:creationId xmlns:a16="http://schemas.microsoft.com/office/drawing/2014/main" id="{92D0F59C-AA06-7F47-9687-F538DE9BFDAC}"/>
                </a:ext>
              </a:extLst>
            </p:cNvPr>
            <p:cNvSpPr/>
            <p:nvPr/>
          </p:nvSpPr>
          <p:spPr>
            <a:xfrm>
              <a:off x="6061601" y="3416428"/>
              <a:ext cx="5925" cy="5925"/>
            </a:xfrm>
            <a:custGeom>
              <a:avLst/>
              <a:gdLst>
                <a:gd name="connsiteX0" fmla="*/ 2962 w 5925"/>
                <a:gd name="connsiteY0" fmla="*/ 0 h 5925"/>
                <a:gd name="connsiteX1" fmla="*/ 0 w 5925"/>
                <a:gd name="connsiteY1" fmla="*/ 2963 h 5925"/>
                <a:gd name="connsiteX2" fmla="*/ 2962 w 5925"/>
                <a:gd name="connsiteY2" fmla="*/ 5926 h 5925"/>
                <a:gd name="connsiteX3" fmla="*/ 5925 w 5925"/>
                <a:gd name="connsiteY3" fmla="*/ 2963 h 5925"/>
                <a:gd name="connsiteX4" fmla="*/ 2962 w 5925"/>
                <a:gd name="connsiteY4" fmla="*/ 0 h 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5" h="5925">
                  <a:moveTo>
                    <a:pt x="2962" y="0"/>
                  </a:moveTo>
                  <a:cubicBezTo>
                    <a:pt x="1323" y="0"/>
                    <a:pt x="0" y="1323"/>
                    <a:pt x="0" y="2963"/>
                  </a:cubicBezTo>
                  <a:cubicBezTo>
                    <a:pt x="0" y="4603"/>
                    <a:pt x="1323" y="5926"/>
                    <a:pt x="2962" y="5926"/>
                  </a:cubicBezTo>
                  <a:cubicBezTo>
                    <a:pt x="4602" y="5926"/>
                    <a:pt x="5925" y="4603"/>
                    <a:pt x="5925" y="2963"/>
                  </a:cubicBezTo>
                  <a:cubicBezTo>
                    <a:pt x="5953" y="1352"/>
                    <a:pt x="4602" y="0"/>
                    <a:pt x="2962" y="0"/>
                  </a:cubicBezTo>
                </a:path>
              </a:pathLst>
            </a:custGeom>
            <a:grpFill/>
            <a:ln w="2874" cap="flat">
              <a:noFill/>
              <a:prstDash val="solid"/>
              <a:miter/>
            </a:ln>
          </p:spPr>
          <p:txBody>
            <a:bodyPr rtlCol="0" anchor="ctr"/>
            <a:lstStyle/>
            <a:p>
              <a:endParaRPr lang="en-US"/>
            </a:p>
          </p:txBody>
        </p:sp>
        <p:sp>
          <p:nvSpPr>
            <p:cNvPr id="21" name="Graphic 7">
              <a:extLst>
                <a:ext uri="{FF2B5EF4-FFF2-40B4-BE49-F238E27FC236}">
                  <a16:creationId xmlns:a16="http://schemas.microsoft.com/office/drawing/2014/main" id="{A1939B3F-63CE-3343-9E12-7926A33CABED}"/>
                </a:ext>
              </a:extLst>
            </p:cNvPr>
            <p:cNvSpPr/>
            <p:nvPr/>
          </p:nvSpPr>
          <p:spPr>
            <a:xfrm>
              <a:off x="6000685" y="3423879"/>
              <a:ext cx="9318" cy="14786"/>
            </a:xfrm>
            <a:custGeom>
              <a:avLst/>
              <a:gdLst>
                <a:gd name="connsiteX0" fmla="*/ 1122 w 9318"/>
                <a:gd name="connsiteY0" fmla="*/ 14729 h 14786"/>
                <a:gd name="connsiteX1" fmla="*/ 1208 w 9318"/>
                <a:gd name="connsiteY1" fmla="*/ 14729 h 14786"/>
                <a:gd name="connsiteX2" fmla="*/ 2301 w 9318"/>
                <a:gd name="connsiteY2" fmla="*/ 14786 h 14786"/>
                <a:gd name="connsiteX3" fmla="*/ 2473 w 9318"/>
                <a:gd name="connsiteY3" fmla="*/ 14786 h 14786"/>
                <a:gd name="connsiteX4" fmla="*/ 2589 w 9318"/>
                <a:gd name="connsiteY4" fmla="*/ 14786 h 14786"/>
                <a:gd name="connsiteX5" fmla="*/ 9319 w 9318"/>
                <a:gd name="connsiteY5" fmla="*/ 7134 h 14786"/>
                <a:gd name="connsiteX6" fmla="*/ 4573 w 9318"/>
                <a:gd name="connsiteY6" fmla="*/ 0 h 14786"/>
                <a:gd name="connsiteX7" fmla="*/ 345 w 9318"/>
                <a:gd name="connsiteY7" fmla="*/ 5207 h 14786"/>
                <a:gd name="connsiteX8" fmla="*/ 345 w 9318"/>
                <a:gd name="connsiteY8" fmla="*/ 10960 h 14786"/>
                <a:gd name="connsiteX9" fmla="*/ 0 w 9318"/>
                <a:gd name="connsiteY9" fmla="*/ 14470 h 14786"/>
                <a:gd name="connsiteX10" fmla="*/ 575 w 9318"/>
                <a:gd name="connsiteY10" fmla="*/ 14614 h 14786"/>
                <a:gd name="connsiteX11" fmla="*/ 661 w 9318"/>
                <a:gd name="connsiteY11" fmla="*/ 14643 h 14786"/>
                <a:gd name="connsiteX12" fmla="*/ 1122 w 9318"/>
                <a:gd name="connsiteY12" fmla="*/ 14729 h 1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18" h="14786">
                  <a:moveTo>
                    <a:pt x="1122" y="14729"/>
                  </a:moveTo>
                  <a:lnTo>
                    <a:pt x="1208" y="14729"/>
                  </a:lnTo>
                  <a:cubicBezTo>
                    <a:pt x="1553" y="14757"/>
                    <a:pt x="1927" y="14786"/>
                    <a:pt x="2301" y="14786"/>
                  </a:cubicBezTo>
                  <a:lnTo>
                    <a:pt x="2473" y="14786"/>
                  </a:lnTo>
                  <a:lnTo>
                    <a:pt x="2589" y="14786"/>
                  </a:lnTo>
                  <a:cubicBezTo>
                    <a:pt x="7047" y="14786"/>
                    <a:pt x="9319" y="12226"/>
                    <a:pt x="9319" y="7134"/>
                  </a:cubicBezTo>
                  <a:cubicBezTo>
                    <a:pt x="9319" y="2129"/>
                    <a:pt x="7909" y="0"/>
                    <a:pt x="4573" y="0"/>
                  </a:cubicBezTo>
                  <a:cubicBezTo>
                    <a:pt x="1841" y="0"/>
                    <a:pt x="345" y="1841"/>
                    <a:pt x="345" y="5207"/>
                  </a:cubicBezTo>
                  <a:lnTo>
                    <a:pt x="345" y="10960"/>
                  </a:lnTo>
                  <a:cubicBezTo>
                    <a:pt x="345" y="11938"/>
                    <a:pt x="288" y="13521"/>
                    <a:pt x="0" y="14470"/>
                  </a:cubicBezTo>
                  <a:cubicBezTo>
                    <a:pt x="144" y="14527"/>
                    <a:pt x="345" y="14556"/>
                    <a:pt x="575" y="14614"/>
                  </a:cubicBezTo>
                  <a:lnTo>
                    <a:pt x="661" y="14643"/>
                  </a:lnTo>
                  <a:cubicBezTo>
                    <a:pt x="748" y="14671"/>
                    <a:pt x="949" y="14700"/>
                    <a:pt x="1122" y="14729"/>
                  </a:cubicBezTo>
                </a:path>
              </a:pathLst>
            </a:custGeom>
            <a:grpFill/>
            <a:ln w="2874" cap="flat">
              <a:noFill/>
              <a:prstDash val="solid"/>
              <a:miter/>
            </a:ln>
          </p:spPr>
          <p:txBody>
            <a:bodyPr rtlCol="0" anchor="ctr"/>
            <a:lstStyle/>
            <a:p>
              <a:endParaRPr lang="en-US"/>
            </a:p>
          </p:txBody>
        </p:sp>
        <p:sp>
          <p:nvSpPr>
            <p:cNvPr id="22" name="Graphic 7">
              <a:extLst>
                <a:ext uri="{FF2B5EF4-FFF2-40B4-BE49-F238E27FC236}">
                  <a16:creationId xmlns:a16="http://schemas.microsoft.com/office/drawing/2014/main" id="{F0B9577E-9C42-EF44-8A7B-31BC31D211B8}"/>
                </a:ext>
              </a:extLst>
            </p:cNvPr>
            <p:cNvSpPr/>
            <p:nvPr/>
          </p:nvSpPr>
          <p:spPr>
            <a:xfrm>
              <a:off x="5980466" y="3405957"/>
              <a:ext cx="45586" cy="45595"/>
            </a:xfrm>
            <a:custGeom>
              <a:avLst/>
              <a:gdLst>
                <a:gd name="connsiteX0" fmla="*/ 11476 w 45586"/>
                <a:gd name="connsiteY0" fmla="*/ 38289 h 45595"/>
                <a:gd name="connsiteX1" fmla="*/ 12223 w 45586"/>
                <a:gd name="connsiteY1" fmla="*/ 35297 h 45595"/>
                <a:gd name="connsiteX2" fmla="*/ 12223 w 45586"/>
                <a:gd name="connsiteY2" fmla="*/ 35297 h 45595"/>
                <a:gd name="connsiteX3" fmla="*/ 12223 w 45586"/>
                <a:gd name="connsiteY3" fmla="*/ 2589 h 45595"/>
                <a:gd name="connsiteX4" fmla="*/ 0 w 45586"/>
                <a:gd name="connsiteY4" fmla="*/ 22783 h 45595"/>
                <a:gd name="connsiteX5" fmla="*/ 22779 w 45586"/>
                <a:gd name="connsiteY5" fmla="*/ 45595 h 45595"/>
                <a:gd name="connsiteX6" fmla="*/ 45587 w 45586"/>
                <a:gd name="connsiteY6" fmla="*/ 22783 h 45595"/>
                <a:gd name="connsiteX7" fmla="*/ 22779 w 45586"/>
                <a:gd name="connsiteY7" fmla="*/ 0 h 45595"/>
                <a:gd name="connsiteX8" fmla="*/ 20421 w 45586"/>
                <a:gd name="connsiteY8" fmla="*/ 115 h 45595"/>
                <a:gd name="connsiteX9" fmla="*/ 20421 w 45586"/>
                <a:gd name="connsiteY9" fmla="*/ 13204 h 45595"/>
                <a:gd name="connsiteX10" fmla="*/ 26662 w 45586"/>
                <a:gd name="connsiteY10" fmla="*/ 10903 h 45595"/>
                <a:gd name="connsiteX11" fmla="*/ 37965 w 45586"/>
                <a:gd name="connsiteY11" fmla="*/ 24883 h 45595"/>
                <a:gd name="connsiteX12" fmla="*/ 22290 w 45586"/>
                <a:gd name="connsiteY12" fmla="*/ 39756 h 45595"/>
                <a:gd name="connsiteX13" fmla="*/ 18781 w 45586"/>
                <a:gd name="connsiteY13" fmla="*/ 39554 h 45595"/>
                <a:gd name="connsiteX14" fmla="*/ 18666 w 45586"/>
                <a:gd name="connsiteY14" fmla="*/ 39554 h 45595"/>
                <a:gd name="connsiteX15" fmla="*/ 12109 w 45586"/>
                <a:gd name="connsiteY15" fmla="*/ 38461 h 45595"/>
                <a:gd name="connsiteX16" fmla="*/ 11476 w 45586"/>
                <a:gd name="connsiteY16" fmla="*/ 38289 h 45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586" h="45595">
                  <a:moveTo>
                    <a:pt x="11476" y="38289"/>
                  </a:moveTo>
                  <a:cubicBezTo>
                    <a:pt x="12281" y="37310"/>
                    <a:pt x="12223" y="35297"/>
                    <a:pt x="12223" y="35297"/>
                  </a:cubicBezTo>
                  <a:lnTo>
                    <a:pt x="12223" y="35297"/>
                  </a:lnTo>
                  <a:lnTo>
                    <a:pt x="12223" y="2589"/>
                  </a:lnTo>
                  <a:cubicBezTo>
                    <a:pt x="4947" y="6386"/>
                    <a:pt x="0" y="14009"/>
                    <a:pt x="0" y="22783"/>
                  </a:cubicBezTo>
                  <a:cubicBezTo>
                    <a:pt x="0" y="35383"/>
                    <a:pt x="10210" y="45595"/>
                    <a:pt x="22779" y="45595"/>
                  </a:cubicBezTo>
                  <a:cubicBezTo>
                    <a:pt x="35376" y="45595"/>
                    <a:pt x="45587" y="35383"/>
                    <a:pt x="45587" y="22783"/>
                  </a:cubicBezTo>
                  <a:cubicBezTo>
                    <a:pt x="45587" y="10184"/>
                    <a:pt x="35376" y="0"/>
                    <a:pt x="22779" y="0"/>
                  </a:cubicBezTo>
                  <a:cubicBezTo>
                    <a:pt x="21974" y="0"/>
                    <a:pt x="21197" y="29"/>
                    <a:pt x="20421" y="115"/>
                  </a:cubicBezTo>
                  <a:lnTo>
                    <a:pt x="20421" y="13204"/>
                  </a:lnTo>
                  <a:cubicBezTo>
                    <a:pt x="21830" y="11766"/>
                    <a:pt x="24131" y="10903"/>
                    <a:pt x="26662" y="10903"/>
                  </a:cubicBezTo>
                  <a:cubicBezTo>
                    <a:pt x="33737" y="10903"/>
                    <a:pt x="37965" y="16138"/>
                    <a:pt x="37965" y="24883"/>
                  </a:cubicBezTo>
                  <a:cubicBezTo>
                    <a:pt x="37965" y="34060"/>
                    <a:pt x="31954" y="39756"/>
                    <a:pt x="22290" y="39756"/>
                  </a:cubicBezTo>
                  <a:cubicBezTo>
                    <a:pt x="21197" y="39756"/>
                    <a:pt x="19989" y="39698"/>
                    <a:pt x="18781" y="39554"/>
                  </a:cubicBezTo>
                  <a:lnTo>
                    <a:pt x="18666" y="39554"/>
                  </a:lnTo>
                  <a:cubicBezTo>
                    <a:pt x="16135" y="39410"/>
                    <a:pt x="12281" y="38490"/>
                    <a:pt x="12109" y="38461"/>
                  </a:cubicBezTo>
                  <a:lnTo>
                    <a:pt x="11476" y="38289"/>
                  </a:lnTo>
                  <a:close/>
                </a:path>
              </a:pathLst>
            </a:custGeom>
            <a:grpFill/>
            <a:ln w="2874" cap="flat">
              <a:noFill/>
              <a:prstDash val="solid"/>
              <a:miter/>
            </a:ln>
          </p:spPr>
          <p:txBody>
            <a:bodyPr rtlCol="0" anchor="ctr"/>
            <a:lstStyle/>
            <a:p>
              <a:endParaRPr lang="en-US"/>
            </a:p>
          </p:txBody>
        </p:sp>
      </p:grpSp>
      <p:sp>
        <p:nvSpPr>
          <p:cNvPr id="5" name="Text Placeholder 4">
            <a:extLst>
              <a:ext uri="{FF2B5EF4-FFF2-40B4-BE49-F238E27FC236}">
                <a16:creationId xmlns:a16="http://schemas.microsoft.com/office/drawing/2014/main" id="{E4CB5E1A-20A3-904F-A1AA-7188C2FDC22F}"/>
              </a:ext>
            </a:extLst>
          </p:cNvPr>
          <p:cNvSpPr>
            <a:spLocks noGrp="1"/>
          </p:cNvSpPr>
          <p:nvPr>
            <p:ph type="body" sz="quarter" idx="10"/>
          </p:nvPr>
        </p:nvSpPr>
        <p:spPr>
          <a:xfrm>
            <a:off x="211138" y="5592763"/>
            <a:ext cx="3989387" cy="1152525"/>
          </a:xfrm>
        </p:spPr>
        <p:txBody>
          <a:bodyPr anchor="t">
            <a:noAutofit/>
          </a:bodyPr>
          <a:lstStyle>
            <a:lvl1pPr marL="0" indent="0">
              <a:lnSpc>
                <a:spcPct val="90000"/>
              </a:lnSpc>
              <a:buNone/>
              <a:defRPr sz="1000">
                <a:solidFill>
                  <a:schemeClr val="bg1"/>
                </a:solidFill>
              </a:defRPr>
            </a:lvl1pPr>
            <a:lvl2pPr marL="457200" indent="0">
              <a:lnSpc>
                <a:spcPct val="90000"/>
              </a:lnSpc>
              <a:buNone/>
              <a:defRPr sz="1000">
                <a:solidFill>
                  <a:schemeClr val="bg1"/>
                </a:solidFill>
              </a:defRPr>
            </a:lvl2pPr>
            <a:lvl3pPr marL="914400" indent="0">
              <a:lnSpc>
                <a:spcPct val="90000"/>
              </a:lnSpc>
              <a:buNone/>
              <a:defRPr sz="1000">
                <a:solidFill>
                  <a:schemeClr val="bg1"/>
                </a:solidFill>
              </a:defRPr>
            </a:lvl3pPr>
            <a:lvl4pPr marL="1371600" indent="0">
              <a:lnSpc>
                <a:spcPct val="90000"/>
              </a:lnSpc>
              <a:buNone/>
              <a:defRPr sz="1000">
                <a:solidFill>
                  <a:schemeClr val="bg1"/>
                </a:solidFill>
              </a:defRPr>
            </a:lvl4pPr>
            <a:lvl5pPr marL="1828800" indent="0">
              <a:lnSpc>
                <a:spcPct val="90000"/>
              </a:lnSpc>
              <a:buNone/>
              <a:defRPr sz="10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7953891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_Header Photo Left">
    <p:spTree>
      <p:nvGrpSpPr>
        <p:cNvPr id="1" name=""/>
        <p:cNvGrpSpPr/>
        <p:nvPr/>
      </p:nvGrpSpPr>
      <p:grpSpPr>
        <a:xfrm>
          <a:off x="0" y="0"/>
          <a:ext cx="0" cy="0"/>
          <a:chOff x="0" y="0"/>
          <a:chExt cx="0" cy="0"/>
        </a:xfrm>
      </p:grpSpPr>
      <p:grpSp>
        <p:nvGrpSpPr>
          <p:cNvPr id="23" name="Graphic 7">
            <a:extLst>
              <a:ext uri="{FF2B5EF4-FFF2-40B4-BE49-F238E27FC236}">
                <a16:creationId xmlns:a16="http://schemas.microsoft.com/office/drawing/2014/main" id="{D17332DE-9BF9-5E4B-B8AF-BC6555B18589}"/>
              </a:ext>
            </a:extLst>
          </p:cNvPr>
          <p:cNvGrpSpPr/>
          <p:nvPr userDrawn="1"/>
        </p:nvGrpSpPr>
        <p:grpSpPr>
          <a:xfrm>
            <a:off x="10179842" y="6277330"/>
            <a:ext cx="1552380" cy="306246"/>
            <a:chOff x="5980466" y="3405957"/>
            <a:chExt cx="231124" cy="45595"/>
          </a:xfrm>
          <a:solidFill>
            <a:srgbClr val="003D46"/>
          </a:solidFill>
        </p:grpSpPr>
        <p:sp>
          <p:nvSpPr>
            <p:cNvPr id="26" name="Graphic 7">
              <a:extLst>
                <a:ext uri="{FF2B5EF4-FFF2-40B4-BE49-F238E27FC236}">
                  <a16:creationId xmlns:a16="http://schemas.microsoft.com/office/drawing/2014/main" id="{458A748F-903C-404E-ACE0-E17EF68380C7}"/>
                </a:ext>
              </a:extLst>
            </p:cNvPr>
            <p:cNvSpPr/>
            <p:nvPr/>
          </p:nvSpPr>
          <p:spPr>
            <a:xfrm>
              <a:off x="6038218" y="3416918"/>
              <a:ext cx="19327" cy="28622"/>
            </a:xfrm>
            <a:custGeom>
              <a:avLst/>
              <a:gdLst>
                <a:gd name="connsiteX0" fmla="*/ 14697 w 19327"/>
                <a:gd name="connsiteY0" fmla="*/ 13117 h 28622"/>
                <a:gd name="connsiteX1" fmla="*/ 17602 w 19327"/>
                <a:gd name="connsiteY1" fmla="*/ 7594 h 28622"/>
                <a:gd name="connsiteX2" fmla="*/ 6989 w 19327"/>
                <a:gd name="connsiteY2" fmla="*/ 0 h 28622"/>
                <a:gd name="connsiteX3" fmla="*/ 604 w 19327"/>
                <a:gd name="connsiteY3" fmla="*/ 431 h 28622"/>
                <a:gd name="connsiteX4" fmla="*/ 0 w 19327"/>
                <a:gd name="connsiteY4" fmla="*/ 546 h 28622"/>
                <a:gd name="connsiteX5" fmla="*/ 0 w 19327"/>
                <a:gd name="connsiteY5" fmla="*/ 28076 h 28622"/>
                <a:gd name="connsiteX6" fmla="*/ 661 w 19327"/>
                <a:gd name="connsiteY6" fmla="*/ 28162 h 28622"/>
                <a:gd name="connsiteX7" fmla="*/ 7248 w 19327"/>
                <a:gd name="connsiteY7" fmla="*/ 28623 h 28622"/>
                <a:gd name="connsiteX8" fmla="*/ 19327 w 19327"/>
                <a:gd name="connsiteY8" fmla="*/ 20166 h 28622"/>
                <a:gd name="connsiteX9" fmla="*/ 14697 w 19327"/>
                <a:gd name="connsiteY9" fmla="*/ 13117 h 28622"/>
                <a:gd name="connsiteX10" fmla="*/ 5407 w 19327"/>
                <a:gd name="connsiteY10" fmla="*/ 11363 h 28622"/>
                <a:gd name="connsiteX11" fmla="*/ 5407 w 19327"/>
                <a:gd name="connsiteY11" fmla="*/ 4516 h 28622"/>
                <a:gd name="connsiteX12" fmla="*/ 7363 w 19327"/>
                <a:gd name="connsiteY12" fmla="*/ 4459 h 28622"/>
                <a:gd name="connsiteX13" fmla="*/ 12137 w 19327"/>
                <a:gd name="connsiteY13" fmla="*/ 7824 h 28622"/>
                <a:gd name="connsiteX14" fmla="*/ 7478 w 19327"/>
                <a:gd name="connsiteY14" fmla="*/ 11363 h 28622"/>
                <a:gd name="connsiteX15" fmla="*/ 5407 w 19327"/>
                <a:gd name="connsiteY15" fmla="*/ 11363 h 28622"/>
                <a:gd name="connsiteX16" fmla="*/ 13662 w 19327"/>
                <a:gd name="connsiteY16" fmla="*/ 20022 h 28622"/>
                <a:gd name="connsiteX17" fmla="*/ 7650 w 19327"/>
                <a:gd name="connsiteY17" fmla="*/ 23934 h 28622"/>
                <a:gd name="connsiteX18" fmla="*/ 5407 w 19327"/>
                <a:gd name="connsiteY18" fmla="*/ 23876 h 28622"/>
                <a:gd name="connsiteX19" fmla="*/ 5407 w 19327"/>
                <a:gd name="connsiteY19" fmla="*/ 15994 h 28622"/>
                <a:gd name="connsiteX20" fmla="*/ 7881 w 19327"/>
                <a:gd name="connsiteY20" fmla="*/ 15994 h 28622"/>
                <a:gd name="connsiteX21" fmla="*/ 13662 w 19327"/>
                <a:gd name="connsiteY21" fmla="*/ 20022 h 2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27" h="28622">
                  <a:moveTo>
                    <a:pt x="14697" y="13117"/>
                  </a:moveTo>
                  <a:cubicBezTo>
                    <a:pt x="16250" y="12053"/>
                    <a:pt x="17602" y="10212"/>
                    <a:pt x="17602" y="7594"/>
                  </a:cubicBezTo>
                  <a:cubicBezTo>
                    <a:pt x="17602" y="1323"/>
                    <a:pt x="11821" y="0"/>
                    <a:pt x="6989" y="0"/>
                  </a:cubicBezTo>
                  <a:cubicBezTo>
                    <a:pt x="4429" y="0"/>
                    <a:pt x="1870" y="172"/>
                    <a:pt x="604" y="431"/>
                  </a:cubicBezTo>
                  <a:lnTo>
                    <a:pt x="0" y="546"/>
                  </a:lnTo>
                  <a:lnTo>
                    <a:pt x="0" y="28076"/>
                  </a:lnTo>
                  <a:lnTo>
                    <a:pt x="661" y="28162"/>
                  </a:lnTo>
                  <a:cubicBezTo>
                    <a:pt x="2905" y="28450"/>
                    <a:pt x="5350" y="28623"/>
                    <a:pt x="7248" y="28623"/>
                  </a:cubicBezTo>
                  <a:cubicBezTo>
                    <a:pt x="17774" y="28623"/>
                    <a:pt x="19327" y="23330"/>
                    <a:pt x="19327" y="20166"/>
                  </a:cubicBezTo>
                  <a:cubicBezTo>
                    <a:pt x="19327" y="16771"/>
                    <a:pt x="17602" y="14239"/>
                    <a:pt x="14697" y="13117"/>
                  </a:cubicBezTo>
                  <a:moveTo>
                    <a:pt x="5407" y="11363"/>
                  </a:moveTo>
                  <a:lnTo>
                    <a:pt x="5407" y="4516"/>
                  </a:lnTo>
                  <a:cubicBezTo>
                    <a:pt x="5925" y="4459"/>
                    <a:pt x="6557" y="4459"/>
                    <a:pt x="7363" y="4459"/>
                  </a:cubicBezTo>
                  <a:cubicBezTo>
                    <a:pt x="9549" y="4459"/>
                    <a:pt x="12137" y="5034"/>
                    <a:pt x="12137" y="7824"/>
                  </a:cubicBezTo>
                  <a:cubicBezTo>
                    <a:pt x="12137" y="10212"/>
                    <a:pt x="10613" y="11363"/>
                    <a:pt x="7478" y="11363"/>
                  </a:cubicBezTo>
                  <a:lnTo>
                    <a:pt x="5407" y="11363"/>
                  </a:lnTo>
                  <a:close/>
                  <a:moveTo>
                    <a:pt x="13662" y="20022"/>
                  </a:moveTo>
                  <a:cubicBezTo>
                    <a:pt x="13662" y="21690"/>
                    <a:pt x="13029" y="23934"/>
                    <a:pt x="7650" y="23934"/>
                  </a:cubicBezTo>
                  <a:cubicBezTo>
                    <a:pt x="7104" y="23934"/>
                    <a:pt x="6155" y="23934"/>
                    <a:pt x="5407" y="23876"/>
                  </a:cubicBezTo>
                  <a:lnTo>
                    <a:pt x="5407" y="15994"/>
                  </a:lnTo>
                  <a:lnTo>
                    <a:pt x="7881" y="15994"/>
                  </a:lnTo>
                  <a:cubicBezTo>
                    <a:pt x="13057" y="15965"/>
                    <a:pt x="13662" y="18267"/>
                    <a:pt x="13662" y="20022"/>
                  </a:cubicBezTo>
                </a:path>
              </a:pathLst>
            </a:custGeom>
            <a:grpFill/>
            <a:ln w="2874" cap="flat">
              <a:noFill/>
              <a:prstDash val="solid"/>
              <a:miter/>
            </a:ln>
          </p:spPr>
          <p:txBody>
            <a:bodyPr rtlCol="0" anchor="ctr"/>
            <a:lstStyle/>
            <a:p>
              <a:endParaRPr lang="en-US"/>
            </a:p>
          </p:txBody>
        </p:sp>
        <p:sp>
          <p:nvSpPr>
            <p:cNvPr id="27" name="Graphic 7">
              <a:extLst>
                <a:ext uri="{FF2B5EF4-FFF2-40B4-BE49-F238E27FC236}">
                  <a16:creationId xmlns:a16="http://schemas.microsoft.com/office/drawing/2014/main" id="{63E7490B-EE64-B947-8964-3EB027F7A21E}"/>
                </a:ext>
              </a:extLst>
            </p:cNvPr>
            <p:cNvSpPr/>
            <p:nvPr/>
          </p:nvSpPr>
          <p:spPr>
            <a:xfrm>
              <a:off x="6071092" y="3424426"/>
              <a:ext cx="20017" cy="21114"/>
            </a:xfrm>
            <a:custGeom>
              <a:avLst/>
              <a:gdLst>
                <a:gd name="connsiteX0" fmla="*/ 10009 w 20017"/>
                <a:gd name="connsiteY0" fmla="*/ 0 h 21114"/>
                <a:gd name="connsiteX1" fmla="*/ 0 w 20017"/>
                <a:gd name="connsiteY1" fmla="*/ 10586 h 21114"/>
                <a:gd name="connsiteX2" fmla="*/ 10009 w 20017"/>
                <a:gd name="connsiteY2" fmla="*/ 21115 h 21114"/>
                <a:gd name="connsiteX3" fmla="*/ 20018 w 20017"/>
                <a:gd name="connsiteY3" fmla="*/ 10586 h 21114"/>
                <a:gd name="connsiteX4" fmla="*/ 10009 w 20017"/>
                <a:gd name="connsiteY4" fmla="*/ 0 h 21114"/>
                <a:gd name="connsiteX5" fmla="*/ 14467 w 20017"/>
                <a:gd name="connsiteY5" fmla="*/ 10557 h 21114"/>
                <a:gd name="connsiteX6" fmla="*/ 10009 w 20017"/>
                <a:gd name="connsiteY6" fmla="*/ 16685 h 21114"/>
                <a:gd name="connsiteX7" fmla="*/ 5580 w 20017"/>
                <a:gd name="connsiteY7" fmla="*/ 10557 h 21114"/>
                <a:gd name="connsiteX8" fmla="*/ 10009 w 20017"/>
                <a:gd name="connsiteY8" fmla="*/ 4459 h 21114"/>
                <a:gd name="connsiteX9" fmla="*/ 14467 w 20017"/>
                <a:gd name="connsiteY9" fmla="*/ 10557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017" h="21114">
                  <a:moveTo>
                    <a:pt x="10009" y="0"/>
                  </a:moveTo>
                  <a:cubicBezTo>
                    <a:pt x="3825" y="0"/>
                    <a:pt x="0" y="4056"/>
                    <a:pt x="0" y="10586"/>
                  </a:cubicBezTo>
                  <a:cubicBezTo>
                    <a:pt x="0" y="17087"/>
                    <a:pt x="3825" y="21115"/>
                    <a:pt x="10009" y="21115"/>
                  </a:cubicBezTo>
                  <a:cubicBezTo>
                    <a:pt x="16164" y="21115"/>
                    <a:pt x="20018" y="17087"/>
                    <a:pt x="20018" y="10586"/>
                  </a:cubicBezTo>
                  <a:cubicBezTo>
                    <a:pt x="20018" y="4056"/>
                    <a:pt x="16164" y="0"/>
                    <a:pt x="10009" y="0"/>
                  </a:cubicBezTo>
                  <a:moveTo>
                    <a:pt x="14467" y="10557"/>
                  </a:moveTo>
                  <a:cubicBezTo>
                    <a:pt x="14467" y="14671"/>
                    <a:pt x="13000" y="16685"/>
                    <a:pt x="10009" y="16685"/>
                  </a:cubicBezTo>
                  <a:cubicBezTo>
                    <a:pt x="7047" y="16685"/>
                    <a:pt x="5580" y="14671"/>
                    <a:pt x="5580" y="10557"/>
                  </a:cubicBezTo>
                  <a:cubicBezTo>
                    <a:pt x="5580" y="6444"/>
                    <a:pt x="7018" y="4459"/>
                    <a:pt x="10009" y="4459"/>
                  </a:cubicBezTo>
                  <a:cubicBezTo>
                    <a:pt x="13000" y="4459"/>
                    <a:pt x="14467" y="6473"/>
                    <a:pt x="14467" y="10557"/>
                  </a:cubicBezTo>
                </a:path>
              </a:pathLst>
            </a:custGeom>
            <a:grpFill/>
            <a:ln w="2874" cap="flat">
              <a:noFill/>
              <a:prstDash val="solid"/>
              <a:miter/>
            </a:ln>
          </p:spPr>
          <p:txBody>
            <a:bodyPr rtlCol="0" anchor="ctr"/>
            <a:lstStyle/>
            <a:p>
              <a:endParaRPr lang="en-US"/>
            </a:p>
          </p:txBody>
        </p:sp>
        <p:sp>
          <p:nvSpPr>
            <p:cNvPr id="28" name="Graphic 7">
              <a:extLst>
                <a:ext uri="{FF2B5EF4-FFF2-40B4-BE49-F238E27FC236}">
                  <a16:creationId xmlns:a16="http://schemas.microsoft.com/office/drawing/2014/main" id="{7B38C128-FA15-754F-980D-4FDAC8407473}"/>
                </a:ext>
              </a:extLst>
            </p:cNvPr>
            <p:cNvSpPr/>
            <p:nvPr/>
          </p:nvSpPr>
          <p:spPr>
            <a:xfrm>
              <a:off x="6106037" y="3416284"/>
              <a:ext cx="19212" cy="29255"/>
            </a:xfrm>
            <a:custGeom>
              <a:avLst/>
              <a:gdLst>
                <a:gd name="connsiteX0" fmla="*/ 10325 w 19212"/>
                <a:gd name="connsiteY0" fmla="*/ 8141 h 29255"/>
                <a:gd name="connsiteX1" fmla="*/ 5378 w 19212"/>
                <a:gd name="connsiteY1" fmla="*/ 9694 h 29255"/>
                <a:gd name="connsiteX2" fmla="*/ 5378 w 19212"/>
                <a:gd name="connsiteY2" fmla="*/ 288 h 29255"/>
                <a:gd name="connsiteX3" fmla="*/ 4746 w 19212"/>
                <a:gd name="connsiteY3" fmla="*/ 173 h 29255"/>
                <a:gd name="connsiteX4" fmla="*/ 2675 w 19212"/>
                <a:gd name="connsiteY4" fmla="*/ 0 h 29255"/>
                <a:gd name="connsiteX5" fmla="*/ 633 w 19212"/>
                <a:gd name="connsiteY5" fmla="*/ 173 h 29255"/>
                <a:gd name="connsiteX6" fmla="*/ 0 w 19212"/>
                <a:gd name="connsiteY6" fmla="*/ 288 h 29255"/>
                <a:gd name="connsiteX7" fmla="*/ 0 w 19212"/>
                <a:gd name="connsiteY7" fmla="*/ 28019 h 29255"/>
                <a:gd name="connsiteX8" fmla="*/ 518 w 19212"/>
                <a:gd name="connsiteY8" fmla="*/ 28192 h 29255"/>
                <a:gd name="connsiteX9" fmla="*/ 7277 w 19212"/>
                <a:gd name="connsiteY9" fmla="*/ 29256 h 29255"/>
                <a:gd name="connsiteX10" fmla="*/ 19213 w 19212"/>
                <a:gd name="connsiteY10" fmla="*/ 18238 h 29255"/>
                <a:gd name="connsiteX11" fmla="*/ 10325 w 19212"/>
                <a:gd name="connsiteY11" fmla="*/ 8141 h 29255"/>
                <a:gd name="connsiteX12" fmla="*/ 13662 w 19212"/>
                <a:gd name="connsiteY12" fmla="*/ 18382 h 29255"/>
                <a:gd name="connsiteX13" fmla="*/ 7737 w 19212"/>
                <a:gd name="connsiteY13" fmla="*/ 24653 h 29255"/>
                <a:gd name="connsiteX14" fmla="*/ 5378 w 19212"/>
                <a:gd name="connsiteY14" fmla="*/ 24423 h 29255"/>
                <a:gd name="connsiteX15" fmla="*/ 5378 w 19212"/>
                <a:gd name="connsiteY15" fmla="*/ 17174 h 29255"/>
                <a:gd name="connsiteX16" fmla="*/ 9606 w 19212"/>
                <a:gd name="connsiteY16" fmla="*/ 12744 h 29255"/>
                <a:gd name="connsiteX17" fmla="*/ 13662 w 19212"/>
                <a:gd name="connsiteY17" fmla="*/ 18382 h 29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212" h="29255">
                  <a:moveTo>
                    <a:pt x="10325" y="8141"/>
                  </a:moveTo>
                  <a:cubicBezTo>
                    <a:pt x="8427" y="8141"/>
                    <a:pt x="6673" y="8688"/>
                    <a:pt x="5378" y="9694"/>
                  </a:cubicBezTo>
                  <a:lnTo>
                    <a:pt x="5378" y="288"/>
                  </a:lnTo>
                  <a:lnTo>
                    <a:pt x="4746" y="173"/>
                  </a:lnTo>
                  <a:cubicBezTo>
                    <a:pt x="3969" y="29"/>
                    <a:pt x="3049" y="0"/>
                    <a:pt x="2675" y="0"/>
                  </a:cubicBezTo>
                  <a:cubicBezTo>
                    <a:pt x="2330" y="0"/>
                    <a:pt x="1409" y="29"/>
                    <a:pt x="633" y="173"/>
                  </a:cubicBezTo>
                  <a:lnTo>
                    <a:pt x="0" y="288"/>
                  </a:lnTo>
                  <a:lnTo>
                    <a:pt x="0" y="28019"/>
                  </a:lnTo>
                  <a:lnTo>
                    <a:pt x="518" y="28192"/>
                  </a:lnTo>
                  <a:cubicBezTo>
                    <a:pt x="2013" y="28681"/>
                    <a:pt x="4659" y="29256"/>
                    <a:pt x="7277" y="29256"/>
                  </a:cubicBezTo>
                  <a:cubicBezTo>
                    <a:pt x="14870" y="29256"/>
                    <a:pt x="19213" y="25229"/>
                    <a:pt x="19213" y="18238"/>
                  </a:cubicBezTo>
                  <a:cubicBezTo>
                    <a:pt x="19241" y="11823"/>
                    <a:pt x="15991" y="8141"/>
                    <a:pt x="10325" y="8141"/>
                  </a:cubicBezTo>
                  <a:moveTo>
                    <a:pt x="13662" y="18382"/>
                  </a:moveTo>
                  <a:cubicBezTo>
                    <a:pt x="13662" y="22438"/>
                    <a:pt x="11562" y="24653"/>
                    <a:pt x="7737" y="24653"/>
                  </a:cubicBezTo>
                  <a:cubicBezTo>
                    <a:pt x="6845" y="24653"/>
                    <a:pt x="6040" y="24567"/>
                    <a:pt x="5378" y="24423"/>
                  </a:cubicBezTo>
                  <a:lnTo>
                    <a:pt x="5378" y="17174"/>
                  </a:lnTo>
                  <a:cubicBezTo>
                    <a:pt x="5378" y="13060"/>
                    <a:pt x="8600" y="12744"/>
                    <a:pt x="9606" y="12744"/>
                  </a:cubicBezTo>
                  <a:cubicBezTo>
                    <a:pt x="11476" y="12744"/>
                    <a:pt x="13662" y="13405"/>
                    <a:pt x="13662" y="18382"/>
                  </a:cubicBezTo>
                </a:path>
              </a:pathLst>
            </a:custGeom>
            <a:grpFill/>
            <a:ln w="2874" cap="flat">
              <a:noFill/>
              <a:prstDash val="solid"/>
              <a:miter/>
            </a:ln>
          </p:spPr>
          <p:txBody>
            <a:bodyPr rtlCol="0" anchor="ctr"/>
            <a:lstStyle/>
            <a:p>
              <a:endParaRPr lang="en-US"/>
            </a:p>
          </p:txBody>
        </p:sp>
        <p:sp>
          <p:nvSpPr>
            <p:cNvPr id="29" name="Graphic 7">
              <a:extLst>
                <a:ext uri="{FF2B5EF4-FFF2-40B4-BE49-F238E27FC236}">
                  <a16:creationId xmlns:a16="http://schemas.microsoft.com/office/drawing/2014/main" id="{1BC5AD91-B86E-7C4F-9B41-3807AD281024}"/>
                </a:ext>
              </a:extLst>
            </p:cNvPr>
            <p:cNvSpPr/>
            <p:nvPr/>
          </p:nvSpPr>
          <p:spPr>
            <a:xfrm>
              <a:off x="6128384" y="3424426"/>
              <a:ext cx="19212" cy="21085"/>
            </a:xfrm>
            <a:custGeom>
              <a:avLst/>
              <a:gdLst>
                <a:gd name="connsiteX0" fmla="*/ 10124 w 19212"/>
                <a:gd name="connsiteY0" fmla="*/ 0 h 21085"/>
                <a:gd name="connsiteX1" fmla="*/ 0 w 19212"/>
                <a:gd name="connsiteY1" fmla="*/ 10672 h 21085"/>
                <a:gd name="connsiteX2" fmla="*/ 11015 w 19212"/>
                <a:gd name="connsiteY2" fmla="*/ 21086 h 21085"/>
                <a:gd name="connsiteX3" fmla="*/ 17487 w 19212"/>
                <a:gd name="connsiteY3" fmla="*/ 19993 h 21085"/>
                <a:gd name="connsiteX4" fmla="*/ 17976 w 19212"/>
                <a:gd name="connsiteY4" fmla="*/ 19792 h 21085"/>
                <a:gd name="connsiteX5" fmla="*/ 17947 w 19212"/>
                <a:gd name="connsiteY5" fmla="*/ 19274 h 21085"/>
                <a:gd name="connsiteX6" fmla="*/ 17113 w 19212"/>
                <a:gd name="connsiteY6" fmla="*/ 16052 h 21085"/>
                <a:gd name="connsiteX7" fmla="*/ 16796 w 19212"/>
                <a:gd name="connsiteY7" fmla="*/ 15505 h 21085"/>
                <a:gd name="connsiteX8" fmla="*/ 16193 w 19212"/>
                <a:gd name="connsiteY8" fmla="*/ 15735 h 21085"/>
                <a:gd name="connsiteX9" fmla="*/ 11246 w 19212"/>
                <a:gd name="connsiteY9" fmla="*/ 16598 h 21085"/>
                <a:gd name="connsiteX10" fmla="*/ 5637 w 19212"/>
                <a:gd name="connsiteY10" fmla="*/ 12197 h 21085"/>
                <a:gd name="connsiteX11" fmla="*/ 19040 w 19212"/>
                <a:gd name="connsiteY11" fmla="*/ 12197 h 21085"/>
                <a:gd name="connsiteX12" fmla="*/ 19126 w 19212"/>
                <a:gd name="connsiteY12" fmla="*/ 11075 h 21085"/>
                <a:gd name="connsiteX13" fmla="*/ 19212 w 19212"/>
                <a:gd name="connsiteY13" fmla="*/ 9378 h 21085"/>
                <a:gd name="connsiteX14" fmla="*/ 10124 w 19212"/>
                <a:gd name="connsiteY14" fmla="*/ 0 h 21085"/>
                <a:gd name="connsiteX15" fmla="*/ 10009 w 19212"/>
                <a:gd name="connsiteY15" fmla="*/ 4401 h 21085"/>
                <a:gd name="connsiteX16" fmla="*/ 13834 w 19212"/>
                <a:gd name="connsiteY16" fmla="*/ 7997 h 21085"/>
                <a:gd name="connsiteX17" fmla="*/ 5752 w 19212"/>
                <a:gd name="connsiteY17" fmla="*/ 7997 h 21085"/>
                <a:gd name="connsiteX18" fmla="*/ 10009 w 19212"/>
                <a:gd name="connsiteY18" fmla="*/ 4401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212" h="21085">
                  <a:moveTo>
                    <a:pt x="10124" y="0"/>
                  </a:moveTo>
                  <a:cubicBezTo>
                    <a:pt x="3883" y="0"/>
                    <a:pt x="0" y="4085"/>
                    <a:pt x="0" y="10672"/>
                  </a:cubicBezTo>
                  <a:cubicBezTo>
                    <a:pt x="0" y="17404"/>
                    <a:pt x="3911" y="21086"/>
                    <a:pt x="11015" y="21086"/>
                  </a:cubicBezTo>
                  <a:cubicBezTo>
                    <a:pt x="13604" y="21086"/>
                    <a:pt x="15703" y="20741"/>
                    <a:pt x="17487" y="19993"/>
                  </a:cubicBezTo>
                  <a:lnTo>
                    <a:pt x="17976" y="19792"/>
                  </a:lnTo>
                  <a:lnTo>
                    <a:pt x="17947" y="19274"/>
                  </a:lnTo>
                  <a:cubicBezTo>
                    <a:pt x="17889" y="18094"/>
                    <a:pt x="17573" y="16857"/>
                    <a:pt x="17113" y="16052"/>
                  </a:cubicBezTo>
                  <a:lnTo>
                    <a:pt x="16796" y="15505"/>
                  </a:lnTo>
                  <a:lnTo>
                    <a:pt x="16193" y="15735"/>
                  </a:lnTo>
                  <a:cubicBezTo>
                    <a:pt x="14668" y="16311"/>
                    <a:pt x="13000" y="16598"/>
                    <a:pt x="11246" y="16598"/>
                  </a:cubicBezTo>
                  <a:cubicBezTo>
                    <a:pt x="7708" y="16598"/>
                    <a:pt x="5982" y="15246"/>
                    <a:pt x="5637" y="12197"/>
                  </a:cubicBezTo>
                  <a:lnTo>
                    <a:pt x="19040" y="12197"/>
                  </a:lnTo>
                  <a:lnTo>
                    <a:pt x="19126" y="11075"/>
                  </a:lnTo>
                  <a:cubicBezTo>
                    <a:pt x="19155" y="10586"/>
                    <a:pt x="19212" y="9953"/>
                    <a:pt x="19212" y="9378"/>
                  </a:cubicBezTo>
                  <a:cubicBezTo>
                    <a:pt x="19212" y="3682"/>
                    <a:pt x="15646" y="0"/>
                    <a:pt x="10124" y="0"/>
                  </a:cubicBezTo>
                  <a:moveTo>
                    <a:pt x="10009" y="4401"/>
                  </a:moveTo>
                  <a:cubicBezTo>
                    <a:pt x="12971" y="4401"/>
                    <a:pt x="13690" y="6703"/>
                    <a:pt x="13834" y="7997"/>
                  </a:cubicBezTo>
                  <a:lnTo>
                    <a:pt x="5752" y="7997"/>
                  </a:lnTo>
                  <a:cubicBezTo>
                    <a:pt x="6270" y="5581"/>
                    <a:pt x="7651" y="4401"/>
                    <a:pt x="10009" y="4401"/>
                  </a:cubicBezTo>
                </a:path>
              </a:pathLst>
            </a:custGeom>
            <a:grpFill/>
            <a:ln w="2874" cap="flat">
              <a:noFill/>
              <a:prstDash val="solid"/>
              <a:miter/>
            </a:ln>
          </p:spPr>
          <p:txBody>
            <a:bodyPr rtlCol="0" anchor="ctr"/>
            <a:lstStyle/>
            <a:p>
              <a:endParaRPr lang="en-US"/>
            </a:p>
          </p:txBody>
        </p:sp>
        <p:sp>
          <p:nvSpPr>
            <p:cNvPr id="30" name="Graphic 7">
              <a:extLst>
                <a:ext uri="{FF2B5EF4-FFF2-40B4-BE49-F238E27FC236}">
                  <a16:creationId xmlns:a16="http://schemas.microsoft.com/office/drawing/2014/main" id="{CAF372C2-2F37-454B-BF7F-6E88733A73BD}"/>
                </a:ext>
              </a:extLst>
            </p:cNvPr>
            <p:cNvSpPr/>
            <p:nvPr/>
          </p:nvSpPr>
          <p:spPr>
            <a:xfrm>
              <a:off x="6151307" y="3424684"/>
              <a:ext cx="12051" cy="20539"/>
            </a:xfrm>
            <a:custGeom>
              <a:avLst/>
              <a:gdLst>
                <a:gd name="connsiteX0" fmla="*/ 11735 w 12051"/>
                <a:gd name="connsiteY0" fmla="*/ 201 h 20539"/>
                <a:gd name="connsiteX1" fmla="*/ 11217 w 12051"/>
                <a:gd name="connsiteY1" fmla="*/ 144 h 20539"/>
                <a:gd name="connsiteX2" fmla="*/ 9923 w 12051"/>
                <a:gd name="connsiteY2" fmla="*/ 58 h 20539"/>
                <a:gd name="connsiteX3" fmla="*/ 4947 w 12051"/>
                <a:gd name="connsiteY3" fmla="*/ 1985 h 20539"/>
                <a:gd name="connsiteX4" fmla="*/ 4746 w 12051"/>
                <a:gd name="connsiteY4" fmla="*/ 777 h 20539"/>
                <a:gd name="connsiteX5" fmla="*/ 4659 w 12051"/>
                <a:gd name="connsiteY5" fmla="*/ 288 h 20539"/>
                <a:gd name="connsiteX6" fmla="*/ 4171 w 12051"/>
                <a:gd name="connsiteY6" fmla="*/ 173 h 20539"/>
                <a:gd name="connsiteX7" fmla="*/ 2387 w 12051"/>
                <a:gd name="connsiteY7" fmla="*/ 0 h 20539"/>
                <a:gd name="connsiteX8" fmla="*/ 633 w 12051"/>
                <a:gd name="connsiteY8" fmla="*/ 173 h 20539"/>
                <a:gd name="connsiteX9" fmla="*/ 0 w 12051"/>
                <a:gd name="connsiteY9" fmla="*/ 288 h 20539"/>
                <a:gd name="connsiteX10" fmla="*/ 0 w 12051"/>
                <a:gd name="connsiteY10" fmla="*/ 20281 h 20539"/>
                <a:gd name="connsiteX11" fmla="*/ 633 w 12051"/>
                <a:gd name="connsiteY11" fmla="*/ 20396 h 20539"/>
                <a:gd name="connsiteX12" fmla="*/ 2704 w 12051"/>
                <a:gd name="connsiteY12" fmla="*/ 20540 h 20539"/>
                <a:gd name="connsiteX13" fmla="*/ 4746 w 12051"/>
                <a:gd name="connsiteY13" fmla="*/ 20367 h 20539"/>
                <a:gd name="connsiteX14" fmla="*/ 5378 w 12051"/>
                <a:gd name="connsiteY14" fmla="*/ 20252 h 20539"/>
                <a:gd name="connsiteX15" fmla="*/ 5378 w 12051"/>
                <a:gd name="connsiteY15" fmla="*/ 10327 h 20539"/>
                <a:gd name="connsiteX16" fmla="*/ 9951 w 12051"/>
                <a:gd name="connsiteY16" fmla="*/ 4861 h 20539"/>
                <a:gd name="connsiteX17" fmla="*/ 10354 w 12051"/>
                <a:gd name="connsiteY17" fmla="*/ 4861 h 20539"/>
                <a:gd name="connsiteX18" fmla="*/ 10929 w 12051"/>
                <a:gd name="connsiteY18" fmla="*/ 4919 h 20539"/>
                <a:gd name="connsiteX19" fmla="*/ 11706 w 12051"/>
                <a:gd name="connsiteY19" fmla="*/ 5121 h 20539"/>
                <a:gd name="connsiteX20" fmla="*/ 11850 w 12051"/>
                <a:gd name="connsiteY20" fmla="*/ 4344 h 20539"/>
                <a:gd name="connsiteX21" fmla="*/ 12051 w 12051"/>
                <a:gd name="connsiteY21" fmla="*/ 2359 h 20539"/>
                <a:gd name="connsiteX22" fmla="*/ 11878 w 12051"/>
                <a:gd name="connsiteY22" fmla="*/ 719 h 20539"/>
                <a:gd name="connsiteX23" fmla="*/ 11735 w 12051"/>
                <a:gd name="connsiteY23" fmla="*/ 201 h 2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51" h="20539">
                  <a:moveTo>
                    <a:pt x="11735" y="201"/>
                  </a:moveTo>
                  <a:lnTo>
                    <a:pt x="11217" y="144"/>
                  </a:lnTo>
                  <a:cubicBezTo>
                    <a:pt x="10901" y="115"/>
                    <a:pt x="10383" y="58"/>
                    <a:pt x="9923" y="58"/>
                  </a:cubicBezTo>
                  <a:cubicBezTo>
                    <a:pt x="7967" y="58"/>
                    <a:pt x="6299" y="690"/>
                    <a:pt x="4947" y="1985"/>
                  </a:cubicBezTo>
                  <a:cubicBezTo>
                    <a:pt x="4890" y="1496"/>
                    <a:pt x="4803" y="1064"/>
                    <a:pt x="4746" y="777"/>
                  </a:cubicBezTo>
                  <a:lnTo>
                    <a:pt x="4659" y="288"/>
                  </a:lnTo>
                  <a:lnTo>
                    <a:pt x="4171" y="173"/>
                  </a:lnTo>
                  <a:cubicBezTo>
                    <a:pt x="3710" y="58"/>
                    <a:pt x="3106" y="0"/>
                    <a:pt x="2387" y="0"/>
                  </a:cubicBezTo>
                  <a:cubicBezTo>
                    <a:pt x="1726" y="0"/>
                    <a:pt x="1208" y="58"/>
                    <a:pt x="633" y="173"/>
                  </a:cubicBezTo>
                  <a:lnTo>
                    <a:pt x="0" y="288"/>
                  </a:lnTo>
                  <a:lnTo>
                    <a:pt x="0" y="20281"/>
                  </a:lnTo>
                  <a:lnTo>
                    <a:pt x="633" y="20396"/>
                  </a:lnTo>
                  <a:cubicBezTo>
                    <a:pt x="1409" y="20540"/>
                    <a:pt x="2272" y="20540"/>
                    <a:pt x="2704" y="20540"/>
                  </a:cubicBezTo>
                  <a:cubicBezTo>
                    <a:pt x="3164" y="20540"/>
                    <a:pt x="4027" y="20511"/>
                    <a:pt x="4746" y="20367"/>
                  </a:cubicBezTo>
                  <a:lnTo>
                    <a:pt x="5378" y="20252"/>
                  </a:lnTo>
                  <a:lnTo>
                    <a:pt x="5378" y="10327"/>
                  </a:lnTo>
                  <a:cubicBezTo>
                    <a:pt x="5378" y="6588"/>
                    <a:pt x="6845" y="4861"/>
                    <a:pt x="9951" y="4861"/>
                  </a:cubicBezTo>
                  <a:lnTo>
                    <a:pt x="10354" y="4861"/>
                  </a:lnTo>
                  <a:cubicBezTo>
                    <a:pt x="10440" y="4861"/>
                    <a:pt x="10699" y="4861"/>
                    <a:pt x="10929" y="4919"/>
                  </a:cubicBezTo>
                  <a:lnTo>
                    <a:pt x="11706" y="5121"/>
                  </a:lnTo>
                  <a:lnTo>
                    <a:pt x="11850" y="4344"/>
                  </a:lnTo>
                  <a:cubicBezTo>
                    <a:pt x="11994" y="3682"/>
                    <a:pt x="12051" y="2963"/>
                    <a:pt x="12051" y="2359"/>
                  </a:cubicBezTo>
                  <a:cubicBezTo>
                    <a:pt x="12051" y="1697"/>
                    <a:pt x="11994" y="1180"/>
                    <a:pt x="11878" y="719"/>
                  </a:cubicBezTo>
                  <a:lnTo>
                    <a:pt x="11735" y="201"/>
                  </a:lnTo>
                  <a:close/>
                </a:path>
              </a:pathLst>
            </a:custGeom>
            <a:grpFill/>
            <a:ln w="2874" cap="flat">
              <a:noFill/>
              <a:prstDash val="solid"/>
              <a:miter/>
            </a:ln>
          </p:spPr>
          <p:txBody>
            <a:bodyPr rtlCol="0" anchor="ctr"/>
            <a:lstStyle/>
            <a:p>
              <a:endParaRPr lang="en-US"/>
            </a:p>
          </p:txBody>
        </p:sp>
        <p:sp>
          <p:nvSpPr>
            <p:cNvPr id="31" name="Graphic 7">
              <a:extLst>
                <a:ext uri="{FF2B5EF4-FFF2-40B4-BE49-F238E27FC236}">
                  <a16:creationId xmlns:a16="http://schemas.microsoft.com/office/drawing/2014/main" id="{77B54998-26A4-B24C-9C3C-B8F018D0C918}"/>
                </a:ext>
              </a:extLst>
            </p:cNvPr>
            <p:cNvSpPr/>
            <p:nvPr/>
          </p:nvSpPr>
          <p:spPr>
            <a:xfrm>
              <a:off x="6175610" y="3424454"/>
              <a:ext cx="16738" cy="21114"/>
            </a:xfrm>
            <a:custGeom>
              <a:avLst/>
              <a:gdLst>
                <a:gd name="connsiteX0" fmla="*/ 15819 w 16738"/>
                <a:gd name="connsiteY0" fmla="*/ 16225 h 21114"/>
                <a:gd name="connsiteX1" fmla="*/ 15502 w 16738"/>
                <a:gd name="connsiteY1" fmla="*/ 15707 h 21114"/>
                <a:gd name="connsiteX2" fmla="*/ 14927 w 16738"/>
                <a:gd name="connsiteY2" fmla="*/ 15908 h 21114"/>
                <a:gd name="connsiteX3" fmla="*/ 11044 w 16738"/>
                <a:gd name="connsiteY3" fmla="*/ 16512 h 21114"/>
                <a:gd name="connsiteX4" fmla="*/ 5579 w 16738"/>
                <a:gd name="connsiteY4" fmla="*/ 10528 h 21114"/>
                <a:gd name="connsiteX5" fmla="*/ 10728 w 16738"/>
                <a:gd name="connsiteY5" fmla="*/ 4516 h 21114"/>
                <a:gd name="connsiteX6" fmla="*/ 14812 w 16738"/>
                <a:gd name="connsiteY6" fmla="*/ 5091 h 21114"/>
                <a:gd name="connsiteX7" fmla="*/ 15416 w 16738"/>
                <a:gd name="connsiteY7" fmla="*/ 5293 h 21114"/>
                <a:gd name="connsiteX8" fmla="*/ 15703 w 16738"/>
                <a:gd name="connsiteY8" fmla="*/ 4718 h 21114"/>
                <a:gd name="connsiteX9" fmla="*/ 16451 w 16738"/>
                <a:gd name="connsiteY9" fmla="*/ 1496 h 21114"/>
                <a:gd name="connsiteX10" fmla="*/ 16451 w 16738"/>
                <a:gd name="connsiteY10" fmla="*/ 978 h 21114"/>
                <a:gd name="connsiteX11" fmla="*/ 15962 w 16738"/>
                <a:gd name="connsiteY11" fmla="*/ 805 h 21114"/>
                <a:gd name="connsiteX12" fmla="*/ 10469 w 16738"/>
                <a:gd name="connsiteY12" fmla="*/ 0 h 21114"/>
                <a:gd name="connsiteX13" fmla="*/ 0 w 16738"/>
                <a:gd name="connsiteY13" fmla="*/ 10586 h 21114"/>
                <a:gd name="connsiteX14" fmla="*/ 10728 w 16738"/>
                <a:gd name="connsiteY14" fmla="*/ 21115 h 21114"/>
                <a:gd name="connsiteX15" fmla="*/ 16221 w 16738"/>
                <a:gd name="connsiteY15" fmla="*/ 20223 h 21114"/>
                <a:gd name="connsiteX16" fmla="*/ 16739 w 16738"/>
                <a:gd name="connsiteY16" fmla="*/ 20022 h 21114"/>
                <a:gd name="connsiteX17" fmla="*/ 16710 w 16738"/>
                <a:gd name="connsiteY17" fmla="*/ 19475 h 21114"/>
                <a:gd name="connsiteX18" fmla="*/ 15819 w 16738"/>
                <a:gd name="connsiteY18" fmla="*/ 16225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738" h="21114">
                  <a:moveTo>
                    <a:pt x="15819" y="16225"/>
                  </a:moveTo>
                  <a:lnTo>
                    <a:pt x="15502" y="15707"/>
                  </a:lnTo>
                  <a:lnTo>
                    <a:pt x="14927" y="15908"/>
                  </a:lnTo>
                  <a:cubicBezTo>
                    <a:pt x="13690" y="16339"/>
                    <a:pt x="12540" y="16512"/>
                    <a:pt x="11044" y="16512"/>
                  </a:cubicBezTo>
                  <a:cubicBezTo>
                    <a:pt x="7363" y="16512"/>
                    <a:pt x="5579" y="14556"/>
                    <a:pt x="5579" y="10528"/>
                  </a:cubicBezTo>
                  <a:cubicBezTo>
                    <a:pt x="5579" y="7767"/>
                    <a:pt x="6471" y="4516"/>
                    <a:pt x="10728" y="4516"/>
                  </a:cubicBezTo>
                  <a:cubicBezTo>
                    <a:pt x="12223" y="4516"/>
                    <a:pt x="13575" y="4718"/>
                    <a:pt x="14812" y="5091"/>
                  </a:cubicBezTo>
                  <a:lnTo>
                    <a:pt x="15416" y="5293"/>
                  </a:lnTo>
                  <a:lnTo>
                    <a:pt x="15703" y="4718"/>
                  </a:lnTo>
                  <a:cubicBezTo>
                    <a:pt x="16221" y="3711"/>
                    <a:pt x="16451" y="2359"/>
                    <a:pt x="16451" y="1496"/>
                  </a:cubicBezTo>
                  <a:lnTo>
                    <a:pt x="16451" y="978"/>
                  </a:lnTo>
                  <a:lnTo>
                    <a:pt x="15962" y="805"/>
                  </a:lnTo>
                  <a:cubicBezTo>
                    <a:pt x="14409" y="230"/>
                    <a:pt x="12770" y="0"/>
                    <a:pt x="10469" y="0"/>
                  </a:cubicBezTo>
                  <a:cubicBezTo>
                    <a:pt x="4113" y="0"/>
                    <a:pt x="0" y="4142"/>
                    <a:pt x="0" y="10586"/>
                  </a:cubicBezTo>
                  <a:cubicBezTo>
                    <a:pt x="0" y="17289"/>
                    <a:pt x="3911" y="21115"/>
                    <a:pt x="10728" y="21115"/>
                  </a:cubicBezTo>
                  <a:cubicBezTo>
                    <a:pt x="12741" y="21115"/>
                    <a:pt x="14582" y="20827"/>
                    <a:pt x="16221" y="20223"/>
                  </a:cubicBezTo>
                  <a:lnTo>
                    <a:pt x="16739" y="20022"/>
                  </a:lnTo>
                  <a:lnTo>
                    <a:pt x="16710" y="19475"/>
                  </a:lnTo>
                  <a:cubicBezTo>
                    <a:pt x="16681" y="18324"/>
                    <a:pt x="16336" y="17087"/>
                    <a:pt x="15819" y="16225"/>
                  </a:cubicBezTo>
                </a:path>
              </a:pathLst>
            </a:custGeom>
            <a:grpFill/>
            <a:ln w="2874" cap="flat">
              <a:noFill/>
              <a:prstDash val="solid"/>
              <a:miter/>
            </a:ln>
          </p:spPr>
          <p:txBody>
            <a:bodyPr rtlCol="0" anchor="ctr"/>
            <a:lstStyle/>
            <a:p>
              <a:endParaRPr lang="en-US"/>
            </a:p>
          </p:txBody>
        </p:sp>
        <p:sp>
          <p:nvSpPr>
            <p:cNvPr id="32" name="Graphic 7">
              <a:extLst>
                <a:ext uri="{FF2B5EF4-FFF2-40B4-BE49-F238E27FC236}">
                  <a16:creationId xmlns:a16="http://schemas.microsoft.com/office/drawing/2014/main" id="{27D4F22D-1E4F-D743-8BB1-DC6D44E596BA}"/>
                </a:ext>
              </a:extLst>
            </p:cNvPr>
            <p:cNvSpPr/>
            <p:nvPr/>
          </p:nvSpPr>
          <p:spPr>
            <a:xfrm>
              <a:off x="6194592" y="3424426"/>
              <a:ext cx="16997" cy="21085"/>
            </a:xfrm>
            <a:custGeom>
              <a:avLst/>
              <a:gdLst>
                <a:gd name="connsiteX0" fmla="*/ 8312 w 16997"/>
                <a:gd name="connsiteY0" fmla="*/ 0 h 21085"/>
                <a:gd name="connsiteX1" fmla="*/ 2128 w 16997"/>
                <a:gd name="connsiteY1" fmla="*/ 863 h 21085"/>
                <a:gd name="connsiteX2" fmla="*/ 1582 w 16997"/>
                <a:gd name="connsiteY2" fmla="*/ 1036 h 21085"/>
                <a:gd name="connsiteX3" fmla="*/ 1582 w 16997"/>
                <a:gd name="connsiteY3" fmla="*/ 1582 h 21085"/>
                <a:gd name="connsiteX4" fmla="*/ 2445 w 16997"/>
                <a:gd name="connsiteY4" fmla="*/ 4861 h 21085"/>
                <a:gd name="connsiteX5" fmla="*/ 2761 w 16997"/>
                <a:gd name="connsiteY5" fmla="*/ 5351 h 21085"/>
                <a:gd name="connsiteX6" fmla="*/ 3308 w 16997"/>
                <a:gd name="connsiteY6" fmla="*/ 5178 h 21085"/>
                <a:gd name="connsiteX7" fmla="*/ 7938 w 16997"/>
                <a:gd name="connsiteY7" fmla="*/ 4487 h 21085"/>
                <a:gd name="connsiteX8" fmla="*/ 11706 w 16997"/>
                <a:gd name="connsiteY8" fmla="*/ 7393 h 21085"/>
                <a:gd name="connsiteX9" fmla="*/ 9117 w 16997"/>
                <a:gd name="connsiteY9" fmla="*/ 7307 h 21085"/>
                <a:gd name="connsiteX10" fmla="*/ 0 w 16997"/>
                <a:gd name="connsiteY10" fmla="*/ 14355 h 21085"/>
                <a:gd name="connsiteX11" fmla="*/ 9002 w 16997"/>
                <a:gd name="connsiteY11" fmla="*/ 21086 h 21085"/>
                <a:gd name="connsiteX12" fmla="*/ 16394 w 16997"/>
                <a:gd name="connsiteY12" fmla="*/ 20166 h 21085"/>
                <a:gd name="connsiteX13" fmla="*/ 16998 w 16997"/>
                <a:gd name="connsiteY13" fmla="*/ 20022 h 21085"/>
                <a:gd name="connsiteX14" fmla="*/ 16998 w 16997"/>
                <a:gd name="connsiteY14" fmla="*/ 7681 h 21085"/>
                <a:gd name="connsiteX15" fmla="*/ 8312 w 16997"/>
                <a:gd name="connsiteY15" fmla="*/ 0 h 21085"/>
                <a:gd name="connsiteX16" fmla="*/ 11677 w 16997"/>
                <a:gd name="connsiteY16" fmla="*/ 11794 h 21085"/>
                <a:gd name="connsiteX17" fmla="*/ 11677 w 16997"/>
                <a:gd name="connsiteY17" fmla="*/ 16455 h 21085"/>
                <a:gd name="connsiteX18" fmla="*/ 8916 w 16997"/>
                <a:gd name="connsiteY18" fmla="*/ 16685 h 21085"/>
                <a:gd name="connsiteX19" fmla="*/ 5321 w 16997"/>
                <a:gd name="connsiteY19" fmla="*/ 14297 h 21085"/>
                <a:gd name="connsiteX20" fmla="*/ 9462 w 16997"/>
                <a:gd name="connsiteY20" fmla="*/ 11650 h 21085"/>
                <a:gd name="connsiteX21" fmla="*/ 11677 w 16997"/>
                <a:gd name="connsiteY21" fmla="*/ 11794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997" h="21085">
                  <a:moveTo>
                    <a:pt x="8312" y="0"/>
                  </a:moveTo>
                  <a:cubicBezTo>
                    <a:pt x="6184" y="0"/>
                    <a:pt x="3854" y="316"/>
                    <a:pt x="2128" y="863"/>
                  </a:cubicBezTo>
                  <a:lnTo>
                    <a:pt x="1582" y="1036"/>
                  </a:lnTo>
                  <a:lnTo>
                    <a:pt x="1582" y="1582"/>
                  </a:lnTo>
                  <a:cubicBezTo>
                    <a:pt x="1582" y="2877"/>
                    <a:pt x="1870" y="3941"/>
                    <a:pt x="2445" y="4861"/>
                  </a:cubicBezTo>
                  <a:lnTo>
                    <a:pt x="2761" y="5351"/>
                  </a:lnTo>
                  <a:lnTo>
                    <a:pt x="3308" y="5178"/>
                  </a:lnTo>
                  <a:cubicBezTo>
                    <a:pt x="4976" y="4689"/>
                    <a:pt x="6385" y="4487"/>
                    <a:pt x="7938" y="4487"/>
                  </a:cubicBezTo>
                  <a:cubicBezTo>
                    <a:pt x="10987" y="4487"/>
                    <a:pt x="11648" y="5609"/>
                    <a:pt x="11706" y="7393"/>
                  </a:cubicBezTo>
                  <a:cubicBezTo>
                    <a:pt x="10987" y="7335"/>
                    <a:pt x="10153" y="7307"/>
                    <a:pt x="9117" y="7307"/>
                  </a:cubicBezTo>
                  <a:cubicBezTo>
                    <a:pt x="3595" y="7307"/>
                    <a:pt x="0" y="10068"/>
                    <a:pt x="0" y="14355"/>
                  </a:cubicBezTo>
                  <a:cubicBezTo>
                    <a:pt x="0" y="19935"/>
                    <a:pt x="4889" y="21086"/>
                    <a:pt x="9002" y="21086"/>
                  </a:cubicBezTo>
                  <a:cubicBezTo>
                    <a:pt x="11102" y="21086"/>
                    <a:pt x="13604" y="20770"/>
                    <a:pt x="16394" y="20166"/>
                  </a:cubicBezTo>
                  <a:lnTo>
                    <a:pt x="16998" y="20022"/>
                  </a:lnTo>
                  <a:lnTo>
                    <a:pt x="16998" y="7681"/>
                  </a:lnTo>
                  <a:cubicBezTo>
                    <a:pt x="16969" y="2589"/>
                    <a:pt x="14035" y="0"/>
                    <a:pt x="8312" y="0"/>
                  </a:cubicBezTo>
                  <a:moveTo>
                    <a:pt x="11677" y="11794"/>
                  </a:moveTo>
                  <a:lnTo>
                    <a:pt x="11677" y="16455"/>
                  </a:lnTo>
                  <a:cubicBezTo>
                    <a:pt x="10900" y="16598"/>
                    <a:pt x="9922" y="16685"/>
                    <a:pt x="8916" y="16685"/>
                  </a:cubicBezTo>
                  <a:cubicBezTo>
                    <a:pt x="6299" y="16685"/>
                    <a:pt x="5321" y="16052"/>
                    <a:pt x="5321" y="14297"/>
                  </a:cubicBezTo>
                  <a:cubicBezTo>
                    <a:pt x="5321" y="13175"/>
                    <a:pt x="5752" y="11650"/>
                    <a:pt x="9462" y="11650"/>
                  </a:cubicBezTo>
                  <a:cubicBezTo>
                    <a:pt x="10066" y="11650"/>
                    <a:pt x="10987" y="11708"/>
                    <a:pt x="11677" y="11794"/>
                  </a:cubicBezTo>
                </a:path>
              </a:pathLst>
            </a:custGeom>
            <a:grpFill/>
            <a:ln w="2874" cap="flat">
              <a:noFill/>
              <a:prstDash val="solid"/>
              <a:miter/>
            </a:ln>
          </p:spPr>
          <p:txBody>
            <a:bodyPr rtlCol="0" anchor="ctr"/>
            <a:lstStyle/>
            <a:p>
              <a:endParaRPr lang="en-US"/>
            </a:p>
          </p:txBody>
        </p:sp>
        <p:sp>
          <p:nvSpPr>
            <p:cNvPr id="33" name="Graphic 7">
              <a:extLst>
                <a:ext uri="{FF2B5EF4-FFF2-40B4-BE49-F238E27FC236}">
                  <a16:creationId xmlns:a16="http://schemas.microsoft.com/office/drawing/2014/main" id="{347FFEA3-6878-8D46-8C81-7C2DB3764B2D}"/>
                </a:ext>
              </a:extLst>
            </p:cNvPr>
            <p:cNvSpPr/>
            <p:nvPr/>
          </p:nvSpPr>
          <p:spPr>
            <a:xfrm>
              <a:off x="6166579" y="3424224"/>
              <a:ext cx="5320" cy="21172"/>
            </a:xfrm>
            <a:custGeom>
              <a:avLst/>
              <a:gdLst>
                <a:gd name="connsiteX0" fmla="*/ 4688 w 5320"/>
                <a:gd name="connsiteY0" fmla="*/ 144 h 21172"/>
                <a:gd name="connsiteX1" fmla="*/ 2675 w 5320"/>
                <a:gd name="connsiteY1" fmla="*/ 0 h 21172"/>
                <a:gd name="connsiteX2" fmla="*/ 633 w 5320"/>
                <a:gd name="connsiteY2" fmla="*/ 144 h 21172"/>
                <a:gd name="connsiteX3" fmla="*/ 0 w 5320"/>
                <a:gd name="connsiteY3" fmla="*/ 259 h 21172"/>
                <a:gd name="connsiteX4" fmla="*/ 0 w 5320"/>
                <a:gd name="connsiteY4" fmla="*/ 20885 h 21172"/>
                <a:gd name="connsiteX5" fmla="*/ 633 w 5320"/>
                <a:gd name="connsiteY5" fmla="*/ 21000 h 21172"/>
                <a:gd name="connsiteX6" fmla="*/ 2646 w 5320"/>
                <a:gd name="connsiteY6" fmla="*/ 21172 h 21172"/>
                <a:gd name="connsiteX7" fmla="*/ 4688 w 5320"/>
                <a:gd name="connsiteY7" fmla="*/ 21000 h 21172"/>
                <a:gd name="connsiteX8" fmla="*/ 5321 w 5320"/>
                <a:gd name="connsiteY8" fmla="*/ 20885 h 21172"/>
                <a:gd name="connsiteX9" fmla="*/ 5321 w 5320"/>
                <a:gd name="connsiteY9" fmla="*/ 259 h 21172"/>
                <a:gd name="connsiteX10" fmla="*/ 4688 w 5320"/>
                <a:gd name="connsiteY10" fmla="*/ 144 h 21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20" h="21172">
                  <a:moveTo>
                    <a:pt x="4688" y="144"/>
                  </a:moveTo>
                  <a:cubicBezTo>
                    <a:pt x="4055" y="29"/>
                    <a:pt x="3250" y="0"/>
                    <a:pt x="2675" y="0"/>
                  </a:cubicBezTo>
                  <a:cubicBezTo>
                    <a:pt x="2215" y="0"/>
                    <a:pt x="1352" y="29"/>
                    <a:pt x="633" y="144"/>
                  </a:cubicBezTo>
                  <a:lnTo>
                    <a:pt x="0" y="259"/>
                  </a:lnTo>
                  <a:lnTo>
                    <a:pt x="0" y="20885"/>
                  </a:lnTo>
                  <a:lnTo>
                    <a:pt x="633" y="21000"/>
                  </a:lnTo>
                  <a:cubicBezTo>
                    <a:pt x="1265" y="21115"/>
                    <a:pt x="2071" y="21172"/>
                    <a:pt x="2646" y="21172"/>
                  </a:cubicBezTo>
                  <a:cubicBezTo>
                    <a:pt x="3106" y="21172"/>
                    <a:pt x="3969" y="21144"/>
                    <a:pt x="4688" y="21000"/>
                  </a:cubicBezTo>
                  <a:lnTo>
                    <a:pt x="5321" y="20885"/>
                  </a:lnTo>
                  <a:lnTo>
                    <a:pt x="5321" y="259"/>
                  </a:lnTo>
                  <a:lnTo>
                    <a:pt x="4688" y="144"/>
                  </a:lnTo>
                  <a:close/>
                </a:path>
              </a:pathLst>
            </a:custGeom>
            <a:grpFill/>
            <a:ln w="2874" cap="flat">
              <a:noFill/>
              <a:prstDash val="solid"/>
              <a:miter/>
            </a:ln>
          </p:spPr>
          <p:txBody>
            <a:bodyPr rtlCol="0" anchor="ctr"/>
            <a:lstStyle/>
            <a:p>
              <a:endParaRPr lang="en-US"/>
            </a:p>
          </p:txBody>
        </p:sp>
        <p:sp>
          <p:nvSpPr>
            <p:cNvPr id="34" name="Graphic 7">
              <a:extLst>
                <a:ext uri="{FF2B5EF4-FFF2-40B4-BE49-F238E27FC236}">
                  <a16:creationId xmlns:a16="http://schemas.microsoft.com/office/drawing/2014/main" id="{ADAD1CCA-14BA-834A-8725-6DE52C0A5E45}"/>
                </a:ext>
              </a:extLst>
            </p:cNvPr>
            <p:cNvSpPr/>
            <p:nvPr/>
          </p:nvSpPr>
          <p:spPr>
            <a:xfrm>
              <a:off x="6166234"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35" name="Graphic 7">
              <a:extLst>
                <a:ext uri="{FF2B5EF4-FFF2-40B4-BE49-F238E27FC236}">
                  <a16:creationId xmlns:a16="http://schemas.microsoft.com/office/drawing/2014/main" id="{A11D36F4-22BF-0F4C-93D4-22DCEF5BD1F8}"/>
                </a:ext>
              </a:extLst>
            </p:cNvPr>
            <p:cNvSpPr/>
            <p:nvPr/>
          </p:nvSpPr>
          <p:spPr>
            <a:xfrm>
              <a:off x="6095222" y="3424224"/>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6"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36" name="Graphic 7">
              <a:extLst>
                <a:ext uri="{FF2B5EF4-FFF2-40B4-BE49-F238E27FC236}">
                  <a16:creationId xmlns:a16="http://schemas.microsoft.com/office/drawing/2014/main" id="{063DAC26-6396-674F-BA17-8CD8C532CBE2}"/>
                </a:ext>
              </a:extLst>
            </p:cNvPr>
            <p:cNvSpPr/>
            <p:nvPr/>
          </p:nvSpPr>
          <p:spPr>
            <a:xfrm>
              <a:off x="6094906"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37" name="Graphic 7">
              <a:extLst>
                <a:ext uri="{FF2B5EF4-FFF2-40B4-BE49-F238E27FC236}">
                  <a16:creationId xmlns:a16="http://schemas.microsoft.com/office/drawing/2014/main" id="{862E546E-97AD-9E40-9784-4CF0BA2C7441}"/>
                </a:ext>
              </a:extLst>
            </p:cNvPr>
            <p:cNvSpPr/>
            <p:nvPr/>
          </p:nvSpPr>
          <p:spPr>
            <a:xfrm>
              <a:off x="6061946" y="3424282"/>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5"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38" name="Graphic 7">
              <a:extLst>
                <a:ext uri="{FF2B5EF4-FFF2-40B4-BE49-F238E27FC236}">
                  <a16:creationId xmlns:a16="http://schemas.microsoft.com/office/drawing/2014/main" id="{6A0E7A4A-EE9D-494D-94B1-79355EFB9146}"/>
                </a:ext>
              </a:extLst>
            </p:cNvPr>
            <p:cNvSpPr/>
            <p:nvPr/>
          </p:nvSpPr>
          <p:spPr>
            <a:xfrm>
              <a:off x="6061601" y="3416428"/>
              <a:ext cx="5925" cy="5925"/>
            </a:xfrm>
            <a:custGeom>
              <a:avLst/>
              <a:gdLst>
                <a:gd name="connsiteX0" fmla="*/ 2962 w 5925"/>
                <a:gd name="connsiteY0" fmla="*/ 0 h 5925"/>
                <a:gd name="connsiteX1" fmla="*/ 0 w 5925"/>
                <a:gd name="connsiteY1" fmla="*/ 2963 h 5925"/>
                <a:gd name="connsiteX2" fmla="*/ 2962 w 5925"/>
                <a:gd name="connsiteY2" fmla="*/ 5926 h 5925"/>
                <a:gd name="connsiteX3" fmla="*/ 5925 w 5925"/>
                <a:gd name="connsiteY3" fmla="*/ 2963 h 5925"/>
                <a:gd name="connsiteX4" fmla="*/ 2962 w 5925"/>
                <a:gd name="connsiteY4" fmla="*/ 0 h 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5" h="5925">
                  <a:moveTo>
                    <a:pt x="2962" y="0"/>
                  </a:moveTo>
                  <a:cubicBezTo>
                    <a:pt x="1323" y="0"/>
                    <a:pt x="0" y="1323"/>
                    <a:pt x="0" y="2963"/>
                  </a:cubicBezTo>
                  <a:cubicBezTo>
                    <a:pt x="0" y="4603"/>
                    <a:pt x="1323" y="5926"/>
                    <a:pt x="2962" y="5926"/>
                  </a:cubicBezTo>
                  <a:cubicBezTo>
                    <a:pt x="4602" y="5926"/>
                    <a:pt x="5925" y="4603"/>
                    <a:pt x="5925" y="2963"/>
                  </a:cubicBezTo>
                  <a:cubicBezTo>
                    <a:pt x="5953" y="1352"/>
                    <a:pt x="4602" y="0"/>
                    <a:pt x="2962" y="0"/>
                  </a:cubicBezTo>
                </a:path>
              </a:pathLst>
            </a:custGeom>
            <a:grpFill/>
            <a:ln w="2874" cap="flat">
              <a:noFill/>
              <a:prstDash val="solid"/>
              <a:miter/>
            </a:ln>
          </p:spPr>
          <p:txBody>
            <a:bodyPr rtlCol="0" anchor="ctr"/>
            <a:lstStyle/>
            <a:p>
              <a:endParaRPr lang="en-US"/>
            </a:p>
          </p:txBody>
        </p:sp>
        <p:sp>
          <p:nvSpPr>
            <p:cNvPr id="39" name="Graphic 7">
              <a:extLst>
                <a:ext uri="{FF2B5EF4-FFF2-40B4-BE49-F238E27FC236}">
                  <a16:creationId xmlns:a16="http://schemas.microsoft.com/office/drawing/2014/main" id="{E37136A3-D1C4-B14F-857F-D576ABD5AD7D}"/>
                </a:ext>
              </a:extLst>
            </p:cNvPr>
            <p:cNvSpPr/>
            <p:nvPr/>
          </p:nvSpPr>
          <p:spPr>
            <a:xfrm>
              <a:off x="6000685" y="3423879"/>
              <a:ext cx="9318" cy="14786"/>
            </a:xfrm>
            <a:custGeom>
              <a:avLst/>
              <a:gdLst>
                <a:gd name="connsiteX0" fmla="*/ 1122 w 9318"/>
                <a:gd name="connsiteY0" fmla="*/ 14729 h 14786"/>
                <a:gd name="connsiteX1" fmla="*/ 1208 w 9318"/>
                <a:gd name="connsiteY1" fmla="*/ 14729 h 14786"/>
                <a:gd name="connsiteX2" fmla="*/ 2301 w 9318"/>
                <a:gd name="connsiteY2" fmla="*/ 14786 h 14786"/>
                <a:gd name="connsiteX3" fmla="*/ 2473 w 9318"/>
                <a:gd name="connsiteY3" fmla="*/ 14786 h 14786"/>
                <a:gd name="connsiteX4" fmla="*/ 2589 w 9318"/>
                <a:gd name="connsiteY4" fmla="*/ 14786 h 14786"/>
                <a:gd name="connsiteX5" fmla="*/ 9319 w 9318"/>
                <a:gd name="connsiteY5" fmla="*/ 7134 h 14786"/>
                <a:gd name="connsiteX6" fmla="*/ 4573 w 9318"/>
                <a:gd name="connsiteY6" fmla="*/ 0 h 14786"/>
                <a:gd name="connsiteX7" fmla="*/ 345 w 9318"/>
                <a:gd name="connsiteY7" fmla="*/ 5207 h 14786"/>
                <a:gd name="connsiteX8" fmla="*/ 345 w 9318"/>
                <a:gd name="connsiteY8" fmla="*/ 10960 h 14786"/>
                <a:gd name="connsiteX9" fmla="*/ 0 w 9318"/>
                <a:gd name="connsiteY9" fmla="*/ 14470 h 14786"/>
                <a:gd name="connsiteX10" fmla="*/ 575 w 9318"/>
                <a:gd name="connsiteY10" fmla="*/ 14614 h 14786"/>
                <a:gd name="connsiteX11" fmla="*/ 661 w 9318"/>
                <a:gd name="connsiteY11" fmla="*/ 14643 h 14786"/>
                <a:gd name="connsiteX12" fmla="*/ 1122 w 9318"/>
                <a:gd name="connsiteY12" fmla="*/ 14729 h 1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18" h="14786">
                  <a:moveTo>
                    <a:pt x="1122" y="14729"/>
                  </a:moveTo>
                  <a:lnTo>
                    <a:pt x="1208" y="14729"/>
                  </a:lnTo>
                  <a:cubicBezTo>
                    <a:pt x="1553" y="14757"/>
                    <a:pt x="1927" y="14786"/>
                    <a:pt x="2301" y="14786"/>
                  </a:cubicBezTo>
                  <a:lnTo>
                    <a:pt x="2473" y="14786"/>
                  </a:lnTo>
                  <a:lnTo>
                    <a:pt x="2589" y="14786"/>
                  </a:lnTo>
                  <a:cubicBezTo>
                    <a:pt x="7047" y="14786"/>
                    <a:pt x="9319" y="12226"/>
                    <a:pt x="9319" y="7134"/>
                  </a:cubicBezTo>
                  <a:cubicBezTo>
                    <a:pt x="9319" y="2129"/>
                    <a:pt x="7909" y="0"/>
                    <a:pt x="4573" y="0"/>
                  </a:cubicBezTo>
                  <a:cubicBezTo>
                    <a:pt x="1841" y="0"/>
                    <a:pt x="345" y="1841"/>
                    <a:pt x="345" y="5207"/>
                  </a:cubicBezTo>
                  <a:lnTo>
                    <a:pt x="345" y="10960"/>
                  </a:lnTo>
                  <a:cubicBezTo>
                    <a:pt x="345" y="11938"/>
                    <a:pt x="288" y="13521"/>
                    <a:pt x="0" y="14470"/>
                  </a:cubicBezTo>
                  <a:cubicBezTo>
                    <a:pt x="144" y="14527"/>
                    <a:pt x="345" y="14556"/>
                    <a:pt x="575" y="14614"/>
                  </a:cubicBezTo>
                  <a:lnTo>
                    <a:pt x="661" y="14643"/>
                  </a:lnTo>
                  <a:cubicBezTo>
                    <a:pt x="748" y="14671"/>
                    <a:pt x="949" y="14700"/>
                    <a:pt x="1122" y="14729"/>
                  </a:cubicBezTo>
                </a:path>
              </a:pathLst>
            </a:custGeom>
            <a:grpFill/>
            <a:ln w="2874" cap="flat">
              <a:noFill/>
              <a:prstDash val="solid"/>
              <a:miter/>
            </a:ln>
          </p:spPr>
          <p:txBody>
            <a:bodyPr rtlCol="0" anchor="ctr"/>
            <a:lstStyle/>
            <a:p>
              <a:endParaRPr lang="en-US"/>
            </a:p>
          </p:txBody>
        </p:sp>
        <p:sp>
          <p:nvSpPr>
            <p:cNvPr id="40" name="Graphic 7">
              <a:extLst>
                <a:ext uri="{FF2B5EF4-FFF2-40B4-BE49-F238E27FC236}">
                  <a16:creationId xmlns:a16="http://schemas.microsoft.com/office/drawing/2014/main" id="{CB3BE3D0-7E59-2C4F-9A0A-6B5F7B332B60}"/>
                </a:ext>
              </a:extLst>
            </p:cNvPr>
            <p:cNvSpPr/>
            <p:nvPr/>
          </p:nvSpPr>
          <p:spPr>
            <a:xfrm>
              <a:off x="5980466" y="3405957"/>
              <a:ext cx="45586" cy="45595"/>
            </a:xfrm>
            <a:custGeom>
              <a:avLst/>
              <a:gdLst>
                <a:gd name="connsiteX0" fmla="*/ 11476 w 45586"/>
                <a:gd name="connsiteY0" fmla="*/ 38289 h 45595"/>
                <a:gd name="connsiteX1" fmla="*/ 12223 w 45586"/>
                <a:gd name="connsiteY1" fmla="*/ 35297 h 45595"/>
                <a:gd name="connsiteX2" fmla="*/ 12223 w 45586"/>
                <a:gd name="connsiteY2" fmla="*/ 35297 h 45595"/>
                <a:gd name="connsiteX3" fmla="*/ 12223 w 45586"/>
                <a:gd name="connsiteY3" fmla="*/ 2589 h 45595"/>
                <a:gd name="connsiteX4" fmla="*/ 0 w 45586"/>
                <a:gd name="connsiteY4" fmla="*/ 22783 h 45595"/>
                <a:gd name="connsiteX5" fmla="*/ 22779 w 45586"/>
                <a:gd name="connsiteY5" fmla="*/ 45595 h 45595"/>
                <a:gd name="connsiteX6" fmla="*/ 45587 w 45586"/>
                <a:gd name="connsiteY6" fmla="*/ 22783 h 45595"/>
                <a:gd name="connsiteX7" fmla="*/ 22779 w 45586"/>
                <a:gd name="connsiteY7" fmla="*/ 0 h 45595"/>
                <a:gd name="connsiteX8" fmla="*/ 20421 w 45586"/>
                <a:gd name="connsiteY8" fmla="*/ 115 h 45595"/>
                <a:gd name="connsiteX9" fmla="*/ 20421 w 45586"/>
                <a:gd name="connsiteY9" fmla="*/ 13204 h 45595"/>
                <a:gd name="connsiteX10" fmla="*/ 26662 w 45586"/>
                <a:gd name="connsiteY10" fmla="*/ 10903 h 45595"/>
                <a:gd name="connsiteX11" fmla="*/ 37965 w 45586"/>
                <a:gd name="connsiteY11" fmla="*/ 24883 h 45595"/>
                <a:gd name="connsiteX12" fmla="*/ 22290 w 45586"/>
                <a:gd name="connsiteY12" fmla="*/ 39756 h 45595"/>
                <a:gd name="connsiteX13" fmla="*/ 18781 w 45586"/>
                <a:gd name="connsiteY13" fmla="*/ 39554 h 45595"/>
                <a:gd name="connsiteX14" fmla="*/ 18666 w 45586"/>
                <a:gd name="connsiteY14" fmla="*/ 39554 h 45595"/>
                <a:gd name="connsiteX15" fmla="*/ 12109 w 45586"/>
                <a:gd name="connsiteY15" fmla="*/ 38461 h 45595"/>
                <a:gd name="connsiteX16" fmla="*/ 11476 w 45586"/>
                <a:gd name="connsiteY16" fmla="*/ 38289 h 45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586" h="45595">
                  <a:moveTo>
                    <a:pt x="11476" y="38289"/>
                  </a:moveTo>
                  <a:cubicBezTo>
                    <a:pt x="12281" y="37310"/>
                    <a:pt x="12223" y="35297"/>
                    <a:pt x="12223" y="35297"/>
                  </a:cubicBezTo>
                  <a:lnTo>
                    <a:pt x="12223" y="35297"/>
                  </a:lnTo>
                  <a:lnTo>
                    <a:pt x="12223" y="2589"/>
                  </a:lnTo>
                  <a:cubicBezTo>
                    <a:pt x="4947" y="6386"/>
                    <a:pt x="0" y="14009"/>
                    <a:pt x="0" y="22783"/>
                  </a:cubicBezTo>
                  <a:cubicBezTo>
                    <a:pt x="0" y="35383"/>
                    <a:pt x="10210" y="45595"/>
                    <a:pt x="22779" y="45595"/>
                  </a:cubicBezTo>
                  <a:cubicBezTo>
                    <a:pt x="35376" y="45595"/>
                    <a:pt x="45587" y="35383"/>
                    <a:pt x="45587" y="22783"/>
                  </a:cubicBezTo>
                  <a:cubicBezTo>
                    <a:pt x="45587" y="10184"/>
                    <a:pt x="35376" y="0"/>
                    <a:pt x="22779" y="0"/>
                  </a:cubicBezTo>
                  <a:cubicBezTo>
                    <a:pt x="21974" y="0"/>
                    <a:pt x="21197" y="29"/>
                    <a:pt x="20421" y="115"/>
                  </a:cubicBezTo>
                  <a:lnTo>
                    <a:pt x="20421" y="13204"/>
                  </a:lnTo>
                  <a:cubicBezTo>
                    <a:pt x="21830" y="11766"/>
                    <a:pt x="24131" y="10903"/>
                    <a:pt x="26662" y="10903"/>
                  </a:cubicBezTo>
                  <a:cubicBezTo>
                    <a:pt x="33737" y="10903"/>
                    <a:pt x="37965" y="16138"/>
                    <a:pt x="37965" y="24883"/>
                  </a:cubicBezTo>
                  <a:cubicBezTo>
                    <a:pt x="37965" y="34060"/>
                    <a:pt x="31954" y="39756"/>
                    <a:pt x="22290" y="39756"/>
                  </a:cubicBezTo>
                  <a:cubicBezTo>
                    <a:pt x="21197" y="39756"/>
                    <a:pt x="19989" y="39698"/>
                    <a:pt x="18781" y="39554"/>
                  </a:cubicBezTo>
                  <a:lnTo>
                    <a:pt x="18666" y="39554"/>
                  </a:lnTo>
                  <a:cubicBezTo>
                    <a:pt x="16135" y="39410"/>
                    <a:pt x="12281" y="38490"/>
                    <a:pt x="12109" y="38461"/>
                  </a:cubicBezTo>
                  <a:lnTo>
                    <a:pt x="11476" y="38289"/>
                  </a:lnTo>
                  <a:close/>
                </a:path>
              </a:pathLst>
            </a:custGeom>
            <a:grpFill/>
            <a:ln w="2874" cap="flat">
              <a:noFill/>
              <a:prstDash val="solid"/>
              <a:miter/>
            </a:ln>
          </p:spPr>
          <p:txBody>
            <a:bodyPr rtlCol="0" anchor="ctr"/>
            <a:lstStyle/>
            <a:p>
              <a:endParaRPr lang="en-US"/>
            </a:p>
          </p:txBody>
        </p:sp>
      </p:grpSp>
      <p:pic>
        <p:nvPicPr>
          <p:cNvPr id="3" name="Imagen 2">
            <a:extLst>
              <a:ext uri="{FF2B5EF4-FFF2-40B4-BE49-F238E27FC236}">
                <a16:creationId xmlns:a16="http://schemas.microsoft.com/office/drawing/2014/main" id="{5C8D4A4B-EB92-4E40-8B0E-C9A2FD812723}"/>
              </a:ext>
            </a:extLst>
          </p:cNvPr>
          <p:cNvPicPr>
            <a:picLocks noChangeAspect="1"/>
          </p:cNvPicPr>
          <p:nvPr userDrawn="1"/>
        </p:nvPicPr>
        <p:blipFill rotWithShape="1">
          <a:blip r:embed="rId2"/>
          <a:srcRect l="1980" r="3004"/>
          <a:stretch/>
        </p:blipFill>
        <p:spPr>
          <a:xfrm>
            <a:off x="0" y="0"/>
            <a:ext cx="6715125" cy="6858000"/>
          </a:xfrm>
          <a:prstGeom prst="rect">
            <a:avLst/>
          </a:prstGeom>
        </p:spPr>
      </p:pic>
    </p:spTree>
    <p:extLst>
      <p:ext uri="{BB962C8B-B14F-4D97-AF65-F5344CB8AC3E}">
        <p14:creationId xmlns:p14="http://schemas.microsoft.com/office/powerpoint/2010/main" val="40008085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3_Header Photo Lef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0E913-BB54-1D4C-A21C-C47D0431891C}"/>
              </a:ext>
            </a:extLst>
          </p:cNvPr>
          <p:cNvSpPr>
            <a:spLocks noGrp="1"/>
          </p:cNvSpPr>
          <p:nvPr>
            <p:ph type="title"/>
          </p:nvPr>
        </p:nvSpPr>
        <p:spPr>
          <a:xfrm>
            <a:off x="5667776" y="1962935"/>
            <a:ext cx="6322594" cy="2751621"/>
          </a:xfrm>
          <a:prstGeom prst="rect">
            <a:avLst/>
          </a:prstGeom>
        </p:spPr>
        <p:txBody>
          <a:bodyPr anchor="t">
            <a:noAutofit/>
          </a:bodyPr>
          <a:lstStyle>
            <a:lvl1pPr>
              <a:defRPr sz="4400"/>
            </a:lvl1pPr>
          </a:lstStyle>
          <a:p>
            <a:r>
              <a:rPr lang="en-GB"/>
              <a:t>Click to edit Master title style</a:t>
            </a:r>
            <a:endParaRPr lang="en-US"/>
          </a:p>
        </p:txBody>
      </p:sp>
      <p:sp>
        <p:nvSpPr>
          <p:cNvPr id="24" name="TextBox 23">
            <a:extLst>
              <a:ext uri="{FF2B5EF4-FFF2-40B4-BE49-F238E27FC236}">
                <a16:creationId xmlns:a16="http://schemas.microsoft.com/office/drawing/2014/main" id="{67C5A97E-47B7-F74F-95B2-9C5F4FC4947B}"/>
              </a:ext>
            </a:extLst>
          </p:cNvPr>
          <p:cNvSpPr txBox="1"/>
          <p:nvPr userDrawn="1"/>
        </p:nvSpPr>
        <p:spPr>
          <a:xfrm>
            <a:off x="184224" y="6417378"/>
            <a:ext cx="9523828" cy="1661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 b="1" i="0" u="none" strike="noStrike" kern="1200" cap="none" spc="0" normalizeH="0" baseline="0" noProof="0">
                <a:ln>
                  <a:noFill/>
                </a:ln>
                <a:solidFill>
                  <a:srgbClr val="003D46"/>
                </a:solidFill>
                <a:effectLst/>
                <a:uLnTx/>
                <a:uFillTx/>
                <a:latin typeface="Arial" panose="020B0604020202020204" pitchFamily="34" charset="0"/>
                <a:ea typeface="+mn-ea"/>
                <a:cs typeface="Arial" panose="020B0604020202020204" pitchFamily="34" charset="0"/>
              </a:rPr>
              <a:t>All content within this presentation, both physically and intellectual is the exclusive property of </a:t>
            </a:r>
            <a:r>
              <a:rPr kumimoji="0" lang="en-GB" sz="480" b="1" i="0" u="none" strike="noStrike" kern="1200" cap="none" spc="0" normalizeH="0" baseline="0" noProof="0" err="1">
                <a:ln>
                  <a:noFill/>
                </a:ln>
                <a:solidFill>
                  <a:srgbClr val="003D46"/>
                </a:solidFill>
                <a:effectLst/>
                <a:uLnTx/>
                <a:uFillTx/>
                <a:latin typeface="Arial" panose="020B0604020202020204" pitchFamily="34" charset="0"/>
                <a:ea typeface="+mn-ea"/>
                <a:cs typeface="Arial" panose="020B0604020202020204" pitchFamily="34" charset="0"/>
              </a:rPr>
              <a:t>Bioiberica</a:t>
            </a:r>
            <a:r>
              <a:rPr kumimoji="0" lang="en-GB" sz="480" b="1" i="0" u="none" strike="noStrike" kern="1200" cap="none" spc="0" normalizeH="0" baseline="0" noProof="0">
                <a:ln>
                  <a:noFill/>
                </a:ln>
                <a:solidFill>
                  <a:srgbClr val="003D46"/>
                </a:solidFill>
                <a:effectLst/>
                <a:uLnTx/>
                <a:uFillTx/>
                <a:latin typeface="Arial" panose="020B0604020202020204" pitchFamily="34" charset="0"/>
                <a:ea typeface="+mn-ea"/>
                <a:cs typeface="Arial" panose="020B0604020202020204" pitchFamily="34" charset="0"/>
              </a:rPr>
              <a:t>. This presentation may not be distributed in full or in part to any person or third party without the written permission of </a:t>
            </a:r>
            <a:r>
              <a:rPr kumimoji="0" lang="en-GB" sz="480" b="1" i="0" u="none" strike="noStrike" kern="1200" cap="none" spc="0" normalizeH="0" baseline="0" noProof="0" err="1">
                <a:ln>
                  <a:noFill/>
                </a:ln>
                <a:solidFill>
                  <a:srgbClr val="003D46"/>
                </a:solidFill>
                <a:effectLst/>
                <a:uLnTx/>
                <a:uFillTx/>
                <a:latin typeface="Arial" panose="020B0604020202020204" pitchFamily="34" charset="0"/>
                <a:ea typeface="+mn-ea"/>
                <a:cs typeface="Arial" panose="020B0604020202020204" pitchFamily="34" charset="0"/>
              </a:rPr>
              <a:t>Bioiberica</a:t>
            </a:r>
            <a:r>
              <a:rPr kumimoji="0" lang="en-GB" sz="480" b="1" i="0" u="none" strike="noStrike" kern="1200" cap="none" spc="0" normalizeH="0" baseline="0" noProof="0">
                <a:ln>
                  <a:noFill/>
                </a:ln>
                <a:solidFill>
                  <a:srgbClr val="003D46"/>
                </a:solidFill>
                <a:effectLst/>
                <a:uLnTx/>
                <a:uFillTx/>
                <a:latin typeface="Arial" panose="020B0604020202020204" pitchFamily="34" charset="0"/>
                <a:ea typeface="+mn-ea"/>
                <a:cs typeface="Arial" panose="020B0604020202020204" pitchFamily="34" charset="0"/>
              </a:rPr>
              <a:t>. ©2021</a:t>
            </a:r>
          </a:p>
        </p:txBody>
      </p:sp>
      <p:cxnSp>
        <p:nvCxnSpPr>
          <p:cNvPr id="25" name="Straight Connector 24">
            <a:extLst>
              <a:ext uri="{FF2B5EF4-FFF2-40B4-BE49-F238E27FC236}">
                <a16:creationId xmlns:a16="http://schemas.microsoft.com/office/drawing/2014/main" id="{A1D6A408-8F46-8545-BF08-5BD6319A589F}"/>
              </a:ext>
            </a:extLst>
          </p:cNvPr>
          <p:cNvCxnSpPr/>
          <p:nvPr userDrawn="1"/>
        </p:nvCxnSpPr>
        <p:spPr>
          <a:xfrm>
            <a:off x="281354" y="6358597"/>
            <a:ext cx="11605846" cy="0"/>
          </a:xfrm>
          <a:prstGeom prst="line">
            <a:avLst/>
          </a:prstGeom>
          <a:ln w="6350">
            <a:solidFill>
              <a:srgbClr val="003D46"/>
            </a:solidFill>
          </a:ln>
        </p:spPr>
        <p:style>
          <a:lnRef idx="1">
            <a:schemeClr val="accent1"/>
          </a:lnRef>
          <a:fillRef idx="0">
            <a:schemeClr val="accent1"/>
          </a:fillRef>
          <a:effectRef idx="0">
            <a:schemeClr val="accent1"/>
          </a:effectRef>
          <a:fontRef idx="minor">
            <a:schemeClr val="tx1"/>
          </a:fontRef>
        </p:style>
      </p:cxnSp>
      <p:grpSp>
        <p:nvGrpSpPr>
          <p:cNvPr id="23" name="Graphic 7">
            <a:extLst>
              <a:ext uri="{FF2B5EF4-FFF2-40B4-BE49-F238E27FC236}">
                <a16:creationId xmlns:a16="http://schemas.microsoft.com/office/drawing/2014/main" id="{D17332DE-9BF9-5E4B-B8AF-BC6555B18589}"/>
              </a:ext>
            </a:extLst>
          </p:cNvPr>
          <p:cNvGrpSpPr/>
          <p:nvPr userDrawn="1"/>
        </p:nvGrpSpPr>
        <p:grpSpPr>
          <a:xfrm>
            <a:off x="11118683" y="6430454"/>
            <a:ext cx="776190" cy="153123"/>
            <a:chOff x="5980466" y="3405957"/>
            <a:chExt cx="231124" cy="45595"/>
          </a:xfrm>
          <a:solidFill>
            <a:srgbClr val="003D46"/>
          </a:solidFill>
        </p:grpSpPr>
        <p:sp>
          <p:nvSpPr>
            <p:cNvPr id="26" name="Graphic 7">
              <a:extLst>
                <a:ext uri="{FF2B5EF4-FFF2-40B4-BE49-F238E27FC236}">
                  <a16:creationId xmlns:a16="http://schemas.microsoft.com/office/drawing/2014/main" id="{458A748F-903C-404E-ACE0-E17EF68380C7}"/>
                </a:ext>
              </a:extLst>
            </p:cNvPr>
            <p:cNvSpPr/>
            <p:nvPr/>
          </p:nvSpPr>
          <p:spPr>
            <a:xfrm>
              <a:off x="6038218" y="3416918"/>
              <a:ext cx="19327" cy="28622"/>
            </a:xfrm>
            <a:custGeom>
              <a:avLst/>
              <a:gdLst>
                <a:gd name="connsiteX0" fmla="*/ 14697 w 19327"/>
                <a:gd name="connsiteY0" fmla="*/ 13117 h 28622"/>
                <a:gd name="connsiteX1" fmla="*/ 17602 w 19327"/>
                <a:gd name="connsiteY1" fmla="*/ 7594 h 28622"/>
                <a:gd name="connsiteX2" fmla="*/ 6989 w 19327"/>
                <a:gd name="connsiteY2" fmla="*/ 0 h 28622"/>
                <a:gd name="connsiteX3" fmla="*/ 604 w 19327"/>
                <a:gd name="connsiteY3" fmla="*/ 431 h 28622"/>
                <a:gd name="connsiteX4" fmla="*/ 0 w 19327"/>
                <a:gd name="connsiteY4" fmla="*/ 546 h 28622"/>
                <a:gd name="connsiteX5" fmla="*/ 0 w 19327"/>
                <a:gd name="connsiteY5" fmla="*/ 28076 h 28622"/>
                <a:gd name="connsiteX6" fmla="*/ 661 w 19327"/>
                <a:gd name="connsiteY6" fmla="*/ 28162 h 28622"/>
                <a:gd name="connsiteX7" fmla="*/ 7248 w 19327"/>
                <a:gd name="connsiteY7" fmla="*/ 28623 h 28622"/>
                <a:gd name="connsiteX8" fmla="*/ 19327 w 19327"/>
                <a:gd name="connsiteY8" fmla="*/ 20166 h 28622"/>
                <a:gd name="connsiteX9" fmla="*/ 14697 w 19327"/>
                <a:gd name="connsiteY9" fmla="*/ 13117 h 28622"/>
                <a:gd name="connsiteX10" fmla="*/ 5407 w 19327"/>
                <a:gd name="connsiteY10" fmla="*/ 11363 h 28622"/>
                <a:gd name="connsiteX11" fmla="*/ 5407 w 19327"/>
                <a:gd name="connsiteY11" fmla="*/ 4516 h 28622"/>
                <a:gd name="connsiteX12" fmla="*/ 7363 w 19327"/>
                <a:gd name="connsiteY12" fmla="*/ 4459 h 28622"/>
                <a:gd name="connsiteX13" fmla="*/ 12137 w 19327"/>
                <a:gd name="connsiteY13" fmla="*/ 7824 h 28622"/>
                <a:gd name="connsiteX14" fmla="*/ 7478 w 19327"/>
                <a:gd name="connsiteY14" fmla="*/ 11363 h 28622"/>
                <a:gd name="connsiteX15" fmla="*/ 5407 w 19327"/>
                <a:gd name="connsiteY15" fmla="*/ 11363 h 28622"/>
                <a:gd name="connsiteX16" fmla="*/ 13662 w 19327"/>
                <a:gd name="connsiteY16" fmla="*/ 20022 h 28622"/>
                <a:gd name="connsiteX17" fmla="*/ 7650 w 19327"/>
                <a:gd name="connsiteY17" fmla="*/ 23934 h 28622"/>
                <a:gd name="connsiteX18" fmla="*/ 5407 w 19327"/>
                <a:gd name="connsiteY18" fmla="*/ 23876 h 28622"/>
                <a:gd name="connsiteX19" fmla="*/ 5407 w 19327"/>
                <a:gd name="connsiteY19" fmla="*/ 15994 h 28622"/>
                <a:gd name="connsiteX20" fmla="*/ 7881 w 19327"/>
                <a:gd name="connsiteY20" fmla="*/ 15994 h 28622"/>
                <a:gd name="connsiteX21" fmla="*/ 13662 w 19327"/>
                <a:gd name="connsiteY21" fmla="*/ 20022 h 2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27" h="28622">
                  <a:moveTo>
                    <a:pt x="14697" y="13117"/>
                  </a:moveTo>
                  <a:cubicBezTo>
                    <a:pt x="16250" y="12053"/>
                    <a:pt x="17602" y="10212"/>
                    <a:pt x="17602" y="7594"/>
                  </a:cubicBezTo>
                  <a:cubicBezTo>
                    <a:pt x="17602" y="1323"/>
                    <a:pt x="11821" y="0"/>
                    <a:pt x="6989" y="0"/>
                  </a:cubicBezTo>
                  <a:cubicBezTo>
                    <a:pt x="4429" y="0"/>
                    <a:pt x="1870" y="172"/>
                    <a:pt x="604" y="431"/>
                  </a:cubicBezTo>
                  <a:lnTo>
                    <a:pt x="0" y="546"/>
                  </a:lnTo>
                  <a:lnTo>
                    <a:pt x="0" y="28076"/>
                  </a:lnTo>
                  <a:lnTo>
                    <a:pt x="661" y="28162"/>
                  </a:lnTo>
                  <a:cubicBezTo>
                    <a:pt x="2905" y="28450"/>
                    <a:pt x="5350" y="28623"/>
                    <a:pt x="7248" y="28623"/>
                  </a:cubicBezTo>
                  <a:cubicBezTo>
                    <a:pt x="17774" y="28623"/>
                    <a:pt x="19327" y="23330"/>
                    <a:pt x="19327" y="20166"/>
                  </a:cubicBezTo>
                  <a:cubicBezTo>
                    <a:pt x="19327" y="16771"/>
                    <a:pt x="17602" y="14239"/>
                    <a:pt x="14697" y="13117"/>
                  </a:cubicBezTo>
                  <a:moveTo>
                    <a:pt x="5407" y="11363"/>
                  </a:moveTo>
                  <a:lnTo>
                    <a:pt x="5407" y="4516"/>
                  </a:lnTo>
                  <a:cubicBezTo>
                    <a:pt x="5925" y="4459"/>
                    <a:pt x="6557" y="4459"/>
                    <a:pt x="7363" y="4459"/>
                  </a:cubicBezTo>
                  <a:cubicBezTo>
                    <a:pt x="9549" y="4459"/>
                    <a:pt x="12137" y="5034"/>
                    <a:pt x="12137" y="7824"/>
                  </a:cubicBezTo>
                  <a:cubicBezTo>
                    <a:pt x="12137" y="10212"/>
                    <a:pt x="10613" y="11363"/>
                    <a:pt x="7478" y="11363"/>
                  </a:cubicBezTo>
                  <a:lnTo>
                    <a:pt x="5407" y="11363"/>
                  </a:lnTo>
                  <a:close/>
                  <a:moveTo>
                    <a:pt x="13662" y="20022"/>
                  </a:moveTo>
                  <a:cubicBezTo>
                    <a:pt x="13662" y="21690"/>
                    <a:pt x="13029" y="23934"/>
                    <a:pt x="7650" y="23934"/>
                  </a:cubicBezTo>
                  <a:cubicBezTo>
                    <a:pt x="7104" y="23934"/>
                    <a:pt x="6155" y="23934"/>
                    <a:pt x="5407" y="23876"/>
                  </a:cubicBezTo>
                  <a:lnTo>
                    <a:pt x="5407" y="15994"/>
                  </a:lnTo>
                  <a:lnTo>
                    <a:pt x="7881" y="15994"/>
                  </a:lnTo>
                  <a:cubicBezTo>
                    <a:pt x="13057" y="15965"/>
                    <a:pt x="13662" y="18267"/>
                    <a:pt x="13662" y="20022"/>
                  </a:cubicBezTo>
                </a:path>
              </a:pathLst>
            </a:custGeom>
            <a:grpFill/>
            <a:ln w="287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7" name="Graphic 7">
              <a:extLst>
                <a:ext uri="{FF2B5EF4-FFF2-40B4-BE49-F238E27FC236}">
                  <a16:creationId xmlns:a16="http://schemas.microsoft.com/office/drawing/2014/main" id="{63E7490B-EE64-B947-8964-3EB027F7A21E}"/>
                </a:ext>
              </a:extLst>
            </p:cNvPr>
            <p:cNvSpPr/>
            <p:nvPr/>
          </p:nvSpPr>
          <p:spPr>
            <a:xfrm>
              <a:off x="6071092" y="3424426"/>
              <a:ext cx="20017" cy="21114"/>
            </a:xfrm>
            <a:custGeom>
              <a:avLst/>
              <a:gdLst>
                <a:gd name="connsiteX0" fmla="*/ 10009 w 20017"/>
                <a:gd name="connsiteY0" fmla="*/ 0 h 21114"/>
                <a:gd name="connsiteX1" fmla="*/ 0 w 20017"/>
                <a:gd name="connsiteY1" fmla="*/ 10586 h 21114"/>
                <a:gd name="connsiteX2" fmla="*/ 10009 w 20017"/>
                <a:gd name="connsiteY2" fmla="*/ 21115 h 21114"/>
                <a:gd name="connsiteX3" fmla="*/ 20018 w 20017"/>
                <a:gd name="connsiteY3" fmla="*/ 10586 h 21114"/>
                <a:gd name="connsiteX4" fmla="*/ 10009 w 20017"/>
                <a:gd name="connsiteY4" fmla="*/ 0 h 21114"/>
                <a:gd name="connsiteX5" fmla="*/ 14467 w 20017"/>
                <a:gd name="connsiteY5" fmla="*/ 10557 h 21114"/>
                <a:gd name="connsiteX6" fmla="*/ 10009 w 20017"/>
                <a:gd name="connsiteY6" fmla="*/ 16685 h 21114"/>
                <a:gd name="connsiteX7" fmla="*/ 5580 w 20017"/>
                <a:gd name="connsiteY7" fmla="*/ 10557 h 21114"/>
                <a:gd name="connsiteX8" fmla="*/ 10009 w 20017"/>
                <a:gd name="connsiteY8" fmla="*/ 4459 h 21114"/>
                <a:gd name="connsiteX9" fmla="*/ 14467 w 20017"/>
                <a:gd name="connsiteY9" fmla="*/ 10557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017" h="21114">
                  <a:moveTo>
                    <a:pt x="10009" y="0"/>
                  </a:moveTo>
                  <a:cubicBezTo>
                    <a:pt x="3825" y="0"/>
                    <a:pt x="0" y="4056"/>
                    <a:pt x="0" y="10586"/>
                  </a:cubicBezTo>
                  <a:cubicBezTo>
                    <a:pt x="0" y="17087"/>
                    <a:pt x="3825" y="21115"/>
                    <a:pt x="10009" y="21115"/>
                  </a:cubicBezTo>
                  <a:cubicBezTo>
                    <a:pt x="16164" y="21115"/>
                    <a:pt x="20018" y="17087"/>
                    <a:pt x="20018" y="10586"/>
                  </a:cubicBezTo>
                  <a:cubicBezTo>
                    <a:pt x="20018" y="4056"/>
                    <a:pt x="16164" y="0"/>
                    <a:pt x="10009" y="0"/>
                  </a:cubicBezTo>
                  <a:moveTo>
                    <a:pt x="14467" y="10557"/>
                  </a:moveTo>
                  <a:cubicBezTo>
                    <a:pt x="14467" y="14671"/>
                    <a:pt x="13000" y="16685"/>
                    <a:pt x="10009" y="16685"/>
                  </a:cubicBezTo>
                  <a:cubicBezTo>
                    <a:pt x="7047" y="16685"/>
                    <a:pt x="5580" y="14671"/>
                    <a:pt x="5580" y="10557"/>
                  </a:cubicBezTo>
                  <a:cubicBezTo>
                    <a:pt x="5580" y="6444"/>
                    <a:pt x="7018" y="4459"/>
                    <a:pt x="10009" y="4459"/>
                  </a:cubicBezTo>
                  <a:cubicBezTo>
                    <a:pt x="13000" y="4459"/>
                    <a:pt x="14467" y="6473"/>
                    <a:pt x="14467" y="10557"/>
                  </a:cubicBezTo>
                </a:path>
              </a:pathLst>
            </a:custGeom>
            <a:grpFill/>
            <a:ln w="287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8" name="Graphic 7">
              <a:extLst>
                <a:ext uri="{FF2B5EF4-FFF2-40B4-BE49-F238E27FC236}">
                  <a16:creationId xmlns:a16="http://schemas.microsoft.com/office/drawing/2014/main" id="{7B38C128-FA15-754F-980D-4FDAC8407473}"/>
                </a:ext>
              </a:extLst>
            </p:cNvPr>
            <p:cNvSpPr/>
            <p:nvPr/>
          </p:nvSpPr>
          <p:spPr>
            <a:xfrm>
              <a:off x="6106037" y="3416284"/>
              <a:ext cx="19212" cy="29255"/>
            </a:xfrm>
            <a:custGeom>
              <a:avLst/>
              <a:gdLst>
                <a:gd name="connsiteX0" fmla="*/ 10325 w 19212"/>
                <a:gd name="connsiteY0" fmla="*/ 8141 h 29255"/>
                <a:gd name="connsiteX1" fmla="*/ 5378 w 19212"/>
                <a:gd name="connsiteY1" fmla="*/ 9694 h 29255"/>
                <a:gd name="connsiteX2" fmla="*/ 5378 w 19212"/>
                <a:gd name="connsiteY2" fmla="*/ 288 h 29255"/>
                <a:gd name="connsiteX3" fmla="*/ 4746 w 19212"/>
                <a:gd name="connsiteY3" fmla="*/ 173 h 29255"/>
                <a:gd name="connsiteX4" fmla="*/ 2675 w 19212"/>
                <a:gd name="connsiteY4" fmla="*/ 0 h 29255"/>
                <a:gd name="connsiteX5" fmla="*/ 633 w 19212"/>
                <a:gd name="connsiteY5" fmla="*/ 173 h 29255"/>
                <a:gd name="connsiteX6" fmla="*/ 0 w 19212"/>
                <a:gd name="connsiteY6" fmla="*/ 288 h 29255"/>
                <a:gd name="connsiteX7" fmla="*/ 0 w 19212"/>
                <a:gd name="connsiteY7" fmla="*/ 28019 h 29255"/>
                <a:gd name="connsiteX8" fmla="*/ 518 w 19212"/>
                <a:gd name="connsiteY8" fmla="*/ 28192 h 29255"/>
                <a:gd name="connsiteX9" fmla="*/ 7277 w 19212"/>
                <a:gd name="connsiteY9" fmla="*/ 29256 h 29255"/>
                <a:gd name="connsiteX10" fmla="*/ 19213 w 19212"/>
                <a:gd name="connsiteY10" fmla="*/ 18238 h 29255"/>
                <a:gd name="connsiteX11" fmla="*/ 10325 w 19212"/>
                <a:gd name="connsiteY11" fmla="*/ 8141 h 29255"/>
                <a:gd name="connsiteX12" fmla="*/ 13662 w 19212"/>
                <a:gd name="connsiteY12" fmla="*/ 18382 h 29255"/>
                <a:gd name="connsiteX13" fmla="*/ 7737 w 19212"/>
                <a:gd name="connsiteY13" fmla="*/ 24653 h 29255"/>
                <a:gd name="connsiteX14" fmla="*/ 5378 w 19212"/>
                <a:gd name="connsiteY14" fmla="*/ 24423 h 29255"/>
                <a:gd name="connsiteX15" fmla="*/ 5378 w 19212"/>
                <a:gd name="connsiteY15" fmla="*/ 17174 h 29255"/>
                <a:gd name="connsiteX16" fmla="*/ 9606 w 19212"/>
                <a:gd name="connsiteY16" fmla="*/ 12744 h 29255"/>
                <a:gd name="connsiteX17" fmla="*/ 13662 w 19212"/>
                <a:gd name="connsiteY17" fmla="*/ 18382 h 29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212" h="29255">
                  <a:moveTo>
                    <a:pt x="10325" y="8141"/>
                  </a:moveTo>
                  <a:cubicBezTo>
                    <a:pt x="8427" y="8141"/>
                    <a:pt x="6673" y="8688"/>
                    <a:pt x="5378" y="9694"/>
                  </a:cubicBezTo>
                  <a:lnTo>
                    <a:pt x="5378" y="288"/>
                  </a:lnTo>
                  <a:lnTo>
                    <a:pt x="4746" y="173"/>
                  </a:lnTo>
                  <a:cubicBezTo>
                    <a:pt x="3969" y="29"/>
                    <a:pt x="3049" y="0"/>
                    <a:pt x="2675" y="0"/>
                  </a:cubicBezTo>
                  <a:cubicBezTo>
                    <a:pt x="2330" y="0"/>
                    <a:pt x="1409" y="29"/>
                    <a:pt x="633" y="173"/>
                  </a:cubicBezTo>
                  <a:lnTo>
                    <a:pt x="0" y="288"/>
                  </a:lnTo>
                  <a:lnTo>
                    <a:pt x="0" y="28019"/>
                  </a:lnTo>
                  <a:lnTo>
                    <a:pt x="518" y="28192"/>
                  </a:lnTo>
                  <a:cubicBezTo>
                    <a:pt x="2013" y="28681"/>
                    <a:pt x="4659" y="29256"/>
                    <a:pt x="7277" y="29256"/>
                  </a:cubicBezTo>
                  <a:cubicBezTo>
                    <a:pt x="14870" y="29256"/>
                    <a:pt x="19213" y="25229"/>
                    <a:pt x="19213" y="18238"/>
                  </a:cubicBezTo>
                  <a:cubicBezTo>
                    <a:pt x="19241" y="11823"/>
                    <a:pt x="15991" y="8141"/>
                    <a:pt x="10325" y="8141"/>
                  </a:cubicBezTo>
                  <a:moveTo>
                    <a:pt x="13662" y="18382"/>
                  </a:moveTo>
                  <a:cubicBezTo>
                    <a:pt x="13662" y="22438"/>
                    <a:pt x="11562" y="24653"/>
                    <a:pt x="7737" y="24653"/>
                  </a:cubicBezTo>
                  <a:cubicBezTo>
                    <a:pt x="6845" y="24653"/>
                    <a:pt x="6040" y="24567"/>
                    <a:pt x="5378" y="24423"/>
                  </a:cubicBezTo>
                  <a:lnTo>
                    <a:pt x="5378" y="17174"/>
                  </a:lnTo>
                  <a:cubicBezTo>
                    <a:pt x="5378" y="13060"/>
                    <a:pt x="8600" y="12744"/>
                    <a:pt x="9606" y="12744"/>
                  </a:cubicBezTo>
                  <a:cubicBezTo>
                    <a:pt x="11476" y="12744"/>
                    <a:pt x="13662" y="13405"/>
                    <a:pt x="13662" y="18382"/>
                  </a:cubicBezTo>
                </a:path>
              </a:pathLst>
            </a:custGeom>
            <a:grpFill/>
            <a:ln w="287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9" name="Graphic 7">
              <a:extLst>
                <a:ext uri="{FF2B5EF4-FFF2-40B4-BE49-F238E27FC236}">
                  <a16:creationId xmlns:a16="http://schemas.microsoft.com/office/drawing/2014/main" id="{1BC5AD91-B86E-7C4F-9B41-3807AD281024}"/>
                </a:ext>
              </a:extLst>
            </p:cNvPr>
            <p:cNvSpPr/>
            <p:nvPr/>
          </p:nvSpPr>
          <p:spPr>
            <a:xfrm>
              <a:off x="6128384" y="3424426"/>
              <a:ext cx="19212" cy="21085"/>
            </a:xfrm>
            <a:custGeom>
              <a:avLst/>
              <a:gdLst>
                <a:gd name="connsiteX0" fmla="*/ 10124 w 19212"/>
                <a:gd name="connsiteY0" fmla="*/ 0 h 21085"/>
                <a:gd name="connsiteX1" fmla="*/ 0 w 19212"/>
                <a:gd name="connsiteY1" fmla="*/ 10672 h 21085"/>
                <a:gd name="connsiteX2" fmla="*/ 11015 w 19212"/>
                <a:gd name="connsiteY2" fmla="*/ 21086 h 21085"/>
                <a:gd name="connsiteX3" fmla="*/ 17487 w 19212"/>
                <a:gd name="connsiteY3" fmla="*/ 19993 h 21085"/>
                <a:gd name="connsiteX4" fmla="*/ 17976 w 19212"/>
                <a:gd name="connsiteY4" fmla="*/ 19792 h 21085"/>
                <a:gd name="connsiteX5" fmla="*/ 17947 w 19212"/>
                <a:gd name="connsiteY5" fmla="*/ 19274 h 21085"/>
                <a:gd name="connsiteX6" fmla="*/ 17113 w 19212"/>
                <a:gd name="connsiteY6" fmla="*/ 16052 h 21085"/>
                <a:gd name="connsiteX7" fmla="*/ 16796 w 19212"/>
                <a:gd name="connsiteY7" fmla="*/ 15505 h 21085"/>
                <a:gd name="connsiteX8" fmla="*/ 16193 w 19212"/>
                <a:gd name="connsiteY8" fmla="*/ 15735 h 21085"/>
                <a:gd name="connsiteX9" fmla="*/ 11246 w 19212"/>
                <a:gd name="connsiteY9" fmla="*/ 16598 h 21085"/>
                <a:gd name="connsiteX10" fmla="*/ 5637 w 19212"/>
                <a:gd name="connsiteY10" fmla="*/ 12197 h 21085"/>
                <a:gd name="connsiteX11" fmla="*/ 19040 w 19212"/>
                <a:gd name="connsiteY11" fmla="*/ 12197 h 21085"/>
                <a:gd name="connsiteX12" fmla="*/ 19126 w 19212"/>
                <a:gd name="connsiteY12" fmla="*/ 11075 h 21085"/>
                <a:gd name="connsiteX13" fmla="*/ 19212 w 19212"/>
                <a:gd name="connsiteY13" fmla="*/ 9378 h 21085"/>
                <a:gd name="connsiteX14" fmla="*/ 10124 w 19212"/>
                <a:gd name="connsiteY14" fmla="*/ 0 h 21085"/>
                <a:gd name="connsiteX15" fmla="*/ 10009 w 19212"/>
                <a:gd name="connsiteY15" fmla="*/ 4401 h 21085"/>
                <a:gd name="connsiteX16" fmla="*/ 13834 w 19212"/>
                <a:gd name="connsiteY16" fmla="*/ 7997 h 21085"/>
                <a:gd name="connsiteX17" fmla="*/ 5752 w 19212"/>
                <a:gd name="connsiteY17" fmla="*/ 7997 h 21085"/>
                <a:gd name="connsiteX18" fmla="*/ 10009 w 19212"/>
                <a:gd name="connsiteY18" fmla="*/ 4401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212" h="21085">
                  <a:moveTo>
                    <a:pt x="10124" y="0"/>
                  </a:moveTo>
                  <a:cubicBezTo>
                    <a:pt x="3883" y="0"/>
                    <a:pt x="0" y="4085"/>
                    <a:pt x="0" y="10672"/>
                  </a:cubicBezTo>
                  <a:cubicBezTo>
                    <a:pt x="0" y="17404"/>
                    <a:pt x="3911" y="21086"/>
                    <a:pt x="11015" y="21086"/>
                  </a:cubicBezTo>
                  <a:cubicBezTo>
                    <a:pt x="13604" y="21086"/>
                    <a:pt x="15703" y="20741"/>
                    <a:pt x="17487" y="19993"/>
                  </a:cubicBezTo>
                  <a:lnTo>
                    <a:pt x="17976" y="19792"/>
                  </a:lnTo>
                  <a:lnTo>
                    <a:pt x="17947" y="19274"/>
                  </a:lnTo>
                  <a:cubicBezTo>
                    <a:pt x="17889" y="18094"/>
                    <a:pt x="17573" y="16857"/>
                    <a:pt x="17113" y="16052"/>
                  </a:cubicBezTo>
                  <a:lnTo>
                    <a:pt x="16796" y="15505"/>
                  </a:lnTo>
                  <a:lnTo>
                    <a:pt x="16193" y="15735"/>
                  </a:lnTo>
                  <a:cubicBezTo>
                    <a:pt x="14668" y="16311"/>
                    <a:pt x="13000" y="16598"/>
                    <a:pt x="11246" y="16598"/>
                  </a:cubicBezTo>
                  <a:cubicBezTo>
                    <a:pt x="7708" y="16598"/>
                    <a:pt x="5982" y="15246"/>
                    <a:pt x="5637" y="12197"/>
                  </a:cubicBezTo>
                  <a:lnTo>
                    <a:pt x="19040" y="12197"/>
                  </a:lnTo>
                  <a:lnTo>
                    <a:pt x="19126" y="11075"/>
                  </a:lnTo>
                  <a:cubicBezTo>
                    <a:pt x="19155" y="10586"/>
                    <a:pt x="19212" y="9953"/>
                    <a:pt x="19212" y="9378"/>
                  </a:cubicBezTo>
                  <a:cubicBezTo>
                    <a:pt x="19212" y="3682"/>
                    <a:pt x="15646" y="0"/>
                    <a:pt x="10124" y="0"/>
                  </a:cubicBezTo>
                  <a:moveTo>
                    <a:pt x="10009" y="4401"/>
                  </a:moveTo>
                  <a:cubicBezTo>
                    <a:pt x="12971" y="4401"/>
                    <a:pt x="13690" y="6703"/>
                    <a:pt x="13834" y="7997"/>
                  </a:cubicBezTo>
                  <a:lnTo>
                    <a:pt x="5752" y="7997"/>
                  </a:lnTo>
                  <a:cubicBezTo>
                    <a:pt x="6270" y="5581"/>
                    <a:pt x="7651" y="4401"/>
                    <a:pt x="10009" y="4401"/>
                  </a:cubicBezTo>
                </a:path>
              </a:pathLst>
            </a:custGeom>
            <a:grpFill/>
            <a:ln w="287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0" name="Graphic 7">
              <a:extLst>
                <a:ext uri="{FF2B5EF4-FFF2-40B4-BE49-F238E27FC236}">
                  <a16:creationId xmlns:a16="http://schemas.microsoft.com/office/drawing/2014/main" id="{CAF372C2-2F37-454B-BF7F-6E88733A73BD}"/>
                </a:ext>
              </a:extLst>
            </p:cNvPr>
            <p:cNvSpPr/>
            <p:nvPr/>
          </p:nvSpPr>
          <p:spPr>
            <a:xfrm>
              <a:off x="6151307" y="3424684"/>
              <a:ext cx="12051" cy="20539"/>
            </a:xfrm>
            <a:custGeom>
              <a:avLst/>
              <a:gdLst>
                <a:gd name="connsiteX0" fmla="*/ 11735 w 12051"/>
                <a:gd name="connsiteY0" fmla="*/ 201 h 20539"/>
                <a:gd name="connsiteX1" fmla="*/ 11217 w 12051"/>
                <a:gd name="connsiteY1" fmla="*/ 144 h 20539"/>
                <a:gd name="connsiteX2" fmla="*/ 9923 w 12051"/>
                <a:gd name="connsiteY2" fmla="*/ 58 h 20539"/>
                <a:gd name="connsiteX3" fmla="*/ 4947 w 12051"/>
                <a:gd name="connsiteY3" fmla="*/ 1985 h 20539"/>
                <a:gd name="connsiteX4" fmla="*/ 4746 w 12051"/>
                <a:gd name="connsiteY4" fmla="*/ 777 h 20539"/>
                <a:gd name="connsiteX5" fmla="*/ 4659 w 12051"/>
                <a:gd name="connsiteY5" fmla="*/ 288 h 20539"/>
                <a:gd name="connsiteX6" fmla="*/ 4171 w 12051"/>
                <a:gd name="connsiteY6" fmla="*/ 173 h 20539"/>
                <a:gd name="connsiteX7" fmla="*/ 2387 w 12051"/>
                <a:gd name="connsiteY7" fmla="*/ 0 h 20539"/>
                <a:gd name="connsiteX8" fmla="*/ 633 w 12051"/>
                <a:gd name="connsiteY8" fmla="*/ 173 h 20539"/>
                <a:gd name="connsiteX9" fmla="*/ 0 w 12051"/>
                <a:gd name="connsiteY9" fmla="*/ 288 h 20539"/>
                <a:gd name="connsiteX10" fmla="*/ 0 w 12051"/>
                <a:gd name="connsiteY10" fmla="*/ 20281 h 20539"/>
                <a:gd name="connsiteX11" fmla="*/ 633 w 12051"/>
                <a:gd name="connsiteY11" fmla="*/ 20396 h 20539"/>
                <a:gd name="connsiteX12" fmla="*/ 2704 w 12051"/>
                <a:gd name="connsiteY12" fmla="*/ 20540 h 20539"/>
                <a:gd name="connsiteX13" fmla="*/ 4746 w 12051"/>
                <a:gd name="connsiteY13" fmla="*/ 20367 h 20539"/>
                <a:gd name="connsiteX14" fmla="*/ 5378 w 12051"/>
                <a:gd name="connsiteY14" fmla="*/ 20252 h 20539"/>
                <a:gd name="connsiteX15" fmla="*/ 5378 w 12051"/>
                <a:gd name="connsiteY15" fmla="*/ 10327 h 20539"/>
                <a:gd name="connsiteX16" fmla="*/ 9951 w 12051"/>
                <a:gd name="connsiteY16" fmla="*/ 4861 h 20539"/>
                <a:gd name="connsiteX17" fmla="*/ 10354 w 12051"/>
                <a:gd name="connsiteY17" fmla="*/ 4861 h 20539"/>
                <a:gd name="connsiteX18" fmla="*/ 10929 w 12051"/>
                <a:gd name="connsiteY18" fmla="*/ 4919 h 20539"/>
                <a:gd name="connsiteX19" fmla="*/ 11706 w 12051"/>
                <a:gd name="connsiteY19" fmla="*/ 5121 h 20539"/>
                <a:gd name="connsiteX20" fmla="*/ 11850 w 12051"/>
                <a:gd name="connsiteY20" fmla="*/ 4344 h 20539"/>
                <a:gd name="connsiteX21" fmla="*/ 12051 w 12051"/>
                <a:gd name="connsiteY21" fmla="*/ 2359 h 20539"/>
                <a:gd name="connsiteX22" fmla="*/ 11878 w 12051"/>
                <a:gd name="connsiteY22" fmla="*/ 719 h 20539"/>
                <a:gd name="connsiteX23" fmla="*/ 11735 w 12051"/>
                <a:gd name="connsiteY23" fmla="*/ 201 h 2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51" h="20539">
                  <a:moveTo>
                    <a:pt x="11735" y="201"/>
                  </a:moveTo>
                  <a:lnTo>
                    <a:pt x="11217" y="144"/>
                  </a:lnTo>
                  <a:cubicBezTo>
                    <a:pt x="10901" y="115"/>
                    <a:pt x="10383" y="58"/>
                    <a:pt x="9923" y="58"/>
                  </a:cubicBezTo>
                  <a:cubicBezTo>
                    <a:pt x="7967" y="58"/>
                    <a:pt x="6299" y="690"/>
                    <a:pt x="4947" y="1985"/>
                  </a:cubicBezTo>
                  <a:cubicBezTo>
                    <a:pt x="4890" y="1496"/>
                    <a:pt x="4803" y="1064"/>
                    <a:pt x="4746" y="777"/>
                  </a:cubicBezTo>
                  <a:lnTo>
                    <a:pt x="4659" y="288"/>
                  </a:lnTo>
                  <a:lnTo>
                    <a:pt x="4171" y="173"/>
                  </a:lnTo>
                  <a:cubicBezTo>
                    <a:pt x="3710" y="58"/>
                    <a:pt x="3106" y="0"/>
                    <a:pt x="2387" y="0"/>
                  </a:cubicBezTo>
                  <a:cubicBezTo>
                    <a:pt x="1726" y="0"/>
                    <a:pt x="1208" y="58"/>
                    <a:pt x="633" y="173"/>
                  </a:cubicBezTo>
                  <a:lnTo>
                    <a:pt x="0" y="288"/>
                  </a:lnTo>
                  <a:lnTo>
                    <a:pt x="0" y="20281"/>
                  </a:lnTo>
                  <a:lnTo>
                    <a:pt x="633" y="20396"/>
                  </a:lnTo>
                  <a:cubicBezTo>
                    <a:pt x="1409" y="20540"/>
                    <a:pt x="2272" y="20540"/>
                    <a:pt x="2704" y="20540"/>
                  </a:cubicBezTo>
                  <a:cubicBezTo>
                    <a:pt x="3164" y="20540"/>
                    <a:pt x="4027" y="20511"/>
                    <a:pt x="4746" y="20367"/>
                  </a:cubicBezTo>
                  <a:lnTo>
                    <a:pt x="5378" y="20252"/>
                  </a:lnTo>
                  <a:lnTo>
                    <a:pt x="5378" y="10327"/>
                  </a:lnTo>
                  <a:cubicBezTo>
                    <a:pt x="5378" y="6588"/>
                    <a:pt x="6845" y="4861"/>
                    <a:pt x="9951" y="4861"/>
                  </a:cubicBezTo>
                  <a:lnTo>
                    <a:pt x="10354" y="4861"/>
                  </a:lnTo>
                  <a:cubicBezTo>
                    <a:pt x="10440" y="4861"/>
                    <a:pt x="10699" y="4861"/>
                    <a:pt x="10929" y="4919"/>
                  </a:cubicBezTo>
                  <a:lnTo>
                    <a:pt x="11706" y="5121"/>
                  </a:lnTo>
                  <a:lnTo>
                    <a:pt x="11850" y="4344"/>
                  </a:lnTo>
                  <a:cubicBezTo>
                    <a:pt x="11994" y="3682"/>
                    <a:pt x="12051" y="2963"/>
                    <a:pt x="12051" y="2359"/>
                  </a:cubicBezTo>
                  <a:cubicBezTo>
                    <a:pt x="12051" y="1697"/>
                    <a:pt x="11994" y="1180"/>
                    <a:pt x="11878" y="719"/>
                  </a:cubicBezTo>
                  <a:lnTo>
                    <a:pt x="11735" y="201"/>
                  </a:lnTo>
                  <a:close/>
                </a:path>
              </a:pathLst>
            </a:custGeom>
            <a:grpFill/>
            <a:ln w="287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1" name="Graphic 7">
              <a:extLst>
                <a:ext uri="{FF2B5EF4-FFF2-40B4-BE49-F238E27FC236}">
                  <a16:creationId xmlns:a16="http://schemas.microsoft.com/office/drawing/2014/main" id="{77B54998-26A4-B24C-9C3C-B8F018D0C918}"/>
                </a:ext>
              </a:extLst>
            </p:cNvPr>
            <p:cNvSpPr/>
            <p:nvPr/>
          </p:nvSpPr>
          <p:spPr>
            <a:xfrm>
              <a:off x="6175610" y="3424454"/>
              <a:ext cx="16738" cy="21114"/>
            </a:xfrm>
            <a:custGeom>
              <a:avLst/>
              <a:gdLst>
                <a:gd name="connsiteX0" fmla="*/ 15819 w 16738"/>
                <a:gd name="connsiteY0" fmla="*/ 16225 h 21114"/>
                <a:gd name="connsiteX1" fmla="*/ 15502 w 16738"/>
                <a:gd name="connsiteY1" fmla="*/ 15707 h 21114"/>
                <a:gd name="connsiteX2" fmla="*/ 14927 w 16738"/>
                <a:gd name="connsiteY2" fmla="*/ 15908 h 21114"/>
                <a:gd name="connsiteX3" fmla="*/ 11044 w 16738"/>
                <a:gd name="connsiteY3" fmla="*/ 16512 h 21114"/>
                <a:gd name="connsiteX4" fmla="*/ 5579 w 16738"/>
                <a:gd name="connsiteY4" fmla="*/ 10528 h 21114"/>
                <a:gd name="connsiteX5" fmla="*/ 10728 w 16738"/>
                <a:gd name="connsiteY5" fmla="*/ 4516 h 21114"/>
                <a:gd name="connsiteX6" fmla="*/ 14812 w 16738"/>
                <a:gd name="connsiteY6" fmla="*/ 5091 h 21114"/>
                <a:gd name="connsiteX7" fmla="*/ 15416 w 16738"/>
                <a:gd name="connsiteY7" fmla="*/ 5293 h 21114"/>
                <a:gd name="connsiteX8" fmla="*/ 15703 w 16738"/>
                <a:gd name="connsiteY8" fmla="*/ 4718 h 21114"/>
                <a:gd name="connsiteX9" fmla="*/ 16451 w 16738"/>
                <a:gd name="connsiteY9" fmla="*/ 1496 h 21114"/>
                <a:gd name="connsiteX10" fmla="*/ 16451 w 16738"/>
                <a:gd name="connsiteY10" fmla="*/ 978 h 21114"/>
                <a:gd name="connsiteX11" fmla="*/ 15962 w 16738"/>
                <a:gd name="connsiteY11" fmla="*/ 805 h 21114"/>
                <a:gd name="connsiteX12" fmla="*/ 10469 w 16738"/>
                <a:gd name="connsiteY12" fmla="*/ 0 h 21114"/>
                <a:gd name="connsiteX13" fmla="*/ 0 w 16738"/>
                <a:gd name="connsiteY13" fmla="*/ 10586 h 21114"/>
                <a:gd name="connsiteX14" fmla="*/ 10728 w 16738"/>
                <a:gd name="connsiteY14" fmla="*/ 21115 h 21114"/>
                <a:gd name="connsiteX15" fmla="*/ 16221 w 16738"/>
                <a:gd name="connsiteY15" fmla="*/ 20223 h 21114"/>
                <a:gd name="connsiteX16" fmla="*/ 16739 w 16738"/>
                <a:gd name="connsiteY16" fmla="*/ 20022 h 21114"/>
                <a:gd name="connsiteX17" fmla="*/ 16710 w 16738"/>
                <a:gd name="connsiteY17" fmla="*/ 19475 h 21114"/>
                <a:gd name="connsiteX18" fmla="*/ 15819 w 16738"/>
                <a:gd name="connsiteY18" fmla="*/ 16225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738" h="21114">
                  <a:moveTo>
                    <a:pt x="15819" y="16225"/>
                  </a:moveTo>
                  <a:lnTo>
                    <a:pt x="15502" y="15707"/>
                  </a:lnTo>
                  <a:lnTo>
                    <a:pt x="14927" y="15908"/>
                  </a:lnTo>
                  <a:cubicBezTo>
                    <a:pt x="13690" y="16339"/>
                    <a:pt x="12540" y="16512"/>
                    <a:pt x="11044" y="16512"/>
                  </a:cubicBezTo>
                  <a:cubicBezTo>
                    <a:pt x="7363" y="16512"/>
                    <a:pt x="5579" y="14556"/>
                    <a:pt x="5579" y="10528"/>
                  </a:cubicBezTo>
                  <a:cubicBezTo>
                    <a:pt x="5579" y="7767"/>
                    <a:pt x="6471" y="4516"/>
                    <a:pt x="10728" y="4516"/>
                  </a:cubicBezTo>
                  <a:cubicBezTo>
                    <a:pt x="12223" y="4516"/>
                    <a:pt x="13575" y="4718"/>
                    <a:pt x="14812" y="5091"/>
                  </a:cubicBezTo>
                  <a:lnTo>
                    <a:pt x="15416" y="5293"/>
                  </a:lnTo>
                  <a:lnTo>
                    <a:pt x="15703" y="4718"/>
                  </a:lnTo>
                  <a:cubicBezTo>
                    <a:pt x="16221" y="3711"/>
                    <a:pt x="16451" y="2359"/>
                    <a:pt x="16451" y="1496"/>
                  </a:cubicBezTo>
                  <a:lnTo>
                    <a:pt x="16451" y="978"/>
                  </a:lnTo>
                  <a:lnTo>
                    <a:pt x="15962" y="805"/>
                  </a:lnTo>
                  <a:cubicBezTo>
                    <a:pt x="14409" y="230"/>
                    <a:pt x="12770" y="0"/>
                    <a:pt x="10469" y="0"/>
                  </a:cubicBezTo>
                  <a:cubicBezTo>
                    <a:pt x="4113" y="0"/>
                    <a:pt x="0" y="4142"/>
                    <a:pt x="0" y="10586"/>
                  </a:cubicBezTo>
                  <a:cubicBezTo>
                    <a:pt x="0" y="17289"/>
                    <a:pt x="3911" y="21115"/>
                    <a:pt x="10728" y="21115"/>
                  </a:cubicBezTo>
                  <a:cubicBezTo>
                    <a:pt x="12741" y="21115"/>
                    <a:pt x="14582" y="20827"/>
                    <a:pt x="16221" y="20223"/>
                  </a:cubicBezTo>
                  <a:lnTo>
                    <a:pt x="16739" y="20022"/>
                  </a:lnTo>
                  <a:lnTo>
                    <a:pt x="16710" y="19475"/>
                  </a:lnTo>
                  <a:cubicBezTo>
                    <a:pt x="16681" y="18324"/>
                    <a:pt x="16336" y="17087"/>
                    <a:pt x="15819" y="16225"/>
                  </a:cubicBezTo>
                </a:path>
              </a:pathLst>
            </a:custGeom>
            <a:grpFill/>
            <a:ln w="287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2" name="Graphic 7">
              <a:extLst>
                <a:ext uri="{FF2B5EF4-FFF2-40B4-BE49-F238E27FC236}">
                  <a16:creationId xmlns:a16="http://schemas.microsoft.com/office/drawing/2014/main" id="{27D4F22D-1E4F-D743-8BB1-DC6D44E596BA}"/>
                </a:ext>
              </a:extLst>
            </p:cNvPr>
            <p:cNvSpPr/>
            <p:nvPr/>
          </p:nvSpPr>
          <p:spPr>
            <a:xfrm>
              <a:off x="6194592" y="3424426"/>
              <a:ext cx="16997" cy="21085"/>
            </a:xfrm>
            <a:custGeom>
              <a:avLst/>
              <a:gdLst>
                <a:gd name="connsiteX0" fmla="*/ 8312 w 16997"/>
                <a:gd name="connsiteY0" fmla="*/ 0 h 21085"/>
                <a:gd name="connsiteX1" fmla="*/ 2128 w 16997"/>
                <a:gd name="connsiteY1" fmla="*/ 863 h 21085"/>
                <a:gd name="connsiteX2" fmla="*/ 1582 w 16997"/>
                <a:gd name="connsiteY2" fmla="*/ 1036 h 21085"/>
                <a:gd name="connsiteX3" fmla="*/ 1582 w 16997"/>
                <a:gd name="connsiteY3" fmla="*/ 1582 h 21085"/>
                <a:gd name="connsiteX4" fmla="*/ 2445 w 16997"/>
                <a:gd name="connsiteY4" fmla="*/ 4861 h 21085"/>
                <a:gd name="connsiteX5" fmla="*/ 2761 w 16997"/>
                <a:gd name="connsiteY5" fmla="*/ 5351 h 21085"/>
                <a:gd name="connsiteX6" fmla="*/ 3308 w 16997"/>
                <a:gd name="connsiteY6" fmla="*/ 5178 h 21085"/>
                <a:gd name="connsiteX7" fmla="*/ 7938 w 16997"/>
                <a:gd name="connsiteY7" fmla="*/ 4487 h 21085"/>
                <a:gd name="connsiteX8" fmla="*/ 11706 w 16997"/>
                <a:gd name="connsiteY8" fmla="*/ 7393 h 21085"/>
                <a:gd name="connsiteX9" fmla="*/ 9117 w 16997"/>
                <a:gd name="connsiteY9" fmla="*/ 7307 h 21085"/>
                <a:gd name="connsiteX10" fmla="*/ 0 w 16997"/>
                <a:gd name="connsiteY10" fmla="*/ 14355 h 21085"/>
                <a:gd name="connsiteX11" fmla="*/ 9002 w 16997"/>
                <a:gd name="connsiteY11" fmla="*/ 21086 h 21085"/>
                <a:gd name="connsiteX12" fmla="*/ 16394 w 16997"/>
                <a:gd name="connsiteY12" fmla="*/ 20166 h 21085"/>
                <a:gd name="connsiteX13" fmla="*/ 16998 w 16997"/>
                <a:gd name="connsiteY13" fmla="*/ 20022 h 21085"/>
                <a:gd name="connsiteX14" fmla="*/ 16998 w 16997"/>
                <a:gd name="connsiteY14" fmla="*/ 7681 h 21085"/>
                <a:gd name="connsiteX15" fmla="*/ 8312 w 16997"/>
                <a:gd name="connsiteY15" fmla="*/ 0 h 21085"/>
                <a:gd name="connsiteX16" fmla="*/ 11677 w 16997"/>
                <a:gd name="connsiteY16" fmla="*/ 11794 h 21085"/>
                <a:gd name="connsiteX17" fmla="*/ 11677 w 16997"/>
                <a:gd name="connsiteY17" fmla="*/ 16455 h 21085"/>
                <a:gd name="connsiteX18" fmla="*/ 8916 w 16997"/>
                <a:gd name="connsiteY18" fmla="*/ 16685 h 21085"/>
                <a:gd name="connsiteX19" fmla="*/ 5321 w 16997"/>
                <a:gd name="connsiteY19" fmla="*/ 14297 h 21085"/>
                <a:gd name="connsiteX20" fmla="*/ 9462 w 16997"/>
                <a:gd name="connsiteY20" fmla="*/ 11650 h 21085"/>
                <a:gd name="connsiteX21" fmla="*/ 11677 w 16997"/>
                <a:gd name="connsiteY21" fmla="*/ 11794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997" h="21085">
                  <a:moveTo>
                    <a:pt x="8312" y="0"/>
                  </a:moveTo>
                  <a:cubicBezTo>
                    <a:pt x="6184" y="0"/>
                    <a:pt x="3854" y="316"/>
                    <a:pt x="2128" y="863"/>
                  </a:cubicBezTo>
                  <a:lnTo>
                    <a:pt x="1582" y="1036"/>
                  </a:lnTo>
                  <a:lnTo>
                    <a:pt x="1582" y="1582"/>
                  </a:lnTo>
                  <a:cubicBezTo>
                    <a:pt x="1582" y="2877"/>
                    <a:pt x="1870" y="3941"/>
                    <a:pt x="2445" y="4861"/>
                  </a:cubicBezTo>
                  <a:lnTo>
                    <a:pt x="2761" y="5351"/>
                  </a:lnTo>
                  <a:lnTo>
                    <a:pt x="3308" y="5178"/>
                  </a:lnTo>
                  <a:cubicBezTo>
                    <a:pt x="4976" y="4689"/>
                    <a:pt x="6385" y="4487"/>
                    <a:pt x="7938" y="4487"/>
                  </a:cubicBezTo>
                  <a:cubicBezTo>
                    <a:pt x="10987" y="4487"/>
                    <a:pt x="11648" y="5609"/>
                    <a:pt x="11706" y="7393"/>
                  </a:cubicBezTo>
                  <a:cubicBezTo>
                    <a:pt x="10987" y="7335"/>
                    <a:pt x="10153" y="7307"/>
                    <a:pt x="9117" y="7307"/>
                  </a:cubicBezTo>
                  <a:cubicBezTo>
                    <a:pt x="3595" y="7307"/>
                    <a:pt x="0" y="10068"/>
                    <a:pt x="0" y="14355"/>
                  </a:cubicBezTo>
                  <a:cubicBezTo>
                    <a:pt x="0" y="19935"/>
                    <a:pt x="4889" y="21086"/>
                    <a:pt x="9002" y="21086"/>
                  </a:cubicBezTo>
                  <a:cubicBezTo>
                    <a:pt x="11102" y="21086"/>
                    <a:pt x="13604" y="20770"/>
                    <a:pt x="16394" y="20166"/>
                  </a:cubicBezTo>
                  <a:lnTo>
                    <a:pt x="16998" y="20022"/>
                  </a:lnTo>
                  <a:lnTo>
                    <a:pt x="16998" y="7681"/>
                  </a:lnTo>
                  <a:cubicBezTo>
                    <a:pt x="16969" y="2589"/>
                    <a:pt x="14035" y="0"/>
                    <a:pt x="8312" y="0"/>
                  </a:cubicBezTo>
                  <a:moveTo>
                    <a:pt x="11677" y="11794"/>
                  </a:moveTo>
                  <a:lnTo>
                    <a:pt x="11677" y="16455"/>
                  </a:lnTo>
                  <a:cubicBezTo>
                    <a:pt x="10900" y="16598"/>
                    <a:pt x="9922" y="16685"/>
                    <a:pt x="8916" y="16685"/>
                  </a:cubicBezTo>
                  <a:cubicBezTo>
                    <a:pt x="6299" y="16685"/>
                    <a:pt x="5321" y="16052"/>
                    <a:pt x="5321" y="14297"/>
                  </a:cubicBezTo>
                  <a:cubicBezTo>
                    <a:pt x="5321" y="13175"/>
                    <a:pt x="5752" y="11650"/>
                    <a:pt x="9462" y="11650"/>
                  </a:cubicBezTo>
                  <a:cubicBezTo>
                    <a:pt x="10066" y="11650"/>
                    <a:pt x="10987" y="11708"/>
                    <a:pt x="11677" y="11794"/>
                  </a:cubicBezTo>
                </a:path>
              </a:pathLst>
            </a:custGeom>
            <a:grpFill/>
            <a:ln w="287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3" name="Graphic 7">
              <a:extLst>
                <a:ext uri="{FF2B5EF4-FFF2-40B4-BE49-F238E27FC236}">
                  <a16:creationId xmlns:a16="http://schemas.microsoft.com/office/drawing/2014/main" id="{347FFEA3-6878-8D46-8C81-7C2DB3764B2D}"/>
                </a:ext>
              </a:extLst>
            </p:cNvPr>
            <p:cNvSpPr/>
            <p:nvPr/>
          </p:nvSpPr>
          <p:spPr>
            <a:xfrm>
              <a:off x="6166579" y="3424224"/>
              <a:ext cx="5320" cy="21172"/>
            </a:xfrm>
            <a:custGeom>
              <a:avLst/>
              <a:gdLst>
                <a:gd name="connsiteX0" fmla="*/ 4688 w 5320"/>
                <a:gd name="connsiteY0" fmla="*/ 144 h 21172"/>
                <a:gd name="connsiteX1" fmla="*/ 2675 w 5320"/>
                <a:gd name="connsiteY1" fmla="*/ 0 h 21172"/>
                <a:gd name="connsiteX2" fmla="*/ 633 w 5320"/>
                <a:gd name="connsiteY2" fmla="*/ 144 h 21172"/>
                <a:gd name="connsiteX3" fmla="*/ 0 w 5320"/>
                <a:gd name="connsiteY3" fmla="*/ 259 h 21172"/>
                <a:gd name="connsiteX4" fmla="*/ 0 w 5320"/>
                <a:gd name="connsiteY4" fmla="*/ 20885 h 21172"/>
                <a:gd name="connsiteX5" fmla="*/ 633 w 5320"/>
                <a:gd name="connsiteY5" fmla="*/ 21000 h 21172"/>
                <a:gd name="connsiteX6" fmla="*/ 2646 w 5320"/>
                <a:gd name="connsiteY6" fmla="*/ 21172 h 21172"/>
                <a:gd name="connsiteX7" fmla="*/ 4688 w 5320"/>
                <a:gd name="connsiteY7" fmla="*/ 21000 h 21172"/>
                <a:gd name="connsiteX8" fmla="*/ 5321 w 5320"/>
                <a:gd name="connsiteY8" fmla="*/ 20885 h 21172"/>
                <a:gd name="connsiteX9" fmla="*/ 5321 w 5320"/>
                <a:gd name="connsiteY9" fmla="*/ 259 h 21172"/>
                <a:gd name="connsiteX10" fmla="*/ 4688 w 5320"/>
                <a:gd name="connsiteY10" fmla="*/ 144 h 21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20" h="21172">
                  <a:moveTo>
                    <a:pt x="4688" y="144"/>
                  </a:moveTo>
                  <a:cubicBezTo>
                    <a:pt x="4055" y="29"/>
                    <a:pt x="3250" y="0"/>
                    <a:pt x="2675" y="0"/>
                  </a:cubicBezTo>
                  <a:cubicBezTo>
                    <a:pt x="2215" y="0"/>
                    <a:pt x="1352" y="29"/>
                    <a:pt x="633" y="144"/>
                  </a:cubicBezTo>
                  <a:lnTo>
                    <a:pt x="0" y="259"/>
                  </a:lnTo>
                  <a:lnTo>
                    <a:pt x="0" y="20885"/>
                  </a:lnTo>
                  <a:lnTo>
                    <a:pt x="633" y="21000"/>
                  </a:lnTo>
                  <a:cubicBezTo>
                    <a:pt x="1265" y="21115"/>
                    <a:pt x="2071" y="21172"/>
                    <a:pt x="2646" y="21172"/>
                  </a:cubicBezTo>
                  <a:cubicBezTo>
                    <a:pt x="3106" y="21172"/>
                    <a:pt x="3969" y="21144"/>
                    <a:pt x="4688" y="21000"/>
                  </a:cubicBezTo>
                  <a:lnTo>
                    <a:pt x="5321" y="20885"/>
                  </a:lnTo>
                  <a:lnTo>
                    <a:pt x="5321" y="259"/>
                  </a:lnTo>
                  <a:lnTo>
                    <a:pt x="4688" y="144"/>
                  </a:lnTo>
                  <a:close/>
                </a:path>
              </a:pathLst>
            </a:custGeom>
            <a:grpFill/>
            <a:ln w="287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4" name="Graphic 7">
              <a:extLst>
                <a:ext uri="{FF2B5EF4-FFF2-40B4-BE49-F238E27FC236}">
                  <a16:creationId xmlns:a16="http://schemas.microsoft.com/office/drawing/2014/main" id="{ADAD1CCA-14BA-834A-8725-6DE52C0A5E45}"/>
                </a:ext>
              </a:extLst>
            </p:cNvPr>
            <p:cNvSpPr/>
            <p:nvPr/>
          </p:nvSpPr>
          <p:spPr>
            <a:xfrm>
              <a:off x="6166234"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5" name="Graphic 7">
              <a:extLst>
                <a:ext uri="{FF2B5EF4-FFF2-40B4-BE49-F238E27FC236}">
                  <a16:creationId xmlns:a16="http://schemas.microsoft.com/office/drawing/2014/main" id="{A11D36F4-22BF-0F4C-93D4-22DCEF5BD1F8}"/>
                </a:ext>
              </a:extLst>
            </p:cNvPr>
            <p:cNvSpPr/>
            <p:nvPr/>
          </p:nvSpPr>
          <p:spPr>
            <a:xfrm>
              <a:off x="6095222" y="3424224"/>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6"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6" name="Graphic 7">
              <a:extLst>
                <a:ext uri="{FF2B5EF4-FFF2-40B4-BE49-F238E27FC236}">
                  <a16:creationId xmlns:a16="http://schemas.microsoft.com/office/drawing/2014/main" id="{063DAC26-6396-674F-BA17-8CD8C532CBE2}"/>
                </a:ext>
              </a:extLst>
            </p:cNvPr>
            <p:cNvSpPr/>
            <p:nvPr/>
          </p:nvSpPr>
          <p:spPr>
            <a:xfrm>
              <a:off x="6094906"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7" name="Graphic 7">
              <a:extLst>
                <a:ext uri="{FF2B5EF4-FFF2-40B4-BE49-F238E27FC236}">
                  <a16:creationId xmlns:a16="http://schemas.microsoft.com/office/drawing/2014/main" id="{862E546E-97AD-9E40-9784-4CF0BA2C7441}"/>
                </a:ext>
              </a:extLst>
            </p:cNvPr>
            <p:cNvSpPr/>
            <p:nvPr/>
          </p:nvSpPr>
          <p:spPr>
            <a:xfrm>
              <a:off x="6061946" y="3424282"/>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5"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8" name="Graphic 7">
              <a:extLst>
                <a:ext uri="{FF2B5EF4-FFF2-40B4-BE49-F238E27FC236}">
                  <a16:creationId xmlns:a16="http://schemas.microsoft.com/office/drawing/2014/main" id="{6A0E7A4A-EE9D-494D-94B1-79355EFB9146}"/>
                </a:ext>
              </a:extLst>
            </p:cNvPr>
            <p:cNvSpPr/>
            <p:nvPr/>
          </p:nvSpPr>
          <p:spPr>
            <a:xfrm>
              <a:off x="6061601" y="3416428"/>
              <a:ext cx="5925" cy="5925"/>
            </a:xfrm>
            <a:custGeom>
              <a:avLst/>
              <a:gdLst>
                <a:gd name="connsiteX0" fmla="*/ 2962 w 5925"/>
                <a:gd name="connsiteY0" fmla="*/ 0 h 5925"/>
                <a:gd name="connsiteX1" fmla="*/ 0 w 5925"/>
                <a:gd name="connsiteY1" fmla="*/ 2963 h 5925"/>
                <a:gd name="connsiteX2" fmla="*/ 2962 w 5925"/>
                <a:gd name="connsiteY2" fmla="*/ 5926 h 5925"/>
                <a:gd name="connsiteX3" fmla="*/ 5925 w 5925"/>
                <a:gd name="connsiteY3" fmla="*/ 2963 h 5925"/>
                <a:gd name="connsiteX4" fmla="*/ 2962 w 5925"/>
                <a:gd name="connsiteY4" fmla="*/ 0 h 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5" h="5925">
                  <a:moveTo>
                    <a:pt x="2962" y="0"/>
                  </a:moveTo>
                  <a:cubicBezTo>
                    <a:pt x="1323" y="0"/>
                    <a:pt x="0" y="1323"/>
                    <a:pt x="0" y="2963"/>
                  </a:cubicBezTo>
                  <a:cubicBezTo>
                    <a:pt x="0" y="4603"/>
                    <a:pt x="1323" y="5926"/>
                    <a:pt x="2962" y="5926"/>
                  </a:cubicBezTo>
                  <a:cubicBezTo>
                    <a:pt x="4602" y="5926"/>
                    <a:pt x="5925" y="4603"/>
                    <a:pt x="5925" y="2963"/>
                  </a:cubicBezTo>
                  <a:cubicBezTo>
                    <a:pt x="5953" y="1352"/>
                    <a:pt x="4602" y="0"/>
                    <a:pt x="2962" y="0"/>
                  </a:cubicBezTo>
                </a:path>
              </a:pathLst>
            </a:custGeom>
            <a:grpFill/>
            <a:ln w="287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9" name="Graphic 7">
              <a:extLst>
                <a:ext uri="{FF2B5EF4-FFF2-40B4-BE49-F238E27FC236}">
                  <a16:creationId xmlns:a16="http://schemas.microsoft.com/office/drawing/2014/main" id="{E37136A3-D1C4-B14F-857F-D576ABD5AD7D}"/>
                </a:ext>
              </a:extLst>
            </p:cNvPr>
            <p:cNvSpPr/>
            <p:nvPr/>
          </p:nvSpPr>
          <p:spPr>
            <a:xfrm>
              <a:off x="6000685" y="3423879"/>
              <a:ext cx="9318" cy="14786"/>
            </a:xfrm>
            <a:custGeom>
              <a:avLst/>
              <a:gdLst>
                <a:gd name="connsiteX0" fmla="*/ 1122 w 9318"/>
                <a:gd name="connsiteY0" fmla="*/ 14729 h 14786"/>
                <a:gd name="connsiteX1" fmla="*/ 1208 w 9318"/>
                <a:gd name="connsiteY1" fmla="*/ 14729 h 14786"/>
                <a:gd name="connsiteX2" fmla="*/ 2301 w 9318"/>
                <a:gd name="connsiteY2" fmla="*/ 14786 h 14786"/>
                <a:gd name="connsiteX3" fmla="*/ 2473 w 9318"/>
                <a:gd name="connsiteY3" fmla="*/ 14786 h 14786"/>
                <a:gd name="connsiteX4" fmla="*/ 2589 w 9318"/>
                <a:gd name="connsiteY4" fmla="*/ 14786 h 14786"/>
                <a:gd name="connsiteX5" fmla="*/ 9319 w 9318"/>
                <a:gd name="connsiteY5" fmla="*/ 7134 h 14786"/>
                <a:gd name="connsiteX6" fmla="*/ 4573 w 9318"/>
                <a:gd name="connsiteY6" fmla="*/ 0 h 14786"/>
                <a:gd name="connsiteX7" fmla="*/ 345 w 9318"/>
                <a:gd name="connsiteY7" fmla="*/ 5207 h 14786"/>
                <a:gd name="connsiteX8" fmla="*/ 345 w 9318"/>
                <a:gd name="connsiteY8" fmla="*/ 10960 h 14786"/>
                <a:gd name="connsiteX9" fmla="*/ 0 w 9318"/>
                <a:gd name="connsiteY9" fmla="*/ 14470 h 14786"/>
                <a:gd name="connsiteX10" fmla="*/ 575 w 9318"/>
                <a:gd name="connsiteY10" fmla="*/ 14614 h 14786"/>
                <a:gd name="connsiteX11" fmla="*/ 661 w 9318"/>
                <a:gd name="connsiteY11" fmla="*/ 14643 h 14786"/>
                <a:gd name="connsiteX12" fmla="*/ 1122 w 9318"/>
                <a:gd name="connsiteY12" fmla="*/ 14729 h 1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18" h="14786">
                  <a:moveTo>
                    <a:pt x="1122" y="14729"/>
                  </a:moveTo>
                  <a:lnTo>
                    <a:pt x="1208" y="14729"/>
                  </a:lnTo>
                  <a:cubicBezTo>
                    <a:pt x="1553" y="14757"/>
                    <a:pt x="1927" y="14786"/>
                    <a:pt x="2301" y="14786"/>
                  </a:cubicBezTo>
                  <a:lnTo>
                    <a:pt x="2473" y="14786"/>
                  </a:lnTo>
                  <a:lnTo>
                    <a:pt x="2589" y="14786"/>
                  </a:lnTo>
                  <a:cubicBezTo>
                    <a:pt x="7047" y="14786"/>
                    <a:pt x="9319" y="12226"/>
                    <a:pt x="9319" y="7134"/>
                  </a:cubicBezTo>
                  <a:cubicBezTo>
                    <a:pt x="9319" y="2129"/>
                    <a:pt x="7909" y="0"/>
                    <a:pt x="4573" y="0"/>
                  </a:cubicBezTo>
                  <a:cubicBezTo>
                    <a:pt x="1841" y="0"/>
                    <a:pt x="345" y="1841"/>
                    <a:pt x="345" y="5207"/>
                  </a:cubicBezTo>
                  <a:lnTo>
                    <a:pt x="345" y="10960"/>
                  </a:lnTo>
                  <a:cubicBezTo>
                    <a:pt x="345" y="11938"/>
                    <a:pt x="288" y="13521"/>
                    <a:pt x="0" y="14470"/>
                  </a:cubicBezTo>
                  <a:cubicBezTo>
                    <a:pt x="144" y="14527"/>
                    <a:pt x="345" y="14556"/>
                    <a:pt x="575" y="14614"/>
                  </a:cubicBezTo>
                  <a:lnTo>
                    <a:pt x="661" y="14643"/>
                  </a:lnTo>
                  <a:cubicBezTo>
                    <a:pt x="748" y="14671"/>
                    <a:pt x="949" y="14700"/>
                    <a:pt x="1122" y="14729"/>
                  </a:cubicBezTo>
                </a:path>
              </a:pathLst>
            </a:custGeom>
            <a:grpFill/>
            <a:ln w="287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0" name="Graphic 7">
              <a:extLst>
                <a:ext uri="{FF2B5EF4-FFF2-40B4-BE49-F238E27FC236}">
                  <a16:creationId xmlns:a16="http://schemas.microsoft.com/office/drawing/2014/main" id="{CB3BE3D0-7E59-2C4F-9A0A-6B5F7B332B60}"/>
                </a:ext>
              </a:extLst>
            </p:cNvPr>
            <p:cNvSpPr/>
            <p:nvPr/>
          </p:nvSpPr>
          <p:spPr>
            <a:xfrm>
              <a:off x="5980466" y="3405957"/>
              <a:ext cx="45586" cy="45595"/>
            </a:xfrm>
            <a:custGeom>
              <a:avLst/>
              <a:gdLst>
                <a:gd name="connsiteX0" fmla="*/ 11476 w 45586"/>
                <a:gd name="connsiteY0" fmla="*/ 38289 h 45595"/>
                <a:gd name="connsiteX1" fmla="*/ 12223 w 45586"/>
                <a:gd name="connsiteY1" fmla="*/ 35297 h 45595"/>
                <a:gd name="connsiteX2" fmla="*/ 12223 w 45586"/>
                <a:gd name="connsiteY2" fmla="*/ 35297 h 45595"/>
                <a:gd name="connsiteX3" fmla="*/ 12223 w 45586"/>
                <a:gd name="connsiteY3" fmla="*/ 2589 h 45595"/>
                <a:gd name="connsiteX4" fmla="*/ 0 w 45586"/>
                <a:gd name="connsiteY4" fmla="*/ 22783 h 45595"/>
                <a:gd name="connsiteX5" fmla="*/ 22779 w 45586"/>
                <a:gd name="connsiteY5" fmla="*/ 45595 h 45595"/>
                <a:gd name="connsiteX6" fmla="*/ 45587 w 45586"/>
                <a:gd name="connsiteY6" fmla="*/ 22783 h 45595"/>
                <a:gd name="connsiteX7" fmla="*/ 22779 w 45586"/>
                <a:gd name="connsiteY7" fmla="*/ 0 h 45595"/>
                <a:gd name="connsiteX8" fmla="*/ 20421 w 45586"/>
                <a:gd name="connsiteY8" fmla="*/ 115 h 45595"/>
                <a:gd name="connsiteX9" fmla="*/ 20421 w 45586"/>
                <a:gd name="connsiteY9" fmla="*/ 13204 h 45595"/>
                <a:gd name="connsiteX10" fmla="*/ 26662 w 45586"/>
                <a:gd name="connsiteY10" fmla="*/ 10903 h 45595"/>
                <a:gd name="connsiteX11" fmla="*/ 37965 w 45586"/>
                <a:gd name="connsiteY11" fmla="*/ 24883 h 45595"/>
                <a:gd name="connsiteX12" fmla="*/ 22290 w 45586"/>
                <a:gd name="connsiteY12" fmla="*/ 39756 h 45595"/>
                <a:gd name="connsiteX13" fmla="*/ 18781 w 45586"/>
                <a:gd name="connsiteY13" fmla="*/ 39554 h 45595"/>
                <a:gd name="connsiteX14" fmla="*/ 18666 w 45586"/>
                <a:gd name="connsiteY14" fmla="*/ 39554 h 45595"/>
                <a:gd name="connsiteX15" fmla="*/ 12109 w 45586"/>
                <a:gd name="connsiteY15" fmla="*/ 38461 h 45595"/>
                <a:gd name="connsiteX16" fmla="*/ 11476 w 45586"/>
                <a:gd name="connsiteY16" fmla="*/ 38289 h 45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586" h="45595">
                  <a:moveTo>
                    <a:pt x="11476" y="38289"/>
                  </a:moveTo>
                  <a:cubicBezTo>
                    <a:pt x="12281" y="37310"/>
                    <a:pt x="12223" y="35297"/>
                    <a:pt x="12223" y="35297"/>
                  </a:cubicBezTo>
                  <a:lnTo>
                    <a:pt x="12223" y="35297"/>
                  </a:lnTo>
                  <a:lnTo>
                    <a:pt x="12223" y="2589"/>
                  </a:lnTo>
                  <a:cubicBezTo>
                    <a:pt x="4947" y="6386"/>
                    <a:pt x="0" y="14009"/>
                    <a:pt x="0" y="22783"/>
                  </a:cubicBezTo>
                  <a:cubicBezTo>
                    <a:pt x="0" y="35383"/>
                    <a:pt x="10210" y="45595"/>
                    <a:pt x="22779" y="45595"/>
                  </a:cubicBezTo>
                  <a:cubicBezTo>
                    <a:pt x="35376" y="45595"/>
                    <a:pt x="45587" y="35383"/>
                    <a:pt x="45587" y="22783"/>
                  </a:cubicBezTo>
                  <a:cubicBezTo>
                    <a:pt x="45587" y="10184"/>
                    <a:pt x="35376" y="0"/>
                    <a:pt x="22779" y="0"/>
                  </a:cubicBezTo>
                  <a:cubicBezTo>
                    <a:pt x="21974" y="0"/>
                    <a:pt x="21197" y="29"/>
                    <a:pt x="20421" y="115"/>
                  </a:cubicBezTo>
                  <a:lnTo>
                    <a:pt x="20421" y="13204"/>
                  </a:lnTo>
                  <a:cubicBezTo>
                    <a:pt x="21830" y="11766"/>
                    <a:pt x="24131" y="10903"/>
                    <a:pt x="26662" y="10903"/>
                  </a:cubicBezTo>
                  <a:cubicBezTo>
                    <a:pt x="33737" y="10903"/>
                    <a:pt x="37965" y="16138"/>
                    <a:pt x="37965" y="24883"/>
                  </a:cubicBezTo>
                  <a:cubicBezTo>
                    <a:pt x="37965" y="34060"/>
                    <a:pt x="31954" y="39756"/>
                    <a:pt x="22290" y="39756"/>
                  </a:cubicBezTo>
                  <a:cubicBezTo>
                    <a:pt x="21197" y="39756"/>
                    <a:pt x="19989" y="39698"/>
                    <a:pt x="18781" y="39554"/>
                  </a:cubicBezTo>
                  <a:lnTo>
                    <a:pt x="18666" y="39554"/>
                  </a:lnTo>
                  <a:cubicBezTo>
                    <a:pt x="16135" y="39410"/>
                    <a:pt x="12281" y="38490"/>
                    <a:pt x="12109" y="38461"/>
                  </a:cubicBezTo>
                  <a:lnTo>
                    <a:pt x="11476" y="38289"/>
                  </a:lnTo>
                  <a:close/>
                </a:path>
              </a:pathLst>
            </a:custGeom>
            <a:grpFill/>
            <a:ln w="287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pic>
        <p:nvPicPr>
          <p:cNvPr id="5" name="Imagen 4" descr="Mujer sentada en el suelo&#10;&#10;Descripción generada automáticamente con confianza media">
            <a:extLst>
              <a:ext uri="{FF2B5EF4-FFF2-40B4-BE49-F238E27FC236}">
                <a16:creationId xmlns:a16="http://schemas.microsoft.com/office/drawing/2014/main" id="{EFD6409B-636D-4276-BE71-A64556609276}"/>
              </a:ext>
            </a:extLst>
          </p:cNvPr>
          <p:cNvPicPr>
            <a:picLocks noChangeAspect="1"/>
          </p:cNvPicPr>
          <p:nvPr userDrawn="1"/>
        </p:nvPicPr>
        <p:blipFill rotWithShape="1">
          <a:blip r:embed="rId2"/>
          <a:srcRect l="46865" r="1226"/>
          <a:stretch/>
        </p:blipFill>
        <p:spPr>
          <a:xfrm>
            <a:off x="0" y="-18263"/>
            <a:ext cx="5005136" cy="6428162"/>
          </a:xfrm>
          <a:prstGeom prst="rect">
            <a:avLst/>
          </a:prstGeom>
          <a:effectLst>
            <a:outerShdw dist="50800" sx="1000" sy="1000" algn="ctr" rotWithShape="0">
              <a:srgbClr val="000000"/>
            </a:outerShdw>
            <a:reflection endPos="0" dir="5400000" sy="-100000" algn="bl" rotWithShape="0"/>
          </a:effectLst>
        </p:spPr>
      </p:pic>
    </p:spTree>
    <p:extLst>
      <p:ext uri="{BB962C8B-B14F-4D97-AF65-F5344CB8AC3E}">
        <p14:creationId xmlns:p14="http://schemas.microsoft.com/office/powerpoint/2010/main" val="3888010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_Content Text - Option 02">
    <p:spTree>
      <p:nvGrpSpPr>
        <p:cNvPr id="1" name=""/>
        <p:cNvGrpSpPr/>
        <p:nvPr/>
      </p:nvGrpSpPr>
      <p:grpSpPr>
        <a:xfrm>
          <a:off x="0" y="0"/>
          <a:ext cx="0" cy="0"/>
          <a:chOff x="0" y="0"/>
          <a:chExt cx="0" cy="0"/>
        </a:xfrm>
      </p:grpSpPr>
      <p:pic>
        <p:nvPicPr>
          <p:cNvPr id="3" name="Imagen 2" descr="Mujer sentada en el suelo&#10;&#10;Descripción generada automáticamente con confianza media">
            <a:extLst>
              <a:ext uri="{FF2B5EF4-FFF2-40B4-BE49-F238E27FC236}">
                <a16:creationId xmlns:a16="http://schemas.microsoft.com/office/drawing/2014/main" id="{BCFF0EE8-691D-46AC-A688-C21BB764D91D}"/>
              </a:ext>
            </a:extLst>
          </p:cNvPr>
          <p:cNvPicPr>
            <a:picLocks noChangeAspect="1"/>
          </p:cNvPicPr>
          <p:nvPr userDrawn="1"/>
        </p:nvPicPr>
        <p:blipFill rotWithShape="1">
          <a:blip r:embed="rId2"/>
          <a:srcRect l="66756" t="2131" r="2850" b="-4769"/>
          <a:stretch/>
        </p:blipFill>
        <p:spPr>
          <a:xfrm>
            <a:off x="-17940" y="1"/>
            <a:ext cx="2899144" cy="6527110"/>
          </a:xfrm>
          <a:prstGeom prst="rect">
            <a:avLst/>
          </a:prstGeom>
        </p:spPr>
      </p:pic>
      <p:sp>
        <p:nvSpPr>
          <p:cNvPr id="40" name="Freeform 39">
            <a:extLst>
              <a:ext uri="{FF2B5EF4-FFF2-40B4-BE49-F238E27FC236}">
                <a16:creationId xmlns:a16="http://schemas.microsoft.com/office/drawing/2014/main" id="{AFCE79F8-B5E7-7D4B-8DDE-DBEB56DCC944}"/>
              </a:ext>
            </a:extLst>
          </p:cNvPr>
          <p:cNvSpPr/>
          <p:nvPr userDrawn="1"/>
        </p:nvSpPr>
        <p:spPr>
          <a:xfrm>
            <a:off x="570116" y="0"/>
            <a:ext cx="11423139" cy="6858000"/>
          </a:xfrm>
          <a:custGeom>
            <a:avLst/>
            <a:gdLst>
              <a:gd name="connsiteX0" fmla="*/ 590125 w 11423139"/>
              <a:gd name="connsiteY0" fmla="*/ 0 h 6858000"/>
              <a:gd name="connsiteX1" fmla="*/ 11423139 w 11423139"/>
              <a:gd name="connsiteY1" fmla="*/ 0 h 6858000"/>
              <a:gd name="connsiteX2" fmla="*/ 11423139 w 11423139"/>
              <a:gd name="connsiteY2" fmla="*/ 6858000 h 6858000"/>
              <a:gd name="connsiteX3" fmla="*/ 0 w 11423139"/>
              <a:gd name="connsiteY3" fmla="*/ 6858000 h 6858000"/>
              <a:gd name="connsiteX4" fmla="*/ 258210 w 11423139"/>
              <a:gd name="connsiteY4" fmla="*/ 6723211 h 6858000"/>
              <a:gd name="connsiteX5" fmla="*/ 962151 w 11423139"/>
              <a:gd name="connsiteY5" fmla="*/ 6227733 h 6858000"/>
              <a:gd name="connsiteX6" fmla="*/ 2314090 w 11423139"/>
              <a:gd name="connsiteY6" fmla="*/ 3276144 h 6858000"/>
              <a:gd name="connsiteX7" fmla="*/ 1688447 w 11423139"/>
              <a:gd name="connsiteY7" fmla="*/ 1114543 h 6858000"/>
              <a:gd name="connsiteX8" fmla="*/ 590125 w 11423139"/>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3139" h="6858000">
                <a:moveTo>
                  <a:pt x="590125" y="0"/>
                </a:moveTo>
                <a:lnTo>
                  <a:pt x="11423139" y="0"/>
                </a:lnTo>
                <a:lnTo>
                  <a:pt x="11423139" y="6858000"/>
                </a:lnTo>
                <a:lnTo>
                  <a:pt x="0" y="6858000"/>
                </a:lnTo>
                <a:lnTo>
                  <a:pt x="258210" y="6723211"/>
                </a:lnTo>
                <a:cubicBezTo>
                  <a:pt x="511065" y="6580598"/>
                  <a:pt x="745809" y="6415531"/>
                  <a:pt x="962151" y="6227733"/>
                </a:cubicBezTo>
                <a:cubicBezTo>
                  <a:pt x="1863346" y="5445277"/>
                  <a:pt x="2314090" y="4461128"/>
                  <a:pt x="2314090" y="3276144"/>
                </a:cubicBezTo>
                <a:cubicBezTo>
                  <a:pt x="2314090" y="2500931"/>
                  <a:pt x="2105316" y="1780429"/>
                  <a:pt x="1688447" y="1114543"/>
                </a:cubicBezTo>
                <a:cubicBezTo>
                  <a:pt x="1415130" y="678563"/>
                  <a:pt x="1048634" y="307398"/>
                  <a:pt x="5901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67C5A97E-47B7-F74F-95B2-9C5F4FC4947B}"/>
              </a:ext>
            </a:extLst>
          </p:cNvPr>
          <p:cNvSpPr txBox="1"/>
          <p:nvPr userDrawn="1"/>
        </p:nvSpPr>
        <p:spPr>
          <a:xfrm>
            <a:off x="184224" y="6417378"/>
            <a:ext cx="9523828" cy="1661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 b="1" i="0" u="none" strike="noStrike" kern="1200" cap="none" spc="0" normalizeH="0" baseline="0" noProof="0">
                <a:ln>
                  <a:noFill/>
                </a:ln>
                <a:solidFill>
                  <a:srgbClr val="003D46"/>
                </a:solidFill>
                <a:effectLst/>
                <a:uLnTx/>
                <a:uFillTx/>
                <a:latin typeface="Arial" panose="020B0604020202020204" pitchFamily="34" charset="0"/>
                <a:ea typeface="+mn-ea"/>
                <a:cs typeface="Arial" panose="020B0604020202020204" pitchFamily="34" charset="0"/>
              </a:rPr>
              <a:t>All content within this presentation, both physically and intellectual is the exclusive property of </a:t>
            </a:r>
            <a:r>
              <a:rPr kumimoji="0" lang="en-GB" sz="480" b="1" i="0" u="none" strike="noStrike" kern="1200" cap="none" spc="0" normalizeH="0" baseline="0" noProof="0" err="1">
                <a:ln>
                  <a:noFill/>
                </a:ln>
                <a:solidFill>
                  <a:srgbClr val="003D46"/>
                </a:solidFill>
                <a:effectLst/>
                <a:uLnTx/>
                <a:uFillTx/>
                <a:latin typeface="Arial" panose="020B0604020202020204" pitchFamily="34" charset="0"/>
                <a:ea typeface="+mn-ea"/>
                <a:cs typeface="Arial" panose="020B0604020202020204" pitchFamily="34" charset="0"/>
              </a:rPr>
              <a:t>Bioiberica</a:t>
            </a:r>
            <a:r>
              <a:rPr kumimoji="0" lang="en-GB" sz="480" b="1" i="0" u="none" strike="noStrike" kern="1200" cap="none" spc="0" normalizeH="0" baseline="0" noProof="0">
                <a:ln>
                  <a:noFill/>
                </a:ln>
                <a:solidFill>
                  <a:srgbClr val="003D46"/>
                </a:solidFill>
                <a:effectLst/>
                <a:uLnTx/>
                <a:uFillTx/>
                <a:latin typeface="Arial" panose="020B0604020202020204" pitchFamily="34" charset="0"/>
                <a:ea typeface="+mn-ea"/>
                <a:cs typeface="Arial" panose="020B0604020202020204" pitchFamily="34" charset="0"/>
              </a:rPr>
              <a:t>. This presentation may not be distributed in full or in part to any person or third party without the written permission of </a:t>
            </a:r>
            <a:r>
              <a:rPr kumimoji="0" lang="en-GB" sz="480" b="1" i="0" u="none" strike="noStrike" kern="1200" cap="none" spc="0" normalizeH="0" baseline="0" noProof="0" err="1">
                <a:ln>
                  <a:noFill/>
                </a:ln>
                <a:solidFill>
                  <a:srgbClr val="003D46"/>
                </a:solidFill>
                <a:effectLst/>
                <a:uLnTx/>
                <a:uFillTx/>
                <a:latin typeface="Arial" panose="020B0604020202020204" pitchFamily="34" charset="0"/>
                <a:ea typeface="+mn-ea"/>
                <a:cs typeface="Arial" panose="020B0604020202020204" pitchFamily="34" charset="0"/>
              </a:rPr>
              <a:t>Bioiberica</a:t>
            </a:r>
            <a:r>
              <a:rPr kumimoji="0" lang="en-GB" sz="480" b="1" i="0" u="none" strike="noStrike" kern="1200" cap="none" spc="0" normalizeH="0" baseline="0" noProof="0">
                <a:ln>
                  <a:noFill/>
                </a:ln>
                <a:solidFill>
                  <a:srgbClr val="003D46"/>
                </a:solidFill>
                <a:effectLst/>
                <a:uLnTx/>
                <a:uFillTx/>
                <a:latin typeface="Arial" panose="020B0604020202020204" pitchFamily="34" charset="0"/>
                <a:ea typeface="+mn-ea"/>
                <a:cs typeface="Arial" panose="020B0604020202020204" pitchFamily="34" charset="0"/>
              </a:rPr>
              <a:t>. ©2021</a:t>
            </a:r>
          </a:p>
        </p:txBody>
      </p:sp>
      <p:cxnSp>
        <p:nvCxnSpPr>
          <p:cNvPr id="26" name="Straight Connector 25">
            <a:extLst>
              <a:ext uri="{FF2B5EF4-FFF2-40B4-BE49-F238E27FC236}">
                <a16:creationId xmlns:a16="http://schemas.microsoft.com/office/drawing/2014/main" id="{B8640FC8-29F8-FB45-8ECF-553DA0216C06}"/>
              </a:ext>
            </a:extLst>
          </p:cNvPr>
          <p:cNvCxnSpPr/>
          <p:nvPr userDrawn="1"/>
        </p:nvCxnSpPr>
        <p:spPr>
          <a:xfrm>
            <a:off x="281354" y="6358597"/>
            <a:ext cx="11605846" cy="0"/>
          </a:xfrm>
          <a:prstGeom prst="line">
            <a:avLst/>
          </a:prstGeom>
          <a:ln w="6350">
            <a:solidFill>
              <a:srgbClr val="003D46"/>
            </a:solidFill>
          </a:ln>
        </p:spPr>
        <p:style>
          <a:lnRef idx="1">
            <a:schemeClr val="accent1"/>
          </a:lnRef>
          <a:fillRef idx="0">
            <a:schemeClr val="accent1"/>
          </a:fillRef>
          <a:effectRef idx="0">
            <a:schemeClr val="accent1"/>
          </a:effectRef>
          <a:fontRef idx="minor">
            <a:schemeClr val="tx1"/>
          </a:fontRef>
        </p:style>
      </p:cxnSp>
      <p:grpSp>
        <p:nvGrpSpPr>
          <p:cNvPr id="27" name="Graphic 7">
            <a:extLst>
              <a:ext uri="{FF2B5EF4-FFF2-40B4-BE49-F238E27FC236}">
                <a16:creationId xmlns:a16="http://schemas.microsoft.com/office/drawing/2014/main" id="{75270117-925B-9046-A40C-812E3A18CAD0}"/>
              </a:ext>
            </a:extLst>
          </p:cNvPr>
          <p:cNvGrpSpPr/>
          <p:nvPr userDrawn="1"/>
        </p:nvGrpSpPr>
        <p:grpSpPr>
          <a:xfrm>
            <a:off x="11118683" y="6430454"/>
            <a:ext cx="776190" cy="153123"/>
            <a:chOff x="5980466" y="3405957"/>
            <a:chExt cx="231124" cy="45595"/>
          </a:xfrm>
          <a:solidFill>
            <a:srgbClr val="003D46"/>
          </a:solidFill>
        </p:grpSpPr>
        <p:sp>
          <p:nvSpPr>
            <p:cNvPr id="28" name="Graphic 7">
              <a:extLst>
                <a:ext uri="{FF2B5EF4-FFF2-40B4-BE49-F238E27FC236}">
                  <a16:creationId xmlns:a16="http://schemas.microsoft.com/office/drawing/2014/main" id="{0A1EA103-2E6E-B14C-82FD-0C6EB7F85A2B}"/>
                </a:ext>
              </a:extLst>
            </p:cNvPr>
            <p:cNvSpPr/>
            <p:nvPr/>
          </p:nvSpPr>
          <p:spPr>
            <a:xfrm>
              <a:off x="6038218" y="3416918"/>
              <a:ext cx="19327" cy="28622"/>
            </a:xfrm>
            <a:custGeom>
              <a:avLst/>
              <a:gdLst>
                <a:gd name="connsiteX0" fmla="*/ 14697 w 19327"/>
                <a:gd name="connsiteY0" fmla="*/ 13117 h 28622"/>
                <a:gd name="connsiteX1" fmla="*/ 17602 w 19327"/>
                <a:gd name="connsiteY1" fmla="*/ 7594 h 28622"/>
                <a:gd name="connsiteX2" fmla="*/ 6989 w 19327"/>
                <a:gd name="connsiteY2" fmla="*/ 0 h 28622"/>
                <a:gd name="connsiteX3" fmla="*/ 604 w 19327"/>
                <a:gd name="connsiteY3" fmla="*/ 431 h 28622"/>
                <a:gd name="connsiteX4" fmla="*/ 0 w 19327"/>
                <a:gd name="connsiteY4" fmla="*/ 546 h 28622"/>
                <a:gd name="connsiteX5" fmla="*/ 0 w 19327"/>
                <a:gd name="connsiteY5" fmla="*/ 28076 h 28622"/>
                <a:gd name="connsiteX6" fmla="*/ 661 w 19327"/>
                <a:gd name="connsiteY6" fmla="*/ 28162 h 28622"/>
                <a:gd name="connsiteX7" fmla="*/ 7248 w 19327"/>
                <a:gd name="connsiteY7" fmla="*/ 28623 h 28622"/>
                <a:gd name="connsiteX8" fmla="*/ 19327 w 19327"/>
                <a:gd name="connsiteY8" fmla="*/ 20166 h 28622"/>
                <a:gd name="connsiteX9" fmla="*/ 14697 w 19327"/>
                <a:gd name="connsiteY9" fmla="*/ 13117 h 28622"/>
                <a:gd name="connsiteX10" fmla="*/ 5407 w 19327"/>
                <a:gd name="connsiteY10" fmla="*/ 11363 h 28622"/>
                <a:gd name="connsiteX11" fmla="*/ 5407 w 19327"/>
                <a:gd name="connsiteY11" fmla="*/ 4516 h 28622"/>
                <a:gd name="connsiteX12" fmla="*/ 7363 w 19327"/>
                <a:gd name="connsiteY12" fmla="*/ 4459 h 28622"/>
                <a:gd name="connsiteX13" fmla="*/ 12137 w 19327"/>
                <a:gd name="connsiteY13" fmla="*/ 7824 h 28622"/>
                <a:gd name="connsiteX14" fmla="*/ 7478 w 19327"/>
                <a:gd name="connsiteY14" fmla="*/ 11363 h 28622"/>
                <a:gd name="connsiteX15" fmla="*/ 5407 w 19327"/>
                <a:gd name="connsiteY15" fmla="*/ 11363 h 28622"/>
                <a:gd name="connsiteX16" fmla="*/ 13662 w 19327"/>
                <a:gd name="connsiteY16" fmla="*/ 20022 h 28622"/>
                <a:gd name="connsiteX17" fmla="*/ 7650 w 19327"/>
                <a:gd name="connsiteY17" fmla="*/ 23934 h 28622"/>
                <a:gd name="connsiteX18" fmla="*/ 5407 w 19327"/>
                <a:gd name="connsiteY18" fmla="*/ 23876 h 28622"/>
                <a:gd name="connsiteX19" fmla="*/ 5407 w 19327"/>
                <a:gd name="connsiteY19" fmla="*/ 15994 h 28622"/>
                <a:gd name="connsiteX20" fmla="*/ 7881 w 19327"/>
                <a:gd name="connsiteY20" fmla="*/ 15994 h 28622"/>
                <a:gd name="connsiteX21" fmla="*/ 13662 w 19327"/>
                <a:gd name="connsiteY21" fmla="*/ 20022 h 2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27" h="28622">
                  <a:moveTo>
                    <a:pt x="14697" y="13117"/>
                  </a:moveTo>
                  <a:cubicBezTo>
                    <a:pt x="16250" y="12053"/>
                    <a:pt x="17602" y="10212"/>
                    <a:pt x="17602" y="7594"/>
                  </a:cubicBezTo>
                  <a:cubicBezTo>
                    <a:pt x="17602" y="1323"/>
                    <a:pt x="11821" y="0"/>
                    <a:pt x="6989" y="0"/>
                  </a:cubicBezTo>
                  <a:cubicBezTo>
                    <a:pt x="4429" y="0"/>
                    <a:pt x="1870" y="172"/>
                    <a:pt x="604" y="431"/>
                  </a:cubicBezTo>
                  <a:lnTo>
                    <a:pt x="0" y="546"/>
                  </a:lnTo>
                  <a:lnTo>
                    <a:pt x="0" y="28076"/>
                  </a:lnTo>
                  <a:lnTo>
                    <a:pt x="661" y="28162"/>
                  </a:lnTo>
                  <a:cubicBezTo>
                    <a:pt x="2905" y="28450"/>
                    <a:pt x="5350" y="28623"/>
                    <a:pt x="7248" y="28623"/>
                  </a:cubicBezTo>
                  <a:cubicBezTo>
                    <a:pt x="17774" y="28623"/>
                    <a:pt x="19327" y="23330"/>
                    <a:pt x="19327" y="20166"/>
                  </a:cubicBezTo>
                  <a:cubicBezTo>
                    <a:pt x="19327" y="16771"/>
                    <a:pt x="17602" y="14239"/>
                    <a:pt x="14697" y="13117"/>
                  </a:cubicBezTo>
                  <a:moveTo>
                    <a:pt x="5407" y="11363"/>
                  </a:moveTo>
                  <a:lnTo>
                    <a:pt x="5407" y="4516"/>
                  </a:lnTo>
                  <a:cubicBezTo>
                    <a:pt x="5925" y="4459"/>
                    <a:pt x="6557" y="4459"/>
                    <a:pt x="7363" y="4459"/>
                  </a:cubicBezTo>
                  <a:cubicBezTo>
                    <a:pt x="9549" y="4459"/>
                    <a:pt x="12137" y="5034"/>
                    <a:pt x="12137" y="7824"/>
                  </a:cubicBezTo>
                  <a:cubicBezTo>
                    <a:pt x="12137" y="10212"/>
                    <a:pt x="10613" y="11363"/>
                    <a:pt x="7478" y="11363"/>
                  </a:cubicBezTo>
                  <a:lnTo>
                    <a:pt x="5407" y="11363"/>
                  </a:lnTo>
                  <a:close/>
                  <a:moveTo>
                    <a:pt x="13662" y="20022"/>
                  </a:moveTo>
                  <a:cubicBezTo>
                    <a:pt x="13662" y="21690"/>
                    <a:pt x="13029" y="23934"/>
                    <a:pt x="7650" y="23934"/>
                  </a:cubicBezTo>
                  <a:cubicBezTo>
                    <a:pt x="7104" y="23934"/>
                    <a:pt x="6155" y="23934"/>
                    <a:pt x="5407" y="23876"/>
                  </a:cubicBezTo>
                  <a:lnTo>
                    <a:pt x="5407" y="15994"/>
                  </a:lnTo>
                  <a:lnTo>
                    <a:pt x="7881" y="15994"/>
                  </a:lnTo>
                  <a:cubicBezTo>
                    <a:pt x="13057" y="15965"/>
                    <a:pt x="13662" y="18267"/>
                    <a:pt x="13662" y="20022"/>
                  </a:cubicBezTo>
                </a:path>
              </a:pathLst>
            </a:custGeom>
            <a:grpFill/>
            <a:ln w="287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9" name="Graphic 7">
              <a:extLst>
                <a:ext uri="{FF2B5EF4-FFF2-40B4-BE49-F238E27FC236}">
                  <a16:creationId xmlns:a16="http://schemas.microsoft.com/office/drawing/2014/main" id="{05F6E185-43A1-014A-A15F-731B9E203BC4}"/>
                </a:ext>
              </a:extLst>
            </p:cNvPr>
            <p:cNvSpPr/>
            <p:nvPr/>
          </p:nvSpPr>
          <p:spPr>
            <a:xfrm>
              <a:off x="6071092" y="3424426"/>
              <a:ext cx="20017" cy="21114"/>
            </a:xfrm>
            <a:custGeom>
              <a:avLst/>
              <a:gdLst>
                <a:gd name="connsiteX0" fmla="*/ 10009 w 20017"/>
                <a:gd name="connsiteY0" fmla="*/ 0 h 21114"/>
                <a:gd name="connsiteX1" fmla="*/ 0 w 20017"/>
                <a:gd name="connsiteY1" fmla="*/ 10586 h 21114"/>
                <a:gd name="connsiteX2" fmla="*/ 10009 w 20017"/>
                <a:gd name="connsiteY2" fmla="*/ 21115 h 21114"/>
                <a:gd name="connsiteX3" fmla="*/ 20018 w 20017"/>
                <a:gd name="connsiteY3" fmla="*/ 10586 h 21114"/>
                <a:gd name="connsiteX4" fmla="*/ 10009 w 20017"/>
                <a:gd name="connsiteY4" fmla="*/ 0 h 21114"/>
                <a:gd name="connsiteX5" fmla="*/ 14467 w 20017"/>
                <a:gd name="connsiteY5" fmla="*/ 10557 h 21114"/>
                <a:gd name="connsiteX6" fmla="*/ 10009 w 20017"/>
                <a:gd name="connsiteY6" fmla="*/ 16685 h 21114"/>
                <a:gd name="connsiteX7" fmla="*/ 5580 w 20017"/>
                <a:gd name="connsiteY7" fmla="*/ 10557 h 21114"/>
                <a:gd name="connsiteX8" fmla="*/ 10009 w 20017"/>
                <a:gd name="connsiteY8" fmla="*/ 4459 h 21114"/>
                <a:gd name="connsiteX9" fmla="*/ 14467 w 20017"/>
                <a:gd name="connsiteY9" fmla="*/ 10557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017" h="21114">
                  <a:moveTo>
                    <a:pt x="10009" y="0"/>
                  </a:moveTo>
                  <a:cubicBezTo>
                    <a:pt x="3825" y="0"/>
                    <a:pt x="0" y="4056"/>
                    <a:pt x="0" y="10586"/>
                  </a:cubicBezTo>
                  <a:cubicBezTo>
                    <a:pt x="0" y="17087"/>
                    <a:pt x="3825" y="21115"/>
                    <a:pt x="10009" y="21115"/>
                  </a:cubicBezTo>
                  <a:cubicBezTo>
                    <a:pt x="16164" y="21115"/>
                    <a:pt x="20018" y="17087"/>
                    <a:pt x="20018" y="10586"/>
                  </a:cubicBezTo>
                  <a:cubicBezTo>
                    <a:pt x="20018" y="4056"/>
                    <a:pt x="16164" y="0"/>
                    <a:pt x="10009" y="0"/>
                  </a:cubicBezTo>
                  <a:moveTo>
                    <a:pt x="14467" y="10557"/>
                  </a:moveTo>
                  <a:cubicBezTo>
                    <a:pt x="14467" y="14671"/>
                    <a:pt x="13000" y="16685"/>
                    <a:pt x="10009" y="16685"/>
                  </a:cubicBezTo>
                  <a:cubicBezTo>
                    <a:pt x="7047" y="16685"/>
                    <a:pt x="5580" y="14671"/>
                    <a:pt x="5580" y="10557"/>
                  </a:cubicBezTo>
                  <a:cubicBezTo>
                    <a:pt x="5580" y="6444"/>
                    <a:pt x="7018" y="4459"/>
                    <a:pt x="10009" y="4459"/>
                  </a:cubicBezTo>
                  <a:cubicBezTo>
                    <a:pt x="13000" y="4459"/>
                    <a:pt x="14467" y="6473"/>
                    <a:pt x="14467" y="10557"/>
                  </a:cubicBezTo>
                </a:path>
              </a:pathLst>
            </a:custGeom>
            <a:grpFill/>
            <a:ln w="287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0" name="Graphic 7">
              <a:extLst>
                <a:ext uri="{FF2B5EF4-FFF2-40B4-BE49-F238E27FC236}">
                  <a16:creationId xmlns:a16="http://schemas.microsoft.com/office/drawing/2014/main" id="{7F5B4FC3-107A-2148-965B-51DDEA0041B2}"/>
                </a:ext>
              </a:extLst>
            </p:cNvPr>
            <p:cNvSpPr/>
            <p:nvPr/>
          </p:nvSpPr>
          <p:spPr>
            <a:xfrm>
              <a:off x="6106037" y="3416284"/>
              <a:ext cx="19212" cy="29255"/>
            </a:xfrm>
            <a:custGeom>
              <a:avLst/>
              <a:gdLst>
                <a:gd name="connsiteX0" fmla="*/ 10325 w 19212"/>
                <a:gd name="connsiteY0" fmla="*/ 8141 h 29255"/>
                <a:gd name="connsiteX1" fmla="*/ 5378 w 19212"/>
                <a:gd name="connsiteY1" fmla="*/ 9694 h 29255"/>
                <a:gd name="connsiteX2" fmla="*/ 5378 w 19212"/>
                <a:gd name="connsiteY2" fmla="*/ 288 h 29255"/>
                <a:gd name="connsiteX3" fmla="*/ 4746 w 19212"/>
                <a:gd name="connsiteY3" fmla="*/ 173 h 29255"/>
                <a:gd name="connsiteX4" fmla="*/ 2675 w 19212"/>
                <a:gd name="connsiteY4" fmla="*/ 0 h 29255"/>
                <a:gd name="connsiteX5" fmla="*/ 633 w 19212"/>
                <a:gd name="connsiteY5" fmla="*/ 173 h 29255"/>
                <a:gd name="connsiteX6" fmla="*/ 0 w 19212"/>
                <a:gd name="connsiteY6" fmla="*/ 288 h 29255"/>
                <a:gd name="connsiteX7" fmla="*/ 0 w 19212"/>
                <a:gd name="connsiteY7" fmla="*/ 28019 h 29255"/>
                <a:gd name="connsiteX8" fmla="*/ 518 w 19212"/>
                <a:gd name="connsiteY8" fmla="*/ 28192 h 29255"/>
                <a:gd name="connsiteX9" fmla="*/ 7277 w 19212"/>
                <a:gd name="connsiteY9" fmla="*/ 29256 h 29255"/>
                <a:gd name="connsiteX10" fmla="*/ 19213 w 19212"/>
                <a:gd name="connsiteY10" fmla="*/ 18238 h 29255"/>
                <a:gd name="connsiteX11" fmla="*/ 10325 w 19212"/>
                <a:gd name="connsiteY11" fmla="*/ 8141 h 29255"/>
                <a:gd name="connsiteX12" fmla="*/ 13662 w 19212"/>
                <a:gd name="connsiteY12" fmla="*/ 18382 h 29255"/>
                <a:gd name="connsiteX13" fmla="*/ 7737 w 19212"/>
                <a:gd name="connsiteY13" fmla="*/ 24653 h 29255"/>
                <a:gd name="connsiteX14" fmla="*/ 5378 w 19212"/>
                <a:gd name="connsiteY14" fmla="*/ 24423 h 29255"/>
                <a:gd name="connsiteX15" fmla="*/ 5378 w 19212"/>
                <a:gd name="connsiteY15" fmla="*/ 17174 h 29255"/>
                <a:gd name="connsiteX16" fmla="*/ 9606 w 19212"/>
                <a:gd name="connsiteY16" fmla="*/ 12744 h 29255"/>
                <a:gd name="connsiteX17" fmla="*/ 13662 w 19212"/>
                <a:gd name="connsiteY17" fmla="*/ 18382 h 29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212" h="29255">
                  <a:moveTo>
                    <a:pt x="10325" y="8141"/>
                  </a:moveTo>
                  <a:cubicBezTo>
                    <a:pt x="8427" y="8141"/>
                    <a:pt x="6673" y="8688"/>
                    <a:pt x="5378" y="9694"/>
                  </a:cubicBezTo>
                  <a:lnTo>
                    <a:pt x="5378" y="288"/>
                  </a:lnTo>
                  <a:lnTo>
                    <a:pt x="4746" y="173"/>
                  </a:lnTo>
                  <a:cubicBezTo>
                    <a:pt x="3969" y="29"/>
                    <a:pt x="3049" y="0"/>
                    <a:pt x="2675" y="0"/>
                  </a:cubicBezTo>
                  <a:cubicBezTo>
                    <a:pt x="2330" y="0"/>
                    <a:pt x="1409" y="29"/>
                    <a:pt x="633" y="173"/>
                  </a:cubicBezTo>
                  <a:lnTo>
                    <a:pt x="0" y="288"/>
                  </a:lnTo>
                  <a:lnTo>
                    <a:pt x="0" y="28019"/>
                  </a:lnTo>
                  <a:lnTo>
                    <a:pt x="518" y="28192"/>
                  </a:lnTo>
                  <a:cubicBezTo>
                    <a:pt x="2013" y="28681"/>
                    <a:pt x="4659" y="29256"/>
                    <a:pt x="7277" y="29256"/>
                  </a:cubicBezTo>
                  <a:cubicBezTo>
                    <a:pt x="14870" y="29256"/>
                    <a:pt x="19213" y="25229"/>
                    <a:pt x="19213" y="18238"/>
                  </a:cubicBezTo>
                  <a:cubicBezTo>
                    <a:pt x="19241" y="11823"/>
                    <a:pt x="15991" y="8141"/>
                    <a:pt x="10325" y="8141"/>
                  </a:cubicBezTo>
                  <a:moveTo>
                    <a:pt x="13662" y="18382"/>
                  </a:moveTo>
                  <a:cubicBezTo>
                    <a:pt x="13662" y="22438"/>
                    <a:pt x="11562" y="24653"/>
                    <a:pt x="7737" y="24653"/>
                  </a:cubicBezTo>
                  <a:cubicBezTo>
                    <a:pt x="6845" y="24653"/>
                    <a:pt x="6040" y="24567"/>
                    <a:pt x="5378" y="24423"/>
                  </a:cubicBezTo>
                  <a:lnTo>
                    <a:pt x="5378" y="17174"/>
                  </a:lnTo>
                  <a:cubicBezTo>
                    <a:pt x="5378" y="13060"/>
                    <a:pt x="8600" y="12744"/>
                    <a:pt x="9606" y="12744"/>
                  </a:cubicBezTo>
                  <a:cubicBezTo>
                    <a:pt x="11476" y="12744"/>
                    <a:pt x="13662" y="13405"/>
                    <a:pt x="13662" y="18382"/>
                  </a:cubicBezTo>
                </a:path>
              </a:pathLst>
            </a:custGeom>
            <a:grpFill/>
            <a:ln w="287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1" name="Graphic 7">
              <a:extLst>
                <a:ext uri="{FF2B5EF4-FFF2-40B4-BE49-F238E27FC236}">
                  <a16:creationId xmlns:a16="http://schemas.microsoft.com/office/drawing/2014/main" id="{088CA5F1-3EE0-7243-9F88-9923C7FF8D0A}"/>
                </a:ext>
              </a:extLst>
            </p:cNvPr>
            <p:cNvSpPr/>
            <p:nvPr/>
          </p:nvSpPr>
          <p:spPr>
            <a:xfrm>
              <a:off x="6128384" y="3424426"/>
              <a:ext cx="19212" cy="21085"/>
            </a:xfrm>
            <a:custGeom>
              <a:avLst/>
              <a:gdLst>
                <a:gd name="connsiteX0" fmla="*/ 10124 w 19212"/>
                <a:gd name="connsiteY0" fmla="*/ 0 h 21085"/>
                <a:gd name="connsiteX1" fmla="*/ 0 w 19212"/>
                <a:gd name="connsiteY1" fmla="*/ 10672 h 21085"/>
                <a:gd name="connsiteX2" fmla="*/ 11015 w 19212"/>
                <a:gd name="connsiteY2" fmla="*/ 21086 h 21085"/>
                <a:gd name="connsiteX3" fmla="*/ 17487 w 19212"/>
                <a:gd name="connsiteY3" fmla="*/ 19993 h 21085"/>
                <a:gd name="connsiteX4" fmla="*/ 17976 w 19212"/>
                <a:gd name="connsiteY4" fmla="*/ 19792 h 21085"/>
                <a:gd name="connsiteX5" fmla="*/ 17947 w 19212"/>
                <a:gd name="connsiteY5" fmla="*/ 19274 h 21085"/>
                <a:gd name="connsiteX6" fmla="*/ 17113 w 19212"/>
                <a:gd name="connsiteY6" fmla="*/ 16052 h 21085"/>
                <a:gd name="connsiteX7" fmla="*/ 16796 w 19212"/>
                <a:gd name="connsiteY7" fmla="*/ 15505 h 21085"/>
                <a:gd name="connsiteX8" fmla="*/ 16193 w 19212"/>
                <a:gd name="connsiteY8" fmla="*/ 15735 h 21085"/>
                <a:gd name="connsiteX9" fmla="*/ 11246 w 19212"/>
                <a:gd name="connsiteY9" fmla="*/ 16598 h 21085"/>
                <a:gd name="connsiteX10" fmla="*/ 5637 w 19212"/>
                <a:gd name="connsiteY10" fmla="*/ 12197 h 21085"/>
                <a:gd name="connsiteX11" fmla="*/ 19040 w 19212"/>
                <a:gd name="connsiteY11" fmla="*/ 12197 h 21085"/>
                <a:gd name="connsiteX12" fmla="*/ 19126 w 19212"/>
                <a:gd name="connsiteY12" fmla="*/ 11075 h 21085"/>
                <a:gd name="connsiteX13" fmla="*/ 19212 w 19212"/>
                <a:gd name="connsiteY13" fmla="*/ 9378 h 21085"/>
                <a:gd name="connsiteX14" fmla="*/ 10124 w 19212"/>
                <a:gd name="connsiteY14" fmla="*/ 0 h 21085"/>
                <a:gd name="connsiteX15" fmla="*/ 10009 w 19212"/>
                <a:gd name="connsiteY15" fmla="*/ 4401 h 21085"/>
                <a:gd name="connsiteX16" fmla="*/ 13834 w 19212"/>
                <a:gd name="connsiteY16" fmla="*/ 7997 h 21085"/>
                <a:gd name="connsiteX17" fmla="*/ 5752 w 19212"/>
                <a:gd name="connsiteY17" fmla="*/ 7997 h 21085"/>
                <a:gd name="connsiteX18" fmla="*/ 10009 w 19212"/>
                <a:gd name="connsiteY18" fmla="*/ 4401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212" h="21085">
                  <a:moveTo>
                    <a:pt x="10124" y="0"/>
                  </a:moveTo>
                  <a:cubicBezTo>
                    <a:pt x="3883" y="0"/>
                    <a:pt x="0" y="4085"/>
                    <a:pt x="0" y="10672"/>
                  </a:cubicBezTo>
                  <a:cubicBezTo>
                    <a:pt x="0" y="17404"/>
                    <a:pt x="3911" y="21086"/>
                    <a:pt x="11015" y="21086"/>
                  </a:cubicBezTo>
                  <a:cubicBezTo>
                    <a:pt x="13604" y="21086"/>
                    <a:pt x="15703" y="20741"/>
                    <a:pt x="17487" y="19993"/>
                  </a:cubicBezTo>
                  <a:lnTo>
                    <a:pt x="17976" y="19792"/>
                  </a:lnTo>
                  <a:lnTo>
                    <a:pt x="17947" y="19274"/>
                  </a:lnTo>
                  <a:cubicBezTo>
                    <a:pt x="17889" y="18094"/>
                    <a:pt x="17573" y="16857"/>
                    <a:pt x="17113" y="16052"/>
                  </a:cubicBezTo>
                  <a:lnTo>
                    <a:pt x="16796" y="15505"/>
                  </a:lnTo>
                  <a:lnTo>
                    <a:pt x="16193" y="15735"/>
                  </a:lnTo>
                  <a:cubicBezTo>
                    <a:pt x="14668" y="16311"/>
                    <a:pt x="13000" y="16598"/>
                    <a:pt x="11246" y="16598"/>
                  </a:cubicBezTo>
                  <a:cubicBezTo>
                    <a:pt x="7708" y="16598"/>
                    <a:pt x="5982" y="15246"/>
                    <a:pt x="5637" y="12197"/>
                  </a:cubicBezTo>
                  <a:lnTo>
                    <a:pt x="19040" y="12197"/>
                  </a:lnTo>
                  <a:lnTo>
                    <a:pt x="19126" y="11075"/>
                  </a:lnTo>
                  <a:cubicBezTo>
                    <a:pt x="19155" y="10586"/>
                    <a:pt x="19212" y="9953"/>
                    <a:pt x="19212" y="9378"/>
                  </a:cubicBezTo>
                  <a:cubicBezTo>
                    <a:pt x="19212" y="3682"/>
                    <a:pt x="15646" y="0"/>
                    <a:pt x="10124" y="0"/>
                  </a:cubicBezTo>
                  <a:moveTo>
                    <a:pt x="10009" y="4401"/>
                  </a:moveTo>
                  <a:cubicBezTo>
                    <a:pt x="12971" y="4401"/>
                    <a:pt x="13690" y="6703"/>
                    <a:pt x="13834" y="7997"/>
                  </a:cubicBezTo>
                  <a:lnTo>
                    <a:pt x="5752" y="7997"/>
                  </a:lnTo>
                  <a:cubicBezTo>
                    <a:pt x="6270" y="5581"/>
                    <a:pt x="7651" y="4401"/>
                    <a:pt x="10009" y="4401"/>
                  </a:cubicBezTo>
                </a:path>
              </a:pathLst>
            </a:custGeom>
            <a:grpFill/>
            <a:ln w="287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2" name="Graphic 7">
              <a:extLst>
                <a:ext uri="{FF2B5EF4-FFF2-40B4-BE49-F238E27FC236}">
                  <a16:creationId xmlns:a16="http://schemas.microsoft.com/office/drawing/2014/main" id="{96FE95CD-2CFB-054E-9F88-BDEA93A983E2}"/>
                </a:ext>
              </a:extLst>
            </p:cNvPr>
            <p:cNvSpPr/>
            <p:nvPr/>
          </p:nvSpPr>
          <p:spPr>
            <a:xfrm>
              <a:off x="6151307" y="3424684"/>
              <a:ext cx="12051" cy="20539"/>
            </a:xfrm>
            <a:custGeom>
              <a:avLst/>
              <a:gdLst>
                <a:gd name="connsiteX0" fmla="*/ 11735 w 12051"/>
                <a:gd name="connsiteY0" fmla="*/ 201 h 20539"/>
                <a:gd name="connsiteX1" fmla="*/ 11217 w 12051"/>
                <a:gd name="connsiteY1" fmla="*/ 144 h 20539"/>
                <a:gd name="connsiteX2" fmla="*/ 9923 w 12051"/>
                <a:gd name="connsiteY2" fmla="*/ 58 h 20539"/>
                <a:gd name="connsiteX3" fmla="*/ 4947 w 12051"/>
                <a:gd name="connsiteY3" fmla="*/ 1985 h 20539"/>
                <a:gd name="connsiteX4" fmla="*/ 4746 w 12051"/>
                <a:gd name="connsiteY4" fmla="*/ 777 h 20539"/>
                <a:gd name="connsiteX5" fmla="*/ 4659 w 12051"/>
                <a:gd name="connsiteY5" fmla="*/ 288 h 20539"/>
                <a:gd name="connsiteX6" fmla="*/ 4171 w 12051"/>
                <a:gd name="connsiteY6" fmla="*/ 173 h 20539"/>
                <a:gd name="connsiteX7" fmla="*/ 2387 w 12051"/>
                <a:gd name="connsiteY7" fmla="*/ 0 h 20539"/>
                <a:gd name="connsiteX8" fmla="*/ 633 w 12051"/>
                <a:gd name="connsiteY8" fmla="*/ 173 h 20539"/>
                <a:gd name="connsiteX9" fmla="*/ 0 w 12051"/>
                <a:gd name="connsiteY9" fmla="*/ 288 h 20539"/>
                <a:gd name="connsiteX10" fmla="*/ 0 w 12051"/>
                <a:gd name="connsiteY10" fmla="*/ 20281 h 20539"/>
                <a:gd name="connsiteX11" fmla="*/ 633 w 12051"/>
                <a:gd name="connsiteY11" fmla="*/ 20396 h 20539"/>
                <a:gd name="connsiteX12" fmla="*/ 2704 w 12051"/>
                <a:gd name="connsiteY12" fmla="*/ 20540 h 20539"/>
                <a:gd name="connsiteX13" fmla="*/ 4746 w 12051"/>
                <a:gd name="connsiteY13" fmla="*/ 20367 h 20539"/>
                <a:gd name="connsiteX14" fmla="*/ 5378 w 12051"/>
                <a:gd name="connsiteY14" fmla="*/ 20252 h 20539"/>
                <a:gd name="connsiteX15" fmla="*/ 5378 w 12051"/>
                <a:gd name="connsiteY15" fmla="*/ 10327 h 20539"/>
                <a:gd name="connsiteX16" fmla="*/ 9951 w 12051"/>
                <a:gd name="connsiteY16" fmla="*/ 4861 h 20539"/>
                <a:gd name="connsiteX17" fmla="*/ 10354 w 12051"/>
                <a:gd name="connsiteY17" fmla="*/ 4861 h 20539"/>
                <a:gd name="connsiteX18" fmla="*/ 10929 w 12051"/>
                <a:gd name="connsiteY18" fmla="*/ 4919 h 20539"/>
                <a:gd name="connsiteX19" fmla="*/ 11706 w 12051"/>
                <a:gd name="connsiteY19" fmla="*/ 5121 h 20539"/>
                <a:gd name="connsiteX20" fmla="*/ 11850 w 12051"/>
                <a:gd name="connsiteY20" fmla="*/ 4344 h 20539"/>
                <a:gd name="connsiteX21" fmla="*/ 12051 w 12051"/>
                <a:gd name="connsiteY21" fmla="*/ 2359 h 20539"/>
                <a:gd name="connsiteX22" fmla="*/ 11878 w 12051"/>
                <a:gd name="connsiteY22" fmla="*/ 719 h 20539"/>
                <a:gd name="connsiteX23" fmla="*/ 11735 w 12051"/>
                <a:gd name="connsiteY23" fmla="*/ 201 h 2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51" h="20539">
                  <a:moveTo>
                    <a:pt x="11735" y="201"/>
                  </a:moveTo>
                  <a:lnTo>
                    <a:pt x="11217" y="144"/>
                  </a:lnTo>
                  <a:cubicBezTo>
                    <a:pt x="10901" y="115"/>
                    <a:pt x="10383" y="58"/>
                    <a:pt x="9923" y="58"/>
                  </a:cubicBezTo>
                  <a:cubicBezTo>
                    <a:pt x="7967" y="58"/>
                    <a:pt x="6299" y="690"/>
                    <a:pt x="4947" y="1985"/>
                  </a:cubicBezTo>
                  <a:cubicBezTo>
                    <a:pt x="4890" y="1496"/>
                    <a:pt x="4803" y="1064"/>
                    <a:pt x="4746" y="777"/>
                  </a:cubicBezTo>
                  <a:lnTo>
                    <a:pt x="4659" y="288"/>
                  </a:lnTo>
                  <a:lnTo>
                    <a:pt x="4171" y="173"/>
                  </a:lnTo>
                  <a:cubicBezTo>
                    <a:pt x="3710" y="58"/>
                    <a:pt x="3106" y="0"/>
                    <a:pt x="2387" y="0"/>
                  </a:cubicBezTo>
                  <a:cubicBezTo>
                    <a:pt x="1726" y="0"/>
                    <a:pt x="1208" y="58"/>
                    <a:pt x="633" y="173"/>
                  </a:cubicBezTo>
                  <a:lnTo>
                    <a:pt x="0" y="288"/>
                  </a:lnTo>
                  <a:lnTo>
                    <a:pt x="0" y="20281"/>
                  </a:lnTo>
                  <a:lnTo>
                    <a:pt x="633" y="20396"/>
                  </a:lnTo>
                  <a:cubicBezTo>
                    <a:pt x="1409" y="20540"/>
                    <a:pt x="2272" y="20540"/>
                    <a:pt x="2704" y="20540"/>
                  </a:cubicBezTo>
                  <a:cubicBezTo>
                    <a:pt x="3164" y="20540"/>
                    <a:pt x="4027" y="20511"/>
                    <a:pt x="4746" y="20367"/>
                  </a:cubicBezTo>
                  <a:lnTo>
                    <a:pt x="5378" y="20252"/>
                  </a:lnTo>
                  <a:lnTo>
                    <a:pt x="5378" y="10327"/>
                  </a:lnTo>
                  <a:cubicBezTo>
                    <a:pt x="5378" y="6588"/>
                    <a:pt x="6845" y="4861"/>
                    <a:pt x="9951" y="4861"/>
                  </a:cubicBezTo>
                  <a:lnTo>
                    <a:pt x="10354" y="4861"/>
                  </a:lnTo>
                  <a:cubicBezTo>
                    <a:pt x="10440" y="4861"/>
                    <a:pt x="10699" y="4861"/>
                    <a:pt x="10929" y="4919"/>
                  </a:cubicBezTo>
                  <a:lnTo>
                    <a:pt x="11706" y="5121"/>
                  </a:lnTo>
                  <a:lnTo>
                    <a:pt x="11850" y="4344"/>
                  </a:lnTo>
                  <a:cubicBezTo>
                    <a:pt x="11994" y="3682"/>
                    <a:pt x="12051" y="2963"/>
                    <a:pt x="12051" y="2359"/>
                  </a:cubicBezTo>
                  <a:cubicBezTo>
                    <a:pt x="12051" y="1697"/>
                    <a:pt x="11994" y="1180"/>
                    <a:pt x="11878" y="719"/>
                  </a:cubicBezTo>
                  <a:lnTo>
                    <a:pt x="11735" y="201"/>
                  </a:lnTo>
                  <a:close/>
                </a:path>
              </a:pathLst>
            </a:custGeom>
            <a:grpFill/>
            <a:ln w="287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3" name="Graphic 7">
              <a:extLst>
                <a:ext uri="{FF2B5EF4-FFF2-40B4-BE49-F238E27FC236}">
                  <a16:creationId xmlns:a16="http://schemas.microsoft.com/office/drawing/2014/main" id="{54919B7A-8D1A-984C-83BD-E200B032DB1C}"/>
                </a:ext>
              </a:extLst>
            </p:cNvPr>
            <p:cNvSpPr/>
            <p:nvPr/>
          </p:nvSpPr>
          <p:spPr>
            <a:xfrm>
              <a:off x="6175610" y="3424454"/>
              <a:ext cx="16738" cy="21114"/>
            </a:xfrm>
            <a:custGeom>
              <a:avLst/>
              <a:gdLst>
                <a:gd name="connsiteX0" fmla="*/ 15819 w 16738"/>
                <a:gd name="connsiteY0" fmla="*/ 16225 h 21114"/>
                <a:gd name="connsiteX1" fmla="*/ 15502 w 16738"/>
                <a:gd name="connsiteY1" fmla="*/ 15707 h 21114"/>
                <a:gd name="connsiteX2" fmla="*/ 14927 w 16738"/>
                <a:gd name="connsiteY2" fmla="*/ 15908 h 21114"/>
                <a:gd name="connsiteX3" fmla="*/ 11044 w 16738"/>
                <a:gd name="connsiteY3" fmla="*/ 16512 h 21114"/>
                <a:gd name="connsiteX4" fmla="*/ 5579 w 16738"/>
                <a:gd name="connsiteY4" fmla="*/ 10528 h 21114"/>
                <a:gd name="connsiteX5" fmla="*/ 10728 w 16738"/>
                <a:gd name="connsiteY5" fmla="*/ 4516 h 21114"/>
                <a:gd name="connsiteX6" fmla="*/ 14812 w 16738"/>
                <a:gd name="connsiteY6" fmla="*/ 5091 h 21114"/>
                <a:gd name="connsiteX7" fmla="*/ 15416 w 16738"/>
                <a:gd name="connsiteY7" fmla="*/ 5293 h 21114"/>
                <a:gd name="connsiteX8" fmla="*/ 15703 w 16738"/>
                <a:gd name="connsiteY8" fmla="*/ 4718 h 21114"/>
                <a:gd name="connsiteX9" fmla="*/ 16451 w 16738"/>
                <a:gd name="connsiteY9" fmla="*/ 1496 h 21114"/>
                <a:gd name="connsiteX10" fmla="*/ 16451 w 16738"/>
                <a:gd name="connsiteY10" fmla="*/ 978 h 21114"/>
                <a:gd name="connsiteX11" fmla="*/ 15962 w 16738"/>
                <a:gd name="connsiteY11" fmla="*/ 805 h 21114"/>
                <a:gd name="connsiteX12" fmla="*/ 10469 w 16738"/>
                <a:gd name="connsiteY12" fmla="*/ 0 h 21114"/>
                <a:gd name="connsiteX13" fmla="*/ 0 w 16738"/>
                <a:gd name="connsiteY13" fmla="*/ 10586 h 21114"/>
                <a:gd name="connsiteX14" fmla="*/ 10728 w 16738"/>
                <a:gd name="connsiteY14" fmla="*/ 21115 h 21114"/>
                <a:gd name="connsiteX15" fmla="*/ 16221 w 16738"/>
                <a:gd name="connsiteY15" fmla="*/ 20223 h 21114"/>
                <a:gd name="connsiteX16" fmla="*/ 16739 w 16738"/>
                <a:gd name="connsiteY16" fmla="*/ 20022 h 21114"/>
                <a:gd name="connsiteX17" fmla="*/ 16710 w 16738"/>
                <a:gd name="connsiteY17" fmla="*/ 19475 h 21114"/>
                <a:gd name="connsiteX18" fmla="*/ 15819 w 16738"/>
                <a:gd name="connsiteY18" fmla="*/ 16225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738" h="21114">
                  <a:moveTo>
                    <a:pt x="15819" y="16225"/>
                  </a:moveTo>
                  <a:lnTo>
                    <a:pt x="15502" y="15707"/>
                  </a:lnTo>
                  <a:lnTo>
                    <a:pt x="14927" y="15908"/>
                  </a:lnTo>
                  <a:cubicBezTo>
                    <a:pt x="13690" y="16339"/>
                    <a:pt x="12540" y="16512"/>
                    <a:pt x="11044" y="16512"/>
                  </a:cubicBezTo>
                  <a:cubicBezTo>
                    <a:pt x="7363" y="16512"/>
                    <a:pt x="5579" y="14556"/>
                    <a:pt x="5579" y="10528"/>
                  </a:cubicBezTo>
                  <a:cubicBezTo>
                    <a:pt x="5579" y="7767"/>
                    <a:pt x="6471" y="4516"/>
                    <a:pt x="10728" y="4516"/>
                  </a:cubicBezTo>
                  <a:cubicBezTo>
                    <a:pt x="12223" y="4516"/>
                    <a:pt x="13575" y="4718"/>
                    <a:pt x="14812" y="5091"/>
                  </a:cubicBezTo>
                  <a:lnTo>
                    <a:pt x="15416" y="5293"/>
                  </a:lnTo>
                  <a:lnTo>
                    <a:pt x="15703" y="4718"/>
                  </a:lnTo>
                  <a:cubicBezTo>
                    <a:pt x="16221" y="3711"/>
                    <a:pt x="16451" y="2359"/>
                    <a:pt x="16451" y="1496"/>
                  </a:cubicBezTo>
                  <a:lnTo>
                    <a:pt x="16451" y="978"/>
                  </a:lnTo>
                  <a:lnTo>
                    <a:pt x="15962" y="805"/>
                  </a:lnTo>
                  <a:cubicBezTo>
                    <a:pt x="14409" y="230"/>
                    <a:pt x="12770" y="0"/>
                    <a:pt x="10469" y="0"/>
                  </a:cubicBezTo>
                  <a:cubicBezTo>
                    <a:pt x="4113" y="0"/>
                    <a:pt x="0" y="4142"/>
                    <a:pt x="0" y="10586"/>
                  </a:cubicBezTo>
                  <a:cubicBezTo>
                    <a:pt x="0" y="17289"/>
                    <a:pt x="3911" y="21115"/>
                    <a:pt x="10728" y="21115"/>
                  </a:cubicBezTo>
                  <a:cubicBezTo>
                    <a:pt x="12741" y="21115"/>
                    <a:pt x="14582" y="20827"/>
                    <a:pt x="16221" y="20223"/>
                  </a:cubicBezTo>
                  <a:lnTo>
                    <a:pt x="16739" y="20022"/>
                  </a:lnTo>
                  <a:lnTo>
                    <a:pt x="16710" y="19475"/>
                  </a:lnTo>
                  <a:cubicBezTo>
                    <a:pt x="16681" y="18324"/>
                    <a:pt x="16336" y="17087"/>
                    <a:pt x="15819" y="16225"/>
                  </a:cubicBezTo>
                </a:path>
              </a:pathLst>
            </a:custGeom>
            <a:grpFill/>
            <a:ln w="287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4" name="Graphic 7">
              <a:extLst>
                <a:ext uri="{FF2B5EF4-FFF2-40B4-BE49-F238E27FC236}">
                  <a16:creationId xmlns:a16="http://schemas.microsoft.com/office/drawing/2014/main" id="{B29232D9-C868-A249-9484-B6D15740D374}"/>
                </a:ext>
              </a:extLst>
            </p:cNvPr>
            <p:cNvSpPr/>
            <p:nvPr/>
          </p:nvSpPr>
          <p:spPr>
            <a:xfrm>
              <a:off x="6194592" y="3424426"/>
              <a:ext cx="16997" cy="21085"/>
            </a:xfrm>
            <a:custGeom>
              <a:avLst/>
              <a:gdLst>
                <a:gd name="connsiteX0" fmla="*/ 8312 w 16997"/>
                <a:gd name="connsiteY0" fmla="*/ 0 h 21085"/>
                <a:gd name="connsiteX1" fmla="*/ 2128 w 16997"/>
                <a:gd name="connsiteY1" fmla="*/ 863 h 21085"/>
                <a:gd name="connsiteX2" fmla="*/ 1582 w 16997"/>
                <a:gd name="connsiteY2" fmla="*/ 1036 h 21085"/>
                <a:gd name="connsiteX3" fmla="*/ 1582 w 16997"/>
                <a:gd name="connsiteY3" fmla="*/ 1582 h 21085"/>
                <a:gd name="connsiteX4" fmla="*/ 2445 w 16997"/>
                <a:gd name="connsiteY4" fmla="*/ 4861 h 21085"/>
                <a:gd name="connsiteX5" fmla="*/ 2761 w 16997"/>
                <a:gd name="connsiteY5" fmla="*/ 5351 h 21085"/>
                <a:gd name="connsiteX6" fmla="*/ 3308 w 16997"/>
                <a:gd name="connsiteY6" fmla="*/ 5178 h 21085"/>
                <a:gd name="connsiteX7" fmla="*/ 7938 w 16997"/>
                <a:gd name="connsiteY7" fmla="*/ 4487 h 21085"/>
                <a:gd name="connsiteX8" fmla="*/ 11706 w 16997"/>
                <a:gd name="connsiteY8" fmla="*/ 7393 h 21085"/>
                <a:gd name="connsiteX9" fmla="*/ 9117 w 16997"/>
                <a:gd name="connsiteY9" fmla="*/ 7307 h 21085"/>
                <a:gd name="connsiteX10" fmla="*/ 0 w 16997"/>
                <a:gd name="connsiteY10" fmla="*/ 14355 h 21085"/>
                <a:gd name="connsiteX11" fmla="*/ 9002 w 16997"/>
                <a:gd name="connsiteY11" fmla="*/ 21086 h 21085"/>
                <a:gd name="connsiteX12" fmla="*/ 16394 w 16997"/>
                <a:gd name="connsiteY12" fmla="*/ 20166 h 21085"/>
                <a:gd name="connsiteX13" fmla="*/ 16998 w 16997"/>
                <a:gd name="connsiteY13" fmla="*/ 20022 h 21085"/>
                <a:gd name="connsiteX14" fmla="*/ 16998 w 16997"/>
                <a:gd name="connsiteY14" fmla="*/ 7681 h 21085"/>
                <a:gd name="connsiteX15" fmla="*/ 8312 w 16997"/>
                <a:gd name="connsiteY15" fmla="*/ 0 h 21085"/>
                <a:gd name="connsiteX16" fmla="*/ 11677 w 16997"/>
                <a:gd name="connsiteY16" fmla="*/ 11794 h 21085"/>
                <a:gd name="connsiteX17" fmla="*/ 11677 w 16997"/>
                <a:gd name="connsiteY17" fmla="*/ 16455 h 21085"/>
                <a:gd name="connsiteX18" fmla="*/ 8916 w 16997"/>
                <a:gd name="connsiteY18" fmla="*/ 16685 h 21085"/>
                <a:gd name="connsiteX19" fmla="*/ 5321 w 16997"/>
                <a:gd name="connsiteY19" fmla="*/ 14297 h 21085"/>
                <a:gd name="connsiteX20" fmla="*/ 9462 w 16997"/>
                <a:gd name="connsiteY20" fmla="*/ 11650 h 21085"/>
                <a:gd name="connsiteX21" fmla="*/ 11677 w 16997"/>
                <a:gd name="connsiteY21" fmla="*/ 11794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997" h="21085">
                  <a:moveTo>
                    <a:pt x="8312" y="0"/>
                  </a:moveTo>
                  <a:cubicBezTo>
                    <a:pt x="6184" y="0"/>
                    <a:pt x="3854" y="316"/>
                    <a:pt x="2128" y="863"/>
                  </a:cubicBezTo>
                  <a:lnTo>
                    <a:pt x="1582" y="1036"/>
                  </a:lnTo>
                  <a:lnTo>
                    <a:pt x="1582" y="1582"/>
                  </a:lnTo>
                  <a:cubicBezTo>
                    <a:pt x="1582" y="2877"/>
                    <a:pt x="1870" y="3941"/>
                    <a:pt x="2445" y="4861"/>
                  </a:cubicBezTo>
                  <a:lnTo>
                    <a:pt x="2761" y="5351"/>
                  </a:lnTo>
                  <a:lnTo>
                    <a:pt x="3308" y="5178"/>
                  </a:lnTo>
                  <a:cubicBezTo>
                    <a:pt x="4976" y="4689"/>
                    <a:pt x="6385" y="4487"/>
                    <a:pt x="7938" y="4487"/>
                  </a:cubicBezTo>
                  <a:cubicBezTo>
                    <a:pt x="10987" y="4487"/>
                    <a:pt x="11648" y="5609"/>
                    <a:pt x="11706" y="7393"/>
                  </a:cubicBezTo>
                  <a:cubicBezTo>
                    <a:pt x="10987" y="7335"/>
                    <a:pt x="10153" y="7307"/>
                    <a:pt x="9117" y="7307"/>
                  </a:cubicBezTo>
                  <a:cubicBezTo>
                    <a:pt x="3595" y="7307"/>
                    <a:pt x="0" y="10068"/>
                    <a:pt x="0" y="14355"/>
                  </a:cubicBezTo>
                  <a:cubicBezTo>
                    <a:pt x="0" y="19935"/>
                    <a:pt x="4889" y="21086"/>
                    <a:pt x="9002" y="21086"/>
                  </a:cubicBezTo>
                  <a:cubicBezTo>
                    <a:pt x="11102" y="21086"/>
                    <a:pt x="13604" y="20770"/>
                    <a:pt x="16394" y="20166"/>
                  </a:cubicBezTo>
                  <a:lnTo>
                    <a:pt x="16998" y="20022"/>
                  </a:lnTo>
                  <a:lnTo>
                    <a:pt x="16998" y="7681"/>
                  </a:lnTo>
                  <a:cubicBezTo>
                    <a:pt x="16969" y="2589"/>
                    <a:pt x="14035" y="0"/>
                    <a:pt x="8312" y="0"/>
                  </a:cubicBezTo>
                  <a:moveTo>
                    <a:pt x="11677" y="11794"/>
                  </a:moveTo>
                  <a:lnTo>
                    <a:pt x="11677" y="16455"/>
                  </a:lnTo>
                  <a:cubicBezTo>
                    <a:pt x="10900" y="16598"/>
                    <a:pt x="9922" y="16685"/>
                    <a:pt x="8916" y="16685"/>
                  </a:cubicBezTo>
                  <a:cubicBezTo>
                    <a:pt x="6299" y="16685"/>
                    <a:pt x="5321" y="16052"/>
                    <a:pt x="5321" y="14297"/>
                  </a:cubicBezTo>
                  <a:cubicBezTo>
                    <a:pt x="5321" y="13175"/>
                    <a:pt x="5752" y="11650"/>
                    <a:pt x="9462" y="11650"/>
                  </a:cubicBezTo>
                  <a:cubicBezTo>
                    <a:pt x="10066" y="11650"/>
                    <a:pt x="10987" y="11708"/>
                    <a:pt x="11677" y="11794"/>
                  </a:cubicBezTo>
                </a:path>
              </a:pathLst>
            </a:custGeom>
            <a:grpFill/>
            <a:ln w="287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9" name="Graphic 7">
              <a:extLst>
                <a:ext uri="{FF2B5EF4-FFF2-40B4-BE49-F238E27FC236}">
                  <a16:creationId xmlns:a16="http://schemas.microsoft.com/office/drawing/2014/main" id="{72B573BE-DF6B-2649-931B-53C1AD7A98DD}"/>
                </a:ext>
              </a:extLst>
            </p:cNvPr>
            <p:cNvSpPr/>
            <p:nvPr/>
          </p:nvSpPr>
          <p:spPr>
            <a:xfrm>
              <a:off x="6166579" y="3424224"/>
              <a:ext cx="5320" cy="21172"/>
            </a:xfrm>
            <a:custGeom>
              <a:avLst/>
              <a:gdLst>
                <a:gd name="connsiteX0" fmla="*/ 4688 w 5320"/>
                <a:gd name="connsiteY0" fmla="*/ 144 h 21172"/>
                <a:gd name="connsiteX1" fmla="*/ 2675 w 5320"/>
                <a:gd name="connsiteY1" fmla="*/ 0 h 21172"/>
                <a:gd name="connsiteX2" fmla="*/ 633 w 5320"/>
                <a:gd name="connsiteY2" fmla="*/ 144 h 21172"/>
                <a:gd name="connsiteX3" fmla="*/ 0 w 5320"/>
                <a:gd name="connsiteY3" fmla="*/ 259 h 21172"/>
                <a:gd name="connsiteX4" fmla="*/ 0 w 5320"/>
                <a:gd name="connsiteY4" fmla="*/ 20885 h 21172"/>
                <a:gd name="connsiteX5" fmla="*/ 633 w 5320"/>
                <a:gd name="connsiteY5" fmla="*/ 21000 h 21172"/>
                <a:gd name="connsiteX6" fmla="*/ 2646 w 5320"/>
                <a:gd name="connsiteY6" fmla="*/ 21172 h 21172"/>
                <a:gd name="connsiteX7" fmla="*/ 4688 w 5320"/>
                <a:gd name="connsiteY7" fmla="*/ 21000 h 21172"/>
                <a:gd name="connsiteX8" fmla="*/ 5321 w 5320"/>
                <a:gd name="connsiteY8" fmla="*/ 20885 h 21172"/>
                <a:gd name="connsiteX9" fmla="*/ 5321 w 5320"/>
                <a:gd name="connsiteY9" fmla="*/ 259 h 21172"/>
                <a:gd name="connsiteX10" fmla="*/ 4688 w 5320"/>
                <a:gd name="connsiteY10" fmla="*/ 144 h 21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20" h="21172">
                  <a:moveTo>
                    <a:pt x="4688" y="144"/>
                  </a:moveTo>
                  <a:cubicBezTo>
                    <a:pt x="4055" y="29"/>
                    <a:pt x="3250" y="0"/>
                    <a:pt x="2675" y="0"/>
                  </a:cubicBezTo>
                  <a:cubicBezTo>
                    <a:pt x="2215" y="0"/>
                    <a:pt x="1352" y="29"/>
                    <a:pt x="633" y="144"/>
                  </a:cubicBezTo>
                  <a:lnTo>
                    <a:pt x="0" y="259"/>
                  </a:lnTo>
                  <a:lnTo>
                    <a:pt x="0" y="20885"/>
                  </a:lnTo>
                  <a:lnTo>
                    <a:pt x="633" y="21000"/>
                  </a:lnTo>
                  <a:cubicBezTo>
                    <a:pt x="1265" y="21115"/>
                    <a:pt x="2071" y="21172"/>
                    <a:pt x="2646" y="21172"/>
                  </a:cubicBezTo>
                  <a:cubicBezTo>
                    <a:pt x="3106" y="21172"/>
                    <a:pt x="3969" y="21144"/>
                    <a:pt x="4688" y="21000"/>
                  </a:cubicBezTo>
                  <a:lnTo>
                    <a:pt x="5321" y="20885"/>
                  </a:lnTo>
                  <a:lnTo>
                    <a:pt x="5321" y="259"/>
                  </a:lnTo>
                  <a:lnTo>
                    <a:pt x="4688" y="144"/>
                  </a:lnTo>
                  <a:close/>
                </a:path>
              </a:pathLst>
            </a:custGeom>
            <a:grpFill/>
            <a:ln w="287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1" name="Graphic 7">
              <a:extLst>
                <a:ext uri="{FF2B5EF4-FFF2-40B4-BE49-F238E27FC236}">
                  <a16:creationId xmlns:a16="http://schemas.microsoft.com/office/drawing/2014/main" id="{7F7D0ACF-F7C5-CD43-BF8D-25477BBE48F7}"/>
                </a:ext>
              </a:extLst>
            </p:cNvPr>
            <p:cNvSpPr/>
            <p:nvPr/>
          </p:nvSpPr>
          <p:spPr>
            <a:xfrm>
              <a:off x="6166234"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2" name="Graphic 7">
              <a:extLst>
                <a:ext uri="{FF2B5EF4-FFF2-40B4-BE49-F238E27FC236}">
                  <a16:creationId xmlns:a16="http://schemas.microsoft.com/office/drawing/2014/main" id="{EF83D39C-D44F-5C44-A09C-41CCBB305D1E}"/>
                </a:ext>
              </a:extLst>
            </p:cNvPr>
            <p:cNvSpPr/>
            <p:nvPr/>
          </p:nvSpPr>
          <p:spPr>
            <a:xfrm>
              <a:off x="6095222" y="3424224"/>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6"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3" name="Graphic 7">
              <a:extLst>
                <a:ext uri="{FF2B5EF4-FFF2-40B4-BE49-F238E27FC236}">
                  <a16:creationId xmlns:a16="http://schemas.microsoft.com/office/drawing/2014/main" id="{9A96B258-11DE-984B-915B-B60AF153955A}"/>
                </a:ext>
              </a:extLst>
            </p:cNvPr>
            <p:cNvSpPr/>
            <p:nvPr/>
          </p:nvSpPr>
          <p:spPr>
            <a:xfrm>
              <a:off x="6094906"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4" name="Graphic 7">
              <a:extLst>
                <a:ext uri="{FF2B5EF4-FFF2-40B4-BE49-F238E27FC236}">
                  <a16:creationId xmlns:a16="http://schemas.microsoft.com/office/drawing/2014/main" id="{E19DE67E-2377-844C-9DFA-D04EEA9B1CFF}"/>
                </a:ext>
              </a:extLst>
            </p:cNvPr>
            <p:cNvSpPr/>
            <p:nvPr/>
          </p:nvSpPr>
          <p:spPr>
            <a:xfrm>
              <a:off x="6061946" y="3424282"/>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5"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5" name="Graphic 7">
              <a:extLst>
                <a:ext uri="{FF2B5EF4-FFF2-40B4-BE49-F238E27FC236}">
                  <a16:creationId xmlns:a16="http://schemas.microsoft.com/office/drawing/2014/main" id="{0026F3CD-160D-C94F-A58F-DD5BA19150F3}"/>
                </a:ext>
              </a:extLst>
            </p:cNvPr>
            <p:cNvSpPr/>
            <p:nvPr/>
          </p:nvSpPr>
          <p:spPr>
            <a:xfrm>
              <a:off x="6061601" y="3416428"/>
              <a:ext cx="5925" cy="5925"/>
            </a:xfrm>
            <a:custGeom>
              <a:avLst/>
              <a:gdLst>
                <a:gd name="connsiteX0" fmla="*/ 2962 w 5925"/>
                <a:gd name="connsiteY0" fmla="*/ 0 h 5925"/>
                <a:gd name="connsiteX1" fmla="*/ 0 w 5925"/>
                <a:gd name="connsiteY1" fmla="*/ 2963 h 5925"/>
                <a:gd name="connsiteX2" fmla="*/ 2962 w 5925"/>
                <a:gd name="connsiteY2" fmla="*/ 5926 h 5925"/>
                <a:gd name="connsiteX3" fmla="*/ 5925 w 5925"/>
                <a:gd name="connsiteY3" fmla="*/ 2963 h 5925"/>
                <a:gd name="connsiteX4" fmla="*/ 2962 w 5925"/>
                <a:gd name="connsiteY4" fmla="*/ 0 h 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5" h="5925">
                  <a:moveTo>
                    <a:pt x="2962" y="0"/>
                  </a:moveTo>
                  <a:cubicBezTo>
                    <a:pt x="1323" y="0"/>
                    <a:pt x="0" y="1323"/>
                    <a:pt x="0" y="2963"/>
                  </a:cubicBezTo>
                  <a:cubicBezTo>
                    <a:pt x="0" y="4603"/>
                    <a:pt x="1323" y="5926"/>
                    <a:pt x="2962" y="5926"/>
                  </a:cubicBezTo>
                  <a:cubicBezTo>
                    <a:pt x="4602" y="5926"/>
                    <a:pt x="5925" y="4603"/>
                    <a:pt x="5925" y="2963"/>
                  </a:cubicBezTo>
                  <a:cubicBezTo>
                    <a:pt x="5953" y="1352"/>
                    <a:pt x="4602" y="0"/>
                    <a:pt x="2962" y="0"/>
                  </a:cubicBezTo>
                </a:path>
              </a:pathLst>
            </a:custGeom>
            <a:grpFill/>
            <a:ln w="287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6" name="Graphic 7">
              <a:extLst>
                <a:ext uri="{FF2B5EF4-FFF2-40B4-BE49-F238E27FC236}">
                  <a16:creationId xmlns:a16="http://schemas.microsoft.com/office/drawing/2014/main" id="{4509ADB4-71DE-A24B-A081-01CE57E1D313}"/>
                </a:ext>
              </a:extLst>
            </p:cNvPr>
            <p:cNvSpPr/>
            <p:nvPr/>
          </p:nvSpPr>
          <p:spPr>
            <a:xfrm>
              <a:off x="6000685" y="3423879"/>
              <a:ext cx="9318" cy="14786"/>
            </a:xfrm>
            <a:custGeom>
              <a:avLst/>
              <a:gdLst>
                <a:gd name="connsiteX0" fmla="*/ 1122 w 9318"/>
                <a:gd name="connsiteY0" fmla="*/ 14729 h 14786"/>
                <a:gd name="connsiteX1" fmla="*/ 1208 w 9318"/>
                <a:gd name="connsiteY1" fmla="*/ 14729 h 14786"/>
                <a:gd name="connsiteX2" fmla="*/ 2301 w 9318"/>
                <a:gd name="connsiteY2" fmla="*/ 14786 h 14786"/>
                <a:gd name="connsiteX3" fmla="*/ 2473 w 9318"/>
                <a:gd name="connsiteY3" fmla="*/ 14786 h 14786"/>
                <a:gd name="connsiteX4" fmla="*/ 2589 w 9318"/>
                <a:gd name="connsiteY4" fmla="*/ 14786 h 14786"/>
                <a:gd name="connsiteX5" fmla="*/ 9319 w 9318"/>
                <a:gd name="connsiteY5" fmla="*/ 7134 h 14786"/>
                <a:gd name="connsiteX6" fmla="*/ 4573 w 9318"/>
                <a:gd name="connsiteY6" fmla="*/ 0 h 14786"/>
                <a:gd name="connsiteX7" fmla="*/ 345 w 9318"/>
                <a:gd name="connsiteY7" fmla="*/ 5207 h 14786"/>
                <a:gd name="connsiteX8" fmla="*/ 345 w 9318"/>
                <a:gd name="connsiteY8" fmla="*/ 10960 h 14786"/>
                <a:gd name="connsiteX9" fmla="*/ 0 w 9318"/>
                <a:gd name="connsiteY9" fmla="*/ 14470 h 14786"/>
                <a:gd name="connsiteX10" fmla="*/ 575 w 9318"/>
                <a:gd name="connsiteY10" fmla="*/ 14614 h 14786"/>
                <a:gd name="connsiteX11" fmla="*/ 661 w 9318"/>
                <a:gd name="connsiteY11" fmla="*/ 14643 h 14786"/>
                <a:gd name="connsiteX12" fmla="*/ 1122 w 9318"/>
                <a:gd name="connsiteY12" fmla="*/ 14729 h 1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18" h="14786">
                  <a:moveTo>
                    <a:pt x="1122" y="14729"/>
                  </a:moveTo>
                  <a:lnTo>
                    <a:pt x="1208" y="14729"/>
                  </a:lnTo>
                  <a:cubicBezTo>
                    <a:pt x="1553" y="14757"/>
                    <a:pt x="1927" y="14786"/>
                    <a:pt x="2301" y="14786"/>
                  </a:cubicBezTo>
                  <a:lnTo>
                    <a:pt x="2473" y="14786"/>
                  </a:lnTo>
                  <a:lnTo>
                    <a:pt x="2589" y="14786"/>
                  </a:lnTo>
                  <a:cubicBezTo>
                    <a:pt x="7047" y="14786"/>
                    <a:pt x="9319" y="12226"/>
                    <a:pt x="9319" y="7134"/>
                  </a:cubicBezTo>
                  <a:cubicBezTo>
                    <a:pt x="9319" y="2129"/>
                    <a:pt x="7909" y="0"/>
                    <a:pt x="4573" y="0"/>
                  </a:cubicBezTo>
                  <a:cubicBezTo>
                    <a:pt x="1841" y="0"/>
                    <a:pt x="345" y="1841"/>
                    <a:pt x="345" y="5207"/>
                  </a:cubicBezTo>
                  <a:lnTo>
                    <a:pt x="345" y="10960"/>
                  </a:lnTo>
                  <a:cubicBezTo>
                    <a:pt x="345" y="11938"/>
                    <a:pt x="288" y="13521"/>
                    <a:pt x="0" y="14470"/>
                  </a:cubicBezTo>
                  <a:cubicBezTo>
                    <a:pt x="144" y="14527"/>
                    <a:pt x="345" y="14556"/>
                    <a:pt x="575" y="14614"/>
                  </a:cubicBezTo>
                  <a:lnTo>
                    <a:pt x="661" y="14643"/>
                  </a:lnTo>
                  <a:cubicBezTo>
                    <a:pt x="748" y="14671"/>
                    <a:pt x="949" y="14700"/>
                    <a:pt x="1122" y="14729"/>
                  </a:cubicBezTo>
                </a:path>
              </a:pathLst>
            </a:custGeom>
            <a:grpFill/>
            <a:ln w="287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7" name="Graphic 7">
              <a:extLst>
                <a:ext uri="{FF2B5EF4-FFF2-40B4-BE49-F238E27FC236}">
                  <a16:creationId xmlns:a16="http://schemas.microsoft.com/office/drawing/2014/main" id="{94D9E49E-C105-894E-8703-F3383D5D7884}"/>
                </a:ext>
              </a:extLst>
            </p:cNvPr>
            <p:cNvSpPr/>
            <p:nvPr/>
          </p:nvSpPr>
          <p:spPr>
            <a:xfrm>
              <a:off x="5980466" y="3405957"/>
              <a:ext cx="45586" cy="45595"/>
            </a:xfrm>
            <a:custGeom>
              <a:avLst/>
              <a:gdLst>
                <a:gd name="connsiteX0" fmla="*/ 11476 w 45586"/>
                <a:gd name="connsiteY0" fmla="*/ 38289 h 45595"/>
                <a:gd name="connsiteX1" fmla="*/ 12223 w 45586"/>
                <a:gd name="connsiteY1" fmla="*/ 35297 h 45595"/>
                <a:gd name="connsiteX2" fmla="*/ 12223 w 45586"/>
                <a:gd name="connsiteY2" fmla="*/ 35297 h 45595"/>
                <a:gd name="connsiteX3" fmla="*/ 12223 w 45586"/>
                <a:gd name="connsiteY3" fmla="*/ 2589 h 45595"/>
                <a:gd name="connsiteX4" fmla="*/ 0 w 45586"/>
                <a:gd name="connsiteY4" fmla="*/ 22783 h 45595"/>
                <a:gd name="connsiteX5" fmla="*/ 22779 w 45586"/>
                <a:gd name="connsiteY5" fmla="*/ 45595 h 45595"/>
                <a:gd name="connsiteX6" fmla="*/ 45587 w 45586"/>
                <a:gd name="connsiteY6" fmla="*/ 22783 h 45595"/>
                <a:gd name="connsiteX7" fmla="*/ 22779 w 45586"/>
                <a:gd name="connsiteY7" fmla="*/ 0 h 45595"/>
                <a:gd name="connsiteX8" fmla="*/ 20421 w 45586"/>
                <a:gd name="connsiteY8" fmla="*/ 115 h 45595"/>
                <a:gd name="connsiteX9" fmla="*/ 20421 w 45586"/>
                <a:gd name="connsiteY9" fmla="*/ 13204 h 45595"/>
                <a:gd name="connsiteX10" fmla="*/ 26662 w 45586"/>
                <a:gd name="connsiteY10" fmla="*/ 10903 h 45595"/>
                <a:gd name="connsiteX11" fmla="*/ 37965 w 45586"/>
                <a:gd name="connsiteY11" fmla="*/ 24883 h 45595"/>
                <a:gd name="connsiteX12" fmla="*/ 22290 w 45586"/>
                <a:gd name="connsiteY12" fmla="*/ 39756 h 45595"/>
                <a:gd name="connsiteX13" fmla="*/ 18781 w 45586"/>
                <a:gd name="connsiteY13" fmla="*/ 39554 h 45595"/>
                <a:gd name="connsiteX14" fmla="*/ 18666 w 45586"/>
                <a:gd name="connsiteY14" fmla="*/ 39554 h 45595"/>
                <a:gd name="connsiteX15" fmla="*/ 12109 w 45586"/>
                <a:gd name="connsiteY15" fmla="*/ 38461 h 45595"/>
                <a:gd name="connsiteX16" fmla="*/ 11476 w 45586"/>
                <a:gd name="connsiteY16" fmla="*/ 38289 h 45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586" h="45595">
                  <a:moveTo>
                    <a:pt x="11476" y="38289"/>
                  </a:moveTo>
                  <a:cubicBezTo>
                    <a:pt x="12281" y="37310"/>
                    <a:pt x="12223" y="35297"/>
                    <a:pt x="12223" y="35297"/>
                  </a:cubicBezTo>
                  <a:lnTo>
                    <a:pt x="12223" y="35297"/>
                  </a:lnTo>
                  <a:lnTo>
                    <a:pt x="12223" y="2589"/>
                  </a:lnTo>
                  <a:cubicBezTo>
                    <a:pt x="4947" y="6386"/>
                    <a:pt x="0" y="14009"/>
                    <a:pt x="0" y="22783"/>
                  </a:cubicBezTo>
                  <a:cubicBezTo>
                    <a:pt x="0" y="35383"/>
                    <a:pt x="10210" y="45595"/>
                    <a:pt x="22779" y="45595"/>
                  </a:cubicBezTo>
                  <a:cubicBezTo>
                    <a:pt x="35376" y="45595"/>
                    <a:pt x="45587" y="35383"/>
                    <a:pt x="45587" y="22783"/>
                  </a:cubicBezTo>
                  <a:cubicBezTo>
                    <a:pt x="45587" y="10184"/>
                    <a:pt x="35376" y="0"/>
                    <a:pt x="22779" y="0"/>
                  </a:cubicBezTo>
                  <a:cubicBezTo>
                    <a:pt x="21974" y="0"/>
                    <a:pt x="21197" y="29"/>
                    <a:pt x="20421" y="115"/>
                  </a:cubicBezTo>
                  <a:lnTo>
                    <a:pt x="20421" y="13204"/>
                  </a:lnTo>
                  <a:cubicBezTo>
                    <a:pt x="21830" y="11766"/>
                    <a:pt x="24131" y="10903"/>
                    <a:pt x="26662" y="10903"/>
                  </a:cubicBezTo>
                  <a:cubicBezTo>
                    <a:pt x="33737" y="10903"/>
                    <a:pt x="37965" y="16138"/>
                    <a:pt x="37965" y="24883"/>
                  </a:cubicBezTo>
                  <a:cubicBezTo>
                    <a:pt x="37965" y="34060"/>
                    <a:pt x="31954" y="39756"/>
                    <a:pt x="22290" y="39756"/>
                  </a:cubicBezTo>
                  <a:cubicBezTo>
                    <a:pt x="21197" y="39756"/>
                    <a:pt x="19989" y="39698"/>
                    <a:pt x="18781" y="39554"/>
                  </a:cubicBezTo>
                  <a:lnTo>
                    <a:pt x="18666" y="39554"/>
                  </a:lnTo>
                  <a:cubicBezTo>
                    <a:pt x="16135" y="39410"/>
                    <a:pt x="12281" y="38490"/>
                    <a:pt x="12109" y="38461"/>
                  </a:cubicBezTo>
                  <a:lnTo>
                    <a:pt x="11476" y="38289"/>
                  </a:lnTo>
                  <a:close/>
                </a:path>
              </a:pathLst>
            </a:custGeom>
            <a:grpFill/>
            <a:ln w="287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48" name="Text Placeholder 32">
            <a:extLst>
              <a:ext uri="{FF2B5EF4-FFF2-40B4-BE49-F238E27FC236}">
                <a16:creationId xmlns:a16="http://schemas.microsoft.com/office/drawing/2014/main" id="{808B2DC8-BD78-4E48-B893-521C56CD1F0C}"/>
              </a:ext>
            </a:extLst>
          </p:cNvPr>
          <p:cNvSpPr>
            <a:spLocks noGrp="1"/>
          </p:cNvSpPr>
          <p:nvPr>
            <p:ph type="body" sz="quarter" idx="11"/>
          </p:nvPr>
        </p:nvSpPr>
        <p:spPr>
          <a:xfrm>
            <a:off x="4172280" y="1351185"/>
            <a:ext cx="3847439" cy="2417977"/>
          </a:xfrm>
        </p:spPr>
        <p:txBody>
          <a:bodyPr/>
          <a:lstStyle>
            <a:lvl1pPr marL="0" indent="0">
              <a:spcBef>
                <a:spcPts val="500"/>
              </a:spcBef>
              <a:spcAft>
                <a:spcPts val="500"/>
              </a:spcAft>
              <a:buNone/>
              <a:defRPr sz="2000" b="1"/>
            </a:lvl1pPr>
            <a:lvl2pPr marL="15875" indent="0">
              <a:lnSpc>
                <a:spcPct val="100000"/>
              </a:lnSpc>
              <a:spcBef>
                <a:spcPts val="500"/>
              </a:spcBef>
              <a:spcAft>
                <a:spcPts val="500"/>
              </a:spcAft>
              <a:buNone/>
              <a:tabLst/>
              <a:defRPr sz="1400"/>
            </a:lvl2pPr>
            <a:lvl3pPr marL="184150" indent="-168275">
              <a:lnSpc>
                <a:spcPct val="100000"/>
              </a:lnSpc>
              <a:spcBef>
                <a:spcPts val="500"/>
              </a:spcBef>
              <a:spcAft>
                <a:spcPts val="500"/>
              </a:spcAft>
              <a:tabLst/>
              <a:defRPr sz="1400" b="1"/>
            </a:lvl3pPr>
          </a:lstStyle>
          <a:p>
            <a:pPr lvl="0"/>
            <a:r>
              <a:rPr lang="en-GB"/>
              <a:t>Click to edit Master text styles</a:t>
            </a:r>
          </a:p>
          <a:p>
            <a:pPr lvl="1"/>
            <a:r>
              <a:rPr lang="en-GB"/>
              <a:t>Second level</a:t>
            </a:r>
          </a:p>
          <a:p>
            <a:pPr lvl="2"/>
            <a:r>
              <a:rPr lang="en-GB"/>
              <a:t>Third level</a:t>
            </a:r>
            <a:endParaRPr lang="en-US"/>
          </a:p>
        </p:txBody>
      </p:sp>
    </p:spTree>
    <p:extLst>
      <p:ext uri="{BB962C8B-B14F-4D97-AF65-F5344CB8AC3E}">
        <p14:creationId xmlns:p14="http://schemas.microsoft.com/office/powerpoint/2010/main" val="306887982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3_Header Photo Left Mobilee">
  <p:cSld name="3_Header Photo Left Mobilee">
    <p:spTree>
      <p:nvGrpSpPr>
        <p:cNvPr id="1" name="Shape 114"/>
        <p:cNvGrpSpPr/>
        <p:nvPr/>
      </p:nvGrpSpPr>
      <p:grpSpPr>
        <a:xfrm>
          <a:off x="0" y="0"/>
          <a:ext cx="0" cy="0"/>
          <a:chOff x="0" y="0"/>
          <a:chExt cx="0" cy="0"/>
        </a:xfrm>
      </p:grpSpPr>
      <p:sp>
        <p:nvSpPr>
          <p:cNvPr id="115" name="Google Shape;115;p36"/>
          <p:cNvSpPr txBox="1">
            <a:spLocks noGrp="1"/>
          </p:cNvSpPr>
          <p:nvPr>
            <p:ph type="title"/>
          </p:nvPr>
        </p:nvSpPr>
        <p:spPr>
          <a:xfrm>
            <a:off x="4811128" y="2270943"/>
            <a:ext cx="6322594" cy="2751621"/>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rgbClr val="003D46"/>
              </a:buClr>
              <a:buSzPts val="4400"/>
              <a:buFont typeface="Arial"/>
              <a:buNone/>
              <a:defRPr sz="4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16" name="Google Shape;116;p36"/>
          <p:cNvPicPr preferRelativeResize="0"/>
          <p:nvPr/>
        </p:nvPicPr>
        <p:blipFill rotWithShape="1">
          <a:blip r:embed="rId2">
            <a:alphaModFix/>
          </a:blip>
          <a:srcRect l="37127" r="26888" b="6656"/>
          <a:stretch/>
        </p:blipFill>
        <p:spPr>
          <a:xfrm>
            <a:off x="-17940" y="0"/>
            <a:ext cx="4137877" cy="6871018"/>
          </a:xfrm>
          <a:prstGeom prst="rect">
            <a:avLst/>
          </a:prstGeom>
          <a:noFill/>
          <a:ln>
            <a:noFill/>
          </a:ln>
        </p:spPr>
      </p:pic>
      <p:sp>
        <p:nvSpPr>
          <p:cNvPr id="117" name="Google Shape;117;p36"/>
          <p:cNvSpPr txBox="1"/>
          <p:nvPr/>
        </p:nvSpPr>
        <p:spPr>
          <a:xfrm>
            <a:off x="184224" y="6417378"/>
            <a:ext cx="9523828" cy="1661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0"/>
              <a:buFont typeface="Arial"/>
              <a:buNone/>
            </a:pPr>
            <a:r>
              <a:rPr lang="es-ES" sz="480" b="1" i="0" u="none" strike="noStrike" cap="none">
                <a:solidFill>
                  <a:srgbClr val="003D46"/>
                </a:solidFill>
                <a:latin typeface="Arial"/>
                <a:ea typeface="Arial"/>
                <a:cs typeface="Arial"/>
                <a:sym typeface="Arial"/>
              </a:rPr>
              <a:t>All content within this presentation, both physically and intellectual is the exclusive property of Bioiberica. This presentation may not be distributed in full or in part to any person or third party without the written permission of Bioiberica. ©2021</a:t>
            </a:r>
            <a:endParaRPr sz="1400" b="0" i="0" u="none" strike="noStrike" cap="none">
              <a:solidFill>
                <a:srgbClr val="000000"/>
              </a:solidFill>
              <a:latin typeface="Arial"/>
              <a:ea typeface="Arial"/>
              <a:cs typeface="Arial"/>
              <a:sym typeface="Arial"/>
            </a:endParaRPr>
          </a:p>
        </p:txBody>
      </p:sp>
      <p:cxnSp>
        <p:nvCxnSpPr>
          <p:cNvPr id="118" name="Google Shape;118;p36"/>
          <p:cNvCxnSpPr/>
          <p:nvPr/>
        </p:nvCxnSpPr>
        <p:spPr>
          <a:xfrm>
            <a:off x="281354" y="6358597"/>
            <a:ext cx="11605846" cy="0"/>
          </a:xfrm>
          <a:prstGeom prst="straightConnector1">
            <a:avLst/>
          </a:prstGeom>
          <a:noFill/>
          <a:ln w="9525" cap="flat" cmpd="sng">
            <a:solidFill>
              <a:srgbClr val="003D46"/>
            </a:solidFill>
            <a:prstDash val="solid"/>
            <a:miter lim="800000"/>
            <a:headEnd type="none" w="sm" len="sm"/>
            <a:tailEnd type="none" w="sm" len="sm"/>
          </a:ln>
        </p:spPr>
      </p:cxnSp>
      <p:grpSp>
        <p:nvGrpSpPr>
          <p:cNvPr id="119" name="Google Shape;119;p36"/>
          <p:cNvGrpSpPr/>
          <p:nvPr/>
        </p:nvGrpSpPr>
        <p:grpSpPr>
          <a:xfrm>
            <a:off x="11118683" y="6430454"/>
            <a:ext cx="776187" cy="153123"/>
            <a:chOff x="5980466" y="3405957"/>
            <a:chExt cx="231123" cy="45595"/>
          </a:xfrm>
        </p:grpSpPr>
        <p:sp>
          <p:nvSpPr>
            <p:cNvPr id="120" name="Google Shape;120;p36"/>
            <p:cNvSpPr/>
            <p:nvPr/>
          </p:nvSpPr>
          <p:spPr>
            <a:xfrm>
              <a:off x="6038218" y="3416918"/>
              <a:ext cx="19327" cy="28622"/>
            </a:xfrm>
            <a:custGeom>
              <a:avLst/>
              <a:gdLst/>
              <a:ahLst/>
              <a:cxnLst/>
              <a:rect l="l" t="t" r="r" b="b"/>
              <a:pathLst>
                <a:path w="19327" h="28622" extrusionOk="0">
                  <a:moveTo>
                    <a:pt x="14697" y="13117"/>
                  </a:moveTo>
                  <a:cubicBezTo>
                    <a:pt x="16250" y="12053"/>
                    <a:pt x="17602" y="10212"/>
                    <a:pt x="17602" y="7594"/>
                  </a:cubicBezTo>
                  <a:cubicBezTo>
                    <a:pt x="17602" y="1323"/>
                    <a:pt x="11821" y="0"/>
                    <a:pt x="6989" y="0"/>
                  </a:cubicBezTo>
                  <a:cubicBezTo>
                    <a:pt x="4429" y="0"/>
                    <a:pt x="1870" y="172"/>
                    <a:pt x="604" y="431"/>
                  </a:cubicBezTo>
                  <a:lnTo>
                    <a:pt x="0" y="546"/>
                  </a:lnTo>
                  <a:lnTo>
                    <a:pt x="0" y="28076"/>
                  </a:lnTo>
                  <a:lnTo>
                    <a:pt x="661" y="28162"/>
                  </a:lnTo>
                  <a:cubicBezTo>
                    <a:pt x="2905" y="28450"/>
                    <a:pt x="5350" y="28623"/>
                    <a:pt x="7248" y="28623"/>
                  </a:cubicBezTo>
                  <a:cubicBezTo>
                    <a:pt x="17774" y="28623"/>
                    <a:pt x="19327" y="23330"/>
                    <a:pt x="19327" y="20166"/>
                  </a:cubicBezTo>
                  <a:cubicBezTo>
                    <a:pt x="19327" y="16771"/>
                    <a:pt x="17602" y="14239"/>
                    <a:pt x="14697" y="13117"/>
                  </a:cubicBezTo>
                  <a:moveTo>
                    <a:pt x="5407" y="11363"/>
                  </a:moveTo>
                  <a:lnTo>
                    <a:pt x="5407" y="4516"/>
                  </a:lnTo>
                  <a:cubicBezTo>
                    <a:pt x="5925" y="4459"/>
                    <a:pt x="6557" y="4459"/>
                    <a:pt x="7363" y="4459"/>
                  </a:cubicBezTo>
                  <a:cubicBezTo>
                    <a:pt x="9549" y="4459"/>
                    <a:pt x="12137" y="5034"/>
                    <a:pt x="12137" y="7824"/>
                  </a:cubicBezTo>
                  <a:cubicBezTo>
                    <a:pt x="12137" y="10212"/>
                    <a:pt x="10613" y="11363"/>
                    <a:pt x="7478" y="11363"/>
                  </a:cubicBezTo>
                  <a:lnTo>
                    <a:pt x="5407" y="11363"/>
                  </a:lnTo>
                  <a:close/>
                  <a:moveTo>
                    <a:pt x="13662" y="20022"/>
                  </a:moveTo>
                  <a:cubicBezTo>
                    <a:pt x="13662" y="21690"/>
                    <a:pt x="13029" y="23934"/>
                    <a:pt x="7650" y="23934"/>
                  </a:cubicBezTo>
                  <a:cubicBezTo>
                    <a:pt x="7104" y="23934"/>
                    <a:pt x="6155" y="23934"/>
                    <a:pt x="5407" y="23876"/>
                  </a:cubicBezTo>
                  <a:lnTo>
                    <a:pt x="5407" y="15994"/>
                  </a:lnTo>
                  <a:lnTo>
                    <a:pt x="7881" y="15994"/>
                  </a:lnTo>
                  <a:cubicBezTo>
                    <a:pt x="13057" y="15965"/>
                    <a:pt x="13662" y="18267"/>
                    <a:pt x="13662" y="20022"/>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1" name="Google Shape;121;p36"/>
            <p:cNvSpPr/>
            <p:nvPr/>
          </p:nvSpPr>
          <p:spPr>
            <a:xfrm>
              <a:off x="6071092" y="3424426"/>
              <a:ext cx="20017" cy="21114"/>
            </a:xfrm>
            <a:custGeom>
              <a:avLst/>
              <a:gdLst/>
              <a:ahLst/>
              <a:cxnLst/>
              <a:rect l="l" t="t" r="r" b="b"/>
              <a:pathLst>
                <a:path w="20017" h="21114" extrusionOk="0">
                  <a:moveTo>
                    <a:pt x="10009" y="0"/>
                  </a:moveTo>
                  <a:cubicBezTo>
                    <a:pt x="3825" y="0"/>
                    <a:pt x="0" y="4056"/>
                    <a:pt x="0" y="10586"/>
                  </a:cubicBezTo>
                  <a:cubicBezTo>
                    <a:pt x="0" y="17087"/>
                    <a:pt x="3825" y="21115"/>
                    <a:pt x="10009" y="21115"/>
                  </a:cubicBezTo>
                  <a:cubicBezTo>
                    <a:pt x="16164" y="21115"/>
                    <a:pt x="20018" y="17087"/>
                    <a:pt x="20018" y="10586"/>
                  </a:cubicBezTo>
                  <a:cubicBezTo>
                    <a:pt x="20018" y="4056"/>
                    <a:pt x="16164" y="0"/>
                    <a:pt x="10009" y="0"/>
                  </a:cubicBezTo>
                  <a:moveTo>
                    <a:pt x="14467" y="10557"/>
                  </a:moveTo>
                  <a:cubicBezTo>
                    <a:pt x="14467" y="14671"/>
                    <a:pt x="13000" y="16685"/>
                    <a:pt x="10009" y="16685"/>
                  </a:cubicBezTo>
                  <a:cubicBezTo>
                    <a:pt x="7047" y="16685"/>
                    <a:pt x="5580" y="14671"/>
                    <a:pt x="5580" y="10557"/>
                  </a:cubicBezTo>
                  <a:cubicBezTo>
                    <a:pt x="5580" y="6444"/>
                    <a:pt x="7018" y="4459"/>
                    <a:pt x="10009" y="4459"/>
                  </a:cubicBezTo>
                  <a:cubicBezTo>
                    <a:pt x="13000" y="4459"/>
                    <a:pt x="14467" y="6473"/>
                    <a:pt x="14467" y="10557"/>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2" name="Google Shape;122;p36"/>
            <p:cNvSpPr/>
            <p:nvPr/>
          </p:nvSpPr>
          <p:spPr>
            <a:xfrm>
              <a:off x="6106037" y="3416284"/>
              <a:ext cx="19212" cy="29255"/>
            </a:xfrm>
            <a:custGeom>
              <a:avLst/>
              <a:gdLst/>
              <a:ahLst/>
              <a:cxnLst/>
              <a:rect l="l" t="t" r="r" b="b"/>
              <a:pathLst>
                <a:path w="19212" h="29255" extrusionOk="0">
                  <a:moveTo>
                    <a:pt x="10325" y="8141"/>
                  </a:moveTo>
                  <a:cubicBezTo>
                    <a:pt x="8427" y="8141"/>
                    <a:pt x="6673" y="8688"/>
                    <a:pt x="5378" y="9694"/>
                  </a:cubicBezTo>
                  <a:lnTo>
                    <a:pt x="5378" y="288"/>
                  </a:lnTo>
                  <a:lnTo>
                    <a:pt x="4746" y="173"/>
                  </a:lnTo>
                  <a:cubicBezTo>
                    <a:pt x="3969" y="29"/>
                    <a:pt x="3049" y="0"/>
                    <a:pt x="2675" y="0"/>
                  </a:cubicBezTo>
                  <a:cubicBezTo>
                    <a:pt x="2330" y="0"/>
                    <a:pt x="1409" y="29"/>
                    <a:pt x="633" y="173"/>
                  </a:cubicBezTo>
                  <a:lnTo>
                    <a:pt x="0" y="288"/>
                  </a:lnTo>
                  <a:lnTo>
                    <a:pt x="0" y="28019"/>
                  </a:lnTo>
                  <a:lnTo>
                    <a:pt x="518" y="28192"/>
                  </a:lnTo>
                  <a:cubicBezTo>
                    <a:pt x="2013" y="28681"/>
                    <a:pt x="4659" y="29256"/>
                    <a:pt x="7277" y="29256"/>
                  </a:cubicBezTo>
                  <a:cubicBezTo>
                    <a:pt x="14870" y="29256"/>
                    <a:pt x="19213" y="25229"/>
                    <a:pt x="19213" y="18238"/>
                  </a:cubicBezTo>
                  <a:cubicBezTo>
                    <a:pt x="19241" y="11823"/>
                    <a:pt x="15991" y="8141"/>
                    <a:pt x="10325" y="8141"/>
                  </a:cubicBezTo>
                  <a:moveTo>
                    <a:pt x="13662" y="18382"/>
                  </a:moveTo>
                  <a:cubicBezTo>
                    <a:pt x="13662" y="22438"/>
                    <a:pt x="11562" y="24653"/>
                    <a:pt x="7737" y="24653"/>
                  </a:cubicBezTo>
                  <a:cubicBezTo>
                    <a:pt x="6845" y="24653"/>
                    <a:pt x="6040" y="24567"/>
                    <a:pt x="5378" y="24423"/>
                  </a:cubicBezTo>
                  <a:lnTo>
                    <a:pt x="5378" y="17174"/>
                  </a:lnTo>
                  <a:cubicBezTo>
                    <a:pt x="5378" y="13060"/>
                    <a:pt x="8600" y="12744"/>
                    <a:pt x="9606" y="12744"/>
                  </a:cubicBezTo>
                  <a:cubicBezTo>
                    <a:pt x="11476" y="12744"/>
                    <a:pt x="13662" y="13405"/>
                    <a:pt x="13662" y="18382"/>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3" name="Google Shape;123;p36"/>
            <p:cNvSpPr/>
            <p:nvPr/>
          </p:nvSpPr>
          <p:spPr>
            <a:xfrm>
              <a:off x="6128384" y="3424426"/>
              <a:ext cx="19212" cy="21085"/>
            </a:xfrm>
            <a:custGeom>
              <a:avLst/>
              <a:gdLst/>
              <a:ahLst/>
              <a:cxnLst/>
              <a:rect l="l" t="t" r="r" b="b"/>
              <a:pathLst>
                <a:path w="19212" h="21085" extrusionOk="0">
                  <a:moveTo>
                    <a:pt x="10124" y="0"/>
                  </a:moveTo>
                  <a:cubicBezTo>
                    <a:pt x="3883" y="0"/>
                    <a:pt x="0" y="4085"/>
                    <a:pt x="0" y="10672"/>
                  </a:cubicBezTo>
                  <a:cubicBezTo>
                    <a:pt x="0" y="17404"/>
                    <a:pt x="3911" y="21086"/>
                    <a:pt x="11015" y="21086"/>
                  </a:cubicBezTo>
                  <a:cubicBezTo>
                    <a:pt x="13604" y="21086"/>
                    <a:pt x="15703" y="20741"/>
                    <a:pt x="17487" y="19993"/>
                  </a:cubicBezTo>
                  <a:lnTo>
                    <a:pt x="17976" y="19792"/>
                  </a:lnTo>
                  <a:lnTo>
                    <a:pt x="17947" y="19274"/>
                  </a:lnTo>
                  <a:cubicBezTo>
                    <a:pt x="17889" y="18094"/>
                    <a:pt x="17573" y="16857"/>
                    <a:pt x="17113" y="16052"/>
                  </a:cubicBezTo>
                  <a:lnTo>
                    <a:pt x="16796" y="15505"/>
                  </a:lnTo>
                  <a:lnTo>
                    <a:pt x="16193" y="15735"/>
                  </a:lnTo>
                  <a:cubicBezTo>
                    <a:pt x="14668" y="16311"/>
                    <a:pt x="13000" y="16598"/>
                    <a:pt x="11246" y="16598"/>
                  </a:cubicBezTo>
                  <a:cubicBezTo>
                    <a:pt x="7708" y="16598"/>
                    <a:pt x="5982" y="15246"/>
                    <a:pt x="5637" y="12197"/>
                  </a:cubicBezTo>
                  <a:lnTo>
                    <a:pt x="19040" y="12197"/>
                  </a:lnTo>
                  <a:lnTo>
                    <a:pt x="19126" y="11075"/>
                  </a:lnTo>
                  <a:cubicBezTo>
                    <a:pt x="19155" y="10586"/>
                    <a:pt x="19212" y="9953"/>
                    <a:pt x="19212" y="9378"/>
                  </a:cubicBezTo>
                  <a:cubicBezTo>
                    <a:pt x="19212" y="3682"/>
                    <a:pt x="15646" y="0"/>
                    <a:pt x="10124" y="0"/>
                  </a:cubicBezTo>
                  <a:moveTo>
                    <a:pt x="10009" y="4401"/>
                  </a:moveTo>
                  <a:cubicBezTo>
                    <a:pt x="12971" y="4401"/>
                    <a:pt x="13690" y="6703"/>
                    <a:pt x="13834" y="7997"/>
                  </a:cubicBezTo>
                  <a:lnTo>
                    <a:pt x="5752" y="7997"/>
                  </a:lnTo>
                  <a:cubicBezTo>
                    <a:pt x="6270" y="5581"/>
                    <a:pt x="7651" y="4401"/>
                    <a:pt x="10009" y="4401"/>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4" name="Google Shape;124;p36"/>
            <p:cNvSpPr/>
            <p:nvPr/>
          </p:nvSpPr>
          <p:spPr>
            <a:xfrm>
              <a:off x="6151307" y="3424684"/>
              <a:ext cx="12051" cy="20539"/>
            </a:xfrm>
            <a:custGeom>
              <a:avLst/>
              <a:gdLst/>
              <a:ahLst/>
              <a:cxnLst/>
              <a:rect l="l" t="t" r="r" b="b"/>
              <a:pathLst>
                <a:path w="12051" h="20539" extrusionOk="0">
                  <a:moveTo>
                    <a:pt x="11735" y="201"/>
                  </a:moveTo>
                  <a:lnTo>
                    <a:pt x="11217" y="144"/>
                  </a:lnTo>
                  <a:cubicBezTo>
                    <a:pt x="10901" y="115"/>
                    <a:pt x="10383" y="58"/>
                    <a:pt x="9923" y="58"/>
                  </a:cubicBezTo>
                  <a:cubicBezTo>
                    <a:pt x="7967" y="58"/>
                    <a:pt x="6299" y="690"/>
                    <a:pt x="4947" y="1985"/>
                  </a:cubicBezTo>
                  <a:cubicBezTo>
                    <a:pt x="4890" y="1496"/>
                    <a:pt x="4803" y="1064"/>
                    <a:pt x="4746" y="777"/>
                  </a:cubicBezTo>
                  <a:lnTo>
                    <a:pt x="4659" y="288"/>
                  </a:lnTo>
                  <a:lnTo>
                    <a:pt x="4171" y="173"/>
                  </a:lnTo>
                  <a:cubicBezTo>
                    <a:pt x="3710" y="58"/>
                    <a:pt x="3106" y="0"/>
                    <a:pt x="2387" y="0"/>
                  </a:cubicBezTo>
                  <a:cubicBezTo>
                    <a:pt x="1726" y="0"/>
                    <a:pt x="1208" y="58"/>
                    <a:pt x="633" y="173"/>
                  </a:cubicBezTo>
                  <a:lnTo>
                    <a:pt x="0" y="288"/>
                  </a:lnTo>
                  <a:lnTo>
                    <a:pt x="0" y="20281"/>
                  </a:lnTo>
                  <a:lnTo>
                    <a:pt x="633" y="20396"/>
                  </a:lnTo>
                  <a:cubicBezTo>
                    <a:pt x="1409" y="20540"/>
                    <a:pt x="2272" y="20540"/>
                    <a:pt x="2704" y="20540"/>
                  </a:cubicBezTo>
                  <a:cubicBezTo>
                    <a:pt x="3164" y="20540"/>
                    <a:pt x="4027" y="20511"/>
                    <a:pt x="4746" y="20367"/>
                  </a:cubicBezTo>
                  <a:lnTo>
                    <a:pt x="5378" y="20252"/>
                  </a:lnTo>
                  <a:lnTo>
                    <a:pt x="5378" y="10327"/>
                  </a:lnTo>
                  <a:cubicBezTo>
                    <a:pt x="5378" y="6588"/>
                    <a:pt x="6845" y="4861"/>
                    <a:pt x="9951" y="4861"/>
                  </a:cubicBezTo>
                  <a:lnTo>
                    <a:pt x="10354" y="4861"/>
                  </a:lnTo>
                  <a:cubicBezTo>
                    <a:pt x="10440" y="4861"/>
                    <a:pt x="10699" y="4861"/>
                    <a:pt x="10929" y="4919"/>
                  </a:cubicBezTo>
                  <a:lnTo>
                    <a:pt x="11706" y="5121"/>
                  </a:lnTo>
                  <a:lnTo>
                    <a:pt x="11850" y="4344"/>
                  </a:lnTo>
                  <a:cubicBezTo>
                    <a:pt x="11994" y="3682"/>
                    <a:pt x="12051" y="2963"/>
                    <a:pt x="12051" y="2359"/>
                  </a:cubicBezTo>
                  <a:cubicBezTo>
                    <a:pt x="12051" y="1697"/>
                    <a:pt x="11994" y="1180"/>
                    <a:pt x="11878" y="719"/>
                  </a:cubicBezTo>
                  <a:lnTo>
                    <a:pt x="11735" y="201"/>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5" name="Google Shape;125;p36"/>
            <p:cNvSpPr/>
            <p:nvPr/>
          </p:nvSpPr>
          <p:spPr>
            <a:xfrm>
              <a:off x="6175610" y="3424454"/>
              <a:ext cx="16738" cy="21114"/>
            </a:xfrm>
            <a:custGeom>
              <a:avLst/>
              <a:gdLst/>
              <a:ahLst/>
              <a:cxnLst/>
              <a:rect l="l" t="t" r="r" b="b"/>
              <a:pathLst>
                <a:path w="16738" h="21114" extrusionOk="0">
                  <a:moveTo>
                    <a:pt x="15819" y="16225"/>
                  </a:moveTo>
                  <a:lnTo>
                    <a:pt x="15502" y="15707"/>
                  </a:lnTo>
                  <a:lnTo>
                    <a:pt x="14927" y="15908"/>
                  </a:lnTo>
                  <a:cubicBezTo>
                    <a:pt x="13690" y="16339"/>
                    <a:pt x="12540" y="16512"/>
                    <a:pt x="11044" y="16512"/>
                  </a:cubicBezTo>
                  <a:cubicBezTo>
                    <a:pt x="7363" y="16512"/>
                    <a:pt x="5579" y="14556"/>
                    <a:pt x="5579" y="10528"/>
                  </a:cubicBezTo>
                  <a:cubicBezTo>
                    <a:pt x="5579" y="7767"/>
                    <a:pt x="6471" y="4516"/>
                    <a:pt x="10728" y="4516"/>
                  </a:cubicBezTo>
                  <a:cubicBezTo>
                    <a:pt x="12223" y="4516"/>
                    <a:pt x="13575" y="4718"/>
                    <a:pt x="14812" y="5091"/>
                  </a:cubicBezTo>
                  <a:lnTo>
                    <a:pt x="15416" y="5293"/>
                  </a:lnTo>
                  <a:lnTo>
                    <a:pt x="15703" y="4718"/>
                  </a:lnTo>
                  <a:cubicBezTo>
                    <a:pt x="16221" y="3711"/>
                    <a:pt x="16451" y="2359"/>
                    <a:pt x="16451" y="1496"/>
                  </a:cubicBezTo>
                  <a:lnTo>
                    <a:pt x="16451" y="978"/>
                  </a:lnTo>
                  <a:lnTo>
                    <a:pt x="15962" y="805"/>
                  </a:lnTo>
                  <a:cubicBezTo>
                    <a:pt x="14409" y="230"/>
                    <a:pt x="12770" y="0"/>
                    <a:pt x="10469" y="0"/>
                  </a:cubicBezTo>
                  <a:cubicBezTo>
                    <a:pt x="4113" y="0"/>
                    <a:pt x="0" y="4142"/>
                    <a:pt x="0" y="10586"/>
                  </a:cubicBezTo>
                  <a:cubicBezTo>
                    <a:pt x="0" y="17289"/>
                    <a:pt x="3911" y="21115"/>
                    <a:pt x="10728" y="21115"/>
                  </a:cubicBezTo>
                  <a:cubicBezTo>
                    <a:pt x="12741" y="21115"/>
                    <a:pt x="14582" y="20827"/>
                    <a:pt x="16221" y="20223"/>
                  </a:cubicBezTo>
                  <a:lnTo>
                    <a:pt x="16739" y="20022"/>
                  </a:lnTo>
                  <a:lnTo>
                    <a:pt x="16710" y="19475"/>
                  </a:lnTo>
                  <a:cubicBezTo>
                    <a:pt x="16681" y="18324"/>
                    <a:pt x="16336" y="17087"/>
                    <a:pt x="15819" y="16225"/>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6" name="Google Shape;126;p36"/>
            <p:cNvSpPr/>
            <p:nvPr/>
          </p:nvSpPr>
          <p:spPr>
            <a:xfrm>
              <a:off x="6194592" y="3424426"/>
              <a:ext cx="16997" cy="21085"/>
            </a:xfrm>
            <a:custGeom>
              <a:avLst/>
              <a:gdLst/>
              <a:ahLst/>
              <a:cxnLst/>
              <a:rect l="l" t="t" r="r" b="b"/>
              <a:pathLst>
                <a:path w="16997" h="21085" extrusionOk="0">
                  <a:moveTo>
                    <a:pt x="8312" y="0"/>
                  </a:moveTo>
                  <a:cubicBezTo>
                    <a:pt x="6184" y="0"/>
                    <a:pt x="3854" y="316"/>
                    <a:pt x="2128" y="863"/>
                  </a:cubicBezTo>
                  <a:lnTo>
                    <a:pt x="1582" y="1036"/>
                  </a:lnTo>
                  <a:lnTo>
                    <a:pt x="1582" y="1582"/>
                  </a:lnTo>
                  <a:cubicBezTo>
                    <a:pt x="1582" y="2877"/>
                    <a:pt x="1870" y="3941"/>
                    <a:pt x="2445" y="4861"/>
                  </a:cubicBezTo>
                  <a:lnTo>
                    <a:pt x="2761" y="5351"/>
                  </a:lnTo>
                  <a:lnTo>
                    <a:pt x="3308" y="5178"/>
                  </a:lnTo>
                  <a:cubicBezTo>
                    <a:pt x="4976" y="4689"/>
                    <a:pt x="6385" y="4487"/>
                    <a:pt x="7938" y="4487"/>
                  </a:cubicBezTo>
                  <a:cubicBezTo>
                    <a:pt x="10987" y="4487"/>
                    <a:pt x="11648" y="5609"/>
                    <a:pt x="11706" y="7393"/>
                  </a:cubicBezTo>
                  <a:cubicBezTo>
                    <a:pt x="10987" y="7335"/>
                    <a:pt x="10153" y="7307"/>
                    <a:pt x="9117" y="7307"/>
                  </a:cubicBezTo>
                  <a:cubicBezTo>
                    <a:pt x="3595" y="7307"/>
                    <a:pt x="0" y="10068"/>
                    <a:pt x="0" y="14355"/>
                  </a:cubicBezTo>
                  <a:cubicBezTo>
                    <a:pt x="0" y="19935"/>
                    <a:pt x="4889" y="21086"/>
                    <a:pt x="9002" y="21086"/>
                  </a:cubicBezTo>
                  <a:cubicBezTo>
                    <a:pt x="11102" y="21086"/>
                    <a:pt x="13604" y="20770"/>
                    <a:pt x="16394" y="20166"/>
                  </a:cubicBezTo>
                  <a:lnTo>
                    <a:pt x="16998" y="20022"/>
                  </a:lnTo>
                  <a:lnTo>
                    <a:pt x="16998" y="7681"/>
                  </a:lnTo>
                  <a:cubicBezTo>
                    <a:pt x="16969" y="2589"/>
                    <a:pt x="14035" y="0"/>
                    <a:pt x="8312" y="0"/>
                  </a:cubicBezTo>
                  <a:moveTo>
                    <a:pt x="11677" y="11794"/>
                  </a:moveTo>
                  <a:lnTo>
                    <a:pt x="11677" y="16455"/>
                  </a:lnTo>
                  <a:cubicBezTo>
                    <a:pt x="10900" y="16598"/>
                    <a:pt x="9922" y="16685"/>
                    <a:pt x="8916" y="16685"/>
                  </a:cubicBezTo>
                  <a:cubicBezTo>
                    <a:pt x="6299" y="16685"/>
                    <a:pt x="5321" y="16052"/>
                    <a:pt x="5321" y="14297"/>
                  </a:cubicBezTo>
                  <a:cubicBezTo>
                    <a:pt x="5321" y="13175"/>
                    <a:pt x="5752" y="11650"/>
                    <a:pt x="9462" y="11650"/>
                  </a:cubicBezTo>
                  <a:cubicBezTo>
                    <a:pt x="10066" y="11650"/>
                    <a:pt x="10987" y="11708"/>
                    <a:pt x="11677" y="11794"/>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7" name="Google Shape;127;p36"/>
            <p:cNvSpPr/>
            <p:nvPr/>
          </p:nvSpPr>
          <p:spPr>
            <a:xfrm>
              <a:off x="6166579" y="3424224"/>
              <a:ext cx="5320" cy="21172"/>
            </a:xfrm>
            <a:custGeom>
              <a:avLst/>
              <a:gdLst/>
              <a:ahLst/>
              <a:cxnLst/>
              <a:rect l="l" t="t" r="r" b="b"/>
              <a:pathLst>
                <a:path w="5320" h="21172" extrusionOk="0">
                  <a:moveTo>
                    <a:pt x="4688" y="144"/>
                  </a:moveTo>
                  <a:cubicBezTo>
                    <a:pt x="4055" y="29"/>
                    <a:pt x="3250" y="0"/>
                    <a:pt x="2675" y="0"/>
                  </a:cubicBezTo>
                  <a:cubicBezTo>
                    <a:pt x="2215" y="0"/>
                    <a:pt x="1352" y="29"/>
                    <a:pt x="633" y="144"/>
                  </a:cubicBezTo>
                  <a:lnTo>
                    <a:pt x="0" y="259"/>
                  </a:lnTo>
                  <a:lnTo>
                    <a:pt x="0" y="20885"/>
                  </a:lnTo>
                  <a:lnTo>
                    <a:pt x="633" y="21000"/>
                  </a:lnTo>
                  <a:cubicBezTo>
                    <a:pt x="1265" y="21115"/>
                    <a:pt x="2071" y="21172"/>
                    <a:pt x="2646" y="21172"/>
                  </a:cubicBezTo>
                  <a:cubicBezTo>
                    <a:pt x="3106" y="21172"/>
                    <a:pt x="3969" y="21144"/>
                    <a:pt x="4688" y="21000"/>
                  </a:cubicBezTo>
                  <a:lnTo>
                    <a:pt x="5321" y="20885"/>
                  </a:lnTo>
                  <a:lnTo>
                    <a:pt x="5321" y="259"/>
                  </a:lnTo>
                  <a:lnTo>
                    <a:pt x="4688" y="144"/>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8" name="Google Shape;128;p36"/>
            <p:cNvSpPr/>
            <p:nvPr/>
          </p:nvSpPr>
          <p:spPr>
            <a:xfrm>
              <a:off x="6166234" y="3416400"/>
              <a:ext cx="5924" cy="5926"/>
            </a:xfrm>
            <a:custGeom>
              <a:avLst/>
              <a:gdLst/>
              <a:ahLst/>
              <a:cxnLst/>
              <a:rect l="l" t="t" r="r" b="b"/>
              <a:pathLst>
                <a:path w="5924" h="5926" extrusionOk="0">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9" name="Google Shape;129;p36"/>
            <p:cNvSpPr/>
            <p:nvPr/>
          </p:nvSpPr>
          <p:spPr>
            <a:xfrm>
              <a:off x="6095222" y="3424224"/>
              <a:ext cx="5291" cy="21028"/>
            </a:xfrm>
            <a:custGeom>
              <a:avLst/>
              <a:gdLst/>
              <a:ahLst/>
              <a:cxnLst/>
              <a:rect l="l" t="t" r="r" b="b"/>
              <a:pathLst>
                <a:path w="5291" h="21028" extrusionOk="0">
                  <a:moveTo>
                    <a:pt x="4688" y="144"/>
                  </a:moveTo>
                  <a:cubicBezTo>
                    <a:pt x="4055" y="29"/>
                    <a:pt x="3250" y="0"/>
                    <a:pt x="2675" y="0"/>
                  </a:cubicBezTo>
                  <a:cubicBezTo>
                    <a:pt x="2215" y="0"/>
                    <a:pt x="1352" y="29"/>
                    <a:pt x="633" y="144"/>
                  </a:cubicBezTo>
                  <a:lnTo>
                    <a:pt x="0" y="259"/>
                  </a:lnTo>
                  <a:lnTo>
                    <a:pt x="0" y="20741"/>
                  </a:lnTo>
                  <a:lnTo>
                    <a:pt x="633" y="20856"/>
                  </a:lnTo>
                  <a:cubicBezTo>
                    <a:pt x="1266" y="20971"/>
                    <a:pt x="2071" y="21029"/>
                    <a:pt x="2646" y="21029"/>
                  </a:cubicBezTo>
                  <a:cubicBezTo>
                    <a:pt x="3106" y="21029"/>
                    <a:pt x="3969" y="21000"/>
                    <a:pt x="4688" y="20856"/>
                  </a:cubicBezTo>
                  <a:lnTo>
                    <a:pt x="5292" y="20741"/>
                  </a:lnTo>
                  <a:lnTo>
                    <a:pt x="5292" y="259"/>
                  </a:lnTo>
                  <a:lnTo>
                    <a:pt x="4688" y="144"/>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0" name="Google Shape;130;p36"/>
            <p:cNvSpPr/>
            <p:nvPr/>
          </p:nvSpPr>
          <p:spPr>
            <a:xfrm>
              <a:off x="6094906" y="3416400"/>
              <a:ext cx="5924" cy="5926"/>
            </a:xfrm>
            <a:custGeom>
              <a:avLst/>
              <a:gdLst/>
              <a:ahLst/>
              <a:cxnLst/>
              <a:rect l="l" t="t" r="r" b="b"/>
              <a:pathLst>
                <a:path w="5924" h="5926" extrusionOk="0">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1" name="Google Shape;131;p36"/>
            <p:cNvSpPr/>
            <p:nvPr/>
          </p:nvSpPr>
          <p:spPr>
            <a:xfrm>
              <a:off x="6061946" y="3424282"/>
              <a:ext cx="5291" cy="21028"/>
            </a:xfrm>
            <a:custGeom>
              <a:avLst/>
              <a:gdLst/>
              <a:ahLst/>
              <a:cxnLst/>
              <a:rect l="l" t="t" r="r" b="b"/>
              <a:pathLst>
                <a:path w="5291" h="21028" extrusionOk="0">
                  <a:moveTo>
                    <a:pt x="4688" y="144"/>
                  </a:moveTo>
                  <a:cubicBezTo>
                    <a:pt x="4055" y="29"/>
                    <a:pt x="3250" y="0"/>
                    <a:pt x="2675" y="0"/>
                  </a:cubicBezTo>
                  <a:cubicBezTo>
                    <a:pt x="2215" y="0"/>
                    <a:pt x="1352" y="29"/>
                    <a:pt x="633" y="144"/>
                  </a:cubicBezTo>
                  <a:lnTo>
                    <a:pt x="0" y="259"/>
                  </a:lnTo>
                  <a:lnTo>
                    <a:pt x="0" y="20741"/>
                  </a:lnTo>
                  <a:lnTo>
                    <a:pt x="633" y="20856"/>
                  </a:lnTo>
                  <a:cubicBezTo>
                    <a:pt x="1265" y="20971"/>
                    <a:pt x="2071" y="21029"/>
                    <a:pt x="2646" y="21029"/>
                  </a:cubicBezTo>
                  <a:cubicBezTo>
                    <a:pt x="3106" y="21029"/>
                    <a:pt x="3969" y="21000"/>
                    <a:pt x="4688" y="20856"/>
                  </a:cubicBezTo>
                  <a:lnTo>
                    <a:pt x="5292" y="20741"/>
                  </a:lnTo>
                  <a:lnTo>
                    <a:pt x="5292" y="259"/>
                  </a:lnTo>
                  <a:lnTo>
                    <a:pt x="4688" y="144"/>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2" name="Google Shape;132;p36"/>
            <p:cNvSpPr/>
            <p:nvPr/>
          </p:nvSpPr>
          <p:spPr>
            <a:xfrm>
              <a:off x="6061601" y="3416428"/>
              <a:ext cx="5925" cy="5925"/>
            </a:xfrm>
            <a:custGeom>
              <a:avLst/>
              <a:gdLst/>
              <a:ahLst/>
              <a:cxnLst/>
              <a:rect l="l" t="t" r="r" b="b"/>
              <a:pathLst>
                <a:path w="5925" h="5925" extrusionOk="0">
                  <a:moveTo>
                    <a:pt x="2962" y="0"/>
                  </a:moveTo>
                  <a:cubicBezTo>
                    <a:pt x="1323" y="0"/>
                    <a:pt x="0" y="1323"/>
                    <a:pt x="0" y="2963"/>
                  </a:cubicBezTo>
                  <a:cubicBezTo>
                    <a:pt x="0" y="4603"/>
                    <a:pt x="1323" y="5926"/>
                    <a:pt x="2962" y="5926"/>
                  </a:cubicBezTo>
                  <a:cubicBezTo>
                    <a:pt x="4602" y="5926"/>
                    <a:pt x="5925" y="4603"/>
                    <a:pt x="5925" y="2963"/>
                  </a:cubicBezTo>
                  <a:cubicBezTo>
                    <a:pt x="5953" y="1352"/>
                    <a:pt x="4602" y="0"/>
                    <a:pt x="2962" y="0"/>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3" name="Google Shape;133;p36"/>
            <p:cNvSpPr/>
            <p:nvPr/>
          </p:nvSpPr>
          <p:spPr>
            <a:xfrm>
              <a:off x="6000685" y="3423879"/>
              <a:ext cx="9318" cy="14786"/>
            </a:xfrm>
            <a:custGeom>
              <a:avLst/>
              <a:gdLst/>
              <a:ahLst/>
              <a:cxnLst/>
              <a:rect l="l" t="t" r="r" b="b"/>
              <a:pathLst>
                <a:path w="9318" h="14786" extrusionOk="0">
                  <a:moveTo>
                    <a:pt x="1122" y="14729"/>
                  </a:moveTo>
                  <a:lnTo>
                    <a:pt x="1208" y="14729"/>
                  </a:lnTo>
                  <a:cubicBezTo>
                    <a:pt x="1553" y="14757"/>
                    <a:pt x="1927" y="14786"/>
                    <a:pt x="2301" y="14786"/>
                  </a:cubicBezTo>
                  <a:lnTo>
                    <a:pt x="2473" y="14786"/>
                  </a:lnTo>
                  <a:lnTo>
                    <a:pt x="2589" y="14786"/>
                  </a:lnTo>
                  <a:cubicBezTo>
                    <a:pt x="7047" y="14786"/>
                    <a:pt x="9319" y="12226"/>
                    <a:pt x="9319" y="7134"/>
                  </a:cubicBezTo>
                  <a:cubicBezTo>
                    <a:pt x="9319" y="2129"/>
                    <a:pt x="7909" y="0"/>
                    <a:pt x="4573" y="0"/>
                  </a:cubicBezTo>
                  <a:cubicBezTo>
                    <a:pt x="1841" y="0"/>
                    <a:pt x="345" y="1841"/>
                    <a:pt x="345" y="5207"/>
                  </a:cubicBezTo>
                  <a:lnTo>
                    <a:pt x="345" y="10960"/>
                  </a:lnTo>
                  <a:cubicBezTo>
                    <a:pt x="345" y="11938"/>
                    <a:pt x="288" y="13521"/>
                    <a:pt x="0" y="14470"/>
                  </a:cubicBezTo>
                  <a:cubicBezTo>
                    <a:pt x="144" y="14527"/>
                    <a:pt x="345" y="14556"/>
                    <a:pt x="575" y="14614"/>
                  </a:cubicBezTo>
                  <a:lnTo>
                    <a:pt x="661" y="14643"/>
                  </a:lnTo>
                  <a:cubicBezTo>
                    <a:pt x="748" y="14671"/>
                    <a:pt x="949" y="14700"/>
                    <a:pt x="1122" y="14729"/>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4" name="Google Shape;134;p36"/>
            <p:cNvSpPr/>
            <p:nvPr/>
          </p:nvSpPr>
          <p:spPr>
            <a:xfrm>
              <a:off x="5980466" y="3405957"/>
              <a:ext cx="45586" cy="45595"/>
            </a:xfrm>
            <a:custGeom>
              <a:avLst/>
              <a:gdLst/>
              <a:ahLst/>
              <a:cxnLst/>
              <a:rect l="l" t="t" r="r" b="b"/>
              <a:pathLst>
                <a:path w="45586" h="45595" extrusionOk="0">
                  <a:moveTo>
                    <a:pt x="11476" y="38289"/>
                  </a:moveTo>
                  <a:cubicBezTo>
                    <a:pt x="12281" y="37310"/>
                    <a:pt x="12223" y="35297"/>
                    <a:pt x="12223" y="35297"/>
                  </a:cubicBezTo>
                  <a:lnTo>
                    <a:pt x="12223" y="35297"/>
                  </a:lnTo>
                  <a:lnTo>
                    <a:pt x="12223" y="2589"/>
                  </a:lnTo>
                  <a:cubicBezTo>
                    <a:pt x="4947" y="6386"/>
                    <a:pt x="0" y="14009"/>
                    <a:pt x="0" y="22783"/>
                  </a:cubicBezTo>
                  <a:cubicBezTo>
                    <a:pt x="0" y="35383"/>
                    <a:pt x="10210" y="45595"/>
                    <a:pt x="22779" y="45595"/>
                  </a:cubicBezTo>
                  <a:cubicBezTo>
                    <a:pt x="35376" y="45595"/>
                    <a:pt x="45587" y="35383"/>
                    <a:pt x="45587" y="22783"/>
                  </a:cubicBezTo>
                  <a:cubicBezTo>
                    <a:pt x="45587" y="10184"/>
                    <a:pt x="35376" y="0"/>
                    <a:pt x="22779" y="0"/>
                  </a:cubicBezTo>
                  <a:cubicBezTo>
                    <a:pt x="21974" y="0"/>
                    <a:pt x="21197" y="29"/>
                    <a:pt x="20421" y="115"/>
                  </a:cubicBezTo>
                  <a:lnTo>
                    <a:pt x="20421" y="13204"/>
                  </a:lnTo>
                  <a:cubicBezTo>
                    <a:pt x="21830" y="11766"/>
                    <a:pt x="24131" y="10903"/>
                    <a:pt x="26662" y="10903"/>
                  </a:cubicBezTo>
                  <a:cubicBezTo>
                    <a:pt x="33737" y="10903"/>
                    <a:pt x="37965" y="16138"/>
                    <a:pt x="37965" y="24883"/>
                  </a:cubicBezTo>
                  <a:cubicBezTo>
                    <a:pt x="37965" y="34060"/>
                    <a:pt x="31954" y="39756"/>
                    <a:pt x="22290" y="39756"/>
                  </a:cubicBezTo>
                  <a:cubicBezTo>
                    <a:pt x="21197" y="39756"/>
                    <a:pt x="19989" y="39698"/>
                    <a:pt x="18781" y="39554"/>
                  </a:cubicBezTo>
                  <a:lnTo>
                    <a:pt x="18666" y="39554"/>
                  </a:lnTo>
                  <a:cubicBezTo>
                    <a:pt x="16135" y="39410"/>
                    <a:pt x="12281" y="38490"/>
                    <a:pt x="12109" y="38461"/>
                  </a:cubicBezTo>
                  <a:lnTo>
                    <a:pt x="11476" y="38289"/>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ontents 5">
  <p:cSld name="Contents 5">
    <p:spTree>
      <p:nvGrpSpPr>
        <p:cNvPr id="1" name="Shape 13"/>
        <p:cNvGrpSpPr/>
        <p:nvPr/>
      </p:nvGrpSpPr>
      <p:grpSpPr>
        <a:xfrm>
          <a:off x="0" y="0"/>
          <a:ext cx="0" cy="0"/>
          <a:chOff x="0" y="0"/>
          <a:chExt cx="0" cy="0"/>
        </a:xfrm>
      </p:grpSpPr>
      <p:sp>
        <p:nvSpPr>
          <p:cNvPr id="14" name="Google Shape;14;g215546e4bba_0_301"/>
          <p:cNvSpPr txBox="1">
            <a:spLocks noGrp="1"/>
          </p:cNvSpPr>
          <p:nvPr>
            <p:ph type="title"/>
          </p:nvPr>
        </p:nvSpPr>
        <p:spPr>
          <a:xfrm>
            <a:off x="184223" y="243361"/>
            <a:ext cx="11680800" cy="638100"/>
          </a:xfrm>
          <a:prstGeom prst="rect">
            <a:avLst/>
          </a:prstGeom>
          <a:noFill/>
          <a:ln>
            <a:noFill/>
          </a:ln>
        </p:spPr>
        <p:txBody>
          <a:bodyPr spcFirstLastPara="1" wrap="square" lIns="91425" tIns="45700" rIns="91425" bIns="45700" anchor="t" anchorCtr="0">
            <a:normAutofit/>
          </a:bodyPr>
          <a:lstStyle>
            <a:lvl1pPr marR="0" lvl="0" algn="l">
              <a:lnSpc>
                <a:spcPct val="100000"/>
              </a:lnSpc>
              <a:spcBef>
                <a:spcPts val="0"/>
              </a:spcBef>
              <a:spcAft>
                <a:spcPts val="0"/>
              </a:spcAft>
              <a:buClr>
                <a:srgbClr val="003D46"/>
              </a:buClr>
              <a:buSzPts val="2400"/>
              <a:buFont typeface="Arial"/>
              <a:buNone/>
              <a:defRPr sz="2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5" name="Google Shape;15;g215546e4bba_0_301"/>
          <p:cNvSpPr txBox="1">
            <a:spLocks noGrp="1"/>
          </p:cNvSpPr>
          <p:nvPr>
            <p:ph type="body" idx="1"/>
          </p:nvPr>
        </p:nvSpPr>
        <p:spPr>
          <a:xfrm>
            <a:off x="6018413" y="4430994"/>
            <a:ext cx="5935200" cy="18558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200"/>
              </a:spcBef>
              <a:spcAft>
                <a:spcPts val="0"/>
              </a:spcAft>
              <a:buClr>
                <a:srgbClr val="003D46"/>
              </a:buClr>
              <a:buSzPts val="1800"/>
              <a:buFont typeface="Calibri"/>
              <a:buNone/>
              <a:defRPr sz="1800" b="1"/>
            </a:lvl1pPr>
            <a:lvl2pPr marL="914400" lvl="1" indent="-381000" algn="l">
              <a:lnSpc>
                <a:spcPct val="90000"/>
              </a:lnSpc>
              <a:spcBef>
                <a:spcPts val="400"/>
              </a:spcBef>
              <a:spcAft>
                <a:spcPts val="0"/>
              </a:spcAft>
              <a:buClr>
                <a:srgbClr val="003D46"/>
              </a:buClr>
              <a:buSzPts val="2400"/>
              <a:buFont typeface="Calibri"/>
              <a:buAutoNum type="arabicPeriod"/>
              <a:defRPr sz="2400"/>
            </a:lvl2pPr>
            <a:lvl3pPr marL="1371600" lvl="2" indent="-381000" algn="l">
              <a:lnSpc>
                <a:spcPct val="90000"/>
              </a:lnSpc>
              <a:spcBef>
                <a:spcPts val="400"/>
              </a:spcBef>
              <a:spcAft>
                <a:spcPts val="0"/>
              </a:spcAft>
              <a:buClr>
                <a:srgbClr val="003D46"/>
              </a:buClr>
              <a:buSzPts val="2400"/>
              <a:buFont typeface="Calibri"/>
              <a:buAutoNum type="arabicPeriod"/>
              <a:defRPr sz="2400"/>
            </a:lvl3pPr>
            <a:lvl4pPr marL="1828800" lvl="3" indent="-381000" algn="l">
              <a:lnSpc>
                <a:spcPct val="90000"/>
              </a:lnSpc>
              <a:spcBef>
                <a:spcPts val="400"/>
              </a:spcBef>
              <a:spcAft>
                <a:spcPts val="0"/>
              </a:spcAft>
              <a:buClr>
                <a:srgbClr val="003D46"/>
              </a:buClr>
              <a:buSzPts val="2400"/>
              <a:buFont typeface="Calibri"/>
              <a:buAutoNum type="arabicPeriod"/>
              <a:defRPr sz="2400"/>
            </a:lvl4pPr>
            <a:lvl5pPr marL="2286000" lvl="4" indent="-381000" algn="l">
              <a:lnSpc>
                <a:spcPct val="90000"/>
              </a:lnSpc>
              <a:spcBef>
                <a:spcPts val="400"/>
              </a:spcBef>
              <a:spcAft>
                <a:spcPts val="0"/>
              </a:spcAft>
              <a:buClr>
                <a:srgbClr val="003D46"/>
              </a:buClr>
              <a:buSzPts val="2400"/>
              <a:buFont typeface="Calibri"/>
              <a:buAutoNum type="arabicPeriod"/>
              <a:defRPr sz="2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6" name="Google Shape;16;g215546e4bba_0_301"/>
          <p:cNvGrpSpPr/>
          <p:nvPr/>
        </p:nvGrpSpPr>
        <p:grpSpPr>
          <a:xfrm>
            <a:off x="11118531" y="6430310"/>
            <a:ext cx="776180" cy="153122"/>
            <a:chOff x="5980466" y="3405957"/>
            <a:chExt cx="231123" cy="45595"/>
          </a:xfrm>
        </p:grpSpPr>
        <p:sp>
          <p:nvSpPr>
            <p:cNvPr id="17" name="Google Shape;17;g215546e4bba_0_301"/>
            <p:cNvSpPr/>
            <p:nvPr/>
          </p:nvSpPr>
          <p:spPr>
            <a:xfrm>
              <a:off x="6038218" y="3416918"/>
              <a:ext cx="19327" cy="28622"/>
            </a:xfrm>
            <a:custGeom>
              <a:avLst/>
              <a:gdLst/>
              <a:ahLst/>
              <a:cxnLst/>
              <a:rect l="l" t="t" r="r" b="b"/>
              <a:pathLst>
                <a:path w="19327" h="28622" extrusionOk="0">
                  <a:moveTo>
                    <a:pt x="14697" y="13117"/>
                  </a:moveTo>
                  <a:cubicBezTo>
                    <a:pt x="16250" y="12053"/>
                    <a:pt x="17602" y="10212"/>
                    <a:pt x="17602" y="7594"/>
                  </a:cubicBezTo>
                  <a:cubicBezTo>
                    <a:pt x="17602" y="1323"/>
                    <a:pt x="11821" y="0"/>
                    <a:pt x="6989" y="0"/>
                  </a:cubicBezTo>
                  <a:cubicBezTo>
                    <a:pt x="4429" y="0"/>
                    <a:pt x="1870" y="172"/>
                    <a:pt x="604" y="431"/>
                  </a:cubicBezTo>
                  <a:lnTo>
                    <a:pt x="0" y="546"/>
                  </a:lnTo>
                  <a:lnTo>
                    <a:pt x="0" y="28076"/>
                  </a:lnTo>
                  <a:lnTo>
                    <a:pt x="661" y="28162"/>
                  </a:lnTo>
                  <a:cubicBezTo>
                    <a:pt x="2905" y="28450"/>
                    <a:pt x="5350" y="28623"/>
                    <a:pt x="7248" y="28623"/>
                  </a:cubicBezTo>
                  <a:cubicBezTo>
                    <a:pt x="17774" y="28623"/>
                    <a:pt x="19327" y="23330"/>
                    <a:pt x="19327" y="20166"/>
                  </a:cubicBezTo>
                  <a:cubicBezTo>
                    <a:pt x="19327" y="16771"/>
                    <a:pt x="17602" y="14239"/>
                    <a:pt x="14697" y="13117"/>
                  </a:cubicBezTo>
                  <a:moveTo>
                    <a:pt x="5407" y="11363"/>
                  </a:moveTo>
                  <a:lnTo>
                    <a:pt x="5407" y="4516"/>
                  </a:lnTo>
                  <a:cubicBezTo>
                    <a:pt x="5925" y="4459"/>
                    <a:pt x="6557" y="4459"/>
                    <a:pt x="7363" y="4459"/>
                  </a:cubicBezTo>
                  <a:cubicBezTo>
                    <a:pt x="9549" y="4459"/>
                    <a:pt x="12137" y="5034"/>
                    <a:pt x="12137" y="7824"/>
                  </a:cubicBezTo>
                  <a:cubicBezTo>
                    <a:pt x="12137" y="10212"/>
                    <a:pt x="10613" y="11363"/>
                    <a:pt x="7478" y="11363"/>
                  </a:cubicBezTo>
                  <a:lnTo>
                    <a:pt x="5407" y="11363"/>
                  </a:lnTo>
                  <a:close/>
                  <a:moveTo>
                    <a:pt x="13662" y="20022"/>
                  </a:moveTo>
                  <a:cubicBezTo>
                    <a:pt x="13662" y="21690"/>
                    <a:pt x="13029" y="23934"/>
                    <a:pt x="7650" y="23934"/>
                  </a:cubicBezTo>
                  <a:cubicBezTo>
                    <a:pt x="7104" y="23934"/>
                    <a:pt x="6155" y="23934"/>
                    <a:pt x="5407" y="23876"/>
                  </a:cubicBezTo>
                  <a:lnTo>
                    <a:pt x="5407" y="15994"/>
                  </a:lnTo>
                  <a:lnTo>
                    <a:pt x="7881" y="15994"/>
                  </a:lnTo>
                  <a:cubicBezTo>
                    <a:pt x="13057" y="15965"/>
                    <a:pt x="13662" y="18267"/>
                    <a:pt x="13662" y="20022"/>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 name="Google Shape;18;g215546e4bba_0_301"/>
            <p:cNvSpPr/>
            <p:nvPr/>
          </p:nvSpPr>
          <p:spPr>
            <a:xfrm>
              <a:off x="6071092" y="3424426"/>
              <a:ext cx="20017" cy="21114"/>
            </a:xfrm>
            <a:custGeom>
              <a:avLst/>
              <a:gdLst/>
              <a:ahLst/>
              <a:cxnLst/>
              <a:rect l="l" t="t" r="r" b="b"/>
              <a:pathLst>
                <a:path w="20017" h="21114" extrusionOk="0">
                  <a:moveTo>
                    <a:pt x="10009" y="0"/>
                  </a:moveTo>
                  <a:cubicBezTo>
                    <a:pt x="3825" y="0"/>
                    <a:pt x="0" y="4056"/>
                    <a:pt x="0" y="10586"/>
                  </a:cubicBezTo>
                  <a:cubicBezTo>
                    <a:pt x="0" y="17087"/>
                    <a:pt x="3825" y="21115"/>
                    <a:pt x="10009" y="21115"/>
                  </a:cubicBezTo>
                  <a:cubicBezTo>
                    <a:pt x="16164" y="21115"/>
                    <a:pt x="20018" y="17087"/>
                    <a:pt x="20018" y="10586"/>
                  </a:cubicBezTo>
                  <a:cubicBezTo>
                    <a:pt x="20018" y="4056"/>
                    <a:pt x="16164" y="0"/>
                    <a:pt x="10009" y="0"/>
                  </a:cubicBezTo>
                  <a:moveTo>
                    <a:pt x="14467" y="10557"/>
                  </a:moveTo>
                  <a:cubicBezTo>
                    <a:pt x="14467" y="14671"/>
                    <a:pt x="13000" y="16685"/>
                    <a:pt x="10009" y="16685"/>
                  </a:cubicBezTo>
                  <a:cubicBezTo>
                    <a:pt x="7047" y="16685"/>
                    <a:pt x="5580" y="14671"/>
                    <a:pt x="5580" y="10557"/>
                  </a:cubicBezTo>
                  <a:cubicBezTo>
                    <a:pt x="5580" y="6444"/>
                    <a:pt x="7018" y="4459"/>
                    <a:pt x="10009" y="4459"/>
                  </a:cubicBezTo>
                  <a:cubicBezTo>
                    <a:pt x="13000" y="4459"/>
                    <a:pt x="14467" y="6473"/>
                    <a:pt x="14467" y="10557"/>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 name="Google Shape;19;g215546e4bba_0_301"/>
            <p:cNvSpPr/>
            <p:nvPr/>
          </p:nvSpPr>
          <p:spPr>
            <a:xfrm>
              <a:off x="6106037" y="3416284"/>
              <a:ext cx="19212" cy="29255"/>
            </a:xfrm>
            <a:custGeom>
              <a:avLst/>
              <a:gdLst/>
              <a:ahLst/>
              <a:cxnLst/>
              <a:rect l="l" t="t" r="r" b="b"/>
              <a:pathLst>
                <a:path w="19212" h="29255" extrusionOk="0">
                  <a:moveTo>
                    <a:pt x="10325" y="8141"/>
                  </a:moveTo>
                  <a:cubicBezTo>
                    <a:pt x="8427" y="8141"/>
                    <a:pt x="6673" y="8688"/>
                    <a:pt x="5378" y="9694"/>
                  </a:cubicBezTo>
                  <a:lnTo>
                    <a:pt x="5378" y="288"/>
                  </a:lnTo>
                  <a:lnTo>
                    <a:pt x="4746" y="173"/>
                  </a:lnTo>
                  <a:cubicBezTo>
                    <a:pt x="3969" y="29"/>
                    <a:pt x="3049" y="0"/>
                    <a:pt x="2675" y="0"/>
                  </a:cubicBezTo>
                  <a:cubicBezTo>
                    <a:pt x="2330" y="0"/>
                    <a:pt x="1409" y="29"/>
                    <a:pt x="633" y="173"/>
                  </a:cubicBezTo>
                  <a:lnTo>
                    <a:pt x="0" y="288"/>
                  </a:lnTo>
                  <a:lnTo>
                    <a:pt x="0" y="28019"/>
                  </a:lnTo>
                  <a:lnTo>
                    <a:pt x="518" y="28192"/>
                  </a:lnTo>
                  <a:cubicBezTo>
                    <a:pt x="2013" y="28681"/>
                    <a:pt x="4659" y="29256"/>
                    <a:pt x="7277" y="29256"/>
                  </a:cubicBezTo>
                  <a:cubicBezTo>
                    <a:pt x="14870" y="29256"/>
                    <a:pt x="19213" y="25229"/>
                    <a:pt x="19213" y="18238"/>
                  </a:cubicBezTo>
                  <a:cubicBezTo>
                    <a:pt x="19241" y="11823"/>
                    <a:pt x="15991" y="8141"/>
                    <a:pt x="10325" y="8141"/>
                  </a:cubicBezTo>
                  <a:moveTo>
                    <a:pt x="13662" y="18382"/>
                  </a:moveTo>
                  <a:cubicBezTo>
                    <a:pt x="13662" y="22438"/>
                    <a:pt x="11562" y="24653"/>
                    <a:pt x="7737" y="24653"/>
                  </a:cubicBezTo>
                  <a:cubicBezTo>
                    <a:pt x="6845" y="24653"/>
                    <a:pt x="6040" y="24567"/>
                    <a:pt x="5378" y="24423"/>
                  </a:cubicBezTo>
                  <a:lnTo>
                    <a:pt x="5378" y="17174"/>
                  </a:lnTo>
                  <a:cubicBezTo>
                    <a:pt x="5378" y="13060"/>
                    <a:pt x="8600" y="12744"/>
                    <a:pt x="9606" y="12744"/>
                  </a:cubicBezTo>
                  <a:cubicBezTo>
                    <a:pt x="11476" y="12744"/>
                    <a:pt x="13662" y="13405"/>
                    <a:pt x="13662" y="18382"/>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 name="Google Shape;20;g215546e4bba_0_301"/>
            <p:cNvSpPr/>
            <p:nvPr/>
          </p:nvSpPr>
          <p:spPr>
            <a:xfrm>
              <a:off x="6128384" y="3424426"/>
              <a:ext cx="19212" cy="21085"/>
            </a:xfrm>
            <a:custGeom>
              <a:avLst/>
              <a:gdLst/>
              <a:ahLst/>
              <a:cxnLst/>
              <a:rect l="l" t="t" r="r" b="b"/>
              <a:pathLst>
                <a:path w="19212" h="21085" extrusionOk="0">
                  <a:moveTo>
                    <a:pt x="10124" y="0"/>
                  </a:moveTo>
                  <a:cubicBezTo>
                    <a:pt x="3883" y="0"/>
                    <a:pt x="0" y="4085"/>
                    <a:pt x="0" y="10672"/>
                  </a:cubicBezTo>
                  <a:cubicBezTo>
                    <a:pt x="0" y="17404"/>
                    <a:pt x="3911" y="21086"/>
                    <a:pt x="11015" y="21086"/>
                  </a:cubicBezTo>
                  <a:cubicBezTo>
                    <a:pt x="13604" y="21086"/>
                    <a:pt x="15703" y="20741"/>
                    <a:pt x="17487" y="19993"/>
                  </a:cubicBezTo>
                  <a:lnTo>
                    <a:pt x="17976" y="19792"/>
                  </a:lnTo>
                  <a:lnTo>
                    <a:pt x="17947" y="19274"/>
                  </a:lnTo>
                  <a:cubicBezTo>
                    <a:pt x="17889" y="18094"/>
                    <a:pt x="17573" y="16857"/>
                    <a:pt x="17113" y="16052"/>
                  </a:cubicBezTo>
                  <a:lnTo>
                    <a:pt x="16796" y="15505"/>
                  </a:lnTo>
                  <a:lnTo>
                    <a:pt x="16193" y="15735"/>
                  </a:lnTo>
                  <a:cubicBezTo>
                    <a:pt x="14668" y="16311"/>
                    <a:pt x="13000" y="16598"/>
                    <a:pt x="11246" y="16598"/>
                  </a:cubicBezTo>
                  <a:cubicBezTo>
                    <a:pt x="7708" y="16598"/>
                    <a:pt x="5982" y="15246"/>
                    <a:pt x="5637" y="12197"/>
                  </a:cubicBezTo>
                  <a:lnTo>
                    <a:pt x="19040" y="12197"/>
                  </a:lnTo>
                  <a:lnTo>
                    <a:pt x="19126" y="11075"/>
                  </a:lnTo>
                  <a:cubicBezTo>
                    <a:pt x="19155" y="10586"/>
                    <a:pt x="19212" y="9953"/>
                    <a:pt x="19212" y="9378"/>
                  </a:cubicBezTo>
                  <a:cubicBezTo>
                    <a:pt x="19212" y="3682"/>
                    <a:pt x="15646" y="0"/>
                    <a:pt x="10124" y="0"/>
                  </a:cubicBezTo>
                  <a:moveTo>
                    <a:pt x="10009" y="4401"/>
                  </a:moveTo>
                  <a:cubicBezTo>
                    <a:pt x="12971" y="4401"/>
                    <a:pt x="13690" y="6703"/>
                    <a:pt x="13834" y="7997"/>
                  </a:cubicBezTo>
                  <a:lnTo>
                    <a:pt x="5752" y="7997"/>
                  </a:lnTo>
                  <a:cubicBezTo>
                    <a:pt x="6270" y="5581"/>
                    <a:pt x="7651" y="4401"/>
                    <a:pt x="10009" y="4401"/>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 name="Google Shape;21;g215546e4bba_0_301"/>
            <p:cNvSpPr/>
            <p:nvPr/>
          </p:nvSpPr>
          <p:spPr>
            <a:xfrm>
              <a:off x="6151307" y="3424684"/>
              <a:ext cx="12051" cy="20539"/>
            </a:xfrm>
            <a:custGeom>
              <a:avLst/>
              <a:gdLst/>
              <a:ahLst/>
              <a:cxnLst/>
              <a:rect l="l" t="t" r="r" b="b"/>
              <a:pathLst>
                <a:path w="12051" h="20539" extrusionOk="0">
                  <a:moveTo>
                    <a:pt x="11735" y="201"/>
                  </a:moveTo>
                  <a:lnTo>
                    <a:pt x="11217" y="144"/>
                  </a:lnTo>
                  <a:cubicBezTo>
                    <a:pt x="10901" y="115"/>
                    <a:pt x="10383" y="58"/>
                    <a:pt x="9923" y="58"/>
                  </a:cubicBezTo>
                  <a:cubicBezTo>
                    <a:pt x="7967" y="58"/>
                    <a:pt x="6299" y="690"/>
                    <a:pt x="4947" y="1985"/>
                  </a:cubicBezTo>
                  <a:cubicBezTo>
                    <a:pt x="4890" y="1496"/>
                    <a:pt x="4803" y="1064"/>
                    <a:pt x="4746" y="777"/>
                  </a:cubicBezTo>
                  <a:lnTo>
                    <a:pt x="4659" y="288"/>
                  </a:lnTo>
                  <a:lnTo>
                    <a:pt x="4171" y="173"/>
                  </a:lnTo>
                  <a:cubicBezTo>
                    <a:pt x="3710" y="58"/>
                    <a:pt x="3106" y="0"/>
                    <a:pt x="2387" y="0"/>
                  </a:cubicBezTo>
                  <a:cubicBezTo>
                    <a:pt x="1726" y="0"/>
                    <a:pt x="1208" y="58"/>
                    <a:pt x="633" y="173"/>
                  </a:cubicBezTo>
                  <a:lnTo>
                    <a:pt x="0" y="288"/>
                  </a:lnTo>
                  <a:lnTo>
                    <a:pt x="0" y="20281"/>
                  </a:lnTo>
                  <a:lnTo>
                    <a:pt x="633" y="20396"/>
                  </a:lnTo>
                  <a:cubicBezTo>
                    <a:pt x="1409" y="20540"/>
                    <a:pt x="2272" y="20540"/>
                    <a:pt x="2704" y="20540"/>
                  </a:cubicBezTo>
                  <a:cubicBezTo>
                    <a:pt x="3164" y="20540"/>
                    <a:pt x="4027" y="20511"/>
                    <a:pt x="4746" y="20367"/>
                  </a:cubicBezTo>
                  <a:lnTo>
                    <a:pt x="5378" y="20252"/>
                  </a:lnTo>
                  <a:lnTo>
                    <a:pt x="5378" y="10327"/>
                  </a:lnTo>
                  <a:cubicBezTo>
                    <a:pt x="5378" y="6588"/>
                    <a:pt x="6845" y="4861"/>
                    <a:pt x="9951" y="4861"/>
                  </a:cubicBezTo>
                  <a:lnTo>
                    <a:pt x="10354" y="4861"/>
                  </a:lnTo>
                  <a:cubicBezTo>
                    <a:pt x="10440" y="4861"/>
                    <a:pt x="10699" y="4861"/>
                    <a:pt x="10929" y="4919"/>
                  </a:cubicBezTo>
                  <a:lnTo>
                    <a:pt x="11706" y="5121"/>
                  </a:lnTo>
                  <a:lnTo>
                    <a:pt x="11850" y="4344"/>
                  </a:lnTo>
                  <a:cubicBezTo>
                    <a:pt x="11994" y="3682"/>
                    <a:pt x="12051" y="2963"/>
                    <a:pt x="12051" y="2359"/>
                  </a:cubicBezTo>
                  <a:cubicBezTo>
                    <a:pt x="12051" y="1697"/>
                    <a:pt x="11994" y="1180"/>
                    <a:pt x="11878" y="719"/>
                  </a:cubicBezTo>
                  <a:lnTo>
                    <a:pt x="11735" y="201"/>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 name="Google Shape;22;g215546e4bba_0_301"/>
            <p:cNvSpPr/>
            <p:nvPr/>
          </p:nvSpPr>
          <p:spPr>
            <a:xfrm>
              <a:off x="6175610" y="3424454"/>
              <a:ext cx="16738" cy="21114"/>
            </a:xfrm>
            <a:custGeom>
              <a:avLst/>
              <a:gdLst/>
              <a:ahLst/>
              <a:cxnLst/>
              <a:rect l="l" t="t" r="r" b="b"/>
              <a:pathLst>
                <a:path w="16738" h="21114" extrusionOk="0">
                  <a:moveTo>
                    <a:pt x="15819" y="16225"/>
                  </a:moveTo>
                  <a:lnTo>
                    <a:pt x="15502" y="15707"/>
                  </a:lnTo>
                  <a:lnTo>
                    <a:pt x="14927" y="15908"/>
                  </a:lnTo>
                  <a:cubicBezTo>
                    <a:pt x="13690" y="16339"/>
                    <a:pt x="12540" y="16512"/>
                    <a:pt x="11044" y="16512"/>
                  </a:cubicBezTo>
                  <a:cubicBezTo>
                    <a:pt x="7363" y="16512"/>
                    <a:pt x="5579" y="14556"/>
                    <a:pt x="5579" y="10528"/>
                  </a:cubicBezTo>
                  <a:cubicBezTo>
                    <a:pt x="5579" y="7767"/>
                    <a:pt x="6471" y="4516"/>
                    <a:pt x="10728" y="4516"/>
                  </a:cubicBezTo>
                  <a:cubicBezTo>
                    <a:pt x="12223" y="4516"/>
                    <a:pt x="13575" y="4718"/>
                    <a:pt x="14812" y="5091"/>
                  </a:cubicBezTo>
                  <a:lnTo>
                    <a:pt x="15416" y="5293"/>
                  </a:lnTo>
                  <a:lnTo>
                    <a:pt x="15703" y="4718"/>
                  </a:lnTo>
                  <a:cubicBezTo>
                    <a:pt x="16221" y="3711"/>
                    <a:pt x="16451" y="2359"/>
                    <a:pt x="16451" y="1496"/>
                  </a:cubicBezTo>
                  <a:lnTo>
                    <a:pt x="16451" y="978"/>
                  </a:lnTo>
                  <a:lnTo>
                    <a:pt x="15962" y="805"/>
                  </a:lnTo>
                  <a:cubicBezTo>
                    <a:pt x="14409" y="230"/>
                    <a:pt x="12770" y="0"/>
                    <a:pt x="10469" y="0"/>
                  </a:cubicBezTo>
                  <a:cubicBezTo>
                    <a:pt x="4113" y="0"/>
                    <a:pt x="0" y="4142"/>
                    <a:pt x="0" y="10586"/>
                  </a:cubicBezTo>
                  <a:cubicBezTo>
                    <a:pt x="0" y="17289"/>
                    <a:pt x="3911" y="21115"/>
                    <a:pt x="10728" y="21115"/>
                  </a:cubicBezTo>
                  <a:cubicBezTo>
                    <a:pt x="12741" y="21115"/>
                    <a:pt x="14582" y="20827"/>
                    <a:pt x="16221" y="20223"/>
                  </a:cubicBezTo>
                  <a:lnTo>
                    <a:pt x="16739" y="20022"/>
                  </a:lnTo>
                  <a:lnTo>
                    <a:pt x="16710" y="19475"/>
                  </a:lnTo>
                  <a:cubicBezTo>
                    <a:pt x="16681" y="18324"/>
                    <a:pt x="16336" y="17087"/>
                    <a:pt x="15819" y="16225"/>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 name="Google Shape;23;g215546e4bba_0_301"/>
            <p:cNvSpPr/>
            <p:nvPr/>
          </p:nvSpPr>
          <p:spPr>
            <a:xfrm>
              <a:off x="6194592" y="3424426"/>
              <a:ext cx="16997" cy="21085"/>
            </a:xfrm>
            <a:custGeom>
              <a:avLst/>
              <a:gdLst/>
              <a:ahLst/>
              <a:cxnLst/>
              <a:rect l="l" t="t" r="r" b="b"/>
              <a:pathLst>
                <a:path w="16997" h="21085" extrusionOk="0">
                  <a:moveTo>
                    <a:pt x="8312" y="0"/>
                  </a:moveTo>
                  <a:cubicBezTo>
                    <a:pt x="6184" y="0"/>
                    <a:pt x="3854" y="316"/>
                    <a:pt x="2128" y="863"/>
                  </a:cubicBezTo>
                  <a:lnTo>
                    <a:pt x="1582" y="1036"/>
                  </a:lnTo>
                  <a:lnTo>
                    <a:pt x="1582" y="1582"/>
                  </a:lnTo>
                  <a:cubicBezTo>
                    <a:pt x="1582" y="2877"/>
                    <a:pt x="1870" y="3941"/>
                    <a:pt x="2445" y="4861"/>
                  </a:cubicBezTo>
                  <a:lnTo>
                    <a:pt x="2761" y="5351"/>
                  </a:lnTo>
                  <a:lnTo>
                    <a:pt x="3308" y="5178"/>
                  </a:lnTo>
                  <a:cubicBezTo>
                    <a:pt x="4976" y="4689"/>
                    <a:pt x="6385" y="4487"/>
                    <a:pt x="7938" y="4487"/>
                  </a:cubicBezTo>
                  <a:cubicBezTo>
                    <a:pt x="10987" y="4487"/>
                    <a:pt x="11648" y="5609"/>
                    <a:pt x="11706" y="7393"/>
                  </a:cubicBezTo>
                  <a:cubicBezTo>
                    <a:pt x="10987" y="7335"/>
                    <a:pt x="10153" y="7307"/>
                    <a:pt x="9117" y="7307"/>
                  </a:cubicBezTo>
                  <a:cubicBezTo>
                    <a:pt x="3595" y="7307"/>
                    <a:pt x="0" y="10068"/>
                    <a:pt x="0" y="14355"/>
                  </a:cubicBezTo>
                  <a:cubicBezTo>
                    <a:pt x="0" y="19935"/>
                    <a:pt x="4889" y="21086"/>
                    <a:pt x="9002" y="21086"/>
                  </a:cubicBezTo>
                  <a:cubicBezTo>
                    <a:pt x="11102" y="21086"/>
                    <a:pt x="13604" y="20770"/>
                    <a:pt x="16394" y="20166"/>
                  </a:cubicBezTo>
                  <a:lnTo>
                    <a:pt x="16998" y="20022"/>
                  </a:lnTo>
                  <a:lnTo>
                    <a:pt x="16998" y="7681"/>
                  </a:lnTo>
                  <a:cubicBezTo>
                    <a:pt x="16969" y="2589"/>
                    <a:pt x="14035" y="0"/>
                    <a:pt x="8312" y="0"/>
                  </a:cubicBezTo>
                  <a:moveTo>
                    <a:pt x="11677" y="11794"/>
                  </a:moveTo>
                  <a:lnTo>
                    <a:pt x="11677" y="16455"/>
                  </a:lnTo>
                  <a:cubicBezTo>
                    <a:pt x="10900" y="16598"/>
                    <a:pt x="9922" y="16685"/>
                    <a:pt x="8916" y="16685"/>
                  </a:cubicBezTo>
                  <a:cubicBezTo>
                    <a:pt x="6299" y="16685"/>
                    <a:pt x="5321" y="16052"/>
                    <a:pt x="5321" y="14297"/>
                  </a:cubicBezTo>
                  <a:cubicBezTo>
                    <a:pt x="5321" y="13175"/>
                    <a:pt x="5752" y="11650"/>
                    <a:pt x="9462" y="11650"/>
                  </a:cubicBezTo>
                  <a:cubicBezTo>
                    <a:pt x="10066" y="11650"/>
                    <a:pt x="10987" y="11708"/>
                    <a:pt x="11677" y="11794"/>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 name="Google Shape;24;g215546e4bba_0_301"/>
            <p:cNvSpPr/>
            <p:nvPr/>
          </p:nvSpPr>
          <p:spPr>
            <a:xfrm>
              <a:off x="6166579" y="3424224"/>
              <a:ext cx="5320" cy="21172"/>
            </a:xfrm>
            <a:custGeom>
              <a:avLst/>
              <a:gdLst/>
              <a:ahLst/>
              <a:cxnLst/>
              <a:rect l="l" t="t" r="r" b="b"/>
              <a:pathLst>
                <a:path w="5320" h="21172" extrusionOk="0">
                  <a:moveTo>
                    <a:pt x="4688" y="144"/>
                  </a:moveTo>
                  <a:cubicBezTo>
                    <a:pt x="4055" y="29"/>
                    <a:pt x="3250" y="0"/>
                    <a:pt x="2675" y="0"/>
                  </a:cubicBezTo>
                  <a:cubicBezTo>
                    <a:pt x="2215" y="0"/>
                    <a:pt x="1352" y="29"/>
                    <a:pt x="633" y="144"/>
                  </a:cubicBezTo>
                  <a:lnTo>
                    <a:pt x="0" y="259"/>
                  </a:lnTo>
                  <a:lnTo>
                    <a:pt x="0" y="20885"/>
                  </a:lnTo>
                  <a:lnTo>
                    <a:pt x="633" y="21000"/>
                  </a:lnTo>
                  <a:cubicBezTo>
                    <a:pt x="1265" y="21115"/>
                    <a:pt x="2071" y="21172"/>
                    <a:pt x="2646" y="21172"/>
                  </a:cubicBezTo>
                  <a:cubicBezTo>
                    <a:pt x="3106" y="21172"/>
                    <a:pt x="3969" y="21144"/>
                    <a:pt x="4688" y="21000"/>
                  </a:cubicBezTo>
                  <a:lnTo>
                    <a:pt x="5321" y="20885"/>
                  </a:lnTo>
                  <a:lnTo>
                    <a:pt x="5321" y="259"/>
                  </a:lnTo>
                  <a:lnTo>
                    <a:pt x="4688" y="144"/>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 name="Google Shape;25;g215546e4bba_0_301"/>
            <p:cNvSpPr/>
            <p:nvPr/>
          </p:nvSpPr>
          <p:spPr>
            <a:xfrm>
              <a:off x="6166234" y="3416400"/>
              <a:ext cx="5924" cy="5926"/>
            </a:xfrm>
            <a:custGeom>
              <a:avLst/>
              <a:gdLst/>
              <a:ahLst/>
              <a:cxnLst/>
              <a:rect l="l" t="t" r="r" b="b"/>
              <a:pathLst>
                <a:path w="5924" h="5926" extrusionOk="0">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 name="Google Shape;26;g215546e4bba_0_301"/>
            <p:cNvSpPr/>
            <p:nvPr/>
          </p:nvSpPr>
          <p:spPr>
            <a:xfrm>
              <a:off x="6095222" y="3424224"/>
              <a:ext cx="5291" cy="21028"/>
            </a:xfrm>
            <a:custGeom>
              <a:avLst/>
              <a:gdLst/>
              <a:ahLst/>
              <a:cxnLst/>
              <a:rect l="l" t="t" r="r" b="b"/>
              <a:pathLst>
                <a:path w="5291" h="21028" extrusionOk="0">
                  <a:moveTo>
                    <a:pt x="4688" y="144"/>
                  </a:moveTo>
                  <a:cubicBezTo>
                    <a:pt x="4055" y="29"/>
                    <a:pt x="3250" y="0"/>
                    <a:pt x="2675" y="0"/>
                  </a:cubicBezTo>
                  <a:cubicBezTo>
                    <a:pt x="2215" y="0"/>
                    <a:pt x="1352" y="29"/>
                    <a:pt x="633" y="144"/>
                  </a:cubicBezTo>
                  <a:lnTo>
                    <a:pt x="0" y="259"/>
                  </a:lnTo>
                  <a:lnTo>
                    <a:pt x="0" y="20741"/>
                  </a:lnTo>
                  <a:lnTo>
                    <a:pt x="633" y="20856"/>
                  </a:lnTo>
                  <a:cubicBezTo>
                    <a:pt x="1266" y="20971"/>
                    <a:pt x="2071" y="21029"/>
                    <a:pt x="2646" y="21029"/>
                  </a:cubicBezTo>
                  <a:cubicBezTo>
                    <a:pt x="3106" y="21029"/>
                    <a:pt x="3969" y="21000"/>
                    <a:pt x="4688" y="20856"/>
                  </a:cubicBezTo>
                  <a:lnTo>
                    <a:pt x="5292" y="20741"/>
                  </a:lnTo>
                  <a:lnTo>
                    <a:pt x="5292" y="259"/>
                  </a:lnTo>
                  <a:lnTo>
                    <a:pt x="4688" y="144"/>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 name="Google Shape;27;g215546e4bba_0_301"/>
            <p:cNvSpPr/>
            <p:nvPr/>
          </p:nvSpPr>
          <p:spPr>
            <a:xfrm>
              <a:off x="6094906" y="3416400"/>
              <a:ext cx="5924" cy="5926"/>
            </a:xfrm>
            <a:custGeom>
              <a:avLst/>
              <a:gdLst/>
              <a:ahLst/>
              <a:cxnLst/>
              <a:rect l="l" t="t" r="r" b="b"/>
              <a:pathLst>
                <a:path w="5924" h="5926" extrusionOk="0">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 name="Google Shape;28;g215546e4bba_0_301"/>
            <p:cNvSpPr/>
            <p:nvPr/>
          </p:nvSpPr>
          <p:spPr>
            <a:xfrm>
              <a:off x="6061946" y="3424282"/>
              <a:ext cx="5291" cy="21028"/>
            </a:xfrm>
            <a:custGeom>
              <a:avLst/>
              <a:gdLst/>
              <a:ahLst/>
              <a:cxnLst/>
              <a:rect l="l" t="t" r="r" b="b"/>
              <a:pathLst>
                <a:path w="5291" h="21028" extrusionOk="0">
                  <a:moveTo>
                    <a:pt x="4688" y="144"/>
                  </a:moveTo>
                  <a:cubicBezTo>
                    <a:pt x="4055" y="29"/>
                    <a:pt x="3250" y="0"/>
                    <a:pt x="2675" y="0"/>
                  </a:cubicBezTo>
                  <a:cubicBezTo>
                    <a:pt x="2215" y="0"/>
                    <a:pt x="1352" y="29"/>
                    <a:pt x="633" y="144"/>
                  </a:cubicBezTo>
                  <a:lnTo>
                    <a:pt x="0" y="259"/>
                  </a:lnTo>
                  <a:lnTo>
                    <a:pt x="0" y="20741"/>
                  </a:lnTo>
                  <a:lnTo>
                    <a:pt x="633" y="20856"/>
                  </a:lnTo>
                  <a:cubicBezTo>
                    <a:pt x="1265" y="20971"/>
                    <a:pt x="2071" y="21029"/>
                    <a:pt x="2646" y="21029"/>
                  </a:cubicBezTo>
                  <a:cubicBezTo>
                    <a:pt x="3106" y="21029"/>
                    <a:pt x="3969" y="21000"/>
                    <a:pt x="4688" y="20856"/>
                  </a:cubicBezTo>
                  <a:lnTo>
                    <a:pt x="5292" y="20741"/>
                  </a:lnTo>
                  <a:lnTo>
                    <a:pt x="5292" y="259"/>
                  </a:lnTo>
                  <a:lnTo>
                    <a:pt x="4688" y="144"/>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 name="Google Shape;29;g215546e4bba_0_301"/>
            <p:cNvSpPr/>
            <p:nvPr/>
          </p:nvSpPr>
          <p:spPr>
            <a:xfrm>
              <a:off x="6061601" y="3416428"/>
              <a:ext cx="5925" cy="5925"/>
            </a:xfrm>
            <a:custGeom>
              <a:avLst/>
              <a:gdLst/>
              <a:ahLst/>
              <a:cxnLst/>
              <a:rect l="l" t="t" r="r" b="b"/>
              <a:pathLst>
                <a:path w="5925" h="5925" extrusionOk="0">
                  <a:moveTo>
                    <a:pt x="2962" y="0"/>
                  </a:moveTo>
                  <a:cubicBezTo>
                    <a:pt x="1323" y="0"/>
                    <a:pt x="0" y="1323"/>
                    <a:pt x="0" y="2963"/>
                  </a:cubicBezTo>
                  <a:cubicBezTo>
                    <a:pt x="0" y="4603"/>
                    <a:pt x="1323" y="5926"/>
                    <a:pt x="2962" y="5926"/>
                  </a:cubicBezTo>
                  <a:cubicBezTo>
                    <a:pt x="4602" y="5926"/>
                    <a:pt x="5925" y="4603"/>
                    <a:pt x="5925" y="2963"/>
                  </a:cubicBezTo>
                  <a:cubicBezTo>
                    <a:pt x="5953" y="1352"/>
                    <a:pt x="4602" y="0"/>
                    <a:pt x="2962" y="0"/>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 name="Google Shape;30;g215546e4bba_0_301"/>
            <p:cNvSpPr/>
            <p:nvPr/>
          </p:nvSpPr>
          <p:spPr>
            <a:xfrm>
              <a:off x="6000685" y="3423879"/>
              <a:ext cx="9318" cy="14786"/>
            </a:xfrm>
            <a:custGeom>
              <a:avLst/>
              <a:gdLst/>
              <a:ahLst/>
              <a:cxnLst/>
              <a:rect l="l" t="t" r="r" b="b"/>
              <a:pathLst>
                <a:path w="9318" h="14786" extrusionOk="0">
                  <a:moveTo>
                    <a:pt x="1122" y="14729"/>
                  </a:moveTo>
                  <a:lnTo>
                    <a:pt x="1208" y="14729"/>
                  </a:lnTo>
                  <a:cubicBezTo>
                    <a:pt x="1553" y="14757"/>
                    <a:pt x="1927" y="14786"/>
                    <a:pt x="2301" y="14786"/>
                  </a:cubicBezTo>
                  <a:lnTo>
                    <a:pt x="2473" y="14786"/>
                  </a:lnTo>
                  <a:lnTo>
                    <a:pt x="2589" y="14786"/>
                  </a:lnTo>
                  <a:cubicBezTo>
                    <a:pt x="7047" y="14786"/>
                    <a:pt x="9319" y="12226"/>
                    <a:pt x="9319" y="7134"/>
                  </a:cubicBezTo>
                  <a:cubicBezTo>
                    <a:pt x="9319" y="2129"/>
                    <a:pt x="7909" y="0"/>
                    <a:pt x="4573" y="0"/>
                  </a:cubicBezTo>
                  <a:cubicBezTo>
                    <a:pt x="1841" y="0"/>
                    <a:pt x="345" y="1841"/>
                    <a:pt x="345" y="5207"/>
                  </a:cubicBezTo>
                  <a:lnTo>
                    <a:pt x="345" y="10960"/>
                  </a:lnTo>
                  <a:cubicBezTo>
                    <a:pt x="345" y="11938"/>
                    <a:pt x="288" y="13521"/>
                    <a:pt x="0" y="14470"/>
                  </a:cubicBezTo>
                  <a:cubicBezTo>
                    <a:pt x="144" y="14527"/>
                    <a:pt x="345" y="14556"/>
                    <a:pt x="575" y="14614"/>
                  </a:cubicBezTo>
                  <a:lnTo>
                    <a:pt x="661" y="14643"/>
                  </a:lnTo>
                  <a:cubicBezTo>
                    <a:pt x="748" y="14671"/>
                    <a:pt x="949" y="14700"/>
                    <a:pt x="1122" y="14729"/>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 name="Google Shape;31;g215546e4bba_0_301"/>
            <p:cNvSpPr/>
            <p:nvPr/>
          </p:nvSpPr>
          <p:spPr>
            <a:xfrm>
              <a:off x="5980466" y="3405957"/>
              <a:ext cx="45586" cy="45595"/>
            </a:xfrm>
            <a:custGeom>
              <a:avLst/>
              <a:gdLst/>
              <a:ahLst/>
              <a:cxnLst/>
              <a:rect l="l" t="t" r="r" b="b"/>
              <a:pathLst>
                <a:path w="45586" h="45595" extrusionOk="0">
                  <a:moveTo>
                    <a:pt x="11476" y="38289"/>
                  </a:moveTo>
                  <a:cubicBezTo>
                    <a:pt x="12281" y="37310"/>
                    <a:pt x="12223" y="35297"/>
                    <a:pt x="12223" y="35297"/>
                  </a:cubicBezTo>
                  <a:lnTo>
                    <a:pt x="12223" y="35297"/>
                  </a:lnTo>
                  <a:lnTo>
                    <a:pt x="12223" y="2589"/>
                  </a:lnTo>
                  <a:cubicBezTo>
                    <a:pt x="4947" y="6386"/>
                    <a:pt x="0" y="14009"/>
                    <a:pt x="0" y="22783"/>
                  </a:cubicBezTo>
                  <a:cubicBezTo>
                    <a:pt x="0" y="35383"/>
                    <a:pt x="10210" y="45595"/>
                    <a:pt x="22779" y="45595"/>
                  </a:cubicBezTo>
                  <a:cubicBezTo>
                    <a:pt x="35376" y="45595"/>
                    <a:pt x="45587" y="35383"/>
                    <a:pt x="45587" y="22783"/>
                  </a:cubicBezTo>
                  <a:cubicBezTo>
                    <a:pt x="45587" y="10184"/>
                    <a:pt x="35376" y="0"/>
                    <a:pt x="22779" y="0"/>
                  </a:cubicBezTo>
                  <a:cubicBezTo>
                    <a:pt x="21974" y="0"/>
                    <a:pt x="21197" y="29"/>
                    <a:pt x="20421" y="115"/>
                  </a:cubicBezTo>
                  <a:lnTo>
                    <a:pt x="20421" y="13204"/>
                  </a:lnTo>
                  <a:cubicBezTo>
                    <a:pt x="21830" y="11766"/>
                    <a:pt x="24131" y="10903"/>
                    <a:pt x="26662" y="10903"/>
                  </a:cubicBezTo>
                  <a:cubicBezTo>
                    <a:pt x="33737" y="10903"/>
                    <a:pt x="37965" y="16138"/>
                    <a:pt x="37965" y="24883"/>
                  </a:cubicBezTo>
                  <a:cubicBezTo>
                    <a:pt x="37965" y="34060"/>
                    <a:pt x="31954" y="39756"/>
                    <a:pt x="22290" y="39756"/>
                  </a:cubicBezTo>
                  <a:cubicBezTo>
                    <a:pt x="21197" y="39756"/>
                    <a:pt x="19989" y="39698"/>
                    <a:pt x="18781" y="39554"/>
                  </a:cubicBezTo>
                  <a:lnTo>
                    <a:pt x="18666" y="39554"/>
                  </a:lnTo>
                  <a:cubicBezTo>
                    <a:pt x="16135" y="39410"/>
                    <a:pt x="12281" y="38490"/>
                    <a:pt x="12109" y="38461"/>
                  </a:cubicBezTo>
                  <a:lnTo>
                    <a:pt x="11476" y="38289"/>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32" name="Google Shape;32;g215546e4bba_0_301"/>
          <p:cNvSpPr txBox="1"/>
          <p:nvPr/>
        </p:nvSpPr>
        <p:spPr>
          <a:xfrm>
            <a:off x="184224" y="6417378"/>
            <a:ext cx="9523800" cy="166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0"/>
              <a:buFont typeface="Arial"/>
              <a:buNone/>
            </a:pPr>
            <a:r>
              <a:rPr lang="es-ES" sz="480" b="1" i="0" u="none" strike="noStrike" cap="none">
                <a:solidFill>
                  <a:srgbClr val="003D46"/>
                </a:solidFill>
                <a:latin typeface="Arial"/>
                <a:ea typeface="Arial"/>
                <a:cs typeface="Arial"/>
                <a:sym typeface="Arial"/>
              </a:rPr>
              <a:t>All content within this presentation, both physically and intellectual is the exclusive property of Bioiberica. This presentation may not be distributed in full or in part to any person or third party without the written permission of Bioiberica. ©2021</a:t>
            </a:r>
            <a:endParaRPr sz="1400" b="0" i="0" u="none" strike="noStrike" cap="none">
              <a:solidFill>
                <a:srgbClr val="000000"/>
              </a:solidFill>
              <a:latin typeface="Arial"/>
              <a:ea typeface="Arial"/>
              <a:cs typeface="Arial"/>
              <a:sym typeface="Arial"/>
            </a:endParaRPr>
          </a:p>
        </p:txBody>
      </p:sp>
      <p:cxnSp>
        <p:nvCxnSpPr>
          <p:cNvPr id="33" name="Google Shape;33;g215546e4bba_0_301"/>
          <p:cNvCxnSpPr/>
          <p:nvPr/>
        </p:nvCxnSpPr>
        <p:spPr>
          <a:xfrm>
            <a:off x="281354" y="6358597"/>
            <a:ext cx="11605800" cy="0"/>
          </a:xfrm>
          <a:prstGeom prst="straightConnector1">
            <a:avLst/>
          </a:prstGeom>
          <a:noFill/>
          <a:ln w="9525" cap="flat" cmpd="sng">
            <a:solidFill>
              <a:srgbClr val="003D46"/>
            </a:solidFill>
            <a:prstDash val="solid"/>
            <a:miter lim="800000"/>
            <a:headEnd type="none" w="sm" len="sm"/>
            <a:tailEnd type="none" w="sm" len="sm"/>
          </a:ln>
        </p:spPr>
      </p:cxnSp>
    </p:spTree>
    <p:extLst>
      <p:ext uri="{BB962C8B-B14F-4D97-AF65-F5344CB8AC3E}">
        <p14:creationId xmlns:p14="http://schemas.microsoft.com/office/powerpoint/2010/main" val="37578278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_Main Title">
    <p:bg>
      <p:bgPr>
        <a:solidFill>
          <a:schemeClr val="accent3"/>
        </a:solidFill>
        <a:effectLst/>
      </p:bgPr>
    </p:bg>
    <p:spTree>
      <p:nvGrpSpPr>
        <p:cNvPr id="1" name=""/>
        <p:cNvGrpSpPr/>
        <p:nvPr/>
      </p:nvGrpSpPr>
      <p:grpSpPr>
        <a:xfrm>
          <a:off x="0" y="0"/>
          <a:ext cx="0" cy="0"/>
          <a:chOff x="0" y="0"/>
          <a:chExt cx="0" cy="0"/>
        </a:xfrm>
      </p:grpSpPr>
      <p:pic>
        <p:nvPicPr>
          <p:cNvPr id="25" name="Cyclists">
            <a:extLst>
              <a:ext uri="{FF2B5EF4-FFF2-40B4-BE49-F238E27FC236}">
                <a16:creationId xmlns:a16="http://schemas.microsoft.com/office/drawing/2014/main" id="{9F30157C-7E73-014C-BAA7-2B641BC6464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8435268" cy="6858000"/>
          </a:xfrm>
          <a:prstGeom prst="rect">
            <a:avLst/>
          </a:prstGeom>
        </p:spPr>
      </p:pic>
      <p:grpSp>
        <p:nvGrpSpPr>
          <p:cNvPr id="36" name="B">
            <a:extLst>
              <a:ext uri="{FF2B5EF4-FFF2-40B4-BE49-F238E27FC236}">
                <a16:creationId xmlns:a16="http://schemas.microsoft.com/office/drawing/2014/main" id="{EDFED42D-398A-A94B-A890-EE11A20C76DC}"/>
              </a:ext>
            </a:extLst>
          </p:cNvPr>
          <p:cNvGrpSpPr/>
          <p:nvPr userDrawn="1"/>
        </p:nvGrpSpPr>
        <p:grpSpPr>
          <a:xfrm>
            <a:off x="0" y="0"/>
            <a:ext cx="12192000" cy="6858000"/>
            <a:chOff x="0" y="0"/>
            <a:chExt cx="12192000" cy="6858000"/>
          </a:xfrm>
          <a:solidFill>
            <a:schemeClr val="accent3"/>
          </a:solidFill>
        </p:grpSpPr>
        <p:sp>
          <p:nvSpPr>
            <p:cNvPr id="32" name="Freeform 31">
              <a:extLst>
                <a:ext uri="{FF2B5EF4-FFF2-40B4-BE49-F238E27FC236}">
                  <a16:creationId xmlns:a16="http://schemas.microsoft.com/office/drawing/2014/main" id="{EB6A0452-0A71-734F-B3DF-A07A0477B2BE}"/>
                </a:ext>
              </a:extLst>
            </p:cNvPr>
            <p:cNvSpPr/>
            <p:nvPr userDrawn="1"/>
          </p:nvSpPr>
          <p:spPr>
            <a:xfrm>
              <a:off x="3296954" y="0"/>
              <a:ext cx="8895046" cy="6858000"/>
            </a:xfrm>
            <a:custGeom>
              <a:avLst/>
              <a:gdLst>
                <a:gd name="connsiteX0" fmla="*/ 0 w 8895046"/>
                <a:gd name="connsiteY0" fmla="*/ 0 h 6858000"/>
                <a:gd name="connsiteX1" fmla="*/ 8895046 w 8895046"/>
                <a:gd name="connsiteY1" fmla="*/ 0 h 6858000"/>
                <a:gd name="connsiteX2" fmla="*/ 8895046 w 8895046"/>
                <a:gd name="connsiteY2" fmla="*/ 6858000 h 6858000"/>
                <a:gd name="connsiteX3" fmla="*/ 3442126 w 8895046"/>
                <a:gd name="connsiteY3" fmla="*/ 6858000 h 6858000"/>
                <a:gd name="connsiteX4" fmla="*/ 3390292 w 8895046"/>
                <a:gd name="connsiteY4" fmla="*/ 6811453 h 6858000"/>
                <a:gd name="connsiteX5" fmla="*/ 2482309 w 8895046"/>
                <a:gd name="connsiteY5" fmla="*/ 6261459 h 6858000"/>
                <a:gd name="connsiteX6" fmla="*/ 3586484 w 8895046"/>
                <a:gd name="connsiteY6" fmla="*/ 5047497 h 6858000"/>
                <a:gd name="connsiteX7" fmla="*/ 3997092 w 8895046"/>
                <a:gd name="connsiteY7" fmla="*/ 3413651 h 6858000"/>
                <a:gd name="connsiteX8" fmla="*/ 2902013 w 8895046"/>
                <a:gd name="connsiteY8" fmla="*/ 976629 h 6858000"/>
                <a:gd name="connsiteX9" fmla="*/ 0 w 8895046"/>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95046" h="6858000">
                  <a:moveTo>
                    <a:pt x="0" y="0"/>
                  </a:moveTo>
                  <a:lnTo>
                    <a:pt x="8895046" y="0"/>
                  </a:lnTo>
                  <a:lnTo>
                    <a:pt x="8895046" y="6858000"/>
                  </a:lnTo>
                  <a:lnTo>
                    <a:pt x="3442126" y="6858000"/>
                  </a:lnTo>
                  <a:lnTo>
                    <a:pt x="3390292" y="6811453"/>
                  </a:lnTo>
                  <a:cubicBezTo>
                    <a:pt x="3131744" y="6596962"/>
                    <a:pt x="2829094" y="6413631"/>
                    <a:pt x="2482309" y="6261459"/>
                  </a:cubicBezTo>
                  <a:cubicBezTo>
                    <a:pt x="2944563" y="5957399"/>
                    <a:pt x="3312717" y="5552682"/>
                    <a:pt x="3586484" y="5047497"/>
                  </a:cubicBezTo>
                  <a:cubicBezTo>
                    <a:pt x="3860254" y="4542597"/>
                    <a:pt x="3997092" y="3997791"/>
                    <a:pt x="3997092" y="3413651"/>
                  </a:cubicBezTo>
                  <a:cubicBezTo>
                    <a:pt x="3997092" y="2440152"/>
                    <a:pt x="3632065" y="1627779"/>
                    <a:pt x="2902013" y="976629"/>
                  </a:cubicBezTo>
                  <a:cubicBezTo>
                    <a:pt x="2171963" y="325671"/>
                    <a:pt x="1204625" y="0"/>
                    <a:pt x="0" y="0"/>
                  </a:cubicBezTo>
                  <a:close/>
                </a:path>
              </a:pathLst>
            </a:custGeom>
            <a:grpFill/>
            <a:ln w="2874"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B8A49CBB-39A1-A84D-81C5-C345C4CC917D}"/>
                </a:ext>
              </a:extLst>
            </p:cNvPr>
            <p:cNvSpPr/>
            <p:nvPr userDrawn="1"/>
          </p:nvSpPr>
          <p:spPr>
            <a:xfrm>
              <a:off x="0" y="2464321"/>
              <a:ext cx="4672374" cy="2847807"/>
            </a:xfrm>
            <a:custGeom>
              <a:avLst/>
              <a:gdLst>
                <a:gd name="connsiteX0" fmla="*/ 0 w 4672374"/>
                <a:gd name="connsiteY0" fmla="*/ 0 h 2847807"/>
                <a:gd name="connsiteX1" fmla="*/ 3193979 w 4672374"/>
                <a:gd name="connsiteY1" fmla="*/ 0 h 2847807"/>
                <a:gd name="connsiteX2" fmla="*/ 4261671 w 4672374"/>
                <a:gd name="connsiteY2" fmla="*/ 419882 h 2847807"/>
                <a:gd name="connsiteX3" fmla="*/ 4672374 w 4672374"/>
                <a:gd name="connsiteY3" fmla="*/ 1423905 h 2847807"/>
                <a:gd name="connsiteX4" fmla="*/ 4261671 w 4672374"/>
                <a:gd name="connsiteY4" fmla="*/ 2427924 h 2847807"/>
                <a:gd name="connsiteX5" fmla="*/ 3193979 w 4672374"/>
                <a:gd name="connsiteY5" fmla="*/ 2847807 h 2847807"/>
                <a:gd name="connsiteX6" fmla="*/ 0 w 4672374"/>
                <a:gd name="connsiteY6" fmla="*/ 2847807 h 2847807"/>
                <a:gd name="connsiteX7" fmla="*/ 0 w 4672374"/>
                <a:gd name="connsiteY7" fmla="*/ 0 h 2847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72374" h="2847807">
                  <a:moveTo>
                    <a:pt x="0" y="0"/>
                  </a:moveTo>
                  <a:lnTo>
                    <a:pt x="3193979" y="0"/>
                  </a:lnTo>
                  <a:cubicBezTo>
                    <a:pt x="3631973" y="0"/>
                    <a:pt x="3987900" y="140086"/>
                    <a:pt x="4261671" y="419882"/>
                  </a:cubicBezTo>
                  <a:cubicBezTo>
                    <a:pt x="4535441" y="699962"/>
                    <a:pt x="4672374" y="1034542"/>
                    <a:pt x="4672374" y="1423905"/>
                  </a:cubicBezTo>
                  <a:cubicBezTo>
                    <a:pt x="4672374" y="1813551"/>
                    <a:pt x="4535537" y="2148131"/>
                    <a:pt x="4261671" y="2427924"/>
                  </a:cubicBezTo>
                  <a:cubicBezTo>
                    <a:pt x="3987900" y="2708004"/>
                    <a:pt x="3631973" y="2847807"/>
                    <a:pt x="3193979" y="2847807"/>
                  </a:cubicBezTo>
                  <a:lnTo>
                    <a:pt x="0" y="2847807"/>
                  </a:lnTo>
                  <a:lnTo>
                    <a:pt x="0" y="0"/>
                  </a:lnTo>
                  <a:close/>
                </a:path>
              </a:pathLst>
            </a:custGeom>
            <a:grpFill/>
            <a:ln w="2874"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BAFE591F-01D5-2E48-AAC0-38B82602F9F0}"/>
              </a:ext>
            </a:extLst>
          </p:cNvPr>
          <p:cNvSpPr>
            <a:spLocks noGrp="1"/>
          </p:cNvSpPr>
          <p:nvPr>
            <p:ph type="title"/>
          </p:nvPr>
        </p:nvSpPr>
        <p:spPr>
          <a:xfrm>
            <a:off x="8056137" y="280220"/>
            <a:ext cx="3472192" cy="1086907"/>
          </a:xfrm>
        </p:spPr>
        <p:txBody>
          <a:bodyPr anchor="t">
            <a:noAutofit/>
          </a:bodyPr>
          <a:lstStyle>
            <a:lvl1pPr>
              <a:defRPr sz="3200">
                <a:solidFill>
                  <a:schemeClr val="bg1"/>
                </a:solidFill>
              </a:defRPr>
            </a:lvl1pPr>
          </a:lstStyle>
          <a:p>
            <a:r>
              <a:rPr lang="en-GB"/>
              <a:t>Click to edit Master title style</a:t>
            </a:r>
            <a:endParaRPr lang="en-US"/>
          </a:p>
        </p:txBody>
      </p:sp>
      <p:grpSp>
        <p:nvGrpSpPr>
          <p:cNvPr id="7" name="Logo">
            <a:extLst>
              <a:ext uri="{FF2B5EF4-FFF2-40B4-BE49-F238E27FC236}">
                <a16:creationId xmlns:a16="http://schemas.microsoft.com/office/drawing/2014/main" id="{B98F373C-5D1A-6146-A161-176B988F00C0}"/>
              </a:ext>
            </a:extLst>
          </p:cNvPr>
          <p:cNvGrpSpPr/>
          <p:nvPr userDrawn="1"/>
        </p:nvGrpSpPr>
        <p:grpSpPr>
          <a:xfrm>
            <a:off x="10062845" y="6228735"/>
            <a:ext cx="1769331" cy="349045"/>
            <a:chOff x="5980466" y="3405957"/>
            <a:chExt cx="231124" cy="45595"/>
          </a:xfrm>
          <a:solidFill>
            <a:schemeClr val="bg1"/>
          </a:solidFill>
        </p:grpSpPr>
        <p:sp>
          <p:nvSpPr>
            <p:cNvPr id="8" name="Graphic 7">
              <a:extLst>
                <a:ext uri="{FF2B5EF4-FFF2-40B4-BE49-F238E27FC236}">
                  <a16:creationId xmlns:a16="http://schemas.microsoft.com/office/drawing/2014/main" id="{EC841D4C-5D37-354B-8193-FDD908B8EDD7}"/>
                </a:ext>
              </a:extLst>
            </p:cNvPr>
            <p:cNvSpPr/>
            <p:nvPr/>
          </p:nvSpPr>
          <p:spPr>
            <a:xfrm>
              <a:off x="6038218" y="3416918"/>
              <a:ext cx="19327" cy="28622"/>
            </a:xfrm>
            <a:custGeom>
              <a:avLst/>
              <a:gdLst>
                <a:gd name="connsiteX0" fmla="*/ 14697 w 19327"/>
                <a:gd name="connsiteY0" fmla="*/ 13117 h 28622"/>
                <a:gd name="connsiteX1" fmla="*/ 17602 w 19327"/>
                <a:gd name="connsiteY1" fmla="*/ 7594 h 28622"/>
                <a:gd name="connsiteX2" fmla="*/ 6989 w 19327"/>
                <a:gd name="connsiteY2" fmla="*/ 0 h 28622"/>
                <a:gd name="connsiteX3" fmla="*/ 604 w 19327"/>
                <a:gd name="connsiteY3" fmla="*/ 431 h 28622"/>
                <a:gd name="connsiteX4" fmla="*/ 0 w 19327"/>
                <a:gd name="connsiteY4" fmla="*/ 546 h 28622"/>
                <a:gd name="connsiteX5" fmla="*/ 0 w 19327"/>
                <a:gd name="connsiteY5" fmla="*/ 28076 h 28622"/>
                <a:gd name="connsiteX6" fmla="*/ 661 w 19327"/>
                <a:gd name="connsiteY6" fmla="*/ 28162 h 28622"/>
                <a:gd name="connsiteX7" fmla="*/ 7248 w 19327"/>
                <a:gd name="connsiteY7" fmla="*/ 28623 h 28622"/>
                <a:gd name="connsiteX8" fmla="*/ 19327 w 19327"/>
                <a:gd name="connsiteY8" fmla="*/ 20166 h 28622"/>
                <a:gd name="connsiteX9" fmla="*/ 14697 w 19327"/>
                <a:gd name="connsiteY9" fmla="*/ 13117 h 28622"/>
                <a:gd name="connsiteX10" fmla="*/ 5407 w 19327"/>
                <a:gd name="connsiteY10" fmla="*/ 11363 h 28622"/>
                <a:gd name="connsiteX11" fmla="*/ 5407 w 19327"/>
                <a:gd name="connsiteY11" fmla="*/ 4516 h 28622"/>
                <a:gd name="connsiteX12" fmla="*/ 7363 w 19327"/>
                <a:gd name="connsiteY12" fmla="*/ 4459 h 28622"/>
                <a:gd name="connsiteX13" fmla="*/ 12137 w 19327"/>
                <a:gd name="connsiteY13" fmla="*/ 7824 h 28622"/>
                <a:gd name="connsiteX14" fmla="*/ 7478 w 19327"/>
                <a:gd name="connsiteY14" fmla="*/ 11363 h 28622"/>
                <a:gd name="connsiteX15" fmla="*/ 5407 w 19327"/>
                <a:gd name="connsiteY15" fmla="*/ 11363 h 28622"/>
                <a:gd name="connsiteX16" fmla="*/ 13662 w 19327"/>
                <a:gd name="connsiteY16" fmla="*/ 20022 h 28622"/>
                <a:gd name="connsiteX17" fmla="*/ 7650 w 19327"/>
                <a:gd name="connsiteY17" fmla="*/ 23934 h 28622"/>
                <a:gd name="connsiteX18" fmla="*/ 5407 w 19327"/>
                <a:gd name="connsiteY18" fmla="*/ 23876 h 28622"/>
                <a:gd name="connsiteX19" fmla="*/ 5407 w 19327"/>
                <a:gd name="connsiteY19" fmla="*/ 15994 h 28622"/>
                <a:gd name="connsiteX20" fmla="*/ 7881 w 19327"/>
                <a:gd name="connsiteY20" fmla="*/ 15994 h 28622"/>
                <a:gd name="connsiteX21" fmla="*/ 13662 w 19327"/>
                <a:gd name="connsiteY21" fmla="*/ 20022 h 2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27" h="28622">
                  <a:moveTo>
                    <a:pt x="14697" y="13117"/>
                  </a:moveTo>
                  <a:cubicBezTo>
                    <a:pt x="16250" y="12053"/>
                    <a:pt x="17602" y="10212"/>
                    <a:pt x="17602" y="7594"/>
                  </a:cubicBezTo>
                  <a:cubicBezTo>
                    <a:pt x="17602" y="1323"/>
                    <a:pt x="11821" y="0"/>
                    <a:pt x="6989" y="0"/>
                  </a:cubicBezTo>
                  <a:cubicBezTo>
                    <a:pt x="4429" y="0"/>
                    <a:pt x="1870" y="172"/>
                    <a:pt x="604" y="431"/>
                  </a:cubicBezTo>
                  <a:lnTo>
                    <a:pt x="0" y="546"/>
                  </a:lnTo>
                  <a:lnTo>
                    <a:pt x="0" y="28076"/>
                  </a:lnTo>
                  <a:lnTo>
                    <a:pt x="661" y="28162"/>
                  </a:lnTo>
                  <a:cubicBezTo>
                    <a:pt x="2905" y="28450"/>
                    <a:pt x="5350" y="28623"/>
                    <a:pt x="7248" y="28623"/>
                  </a:cubicBezTo>
                  <a:cubicBezTo>
                    <a:pt x="17774" y="28623"/>
                    <a:pt x="19327" y="23330"/>
                    <a:pt x="19327" y="20166"/>
                  </a:cubicBezTo>
                  <a:cubicBezTo>
                    <a:pt x="19327" y="16771"/>
                    <a:pt x="17602" y="14239"/>
                    <a:pt x="14697" y="13117"/>
                  </a:cubicBezTo>
                  <a:moveTo>
                    <a:pt x="5407" y="11363"/>
                  </a:moveTo>
                  <a:lnTo>
                    <a:pt x="5407" y="4516"/>
                  </a:lnTo>
                  <a:cubicBezTo>
                    <a:pt x="5925" y="4459"/>
                    <a:pt x="6557" y="4459"/>
                    <a:pt x="7363" y="4459"/>
                  </a:cubicBezTo>
                  <a:cubicBezTo>
                    <a:pt x="9549" y="4459"/>
                    <a:pt x="12137" y="5034"/>
                    <a:pt x="12137" y="7824"/>
                  </a:cubicBezTo>
                  <a:cubicBezTo>
                    <a:pt x="12137" y="10212"/>
                    <a:pt x="10613" y="11363"/>
                    <a:pt x="7478" y="11363"/>
                  </a:cubicBezTo>
                  <a:lnTo>
                    <a:pt x="5407" y="11363"/>
                  </a:lnTo>
                  <a:close/>
                  <a:moveTo>
                    <a:pt x="13662" y="20022"/>
                  </a:moveTo>
                  <a:cubicBezTo>
                    <a:pt x="13662" y="21690"/>
                    <a:pt x="13029" y="23934"/>
                    <a:pt x="7650" y="23934"/>
                  </a:cubicBezTo>
                  <a:cubicBezTo>
                    <a:pt x="7104" y="23934"/>
                    <a:pt x="6155" y="23934"/>
                    <a:pt x="5407" y="23876"/>
                  </a:cubicBezTo>
                  <a:lnTo>
                    <a:pt x="5407" y="15994"/>
                  </a:lnTo>
                  <a:lnTo>
                    <a:pt x="7881" y="15994"/>
                  </a:lnTo>
                  <a:cubicBezTo>
                    <a:pt x="13057" y="15965"/>
                    <a:pt x="13662" y="18267"/>
                    <a:pt x="13662" y="20022"/>
                  </a:cubicBezTo>
                </a:path>
              </a:pathLst>
            </a:custGeom>
            <a:grpFill/>
            <a:ln w="2874" cap="flat">
              <a:noFill/>
              <a:prstDash val="solid"/>
              <a:miter/>
            </a:ln>
          </p:spPr>
          <p:txBody>
            <a:bodyPr rtlCol="0" anchor="ctr"/>
            <a:lstStyle/>
            <a:p>
              <a:endParaRPr lang="en-US"/>
            </a:p>
          </p:txBody>
        </p:sp>
        <p:sp>
          <p:nvSpPr>
            <p:cNvPr id="9" name="Graphic 7">
              <a:extLst>
                <a:ext uri="{FF2B5EF4-FFF2-40B4-BE49-F238E27FC236}">
                  <a16:creationId xmlns:a16="http://schemas.microsoft.com/office/drawing/2014/main" id="{AFC1FA37-C157-0147-B472-298D97990B7C}"/>
                </a:ext>
              </a:extLst>
            </p:cNvPr>
            <p:cNvSpPr/>
            <p:nvPr/>
          </p:nvSpPr>
          <p:spPr>
            <a:xfrm>
              <a:off x="6071092" y="3424426"/>
              <a:ext cx="20017" cy="21114"/>
            </a:xfrm>
            <a:custGeom>
              <a:avLst/>
              <a:gdLst>
                <a:gd name="connsiteX0" fmla="*/ 10009 w 20017"/>
                <a:gd name="connsiteY0" fmla="*/ 0 h 21114"/>
                <a:gd name="connsiteX1" fmla="*/ 0 w 20017"/>
                <a:gd name="connsiteY1" fmla="*/ 10586 h 21114"/>
                <a:gd name="connsiteX2" fmla="*/ 10009 w 20017"/>
                <a:gd name="connsiteY2" fmla="*/ 21115 h 21114"/>
                <a:gd name="connsiteX3" fmla="*/ 20018 w 20017"/>
                <a:gd name="connsiteY3" fmla="*/ 10586 h 21114"/>
                <a:gd name="connsiteX4" fmla="*/ 10009 w 20017"/>
                <a:gd name="connsiteY4" fmla="*/ 0 h 21114"/>
                <a:gd name="connsiteX5" fmla="*/ 14467 w 20017"/>
                <a:gd name="connsiteY5" fmla="*/ 10557 h 21114"/>
                <a:gd name="connsiteX6" fmla="*/ 10009 w 20017"/>
                <a:gd name="connsiteY6" fmla="*/ 16685 h 21114"/>
                <a:gd name="connsiteX7" fmla="*/ 5580 w 20017"/>
                <a:gd name="connsiteY7" fmla="*/ 10557 h 21114"/>
                <a:gd name="connsiteX8" fmla="*/ 10009 w 20017"/>
                <a:gd name="connsiteY8" fmla="*/ 4459 h 21114"/>
                <a:gd name="connsiteX9" fmla="*/ 14467 w 20017"/>
                <a:gd name="connsiteY9" fmla="*/ 10557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017" h="21114">
                  <a:moveTo>
                    <a:pt x="10009" y="0"/>
                  </a:moveTo>
                  <a:cubicBezTo>
                    <a:pt x="3825" y="0"/>
                    <a:pt x="0" y="4056"/>
                    <a:pt x="0" y="10586"/>
                  </a:cubicBezTo>
                  <a:cubicBezTo>
                    <a:pt x="0" y="17087"/>
                    <a:pt x="3825" y="21115"/>
                    <a:pt x="10009" y="21115"/>
                  </a:cubicBezTo>
                  <a:cubicBezTo>
                    <a:pt x="16164" y="21115"/>
                    <a:pt x="20018" y="17087"/>
                    <a:pt x="20018" y="10586"/>
                  </a:cubicBezTo>
                  <a:cubicBezTo>
                    <a:pt x="20018" y="4056"/>
                    <a:pt x="16164" y="0"/>
                    <a:pt x="10009" y="0"/>
                  </a:cubicBezTo>
                  <a:moveTo>
                    <a:pt x="14467" y="10557"/>
                  </a:moveTo>
                  <a:cubicBezTo>
                    <a:pt x="14467" y="14671"/>
                    <a:pt x="13000" y="16685"/>
                    <a:pt x="10009" y="16685"/>
                  </a:cubicBezTo>
                  <a:cubicBezTo>
                    <a:pt x="7047" y="16685"/>
                    <a:pt x="5580" y="14671"/>
                    <a:pt x="5580" y="10557"/>
                  </a:cubicBezTo>
                  <a:cubicBezTo>
                    <a:pt x="5580" y="6444"/>
                    <a:pt x="7018" y="4459"/>
                    <a:pt x="10009" y="4459"/>
                  </a:cubicBezTo>
                  <a:cubicBezTo>
                    <a:pt x="13000" y="4459"/>
                    <a:pt x="14467" y="6473"/>
                    <a:pt x="14467" y="10557"/>
                  </a:cubicBezTo>
                </a:path>
              </a:pathLst>
            </a:custGeom>
            <a:grpFill/>
            <a:ln w="2874" cap="flat">
              <a:noFill/>
              <a:prstDash val="solid"/>
              <a:miter/>
            </a:ln>
          </p:spPr>
          <p:txBody>
            <a:bodyPr rtlCol="0" anchor="ctr"/>
            <a:lstStyle/>
            <a:p>
              <a:endParaRPr lang="en-US"/>
            </a:p>
          </p:txBody>
        </p:sp>
        <p:sp>
          <p:nvSpPr>
            <p:cNvPr id="10" name="Graphic 7">
              <a:extLst>
                <a:ext uri="{FF2B5EF4-FFF2-40B4-BE49-F238E27FC236}">
                  <a16:creationId xmlns:a16="http://schemas.microsoft.com/office/drawing/2014/main" id="{28873916-46EC-F340-89D5-CD59B394412A}"/>
                </a:ext>
              </a:extLst>
            </p:cNvPr>
            <p:cNvSpPr/>
            <p:nvPr/>
          </p:nvSpPr>
          <p:spPr>
            <a:xfrm>
              <a:off x="6106037" y="3416284"/>
              <a:ext cx="19212" cy="29255"/>
            </a:xfrm>
            <a:custGeom>
              <a:avLst/>
              <a:gdLst>
                <a:gd name="connsiteX0" fmla="*/ 10325 w 19212"/>
                <a:gd name="connsiteY0" fmla="*/ 8141 h 29255"/>
                <a:gd name="connsiteX1" fmla="*/ 5378 w 19212"/>
                <a:gd name="connsiteY1" fmla="*/ 9694 h 29255"/>
                <a:gd name="connsiteX2" fmla="*/ 5378 w 19212"/>
                <a:gd name="connsiteY2" fmla="*/ 288 h 29255"/>
                <a:gd name="connsiteX3" fmla="*/ 4746 w 19212"/>
                <a:gd name="connsiteY3" fmla="*/ 173 h 29255"/>
                <a:gd name="connsiteX4" fmla="*/ 2675 w 19212"/>
                <a:gd name="connsiteY4" fmla="*/ 0 h 29255"/>
                <a:gd name="connsiteX5" fmla="*/ 633 w 19212"/>
                <a:gd name="connsiteY5" fmla="*/ 173 h 29255"/>
                <a:gd name="connsiteX6" fmla="*/ 0 w 19212"/>
                <a:gd name="connsiteY6" fmla="*/ 288 h 29255"/>
                <a:gd name="connsiteX7" fmla="*/ 0 w 19212"/>
                <a:gd name="connsiteY7" fmla="*/ 28019 h 29255"/>
                <a:gd name="connsiteX8" fmla="*/ 518 w 19212"/>
                <a:gd name="connsiteY8" fmla="*/ 28192 h 29255"/>
                <a:gd name="connsiteX9" fmla="*/ 7277 w 19212"/>
                <a:gd name="connsiteY9" fmla="*/ 29256 h 29255"/>
                <a:gd name="connsiteX10" fmla="*/ 19213 w 19212"/>
                <a:gd name="connsiteY10" fmla="*/ 18238 h 29255"/>
                <a:gd name="connsiteX11" fmla="*/ 10325 w 19212"/>
                <a:gd name="connsiteY11" fmla="*/ 8141 h 29255"/>
                <a:gd name="connsiteX12" fmla="*/ 13662 w 19212"/>
                <a:gd name="connsiteY12" fmla="*/ 18382 h 29255"/>
                <a:gd name="connsiteX13" fmla="*/ 7737 w 19212"/>
                <a:gd name="connsiteY13" fmla="*/ 24653 h 29255"/>
                <a:gd name="connsiteX14" fmla="*/ 5378 w 19212"/>
                <a:gd name="connsiteY14" fmla="*/ 24423 h 29255"/>
                <a:gd name="connsiteX15" fmla="*/ 5378 w 19212"/>
                <a:gd name="connsiteY15" fmla="*/ 17174 h 29255"/>
                <a:gd name="connsiteX16" fmla="*/ 9606 w 19212"/>
                <a:gd name="connsiteY16" fmla="*/ 12744 h 29255"/>
                <a:gd name="connsiteX17" fmla="*/ 13662 w 19212"/>
                <a:gd name="connsiteY17" fmla="*/ 18382 h 29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212" h="29255">
                  <a:moveTo>
                    <a:pt x="10325" y="8141"/>
                  </a:moveTo>
                  <a:cubicBezTo>
                    <a:pt x="8427" y="8141"/>
                    <a:pt x="6673" y="8688"/>
                    <a:pt x="5378" y="9694"/>
                  </a:cubicBezTo>
                  <a:lnTo>
                    <a:pt x="5378" y="288"/>
                  </a:lnTo>
                  <a:lnTo>
                    <a:pt x="4746" y="173"/>
                  </a:lnTo>
                  <a:cubicBezTo>
                    <a:pt x="3969" y="29"/>
                    <a:pt x="3049" y="0"/>
                    <a:pt x="2675" y="0"/>
                  </a:cubicBezTo>
                  <a:cubicBezTo>
                    <a:pt x="2330" y="0"/>
                    <a:pt x="1409" y="29"/>
                    <a:pt x="633" y="173"/>
                  </a:cubicBezTo>
                  <a:lnTo>
                    <a:pt x="0" y="288"/>
                  </a:lnTo>
                  <a:lnTo>
                    <a:pt x="0" y="28019"/>
                  </a:lnTo>
                  <a:lnTo>
                    <a:pt x="518" y="28192"/>
                  </a:lnTo>
                  <a:cubicBezTo>
                    <a:pt x="2013" y="28681"/>
                    <a:pt x="4659" y="29256"/>
                    <a:pt x="7277" y="29256"/>
                  </a:cubicBezTo>
                  <a:cubicBezTo>
                    <a:pt x="14870" y="29256"/>
                    <a:pt x="19213" y="25229"/>
                    <a:pt x="19213" y="18238"/>
                  </a:cubicBezTo>
                  <a:cubicBezTo>
                    <a:pt x="19241" y="11823"/>
                    <a:pt x="15991" y="8141"/>
                    <a:pt x="10325" y="8141"/>
                  </a:cubicBezTo>
                  <a:moveTo>
                    <a:pt x="13662" y="18382"/>
                  </a:moveTo>
                  <a:cubicBezTo>
                    <a:pt x="13662" y="22438"/>
                    <a:pt x="11562" y="24653"/>
                    <a:pt x="7737" y="24653"/>
                  </a:cubicBezTo>
                  <a:cubicBezTo>
                    <a:pt x="6845" y="24653"/>
                    <a:pt x="6040" y="24567"/>
                    <a:pt x="5378" y="24423"/>
                  </a:cubicBezTo>
                  <a:lnTo>
                    <a:pt x="5378" y="17174"/>
                  </a:lnTo>
                  <a:cubicBezTo>
                    <a:pt x="5378" y="13060"/>
                    <a:pt x="8600" y="12744"/>
                    <a:pt x="9606" y="12744"/>
                  </a:cubicBezTo>
                  <a:cubicBezTo>
                    <a:pt x="11476" y="12744"/>
                    <a:pt x="13662" y="13405"/>
                    <a:pt x="13662" y="18382"/>
                  </a:cubicBezTo>
                </a:path>
              </a:pathLst>
            </a:custGeom>
            <a:grpFill/>
            <a:ln w="2874" cap="flat">
              <a:noFill/>
              <a:prstDash val="solid"/>
              <a:miter/>
            </a:ln>
          </p:spPr>
          <p:txBody>
            <a:bodyPr rtlCol="0" anchor="ctr"/>
            <a:lstStyle/>
            <a:p>
              <a:endParaRPr lang="en-US"/>
            </a:p>
          </p:txBody>
        </p:sp>
        <p:sp>
          <p:nvSpPr>
            <p:cNvPr id="11" name="Graphic 7">
              <a:extLst>
                <a:ext uri="{FF2B5EF4-FFF2-40B4-BE49-F238E27FC236}">
                  <a16:creationId xmlns:a16="http://schemas.microsoft.com/office/drawing/2014/main" id="{C8E5E52D-0497-4844-A1CB-94C6CF995A44}"/>
                </a:ext>
              </a:extLst>
            </p:cNvPr>
            <p:cNvSpPr/>
            <p:nvPr/>
          </p:nvSpPr>
          <p:spPr>
            <a:xfrm>
              <a:off x="6128384" y="3424426"/>
              <a:ext cx="19212" cy="21085"/>
            </a:xfrm>
            <a:custGeom>
              <a:avLst/>
              <a:gdLst>
                <a:gd name="connsiteX0" fmla="*/ 10124 w 19212"/>
                <a:gd name="connsiteY0" fmla="*/ 0 h 21085"/>
                <a:gd name="connsiteX1" fmla="*/ 0 w 19212"/>
                <a:gd name="connsiteY1" fmla="*/ 10672 h 21085"/>
                <a:gd name="connsiteX2" fmla="*/ 11015 w 19212"/>
                <a:gd name="connsiteY2" fmla="*/ 21086 h 21085"/>
                <a:gd name="connsiteX3" fmla="*/ 17487 w 19212"/>
                <a:gd name="connsiteY3" fmla="*/ 19993 h 21085"/>
                <a:gd name="connsiteX4" fmla="*/ 17976 w 19212"/>
                <a:gd name="connsiteY4" fmla="*/ 19792 h 21085"/>
                <a:gd name="connsiteX5" fmla="*/ 17947 w 19212"/>
                <a:gd name="connsiteY5" fmla="*/ 19274 h 21085"/>
                <a:gd name="connsiteX6" fmla="*/ 17113 w 19212"/>
                <a:gd name="connsiteY6" fmla="*/ 16052 h 21085"/>
                <a:gd name="connsiteX7" fmla="*/ 16796 w 19212"/>
                <a:gd name="connsiteY7" fmla="*/ 15505 h 21085"/>
                <a:gd name="connsiteX8" fmla="*/ 16193 w 19212"/>
                <a:gd name="connsiteY8" fmla="*/ 15735 h 21085"/>
                <a:gd name="connsiteX9" fmla="*/ 11246 w 19212"/>
                <a:gd name="connsiteY9" fmla="*/ 16598 h 21085"/>
                <a:gd name="connsiteX10" fmla="*/ 5637 w 19212"/>
                <a:gd name="connsiteY10" fmla="*/ 12197 h 21085"/>
                <a:gd name="connsiteX11" fmla="*/ 19040 w 19212"/>
                <a:gd name="connsiteY11" fmla="*/ 12197 h 21085"/>
                <a:gd name="connsiteX12" fmla="*/ 19126 w 19212"/>
                <a:gd name="connsiteY12" fmla="*/ 11075 h 21085"/>
                <a:gd name="connsiteX13" fmla="*/ 19212 w 19212"/>
                <a:gd name="connsiteY13" fmla="*/ 9378 h 21085"/>
                <a:gd name="connsiteX14" fmla="*/ 10124 w 19212"/>
                <a:gd name="connsiteY14" fmla="*/ 0 h 21085"/>
                <a:gd name="connsiteX15" fmla="*/ 10009 w 19212"/>
                <a:gd name="connsiteY15" fmla="*/ 4401 h 21085"/>
                <a:gd name="connsiteX16" fmla="*/ 13834 w 19212"/>
                <a:gd name="connsiteY16" fmla="*/ 7997 h 21085"/>
                <a:gd name="connsiteX17" fmla="*/ 5752 w 19212"/>
                <a:gd name="connsiteY17" fmla="*/ 7997 h 21085"/>
                <a:gd name="connsiteX18" fmla="*/ 10009 w 19212"/>
                <a:gd name="connsiteY18" fmla="*/ 4401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212" h="21085">
                  <a:moveTo>
                    <a:pt x="10124" y="0"/>
                  </a:moveTo>
                  <a:cubicBezTo>
                    <a:pt x="3883" y="0"/>
                    <a:pt x="0" y="4085"/>
                    <a:pt x="0" y="10672"/>
                  </a:cubicBezTo>
                  <a:cubicBezTo>
                    <a:pt x="0" y="17404"/>
                    <a:pt x="3911" y="21086"/>
                    <a:pt x="11015" y="21086"/>
                  </a:cubicBezTo>
                  <a:cubicBezTo>
                    <a:pt x="13604" y="21086"/>
                    <a:pt x="15703" y="20741"/>
                    <a:pt x="17487" y="19993"/>
                  </a:cubicBezTo>
                  <a:lnTo>
                    <a:pt x="17976" y="19792"/>
                  </a:lnTo>
                  <a:lnTo>
                    <a:pt x="17947" y="19274"/>
                  </a:lnTo>
                  <a:cubicBezTo>
                    <a:pt x="17889" y="18094"/>
                    <a:pt x="17573" y="16857"/>
                    <a:pt x="17113" y="16052"/>
                  </a:cubicBezTo>
                  <a:lnTo>
                    <a:pt x="16796" y="15505"/>
                  </a:lnTo>
                  <a:lnTo>
                    <a:pt x="16193" y="15735"/>
                  </a:lnTo>
                  <a:cubicBezTo>
                    <a:pt x="14668" y="16311"/>
                    <a:pt x="13000" y="16598"/>
                    <a:pt x="11246" y="16598"/>
                  </a:cubicBezTo>
                  <a:cubicBezTo>
                    <a:pt x="7708" y="16598"/>
                    <a:pt x="5982" y="15246"/>
                    <a:pt x="5637" y="12197"/>
                  </a:cubicBezTo>
                  <a:lnTo>
                    <a:pt x="19040" y="12197"/>
                  </a:lnTo>
                  <a:lnTo>
                    <a:pt x="19126" y="11075"/>
                  </a:lnTo>
                  <a:cubicBezTo>
                    <a:pt x="19155" y="10586"/>
                    <a:pt x="19212" y="9953"/>
                    <a:pt x="19212" y="9378"/>
                  </a:cubicBezTo>
                  <a:cubicBezTo>
                    <a:pt x="19212" y="3682"/>
                    <a:pt x="15646" y="0"/>
                    <a:pt x="10124" y="0"/>
                  </a:cubicBezTo>
                  <a:moveTo>
                    <a:pt x="10009" y="4401"/>
                  </a:moveTo>
                  <a:cubicBezTo>
                    <a:pt x="12971" y="4401"/>
                    <a:pt x="13690" y="6703"/>
                    <a:pt x="13834" y="7997"/>
                  </a:cubicBezTo>
                  <a:lnTo>
                    <a:pt x="5752" y="7997"/>
                  </a:lnTo>
                  <a:cubicBezTo>
                    <a:pt x="6270" y="5581"/>
                    <a:pt x="7651" y="4401"/>
                    <a:pt x="10009" y="4401"/>
                  </a:cubicBezTo>
                </a:path>
              </a:pathLst>
            </a:custGeom>
            <a:grpFill/>
            <a:ln w="2874" cap="flat">
              <a:noFill/>
              <a:prstDash val="solid"/>
              <a:miter/>
            </a:ln>
          </p:spPr>
          <p:txBody>
            <a:bodyPr rtlCol="0" anchor="ctr"/>
            <a:lstStyle/>
            <a:p>
              <a:endParaRPr lang="en-US"/>
            </a:p>
          </p:txBody>
        </p:sp>
        <p:sp>
          <p:nvSpPr>
            <p:cNvPr id="12" name="Graphic 7">
              <a:extLst>
                <a:ext uri="{FF2B5EF4-FFF2-40B4-BE49-F238E27FC236}">
                  <a16:creationId xmlns:a16="http://schemas.microsoft.com/office/drawing/2014/main" id="{E3C2CC3B-E4CB-2F46-9C73-4CA7A0D629BD}"/>
                </a:ext>
              </a:extLst>
            </p:cNvPr>
            <p:cNvSpPr/>
            <p:nvPr/>
          </p:nvSpPr>
          <p:spPr>
            <a:xfrm>
              <a:off x="6151307" y="3424684"/>
              <a:ext cx="12051" cy="20539"/>
            </a:xfrm>
            <a:custGeom>
              <a:avLst/>
              <a:gdLst>
                <a:gd name="connsiteX0" fmla="*/ 11735 w 12051"/>
                <a:gd name="connsiteY0" fmla="*/ 201 h 20539"/>
                <a:gd name="connsiteX1" fmla="*/ 11217 w 12051"/>
                <a:gd name="connsiteY1" fmla="*/ 144 h 20539"/>
                <a:gd name="connsiteX2" fmla="*/ 9923 w 12051"/>
                <a:gd name="connsiteY2" fmla="*/ 58 h 20539"/>
                <a:gd name="connsiteX3" fmla="*/ 4947 w 12051"/>
                <a:gd name="connsiteY3" fmla="*/ 1985 h 20539"/>
                <a:gd name="connsiteX4" fmla="*/ 4746 w 12051"/>
                <a:gd name="connsiteY4" fmla="*/ 777 h 20539"/>
                <a:gd name="connsiteX5" fmla="*/ 4659 w 12051"/>
                <a:gd name="connsiteY5" fmla="*/ 288 h 20539"/>
                <a:gd name="connsiteX6" fmla="*/ 4171 w 12051"/>
                <a:gd name="connsiteY6" fmla="*/ 173 h 20539"/>
                <a:gd name="connsiteX7" fmla="*/ 2387 w 12051"/>
                <a:gd name="connsiteY7" fmla="*/ 0 h 20539"/>
                <a:gd name="connsiteX8" fmla="*/ 633 w 12051"/>
                <a:gd name="connsiteY8" fmla="*/ 173 h 20539"/>
                <a:gd name="connsiteX9" fmla="*/ 0 w 12051"/>
                <a:gd name="connsiteY9" fmla="*/ 288 h 20539"/>
                <a:gd name="connsiteX10" fmla="*/ 0 w 12051"/>
                <a:gd name="connsiteY10" fmla="*/ 20281 h 20539"/>
                <a:gd name="connsiteX11" fmla="*/ 633 w 12051"/>
                <a:gd name="connsiteY11" fmla="*/ 20396 h 20539"/>
                <a:gd name="connsiteX12" fmla="*/ 2704 w 12051"/>
                <a:gd name="connsiteY12" fmla="*/ 20540 h 20539"/>
                <a:gd name="connsiteX13" fmla="*/ 4746 w 12051"/>
                <a:gd name="connsiteY13" fmla="*/ 20367 h 20539"/>
                <a:gd name="connsiteX14" fmla="*/ 5378 w 12051"/>
                <a:gd name="connsiteY14" fmla="*/ 20252 h 20539"/>
                <a:gd name="connsiteX15" fmla="*/ 5378 w 12051"/>
                <a:gd name="connsiteY15" fmla="*/ 10327 h 20539"/>
                <a:gd name="connsiteX16" fmla="*/ 9951 w 12051"/>
                <a:gd name="connsiteY16" fmla="*/ 4861 h 20539"/>
                <a:gd name="connsiteX17" fmla="*/ 10354 w 12051"/>
                <a:gd name="connsiteY17" fmla="*/ 4861 h 20539"/>
                <a:gd name="connsiteX18" fmla="*/ 10929 w 12051"/>
                <a:gd name="connsiteY18" fmla="*/ 4919 h 20539"/>
                <a:gd name="connsiteX19" fmla="*/ 11706 w 12051"/>
                <a:gd name="connsiteY19" fmla="*/ 5121 h 20539"/>
                <a:gd name="connsiteX20" fmla="*/ 11850 w 12051"/>
                <a:gd name="connsiteY20" fmla="*/ 4344 h 20539"/>
                <a:gd name="connsiteX21" fmla="*/ 12051 w 12051"/>
                <a:gd name="connsiteY21" fmla="*/ 2359 h 20539"/>
                <a:gd name="connsiteX22" fmla="*/ 11878 w 12051"/>
                <a:gd name="connsiteY22" fmla="*/ 719 h 20539"/>
                <a:gd name="connsiteX23" fmla="*/ 11735 w 12051"/>
                <a:gd name="connsiteY23" fmla="*/ 201 h 2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51" h="20539">
                  <a:moveTo>
                    <a:pt x="11735" y="201"/>
                  </a:moveTo>
                  <a:lnTo>
                    <a:pt x="11217" y="144"/>
                  </a:lnTo>
                  <a:cubicBezTo>
                    <a:pt x="10901" y="115"/>
                    <a:pt x="10383" y="58"/>
                    <a:pt x="9923" y="58"/>
                  </a:cubicBezTo>
                  <a:cubicBezTo>
                    <a:pt x="7967" y="58"/>
                    <a:pt x="6299" y="690"/>
                    <a:pt x="4947" y="1985"/>
                  </a:cubicBezTo>
                  <a:cubicBezTo>
                    <a:pt x="4890" y="1496"/>
                    <a:pt x="4803" y="1064"/>
                    <a:pt x="4746" y="777"/>
                  </a:cubicBezTo>
                  <a:lnTo>
                    <a:pt x="4659" y="288"/>
                  </a:lnTo>
                  <a:lnTo>
                    <a:pt x="4171" y="173"/>
                  </a:lnTo>
                  <a:cubicBezTo>
                    <a:pt x="3710" y="58"/>
                    <a:pt x="3106" y="0"/>
                    <a:pt x="2387" y="0"/>
                  </a:cubicBezTo>
                  <a:cubicBezTo>
                    <a:pt x="1726" y="0"/>
                    <a:pt x="1208" y="58"/>
                    <a:pt x="633" y="173"/>
                  </a:cubicBezTo>
                  <a:lnTo>
                    <a:pt x="0" y="288"/>
                  </a:lnTo>
                  <a:lnTo>
                    <a:pt x="0" y="20281"/>
                  </a:lnTo>
                  <a:lnTo>
                    <a:pt x="633" y="20396"/>
                  </a:lnTo>
                  <a:cubicBezTo>
                    <a:pt x="1409" y="20540"/>
                    <a:pt x="2272" y="20540"/>
                    <a:pt x="2704" y="20540"/>
                  </a:cubicBezTo>
                  <a:cubicBezTo>
                    <a:pt x="3164" y="20540"/>
                    <a:pt x="4027" y="20511"/>
                    <a:pt x="4746" y="20367"/>
                  </a:cubicBezTo>
                  <a:lnTo>
                    <a:pt x="5378" y="20252"/>
                  </a:lnTo>
                  <a:lnTo>
                    <a:pt x="5378" y="10327"/>
                  </a:lnTo>
                  <a:cubicBezTo>
                    <a:pt x="5378" y="6588"/>
                    <a:pt x="6845" y="4861"/>
                    <a:pt x="9951" y="4861"/>
                  </a:cubicBezTo>
                  <a:lnTo>
                    <a:pt x="10354" y="4861"/>
                  </a:lnTo>
                  <a:cubicBezTo>
                    <a:pt x="10440" y="4861"/>
                    <a:pt x="10699" y="4861"/>
                    <a:pt x="10929" y="4919"/>
                  </a:cubicBezTo>
                  <a:lnTo>
                    <a:pt x="11706" y="5121"/>
                  </a:lnTo>
                  <a:lnTo>
                    <a:pt x="11850" y="4344"/>
                  </a:lnTo>
                  <a:cubicBezTo>
                    <a:pt x="11994" y="3682"/>
                    <a:pt x="12051" y="2963"/>
                    <a:pt x="12051" y="2359"/>
                  </a:cubicBezTo>
                  <a:cubicBezTo>
                    <a:pt x="12051" y="1697"/>
                    <a:pt x="11994" y="1180"/>
                    <a:pt x="11878" y="719"/>
                  </a:cubicBezTo>
                  <a:lnTo>
                    <a:pt x="11735" y="201"/>
                  </a:lnTo>
                  <a:close/>
                </a:path>
              </a:pathLst>
            </a:custGeom>
            <a:grpFill/>
            <a:ln w="2874" cap="flat">
              <a:noFill/>
              <a:prstDash val="solid"/>
              <a:miter/>
            </a:ln>
          </p:spPr>
          <p:txBody>
            <a:bodyPr rtlCol="0" anchor="ctr"/>
            <a:lstStyle/>
            <a:p>
              <a:endParaRPr lang="en-US"/>
            </a:p>
          </p:txBody>
        </p:sp>
        <p:sp>
          <p:nvSpPr>
            <p:cNvPr id="13" name="Graphic 7">
              <a:extLst>
                <a:ext uri="{FF2B5EF4-FFF2-40B4-BE49-F238E27FC236}">
                  <a16:creationId xmlns:a16="http://schemas.microsoft.com/office/drawing/2014/main" id="{C32F97D5-4102-ED44-8BC6-305FA7CD95E9}"/>
                </a:ext>
              </a:extLst>
            </p:cNvPr>
            <p:cNvSpPr/>
            <p:nvPr/>
          </p:nvSpPr>
          <p:spPr>
            <a:xfrm>
              <a:off x="6175610" y="3424454"/>
              <a:ext cx="16738" cy="21114"/>
            </a:xfrm>
            <a:custGeom>
              <a:avLst/>
              <a:gdLst>
                <a:gd name="connsiteX0" fmla="*/ 15819 w 16738"/>
                <a:gd name="connsiteY0" fmla="*/ 16225 h 21114"/>
                <a:gd name="connsiteX1" fmla="*/ 15502 w 16738"/>
                <a:gd name="connsiteY1" fmla="*/ 15707 h 21114"/>
                <a:gd name="connsiteX2" fmla="*/ 14927 w 16738"/>
                <a:gd name="connsiteY2" fmla="*/ 15908 h 21114"/>
                <a:gd name="connsiteX3" fmla="*/ 11044 w 16738"/>
                <a:gd name="connsiteY3" fmla="*/ 16512 h 21114"/>
                <a:gd name="connsiteX4" fmla="*/ 5579 w 16738"/>
                <a:gd name="connsiteY4" fmla="*/ 10528 h 21114"/>
                <a:gd name="connsiteX5" fmla="*/ 10728 w 16738"/>
                <a:gd name="connsiteY5" fmla="*/ 4516 h 21114"/>
                <a:gd name="connsiteX6" fmla="*/ 14812 w 16738"/>
                <a:gd name="connsiteY6" fmla="*/ 5091 h 21114"/>
                <a:gd name="connsiteX7" fmla="*/ 15416 w 16738"/>
                <a:gd name="connsiteY7" fmla="*/ 5293 h 21114"/>
                <a:gd name="connsiteX8" fmla="*/ 15703 w 16738"/>
                <a:gd name="connsiteY8" fmla="*/ 4718 h 21114"/>
                <a:gd name="connsiteX9" fmla="*/ 16451 w 16738"/>
                <a:gd name="connsiteY9" fmla="*/ 1496 h 21114"/>
                <a:gd name="connsiteX10" fmla="*/ 16451 w 16738"/>
                <a:gd name="connsiteY10" fmla="*/ 978 h 21114"/>
                <a:gd name="connsiteX11" fmla="*/ 15962 w 16738"/>
                <a:gd name="connsiteY11" fmla="*/ 805 h 21114"/>
                <a:gd name="connsiteX12" fmla="*/ 10469 w 16738"/>
                <a:gd name="connsiteY12" fmla="*/ 0 h 21114"/>
                <a:gd name="connsiteX13" fmla="*/ 0 w 16738"/>
                <a:gd name="connsiteY13" fmla="*/ 10586 h 21114"/>
                <a:gd name="connsiteX14" fmla="*/ 10728 w 16738"/>
                <a:gd name="connsiteY14" fmla="*/ 21115 h 21114"/>
                <a:gd name="connsiteX15" fmla="*/ 16221 w 16738"/>
                <a:gd name="connsiteY15" fmla="*/ 20223 h 21114"/>
                <a:gd name="connsiteX16" fmla="*/ 16739 w 16738"/>
                <a:gd name="connsiteY16" fmla="*/ 20022 h 21114"/>
                <a:gd name="connsiteX17" fmla="*/ 16710 w 16738"/>
                <a:gd name="connsiteY17" fmla="*/ 19475 h 21114"/>
                <a:gd name="connsiteX18" fmla="*/ 15819 w 16738"/>
                <a:gd name="connsiteY18" fmla="*/ 16225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738" h="21114">
                  <a:moveTo>
                    <a:pt x="15819" y="16225"/>
                  </a:moveTo>
                  <a:lnTo>
                    <a:pt x="15502" y="15707"/>
                  </a:lnTo>
                  <a:lnTo>
                    <a:pt x="14927" y="15908"/>
                  </a:lnTo>
                  <a:cubicBezTo>
                    <a:pt x="13690" y="16339"/>
                    <a:pt x="12540" y="16512"/>
                    <a:pt x="11044" y="16512"/>
                  </a:cubicBezTo>
                  <a:cubicBezTo>
                    <a:pt x="7363" y="16512"/>
                    <a:pt x="5579" y="14556"/>
                    <a:pt x="5579" y="10528"/>
                  </a:cubicBezTo>
                  <a:cubicBezTo>
                    <a:pt x="5579" y="7767"/>
                    <a:pt x="6471" y="4516"/>
                    <a:pt x="10728" y="4516"/>
                  </a:cubicBezTo>
                  <a:cubicBezTo>
                    <a:pt x="12223" y="4516"/>
                    <a:pt x="13575" y="4718"/>
                    <a:pt x="14812" y="5091"/>
                  </a:cubicBezTo>
                  <a:lnTo>
                    <a:pt x="15416" y="5293"/>
                  </a:lnTo>
                  <a:lnTo>
                    <a:pt x="15703" y="4718"/>
                  </a:lnTo>
                  <a:cubicBezTo>
                    <a:pt x="16221" y="3711"/>
                    <a:pt x="16451" y="2359"/>
                    <a:pt x="16451" y="1496"/>
                  </a:cubicBezTo>
                  <a:lnTo>
                    <a:pt x="16451" y="978"/>
                  </a:lnTo>
                  <a:lnTo>
                    <a:pt x="15962" y="805"/>
                  </a:lnTo>
                  <a:cubicBezTo>
                    <a:pt x="14409" y="230"/>
                    <a:pt x="12770" y="0"/>
                    <a:pt x="10469" y="0"/>
                  </a:cubicBezTo>
                  <a:cubicBezTo>
                    <a:pt x="4113" y="0"/>
                    <a:pt x="0" y="4142"/>
                    <a:pt x="0" y="10586"/>
                  </a:cubicBezTo>
                  <a:cubicBezTo>
                    <a:pt x="0" y="17289"/>
                    <a:pt x="3911" y="21115"/>
                    <a:pt x="10728" y="21115"/>
                  </a:cubicBezTo>
                  <a:cubicBezTo>
                    <a:pt x="12741" y="21115"/>
                    <a:pt x="14582" y="20827"/>
                    <a:pt x="16221" y="20223"/>
                  </a:cubicBezTo>
                  <a:lnTo>
                    <a:pt x="16739" y="20022"/>
                  </a:lnTo>
                  <a:lnTo>
                    <a:pt x="16710" y="19475"/>
                  </a:lnTo>
                  <a:cubicBezTo>
                    <a:pt x="16681" y="18324"/>
                    <a:pt x="16336" y="17087"/>
                    <a:pt x="15819" y="16225"/>
                  </a:cubicBezTo>
                </a:path>
              </a:pathLst>
            </a:custGeom>
            <a:grpFill/>
            <a:ln w="2874" cap="flat">
              <a:noFill/>
              <a:prstDash val="solid"/>
              <a:miter/>
            </a:ln>
          </p:spPr>
          <p:txBody>
            <a:bodyPr rtlCol="0" anchor="ctr"/>
            <a:lstStyle/>
            <a:p>
              <a:endParaRPr lang="en-US"/>
            </a:p>
          </p:txBody>
        </p:sp>
        <p:sp>
          <p:nvSpPr>
            <p:cNvPr id="14" name="Graphic 7">
              <a:extLst>
                <a:ext uri="{FF2B5EF4-FFF2-40B4-BE49-F238E27FC236}">
                  <a16:creationId xmlns:a16="http://schemas.microsoft.com/office/drawing/2014/main" id="{B284B7D2-A197-2E4D-B0CE-6029FB1071A2}"/>
                </a:ext>
              </a:extLst>
            </p:cNvPr>
            <p:cNvSpPr/>
            <p:nvPr/>
          </p:nvSpPr>
          <p:spPr>
            <a:xfrm>
              <a:off x="6194592" y="3424426"/>
              <a:ext cx="16997" cy="21085"/>
            </a:xfrm>
            <a:custGeom>
              <a:avLst/>
              <a:gdLst>
                <a:gd name="connsiteX0" fmla="*/ 8312 w 16997"/>
                <a:gd name="connsiteY0" fmla="*/ 0 h 21085"/>
                <a:gd name="connsiteX1" fmla="*/ 2128 w 16997"/>
                <a:gd name="connsiteY1" fmla="*/ 863 h 21085"/>
                <a:gd name="connsiteX2" fmla="*/ 1582 w 16997"/>
                <a:gd name="connsiteY2" fmla="*/ 1036 h 21085"/>
                <a:gd name="connsiteX3" fmla="*/ 1582 w 16997"/>
                <a:gd name="connsiteY3" fmla="*/ 1582 h 21085"/>
                <a:gd name="connsiteX4" fmla="*/ 2445 w 16997"/>
                <a:gd name="connsiteY4" fmla="*/ 4861 h 21085"/>
                <a:gd name="connsiteX5" fmla="*/ 2761 w 16997"/>
                <a:gd name="connsiteY5" fmla="*/ 5351 h 21085"/>
                <a:gd name="connsiteX6" fmla="*/ 3308 w 16997"/>
                <a:gd name="connsiteY6" fmla="*/ 5178 h 21085"/>
                <a:gd name="connsiteX7" fmla="*/ 7938 w 16997"/>
                <a:gd name="connsiteY7" fmla="*/ 4487 h 21085"/>
                <a:gd name="connsiteX8" fmla="*/ 11706 w 16997"/>
                <a:gd name="connsiteY8" fmla="*/ 7393 h 21085"/>
                <a:gd name="connsiteX9" fmla="*/ 9117 w 16997"/>
                <a:gd name="connsiteY9" fmla="*/ 7307 h 21085"/>
                <a:gd name="connsiteX10" fmla="*/ 0 w 16997"/>
                <a:gd name="connsiteY10" fmla="*/ 14355 h 21085"/>
                <a:gd name="connsiteX11" fmla="*/ 9002 w 16997"/>
                <a:gd name="connsiteY11" fmla="*/ 21086 h 21085"/>
                <a:gd name="connsiteX12" fmla="*/ 16394 w 16997"/>
                <a:gd name="connsiteY12" fmla="*/ 20166 h 21085"/>
                <a:gd name="connsiteX13" fmla="*/ 16998 w 16997"/>
                <a:gd name="connsiteY13" fmla="*/ 20022 h 21085"/>
                <a:gd name="connsiteX14" fmla="*/ 16998 w 16997"/>
                <a:gd name="connsiteY14" fmla="*/ 7681 h 21085"/>
                <a:gd name="connsiteX15" fmla="*/ 8312 w 16997"/>
                <a:gd name="connsiteY15" fmla="*/ 0 h 21085"/>
                <a:gd name="connsiteX16" fmla="*/ 11677 w 16997"/>
                <a:gd name="connsiteY16" fmla="*/ 11794 h 21085"/>
                <a:gd name="connsiteX17" fmla="*/ 11677 w 16997"/>
                <a:gd name="connsiteY17" fmla="*/ 16455 h 21085"/>
                <a:gd name="connsiteX18" fmla="*/ 8916 w 16997"/>
                <a:gd name="connsiteY18" fmla="*/ 16685 h 21085"/>
                <a:gd name="connsiteX19" fmla="*/ 5321 w 16997"/>
                <a:gd name="connsiteY19" fmla="*/ 14297 h 21085"/>
                <a:gd name="connsiteX20" fmla="*/ 9462 w 16997"/>
                <a:gd name="connsiteY20" fmla="*/ 11650 h 21085"/>
                <a:gd name="connsiteX21" fmla="*/ 11677 w 16997"/>
                <a:gd name="connsiteY21" fmla="*/ 11794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997" h="21085">
                  <a:moveTo>
                    <a:pt x="8312" y="0"/>
                  </a:moveTo>
                  <a:cubicBezTo>
                    <a:pt x="6184" y="0"/>
                    <a:pt x="3854" y="316"/>
                    <a:pt x="2128" y="863"/>
                  </a:cubicBezTo>
                  <a:lnTo>
                    <a:pt x="1582" y="1036"/>
                  </a:lnTo>
                  <a:lnTo>
                    <a:pt x="1582" y="1582"/>
                  </a:lnTo>
                  <a:cubicBezTo>
                    <a:pt x="1582" y="2877"/>
                    <a:pt x="1870" y="3941"/>
                    <a:pt x="2445" y="4861"/>
                  </a:cubicBezTo>
                  <a:lnTo>
                    <a:pt x="2761" y="5351"/>
                  </a:lnTo>
                  <a:lnTo>
                    <a:pt x="3308" y="5178"/>
                  </a:lnTo>
                  <a:cubicBezTo>
                    <a:pt x="4976" y="4689"/>
                    <a:pt x="6385" y="4487"/>
                    <a:pt x="7938" y="4487"/>
                  </a:cubicBezTo>
                  <a:cubicBezTo>
                    <a:pt x="10987" y="4487"/>
                    <a:pt x="11648" y="5609"/>
                    <a:pt x="11706" y="7393"/>
                  </a:cubicBezTo>
                  <a:cubicBezTo>
                    <a:pt x="10987" y="7335"/>
                    <a:pt x="10153" y="7307"/>
                    <a:pt x="9117" y="7307"/>
                  </a:cubicBezTo>
                  <a:cubicBezTo>
                    <a:pt x="3595" y="7307"/>
                    <a:pt x="0" y="10068"/>
                    <a:pt x="0" y="14355"/>
                  </a:cubicBezTo>
                  <a:cubicBezTo>
                    <a:pt x="0" y="19935"/>
                    <a:pt x="4889" y="21086"/>
                    <a:pt x="9002" y="21086"/>
                  </a:cubicBezTo>
                  <a:cubicBezTo>
                    <a:pt x="11102" y="21086"/>
                    <a:pt x="13604" y="20770"/>
                    <a:pt x="16394" y="20166"/>
                  </a:cubicBezTo>
                  <a:lnTo>
                    <a:pt x="16998" y="20022"/>
                  </a:lnTo>
                  <a:lnTo>
                    <a:pt x="16998" y="7681"/>
                  </a:lnTo>
                  <a:cubicBezTo>
                    <a:pt x="16969" y="2589"/>
                    <a:pt x="14035" y="0"/>
                    <a:pt x="8312" y="0"/>
                  </a:cubicBezTo>
                  <a:moveTo>
                    <a:pt x="11677" y="11794"/>
                  </a:moveTo>
                  <a:lnTo>
                    <a:pt x="11677" y="16455"/>
                  </a:lnTo>
                  <a:cubicBezTo>
                    <a:pt x="10900" y="16598"/>
                    <a:pt x="9922" y="16685"/>
                    <a:pt x="8916" y="16685"/>
                  </a:cubicBezTo>
                  <a:cubicBezTo>
                    <a:pt x="6299" y="16685"/>
                    <a:pt x="5321" y="16052"/>
                    <a:pt x="5321" y="14297"/>
                  </a:cubicBezTo>
                  <a:cubicBezTo>
                    <a:pt x="5321" y="13175"/>
                    <a:pt x="5752" y="11650"/>
                    <a:pt x="9462" y="11650"/>
                  </a:cubicBezTo>
                  <a:cubicBezTo>
                    <a:pt x="10066" y="11650"/>
                    <a:pt x="10987" y="11708"/>
                    <a:pt x="11677" y="11794"/>
                  </a:cubicBezTo>
                </a:path>
              </a:pathLst>
            </a:custGeom>
            <a:grpFill/>
            <a:ln w="2874" cap="flat">
              <a:noFill/>
              <a:prstDash val="solid"/>
              <a:miter/>
            </a:ln>
          </p:spPr>
          <p:txBody>
            <a:bodyPr rtlCol="0" anchor="ctr"/>
            <a:lstStyle/>
            <a:p>
              <a:endParaRPr lang="en-US"/>
            </a:p>
          </p:txBody>
        </p:sp>
        <p:sp>
          <p:nvSpPr>
            <p:cNvPr id="15" name="Graphic 7">
              <a:extLst>
                <a:ext uri="{FF2B5EF4-FFF2-40B4-BE49-F238E27FC236}">
                  <a16:creationId xmlns:a16="http://schemas.microsoft.com/office/drawing/2014/main" id="{857AB265-9A1B-ED4C-AA45-7544EAB4CD87}"/>
                </a:ext>
              </a:extLst>
            </p:cNvPr>
            <p:cNvSpPr/>
            <p:nvPr/>
          </p:nvSpPr>
          <p:spPr>
            <a:xfrm>
              <a:off x="6166579" y="3424224"/>
              <a:ext cx="5320" cy="21172"/>
            </a:xfrm>
            <a:custGeom>
              <a:avLst/>
              <a:gdLst>
                <a:gd name="connsiteX0" fmla="*/ 4688 w 5320"/>
                <a:gd name="connsiteY0" fmla="*/ 144 h 21172"/>
                <a:gd name="connsiteX1" fmla="*/ 2675 w 5320"/>
                <a:gd name="connsiteY1" fmla="*/ 0 h 21172"/>
                <a:gd name="connsiteX2" fmla="*/ 633 w 5320"/>
                <a:gd name="connsiteY2" fmla="*/ 144 h 21172"/>
                <a:gd name="connsiteX3" fmla="*/ 0 w 5320"/>
                <a:gd name="connsiteY3" fmla="*/ 259 h 21172"/>
                <a:gd name="connsiteX4" fmla="*/ 0 w 5320"/>
                <a:gd name="connsiteY4" fmla="*/ 20885 h 21172"/>
                <a:gd name="connsiteX5" fmla="*/ 633 w 5320"/>
                <a:gd name="connsiteY5" fmla="*/ 21000 h 21172"/>
                <a:gd name="connsiteX6" fmla="*/ 2646 w 5320"/>
                <a:gd name="connsiteY6" fmla="*/ 21172 h 21172"/>
                <a:gd name="connsiteX7" fmla="*/ 4688 w 5320"/>
                <a:gd name="connsiteY7" fmla="*/ 21000 h 21172"/>
                <a:gd name="connsiteX8" fmla="*/ 5321 w 5320"/>
                <a:gd name="connsiteY8" fmla="*/ 20885 h 21172"/>
                <a:gd name="connsiteX9" fmla="*/ 5321 w 5320"/>
                <a:gd name="connsiteY9" fmla="*/ 259 h 21172"/>
                <a:gd name="connsiteX10" fmla="*/ 4688 w 5320"/>
                <a:gd name="connsiteY10" fmla="*/ 144 h 21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20" h="21172">
                  <a:moveTo>
                    <a:pt x="4688" y="144"/>
                  </a:moveTo>
                  <a:cubicBezTo>
                    <a:pt x="4055" y="29"/>
                    <a:pt x="3250" y="0"/>
                    <a:pt x="2675" y="0"/>
                  </a:cubicBezTo>
                  <a:cubicBezTo>
                    <a:pt x="2215" y="0"/>
                    <a:pt x="1352" y="29"/>
                    <a:pt x="633" y="144"/>
                  </a:cubicBezTo>
                  <a:lnTo>
                    <a:pt x="0" y="259"/>
                  </a:lnTo>
                  <a:lnTo>
                    <a:pt x="0" y="20885"/>
                  </a:lnTo>
                  <a:lnTo>
                    <a:pt x="633" y="21000"/>
                  </a:lnTo>
                  <a:cubicBezTo>
                    <a:pt x="1265" y="21115"/>
                    <a:pt x="2071" y="21172"/>
                    <a:pt x="2646" y="21172"/>
                  </a:cubicBezTo>
                  <a:cubicBezTo>
                    <a:pt x="3106" y="21172"/>
                    <a:pt x="3969" y="21144"/>
                    <a:pt x="4688" y="21000"/>
                  </a:cubicBezTo>
                  <a:lnTo>
                    <a:pt x="5321" y="20885"/>
                  </a:lnTo>
                  <a:lnTo>
                    <a:pt x="5321" y="259"/>
                  </a:lnTo>
                  <a:lnTo>
                    <a:pt x="4688" y="144"/>
                  </a:lnTo>
                  <a:close/>
                </a:path>
              </a:pathLst>
            </a:custGeom>
            <a:grpFill/>
            <a:ln w="2874" cap="flat">
              <a:noFill/>
              <a:prstDash val="solid"/>
              <a:miter/>
            </a:ln>
          </p:spPr>
          <p:txBody>
            <a:bodyPr rtlCol="0" anchor="ctr"/>
            <a:lstStyle/>
            <a:p>
              <a:endParaRPr lang="en-US"/>
            </a:p>
          </p:txBody>
        </p:sp>
        <p:sp>
          <p:nvSpPr>
            <p:cNvPr id="16" name="Graphic 7">
              <a:extLst>
                <a:ext uri="{FF2B5EF4-FFF2-40B4-BE49-F238E27FC236}">
                  <a16:creationId xmlns:a16="http://schemas.microsoft.com/office/drawing/2014/main" id="{2D1D80C5-310B-C44A-9784-9D4C28CD9BB7}"/>
                </a:ext>
              </a:extLst>
            </p:cNvPr>
            <p:cNvSpPr/>
            <p:nvPr/>
          </p:nvSpPr>
          <p:spPr>
            <a:xfrm>
              <a:off x="6166234"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17" name="Graphic 7">
              <a:extLst>
                <a:ext uri="{FF2B5EF4-FFF2-40B4-BE49-F238E27FC236}">
                  <a16:creationId xmlns:a16="http://schemas.microsoft.com/office/drawing/2014/main" id="{28FEFDE6-F83E-2547-96A8-BE71A15723FB}"/>
                </a:ext>
              </a:extLst>
            </p:cNvPr>
            <p:cNvSpPr/>
            <p:nvPr/>
          </p:nvSpPr>
          <p:spPr>
            <a:xfrm>
              <a:off x="6095222" y="3424224"/>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6"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18" name="Graphic 7">
              <a:extLst>
                <a:ext uri="{FF2B5EF4-FFF2-40B4-BE49-F238E27FC236}">
                  <a16:creationId xmlns:a16="http://schemas.microsoft.com/office/drawing/2014/main" id="{F32FF6E4-0308-C74C-9FDA-33EAB4BC215F}"/>
                </a:ext>
              </a:extLst>
            </p:cNvPr>
            <p:cNvSpPr/>
            <p:nvPr/>
          </p:nvSpPr>
          <p:spPr>
            <a:xfrm>
              <a:off x="6094906"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19" name="Graphic 7">
              <a:extLst>
                <a:ext uri="{FF2B5EF4-FFF2-40B4-BE49-F238E27FC236}">
                  <a16:creationId xmlns:a16="http://schemas.microsoft.com/office/drawing/2014/main" id="{F025ACE9-094B-5143-B30F-CC2FEF0506A1}"/>
                </a:ext>
              </a:extLst>
            </p:cNvPr>
            <p:cNvSpPr/>
            <p:nvPr/>
          </p:nvSpPr>
          <p:spPr>
            <a:xfrm>
              <a:off x="6061946" y="3424282"/>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5"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20" name="Graphic 7">
              <a:extLst>
                <a:ext uri="{FF2B5EF4-FFF2-40B4-BE49-F238E27FC236}">
                  <a16:creationId xmlns:a16="http://schemas.microsoft.com/office/drawing/2014/main" id="{92D0F59C-AA06-7F47-9687-F538DE9BFDAC}"/>
                </a:ext>
              </a:extLst>
            </p:cNvPr>
            <p:cNvSpPr/>
            <p:nvPr/>
          </p:nvSpPr>
          <p:spPr>
            <a:xfrm>
              <a:off x="6061601" y="3416428"/>
              <a:ext cx="5925" cy="5925"/>
            </a:xfrm>
            <a:custGeom>
              <a:avLst/>
              <a:gdLst>
                <a:gd name="connsiteX0" fmla="*/ 2962 w 5925"/>
                <a:gd name="connsiteY0" fmla="*/ 0 h 5925"/>
                <a:gd name="connsiteX1" fmla="*/ 0 w 5925"/>
                <a:gd name="connsiteY1" fmla="*/ 2963 h 5925"/>
                <a:gd name="connsiteX2" fmla="*/ 2962 w 5925"/>
                <a:gd name="connsiteY2" fmla="*/ 5926 h 5925"/>
                <a:gd name="connsiteX3" fmla="*/ 5925 w 5925"/>
                <a:gd name="connsiteY3" fmla="*/ 2963 h 5925"/>
                <a:gd name="connsiteX4" fmla="*/ 2962 w 5925"/>
                <a:gd name="connsiteY4" fmla="*/ 0 h 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5" h="5925">
                  <a:moveTo>
                    <a:pt x="2962" y="0"/>
                  </a:moveTo>
                  <a:cubicBezTo>
                    <a:pt x="1323" y="0"/>
                    <a:pt x="0" y="1323"/>
                    <a:pt x="0" y="2963"/>
                  </a:cubicBezTo>
                  <a:cubicBezTo>
                    <a:pt x="0" y="4603"/>
                    <a:pt x="1323" y="5926"/>
                    <a:pt x="2962" y="5926"/>
                  </a:cubicBezTo>
                  <a:cubicBezTo>
                    <a:pt x="4602" y="5926"/>
                    <a:pt x="5925" y="4603"/>
                    <a:pt x="5925" y="2963"/>
                  </a:cubicBezTo>
                  <a:cubicBezTo>
                    <a:pt x="5953" y="1352"/>
                    <a:pt x="4602" y="0"/>
                    <a:pt x="2962" y="0"/>
                  </a:cubicBezTo>
                </a:path>
              </a:pathLst>
            </a:custGeom>
            <a:grpFill/>
            <a:ln w="2874" cap="flat">
              <a:noFill/>
              <a:prstDash val="solid"/>
              <a:miter/>
            </a:ln>
          </p:spPr>
          <p:txBody>
            <a:bodyPr rtlCol="0" anchor="ctr"/>
            <a:lstStyle/>
            <a:p>
              <a:endParaRPr lang="en-US"/>
            </a:p>
          </p:txBody>
        </p:sp>
        <p:sp>
          <p:nvSpPr>
            <p:cNvPr id="21" name="Graphic 7">
              <a:extLst>
                <a:ext uri="{FF2B5EF4-FFF2-40B4-BE49-F238E27FC236}">
                  <a16:creationId xmlns:a16="http://schemas.microsoft.com/office/drawing/2014/main" id="{A1939B3F-63CE-3343-9E12-7926A33CABED}"/>
                </a:ext>
              </a:extLst>
            </p:cNvPr>
            <p:cNvSpPr/>
            <p:nvPr/>
          </p:nvSpPr>
          <p:spPr>
            <a:xfrm>
              <a:off x="6000685" y="3423879"/>
              <a:ext cx="9318" cy="14786"/>
            </a:xfrm>
            <a:custGeom>
              <a:avLst/>
              <a:gdLst>
                <a:gd name="connsiteX0" fmla="*/ 1122 w 9318"/>
                <a:gd name="connsiteY0" fmla="*/ 14729 h 14786"/>
                <a:gd name="connsiteX1" fmla="*/ 1208 w 9318"/>
                <a:gd name="connsiteY1" fmla="*/ 14729 h 14786"/>
                <a:gd name="connsiteX2" fmla="*/ 2301 w 9318"/>
                <a:gd name="connsiteY2" fmla="*/ 14786 h 14786"/>
                <a:gd name="connsiteX3" fmla="*/ 2473 w 9318"/>
                <a:gd name="connsiteY3" fmla="*/ 14786 h 14786"/>
                <a:gd name="connsiteX4" fmla="*/ 2589 w 9318"/>
                <a:gd name="connsiteY4" fmla="*/ 14786 h 14786"/>
                <a:gd name="connsiteX5" fmla="*/ 9319 w 9318"/>
                <a:gd name="connsiteY5" fmla="*/ 7134 h 14786"/>
                <a:gd name="connsiteX6" fmla="*/ 4573 w 9318"/>
                <a:gd name="connsiteY6" fmla="*/ 0 h 14786"/>
                <a:gd name="connsiteX7" fmla="*/ 345 w 9318"/>
                <a:gd name="connsiteY7" fmla="*/ 5207 h 14786"/>
                <a:gd name="connsiteX8" fmla="*/ 345 w 9318"/>
                <a:gd name="connsiteY8" fmla="*/ 10960 h 14786"/>
                <a:gd name="connsiteX9" fmla="*/ 0 w 9318"/>
                <a:gd name="connsiteY9" fmla="*/ 14470 h 14786"/>
                <a:gd name="connsiteX10" fmla="*/ 575 w 9318"/>
                <a:gd name="connsiteY10" fmla="*/ 14614 h 14786"/>
                <a:gd name="connsiteX11" fmla="*/ 661 w 9318"/>
                <a:gd name="connsiteY11" fmla="*/ 14643 h 14786"/>
                <a:gd name="connsiteX12" fmla="*/ 1122 w 9318"/>
                <a:gd name="connsiteY12" fmla="*/ 14729 h 1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18" h="14786">
                  <a:moveTo>
                    <a:pt x="1122" y="14729"/>
                  </a:moveTo>
                  <a:lnTo>
                    <a:pt x="1208" y="14729"/>
                  </a:lnTo>
                  <a:cubicBezTo>
                    <a:pt x="1553" y="14757"/>
                    <a:pt x="1927" y="14786"/>
                    <a:pt x="2301" y="14786"/>
                  </a:cubicBezTo>
                  <a:lnTo>
                    <a:pt x="2473" y="14786"/>
                  </a:lnTo>
                  <a:lnTo>
                    <a:pt x="2589" y="14786"/>
                  </a:lnTo>
                  <a:cubicBezTo>
                    <a:pt x="7047" y="14786"/>
                    <a:pt x="9319" y="12226"/>
                    <a:pt x="9319" y="7134"/>
                  </a:cubicBezTo>
                  <a:cubicBezTo>
                    <a:pt x="9319" y="2129"/>
                    <a:pt x="7909" y="0"/>
                    <a:pt x="4573" y="0"/>
                  </a:cubicBezTo>
                  <a:cubicBezTo>
                    <a:pt x="1841" y="0"/>
                    <a:pt x="345" y="1841"/>
                    <a:pt x="345" y="5207"/>
                  </a:cubicBezTo>
                  <a:lnTo>
                    <a:pt x="345" y="10960"/>
                  </a:lnTo>
                  <a:cubicBezTo>
                    <a:pt x="345" y="11938"/>
                    <a:pt x="288" y="13521"/>
                    <a:pt x="0" y="14470"/>
                  </a:cubicBezTo>
                  <a:cubicBezTo>
                    <a:pt x="144" y="14527"/>
                    <a:pt x="345" y="14556"/>
                    <a:pt x="575" y="14614"/>
                  </a:cubicBezTo>
                  <a:lnTo>
                    <a:pt x="661" y="14643"/>
                  </a:lnTo>
                  <a:cubicBezTo>
                    <a:pt x="748" y="14671"/>
                    <a:pt x="949" y="14700"/>
                    <a:pt x="1122" y="14729"/>
                  </a:cubicBezTo>
                </a:path>
              </a:pathLst>
            </a:custGeom>
            <a:grpFill/>
            <a:ln w="2874" cap="flat">
              <a:noFill/>
              <a:prstDash val="solid"/>
              <a:miter/>
            </a:ln>
          </p:spPr>
          <p:txBody>
            <a:bodyPr rtlCol="0" anchor="ctr"/>
            <a:lstStyle/>
            <a:p>
              <a:endParaRPr lang="en-US"/>
            </a:p>
          </p:txBody>
        </p:sp>
        <p:sp>
          <p:nvSpPr>
            <p:cNvPr id="22" name="Graphic 7">
              <a:extLst>
                <a:ext uri="{FF2B5EF4-FFF2-40B4-BE49-F238E27FC236}">
                  <a16:creationId xmlns:a16="http://schemas.microsoft.com/office/drawing/2014/main" id="{F0B9577E-9C42-EF44-8A7B-31BC31D211B8}"/>
                </a:ext>
              </a:extLst>
            </p:cNvPr>
            <p:cNvSpPr/>
            <p:nvPr/>
          </p:nvSpPr>
          <p:spPr>
            <a:xfrm>
              <a:off x="5980466" y="3405957"/>
              <a:ext cx="45586" cy="45595"/>
            </a:xfrm>
            <a:custGeom>
              <a:avLst/>
              <a:gdLst>
                <a:gd name="connsiteX0" fmla="*/ 11476 w 45586"/>
                <a:gd name="connsiteY0" fmla="*/ 38289 h 45595"/>
                <a:gd name="connsiteX1" fmla="*/ 12223 w 45586"/>
                <a:gd name="connsiteY1" fmla="*/ 35297 h 45595"/>
                <a:gd name="connsiteX2" fmla="*/ 12223 w 45586"/>
                <a:gd name="connsiteY2" fmla="*/ 35297 h 45595"/>
                <a:gd name="connsiteX3" fmla="*/ 12223 w 45586"/>
                <a:gd name="connsiteY3" fmla="*/ 2589 h 45595"/>
                <a:gd name="connsiteX4" fmla="*/ 0 w 45586"/>
                <a:gd name="connsiteY4" fmla="*/ 22783 h 45595"/>
                <a:gd name="connsiteX5" fmla="*/ 22779 w 45586"/>
                <a:gd name="connsiteY5" fmla="*/ 45595 h 45595"/>
                <a:gd name="connsiteX6" fmla="*/ 45587 w 45586"/>
                <a:gd name="connsiteY6" fmla="*/ 22783 h 45595"/>
                <a:gd name="connsiteX7" fmla="*/ 22779 w 45586"/>
                <a:gd name="connsiteY7" fmla="*/ 0 h 45595"/>
                <a:gd name="connsiteX8" fmla="*/ 20421 w 45586"/>
                <a:gd name="connsiteY8" fmla="*/ 115 h 45595"/>
                <a:gd name="connsiteX9" fmla="*/ 20421 w 45586"/>
                <a:gd name="connsiteY9" fmla="*/ 13204 h 45595"/>
                <a:gd name="connsiteX10" fmla="*/ 26662 w 45586"/>
                <a:gd name="connsiteY10" fmla="*/ 10903 h 45595"/>
                <a:gd name="connsiteX11" fmla="*/ 37965 w 45586"/>
                <a:gd name="connsiteY11" fmla="*/ 24883 h 45595"/>
                <a:gd name="connsiteX12" fmla="*/ 22290 w 45586"/>
                <a:gd name="connsiteY12" fmla="*/ 39756 h 45595"/>
                <a:gd name="connsiteX13" fmla="*/ 18781 w 45586"/>
                <a:gd name="connsiteY13" fmla="*/ 39554 h 45595"/>
                <a:gd name="connsiteX14" fmla="*/ 18666 w 45586"/>
                <a:gd name="connsiteY14" fmla="*/ 39554 h 45595"/>
                <a:gd name="connsiteX15" fmla="*/ 12109 w 45586"/>
                <a:gd name="connsiteY15" fmla="*/ 38461 h 45595"/>
                <a:gd name="connsiteX16" fmla="*/ 11476 w 45586"/>
                <a:gd name="connsiteY16" fmla="*/ 38289 h 45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586" h="45595">
                  <a:moveTo>
                    <a:pt x="11476" y="38289"/>
                  </a:moveTo>
                  <a:cubicBezTo>
                    <a:pt x="12281" y="37310"/>
                    <a:pt x="12223" y="35297"/>
                    <a:pt x="12223" y="35297"/>
                  </a:cubicBezTo>
                  <a:lnTo>
                    <a:pt x="12223" y="35297"/>
                  </a:lnTo>
                  <a:lnTo>
                    <a:pt x="12223" y="2589"/>
                  </a:lnTo>
                  <a:cubicBezTo>
                    <a:pt x="4947" y="6386"/>
                    <a:pt x="0" y="14009"/>
                    <a:pt x="0" y="22783"/>
                  </a:cubicBezTo>
                  <a:cubicBezTo>
                    <a:pt x="0" y="35383"/>
                    <a:pt x="10210" y="45595"/>
                    <a:pt x="22779" y="45595"/>
                  </a:cubicBezTo>
                  <a:cubicBezTo>
                    <a:pt x="35376" y="45595"/>
                    <a:pt x="45587" y="35383"/>
                    <a:pt x="45587" y="22783"/>
                  </a:cubicBezTo>
                  <a:cubicBezTo>
                    <a:pt x="45587" y="10184"/>
                    <a:pt x="35376" y="0"/>
                    <a:pt x="22779" y="0"/>
                  </a:cubicBezTo>
                  <a:cubicBezTo>
                    <a:pt x="21974" y="0"/>
                    <a:pt x="21197" y="29"/>
                    <a:pt x="20421" y="115"/>
                  </a:cubicBezTo>
                  <a:lnTo>
                    <a:pt x="20421" y="13204"/>
                  </a:lnTo>
                  <a:cubicBezTo>
                    <a:pt x="21830" y="11766"/>
                    <a:pt x="24131" y="10903"/>
                    <a:pt x="26662" y="10903"/>
                  </a:cubicBezTo>
                  <a:cubicBezTo>
                    <a:pt x="33737" y="10903"/>
                    <a:pt x="37965" y="16138"/>
                    <a:pt x="37965" y="24883"/>
                  </a:cubicBezTo>
                  <a:cubicBezTo>
                    <a:pt x="37965" y="34060"/>
                    <a:pt x="31954" y="39756"/>
                    <a:pt x="22290" y="39756"/>
                  </a:cubicBezTo>
                  <a:cubicBezTo>
                    <a:pt x="21197" y="39756"/>
                    <a:pt x="19989" y="39698"/>
                    <a:pt x="18781" y="39554"/>
                  </a:cubicBezTo>
                  <a:lnTo>
                    <a:pt x="18666" y="39554"/>
                  </a:lnTo>
                  <a:cubicBezTo>
                    <a:pt x="16135" y="39410"/>
                    <a:pt x="12281" y="38490"/>
                    <a:pt x="12109" y="38461"/>
                  </a:cubicBezTo>
                  <a:lnTo>
                    <a:pt x="11476" y="38289"/>
                  </a:lnTo>
                  <a:close/>
                </a:path>
              </a:pathLst>
            </a:custGeom>
            <a:grpFill/>
            <a:ln w="2874" cap="flat">
              <a:noFill/>
              <a:prstDash val="solid"/>
              <a:miter/>
            </a:ln>
          </p:spPr>
          <p:txBody>
            <a:bodyPr rtlCol="0" anchor="ctr"/>
            <a:lstStyle/>
            <a:p>
              <a:endParaRPr lang="en-US"/>
            </a:p>
          </p:txBody>
        </p:sp>
      </p:grpSp>
      <p:sp>
        <p:nvSpPr>
          <p:cNvPr id="24" name="Subtitle 2">
            <a:extLst>
              <a:ext uri="{FF2B5EF4-FFF2-40B4-BE49-F238E27FC236}">
                <a16:creationId xmlns:a16="http://schemas.microsoft.com/office/drawing/2014/main" id="{23EAE714-B0D1-4D42-B9B5-01D05E896782}"/>
              </a:ext>
            </a:extLst>
          </p:cNvPr>
          <p:cNvSpPr>
            <a:spLocks noGrp="1"/>
          </p:cNvSpPr>
          <p:nvPr>
            <p:ph type="subTitle" idx="1"/>
          </p:nvPr>
        </p:nvSpPr>
        <p:spPr>
          <a:xfrm>
            <a:off x="8056135" y="1773238"/>
            <a:ext cx="3500602" cy="1655762"/>
          </a:xfrm>
        </p:spPr>
        <p:txBody>
          <a:bodyPr>
            <a:normAutofit/>
          </a:bodyPr>
          <a:lstStyle>
            <a:lvl1pPr marL="0" indent="0" algn="l">
              <a:buNone/>
              <a:defRPr sz="20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64491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500" fill="hold"/>
                                        <p:tgtEl>
                                          <p:spTgt spid="25"/>
                                        </p:tgtEl>
                                        <p:attrNameLst>
                                          <p:attrName>ppt_w</p:attrName>
                                        </p:attrNameLst>
                                      </p:cBhvr>
                                      <p:tavLst>
                                        <p:tav tm="0">
                                          <p:val>
                                            <p:strVal val="4*#ppt_w"/>
                                          </p:val>
                                        </p:tav>
                                        <p:tav tm="100000">
                                          <p:val>
                                            <p:strVal val="#ppt_w"/>
                                          </p:val>
                                        </p:tav>
                                      </p:tavLst>
                                    </p:anim>
                                    <p:anim calcmode="lin" valueType="num">
                                      <p:cBhvr>
                                        <p:cTn id="8" dur="1500" fill="hold"/>
                                        <p:tgtEl>
                                          <p:spTgt spid="25"/>
                                        </p:tgtEl>
                                        <p:attrNameLst>
                                          <p:attrName>ppt_h</p:attrName>
                                        </p:attrNameLst>
                                      </p:cBhvr>
                                      <p:tavLst>
                                        <p:tav tm="0">
                                          <p:val>
                                            <p:strVal val="4*#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par>
                                <p:cTn id="12" presetID="23" presetClass="entr" presetSubtype="32" fill="hold" nodeType="with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800" fill="hold"/>
                                        <p:tgtEl>
                                          <p:spTgt spid="36"/>
                                        </p:tgtEl>
                                        <p:attrNameLst>
                                          <p:attrName>ppt_w</p:attrName>
                                        </p:attrNameLst>
                                      </p:cBhvr>
                                      <p:tavLst>
                                        <p:tav tm="0">
                                          <p:val>
                                            <p:strVal val="4*#ppt_w"/>
                                          </p:val>
                                        </p:tav>
                                        <p:tav tm="100000">
                                          <p:val>
                                            <p:strVal val="#ppt_w"/>
                                          </p:val>
                                        </p:tav>
                                      </p:tavLst>
                                    </p:anim>
                                    <p:anim calcmode="lin" valueType="num">
                                      <p:cBhvr>
                                        <p:cTn id="15" dur="800" fill="hold"/>
                                        <p:tgtEl>
                                          <p:spTgt spid="36"/>
                                        </p:tgtEl>
                                        <p:attrNameLst>
                                          <p:attrName>ppt_h</p:attrName>
                                        </p:attrNameLst>
                                      </p:cBhvr>
                                      <p:tavLst>
                                        <p:tav tm="0">
                                          <p:val>
                                            <p:strVal val="4*#ppt_h"/>
                                          </p:val>
                                        </p:tav>
                                        <p:tav tm="100000">
                                          <p:val>
                                            <p:strVal val="#ppt_h"/>
                                          </p:val>
                                        </p:tav>
                                      </p:tavLst>
                                    </p:anim>
                                  </p:childTnLst>
                                </p:cTn>
                              </p:par>
                            </p:childTnLst>
                          </p:cTn>
                        </p:par>
                        <p:par>
                          <p:cTn id="16" fill="hold">
                            <p:stCondLst>
                              <p:cond delay="1500"/>
                            </p:stCondLst>
                            <p:childTnLst>
                              <p:par>
                                <p:cTn id="17" presetID="2" presetClass="entr" presetSubtype="2" decel="5000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2000" fill="hold"/>
                                        <p:tgtEl>
                                          <p:spTgt spid="2"/>
                                        </p:tgtEl>
                                        <p:attrNameLst>
                                          <p:attrName>ppt_x</p:attrName>
                                        </p:attrNameLst>
                                      </p:cBhvr>
                                      <p:tavLst>
                                        <p:tav tm="0">
                                          <p:val>
                                            <p:strVal val="1+#ppt_w/2"/>
                                          </p:val>
                                        </p:tav>
                                        <p:tav tm="100000">
                                          <p:val>
                                            <p:strVal val="#ppt_x"/>
                                          </p:val>
                                        </p:tav>
                                      </p:tavLst>
                                    </p:anim>
                                    <p:anim calcmode="lin" valueType="num">
                                      <p:cBhvr additive="base">
                                        <p:cTn id="20" dur="2000" fill="hold"/>
                                        <p:tgtEl>
                                          <p:spTgt spid="2"/>
                                        </p:tgtEl>
                                        <p:attrNameLst>
                                          <p:attrName>ppt_y</p:attrName>
                                        </p:attrNameLst>
                                      </p:cBhvr>
                                      <p:tavLst>
                                        <p:tav tm="0">
                                          <p:val>
                                            <p:strVal val="#ppt_y"/>
                                          </p:val>
                                        </p:tav>
                                        <p:tav tm="100000">
                                          <p:val>
                                            <p:strVal val="#ppt_y"/>
                                          </p:val>
                                        </p:tav>
                                      </p:tavLst>
                                    </p:anim>
                                  </p:childTnLst>
                                </p:cTn>
                              </p:par>
                              <p:par>
                                <p:cTn id="21" presetID="2" presetClass="entr" presetSubtype="2" decel="50000" fill="hold" grpId="0" nodeType="withEffect">
                                  <p:stCondLst>
                                    <p:cond delay="200"/>
                                  </p:stCondLst>
                                  <p:childTnLst>
                                    <p:set>
                                      <p:cBhvr>
                                        <p:cTn id="22" dur="1" fill="hold">
                                          <p:stCondLst>
                                            <p:cond delay="0"/>
                                          </p:stCondLst>
                                        </p:cTn>
                                        <p:tgtEl>
                                          <p:spTgt spid="24">
                                            <p:txEl>
                                              <p:pRg st="0" end="0"/>
                                            </p:txEl>
                                          </p:spTgt>
                                        </p:tgtEl>
                                        <p:attrNameLst>
                                          <p:attrName>style.visibility</p:attrName>
                                        </p:attrNameLst>
                                      </p:cBhvr>
                                      <p:to>
                                        <p:strVal val="visible"/>
                                      </p:to>
                                    </p:set>
                                    <p:anim calcmode="lin" valueType="num">
                                      <p:cBhvr additive="base">
                                        <p:cTn id="23" dur="2000" fill="hold"/>
                                        <p:tgtEl>
                                          <p:spTgt spid="24">
                                            <p:txEl>
                                              <p:pRg st="0" end="0"/>
                                            </p:txEl>
                                          </p:spTgt>
                                        </p:tgtEl>
                                        <p:attrNameLst>
                                          <p:attrName>ppt_x</p:attrName>
                                        </p:attrNameLst>
                                      </p:cBhvr>
                                      <p:tavLst>
                                        <p:tav tm="0">
                                          <p:val>
                                            <p:strVal val="1+#ppt_w/2"/>
                                          </p:val>
                                        </p:tav>
                                        <p:tav tm="100000">
                                          <p:val>
                                            <p:strVal val="#ppt_x"/>
                                          </p:val>
                                        </p:tav>
                                      </p:tavLst>
                                    </p:anim>
                                    <p:anim calcmode="lin" valueType="num">
                                      <p:cBhvr additive="base">
                                        <p:cTn id="24" dur="2000" fill="hold"/>
                                        <p:tgtEl>
                                          <p:spTgt spid="2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build="p">
        <p:tmplLst>
          <p:tmpl lvl="1">
            <p:tnLst>
              <p:par>
                <p:cTn presetID="2" presetClass="entr" presetSubtype="2" decel="50000" fill="hold" nodeType="withEffect">
                  <p:stCondLst>
                    <p:cond delay="20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2000" fill="hold"/>
                        <p:tgtEl>
                          <p:spTgt spid="24"/>
                        </p:tgtEl>
                        <p:attrNameLst>
                          <p:attrName>ppt_x</p:attrName>
                        </p:attrNameLst>
                      </p:cBhvr>
                      <p:tavLst>
                        <p:tav tm="0">
                          <p:val>
                            <p:strVal val="1+#ppt_w/2"/>
                          </p:val>
                        </p:tav>
                        <p:tav tm="100000">
                          <p:val>
                            <p:strVal val="#ppt_x"/>
                          </p:val>
                        </p:tav>
                      </p:tavLst>
                    </p:anim>
                    <p:anim calcmode="lin" valueType="num">
                      <p:cBhvr additive="base">
                        <p:cTn dur="2000" fill="hold"/>
                        <p:tgtEl>
                          <p:spTgt spid="24"/>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Main Title">
    <p:bg>
      <p:bgPr>
        <a:solidFill>
          <a:schemeClr val="accent3"/>
        </a:solidFill>
        <a:effectLst/>
      </p:bgPr>
    </p:bg>
    <p:spTree>
      <p:nvGrpSpPr>
        <p:cNvPr id="1" name=""/>
        <p:cNvGrpSpPr/>
        <p:nvPr/>
      </p:nvGrpSpPr>
      <p:grpSpPr>
        <a:xfrm>
          <a:off x="0" y="0"/>
          <a:ext cx="0" cy="0"/>
          <a:chOff x="0" y="0"/>
          <a:chExt cx="0" cy="0"/>
        </a:xfrm>
      </p:grpSpPr>
      <p:pic>
        <p:nvPicPr>
          <p:cNvPr id="27" name="Picture 2" descr="Fitness Secrets for Women over 40 | Inspire Fitness">
            <a:extLst>
              <a:ext uri="{FF2B5EF4-FFF2-40B4-BE49-F238E27FC236}">
                <a16:creationId xmlns:a16="http://schemas.microsoft.com/office/drawing/2014/main" id="{036F77F8-72C1-4553-B1C5-6AEF7B230699}"/>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7181" t="3" r="14615" b="-1"/>
          <a:stretch/>
        </p:blipFill>
        <p:spPr bwMode="auto">
          <a:xfrm flipH="1">
            <a:off x="0" y="1"/>
            <a:ext cx="8034808" cy="6857999"/>
          </a:xfrm>
          <a:prstGeom prst="rect">
            <a:avLst/>
          </a:prstGeom>
          <a:solidFill>
            <a:srgbClr val="FFFFFF"/>
          </a:solidFill>
        </p:spPr>
      </p:pic>
      <p:grpSp>
        <p:nvGrpSpPr>
          <p:cNvPr id="36" name="B">
            <a:extLst>
              <a:ext uri="{FF2B5EF4-FFF2-40B4-BE49-F238E27FC236}">
                <a16:creationId xmlns:a16="http://schemas.microsoft.com/office/drawing/2014/main" id="{EDFED42D-398A-A94B-A890-EE11A20C76DC}"/>
              </a:ext>
            </a:extLst>
          </p:cNvPr>
          <p:cNvGrpSpPr/>
          <p:nvPr userDrawn="1"/>
        </p:nvGrpSpPr>
        <p:grpSpPr>
          <a:xfrm>
            <a:off x="0" y="0"/>
            <a:ext cx="12192000" cy="6858000"/>
            <a:chOff x="0" y="0"/>
            <a:chExt cx="12192000" cy="6858000"/>
          </a:xfrm>
          <a:solidFill>
            <a:schemeClr val="accent3"/>
          </a:solidFill>
        </p:grpSpPr>
        <p:sp>
          <p:nvSpPr>
            <p:cNvPr id="32" name="Freeform 31">
              <a:extLst>
                <a:ext uri="{FF2B5EF4-FFF2-40B4-BE49-F238E27FC236}">
                  <a16:creationId xmlns:a16="http://schemas.microsoft.com/office/drawing/2014/main" id="{EB6A0452-0A71-734F-B3DF-A07A0477B2BE}"/>
                </a:ext>
              </a:extLst>
            </p:cNvPr>
            <p:cNvSpPr/>
            <p:nvPr userDrawn="1"/>
          </p:nvSpPr>
          <p:spPr>
            <a:xfrm>
              <a:off x="3296954" y="0"/>
              <a:ext cx="8895046" cy="6858000"/>
            </a:xfrm>
            <a:custGeom>
              <a:avLst/>
              <a:gdLst>
                <a:gd name="connsiteX0" fmla="*/ 0 w 8895046"/>
                <a:gd name="connsiteY0" fmla="*/ 0 h 6858000"/>
                <a:gd name="connsiteX1" fmla="*/ 8895046 w 8895046"/>
                <a:gd name="connsiteY1" fmla="*/ 0 h 6858000"/>
                <a:gd name="connsiteX2" fmla="*/ 8895046 w 8895046"/>
                <a:gd name="connsiteY2" fmla="*/ 6858000 h 6858000"/>
                <a:gd name="connsiteX3" fmla="*/ 3442126 w 8895046"/>
                <a:gd name="connsiteY3" fmla="*/ 6858000 h 6858000"/>
                <a:gd name="connsiteX4" fmla="*/ 3390292 w 8895046"/>
                <a:gd name="connsiteY4" fmla="*/ 6811453 h 6858000"/>
                <a:gd name="connsiteX5" fmla="*/ 2482309 w 8895046"/>
                <a:gd name="connsiteY5" fmla="*/ 6261459 h 6858000"/>
                <a:gd name="connsiteX6" fmla="*/ 3586484 w 8895046"/>
                <a:gd name="connsiteY6" fmla="*/ 5047497 h 6858000"/>
                <a:gd name="connsiteX7" fmla="*/ 3997092 w 8895046"/>
                <a:gd name="connsiteY7" fmla="*/ 3413651 h 6858000"/>
                <a:gd name="connsiteX8" fmla="*/ 2902013 w 8895046"/>
                <a:gd name="connsiteY8" fmla="*/ 976629 h 6858000"/>
                <a:gd name="connsiteX9" fmla="*/ 0 w 8895046"/>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95046" h="6858000">
                  <a:moveTo>
                    <a:pt x="0" y="0"/>
                  </a:moveTo>
                  <a:lnTo>
                    <a:pt x="8895046" y="0"/>
                  </a:lnTo>
                  <a:lnTo>
                    <a:pt x="8895046" y="6858000"/>
                  </a:lnTo>
                  <a:lnTo>
                    <a:pt x="3442126" y="6858000"/>
                  </a:lnTo>
                  <a:lnTo>
                    <a:pt x="3390292" y="6811453"/>
                  </a:lnTo>
                  <a:cubicBezTo>
                    <a:pt x="3131744" y="6596962"/>
                    <a:pt x="2829094" y="6413631"/>
                    <a:pt x="2482309" y="6261459"/>
                  </a:cubicBezTo>
                  <a:cubicBezTo>
                    <a:pt x="2944563" y="5957399"/>
                    <a:pt x="3312717" y="5552682"/>
                    <a:pt x="3586484" y="5047497"/>
                  </a:cubicBezTo>
                  <a:cubicBezTo>
                    <a:pt x="3860254" y="4542597"/>
                    <a:pt x="3997092" y="3997791"/>
                    <a:pt x="3997092" y="3413651"/>
                  </a:cubicBezTo>
                  <a:cubicBezTo>
                    <a:pt x="3997092" y="2440152"/>
                    <a:pt x="3632065" y="1627779"/>
                    <a:pt x="2902013" y="976629"/>
                  </a:cubicBezTo>
                  <a:cubicBezTo>
                    <a:pt x="2171963" y="325671"/>
                    <a:pt x="1204625" y="0"/>
                    <a:pt x="0" y="0"/>
                  </a:cubicBezTo>
                  <a:close/>
                </a:path>
              </a:pathLst>
            </a:custGeom>
            <a:grpFill/>
            <a:ln w="2874"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B8A49CBB-39A1-A84D-81C5-C345C4CC917D}"/>
                </a:ext>
              </a:extLst>
            </p:cNvPr>
            <p:cNvSpPr/>
            <p:nvPr userDrawn="1"/>
          </p:nvSpPr>
          <p:spPr>
            <a:xfrm>
              <a:off x="0" y="2464321"/>
              <a:ext cx="4672374" cy="2847807"/>
            </a:xfrm>
            <a:custGeom>
              <a:avLst/>
              <a:gdLst>
                <a:gd name="connsiteX0" fmla="*/ 0 w 4672374"/>
                <a:gd name="connsiteY0" fmla="*/ 0 h 2847807"/>
                <a:gd name="connsiteX1" fmla="*/ 3193979 w 4672374"/>
                <a:gd name="connsiteY1" fmla="*/ 0 h 2847807"/>
                <a:gd name="connsiteX2" fmla="*/ 4261671 w 4672374"/>
                <a:gd name="connsiteY2" fmla="*/ 419882 h 2847807"/>
                <a:gd name="connsiteX3" fmla="*/ 4672374 w 4672374"/>
                <a:gd name="connsiteY3" fmla="*/ 1423905 h 2847807"/>
                <a:gd name="connsiteX4" fmla="*/ 4261671 w 4672374"/>
                <a:gd name="connsiteY4" fmla="*/ 2427924 h 2847807"/>
                <a:gd name="connsiteX5" fmla="*/ 3193979 w 4672374"/>
                <a:gd name="connsiteY5" fmla="*/ 2847807 h 2847807"/>
                <a:gd name="connsiteX6" fmla="*/ 0 w 4672374"/>
                <a:gd name="connsiteY6" fmla="*/ 2847807 h 2847807"/>
                <a:gd name="connsiteX7" fmla="*/ 0 w 4672374"/>
                <a:gd name="connsiteY7" fmla="*/ 0 h 2847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72374" h="2847807">
                  <a:moveTo>
                    <a:pt x="0" y="0"/>
                  </a:moveTo>
                  <a:lnTo>
                    <a:pt x="3193979" y="0"/>
                  </a:lnTo>
                  <a:cubicBezTo>
                    <a:pt x="3631973" y="0"/>
                    <a:pt x="3987900" y="140086"/>
                    <a:pt x="4261671" y="419882"/>
                  </a:cubicBezTo>
                  <a:cubicBezTo>
                    <a:pt x="4535441" y="699962"/>
                    <a:pt x="4672374" y="1034542"/>
                    <a:pt x="4672374" y="1423905"/>
                  </a:cubicBezTo>
                  <a:cubicBezTo>
                    <a:pt x="4672374" y="1813551"/>
                    <a:pt x="4535537" y="2148131"/>
                    <a:pt x="4261671" y="2427924"/>
                  </a:cubicBezTo>
                  <a:cubicBezTo>
                    <a:pt x="3987900" y="2708004"/>
                    <a:pt x="3631973" y="2847807"/>
                    <a:pt x="3193979" y="2847807"/>
                  </a:cubicBezTo>
                  <a:lnTo>
                    <a:pt x="0" y="2847807"/>
                  </a:lnTo>
                  <a:lnTo>
                    <a:pt x="0" y="0"/>
                  </a:lnTo>
                  <a:close/>
                </a:path>
              </a:pathLst>
            </a:custGeom>
            <a:grpFill/>
            <a:ln w="2874"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BAFE591F-01D5-2E48-AAC0-38B82602F9F0}"/>
              </a:ext>
            </a:extLst>
          </p:cNvPr>
          <p:cNvSpPr>
            <a:spLocks noGrp="1"/>
          </p:cNvSpPr>
          <p:nvPr>
            <p:ph type="title"/>
          </p:nvPr>
        </p:nvSpPr>
        <p:spPr>
          <a:xfrm>
            <a:off x="8056137" y="280220"/>
            <a:ext cx="3472192" cy="1086907"/>
          </a:xfrm>
        </p:spPr>
        <p:txBody>
          <a:bodyPr anchor="t">
            <a:noAutofit/>
          </a:bodyPr>
          <a:lstStyle>
            <a:lvl1pPr>
              <a:defRPr sz="3200">
                <a:solidFill>
                  <a:schemeClr val="bg1"/>
                </a:solidFill>
              </a:defRPr>
            </a:lvl1pPr>
          </a:lstStyle>
          <a:p>
            <a:r>
              <a:rPr lang="en-GB"/>
              <a:t>Click to edit Master title style</a:t>
            </a:r>
            <a:endParaRPr lang="en-US"/>
          </a:p>
        </p:txBody>
      </p:sp>
      <p:grpSp>
        <p:nvGrpSpPr>
          <p:cNvPr id="7" name="Logo">
            <a:extLst>
              <a:ext uri="{FF2B5EF4-FFF2-40B4-BE49-F238E27FC236}">
                <a16:creationId xmlns:a16="http://schemas.microsoft.com/office/drawing/2014/main" id="{B98F373C-5D1A-6146-A161-176B988F00C0}"/>
              </a:ext>
            </a:extLst>
          </p:cNvPr>
          <p:cNvGrpSpPr/>
          <p:nvPr userDrawn="1"/>
        </p:nvGrpSpPr>
        <p:grpSpPr>
          <a:xfrm>
            <a:off x="10062845" y="6228735"/>
            <a:ext cx="1769331" cy="349045"/>
            <a:chOff x="5980466" y="3405957"/>
            <a:chExt cx="231124" cy="45595"/>
          </a:xfrm>
          <a:solidFill>
            <a:schemeClr val="bg1"/>
          </a:solidFill>
        </p:grpSpPr>
        <p:sp>
          <p:nvSpPr>
            <p:cNvPr id="8" name="Graphic 7">
              <a:extLst>
                <a:ext uri="{FF2B5EF4-FFF2-40B4-BE49-F238E27FC236}">
                  <a16:creationId xmlns:a16="http://schemas.microsoft.com/office/drawing/2014/main" id="{EC841D4C-5D37-354B-8193-FDD908B8EDD7}"/>
                </a:ext>
              </a:extLst>
            </p:cNvPr>
            <p:cNvSpPr/>
            <p:nvPr/>
          </p:nvSpPr>
          <p:spPr>
            <a:xfrm>
              <a:off x="6038218" y="3416918"/>
              <a:ext cx="19327" cy="28622"/>
            </a:xfrm>
            <a:custGeom>
              <a:avLst/>
              <a:gdLst>
                <a:gd name="connsiteX0" fmla="*/ 14697 w 19327"/>
                <a:gd name="connsiteY0" fmla="*/ 13117 h 28622"/>
                <a:gd name="connsiteX1" fmla="*/ 17602 w 19327"/>
                <a:gd name="connsiteY1" fmla="*/ 7594 h 28622"/>
                <a:gd name="connsiteX2" fmla="*/ 6989 w 19327"/>
                <a:gd name="connsiteY2" fmla="*/ 0 h 28622"/>
                <a:gd name="connsiteX3" fmla="*/ 604 w 19327"/>
                <a:gd name="connsiteY3" fmla="*/ 431 h 28622"/>
                <a:gd name="connsiteX4" fmla="*/ 0 w 19327"/>
                <a:gd name="connsiteY4" fmla="*/ 546 h 28622"/>
                <a:gd name="connsiteX5" fmla="*/ 0 w 19327"/>
                <a:gd name="connsiteY5" fmla="*/ 28076 h 28622"/>
                <a:gd name="connsiteX6" fmla="*/ 661 w 19327"/>
                <a:gd name="connsiteY6" fmla="*/ 28162 h 28622"/>
                <a:gd name="connsiteX7" fmla="*/ 7248 w 19327"/>
                <a:gd name="connsiteY7" fmla="*/ 28623 h 28622"/>
                <a:gd name="connsiteX8" fmla="*/ 19327 w 19327"/>
                <a:gd name="connsiteY8" fmla="*/ 20166 h 28622"/>
                <a:gd name="connsiteX9" fmla="*/ 14697 w 19327"/>
                <a:gd name="connsiteY9" fmla="*/ 13117 h 28622"/>
                <a:gd name="connsiteX10" fmla="*/ 5407 w 19327"/>
                <a:gd name="connsiteY10" fmla="*/ 11363 h 28622"/>
                <a:gd name="connsiteX11" fmla="*/ 5407 w 19327"/>
                <a:gd name="connsiteY11" fmla="*/ 4516 h 28622"/>
                <a:gd name="connsiteX12" fmla="*/ 7363 w 19327"/>
                <a:gd name="connsiteY12" fmla="*/ 4459 h 28622"/>
                <a:gd name="connsiteX13" fmla="*/ 12137 w 19327"/>
                <a:gd name="connsiteY13" fmla="*/ 7824 h 28622"/>
                <a:gd name="connsiteX14" fmla="*/ 7478 w 19327"/>
                <a:gd name="connsiteY14" fmla="*/ 11363 h 28622"/>
                <a:gd name="connsiteX15" fmla="*/ 5407 w 19327"/>
                <a:gd name="connsiteY15" fmla="*/ 11363 h 28622"/>
                <a:gd name="connsiteX16" fmla="*/ 13662 w 19327"/>
                <a:gd name="connsiteY16" fmla="*/ 20022 h 28622"/>
                <a:gd name="connsiteX17" fmla="*/ 7650 w 19327"/>
                <a:gd name="connsiteY17" fmla="*/ 23934 h 28622"/>
                <a:gd name="connsiteX18" fmla="*/ 5407 w 19327"/>
                <a:gd name="connsiteY18" fmla="*/ 23876 h 28622"/>
                <a:gd name="connsiteX19" fmla="*/ 5407 w 19327"/>
                <a:gd name="connsiteY19" fmla="*/ 15994 h 28622"/>
                <a:gd name="connsiteX20" fmla="*/ 7881 w 19327"/>
                <a:gd name="connsiteY20" fmla="*/ 15994 h 28622"/>
                <a:gd name="connsiteX21" fmla="*/ 13662 w 19327"/>
                <a:gd name="connsiteY21" fmla="*/ 20022 h 2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27" h="28622">
                  <a:moveTo>
                    <a:pt x="14697" y="13117"/>
                  </a:moveTo>
                  <a:cubicBezTo>
                    <a:pt x="16250" y="12053"/>
                    <a:pt x="17602" y="10212"/>
                    <a:pt x="17602" y="7594"/>
                  </a:cubicBezTo>
                  <a:cubicBezTo>
                    <a:pt x="17602" y="1323"/>
                    <a:pt x="11821" y="0"/>
                    <a:pt x="6989" y="0"/>
                  </a:cubicBezTo>
                  <a:cubicBezTo>
                    <a:pt x="4429" y="0"/>
                    <a:pt x="1870" y="172"/>
                    <a:pt x="604" y="431"/>
                  </a:cubicBezTo>
                  <a:lnTo>
                    <a:pt x="0" y="546"/>
                  </a:lnTo>
                  <a:lnTo>
                    <a:pt x="0" y="28076"/>
                  </a:lnTo>
                  <a:lnTo>
                    <a:pt x="661" y="28162"/>
                  </a:lnTo>
                  <a:cubicBezTo>
                    <a:pt x="2905" y="28450"/>
                    <a:pt x="5350" y="28623"/>
                    <a:pt x="7248" y="28623"/>
                  </a:cubicBezTo>
                  <a:cubicBezTo>
                    <a:pt x="17774" y="28623"/>
                    <a:pt x="19327" y="23330"/>
                    <a:pt x="19327" y="20166"/>
                  </a:cubicBezTo>
                  <a:cubicBezTo>
                    <a:pt x="19327" y="16771"/>
                    <a:pt x="17602" y="14239"/>
                    <a:pt x="14697" y="13117"/>
                  </a:cubicBezTo>
                  <a:moveTo>
                    <a:pt x="5407" y="11363"/>
                  </a:moveTo>
                  <a:lnTo>
                    <a:pt x="5407" y="4516"/>
                  </a:lnTo>
                  <a:cubicBezTo>
                    <a:pt x="5925" y="4459"/>
                    <a:pt x="6557" y="4459"/>
                    <a:pt x="7363" y="4459"/>
                  </a:cubicBezTo>
                  <a:cubicBezTo>
                    <a:pt x="9549" y="4459"/>
                    <a:pt x="12137" y="5034"/>
                    <a:pt x="12137" y="7824"/>
                  </a:cubicBezTo>
                  <a:cubicBezTo>
                    <a:pt x="12137" y="10212"/>
                    <a:pt x="10613" y="11363"/>
                    <a:pt x="7478" y="11363"/>
                  </a:cubicBezTo>
                  <a:lnTo>
                    <a:pt x="5407" y="11363"/>
                  </a:lnTo>
                  <a:close/>
                  <a:moveTo>
                    <a:pt x="13662" y="20022"/>
                  </a:moveTo>
                  <a:cubicBezTo>
                    <a:pt x="13662" y="21690"/>
                    <a:pt x="13029" y="23934"/>
                    <a:pt x="7650" y="23934"/>
                  </a:cubicBezTo>
                  <a:cubicBezTo>
                    <a:pt x="7104" y="23934"/>
                    <a:pt x="6155" y="23934"/>
                    <a:pt x="5407" y="23876"/>
                  </a:cubicBezTo>
                  <a:lnTo>
                    <a:pt x="5407" y="15994"/>
                  </a:lnTo>
                  <a:lnTo>
                    <a:pt x="7881" y="15994"/>
                  </a:lnTo>
                  <a:cubicBezTo>
                    <a:pt x="13057" y="15965"/>
                    <a:pt x="13662" y="18267"/>
                    <a:pt x="13662" y="20022"/>
                  </a:cubicBezTo>
                </a:path>
              </a:pathLst>
            </a:custGeom>
            <a:grpFill/>
            <a:ln w="2874" cap="flat">
              <a:noFill/>
              <a:prstDash val="solid"/>
              <a:miter/>
            </a:ln>
          </p:spPr>
          <p:txBody>
            <a:bodyPr rtlCol="0" anchor="ctr"/>
            <a:lstStyle/>
            <a:p>
              <a:endParaRPr lang="en-US"/>
            </a:p>
          </p:txBody>
        </p:sp>
        <p:sp>
          <p:nvSpPr>
            <p:cNvPr id="9" name="Graphic 7">
              <a:extLst>
                <a:ext uri="{FF2B5EF4-FFF2-40B4-BE49-F238E27FC236}">
                  <a16:creationId xmlns:a16="http://schemas.microsoft.com/office/drawing/2014/main" id="{AFC1FA37-C157-0147-B472-298D97990B7C}"/>
                </a:ext>
              </a:extLst>
            </p:cNvPr>
            <p:cNvSpPr/>
            <p:nvPr/>
          </p:nvSpPr>
          <p:spPr>
            <a:xfrm>
              <a:off x="6071092" y="3424426"/>
              <a:ext cx="20017" cy="21114"/>
            </a:xfrm>
            <a:custGeom>
              <a:avLst/>
              <a:gdLst>
                <a:gd name="connsiteX0" fmla="*/ 10009 w 20017"/>
                <a:gd name="connsiteY0" fmla="*/ 0 h 21114"/>
                <a:gd name="connsiteX1" fmla="*/ 0 w 20017"/>
                <a:gd name="connsiteY1" fmla="*/ 10586 h 21114"/>
                <a:gd name="connsiteX2" fmla="*/ 10009 w 20017"/>
                <a:gd name="connsiteY2" fmla="*/ 21115 h 21114"/>
                <a:gd name="connsiteX3" fmla="*/ 20018 w 20017"/>
                <a:gd name="connsiteY3" fmla="*/ 10586 h 21114"/>
                <a:gd name="connsiteX4" fmla="*/ 10009 w 20017"/>
                <a:gd name="connsiteY4" fmla="*/ 0 h 21114"/>
                <a:gd name="connsiteX5" fmla="*/ 14467 w 20017"/>
                <a:gd name="connsiteY5" fmla="*/ 10557 h 21114"/>
                <a:gd name="connsiteX6" fmla="*/ 10009 w 20017"/>
                <a:gd name="connsiteY6" fmla="*/ 16685 h 21114"/>
                <a:gd name="connsiteX7" fmla="*/ 5580 w 20017"/>
                <a:gd name="connsiteY7" fmla="*/ 10557 h 21114"/>
                <a:gd name="connsiteX8" fmla="*/ 10009 w 20017"/>
                <a:gd name="connsiteY8" fmla="*/ 4459 h 21114"/>
                <a:gd name="connsiteX9" fmla="*/ 14467 w 20017"/>
                <a:gd name="connsiteY9" fmla="*/ 10557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017" h="21114">
                  <a:moveTo>
                    <a:pt x="10009" y="0"/>
                  </a:moveTo>
                  <a:cubicBezTo>
                    <a:pt x="3825" y="0"/>
                    <a:pt x="0" y="4056"/>
                    <a:pt x="0" y="10586"/>
                  </a:cubicBezTo>
                  <a:cubicBezTo>
                    <a:pt x="0" y="17087"/>
                    <a:pt x="3825" y="21115"/>
                    <a:pt x="10009" y="21115"/>
                  </a:cubicBezTo>
                  <a:cubicBezTo>
                    <a:pt x="16164" y="21115"/>
                    <a:pt x="20018" y="17087"/>
                    <a:pt x="20018" y="10586"/>
                  </a:cubicBezTo>
                  <a:cubicBezTo>
                    <a:pt x="20018" y="4056"/>
                    <a:pt x="16164" y="0"/>
                    <a:pt x="10009" y="0"/>
                  </a:cubicBezTo>
                  <a:moveTo>
                    <a:pt x="14467" y="10557"/>
                  </a:moveTo>
                  <a:cubicBezTo>
                    <a:pt x="14467" y="14671"/>
                    <a:pt x="13000" y="16685"/>
                    <a:pt x="10009" y="16685"/>
                  </a:cubicBezTo>
                  <a:cubicBezTo>
                    <a:pt x="7047" y="16685"/>
                    <a:pt x="5580" y="14671"/>
                    <a:pt x="5580" y="10557"/>
                  </a:cubicBezTo>
                  <a:cubicBezTo>
                    <a:pt x="5580" y="6444"/>
                    <a:pt x="7018" y="4459"/>
                    <a:pt x="10009" y="4459"/>
                  </a:cubicBezTo>
                  <a:cubicBezTo>
                    <a:pt x="13000" y="4459"/>
                    <a:pt x="14467" y="6473"/>
                    <a:pt x="14467" y="10557"/>
                  </a:cubicBezTo>
                </a:path>
              </a:pathLst>
            </a:custGeom>
            <a:grpFill/>
            <a:ln w="2874" cap="flat">
              <a:noFill/>
              <a:prstDash val="solid"/>
              <a:miter/>
            </a:ln>
          </p:spPr>
          <p:txBody>
            <a:bodyPr rtlCol="0" anchor="ctr"/>
            <a:lstStyle/>
            <a:p>
              <a:endParaRPr lang="en-US"/>
            </a:p>
          </p:txBody>
        </p:sp>
        <p:sp>
          <p:nvSpPr>
            <p:cNvPr id="10" name="Graphic 7">
              <a:extLst>
                <a:ext uri="{FF2B5EF4-FFF2-40B4-BE49-F238E27FC236}">
                  <a16:creationId xmlns:a16="http://schemas.microsoft.com/office/drawing/2014/main" id="{28873916-46EC-F340-89D5-CD59B394412A}"/>
                </a:ext>
              </a:extLst>
            </p:cNvPr>
            <p:cNvSpPr/>
            <p:nvPr/>
          </p:nvSpPr>
          <p:spPr>
            <a:xfrm>
              <a:off x="6106037" y="3416284"/>
              <a:ext cx="19212" cy="29255"/>
            </a:xfrm>
            <a:custGeom>
              <a:avLst/>
              <a:gdLst>
                <a:gd name="connsiteX0" fmla="*/ 10325 w 19212"/>
                <a:gd name="connsiteY0" fmla="*/ 8141 h 29255"/>
                <a:gd name="connsiteX1" fmla="*/ 5378 w 19212"/>
                <a:gd name="connsiteY1" fmla="*/ 9694 h 29255"/>
                <a:gd name="connsiteX2" fmla="*/ 5378 w 19212"/>
                <a:gd name="connsiteY2" fmla="*/ 288 h 29255"/>
                <a:gd name="connsiteX3" fmla="*/ 4746 w 19212"/>
                <a:gd name="connsiteY3" fmla="*/ 173 h 29255"/>
                <a:gd name="connsiteX4" fmla="*/ 2675 w 19212"/>
                <a:gd name="connsiteY4" fmla="*/ 0 h 29255"/>
                <a:gd name="connsiteX5" fmla="*/ 633 w 19212"/>
                <a:gd name="connsiteY5" fmla="*/ 173 h 29255"/>
                <a:gd name="connsiteX6" fmla="*/ 0 w 19212"/>
                <a:gd name="connsiteY6" fmla="*/ 288 h 29255"/>
                <a:gd name="connsiteX7" fmla="*/ 0 w 19212"/>
                <a:gd name="connsiteY7" fmla="*/ 28019 h 29255"/>
                <a:gd name="connsiteX8" fmla="*/ 518 w 19212"/>
                <a:gd name="connsiteY8" fmla="*/ 28192 h 29255"/>
                <a:gd name="connsiteX9" fmla="*/ 7277 w 19212"/>
                <a:gd name="connsiteY9" fmla="*/ 29256 h 29255"/>
                <a:gd name="connsiteX10" fmla="*/ 19213 w 19212"/>
                <a:gd name="connsiteY10" fmla="*/ 18238 h 29255"/>
                <a:gd name="connsiteX11" fmla="*/ 10325 w 19212"/>
                <a:gd name="connsiteY11" fmla="*/ 8141 h 29255"/>
                <a:gd name="connsiteX12" fmla="*/ 13662 w 19212"/>
                <a:gd name="connsiteY12" fmla="*/ 18382 h 29255"/>
                <a:gd name="connsiteX13" fmla="*/ 7737 w 19212"/>
                <a:gd name="connsiteY13" fmla="*/ 24653 h 29255"/>
                <a:gd name="connsiteX14" fmla="*/ 5378 w 19212"/>
                <a:gd name="connsiteY14" fmla="*/ 24423 h 29255"/>
                <a:gd name="connsiteX15" fmla="*/ 5378 w 19212"/>
                <a:gd name="connsiteY15" fmla="*/ 17174 h 29255"/>
                <a:gd name="connsiteX16" fmla="*/ 9606 w 19212"/>
                <a:gd name="connsiteY16" fmla="*/ 12744 h 29255"/>
                <a:gd name="connsiteX17" fmla="*/ 13662 w 19212"/>
                <a:gd name="connsiteY17" fmla="*/ 18382 h 29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212" h="29255">
                  <a:moveTo>
                    <a:pt x="10325" y="8141"/>
                  </a:moveTo>
                  <a:cubicBezTo>
                    <a:pt x="8427" y="8141"/>
                    <a:pt x="6673" y="8688"/>
                    <a:pt x="5378" y="9694"/>
                  </a:cubicBezTo>
                  <a:lnTo>
                    <a:pt x="5378" y="288"/>
                  </a:lnTo>
                  <a:lnTo>
                    <a:pt x="4746" y="173"/>
                  </a:lnTo>
                  <a:cubicBezTo>
                    <a:pt x="3969" y="29"/>
                    <a:pt x="3049" y="0"/>
                    <a:pt x="2675" y="0"/>
                  </a:cubicBezTo>
                  <a:cubicBezTo>
                    <a:pt x="2330" y="0"/>
                    <a:pt x="1409" y="29"/>
                    <a:pt x="633" y="173"/>
                  </a:cubicBezTo>
                  <a:lnTo>
                    <a:pt x="0" y="288"/>
                  </a:lnTo>
                  <a:lnTo>
                    <a:pt x="0" y="28019"/>
                  </a:lnTo>
                  <a:lnTo>
                    <a:pt x="518" y="28192"/>
                  </a:lnTo>
                  <a:cubicBezTo>
                    <a:pt x="2013" y="28681"/>
                    <a:pt x="4659" y="29256"/>
                    <a:pt x="7277" y="29256"/>
                  </a:cubicBezTo>
                  <a:cubicBezTo>
                    <a:pt x="14870" y="29256"/>
                    <a:pt x="19213" y="25229"/>
                    <a:pt x="19213" y="18238"/>
                  </a:cubicBezTo>
                  <a:cubicBezTo>
                    <a:pt x="19241" y="11823"/>
                    <a:pt x="15991" y="8141"/>
                    <a:pt x="10325" y="8141"/>
                  </a:cubicBezTo>
                  <a:moveTo>
                    <a:pt x="13662" y="18382"/>
                  </a:moveTo>
                  <a:cubicBezTo>
                    <a:pt x="13662" y="22438"/>
                    <a:pt x="11562" y="24653"/>
                    <a:pt x="7737" y="24653"/>
                  </a:cubicBezTo>
                  <a:cubicBezTo>
                    <a:pt x="6845" y="24653"/>
                    <a:pt x="6040" y="24567"/>
                    <a:pt x="5378" y="24423"/>
                  </a:cubicBezTo>
                  <a:lnTo>
                    <a:pt x="5378" y="17174"/>
                  </a:lnTo>
                  <a:cubicBezTo>
                    <a:pt x="5378" y="13060"/>
                    <a:pt x="8600" y="12744"/>
                    <a:pt x="9606" y="12744"/>
                  </a:cubicBezTo>
                  <a:cubicBezTo>
                    <a:pt x="11476" y="12744"/>
                    <a:pt x="13662" y="13405"/>
                    <a:pt x="13662" y="18382"/>
                  </a:cubicBezTo>
                </a:path>
              </a:pathLst>
            </a:custGeom>
            <a:grpFill/>
            <a:ln w="2874" cap="flat">
              <a:noFill/>
              <a:prstDash val="solid"/>
              <a:miter/>
            </a:ln>
          </p:spPr>
          <p:txBody>
            <a:bodyPr rtlCol="0" anchor="ctr"/>
            <a:lstStyle/>
            <a:p>
              <a:endParaRPr lang="en-US"/>
            </a:p>
          </p:txBody>
        </p:sp>
        <p:sp>
          <p:nvSpPr>
            <p:cNvPr id="11" name="Graphic 7">
              <a:extLst>
                <a:ext uri="{FF2B5EF4-FFF2-40B4-BE49-F238E27FC236}">
                  <a16:creationId xmlns:a16="http://schemas.microsoft.com/office/drawing/2014/main" id="{C8E5E52D-0497-4844-A1CB-94C6CF995A44}"/>
                </a:ext>
              </a:extLst>
            </p:cNvPr>
            <p:cNvSpPr/>
            <p:nvPr/>
          </p:nvSpPr>
          <p:spPr>
            <a:xfrm>
              <a:off x="6128384" y="3424426"/>
              <a:ext cx="19212" cy="21085"/>
            </a:xfrm>
            <a:custGeom>
              <a:avLst/>
              <a:gdLst>
                <a:gd name="connsiteX0" fmla="*/ 10124 w 19212"/>
                <a:gd name="connsiteY0" fmla="*/ 0 h 21085"/>
                <a:gd name="connsiteX1" fmla="*/ 0 w 19212"/>
                <a:gd name="connsiteY1" fmla="*/ 10672 h 21085"/>
                <a:gd name="connsiteX2" fmla="*/ 11015 w 19212"/>
                <a:gd name="connsiteY2" fmla="*/ 21086 h 21085"/>
                <a:gd name="connsiteX3" fmla="*/ 17487 w 19212"/>
                <a:gd name="connsiteY3" fmla="*/ 19993 h 21085"/>
                <a:gd name="connsiteX4" fmla="*/ 17976 w 19212"/>
                <a:gd name="connsiteY4" fmla="*/ 19792 h 21085"/>
                <a:gd name="connsiteX5" fmla="*/ 17947 w 19212"/>
                <a:gd name="connsiteY5" fmla="*/ 19274 h 21085"/>
                <a:gd name="connsiteX6" fmla="*/ 17113 w 19212"/>
                <a:gd name="connsiteY6" fmla="*/ 16052 h 21085"/>
                <a:gd name="connsiteX7" fmla="*/ 16796 w 19212"/>
                <a:gd name="connsiteY7" fmla="*/ 15505 h 21085"/>
                <a:gd name="connsiteX8" fmla="*/ 16193 w 19212"/>
                <a:gd name="connsiteY8" fmla="*/ 15735 h 21085"/>
                <a:gd name="connsiteX9" fmla="*/ 11246 w 19212"/>
                <a:gd name="connsiteY9" fmla="*/ 16598 h 21085"/>
                <a:gd name="connsiteX10" fmla="*/ 5637 w 19212"/>
                <a:gd name="connsiteY10" fmla="*/ 12197 h 21085"/>
                <a:gd name="connsiteX11" fmla="*/ 19040 w 19212"/>
                <a:gd name="connsiteY11" fmla="*/ 12197 h 21085"/>
                <a:gd name="connsiteX12" fmla="*/ 19126 w 19212"/>
                <a:gd name="connsiteY12" fmla="*/ 11075 h 21085"/>
                <a:gd name="connsiteX13" fmla="*/ 19212 w 19212"/>
                <a:gd name="connsiteY13" fmla="*/ 9378 h 21085"/>
                <a:gd name="connsiteX14" fmla="*/ 10124 w 19212"/>
                <a:gd name="connsiteY14" fmla="*/ 0 h 21085"/>
                <a:gd name="connsiteX15" fmla="*/ 10009 w 19212"/>
                <a:gd name="connsiteY15" fmla="*/ 4401 h 21085"/>
                <a:gd name="connsiteX16" fmla="*/ 13834 w 19212"/>
                <a:gd name="connsiteY16" fmla="*/ 7997 h 21085"/>
                <a:gd name="connsiteX17" fmla="*/ 5752 w 19212"/>
                <a:gd name="connsiteY17" fmla="*/ 7997 h 21085"/>
                <a:gd name="connsiteX18" fmla="*/ 10009 w 19212"/>
                <a:gd name="connsiteY18" fmla="*/ 4401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212" h="21085">
                  <a:moveTo>
                    <a:pt x="10124" y="0"/>
                  </a:moveTo>
                  <a:cubicBezTo>
                    <a:pt x="3883" y="0"/>
                    <a:pt x="0" y="4085"/>
                    <a:pt x="0" y="10672"/>
                  </a:cubicBezTo>
                  <a:cubicBezTo>
                    <a:pt x="0" y="17404"/>
                    <a:pt x="3911" y="21086"/>
                    <a:pt x="11015" y="21086"/>
                  </a:cubicBezTo>
                  <a:cubicBezTo>
                    <a:pt x="13604" y="21086"/>
                    <a:pt x="15703" y="20741"/>
                    <a:pt x="17487" y="19993"/>
                  </a:cubicBezTo>
                  <a:lnTo>
                    <a:pt x="17976" y="19792"/>
                  </a:lnTo>
                  <a:lnTo>
                    <a:pt x="17947" y="19274"/>
                  </a:lnTo>
                  <a:cubicBezTo>
                    <a:pt x="17889" y="18094"/>
                    <a:pt x="17573" y="16857"/>
                    <a:pt x="17113" y="16052"/>
                  </a:cubicBezTo>
                  <a:lnTo>
                    <a:pt x="16796" y="15505"/>
                  </a:lnTo>
                  <a:lnTo>
                    <a:pt x="16193" y="15735"/>
                  </a:lnTo>
                  <a:cubicBezTo>
                    <a:pt x="14668" y="16311"/>
                    <a:pt x="13000" y="16598"/>
                    <a:pt x="11246" y="16598"/>
                  </a:cubicBezTo>
                  <a:cubicBezTo>
                    <a:pt x="7708" y="16598"/>
                    <a:pt x="5982" y="15246"/>
                    <a:pt x="5637" y="12197"/>
                  </a:cubicBezTo>
                  <a:lnTo>
                    <a:pt x="19040" y="12197"/>
                  </a:lnTo>
                  <a:lnTo>
                    <a:pt x="19126" y="11075"/>
                  </a:lnTo>
                  <a:cubicBezTo>
                    <a:pt x="19155" y="10586"/>
                    <a:pt x="19212" y="9953"/>
                    <a:pt x="19212" y="9378"/>
                  </a:cubicBezTo>
                  <a:cubicBezTo>
                    <a:pt x="19212" y="3682"/>
                    <a:pt x="15646" y="0"/>
                    <a:pt x="10124" y="0"/>
                  </a:cubicBezTo>
                  <a:moveTo>
                    <a:pt x="10009" y="4401"/>
                  </a:moveTo>
                  <a:cubicBezTo>
                    <a:pt x="12971" y="4401"/>
                    <a:pt x="13690" y="6703"/>
                    <a:pt x="13834" y="7997"/>
                  </a:cubicBezTo>
                  <a:lnTo>
                    <a:pt x="5752" y="7997"/>
                  </a:lnTo>
                  <a:cubicBezTo>
                    <a:pt x="6270" y="5581"/>
                    <a:pt x="7651" y="4401"/>
                    <a:pt x="10009" y="4401"/>
                  </a:cubicBezTo>
                </a:path>
              </a:pathLst>
            </a:custGeom>
            <a:grpFill/>
            <a:ln w="2874" cap="flat">
              <a:noFill/>
              <a:prstDash val="solid"/>
              <a:miter/>
            </a:ln>
          </p:spPr>
          <p:txBody>
            <a:bodyPr rtlCol="0" anchor="ctr"/>
            <a:lstStyle/>
            <a:p>
              <a:endParaRPr lang="en-US"/>
            </a:p>
          </p:txBody>
        </p:sp>
        <p:sp>
          <p:nvSpPr>
            <p:cNvPr id="12" name="Graphic 7">
              <a:extLst>
                <a:ext uri="{FF2B5EF4-FFF2-40B4-BE49-F238E27FC236}">
                  <a16:creationId xmlns:a16="http://schemas.microsoft.com/office/drawing/2014/main" id="{E3C2CC3B-E4CB-2F46-9C73-4CA7A0D629BD}"/>
                </a:ext>
              </a:extLst>
            </p:cNvPr>
            <p:cNvSpPr/>
            <p:nvPr/>
          </p:nvSpPr>
          <p:spPr>
            <a:xfrm>
              <a:off x="6151307" y="3424684"/>
              <a:ext cx="12051" cy="20539"/>
            </a:xfrm>
            <a:custGeom>
              <a:avLst/>
              <a:gdLst>
                <a:gd name="connsiteX0" fmla="*/ 11735 w 12051"/>
                <a:gd name="connsiteY0" fmla="*/ 201 h 20539"/>
                <a:gd name="connsiteX1" fmla="*/ 11217 w 12051"/>
                <a:gd name="connsiteY1" fmla="*/ 144 h 20539"/>
                <a:gd name="connsiteX2" fmla="*/ 9923 w 12051"/>
                <a:gd name="connsiteY2" fmla="*/ 58 h 20539"/>
                <a:gd name="connsiteX3" fmla="*/ 4947 w 12051"/>
                <a:gd name="connsiteY3" fmla="*/ 1985 h 20539"/>
                <a:gd name="connsiteX4" fmla="*/ 4746 w 12051"/>
                <a:gd name="connsiteY4" fmla="*/ 777 h 20539"/>
                <a:gd name="connsiteX5" fmla="*/ 4659 w 12051"/>
                <a:gd name="connsiteY5" fmla="*/ 288 h 20539"/>
                <a:gd name="connsiteX6" fmla="*/ 4171 w 12051"/>
                <a:gd name="connsiteY6" fmla="*/ 173 h 20539"/>
                <a:gd name="connsiteX7" fmla="*/ 2387 w 12051"/>
                <a:gd name="connsiteY7" fmla="*/ 0 h 20539"/>
                <a:gd name="connsiteX8" fmla="*/ 633 w 12051"/>
                <a:gd name="connsiteY8" fmla="*/ 173 h 20539"/>
                <a:gd name="connsiteX9" fmla="*/ 0 w 12051"/>
                <a:gd name="connsiteY9" fmla="*/ 288 h 20539"/>
                <a:gd name="connsiteX10" fmla="*/ 0 w 12051"/>
                <a:gd name="connsiteY10" fmla="*/ 20281 h 20539"/>
                <a:gd name="connsiteX11" fmla="*/ 633 w 12051"/>
                <a:gd name="connsiteY11" fmla="*/ 20396 h 20539"/>
                <a:gd name="connsiteX12" fmla="*/ 2704 w 12051"/>
                <a:gd name="connsiteY12" fmla="*/ 20540 h 20539"/>
                <a:gd name="connsiteX13" fmla="*/ 4746 w 12051"/>
                <a:gd name="connsiteY13" fmla="*/ 20367 h 20539"/>
                <a:gd name="connsiteX14" fmla="*/ 5378 w 12051"/>
                <a:gd name="connsiteY14" fmla="*/ 20252 h 20539"/>
                <a:gd name="connsiteX15" fmla="*/ 5378 w 12051"/>
                <a:gd name="connsiteY15" fmla="*/ 10327 h 20539"/>
                <a:gd name="connsiteX16" fmla="*/ 9951 w 12051"/>
                <a:gd name="connsiteY16" fmla="*/ 4861 h 20539"/>
                <a:gd name="connsiteX17" fmla="*/ 10354 w 12051"/>
                <a:gd name="connsiteY17" fmla="*/ 4861 h 20539"/>
                <a:gd name="connsiteX18" fmla="*/ 10929 w 12051"/>
                <a:gd name="connsiteY18" fmla="*/ 4919 h 20539"/>
                <a:gd name="connsiteX19" fmla="*/ 11706 w 12051"/>
                <a:gd name="connsiteY19" fmla="*/ 5121 h 20539"/>
                <a:gd name="connsiteX20" fmla="*/ 11850 w 12051"/>
                <a:gd name="connsiteY20" fmla="*/ 4344 h 20539"/>
                <a:gd name="connsiteX21" fmla="*/ 12051 w 12051"/>
                <a:gd name="connsiteY21" fmla="*/ 2359 h 20539"/>
                <a:gd name="connsiteX22" fmla="*/ 11878 w 12051"/>
                <a:gd name="connsiteY22" fmla="*/ 719 h 20539"/>
                <a:gd name="connsiteX23" fmla="*/ 11735 w 12051"/>
                <a:gd name="connsiteY23" fmla="*/ 201 h 2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51" h="20539">
                  <a:moveTo>
                    <a:pt x="11735" y="201"/>
                  </a:moveTo>
                  <a:lnTo>
                    <a:pt x="11217" y="144"/>
                  </a:lnTo>
                  <a:cubicBezTo>
                    <a:pt x="10901" y="115"/>
                    <a:pt x="10383" y="58"/>
                    <a:pt x="9923" y="58"/>
                  </a:cubicBezTo>
                  <a:cubicBezTo>
                    <a:pt x="7967" y="58"/>
                    <a:pt x="6299" y="690"/>
                    <a:pt x="4947" y="1985"/>
                  </a:cubicBezTo>
                  <a:cubicBezTo>
                    <a:pt x="4890" y="1496"/>
                    <a:pt x="4803" y="1064"/>
                    <a:pt x="4746" y="777"/>
                  </a:cubicBezTo>
                  <a:lnTo>
                    <a:pt x="4659" y="288"/>
                  </a:lnTo>
                  <a:lnTo>
                    <a:pt x="4171" y="173"/>
                  </a:lnTo>
                  <a:cubicBezTo>
                    <a:pt x="3710" y="58"/>
                    <a:pt x="3106" y="0"/>
                    <a:pt x="2387" y="0"/>
                  </a:cubicBezTo>
                  <a:cubicBezTo>
                    <a:pt x="1726" y="0"/>
                    <a:pt x="1208" y="58"/>
                    <a:pt x="633" y="173"/>
                  </a:cubicBezTo>
                  <a:lnTo>
                    <a:pt x="0" y="288"/>
                  </a:lnTo>
                  <a:lnTo>
                    <a:pt x="0" y="20281"/>
                  </a:lnTo>
                  <a:lnTo>
                    <a:pt x="633" y="20396"/>
                  </a:lnTo>
                  <a:cubicBezTo>
                    <a:pt x="1409" y="20540"/>
                    <a:pt x="2272" y="20540"/>
                    <a:pt x="2704" y="20540"/>
                  </a:cubicBezTo>
                  <a:cubicBezTo>
                    <a:pt x="3164" y="20540"/>
                    <a:pt x="4027" y="20511"/>
                    <a:pt x="4746" y="20367"/>
                  </a:cubicBezTo>
                  <a:lnTo>
                    <a:pt x="5378" y="20252"/>
                  </a:lnTo>
                  <a:lnTo>
                    <a:pt x="5378" y="10327"/>
                  </a:lnTo>
                  <a:cubicBezTo>
                    <a:pt x="5378" y="6588"/>
                    <a:pt x="6845" y="4861"/>
                    <a:pt x="9951" y="4861"/>
                  </a:cubicBezTo>
                  <a:lnTo>
                    <a:pt x="10354" y="4861"/>
                  </a:lnTo>
                  <a:cubicBezTo>
                    <a:pt x="10440" y="4861"/>
                    <a:pt x="10699" y="4861"/>
                    <a:pt x="10929" y="4919"/>
                  </a:cubicBezTo>
                  <a:lnTo>
                    <a:pt x="11706" y="5121"/>
                  </a:lnTo>
                  <a:lnTo>
                    <a:pt x="11850" y="4344"/>
                  </a:lnTo>
                  <a:cubicBezTo>
                    <a:pt x="11994" y="3682"/>
                    <a:pt x="12051" y="2963"/>
                    <a:pt x="12051" y="2359"/>
                  </a:cubicBezTo>
                  <a:cubicBezTo>
                    <a:pt x="12051" y="1697"/>
                    <a:pt x="11994" y="1180"/>
                    <a:pt x="11878" y="719"/>
                  </a:cubicBezTo>
                  <a:lnTo>
                    <a:pt x="11735" y="201"/>
                  </a:lnTo>
                  <a:close/>
                </a:path>
              </a:pathLst>
            </a:custGeom>
            <a:grpFill/>
            <a:ln w="2874" cap="flat">
              <a:noFill/>
              <a:prstDash val="solid"/>
              <a:miter/>
            </a:ln>
          </p:spPr>
          <p:txBody>
            <a:bodyPr rtlCol="0" anchor="ctr"/>
            <a:lstStyle/>
            <a:p>
              <a:endParaRPr lang="en-US"/>
            </a:p>
          </p:txBody>
        </p:sp>
        <p:sp>
          <p:nvSpPr>
            <p:cNvPr id="13" name="Graphic 7">
              <a:extLst>
                <a:ext uri="{FF2B5EF4-FFF2-40B4-BE49-F238E27FC236}">
                  <a16:creationId xmlns:a16="http://schemas.microsoft.com/office/drawing/2014/main" id="{C32F97D5-4102-ED44-8BC6-305FA7CD95E9}"/>
                </a:ext>
              </a:extLst>
            </p:cNvPr>
            <p:cNvSpPr/>
            <p:nvPr/>
          </p:nvSpPr>
          <p:spPr>
            <a:xfrm>
              <a:off x="6175610" y="3424454"/>
              <a:ext cx="16738" cy="21114"/>
            </a:xfrm>
            <a:custGeom>
              <a:avLst/>
              <a:gdLst>
                <a:gd name="connsiteX0" fmla="*/ 15819 w 16738"/>
                <a:gd name="connsiteY0" fmla="*/ 16225 h 21114"/>
                <a:gd name="connsiteX1" fmla="*/ 15502 w 16738"/>
                <a:gd name="connsiteY1" fmla="*/ 15707 h 21114"/>
                <a:gd name="connsiteX2" fmla="*/ 14927 w 16738"/>
                <a:gd name="connsiteY2" fmla="*/ 15908 h 21114"/>
                <a:gd name="connsiteX3" fmla="*/ 11044 w 16738"/>
                <a:gd name="connsiteY3" fmla="*/ 16512 h 21114"/>
                <a:gd name="connsiteX4" fmla="*/ 5579 w 16738"/>
                <a:gd name="connsiteY4" fmla="*/ 10528 h 21114"/>
                <a:gd name="connsiteX5" fmla="*/ 10728 w 16738"/>
                <a:gd name="connsiteY5" fmla="*/ 4516 h 21114"/>
                <a:gd name="connsiteX6" fmla="*/ 14812 w 16738"/>
                <a:gd name="connsiteY6" fmla="*/ 5091 h 21114"/>
                <a:gd name="connsiteX7" fmla="*/ 15416 w 16738"/>
                <a:gd name="connsiteY7" fmla="*/ 5293 h 21114"/>
                <a:gd name="connsiteX8" fmla="*/ 15703 w 16738"/>
                <a:gd name="connsiteY8" fmla="*/ 4718 h 21114"/>
                <a:gd name="connsiteX9" fmla="*/ 16451 w 16738"/>
                <a:gd name="connsiteY9" fmla="*/ 1496 h 21114"/>
                <a:gd name="connsiteX10" fmla="*/ 16451 w 16738"/>
                <a:gd name="connsiteY10" fmla="*/ 978 h 21114"/>
                <a:gd name="connsiteX11" fmla="*/ 15962 w 16738"/>
                <a:gd name="connsiteY11" fmla="*/ 805 h 21114"/>
                <a:gd name="connsiteX12" fmla="*/ 10469 w 16738"/>
                <a:gd name="connsiteY12" fmla="*/ 0 h 21114"/>
                <a:gd name="connsiteX13" fmla="*/ 0 w 16738"/>
                <a:gd name="connsiteY13" fmla="*/ 10586 h 21114"/>
                <a:gd name="connsiteX14" fmla="*/ 10728 w 16738"/>
                <a:gd name="connsiteY14" fmla="*/ 21115 h 21114"/>
                <a:gd name="connsiteX15" fmla="*/ 16221 w 16738"/>
                <a:gd name="connsiteY15" fmla="*/ 20223 h 21114"/>
                <a:gd name="connsiteX16" fmla="*/ 16739 w 16738"/>
                <a:gd name="connsiteY16" fmla="*/ 20022 h 21114"/>
                <a:gd name="connsiteX17" fmla="*/ 16710 w 16738"/>
                <a:gd name="connsiteY17" fmla="*/ 19475 h 21114"/>
                <a:gd name="connsiteX18" fmla="*/ 15819 w 16738"/>
                <a:gd name="connsiteY18" fmla="*/ 16225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738" h="21114">
                  <a:moveTo>
                    <a:pt x="15819" y="16225"/>
                  </a:moveTo>
                  <a:lnTo>
                    <a:pt x="15502" y="15707"/>
                  </a:lnTo>
                  <a:lnTo>
                    <a:pt x="14927" y="15908"/>
                  </a:lnTo>
                  <a:cubicBezTo>
                    <a:pt x="13690" y="16339"/>
                    <a:pt x="12540" y="16512"/>
                    <a:pt x="11044" y="16512"/>
                  </a:cubicBezTo>
                  <a:cubicBezTo>
                    <a:pt x="7363" y="16512"/>
                    <a:pt x="5579" y="14556"/>
                    <a:pt x="5579" y="10528"/>
                  </a:cubicBezTo>
                  <a:cubicBezTo>
                    <a:pt x="5579" y="7767"/>
                    <a:pt x="6471" y="4516"/>
                    <a:pt x="10728" y="4516"/>
                  </a:cubicBezTo>
                  <a:cubicBezTo>
                    <a:pt x="12223" y="4516"/>
                    <a:pt x="13575" y="4718"/>
                    <a:pt x="14812" y="5091"/>
                  </a:cubicBezTo>
                  <a:lnTo>
                    <a:pt x="15416" y="5293"/>
                  </a:lnTo>
                  <a:lnTo>
                    <a:pt x="15703" y="4718"/>
                  </a:lnTo>
                  <a:cubicBezTo>
                    <a:pt x="16221" y="3711"/>
                    <a:pt x="16451" y="2359"/>
                    <a:pt x="16451" y="1496"/>
                  </a:cubicBezTo>
                  <a:lnTo>
                    <a:pt x="16451" y="978"/>
                  </a:lnTo>
                  <a:lnTo>
                    <a:pt x="15962" y="805"/>
                  </a:lnTo>
                  <a:cubicBezTo>
                    <a:pt x="14409" y="230"/>
                    <a:pt x="12770" y="0"/>
                    <a:pt x="10469" y="0"/>
                  </a:cubicBezTo>
                  <a:cubicBezTo>
                    <a:pt x="4113" y="0"/>
                    <a:pt x="0" y="4142"/>
                    <a:pt x="0" y="10586"/>
                  </a:cubicBezTo>
                  <a:cubicBezTo>
                    <a:pt x="0" y="17289"/>
                    <a:pt x="3911" y="21115"/>
                    <a:pt x="10728" y="21115"/>
                  </a:cubicBezTo>
                  <a:cubicBezTo>
                    <a:pt x="12741" y="21115"/>
                    <a:pt x="14582" y="20827"/>
                    <a:pt x="16221" y="20223"/>
                  </a:cubicBezTo>
                  <a:lnTo>
                    <a:pt x="16739" y="20022"/>
                  </a:lnTo>
                  <a:lnTo>
                    <a:pt x="16710" y="19475"/>
                  </a:lnTo>
                  <a:cubicBezTo>
                    <a:pt x="16681" y="18324"/>
                    <a:pt x="16336" y="17087"/>
                    <a:pt x="15819" y="16225"/>
                  </a:cubicBezTo>
                </a:path>
              </a:pathLst>
            </a:custGeom>
            <a:grpFill/>
            <a:ln w="2874" cap="flat">
              <a:noFill/>
              <a:prstDash val="solid"/>
              <a:miter/>
            </a:ln>
          </p:spPr>
          <p:txBody>
            <a:bodyPr rtlCol="0" anchor="ctr"/>
            <a:lstStyle/>
            <a:p>
              <a:endParaRPr lang="en-US"/>
            </a:p>
          </p:txBody>
        </p:sp>
        <p:sp>
          <p:nvSpPr>
            <p:cNvPr id="14" name="Graphic 7">
              <a:extLst>
                <a:ext uri="{FF2B5EF4-FFF2-40B4-BE49-F238E27FC236}">
                  <a16:creationId xmlns:a16="http://schemas.microsoft.com/office/drawing/2014/main" id="{B284B7D2-A197-2E4D-B0CE-6029FB1071A2}"/>
                </a:ext>
              </a:extLst>
            </p:cNvPr>
            <p:cNvSpPr/>
            <p:nvPr/>
          </p:nvSpPr>
          <p:spPr>
            <a:xfrm>
              <a:off x="6194592" y="3424426"/>
              <a:ext cx="16997" cy="21085"/>
            </a:xfrm>
            <a:custGeom>
              <a:avLst/>
              <a:gdLst>
                <a:gd name="connsiteX0" fmla="*/ 8312 w 16997"/>
                <a:gd name="connsiteY0" fmla="*/ 0 h 21085"/>
                <a:gd name="connsiteX1" fmla="*/ 2128 w 16997"/>
                <a:gd name="connsiteY1" fmla="*/ 863 h 21085"/>
                <a:gd name="connsiteX2" fmla="*/ 1582 w 16997"/>
                <a:gd name="connsiteY2" fmla="*/ 1036 h 21085"/>
                <a:gd name="connsiteX3" fmla="*/ 1582 w 16997"/>
                <a:gd name="connsiteY3" fmla="*/ 1582 h 21085"/>
                <a:gd name="connsiteX4" fmla="*/ 2445 w 16997"/>
                <a:gd name="connsiteY4" fmla="*/ 4861 h 21085"/>
                <a:gd name="connsiteX5" fmla="*/ 2761 w 16997"/>
                <a:gd name="connsiteY5" fmla="*/ 5351 h 21085"/>
                <a:gd name="connsiteX6" fmla="*/ 3308 w 16997"/>
                <a:gd name="connsiteY6" fmla="*/ 5178 h 21085"/>
                <a:gd name="connsiteX7" fmla="*/ 7938 w 16997"/>
                <a:gd name="connsiteY7" fmla="*/ 4487 h 21085"/>
                <a:gd name="connsiteX8" fmla="*/ 11706 w 16997"/>
                <a:gd name="connsiteY8" fmla="*/ 7393 h 21085"/>
                <a:gd name="connsiteX9" fmla="*/ 9117 w 16997"/>
                <a:gd name="connsiteY9" fmla="*/ 7307 h 21085"/>
                <a:gd name="connsiteX10" fmla="*/ 0 w 16997"/>
                <a:gd name="connsiteY10" fmla="*/ 14355 h 21085"/>
                <a:gd name="connsiteX11" fmla="*/ 9002 w 16997"/>
                <a:gd name="connsiteY11" fmla="*/ 21086 h 21085"/>
                <a:gd name="connsiteX12" fmla="*/ 16394 w 16997"/>
                <a:gd name="connsiteY12" fmla="*/ 20166 h 21085"/>
                <a:gd name="connsiteX13" fmla="*/ 16998 w 16997"/>
                <a:gd name="connsiteY13" fmla="*/ 20022 h 21085"/>
                <a:gd name="connsiteX14" fmla="*/ 16998 w 16997"/>
                <a:gd name="connsiteY14" fmla="*/ 7681 h 21085"/>
                <a:gd name="connsiteX15" fmla="*/ 8312 w 16997"/>
                <a:gd name="connsiteY15" fmla="*/ 0 h 21085"/>
                <a:gd name="connsiteX16" fmla="*/ 11677 w 16997"/>
                <a:gd name="connsiteY16" fmla="*/ 11794 h 21085"/>
                <a:gd name="connsiteX17" fmla="*/ 11677 w 16997"/>
                <a:gd name="connsiteY17" fmla="*/ 16455 h 21085"/>
                <a:gd name="connsiteX18" fmla="*/ 8916 w 16997"/>
                <a:gd name="connsiteY18" fmla="*/ 16685 h 21085"/>
                <a:gd name="connsiteX19" fmla="*/ 5321 w 16997"/>
                <a:gd name="connsiteY19" fmla="*/ 14297 h 21085"/>
                <a:gd name="connsiteX20" fmla="*/ 9462 w 16997"/>
                <a:gd name="connsiteY20" fmla="*/ 11650 h 21085"/>
                <a:gd name="connsiteX21" fmla="*/ 11677 w 16997"/>
                <a:gd name="connsiteY21" fmla="*/ 11794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997" h="21085">
                  <a:moveTo>
                    <a:pt x="8312" y="0"/>
                  </a:moveTo>
                  <a:cubicBezTo>
                    <a:pt x="6184" y="0"/>
                    <a:pt x="3854" y="316"/>
                    <a:pt x="2128" y="863"/>
                  </a:cubicBezTo>
                  <a:lnTo>
                    <a:pt x="1582" y="1036"/>
                  </a:lnTo>
                  <a:lnTo>
                    <a:pt x="1582" y="1582"/>
                  </a:lnTo>
                  <a:cubicBezTo>
                    <a:pt x="1582" y="2877"/>
                    <a:pt x="1870" y="3941"/>
                    <a:pt x="2445" y="4861"/>
                  </a:cubicBezTo>
                  <a:lnTo>
                    <a:pt x="2761" y="5351"/>
                  </a:lnTo>
                  <a:lnTo>
                    <a:pt x="3308" y="5178"/>
                  </a:lnTo>
                  <a:cubicBezTo>
                    <a:pt x="4976" y="4689"/>
                    <a:pt x="6385" y="4487"/>
                    <a:pt x="7938" y="4487"/>
                  </a:cubicBezTo>
                  <a:cubicBezTo>
                    <a:pt x="10987" y="4487"/>
                    <a:pt x="11648" y="5609"/>
                    <a:pt x="11706" y="7393"/>
                  </a:cubicBezTo>
                  <a:cubicBezTo>
                    <a:pt x="10987" y="7335"/>
                    <a:pt x="10153" y="7307"/>
                    <a:pt x="9117" y="7307"/>
                  </a:cubicBezTo>
                  <a:cubicBezTo>
                    <a:pt x="3595" y="7307"/>
                    <a:pt x="0" y="10068"/>
                    <a:pt x="0" y="14355"/>
                  </a:cubicBezTo>
                  <a:cubicBezTo>
                    <a:pt x="0" y="19935"/>
                    <a:pt x="4889" y="21086"/>
                    <a:pt x="9002" y="21086"/>
                  </a:cubicBezTo>
                  <a:cubicBezTo>
                    <a:pt x="11102" y="21086"/>
                    <a:pt x="13604" y="20770"/>
                    <a:pt x="16394" y="20166"/>
                  </a:cubicBezTo>
                  <a:lnTo>
                    <a:pt x="16998" y="20022"/>
                  </a:lnTo>
                  <a:lnTo>
                    <a:pt x="16998" y="7681"/>
                  </a:lnTo>
                  <a:cubicBezTo>
                    <a:pt x="16969" y="2589"/>
                    <a:pt x="14035" y="0"/>
                    <a:pt x="8312" y="0"/>
                  </a:cubicBezTo>
                  <a:moveTo>
                    <a:pt x="11677" y="11794"/>
                  </a:moveTo>
                  <a:lnTo>
                    <a:pt x="11677" y="16455"/>
                  </a:lnTo>
                  <a:cubicBezTo>
                    <a:pt x="10900" y="16598"/>
                    <a:pt x="9922" y="16685"/>
                    <a:pt x="8916" y="16685"/>
                  </a:cubicBezTo>
                  <a:cubicBezTo>
                    <a:pt x="6299" y="16685"/>
                    <a:pt x="5321" y="16052"/>
                    <a:pt x="5321" y="14297"/>
                  </a:cubicBezTo>
                  <a:cubicBezTo>
                    <a:pt x="5321" y="13175"/>
                    <a:pt x="5752" y="11650"/>
                    <a:pt x="9462" y="11650"/>
                  </a:cubicBezTo>
                  <a:cubicBezTo>
                    <a:pt x="10066" y="11650"/>
                    <a:pt x="10987" y="11708"/>
                    <a:pt x="11677" y="11794"/>
                  </a:cubicBezTo>
                </a:path>
              </a:pathLst>
            </a:custGeom>
            <a:grpFill/>
            <a:ln w="2874" cap="flat">
              <a:noFill/>
              <a:prstDash val="solid"/>
              <a:miter/>
            </a:ln>
          </p:spPr>
          <p:txBody>
            <a:bodyPr rtlCol="0" anchor="ctr"/>
            <a:lstStyle/>
            <a:p>
              <a:endParaRPr lang="en-US"/>
            </a:p>
          </p:txBody>
        </p:sp>
        <p:sp>
          <p:nvSpPr>
            <p:cNvPr id="15" name="Graphic 7">
              <a:extLst>
                <a:ext uri="{FF2B5EF4-FFF2-40B4-BE49-F238E27FC236}">
                  <a16:creationId xmlns:a16="http://schemas.microsoft.com/office/drawing/2014/main" id="{857AB265-9A1B-ED4C-AA45-7544EAB4CD87}"/>
                </a:ext>
              </a:extLst>
            </p:cNvPr>
            <p:cNvSpPr/>
            <p:nvPr/>
          </p:nvSpPr>
          <p:spPr>
            <a:xfrm>
              <a:off x="6166579" y="3424224"/>
              <a:ext cx="5320" cy="21172"/>
            </a:xfrm>
            <a:custGeom>
              <a:avLst/>
              <a:gdLst>
                <a:gd name="connsiteX0" fmla="*/ 4688 w 5320"/>
                <a:gd name="connsiteY0" fmla="*/ 144 h 21172"/>
                <a:gd name="connsiteX1" fmla="*/ 2675 w 5320"/>
                <a:gd name="connsiteY1" fmla="*/ 0 h 21172"/>
                <a:gd name="connsiteX2" fmla="*/ 633 w 5320"/>
                <a:gd name="connsiteY2" fmla="*/ 144 h 21172"/>
                <a:gd name="connsiteX3" fmla="*/ 0 w 5320"/>
                <a:gd name="connsiteY3" fmla="*/ 259 h 21172"/>
                <a:gd name="connsiteX4" fmla="*/ 0 w 5320"/>
                <a:gd name="connsiteY4" fmla="*/ 20885 h 21172"/>
                <a:gd name="connsiteX5" fmla="*/ 633 w 5320"/>
                <a:gd name="connsiteY5" fmla="*/ 21000 h 21172"/>
                <a:gd name="connsiteX6" fmla="*/ 2646 w 5320"/>
                <a:gd name="connsiteY6" fmla="*/ 21172 h 21172"/>
                <a:gd name="connsiteX7" fmla="*/ 4688 w 5320"/>
                <a:gd name="connsiteY7" fmla="*/ 21000 h 21172"/>
                <a:gd name="connsiteX8" fmla="*/ 5321 w 5320"/>
                <a:gd name="connsiteY8" fmla="*/ 20885 h 21172"/>
                <a:gd name="connsiteX9" fmla="*/ 5321 w 5320"/>
                <a:gd name="connsiteY9" fmla="*/ 259 h 21172"/>
                <a:gd name="connsiteX10" fmla="*/ 4688 w 5320"/>
                <a:gd name="connsiteY10" fmla="*/ 144 h 21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20" h="21172">
                  <a:moveTo>
                    <a:pt x="4688" y="144"/>
                  </a:moveTo>
                  <a:cubicBezTo>
                    <a:pt x="4055" y="29"/>
                    <a:pt x="3250" y="0"/>
                    <a:pt x="2675" y="0"/>
                  </a:cubicBezTo>
                  <a:cubicBezTo>
                    <a:pt x="2215" y="0"/>
                    <a:pt x="1352" y="29"/>
                    <a:pt x="633" y="144"/>
                  </a:cubicBezTo>
                  <a:lnTo>
                    <a:pt x="0" y="259"/>
                  </a:lnTo>
                  <a:lnTo>
                    <a:pt x="0" y="20885"/>
                  </a:lnTo>
                  <a:lnTo>
                    <a:pt x="633" y="21000"/>
                  </a:lnTo>
                  <a:cubicBezTo>
                    <a:pt x="1265" y="21115"/>
                    <a:pt x="2071" y="21172"/>
                    <a:pt x="2646" y="21172"/>
                  </a:cubicBezTo>
                  <a:cubicBezTo>
                    <a:pt x="3106" y="21172"/>
                    <a:pt x="3969" y="21144"/>
                    <a:pt x="4688" y="21000"/>
                  </a:cubicBezTo>
                  <a:lnTo>
                    <a:pt x="5321" y="20885"/>
                  </a:lnTo>
                  <a:lnTo>
                    <a:pt x="5321" y="259"/>
                  </a:lnTo>
                  <a:lnTo>
                    <a:pt x="4688" y="144"/>
                  </a:lnTo>
                  <a:close/>
                </a:path>
              </a:pathLst>
            </a:custGeom>
            <a:grpFill/>
            <a:ln w="2874" cap="flat">
              <a:noFill/>
              <a:prstDash val="solid"/>
              <a:miter/>
            </a:ln>
          </p:spPr>
          <p:txBody>
            <a:bodyPr rtlCol="0" anchor="ctr"/>
            <a:lstStyle/>
            <a:p>
              <a:endParaRPr lang="en-US"/>
            </a:p>
          </p:txBody>
        </p:sp>
        <p:sp>
          <p:nvSpPr>
            <p:cNvPr id="16" name="Graphic 7">
              <a:extLst>
                <a:ext uri="{FF2B5EF4-FFF2-40B4-BE49-F238E27FC236}">
                  <a16:creationId xmlns:a16="http://schemas.microsoft.com/office/drawing/2014/main" id="{2D1D80C5-310B-C44A-9784-9D4C28CD9BB7}"/>
                </a:ext>
              </a:extLst>
            </p:cNvPr>
            <p:cNvSpPr/>
            <p:nvPr/>
          </p:nvSpPr>
          <p:spPr>
            <a:xfrm>
              <a:off x="6166234"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17" name="Graphic 7">
              <a:extLst>
                <a:ext uri="{FF2B5EF4-FFF2-40B4-BE49-F238E27FC236}">
                  <a16:creationId xmlns:a16="http://schemas.microsoft.com/office/drawing/2014/main" id="{28FEFDE6-F83E-2547-96A8-BE71A15723FB}"/>
                </a:ext>
              </a:extLst>
            </p:cNvPr>
            <p:cNvSpPr/>
            <p:nvPr/>
          </p:nvSpPr>
          <p:spPr>
            <a:xfrm>
              <a:off x="6095222" y="3424224"/>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6"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18" name="Graphic 7">
              <a:extLst>
                <a:ext uri="{FF2B5EF4-FFF2-40B4-BE49-F238E27FC236}">
                  <a16:creationId xmlns:a16="http://schemas.microsoft.com/office/drawing/2014/main" id="{F32FF6E4-0308-C74C-9FDA-33EAB4BC215F}"/>
                </a:ext>
              </a:extLst>
            </p:cNvPr>
            <p:cNvSpPr/>
            <p:nvPr/>
          </p:nvSpPr>
          <p:spPr>
            <a:xfrm>
              <a:off x="6094906"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19" name="Graphic 7">
              <a:extLst>
                <a:ext uri="{FF2B5EF4-FFF2-40B4-BE49-F238E27FC236}">
                  <a16:creationId xmlns:a16="http://schemas.microsoft.com/office/drawing/2014/main" id="{F025ACE9-094B-5143-B30F-CC2FEF0506A1}"/>
                </a:ext>
              </a:extLst>
            </p:cNvPr>
            <p:cNvSpPr/>
            <p:nvPr/>
          </p:nvSpPr>
          <p:spPr>
            <a:xfrm>
              <a:off x="6061946" y="3424282"/>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5"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20" name="Graphic 7">
              <a:extLst>
                <a:ext uri="{FF2B5EF4-FFF2-40B4-BE49-F238E27FC236}">
                  <a16:creationId xmlns:a16="http://schemas.microsoft.com/office/drawing/2014/main" id="{92D0F59C-AA06-7F47-9687-F538DE9BFDAC}"/>
                </a:ext>
              </a:extLst>
            </p:cNvPr>
            <p:cNvSpPr/>
            <p:nvPr/>
          </p:nvSpPr>
          <p:spPr>
            <a:xfrm>
              <a:off x="6061601" y="3416428"/>
              <a:ext cx="5925" cy="5925"/>
            </a:xfrm>
            <a:custGeom>
              <a:avLst/>
              <a:gdLst>
                <a:gd name="connsiteX0" fmla="*/ 2962 w 5925"/>
                <a:gd name="connsiteY0" fmla="*/ 0 h 5925"/>
                <a:gd name="connsiteX1" fmla="*/ 0 w 5925"/>
                <a:gd name="connsiteY1" fmla="*/ 2963 h 5925"/>
                <a:gd name="connsiteX2" fmla="*/ 2962 w 5925"/>
                <a:gd name="connsiteY2" fmla="*/ 5926 h 5925"/>
                <a:gd name="connsiteX3" fmla="*/ 5925 w 5925"/>
                <a:gd name="connsiteY3" fmla="*/ 2963 h 5925"/>
                <a:gd name="connsiteX4" fmla="*/ 2962 w 5925"/>
                <a:gd name="connsiteY4" fmla="*/ 0 h 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5" h="5925">
                  <a:moveTo>
                    <a:pt x="2962" y="0"/>
                  </a:moveTo>
                  <a:cubicBezTo>
                    <a:pt x="1323" y="0"/>
                    <a:pt x="0" y="1323"/>
                    <a:pt x="0" y="2963"/>
                  </a:cubicBezTo>
                  <a:cubicBezTo>
                    <a:pt x="0" y="4603"/>
                    <a:pt x="1323" y="5926"/>
                    <a:pt x="2962" y="5926"/>
                  </a:cubicBezTo>
                  <a:cubicBezTo>
                    <a:pt x="4602" y="5926"/>
                    <a:pt x="5925" y="4603"/>
                    <a:pt x="5925" y="2963"/>
                  </a:cubicBezTo>
                  <a:cubicBezTo>
                    <a:pt x="5953" y="1352"/>
                    <a:pt x="4602" y="0"/>
                    <a:pt x="2962" y="0"/>
                  </a:cubicBezTo>
                </a:path>
              </a:pathLst>
            </a:custGeom>
            <a:grpFill/>
            <a:ln w="2874" cap="flat">
              <a:noFill/>
              <a:prstDash val="solid"/>
              <a:miter/>
            </a:ln>
          </p:spPr>
          <p:txBody>
            <a:bodyPr rtlCol="0" anchor="ctr"/>
            <a:lstStyle/>
            <a:p>
              <a:endParaRPr lang="en-US"/>
            </a:p>
          </p:txBody>
        </p:sp>
        <p:sp>
          <p:nvSpPr>
            <p:cNvPr id="21" name="Graphic 7">
              <a:extLst>
                <a:ext uri="{FF2B5EF4-FFF2-40B4-BE49-F238E27FC236}">
                  <a16:creationId xmlns:a16="http://schemas.microsoft.com/office/drawing/2014/main" id="{A1939B3F-63CE-3343-9E12-7926A33CABED}"/>
                </a:ext>
              </a:extLst>
            </p:cNvPr>
            <p:cNvSpPr/>
            <p:nvPr/>
          </p:nvSpPr>
          <p:spPr>
            <a:xfrm>
              <a:off x="6000685" y="3423879"/>
              <a:ext cx="9318" cy="14786"/>
            </a:xfrm>
            <a:custGeom>
              <a:avLst/>
              <a:gdLst>
                <a:gd name="connsiteX0" fmla="*/ 1122 w 9318"/>
                <a:gd name="connsiteY0" fmla="*/ 14729 h 14786"/>
                <a:gd name="connsiteX1" fmla="*/ 1208 w 9318"/>
                <a:gd name="connsiteY1" fmla="*/ 14729 h 14786"/>
                <a:gd name="connsiteX2" fmla="*/ 2301 w 9318"/>
                <a:gd name="connsiteY2" fmla="*/ 14786 h 14786"/>
                <a:gd name="connsiteX3" fmla="*/ 2473 w 9318"/>
                <a:gd name="connsiteY3" fmla="*/ 14786 h 14786"/>
                <a:gd name="connsiteX4" fmla="*/ 2589 w 9318"/>
                <a:gd name="connsiteY4" fmla="*/ 14786 h 14786"/>
                <a:gd name="connsiteX5" fmla="*/ 9319 w 9318"/>
                <a:gd name="connsiteY5" fmla="*/ 7134 h 14786"/>
                <a:gd name="connsiteX6" fmla="*/ 4573 w 9318"/>
                <a:gd name="connsiteY6" fmla="*/ 0 h 14786"/>
                <a:gd name="connsiteX7" fmla="*/ 345 w 9318"/>
                <a:gd name="connsiteY7" fmla="*/ 5207 h 14786"/>
                <a:gd name="connsiteX8" fmla="*/ 345 w 9318"/>
                <a:gd name="connsiteY8" fmla="*/ 10960 h 14786"/>
                <a:gd name="connsiteX9" fmla="*/ 0 w 9318"/>
                <a:gd name="connsiteY9" fmla="*/ 14470 h 14786"/>
                <a:gd name="connsiteX10" fmla="*/ 575 w 9318"/>
                <a:gd name="connsiteY10" fmla="*/ 14614 h 14786"/>
                <a:gd name="connsiteX11" fmla="*/ 661 w 9318"/>
                <a:gd name="connsiteY11" fmla="*/ 14643 h 14786"/>
                <a:gd name="connsiteX12" fmla="*/ 1122 w 9318"/>
                <a:gd name="connsiteY12" fmla="*/ 14729 h 1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18" h="14786">
                  <a:moveTo>
                    <a:pt x="1122" y="14729"/>
                  </a:moveTo>
                  <a:lnTo>
                    <a:pt x="1208" y="14729"/>
                  </a:lnTo>
                  <a:cubicBezTo>
                    <a:pt x="1553" y="14757"/>
                    <a:pt x="1927" y="14786"/>
                    <a:pt x="2301" y="14786"/>
                  </a:cubicBezTo>
                  <a:lnTo>
                    <a:pt x="2473" y="14786"/>
                  </a:lnTo>
                  <a:lnTo>
                    <a:pt x="2589" y="14786"/>
                  </a:lnTo>
                  <a:cubicBezTo>
                    <a:pt x="7047" y="14786"/>
                    <a:pt x="9319" y="12226"/>
                    <a:pt x="9319" y="7134"/>
                  </a:cubicBezTo>
                  <a:cubicBezTo>
                    <a:pt x="9319" y="2129"/>
                    <a:pt x="7909" y="0"/>
                    <a:pt x="4573" y="0"/>
                  </a:cubicBezTo>
                  <a:cubicBezTo>
                    <a:pt x="1841" y="0"/>
                    <a:pt x="345" y="1841"/>
                    <a:pt x="345" y="5207"/>
                  </a:cubicBezTo>
                  <a:lnTo>
                    <a:pt x="345" y="10960"/>
                  </a:lnTo>
                  <a:cubicBezTo>
                    <a:pt x="345" y="11938"/>
                    <a:pt x="288" y="13521"/>
                    <a:pt x="0" y="14470"/>
                  </a:cubicBezTo>
                  <a:cubicBezTo>
                    <a:pt x="144" y="14527"/>
                    <a:pt x="345" y="14556"/>
                    <a:pt x="575" y="14614"/>
                  </a:cubicBezTo>
                  <a:lnTo>
                    <a:pt x="661" y="14643"/>
                  </a:lnTo>
                  <a:cubicBezTo>
                    <a:pt x="748" y="14671"/>
                    <a:pt x="949" y="14700"/>
                    <a:pt x="1122" y="14729"/>
                  </a:cubicBezTo>
                </a:path>
              </a:pathLst>
            </a:custGeom>
            <a:grpFill/>
            <a:ln w="2874" cap="flat">
              <a:noFill/>
              <a:prstDash val="solid"/>
              <a:miter/>
            </a:ln>
          </p:spPr>
          <p:txBody>
            <a:bodyPr rtlCol="0" anchor="ctr"/>
            <a:lstStyle/>
            <a:p>
              <a:endParaRPr lang="en-US"/>
            </a:p>
          </p:txBody>
        </p:sp>
        <p:sp>
          <p:nvSpPr>
            <p:cNvPr id="22" name="Graphic 7">
              <a:extLst>
                <a:ext uri="{FF2B5EF4-FFF2-40B4-BE49-F238E27FC236}">
                  <a16:creationId xmlns:a16="http://schemas.microsoft.com/office/drawing/2014/main" id="{F0B9577E-9C42-EF44-8A7B-31BC31D211B8}"/>
                </a:ext>
              </a:extLst>
            </p:cNvPr>
            <p:cNvSpPr/>
            <p:nvPr/>
          </p:nvSpPr>
          <p:spPr>
            <a:xfrm>
              <a:off x="5980466" y="3405957"/>
              <a:ext cx="45586" cy="45595"/>
            </a:xfrm>
            <a:custGeom>
              <a:avLst/>
              <a:gdLst>
                <a:gd name="connsiteX0" fmla="*/ 11476 w 45586"/>
                <a:gd name="connsiteY0" fmla="*/ 38289 h 45595"/>
                <a:gd name="connsiteX1" fmla="*/ 12223 w 45586"/>
                <a:gd name="connsiteY1" fmla="*/ 35297 h 45595"/>
                <a:gd name="connsiteX2" fmla="*/ 12223 w 45586"/>
                <a:gd name="connsiteY2" fmla="*/ 35297 h 45595"/>
                <a:gd name="connsiteX3" fmla="*/ 12223 w 45586"/>
                <a:gd name="connsiteY3" fmla="*/ 2589 h 45595"/>
                <a:gd name="connsiteX4" fmla="*/ 0 w 45586"/>
                <a:gd name="connsiteY4" fmla="*/ 22783 h 45595"/>
                <a:gd name="connsiteX5" fmla="*/ 22779 w 45586"/>
                <a:gd name="connsiteY5" fmla="*/ 45595 h 45595"/>
                <a:gd name="connsiteX6" fmla="*/ 45587 w 45586"/>
                <a:gd name="connsiteY6" fmla="*/ 22783 h 45595"/>
                <a:gd name="connsiteX7" fmla="*/ 22779 w 45586"/>
                <a:gd name="connsiteY7" fmla="*/ 0 h 45595"/>
                <a:gd name="connsiteX8" fmla="*/ 20421 w 45586"/>
                <a:gd name="connsiteY8" fmla="*/ 115 h 45595"/>
                <a:gd name="connsiteX9" fmla="*/ 20421 w 45586"/>
                <a:gd name="connsiteY9" fmla="*/ 13204 h 45595"/>
                <a:gd name="connsiteX10" fmla="*/ 26662 w 45586"/>
                <a:gd name="connsiteY10" fmla="*/ 10903 h 45595"/>
                <a:gd name="connsiteX11" fmla="*/ 37965 w 45586"/>
                <a:gd name="connsiteY11" fmla="*/ 24883 h 45595"/>
                <a:gd name="connsiteX12" fmla="*/ 22290 w 45586"/>
                <a:gd name="connsiteY12" fmla="*/ 39756 h 45595"/>
                <a:gd name="connsiteX13" fmla="*/ 18781 w 45586"/>
                <a:gd name="connsiteY13" fmla="*/ 39554 h 45595"/>
                <a:gd name="connsiteX14" fmla="*/ 18666 w 45586"/>
                <a:gd name="connsiteY14" fmla="*/ 39554 h 45595"/>
                <a:gd name="connsiteX15" fmla="*/ 12109 w 45586"/>
                <a:gd name="connsiteY15" fmla="*/ 38461 h 45595"/>
                <a:gd name="connsiteX16" fmla="*/ 11476 w 45586"/>
                <a:gd name="connsiteY16" fmla="*/ 38289 h 45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586" h="45595">
                  <a:moveTo>
                    <a:pt x="11476" y="38289"/>
                  </a:moveTo>
                  <a:cubicBezTo>
                    <a:pt x="12281" y="37310"/>
                    <a:pt x="12223" y="35297"/>
                    <a:pt x="12223" y="35297"/>
                  </a:cubicBezTo>
                  <a:lnTo>
                    <a:pt x="12223" y="35297"/>
                  </a:lnTo>
                  <a:lnTo>
                    <a:pt x="12223" y="2589"/>
                  </a:lnTo>
                  <a:cubicBezTo>
                    <a:pt x="4947" y="6386"/>
                    <a:pt x="0" y="14009"/>
                    <a:pt x="0" y="22783"/>
                  </a:cubicBezTo>
                  <a:cubicBezTo>
                    <a:pt x="0" y="35383"/>
                    <a:pt x="10210" y="45595"/>
                    <a:pt x="22779" y="45595"/>
                  </a:cubicBezTo>
                  <a:cubicBezTo>
                    <a:pt x="35376" y="45595"/>
                    <a:pt x="45587" y="35383"/>
                    <a:pt x="45587" y="22783"/>
                  </a:cubicBezTo>
                  <a:cubicBezTo>
                    <a:pt x="45587" y="10184"/>
                    <a:pt x="35376" y="0"/>
                    <a:pt x="22779" y="0"/>
                  </a:cubicBezTo>
                  <a:cubicBezTo>
                    <a:pt x="21974" y="0"/>
                    <a:pt x="21197" y="29"/>
                    <a:pt x="20421" y="115"/>
                  </a:cubicBezTo>
                  <a:lnTo>
                    <a:pt x="20421" y="13204"/>
                  </a:lnTo>
                  <a:cubicBezTo>
                    <a:pt x="21830" y="11766"/>
                    <a:pt x="24131" y="10903"/>
                    <a:pt x="26662" y="10903"/>
                  </a:cubicBezTo>
                  <a:cubicBezTo>
                    <a:pt x="33737" y="10903"/>
                    <a:pt x="37965" y="16138"/>
                    <a:pt x="37965" y="24883"/>
                  </a:cubicBezTo>
                  <a:cubicBezTo>
                    <a:pt x="37965" y="34060"/>
                    <a:pt x="31954" y="39756"/>
                    <a:pt x="22290" y="39756"/>
                  </a:cubicBezTo>
                  <a:cubicBezTo>
                    <a:pt x="21197" y="39756"/>
                    <a:pt x="19989" y="39698"/>
                    <a:pt x="18781" y="39554"/>
                  </a:cubicBezTo>
                  <a:lnTo>
                    <a:pt x="18666" y="39554"/>
                  </a:lnTo>
                  <a:cubicBezTo>
                    <a:pt x="16135" y="39410"/>
                    <a:pt x="12281" y="38490"/>
                    <a:pt x="12109" y="38461"/>
                  </a:cubicBezTo>
                  <a:lnTo>
                    <a:pt x="11476" y="38289"/>
                  </a:lnTo>
                  <a:close/>
                </a:path>
              </a:pathLst>
            </a:custGeom>
            <a:grpFill/>
            <a:ln w="2874" cap="flat">
              <a:noFill/>
              <a:prstDash val="solid"/>
              <a:miter/>
            </a:ln>
          </p:spPr>
          <p:txBody>
            <a:bodyPr rtlCol="0" anchor="ctr"/>
            <a:lstStyle/>
            <a:p>
              <a:endParaRPr lang="en-US"/>
            </a:p>
          </p:txBody>
        </p:sp>
      </p:grpSp>
      <p:sp>
        <p:nvSpPr>
          <p:cNvPr id="24" name="Subtitle 2">
            <a:extLst>
              <a:ext uri="{FF2B5EF4-FFF2-40B4-BE49-F238E27FC236}">
                <a16:creationId xmlns:a16="http://schemas.microsoft.com/office/drawing/2014/main" id="{23EAE714-B0D1-4D42-B9B5-01D05E896782}"/>
              </a:ext>
            </a:extLst>
          </p:cNvPr>
          <p:cNvSpPr>
            <a:spLocks noGrp="1"/>
          </p:cNvSpPr>
          <p:nvPr>
            <p:ph type="subTitle" idx="1"/>
          </p:nvPr>
        </p:nvSpPr>
        <p:spPr>
          <a:xfrm>
            <a:off x="8056135" y="1773238"/>
            <a:ext cx="3500602" cy="1655762"/>
          </a:xfrm>
        </p:spPr>
        <p:txBody>
          <a:bodyPr>
            <a:normAutofit/>
          </a:bodyPr>
          <a:lstStyle>
            <a:lvl1pPr marL="0" indent="0" algn="l">
              <a:buNone/>
              <a:defRPr sz="20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389952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800" fill="hold"/>
                                        <p:tgtEl>
                                          <p:spTgt spid="36"/>
                                        </p:tgtEl>
                                        <p:attrNameLst>
                                          <p:attrName>ppt_w</p:attrName>
                                        </p:attrNameLst>
                                      </p:cBhvr>
                                      <p:tavLst>
                                        <p:tav tm="0">
                                          <p:val>
                                            <p:strVal val="4*#ppt_w"/>
                                          </p:val>
                                        </p:tav>
                                        <p:tav tm="100000">
                                          <p:val>
                                            <p:strVal val="#ppt_w"/>
                                          </p:val>
                                        </p:tav>
                                      </p:tavLst>
                                    </p:anim>
                                    <p:anim calcmode="lin" valueType="num">
                                      <p:cBhvr>
                                        <p:cTn id="8" dur="800" fill="hold"/>
                                        <p:tgtEl>
                                          <p:spTgt spid="3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Main Title">
    <p:bg>
      <p:bgPr>
        <a:solidFill>
          <a:schemeClr val="accent3"/>
        </a:solidFill>
        <a:effectLst/>
      </p:bgPr>
    </p:bg>
    <p:spTree>
      <p:nvGrpSpPr>
        <p:cNvPr id="1" name=""/>
        <p:cNvGrpSpPr/>
        <p:nvPr/>
      </p:nvGrpSpPr>
      <p:grpSpPr>
        <a:xfrm>
          <a:off x="0" y="0"/>
          <a:ext cx="0" cy="0"/>
          <a:chOff x="0" y="0"/>
          <a:chExt cx="0" cy="0"/>
        </a:xfrm>
      </p:grpSpPr>
      <p:pic>
        <p:nvPicPr>
          <p:cNvPr id="25" name="Imagen 24" descr="Mujer con ropa deportiva&#10;&#10;Descripción generada automáticamente con confianza media">
            <a:extLst>
              <a:ext uri="{FF2B5EF4-FFF2-40B4-BE49-F238E27FC236}">
                <a16:creationId xmlns:a16="http://schemas.microsoft.com/office/drawing/2014/main" id="{EB3E77F0-A6FB-83C7-47B4-98325734FF6D}"/>
              </a:ext>
            </a:extLst>
          </p:cNvPr>
          <p:cNvPicPr>
            <a:picLocks noChangeAspect="1"/>
          </p:cNvPicPr>
          <p:nvPr userDrawn="1"/>
        </p:nvPicPr>
        <p:blipFill rotWithShape="1">
          <a:blip r:embed="rId2"/>
          <a:srcRect l="-79" t="-1672" r="96008" b="19645"/>
          <a:stretch/>
        </p:blipFill>
        <p:spPr>
          <a:xfrm>
            <a:off x="-37774" y="-224588"/>
            <a:ext cx="1774987" cy="7082588"/>
          </a:xfrm>
          <a:prstGeom prst="rect">
            <a:avLst/>
          </a:prstGeom>
        </p:spPr>
      </p:pic>
      <p:pic>
        <p:nvPicPr>
          <p:cNvPr id="6" name="Imagen 5" descr="Mujer con ropa deportiva&#10;&#10;Descripción generada automáticamente con confianza media">
            <a:extLst>
              <a:ext uri="{FF2B5EF4-FFF2-40B4-BE49-F238E27FC236}">
                <a16:creationId xmlns:a16="http://schemas.microsoft.com/office/drawing/2014/main" id="{3709A509-9DAB-090D-2414-8056A8046938}"/>
              </a:ext>
            </a:extLst>
          </p:cNvPr>
          <p:cNvPicPr>
            <a:picLocks noChangeAspect="1"/>
          </p:cNvPicPr>
          <p:nvPr userDrawn="1"/>
        </p:nvPicPr>
        <p:blipFill rotWithShape="1">
          <a:blip r:embed="rId2"/>
          <a:srcRect r="7203" b="19321"/>
          <a:stretch/>
        </p:blipFill>
        <p:spPr>
          <a:xfrm>
            <a:off x="359831" y="1"/>
            <a:ext cx="11832169" cy="6858000"/>
          </a:xfrm>
          <a:prstGeom prst="rect">
            <a:avLst/>
          </a:prstGeom>
        </p:spPr>
      </p:pic>
      <p:grpSp>
        <p:nvGrpSpPr>
          <p:cNvPr id="36" name="B">
            <a:extLst>
              <a:ext uri="{FF2B5EF4-FFF2-40B4-BE49-F238E27FC236}">
                <a16:creationId xmlns:a16="http://schemas.microsoft.com/office/drawing/2014/main" id="{EDFED42D-398A-A94B-A890-EE11A20C76DC}"/>
              </a:ext>
            </a:extLst>
          </p:cNvPr>
          <p:cNvGrpSpPr/>
          <p:nvPr userDrawn="1"/>
        </p:nvGrpSpPr>
        <p:grpSpPr>
          <a:xfrm>
            <a:off x="0" y="0"/>
            <a:ext cx="12192000" cy="6858000"/>
            <a:chOff x="0" y="0"/>
            <a:chExt cx="12192000" cy="6858000"/>
          </a:xfrm>
          <a:solidFill>
            <a:schemeClr val="accent3"/>
          </a:solidFill>
        </p:grpSpPr>
        <p:sp>
          <p:nvSpPr>
            <p:cNvPr id="32" name="Freeform 31">
              <a:extLst>
                <a:ext uri="{FF2B5EF4-FFF2-40B4-BE49-F238E27FC236}">
                  <a16:creationId xmlns:a16="http://schemas.microsoft.com/office/drawing/2014/main" id="{EB6A0452-0A71-734F-B3DF-A07A0477B2BE}"/>
                </a:ext>
              </a:extLst>
            </p:cNvPr>
            <p:cNvSpPr/>
            <p:nvPr userDrawn="1"/>
          </p:nvSpPr>
          <p:spPr>
            <a:xfrm>
              <a:off x="3296954" y="0"/>
              <a:ext cx="8895046" cy="6858000"/>
            </a:xfrm>
            <a:custGeom>
              <a:avLst/>
              <a:gdLst>
                <a:gd name="connsiteX0" fmla="*/ 0 w 8895046"/>
                <a:gd name="connsiteY0" fmla="*/ 0 h 6858000"/>
                <a:gd name="connsiteX1" fmla="*/ 8895046 w 8895046"/>
                <a:gd name="connsiteY1" fmla="*/ 0 h 6858000"/>
                <a:gd name="connsiteX2" fmla="*/ 8895046 w 8895046"/>
                <a:gd name="connsiteY2" fmla="*/ 6858000 h 6858000"/>
                <a:gd name="connsiteX3" fmla="*/ 3442126 w 8895046"/>
                <a:gd name="connsiteY3" fmla="*/ 6858000 h 6858000"/>
                <a:gd name="connsiteX4" fmla="*/ 3390292 w 8895046"/>
                <a:gd name="connsiteY4" fmla="*/ 6811453 h 6858000"/>
                <a:gd name="connsiteX5" fmla="*/ 2482309 w 8895046"/>
                <a:gd name="connsiteY5" fmla="*/ 6261459 h 6858000"/>
                <a:gd name="connsiteX6" fmla="*/ 3586484 w 8895046"/>
                <a:gd name="connsiteY6" fmla="*/ 5047497 h 6858000"/>
                <a:gd name="connsiteX7" fmla="*/ 3997092 w 8895046"/>
                <a:gd name="connsiteY7" fmla="*/ 3413651 h 6858000"/>
                <a:gd name="connsiteX8" fmla="*/ 2902013 w 8895046"/>
                <a:gd name="connsiteY8" fmla="*/ 976629 h 6858000"/>
                <a:gd name="connsiteX9" fmla="*/ 0 w 8895046"/>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95046" h="6858000">
                  <a:moveTo>
                    <a:pt x="0" y="0"/>
                  </a:moveTo>
                  <a:lnTo>
                    <a:pt x="8895046" y="0"/>
                  </a:lnTo>
                  <a:lnTo>
                    <a:pt x="8895046" y="6858000"/>
                  </a:lnTo>
                  <a:lnTo>
                    <a:pt x="3442126" y="6858000"/>
                  </a:lnTo>
                  <a:lnTo>
                    <a:pt x="3390292" y="6811453"/>
                  </a:lnTo>
                  <a:cubicBezTo>
                    <a:pt x="3131744" y="6596962"/>
                    <a:pt x="2829094" y="6413631"/>
                    <a:pt x="2482309" y="6261459"/>
                  </a:cubicBezTo>
                  <a:cubicBezTo>
                    <a:pt x="2944563" y="5957399"/>
                    <a:pt x="3312717" y="5552682"/>
                    <a:pt x="3586484" y="5047497"/>
                  </a:cubicBezTo>
                  <a:cubicBezTo>
                    <a:pt x="3860254" y="4542597"/>
                    <a:pt x="3997092" y="3997791"/>
                    <a:pt x="3997092" y="3413651"/>
                  </a:cubicBezTo>
                  <a:cubicBezTo>
                    <a:pt x="3997092" y="2440152"/>
                    <a:pt x="3632065" y="1627779"/>
                    <a:pt x="2902013" y="976629"/>
                  </a:cubicBezTo>
                  <a:cubicBezTo>
                    <a:pt x="2171963" y="325671"/>
                    <a:pt x="1204625" y="0"/>
                    <a:pt x="0" y="0"/>
                  </a:cubicBezTo>
                  <a:close/>
                </a:path>
              </a:pathLst>
            </a:custGeom>
            <a:grpFill/>
            <a:ln w="2874"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B8A49CBB-39A1-A84D-81C5-C345C4CC917D}"/>
                </a:ext>
              </a:extLst>
            </p:cNvPr>
            <p:cNvSpPr/>
            <p:nvPr userDrawn="1"/>
          </p:nvSpPr>
          <p:spPr>
            <a:xfrm>
              <a:off x="0" y="2464321"/>
              <a:ext cx="4672374" cy="2847807"/>
            </a:xfrm>
            <a:custGeom>
              <a:avLst/>
              <a:gdLst>
                <a:gd name="connsiteX0" fmla="*/ 0 w 4672374"/>
                <a:gd name="connsiteY0" fmla="*/ 0 h 2847807"/>
                <a:gd name="connsiteX1" fmla="*/ 3193979 w 4672374"/>
                <a:gd name="connsiteY1" fmla="*/ 0 h 2847807"/>
                <a:gd name="connsiteX2" fmla="*/ 4261671 w 4672374"/>
                <a:gd name="connsiteY2" fmla="*/ 419882 h 2847807"/>
                <a:gd name="connsiteX3" fmla="*/ 4672374 w 4672374"/>
                <a:gd name="connsiteY3" fmla="*/ 1423905 h 2847807"/>
                <a:gd name="connsiteX4" fmla="*/ 4261671 w 4672374"/>
                <a:gd name="connsiteY4" fmla="*/ 2427924 h 2847807"/>
                <a:gd name="connsiteX5" fmla="*/ 3193979 w 4672374"/>
                <a:gd name="connsiteY5" fmla="*/ 2847807 h 2847807"/>
                <a:gd name="connsiteX6" fmla="*/ 0 w 4672374"/>
                <a:gd name="connsiteY6" fmla="*/ 2847807 h 2847807"/>
                <a:gd name="connsiteX7" fmla="*/ 0 w 4672374"/>
                <a:gd name="connsiteY7" fmla="*/ 0 h 2847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72374" h="2847807">
                  <a:moveTo>
                    <a:pt x="0" y="0"/>
                  </a:moveTo>
                  <a:lnTo>
                    <a:pt x="3193979" y="0"/>
                  </a:lnTo>
                  <a:cubicBezTo>
                    <a:pt x="3631973" y="0"/>
                    <a:pt x="3987900" y="140086"/>
                    <a:pt x="4261671" y="419882"/>
                  </a:cubicBezTo>
                  <a:cubicBezTo>
                    <a:pt x="4535441" y="699962"/>
                    <a:pt x="4672374" y="1034542"/>
                    <a:pt x="4672374" y="1423905"/>
                  </a:cubicBezTo>
                  <a:cubicBezTo>
                    <a:pt x="4672374" y="1813551"/>
                    <a:pt x="4535537" y="2148131"/>
                    <a:pt x="4261671" y="2427924"/>
                  </a:cubicBezTo>
                  <a:cubicBezTo>
                    <a:pt x="3987900" y="2708004"/>
                    <a:pt x="3631973" y="2847807"/>
                    <a:pt x="3193979" y="2847807"/>
                  </a:cubicBezTo>
                  <a:lnTo>
                    <a:pt x="0" y="2847807"/>
                  </a:lnTo>
                  <a:lnTo>
                    <a:pt x="0" y="0"/>
                  </a:lnTo>
                  <a:close/>
                </a:path>
              </a:pathLst>
            </a:custGeom>
            <a:grpFill/>
            <a:ln w="2874"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BAFE591F-01D5-2E48-AAC0-38B82602F9F0}"/>
              </a:ext>
            </a:extLst>
          </p:cNvPr>
          <p:cNvSpPr>
            <a:spLocks noGrp="1"/>
          </p:cNvSpPr>
          <p:nvPr>
            <p:ph type="title"/>
          </p:nvPr>
        </p:nvSpPr>
        <p:spPr>
          <a:xfrm>
            <a:off x="8056137" y="280220"/>
            <a:ext cx="3472192" cy="1086907"/>
          </a:xfrm>
        </p:spPr>
        <p:txBody>
          <a:bodyPr anchor="t">
            <a:noAutofit/>
          </a:bodyPr>
          <a:lstStyle>
            <a:lvl1pPr>
              <a:defRPr sz="3200">
                <a:solidFill>
                  <a:schemeClr val="bg1"/>
                </a:solidFill>
              </a:defRPr>
            </a:lvl1pPr>
          </a:lstStyle>
          <a:p>
            <a:r>
              <a:rPr lang="en-GB"/>
              <a:t>Click to edit Master title style</a:t>
            </a:r>
            <a:endParaRPr lang="en-US"/>
          </a:p>
        </p:txBody>
      </p:sp>
      <p:grpSp>
        <p:nvGrpSpPr>
          <p:cNvPr id="7" name="Logo">
            <a:extLst>
              <a:ext uri="{FF2B5EF4-FFF2-40B4-BE49-F238E27FC236}">
                <a16:creationId xmlns:a16="http://schemas.microsoft.com/office/drawing/2014/main" id="{B98F373C-5D1A-6146-A161-176B988F00C0}"/>
              </a:ext>
            </a:extLst>
          </p:cNvPr>
          <p:cNvGrpSpPr/>
          <p:nvPr userDrawn="1"/>
        </p:nvGrpSpPr>
        <p:grpSpPr>
          <a:xfrm>
            <a:off x="10062845" y="6228735"/>
            <a:ext cx="1769331" cy="349045"/>
            <a:chOff x="5980466" y="3405957"/>
            <a:chExt cx="231124" cy="45595"/>
          </a:xfrm>
          <a:solidFill>
            <a:schemeClr val="bg1"/>
          </a:solidFill>
        </p:grpSpPr>
        <p:sp>
          <p:nvSpPr>
            <p:cNvPr id="8" name="Graphic 7">
              <a:extLst>
                <a:ext uri="{FF2B5EF4-FFF2-40B4-BE49-F238E27FC236}">
                  <a16:creationId xmlns:a16="http://schemas.microsoft.com/office/drawing/2014/main" id="{EC841D4C-5D37-354B-8193-FDD908B8EDD7}"/>
                </a:ext>
              </a:extLst>
            </p:cNvPr>
            <p:cNvSpPr/>
            <p:nvPr/>
          </p:nvSpPr>
          <p:spPr>
            <a:xfrm>
              <a:off x="6038218" y="3416918"/>
              <a:ext cx="19327" cy="28622"/>
            </a:xfrm>
            <a:custGeom>
              <a:avLst/>
              <a:gdLst>
                <a:gd name="connsiteX0" fmla="*/ 14697 w 19327"/>
                <a:gd name="connsiteY0" fmla="*/ 13117 h 28622"/>
                <a:gd name="connsiteX1" fmla="*/ 17602 w 19327"/>
                <a:gd name="connsiteY1" fmla="*/ 7594 h 28622"/>
                <a:gd name="connsiteX2" fmla="*/ 6989 w 19327"/>
                <a:gd name="connsiteY2" fmla="*/ 0 h 28622"/>
                <a:gd name="connsiteX3" fmla="*/ 604 w 19327"/>
                <a:gd name="connsiteY3" fmla="*/ 431 h 28622"/>
                <a:gd name="connsiteX4" fmla="*/ 0 w 19327"/>
                <a:gd name="connsiteY4" fmla="*/ 546 h 28622"/>
                <a:gd name="connsiteX5" fmla="*/ 0 w 19327"/>
                <a:gd name="connsiteY5" fmla="*/ 28076 h 28622"/>
                <a:gd name="connsiteX6" fmla="*/ 661 w 19327"/>
                <a:gd name="connsiteY6" fmla="*/ 28162 h 28622"/>
                <a:gd name="connsiteX7" fmla="*/ 7248 w 19327"/>
                <a:gd name="connsiteY7" fmla="*/ 28623 h 28622"/>
                <a:gd name="connsiteX8" fmla="*/ 19327 w 19327"/>
                <a:gd name="connsiteY8" fmla="*/ 20166 h 28622"/>
                <a:gd name="connsiteX9" fmla="*/ 14697 w 19327"/>
                <a:gd name="connsiteY9" fmla="*/ 13117 h 28622"/>
                <a:gd name="connsiteX10" fmla="*/ 5407 w 19327"/>
                <a:gd name="connsiteY10" fmla="*/ 11363 h 28622"/>
                <a:gd name="connsiteX11" fmla="*/ 5407 w 19327"/>
                <a:gd name="connsiteY11" fmla="*/ 4516 h 28622"/>
                <a:gd name="connsiteX12" fmla="*/ 7363 w 19327"/>
                <a:gd name="connsiteY12" fmla="*/ 4459 h 28622"/>
                <a:gd name="connsiteX13" fmla="*/ 12137 w 19327"/>
                <a:gd name="connsiteY13" fmla="*/ 7824 h 28622"/>
                <a:gd name="connsiteX14" fmla="*/ 7478 w 19327"/>
                <a:gd name="connsiteY14" fmla="*/ 11363 h 28622"/>
                <a:gd name="connsiteX15" fmla="*/ 5407 w 19327"/>
                <a:gd name="connsiteY15" fmla="*/ 11363 h 28622"/>
                <a:gd name="connsiteX16" fmla="*/ 13662 w 19327"/>
                <a:gd name="connsiteY16" fmla="*/ 20022 h 28622"/>
                <a:gd name="connsiteX17" fmla="*/ 7650 w 19327"/>
                <a:gd name="connsiteY17" fmla="*/ 23934 h 28622"/>
                <a:gd name="connsiteX18" fmla="*/ 5407 w 19327"/>
                <a:gd name="connsiteY18" fmla="*/ 23876 h 28622"/>
                <a:gd name="connsiteX19" fmla="*/ 5407 w 19327"/>
                <a:gd name="connsiteY19" fmla="*/ 15994 h 28622"/>
                <a:gd name="connsiteX20" fmla="*/ 7881 w 19327"/>
                <a:gd name="connsiteY20" fmla="*/ 15994 h 28622"/>
                <a:gd name="connsiteX21" fmla="*/ 13662 w 19327"/>
                <a:gd name="connsiteY21" fmla="*/ 20022 h 2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27" h="28622">
                  <a:moveTo>
                    <a:pt x="14697" y="13117"/>
                  </a:moveTo>
                  <a:cubicBezTo>
                    <a:pt x="16250" y="12053"/>
                    <a:pt x="17602" y="10212"/>
                    <a:pt x="17602" y="7594"/>
                  </a:cubicBezTo>
                  <a:cubicBezTo>
                    <a:pt x="17602" y="1323"/>
                    <a:pt x="11821" y="0"/>
                    <a:pt x="6989" y="0"/>
                  </a:cubicBezTo>
                  <a:cubicBezTo>
                    <a:pt x="4429" y="0"/>
                    <a:pt x="1870" y="172"/>
                    <a:pt x="604" y="431"/>
                  </a:cubicBezTo>
                  <a:lnTo>
                    <a:pt x="0" y="546"/>
                  </a:lnTo>
                  <a:lnTo>
                    <a:pt x="0" y="28076"/>
                  </a:lnTo>
                  <a:lnTo>
                    <a:pt x="661" y="28162"/>
                  </a:lnTo>
                  <a:cubicBezTo>
                    <a:pt x="2905" y="28450"/>
                    <a:pt x="5350" y="28623"/>
                    <a:pt x="7248" y="28623"/>
                  </a:cubicBezTo>
                  <a:cubicBezTo>
                    <a:pt x="17774" y="28623"/>
                    <a:pt x="19327" y="23330"/>
                    <a:pt x="19327" y="20166"/>
                  </a:cubicBezTo>
                  <a:cubicBezTo>
                    <a:pt x="19327" y="16771"/>
                    <a:pt x="17602" y="14239"/>
                    <a:pt x="14697" y="13117"/>
                  </a:cubicBezTo>
                  <a:moveTo>
                    <a:pt x="5407" y="11363"/>
                  </a:moveTo>
                  <a:lnTo>
                    <a:pt x="5407" y="4516"/>
                  </a:lnTo>
                  <a:cubicBezTo>
                    <a:pt x="5925" y="4459"/>
                    <a:pt x="6557" y="4459"/>
                    <a:pt x="7363" y="4459"/>
                  </a:cubicBezTo>
                  <a:cubicBezTo>
                    <a:pt x="9549" y="4459"/>
                    <a:pt x="12137" y="5034"/>
                    <a:pt x="12137" y="7824"/>
                  </a:cubicBezTo>
                  <a:cubicBezTo>
                    <a:pt x="12137" y="10212"/>
                    <a:pt x="10613" y="11363"/>
                    <a:pt x="7478" y="11363"/>
                  </a:cubicBezTo>
                  <a:lnTo>
                    <a:pt x="5407" y="11363"/>
                  </a:lnTo>
                  <a:close/>
                  <a:moveTo>
                    <a:pt x="13662" y="20022"/>
                  </a:moveTo>
                  <a:cubicBezTo>
                    <a:pt x="13662" y="21690"/>
                    <a:pt x="13029" y="23934"/>
                    <a:pt x="7650" y="23934"/>
                  </a:cubicBezTo>
                  <a:cubicBezTo>
                    <a:pt x="7104" y="23934"/>
                    <a:pt x="6155" y="23934"/>
                    <a:pt x="5407" y="23876"/>
                  </a:cubicBezTo>
                  <a:lnTo>
                    <a:pt x="5407" y="15994"/>
                  </a:lnTo>
                  <a:lnTo>
                    <a:pt x="7881" y="15994"/>
                  </a:lnTo>
                  <a:cubicBezTo>
                    <a:pt x="13057" y="15965"/>
                    <a:pt x="13662" y="18267"/>
                    <a:pt x="13662" y="20022"/>
                  </a:cubicBezTo>
                </a:path>
              </a:pathLst>
            </a:custGeom>
            <a:grpFill/>
            <a:ln w="2874" cap="flat">
              <a:noFill/>
              <a:prstDash val="solid"/>
              <a:miter/>
            </a:ln>
          </p:spPr>
          <p:txBody>
            <a:bodyPr rtlCol="0" anchor="ctr"/>
            <a:lstStyle/>
            <a:p>
              <a:endParaRPr lang="en-US"/>
            </a:p>
          </p:txBody>
        </p:sp>
        <p:sp>
          <p:nvSpPr>
            <p:cNvPr id="9" name="Graphic 7">
              <a:extLst>
                <a:ext uri="{FF2B5EF4-FFF2-40B4-BE49-F238E27FC236}">
                  <a16:creationId xmlns:a16="http://schemas.microsoft.com/office/drawing/2014/main" id="{AFC1FA37-C157-0147-B472-298D97990B7C}"/>
                </a:ext>
              </a:extLst>
            </p:cNvPr>
            <p:cNvSpPr/>
            <p:nvPr/>
          </p:nvSpPr>
          <p:spPr>
            <a:xfrm>
              <a:off x="6071092" y="3424426"/>
              <a:ext cx="20017" cy="21114"/>
            </a:xfrm>
            <a:custGeom>
              <a:avLst/>
              <a:gdLst>
                <a:gd name="connsiteX0" fmla="*/ 10009 w 20017"/>
                <a:gd name="connsiteY0" fmla="*/ 0 h 21114"/>
                <a:gd name="connsiteX1" fmla="*/ 0 w 20017"/>
                <a:gd name="connsiteY1" fmla="*/ 10586 h 21114"/>
                <a:gd name="connsiteX2" fmla="*/ 10009 w 20017"/>
                <a:gd name="connsiteY2" fmla="*/ 21115 h 21114"/>
                <a:gd name="connsiteX3" fmla="*/ 20018 w 20017"/>
                <a:gd name="connsiteY3" fmla="*/ 10586 h 21114"/>
                <a:gd name="connsiteX4" fmla="*/ 10009 w 20017"/>
                <a:gd name="connsiteY4" fmla="*/ 0 h 21114"/>
                <a:gd name="connsiteX5" fmla="*/ 14467 w 20017"/>
                <a:gd name="connsiteY5" fmla="*/ 10557 h 21114"/>
                <a:gd name="connsiteX6" fmla="*/ 10009 w 20017"/>
                <a:gd name="connsiteY6" fmla="*/ 16685 h 21114"/>
                <a:gd name="connsiteX7" fmla="*/ 5580 w 20017"/>
                <a:gd name="connsiteY7" fmla="*/ 10557 h 21114"/>
                <a:gd name="connsiteX8" fmla="*/ 10009 w 20017"/>
                <a:gd name="connsiteY8" fmla="*/ 4459 h 21114"/>
                <a:gd name="connsiteX9" fmla="*/ 14467 w 20017"/>
                <a:gd name="connsiteY9" fmla="*/ 10557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017" h="21114">
                  <a:moveTo>
                    <a:pt x="10009" y="0"/>
                  </a:moveTo>
                  <a:cubicBezTo>
                    <a:pt x="3825" y="0"/>
                    <a:pt x="0" y="4056"/>
                    <a:pt x="0" y="10586"/>
                  </a:cubicBezTo>
                  <a:cubicBezTo>
                    <a:pt x="0" y="17087"/>
                    <a:pt x="3825" y="21115"/>
                    <a:pt x="10009" y="21115"/>
                  </a:cubicBezTo>
                  <a:cubicBezTo>
                    <a:pt x="16164" y="21115"/>
                    <a:pt x="20018" y="17087"/>
                    <a:pt x="20018" y="10586"/>
                  </a:cubicBezTo>
                  <a:cubicBezTo>
                    <a:pt x="20018" y="4056"/>
                    <a:pt x="16164" y="0"/>
                    <a:pt x="10009" y="0"/>
                  </a:cubicBezTo>
                  <a:moveTo>
                    <a:pt x="14467" y="10557"/>
                  </a:moveTo>
                  <a:cubicBezTo>
                    <a:pt x="14467" y="14671"/>
                    <a:pt x="13000" y="16685"/>
                    <a:pt x="10009" y="16685"/>
                  </a:cubicBezTo>
                  <a:cubicBezTo>
                    <a:pt x="7047" y="16685"/>
                    <a:pt x="5580" y="14671"/>
                    <a:pt x="5580" y="10557"/>
                  </a:cubicBezTo>
                  <a:cubicBezTo>
                    <a:pt x="5580" y="6444"/>
                    <a:pt x="7018" y="4459"/>
                    <a:pt x="10009" y="4459"/>
                  </a:cubicBezTo>
                  <a:cubicBezTo>
                    <a:pt x="13000" y="4459"/>
                    <a:pt x="14467" y="6473"/>
                    <a:pt x="14467" y="10557"/>
                  </a:cubicBezTo>
                </a:path>
              </a:pathLst>
            </a:custGeom>
            <a:grpFill/>
            <a:ln w="2874" cap="flat">
              <a:noFill/>
              <a:prstDash val="solid"/>
              <a:miter/>
            </a:ln>
          </p:spPr>
          <p:txBody>
            <a:bodyPr rtlCol="0" anchor="ctr"/>
            <a:lstStyle/>
            <a:p>
              <a:endParaRPr lang="en-US"/>
            </a:p>
          </p:txBody>
        </p:sp>
        <p:sp>
          <p:nvSpPr>
            <p:cNvPr id="10" name="Graphic 7">
              <a:extLst>
                <a:ext uri="{FF2B5EF4-FFF2-40B4-BE49-F238E27FC236}">
                  <a16:creationId xmlns:a16="http://schemas.microsoft.com/office/drawing/2014/main" id="{28873916-46EC-F340-89D5-CD59B394412A}"/>
                </a:ext>
              </a:extLst>
            </p:cNvPr>
            <p:cNvSpPr/>
            <p:nvPr/>
          </p:nvSpPr>
          <p:spPr>
            <a:xfrm>
              <a:off x="6106037" y="3416284"/>
              <a:ext cx="19212" cy="29255"/>
            </a:xfrm>
            <a:custGeom>
              <a:avLst/>
              <a:gdLst>
                <a:gd name="connsiteX0" fmla="*/ 10325 w 19212"/>
                <a:gd name="connsiteY0" fmla="*/ 8141 h 29255"/>
                <a:gd name="connsiteX1" fmla="*/ 5378 w 19212"/>
                <a:gd name="connsiteY1" fmla="*/ 9694 h 29255"/>
                <a:gd name="connsiteX2" fmla="*/ 5378 w 19212"/>
                <a:gd name="connsiteY2" fmla="*/ 288 h 29255"/>
                <a:gd name="connsiteX3" fmla="*/ 4746 w 19212"/>
                <a:gd name="connsiteY3" fmla="*/ 173 h 29255"/>
                <a:gd name="connsiteX4" fmla="*/ 2675 w 19212"/>
                <a:gd name="connsiteY4" fmla="*/ 0 h 29255"/>
                <a:gd name="connsiteX5" fmla="*/ 633 w 19212"/>
                <a:gd name="connsiteY5" fmla="*/ 173 h 29255"/>
                <a:gd name="connsiteX6" fmla="*/ 0 w 19212"/>
                <a:gd name="connsiteY6" fmla="*/ 288 h 29255"/>
                <a:gd name="connsiteX7" fmla="*/ 0 w 19212"/>
                <a:gd name="connsiteY7" fmla="*/ 28019 h 29255"/>
                <a:gd name="connsiteX8" fmla="*/ 518 w 19212"/>
                <a:gd name="connsiteY8" fmla="*/ 28192 h 29255"/>
                <a:gd name="connsiteX9" fmla="*/ 7277 w 19212"/>
                <a:gd name="connsiteY9" fmla="*/ 29256 h 29255"/>
                <a:gd name="connsiteX10" fmla="*/ 19213 w 19212"/>
                <a:gd name="connsiteY10" fmla="*/ 18238 h 29255"/>
                <a:gd name="connsiteX11" fmla="*/ 10325 w 19212"/>
                <a:gd name="connsiteY11" fmla="*/ 8141 h 29255"/>
                <a:gd name="connsiteX12" fmla="*/ 13662 w 19212"/>
                <a:gd name="connsiteY12" fmla="*/ 18382 h 29255"/>
                <a:gd name="connsiteX13" fmla="*/ 7737 w 19212"/>
                <a:gd name="connsiteY13" fmla="*/ 24653 h 29255"/>
                <a:gd name="connsiteX14" fmla="*/ 5378 w 19212"/>
                <a:gd name="connsiteY14" fmla="*/ 24423 h 29255"/>
                <a:gd name="connsiteX15" fmla="*/ 5378 w 19212"/>
                <a:gd name="connsiteY15" fmla="*/ 17174 h 29255"/>
                <a:gd name="connsiteX16" fmla="*/ 9606 w 19212"/>
                <a:gd name="connsiteY16" fmla="*/ 12744 h 29255"/>
                <a:gd name="connsiteX17" fmla="*/ 13662 w 19212"/>
                <a:gd name="connsiteY17" fmla="*/ 18382 h 29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212" h="29255">
                  <a:moveTo>
                    <a:pt x="10325" y="8141"/>
                  </a:moveTo>
                  <a:cubicBezTo>
                    <a:pt x="8427" y="8141"/>
                    <a:pt x="6673" y="8688"/>
                    <a:pt x="5378" y="9694"/>
                  </a:cubicBezTo>
                  <a:lnTo>
                    <a:pt x="5378" y="288"/>
                  </a:lnTo>
                  <a:lnTo>
                    <a:pt x="4746" y="173"/>
                  </a:lnTo>
                  <a:cubicBezTo>
                    <a:pt x="3969" y="29"/>
                    <a:pt x="3049" y="0"/>
                    <a:pt x="2675" y="0"/>
                  </a:cubicBezTo>
                  <a:cubicBezTo>
                    <a:pt x="2330" y="0"/>
                    <a:pt x="1409" y="29"/>
                    <a:pt x="633" y="173"/>
                  </a:cubicBezTo>
                  <a:lnTo>
                    <a:pt x="0" y="288"/>
                  </a:lnTo>
                  <a:lnTo>
                    <a:pt x="0" y="28019"/>
                  </a:lnTo>
                  <a:lnTo>
                    <a:pt x="518" y="28192"/>
                  </a:lnTo>
                  <a:cubicBezTo>
                    <a:pt x="2013" y="28681"/>
                    <a:pt x="4659" y="29256"/>
                    <a:pt x="7277" y="29256"/>
                  </a:cubicBezTo>
                  <a:cubicBezTo>
                    <a:pt x="14870" y="29256"/>
                    <a:pt x="19213" y="25229"/>
                    <a:pt x="19213" y="18238"/>
                  </a:cubicBezTo>
                  <a:cubicBezTo>
                    <a:pt x="19241" y="11823"/>
                    <a:pt x="15991" y="8141"/>
                    <a:pt x="10325" y="8141"/>
                  </a:cubicBezTo>
                  <a:moveTo>
                    <a:pt x="13662" y="18382"/>
                  </a:moveTo>
                  <a:cubicBezTo>
                    <a:pt x="13662" y="22438"/>
                    <a:pt x="11562" y="24653"/>
                    <a:pt x="7737" y="24653"/>
                  </a:cubicBezTo>
                  <a:cubicBezTo>
                    <a:pt x="6845" y="24653"/>
                    <a:pt x="6040" y="24567"/>
                    <a:pt x="5378" y="24423"/>
                  </a:cubicBezTo>
                  <a:lnTo>
                    <a:pt x="5378" y="17174"/>
                  </a:lnTo>
                  <a:cubicBezTo>
                    <a:pt x="5378" y="13060"/>
                    <a:pt x="8600" y="12744"/>
                    <a:pt x="9606" y="12744"/>
                  </a:cubicBezTo>
                  <a:cubicBezTo>
                    <a:pt x="11476" y="12744"/>
                    <a:pt x="13662" y="13405"/>
                    <a:pt x="13662" y="18382"/>
                  </a:cubicBezTo>
                </a:path>
              </a:pathLst>
            </a:custGeom>
            <a:grpFill/>
            <a:ln w="2874" cap="flat">
              <a:noFill/>
              <a:prstDash val="solid"/>
              <a:miter/>
            </a:ln>
          </p:spPr>
          <p:txBody>
            <a:bodyPr rtlCol="0" anchor="ctr"/>
            <a:lstStyle/>
            <a:p>
              <a:endParaRPr lang="en-US"/>
            </a:p>
          </p:txBody>
        </p:sp>
        <p:sp>
          <p:nvSpPr>
            <p:cNvPr id="11" name="Graphic 7">
              <a:extLst>
                <a:ext uri="{FF2B5EF4-FFF2-40B4-BE49-F238E27FC236}">
                  <a16:creationId xmlns:a16="http://schemas.microsoft.com/office/drawing/2014/main" id="{C8E5E52D-0497-4844-A1CB-94C6CF995A44}"/>
                </a:ext>
              </a:extLst>
            </p:cNvPr>
            <p:cNvSpPr/>
            <p:nvPr/>
          </p:nvSpPr>
          <p:spPr>
            <a:xfrm>
              <a:off x="6128384" y="3424426"/>
              <a:ext cx="19212" cy="21085"/>
            </a:xfrm>
            <a:custGeom>
              <a:avLst/>
              <a:gdLst>
                <a:gd name="connsiteX0" fmla="*/ 10124 w 19212"/>
                <a:gd name="connsiteY0" fmla="*/ 0 h 21085"/>
                <a:gd name="connsiteX1" fmla="*/ 0 w 19212"/>
                <a:gd name="connsiteY1" fmla="*/ 10672 h 21085"/>
                <a:gd name="connsiteX2" fmla="*/ 11015 w 19212"/>
                <a:gd name="connsiteY2" fmla="*/ 21086 h 21085"/>
                <a:gd name="connsiteX3" fmla="*/ 17487 w 19212"/>
                <a:gd name="connsiteY3" fmla="*/ 19993 h 21085"/>
                <a:gd name="connsiteX4" fmla="*/ 17976 w 19212"/>
                <a:gd name="connsiteY4" fmla="*/ 19792 h 21085"/>
                <a:gd name="connsiteX5" fmla="*/ 17947 w 19212"/>
                <a:gd name="connsiteY5" fmla="*/ 19274 h 21085"/>
                <a:gd name="connsiteX6" fmla="*/ 17113 w 19212"/>
                <a:gd name="connsiteY6" fmla="*/ 16052 h 21085"/>
                <a:gd name="connsiteX7" fmla="*/ 16796 w 19212"/>
                <a:gd name="connsiteY7" fmla="*/ 15505 h 21085"/>
                <a:gd name="connsiteX8" fmla="*/ 16193 w 19212"/>
                <a:gd name="connsiteY8" fmla="*/ 15735 h 21085"/>
                <a:gd name="connsiteX9" fmla="*/ 11246 w 19212"/>
                <a:gd name="connsiteY9" fmla="*/ 16598 h 21085"/>
                <a:gd name="connsiteX10" fmla="*/ 5637 w 19212"/>
                <a:gd name="connsiteY10" fmla="*/ 12197 h 21085"/>
                <a:gd name="connsiteX11" fmla="*/ 19040 w 19212"/>
                <a:gd name="connsiteY11" fmla="*/ 12197 h 21085"/>
                <a:gd name="connsiteX12" fmla="*/ 19126 w 19212"/>
                <a:gd name="connsiteY12" fmla="*/ 11075 h 21085"/>
                <a:gd name="connsiteX13" fmla="*/ 19212 w 19212"/>
                <a:gd name="connsiteY13" fmla="*/ 9378 h 21085"/>
                <a:gd name="connsiteX14" fmla="*/ 10124 w 19212"/>
                <a:gd name="connsiteY14" fmla="*/ 0 h 21085"/>
                <a:gd name="connsiteX15" fmla="*/ 10009 w 19212"/>
                <a:gd name="connsiteY15" fmla="*/ 4401 h 21085"/>
                <a:gd name="connsiteX16" fmla="*/ 13834 w 19212"/>
                <a:gd name="connsiteY16" fmla="*/ 7997 h 21085"/>
                <a:gd name="connsiteX17" fmla="*/ 5752 w 19212"/>
                <a:gd name="connsiteY17" fmla="*/ 7997 h 21085"/>
                <a:gd name="connsiteX18" fmla="*/ 10009 w 19212"/>
                <a:gd name="connsiteY18" fmla="*/ 4401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212" h="21085">
                  <a:moveTo>
                    <a:pt x="10124" y="0"/>
                  </a:moveTo>
                  <a:cubicBezTo>
                    <a:pt x="3883" y="0"/>
                    <a:pt x="0" y="4085"/>
                    <a:pt x="0" y="10672"/>
                  </a:cubicBezTo>
                  <a:cubicBezTo>
                    <a:pt x="0" y="17404"/>
                    <a:pt x="3911" y="21086"/>
                    <a:pt x="11015" y="21086"/>
                  </a:cubicBezTo>
                  <a:cubicBezTo>
                    <a:pt x="13604" y="21086"/>
                    <a:pt x="15703" y="20741"/>
                    <a:pt x="17487" y="19993"/>
                  </a:cubicBezTo>
                  <a:lnTo>
                    <a:pt x="17976" y="19792"/>
                  </a:lnTo>
                  <a:lnTo>
                    <a:pt x="17947" y="19274"/>
                  </a:lnTo>
                  <a:cubicBezTo>
                    <a:pt x="17889" y="18094"/>
                    <a:pt x="17573" y="16857"/>
                    <a:pt x="17113" y="16052"/>
                  </a:cubicBezTo>
                  <a:lnTo>
                    <a:pt x="16796" y="15505"/>
                  </a:lnTo>
                  <a:lnTo>
                    <a:pt x="16193" y="15735"/>
                  </a:lnTo>
                  <a:cubicBezTo>
                    <a:pt x="14668" y="16311"/>
                    <a:pt x="13000" y="16598"/>
                    <a:pt x="11246" y="16598"/>
                  </a:cubicBezTo>
                  <a:cubicBezTo>
                    <a:pt x="7708" y="16598"/>
                    <a:pt x="5982" y="15246"/>
                    <a:pt x="5637" y="12197"/>
                  </a:cubicBezTo>
                  <a:lnTo>
                    <a:pt x="19040" y="12197"/>
                  </a:lnTo>
                  <a:lnTo>
                    <a:pt x="19126" y="11075"/>
                  </a:lnTo>
                  <a:cubicBezTo>
                    <a:pt x="19155" y="10586"/>
                    <a:pt x="19212" y="9953"/>
                    <a:pt x="19212" y="9378"/>
                  </a:cubicBezTo>
                  <a:cubicBezTo>
                    <a:pt x="19212" y="3682"/>
                    <a:pt x="15646" y="0"/>
                    <a:pt x="10124" y="0"/>
                  </a:cubicBezTo>
                  <a:moveTo>
                    <a:pt x="10009" y="4401"/>
                  </a:moveTo>
                  <a:cubicBezTo>
                    <a:pt x="12971" y="4401"/>
                    <a:pt x="13690" y="6703"/>
                    <a:pt x="13834" y="7997"/>
                  </a:cubicBezTo>
                  <a:lnTo>
                    <a:pt x="5752" y="7997"/>
                  </a:lnTo>
                  <a:cubicBezTo>
                    <a:pt x="6270" y="5581"/>
                    <a:pt x="7651" y="4401"/>
                    <a:pt x="10009" y="4401"/>
                  </a:cubicBezTo>
                </a:path>
              </a:pathLst>
            </a:custGeom>
            <a:grpFill/>
            <a:ln w="2874" cap="flat">
              <a:noFill/>
              <a:prstDash val="solid"/>
              <a:miter/>
            </a:ln>
          </p:spPr>
          <p:txBody>
            <a:bodyPr rtlCol="0" anchor="ctr"/>
            <a:lstStyle/>
            <a:p>
              <a:endParaRPr lang="en-US"/>
            </a:p>
          </p:txBody>
        </p:sp>
        <p:sp>
          <p:nvSpPr>
            <p:cNvPr id="12" name="Graphic 7">
              <a:extLst>
                <a:ext uri="{FF2B5EF4-FFF2-40B4-BE49-F238E27FC236}">
                  <a16:creationId xmlns:a16="http://schemas.microsoft.com/office/drawing/2014/main" id="{E3C2CC3B-E4CB-2F46-9C73-4CA7A0D629BD}"/>
                </a:ext>
              </a:extLst>
            </p:cNvPr>
            <p:cNvSpPr/>
            <p:nvPr/>
          </p:nvSpPr>
          <p:spPr>
            <a:xfrm>
              <a:off x="6151307" y="3424684"/>
              <a:ext cx="12051" cy="20539"/>
            </a:xfrm>
            <a:custGeom>
              <a:avLst/>
              <a:gdLst>
                <a:gd name="connsiteX0" fmla="*/ 11735 w 12051"/>
                <a:gd name="connsiteY0" fmla="*/ 201 h 20539"/>
                <a:gd name="connsiteX1" fmla="*/ 11217 w 12051"/>
                <a:gd name="connsiteY1" fmla="*/ 144 h 20539"/>
                <a:gd name="connsiteX2" fmla="*/ 9923 w 12051"/>
                <a:gd name="connsiteY2" fmla="*/ 58 h 20539"/>
                <a:gd name="connsiteX3" fmla="*/ 4947 w 12051"/>
                <a:gd name="connsiteY3" fmla="*/ 1985 h 20539"/>
                <a:gd name="connsiteX4" fmla="*/ 4746 w 12051"/>
                <a:gd name="connsiteY4" fmla="*/ 777 h 20539"/>
                <a:gd name="connsiteX5" fmla="*/ 4659 w 12051"/>
                <a:gd name="connsiteY5" fmla="*/ 288 h 20539"/>
                <a:gd name="connsiteX6" fmla="*/ 4171 w 12051"/>
                <a:gd name="connsiteY6" fmla="*/ 173 h 20539"/>
                <a:gd name="connsiteX7" fmla="*/ 2387 w 12051"/>
                <a:gd name="connsiteY7" fmla="*/ 0 h 20539"/>
                <a:gd name="connsiteX8" fmla="*/ 633 w 12051"/>
                <a:gd name="connsiteY8" fmla="*/ 173 h 20539"/>
                <a:gd name="connsiteX9" fmla="*/ 0 w 12051"/>
                <a:gd name="connsiteY9" fmla="*/ 288 h 20539"/>
                <a:gd name="connsiteX10" fmla="*/ 0 w 12051"/>
                <a:gd name="connsiteY10" fmla="*/ 20281 h 20539"/>
                <a:gd name="connsiteX11" fmla="*/ 633 w 12051"/>
                <a:gd name="connsiteY11" fmla="*/ 20396 h 20539"/>
                <a:gd name="connsiteX12" fmla="*/ 2704 w 12051"/>
                <a:gd name="connsiteY12" fmla="*/ 20540 h 20539"/>
                <a:gd name="connsiteX13" fmla="*/ 4746 w 12051"/>
                <a:gd name="connsiteY13" fmla="*/ 20367 h 20539"/>
                <a:gd name="connsiteX14" fmla="*/ 5378 w 12051"/>
                <a:gd name="connsiteY14" fmla="*/ 20252 h 20539"/>
                <a:gd name="connsiteX15" fmla="*/ 5378 w 12051"/>
                <a:gd name="connsiteY15" fmla="*/ 10327 h 20539"/>
                <a:gd name="connsiteX16" fmla="*/ 9951 w 12051"/>
                <a:gd name="connsiteY16" fmla="*/ 4861 h 20539"/>
                <a:gd name="connsiteX17" fmla="*/ 10354 w 12051"/>
                <a:gd name="connsiteY17" fmla="*/ 4861 h 20539"/>
                <a:gd name="connsiteX18" fmla="*/ 10929 w 12051"/>
                <a:gd name="connsiteY18" fmla="*/ 4919 h 20539"/>
                <a:gd name="connsiteX19" fmla="*/ 11706 w 12051"/>
                <a:gd name="connsiteY19" fmla="*/ 5121 h 20539"/>
                <a:gd name="connsiteX20" fmla="*/ 11850 w 12051"/>
                <a:gd name="connsiteY20" fmla="*/ 4344 h 20539"/>
                <a:gd name="connsiteX21" fmla="*/ 12051 w 12051"/>
                <a:gd name="connsiteY21" fmla="*/ 2359 h 20539"/>
                <a:gd name="connsiteX22" fmla="*/ 11878 w 12051"/>
                <a:gd name="connsiteY22" fmla="*/ 719 h 20539"/>
                <a:gd name="connsiteX23" fmla="*/ 11735 w 12051"/>
                <a:gd name="connsiteY23" fmla="*/ 201 h 2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51" h="20539">
                  <a:moveTo>
                    <a:pt x="11735" y="201"/>
                  </a:moveTo>
                  <a:lnTo>
                    <a:pt x="11217" y="144"/>
                  </a:lnTo>
                  <a:cubicBezTo>
                    <a:pt x="10901" y="115"/>
                    <a:pt x="10383" y="58"/>
                    <a:pt x="9923" y="58"/>
                  </a:cubicBezTo>
                  <a:cubicBezTo>
                    <a:pt x="7967" y="58"/>
                    <a:pt x="6299" y="690"/>
                    <a:pt x="4947" y="1985"/>
                  </a:cubicBezTo>
                  <a:cubicBezTo>
                    <a:pt x="4890" y="1496"/>
                    <a:pt x="4803" y="1064"/>
                    <a:pt x="4746" y="777"/>
                  </a:cubicBezTo>
                  <a:lnTo>
                    <a:pt x="4659" y="288"/>
                  </a:lnTo>
                  <a:lnTo>
                    <a:pt x="4171" y="173"/>
                  </a:lnTo>
                  <a:cubicBezTo>
                    <a:pt x="3710" y="58"/>
                    <a:pt x="3106" y="0"/>
                    <a:pt x="2387" y="0"/>
                  </a:cubicBezTo>
                  <a:cubicBezTo>
                    <a:pt x="1726" y="0"/>
                    <a:pt x="1208" y="58"/>
                    <a:pt x="633" y="173"/>
                  </a:cubicBezTo>
                  <a:lnTo>
                    <a:pt x="0" y="288"/>
                  </a:lnTo>
                  <a:lnTo>
                    <a:pt x="0" y="20281"/>
                  </a:lnTo>
                  <a:lnTo>
                    <a:pt x="633" y="20396"/>
                  </a:lnTo>
                  <a:cubicBezTo>
                    <a:pt x="1409" y="20540"/>
                    <a:pt x="2272" y="20540"/>
                    <a:pt x="2704" y="20540"/>
                  </a:cubicBezTo>
                  <a:cubicBezTo>
                    <a:pt x="3164" y="20540"/>
                    <a:pt x="4027" y="20511"/>
                    <a:pt x="4746" y="20367"/>
                  </a:cubicBezTo>
                  <a:lnTo>
                    <a:pt x="5378" y="20252"/>
                  </a:lnTo>
                  <a:lnTo>
                    <a:pt x="5378" y="10327"/>
                  </a:lnTo>
                  <a:cubicBezTo>
                    <a:pt x="5378" y="6588"/>
                    <a:pt x="6845" y="4861"/>
                    <a:pt x="9951" y="4861"/>
                  </a:cubicBezTo>
                  <a:lnTo>
                    <a:pt x="10354" y="4861"/>
                  </a:lnTo>
                  <a:cubicBezTo>
                    <a:pt x="10440" y="4861"/>
                    <a:pt x="10699" y="4861"/>
                    <a:pt x="10929" y="4919"/>
                  </a:cubicBezTo>
                  <a:lnTo>
                    <a:pt x="11706" y="5121"/>
                  </a:lnTo>
                  <a:lnTo>
                    <a:pt x="11850" y="4344"/>
                  </a:lnTo>
                  <a:cubicBezTo>
                    <a:pt x="11994" y="3682"/>
                    <a:pt x="12051" y="2963"/>
                    <a:pt x="12051" y="2359"/>
                  </a:cubicBezTo>
                  <a:cubicBezTo>
                    <a:pt x="12051" y="1697"/>
                    <a:pt x="11994" y="1180"/>
                    <a:pt x="11878" y="719"/>
                  </a:cubicBezTo>
                  <a:lnTo>
                    <a:pt x="11735" y="201"/>
                  </a:lnTo>
                  <a:close/>
                </a:path>
              </a:pathLst>
            </a:custGeom>
            <a:grpFill/>
            <a:ln w="2874" cap="flat">
              <a:noFill/>
              <a:prstDash val="solid"/>
              <a:miter/>
            </a:ln>
          </p:spPr>
          <p:txBody>
            <a:bodyPr rtlCol="0" anchor="ctr"/>
            <a:lstStyle/>
            <a:p>
              <a:endParaRPr lang="en-US"/>
            </a:p>
          </p:txBody>
        </p:sp>
        <p:sp>
          <p:nvSpPr>
            <p:cNvPr id="13" name="Graphic 7">
              <a:extLst>
                <a:ext uri="{FF2B5EF4-FFF2-40B4-BE49-F238E27FC236}">
                  <a16:creationId xmlns:a16="http://schemas.microsoft.com/office/drawing/2014/main" id="{C32F97D5-4102-ED44-8BC6-305FA7CD95E9}"/>
                </a:ext>
              </a:extLst>
            </p:cNvPr>
            <p:cNvSpPr/>
            <p:nvPr/>
          </p:nvSpPr>
          <p:spPr>
            <a:xfrm>
              <a:off x="6175610" y="3424454"/>
              <a:ext cx="16738" cy="21114"/>
            </a:xfrm>
            <a:custGeom>
              <a:avLst/>
              <a:gdLst>
                <a:gd name="connsiteX0" fmla="*/ 15819 w 16738"/>
                <a:gd name="connsiteY0" fmla="*/ 16225 h 21114"/>
                <a:gd name="connsiteX1" fmla="*/ 15502 w 16738"/>
                <a:gd name="connsiteY1" fmla="*/ 15707 h 21114"/>
                <a:gd name="connsiteX2" fmla="*/ 14927 w 16738"/>
                <a:gd name="connsiteY2" fmla="*/ 15908 h 21114"/>
                <a:gd name="connsiteX3" fmla="*/ 11044 w 16738"/>
                <a:gd name="connsiteY3" fmla="*/ 16512 h 21114"/>
                <a:gd name="connsiteX4" fmla="*/ 5579 w 16738"/>
                <a:gd name="connsiteY4" fmla="*/ 10528 h 21114"/>
                <a:gd name="connsiteX5" fmla="*/ 10728 w 16738"/>
                <a:gd name="connsiteY5" fmla="*/ 4516 h 21114"/>
                <a:gd name="connsiteX6" fmla="*/ 14812 w 16738"/>
                <a:gd name="connsiteY6" fmla="*/ 5091 h 21114"/>
                <a:gd name="connsiteX7" fmla="*/ 15416 w 16738"/>
                <a:gd name="connsiteY7" fmla="*/ 5293 h 21114"/>
                <a:gd name="connsiteX8" fmla="*/ 15703 w 16738"/>
                <a:gd name="connsiteY8" fmla="*/ 4718 h 21114"/>
                <a:gd name="connsiteX9" fmla="*/ 16451 w 16738"/>
                <a:gd name="connsiteY9" fmla="*/ 1496 h 21114"/>
                <a:gd name="connsiteX10" fmla="*/ 16451 w 16738"/>
                <a:gd name="connsiteY10" fmla="*/ 978 h 21114"/>
                <a:gd name="connsiteX11" fmla="*/ 15962 w 16738"/>
                <a:gd name="connsiteY11" fmla="*/ 805 h 21114"/>
                <a:gd name="connsiteX12" fmla="*/ 10469 w 16738"/>
                <a:gd name="connsiteY12" fmla="*/ 0 h 21114"/>
                <a:gd name="connsiteX13" fmla="*/ 0 w 16738"/>
                <a:gd name="connsiteY13" fmla="*/ 10586 h 21114"/>
                <a:gd name="connsiteX14" fmla="*/ 10728 w 16738"/>
                <a:gd name="connsiteY14" fmla="*/ 21115 h 21114"/>
                <a:gd name="connsiteX15" fmla="*/ 16221 w 16738"/>
                <a:gd name="connsiteY15" fmla="*/ 20223 h 21114"/>
                <a:gd name="connsiteX16" fmla="*/ 16739 w 16738"/>
                <a:gd name="connsiteY16" fmla="*/ 20022 h 21114"/>
                <a:gd name="connsiteX17" fmla="*/ 16710 w 16738"/>
                <a:gd name="connsiteY17" fmla="*/ 19475 h 21114"/>
                <a:gd name="connsiteX18" fmla="*/ 15819 w 16738"/>
                <a:gd name="connsiteY18" fmla="*/ 16225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738" h="21114">
                  <a:moveTo>
                    <a:pt x="15819" y="16225"/>
                  </a:moveTo>
                  <a:lnTo>
                    <a:pt x="15502" y="15707"/>
                  </a:lnTo>
                  <a:lnTo>
                    <a:pt x="14927" y="15908"/>
                  </a:lnTo>
                  <a:cubicBezTo>
                    <a:pt x="13690" y="16339"/>
                    <a:pt x="12540" y="16512"/>
                    <a:pt x="11044" y="16512"/>
                  </a:cubicBezTo>
                  <a:cubicBezTo>
                    <a:pt x="7363" y="16512"/>
                    <a:pt x="5579" y="14556"/>
                    <a:pt x="5579" y="10528"/>
                  </a:cubicBezTo>
                  <a:cubicBezTo>
                    <a:pt x="5579" y="7767"/>
                    <a:pt x="6471" y="4516"/>
                    <a:pt x="10728" y="4516"/>
                  </a:cubicBezTo>
                  <a:cubicBezTo>
                    <a:pt x="12223" y="4516"/>
                    <a:pt x="13575" y="4718"/>
                    <a:pt x="14812" y="5091"/>
                  </a:cubicBezTo>
                  <a:lnTo>
                    <a:pt x="15416" y="5293"/>
                  </a:lnTo>
                  <a:lnTo>
                    <a:pt x="15703" y="4718"/>
                  </a:lnTo>
                  <a:cubicBezTo>
                    <a:pt x="16221" y="3711"/>
                    <a:pt x="16451" y="2359"/>
                    <a:pt x="16451" y="1496"/>
                  </a:cubicBezTo>
                  <a:lnTo>
                    <a:pt x="16451" y="978"/>
                  </a:lnTo>
                  <a:lnTo>
                    <a:pt x="15962" y="805"/>
                  </a:lnTo>
                  <a:cubicBezTo>
                    <a:pt x="14409" y="230"/>
                    <a:pt x="12770" y="0"/>
                    <a:pt x="10469" y="0"/>
                  </a:cubicBezTo>
                  <a:cubicBezTo>
                    <a:pt x="4113" y="0"/>
                    <a:pt x="0" y="4142"/>
                    <a:pt x="0" y="10586"/>
                  </a:cubicBezTo>
                  <a:cubicBezTo>
                    <a:pt x="0" y="17289"/>
                    <a:pt x="3911" y="21115"/>
                    <a:pt x="10728" y="21115"/>
                  </a:cubicBezTo>
                  <a:cubicBezTo>
                    <a:pt x="12741" y="21115"/>
                    <a:pt x="14582" y="20827"/>
                    <a:pt x="16221" y="20223"/>
                  </a:cubicBezTo>
                  <a:lnTo>
                    <a:pt x="16739" y="20022"/>
                  </a:lnTo>
                  <a:lnTo>
                    <a:pt x="16710" y="19475"/>
                  </a:lnTo>
                  <a:cubicBezTo>
                    <a:pt x="16681" y="18324"/>
                    <a:pt x="16336" y="17087"/>
                    <a:pt x="15819" y="16225"/>
                  </a:cubicBezTo>
                </a:path>
              </a:pathLst>
            </a:custGeom>
            <a:grpFill/>
            <a:ln w="2874" cap="flat">
              <a:noFill/>
              <a:prstDash val="solid"/>
              <a:miter/>
            </a:ln>
          </p:spPr>
          <p:txBody>
            <a:bodyPr rtlCol="0" anchor="ctr"/>
            <a:lstStyle/>
            <a:p>
              <a:endParaRPr lang="en-US"/>
            </a:p>
          </p:txBody>
        </p:sp>
        <p:sp>
          <p:nvSpPr>
            <p:cNvPr id="14" name="Graphic 7">
              <a:extLst>
                <a:ext uri="{FF2B5EF4-FFF2-40B4-BE49-F238E27FC236}">
                  <a16:creationId xmlns:a16="http://schemas.microsoft.com/office/drawing/2014/main" id="{B284B7D2-A197-2E4D-B0CE-6029FB1071A2}"/>
                </a:ext>
              </a:extLst>
            </p:cNvPr>
            <p:cNvSpPr/>
            <p:nvPr/>
          </p:nvSpPr>
          <p:spPr>
            <a:xfrm>
              <a:off x="6194592" y="3424426"/>
              <a:ext cx="16997" cy="21085"/>
            </a:xfrm>
            <a:custGeom>
              <a:avLst/>
              <a:gdLst>
                <a:gd name="connsiteX0" fmla="*/ 8312 w 16997"/>
                <a:gd name="connsiteY0" fmla="*/ 0 h 21085"/>
                <a:gd name="connsiteX1" fmla="*/ 2128 w 16997"/>
                <a:gd name="connsiteY1" fmla="*/ 863 h 21085"/>
                <a:gd name="connsiteX2" fmla="*/ 1582 w 16997"/>
                <a:gd name="connsiteY2" fmla="*/ 1036 h 21085"/>
                <a:gd name="connsiteX3" fmla="*/ 1582 w 16997"/>
                <a:gd name="connsiteY3" fmla="*/ 1582 h 21085"/>
                <a:gd name="connsiteX4" fmla="*/ 2445 w 16997"/>
                <a:gd name="connsiteY4" fmla="*/ 4861 h 21085"/>
                <a:gd name="connsiteX5" fmla="*/ 2761 w 16997"/>
                <a:gd name="connsiteY5" fmla="*/ 5351 h 21085"/>
                <a:gd name="connsiteX6" fmla="*/ 3308 w 16997"/>
                <a:gd name="connsiteY6" fmla="*/ 5178 h 21085"/>
                <a:gd name="connsiteX7" fmla="*/ 7938 w 16997"/>
                <a:gd name="connsiteY7" fmla="*/ 4487 h 21085"/>
                <a:gd name="connsiteX8" fmla="*/ 11706 w 16997"/>
                <a:gd name="connsiteY8" fmla="*/ 7393 h 21085"/>
                <a:gd name="connsiteX9" fmla="*/ 9117 w 16997"/>
                <a:gd name="connsiteY9" fmla="*/ 7307 h 21085"/>
                <a:gd name="connsiteX10" fmla="*/ 0 w 16997"/>
                <a:gd name="connsiteY10" fmla="*/ 14355 h 21085"/>
                <a:gd name="connsiteX11" fmla="*/ 9002 w 16997"/>
                <a:gd name="connsiteY11" fmla="*/ 21086 h 21085"/>
                <a:gd name="connsiteX12" fmla="*/ 16394 w 16997"/>
                <a:gd name="connsiteY12" fmla="*/ 20166 h 21085"/>
                <a:gd name="connsiteX13" fmla="*/ 16998 w 16997"/>
                <a:gd name="connsiteY13" fmla="*/ 20022 h 21085"/>
                <a:gd name="connsiteX14" fmla="*/ 16998 w 16997"/>
                <a:gd name="connsiteY14" fmla="*/ 7681 h 21085"/>
                <a:gd name="connsiteX15" fmla="*/ 8312 w 16997"/>
                <a:gd name="connsiteY15" fmla="*/ 0 h 21085"/>
                <a:gd name="connsiteX16" fmla="*/ 11677 w 16997"/>
                <a:gd name="connsiteY16" fmla="*/ 11794 h 21085"/>
                <a:gd name="connsiteX17" fmla="*/ 11677 w 16997"/>
                <a:gd name="connsiteY17" fmla="*/ 16455 h 21085"/>
                <a:gd name="connsiteX18" fmla="*/ 8916 w 16997"/>
                <a:gd name="connsiteY18" fmla="*/ 16685 h 21085"/>
                <a:gd name="connsiteX19" fmla="*/ 5321 w 16997"/>
                <a:gd name="connsiteY19" fmla="*/ 14297 h 21085"/>
                <a:gd name="connsiteX20" fmla="*/ 9462 w 16997"/>
                <a:gd name="connsiteY20" fmla="*/ 11650 h 21085"/>
                <a:gd name="connsiteX21" fmla="*/ 11677 w 16997"/>
                <a:gd name="connsiteY21" fmla="*/ 11794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997" h="21085">
                  <a:moveTo>
                    <a:pt x="8312" y="0"/>
                  </a:moveTo>
                  <a:cubicBezTo>
                    <a:pt x="6184" y="0"/>
                    <a:pt x="3854" y="316"/>
                    <a:pt x="2128" y="863"/>
                  </a:cubicBezTo>
                  <a:lnTo>
                    <a:pt x="1582" y="1036"/>
                  </a:lnTo>
                  <a:lnTo>
                    <a:pt x="1582" y="1582"/>
                  </a:lnTo>
                  <a:cubicBezTo>
                    <a:pt x="1582" y="2877"/>
                    <a:pt x="1870" y="3941"/>
                    <a:pt x="2445" y="4861"/>
                  </a:cubicBezTo>
                  <a:lnTo>
                    <a:pt x="2761" y="5351"/>
                  </a:lnTo>
                  <a:lnTo>
                    <a:pt x="3308" y="5178"/>
                  </a:lnTo>
                  <a:cubicBezTo>
                    <a:pt x="4976" y="4689"/>
                    <a:pt x="6385" y="4487"/>
                    <a:pt x="7938" y="4487"/>
                  </a:cubicBezTo>
                  <a:cubicBezTo>
                    <a:pt x="10987" y="4487"/>
                    <a:pt x="11648" y="5609"/>
                    <a:pt x="11706" y="7393"/>
                  </a:cubicBezTo>
                  <a:cubicBezTo>
                    <a:pt x="10987" y="7335"/>
                    <a:pt x="10153" y="7307"/>
                    <a:pt x="9117" y="7307"/>
                  </a:cubicBezTo>
                  <a:cubicBezTo>
                    <a:pt x="3595" y="7307"/>
                    <a:pt x="0" y="10068"/>
                    <a:pt x="0" y="14355"/>
                  </a:cubicBezTo>
                  <a:cubicBezTo>
                    <a:pt x="0" y="19935"/>
                    <a:pt x="4889" y="21086"/>
                    <a:pt x="9002" y="21086"/>
                  </a:cubicBezTo>
                  <a:cubicBezTo>
                    <a:pt x="11102" y="21086"/>
                    <a:pt x="13604" y="20770"/>
                    <a:pt x="16394" y="20166"/>
                  </a:cubicBezTo>
                  <a:lnTo>
                    <a:pt x="16998" y="20022"/>
                  </a:lnTo>
                  <a:lnTo>
                    <a:pt x="16998" y="7681"/>
                  </a:lnTo>
                  <a:cubicBezTo>
                    <a:pt x="16969" y="2589"/>
                    <a:pt x="14035" y="0"/>
                    <a:pt x="8312" y="0"/>
                  </a:cubicBezTo>
                  <a:moveTo>
                    <a:pt x="11677" y="11794"/>
                  </a:moveTo>
                  <a:lnTo>
                    <a:pt x="11677" y="16455"/>
                  </a:lnTo>
                  <a:cubicBezTo>
                    <a:pt x="10900" y="16598"/>
                    <a:pt x="9922" y="16685"/>
                    <a:pt x="8916" y="16685"/>
                  </a:cubicBezTo>
                  <a:cubicBezTo>
                    <a:pt x="6299" y="16685"/>
                    <a:pt x="5321" y="16052"/>
                    <a:pt x="5321" y="14297"/>
                  </a:cubicBezTo>
                  <a:cubicBezTo>
                    <a:pt x="5321" y="13175"/>
                    <a:pt x="5752" y="11650"/>
                    <a:pt x="9462" y="11650"/>
                  </a:cubicBezTo>
                  <a:cubicBezTo>
                    <a:pt x="10066" y="11650"/>
                    <a:pt x="10987" y="11708"/>
                    <a:pt x="11677" y="11794"/>
                  </a:cubicBezTo>
                </a:path>
              </a:pathLst>
            </a:custGeom>
            <a:grpFill/>
            <a:ln w="2874" cap="flat">
              <a:noFill/>
              <a:prstDash val="solid"/>
              <a:miter/>
            </a:ln>
          </p:spPr>
          <p:txBody>
            <a:bodyPr rtlCol="0" anchor="ctr"/>
            <a:lstStyle/>
            <a:p>
              <a:endParaRPr lang="en-US"/>
            </a:p>
          </p:txBody>
        </p:sp>
        <p:sp>
          <p:nvSpPr>
            <p:cNvPr id="15" name="Graphic 7">
              <a:extLst>
                <a:ext uri="{FF2B5EF4-FFF2-40B4-BE49-F238E27FC236}">
                  <a16:creationId xmlns:a16="http://schemas.microsoft.com/office/drawing/2014/main" id="{857AB265-9A1B-ED4C-AA45-7544EAB4CD87}"/>
                </a:ext>
              </a:extLst>
            </p:cNvPr>
            <p:cNvSpPr/>
            <p:nvPr/>
          </p:nvSpPr>
          <p:spPr>
            <a:xfrm>
              <a:off x="6166579" y="3424224"/>
              <a:ext cx="5320" cy="21172"/>
            </a:xfrm>
            <a:custGeom>
              <a:avLst/>
              <a:gdLst>
                <a:gd name="connsiteX0" fmla="*/ 4688 w 5320"/>
                <a:gd name="connsiteY0" fmla="*/ 144 h 21172"/>
                <a:gd name="connsiteX1" fmla="*/ 2675 w 5320"/>
                <a:gd name="connsiteY1" fmla="*/ 0 h 21172"/>
                <a:gd name="connsiteX2" fmla="*/ 633 w 5320"/>
                <a:gd name="connsiteY2" fmla="*/ 144 h 21172"/>
                <a:gd name="connsiteX3" fmla="*/ 0 w 5320"/>
                <a:gd name="connsiteY3" fmla="*/ 259 h 21172"/>
                <a:gd name="connsiteX4" fmla="*/ 0 w 5320"/>
                <a:gd name="connsiteY4" fmla="*/ 20885 h 21172"/>
                <a:gd name="connsiteX5" fmla="*/ 633 w 5320"/>
                <a:gd name="connsiteY5" fmla="*/ 21000 h 21172"/>
                <a:gd name="connsiteX6" fmla="*/ 2646 w 5320"/>
                <a:gd name="connsiteY6" fmla="*/ 21172 h 21172"/>
                <a:gd name="connsiteX7" fmla="*/ 4688 w 5320"/>
                <a:gd name="connsiteY7" fmla="*/ 21000 h 21172"/>
                <a:gd name="connsiteX8" fmla="*/ 5321 w 5320"/>
                <a:gd name="connsiteY8" fmla="*/ 20885 h 21172"/>
                <a:gd name="connsiteX9" fmla="*/ 5321 w 5320"/>
                <a:gd name="connsiteY9" fmla="*/ 259 h 21172"/>
                <a:gd name="connsiteX10" fmla="*/ 4688 w 5320"/>
                <a:gd name="connsiteY10" fmla="*/ 144 h 21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20" h="21172">
                  <a:moveTo>
                    <a:pt x="4688" y="144"/>
                  </a:moveTo>
                  <a:cubicBezTo>
                    <a:pt x="4055" y="29"/>
                    <a:pt x="3250" y="0"/>
                    <a:pt x="2675" y="0"/>
                  </a:cubicBezTo>
                  <a:cubicBezTo>
                    <a:pt x="2215" y="0"/>
                    <a:pt x="1352" y="29"/>
                    <a:pt x="633" y="144"/>
                  </a:cubicBezTo>
                  <a:lnTo>
                    <a:pt x="0" y="259"/>
                  </a:lnTo>
                  <a:lnTo>
                    <a:pt x="0" y="20885"/>
                  </a:lnTo>
                  <a:lnTo>
                    <a:pt x="633" y="21000"/>
                  </a:lnTo>
                  <a:cubicBezTo>
                    <a:pt x="1265" y="21115"/>
                    <a:pt x="2071" y="21172"/>
                    <a:pt x="2646" y="21172"/>
                  </a:cubicBezTo>
                  <a:cubicBezTo>
                    <a:pt x="3106" y="21172"/>
                    <a:pt x="3969" y="21144"/>
                    <a:pt x="4688" y="21000"/>
                  </a:cubicBezTo>
                  <a:lnTo>
                    <a:pt x="5321" y="20885"/>
                  </a:lnTo>
                  <a:lnTo>
                    <a:pt x="5321" y="259"/>
                  </a:lnTo>
                  <a:lnTo>
                    <a:pt x="4688" y="144"/>
                  </a:lnTo>
                  <a:close/>
                </a:path>
              </a:pathLst>
            </a:custGeom>
            <a:grpFill/>
            <a:ln w="2874" cap="flat">
              <a:noFill/>
              <a:prstDash val="solid"/>
              <a:miter/>
            </a:ln>
          </p:spPr>
          <p:txBody>
            <a:bodyPr rtlCol="0" anchor="ctr"/>
            <a:lstStyle/>
            <a:p>
              <a:endParaRPr lang="en-US"/>
            </a:p>
          </p:txBody>
        </p:sp>
        <p:sp>
          <p:nvSpPr>
            <p:cNvPr id="16" name="Graphic 7">
              <a:extLst>
                <a:ext uri="{FF2B5EF4-FFF2-40B4-BE49-F238E27FC236}">
                  <a16:creationId xmlns:a16="http://schemas.microsoft.com/office/drawing/2014/main" id="{2D1D80C5-310B-C44A-9784-9D4C28CD9BB7}"/>
                </a:ext>
              </a:extLst>
            </p:cNvPr>
            <p:cNvSpPr/>
            <p:nvPr/>
          </p:nvSpPr>
          <p:spPr>
            <a:xfrm>
              <a:off x="6166234"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17" name="Graphic 7">
              <a:extLst>
                <a:ext uri="{FF2B5EF4-FFF2-40B4-BE49-F238E27FC236}">
                  <a16:creationId xmlns:a16="http://schemas.microsoft.com/office/drawing/2014/main" id="{28FEFDE6-F83E-2547-96A8-BE71A15723FB}"/>
                </a:ext>
              </a:extLst>
            </p:cNvPr>
            <p:cNvSpPr/>
            <p:nvPr/>
          </p:nvSpPr>
          <p:spPr>
            <a:xfrm>
              <a:off x="6095222" y="3424224"/>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6"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18" name="Graphic 7">
              <a:extLst>
                <a:ext uri="{FF2B5EF4-FFF2-40B4-BE49-F238E27FC236}">
                  <a16:creationId xmlns:a16="http://schemas.microsoft.com/office/drawing/2014/main" id="{F32FF6E4-0308-C74C-9FDA-33EAB4BC215F}"/>
                </a:ext>
              </a:extLst>
            </p:cNvPr>
            <p:cNvSpPr/>
            <p:nvPr/>
          </p:nvSpPr>
          <p:spPr>
            <a:xfrm>
              <a:off x="6094906"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19" name="Graphic 7">
              <a:extLst>
                <a:ext uri="{FF2B5EF4-FFF2-40B4-BE49-F238E27FC236}">
                  <a16:creationId xmlns:a16="http://schemas.microsoft.com/office/drawing/2014/main" id="{F025ACE9-094B-5143-B30F-CC2FEF0506A1}"/>
                </a:ext>
              </a:extLst>
            </p:cNvPr>
            <p:cNvSpPr/>
            <p:nvPr/>
          </p:nvSpPr>
          <p:spPr>
            <a:xfrm>
              <a:off x="6061946" y="3424282"/>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5"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20" name="Graphic 7">
              <a:extLst>
                <a:ext uri="{FF2B5EF4-FFF2-40B4-BE49-F238E27FC236}">
                  <a16:creationId xmlns:a16="http://schemas.microsoft.com/office/drawing/2014/main" id="{92D0F59C-AA06-7F47-9687-F538DE9BFDAC}"/>
                </a:ext>
              </a:extLst>
            </p:cNvPr>
            <p:cNvSpPr/>
            <p:nvPr/>
          </p:nvSpPr>
          <p:spPr>
            <a:xfrm>
              <a:off x="6061601" y="3416428"/>
              <a:ext cx="5925" cy="5925"/>
            </a:xfrm>
            <a:custGeom>
              <a:avLst/>
              <a:gdLst>
                <a:gd name="connsiteX0" fmla="*/ 2962 w 5925"/>
                <a:gd name="connsiteY0" fmla="*/ 0 h 5925"/>
                <a:gd name="connsiteX1" fmla="*/ 0 w 5925"/>
                <a:gd name="connsiteY1" fmla="*/ 2963 h 5925"/>
                <a:gd name="connsiteX2" fmla="*/ 2962 w 5925"/>
                <a:gd name="connsiteY2" fmla="*/ 5926 h 5925"/>
                <a:gd name="connsiteX3" fmla="*/ 5925 w 5925"/>
                <a:gd name="connsiteY3" fmla="*/ 2963 h 5925"/>
                <a:gd name="connsiteX4" fmla="*/ 2962 w 5925"/>
                <a:gd name="connsiteY4" fmla="*/ 0 h 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5" h="5925">
                  <a:moveTo>
                    <a:pt x="2962" y="0"/>
                  </a:moveTo>
                  <a:cubicBezTo>
                    <a:pt x="1323" y="0"/>
                    <a:pt x="0" y="1323"/>
                    <a:pt x="0" y="2963"/>
                  </a:cubicBezTo>
                  <a:cubicBezTo>
                    <a:pt x="0" y="4603"/>
                    <a:pt x="1323" y="5926"/>
                    <a:pt x="2962" y="5926"/>
                  </a:cubicBezTo>
                  <a:cubicBezTo>
                    <a:pt x="4602" y="5926"/>
                    <a:pt x="5925" y="4603"/>
                    <a:pt x="5925" y="2963"/>
                  </a:cubicBezTo>
                  <a:cubicBezTo>
                    <a:pt x="5953" y="1352"/>
                    <a:pt x="4602" y="0"/>
                    <a:pt x="2962" y="0"/>
                  </a:cubicBezTo>
                </a:path>
              </a:pathLst>
            </a:custGeom>
            <a:grpFill/>
            <a:ln w="2874" cap="flat">
              <a:noFill/>
              <a:prstDash val="solid"/>
              <a:miter/>
            </a:ln>
          </p:spPr>
          <p:txBody>
            <a:bodyPr rtlCol="0" anchor="ctr"/>
            <a:lstStyle/>
            <a:p>
              <a:endParaRPr lang="en-US"/>
            </a:p>
          </p:txBody>
        </p:sp>
        <p:sp>
          <p:nvSpPr>
            <p:cNvPr id="21" name="Graphic 7">
              <a:extLst>
                <a:ext uri="{FF2B5EF4-FFF2-40B4-BE49-F238E27FC236}">
                  <a16:creationId xmlns:a16="http://schemas.microsoft.com/office/drawing/2014/main" id="{A1939B3F-63CE-3343-9E12-7926A33CABED}"/>
                </a:ext>
              </a:extLst>
            </p:cNvPr>
            <p:cNvSpPr/>
            <p:nvPr/>
          </p:nvSpPr>
          <p:spPr>
            <a:xfrm>
              <a:off x="6000685" y="3423879"/>
              <a:ext cx="9318" cy="14786"/>
            </a:xfrm>
            <a:custGeom>
              <a:avLst/>
              <a:gdLst>
                <a:gd name="connsiteX0" fmla="*/ 1122 w 9318"/>
                <a:gd name="connsiteY0" fmla="*/ 14729 h 14786"/>
                <a:gd name="connsiteX1" fmla="*/ 1208 w 9318"/>
                <a:gd name="connsiteY1" fmla="*/ 14729 h 14786"/>
                <a:gd name="connsiteX2" fmla="*/ 2301 w 9318"/>
                <a:gd name="connsiteY2" fmla="*/ 14786 h 14786"/>
                <a:gd name="connsiteX3" fmla="*/ 2473 w 9318"/>
                <a:gd name="connsiteY3" fmla="*/ 14786 h 14786"/>
                <a:gd name="connsiteX4" fmla="*/ 2589 w 9318"/>
                <a:gd name="connsiteY4" fmla="*/ 14786 h 14786"/>
                <a:gd name="connsiteX5" fmla="*/ 9319 w 9318"/>
                <a:gd name="connsiteY5" fmla="*/ 7134 h 14786"/>
                <a:gd name="connsiteX6" fmla="*/ 4573 w 9318"/>
                <a:gd name="connsiteY6" fmla="*/ 0 h 14786"/>
                <a:gd name="connsiteX7" fmla="*/ 345 w 9318"/>
                <a:gd name="connsiteY7" fmla="*/ 5207 h 14786"/>
                <a:gd name="connsiteX8" fmla="*/ 345 w 9318"/>
                <a:gd name="connsiteY8" fmla="*/ 10960 h 14786"/>
                <a:gd name="connsiteX9" fmla="*/ 0 w 9318"/>
                <a:gd name="connsiteY9" fmla="*/ 14470 h 14786"/>
                <a:gd name="connsiteX10" fmla="*/ 575 w 9318"/>
                <a:gd name="connsiteY10" fmla="*/ 14614 h 14786"/>
                <a:gd name="connsiteX11" fmla="*/ 661 w 9318"/>
                <a:gd name="connsiteY11" fmla="*/ 14643 h 14786"/>
                <a:gd name="connsiteX12" fmla="*/ 1122 w 9318"/>
                <a:gd name="connsiteY12" fmla="*/ 14729 h 1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18" h="14786">
                  <a:moveTo>
                    <a:pt x="1122" y="14729"/>
                  </a:moveTo>
                  <a:lnTo>
                    <a:pt x="1208" y="14729"/>
                  </a:lnTo>
                  <a:cubicBezTo>
                    <a:pt x="1553" y="14757"/>
                    <a:pt x="1927" y="14786"/>
                    <a:pt x="2301" y="14786"/>
                  </a:cubicBezTo>
                  <a:lnTo>
                    <a:pt x="2473" y="14786"/>
                  </a:lnTo>
                  <a:lnTo>
                    <a:pt x="2589" y="14786"/>
                  </a:lnTo>
                  <a:cubicBezTo>
                    <a:pt x="7047" y="14786"/>
                    <a:pt x="9319" y="12226"/>
                    <a:pt x="9319" y="7134"/>
                  </a:cubicBezTo>
                  <a:cubicBezTo>
                    <a:pt x="9319" y="2129"/>
                    <a:pt x="7909" y="0"/>
                    <a:pt x="4573" y="0"/>
                  </a:cubicBezTo>
                  <a:cubicBezTo>
                    <a:pt x="1841" y="0"/>
                    <a:pt x="345" y="1841"/>
                    <a:pt x="345" y="5207"/>
                  </a:cubicBezTo>
                  <a:lnTo>
                    <a:pt x="345" y="10960"/>
                  </a:lnTo>
                  <a:cubicBezTo>
                    <a:pt x="345" y="11938"/>
                    <a:pt x="288" y="13521"/>
                    <a:pt x="0" y="14470"/>
                  </a:cubicBezTo>
                  <a:cubicBezTo>
                    <a:pt x="144" y="14527"/>
                    <a:pt x="345" y="14556"/>
                    <a:pt x="575" y="14614"/>
                  </a:cubicBezTo>
                  <a:lnTo>
                    <a:pt x="661" y="14643"/>
                  </a:lnTo>
                  <a:cubicBezTo>
                    <a:pt x="748" y="14671"/>
                    <a:pt x="949" y="14700"/>
                    <a:pt x="1122" y="14729"/>
                  </a:cubicBezTo>
                </a:path>
              </a:pathLst>
            </a:custGeom>
            <a:grpFill/>
            <a:ln w="2874" cap="flat">
              <a:noFill/>
              <a:prstDash val="solid"/>
              <a:miter/>
            </a:ln>
          </p:spPr>
          <p:txBody>
            <a:bodyPr rtlCol="0" anchor="ctr"/>
            <a:lstStyle/>
            <a:p>
              <a:endParaRPr lang="en-US"/>
            </a:p>
          </p:txBody>
        </p:sp>
        <p:sp>
          <p:nvSpPr>
            <p:cNvPr id="22" name="Graphic 7">
              <a:extLst>
                <a:ext uri="{FF2B5EF4-FFF2-40B4-BE49-F238E27FC236}">
                  <a16:creationId xmlns:a16="http://schemas.microsoft.com/office/drawing/2014/main" id="{F0B9577E-9C42-EF44-8A7B-31BC31D211B8}"/>
                </a:ext>
              </a:extLst>
            </p:cNvPr>
            <p:cNvSpPr/>
            <p:nvPr/>
          </p:nvSpPr>
          <p:spPr>
            <a:xfrm>
              <a:off x="5980466" y="3405957"/>
              <a:ext cx="45586" cy="45595"/>
            </a:xfrm>
            <a:custGeom>
              <a:avLst/>
              <a:gdLst>
                <a:gd name="connsiteX0" fmla="*/ 11476 w 45586"/>
                <a:gd name="connsiteY0" fmla="*/ 38289 h 45595"/>
                <a:gd name="connsiteX1" fmla="*/ 12223 w 45586"/>
                <a:gd name="connsiteY1" fmla="*/ 35297 h 45595"/>
                <a:gd name="connsiteX2" fmla="*/ 12223 w 45586"/>
                <a:gd name="connsiteY2" fmla="*/ 35297 h 45595"/>
                <a:gd name="connsiteX3" fmla="*/ 12223 w 45586"/>
                <a:gd name="connsiteY3" fmla="*/ 2589 h 45595"/>
                <a:gd name="connsiteX4" fmla="*/ 0 w 45586"/>
                <a:gd name="connsiteY4" fmla="*/ 22783 h 45595"/>
                <a:gd name="connsiteX5" fmla="*/ 22779 w 45586"/>
                <a:gd name="connsiteY5" fmla="*/ 45595 h 45595"/>
                <a:gd name="connsiteX6" fmla="*/ 45587 w 45586"/>
                <a:gd name="connsiteY6" fmla="*/ 22783 h 45595"/>
                <a:gd name="connsiteX7" fmla="*/ 22779 w 45586"/>
                <a:gd name="connsiteY7" fmla="*/ 0 h 45595"/>
                <a:gd name="connsiteX8" fmla="*/ 20421 w 45586"/>
                <a:gd name="connsiteY8" fmla="*/ 115 h 45595"/>
                <a:gd name="connsiteX9" fmla="*/ 20421 w 45586"/>
                <a:gd name="connsiteY9" fmla="*/ 13204 h 45595"/>
                <a:gd name="connsiteX10" fmla="*/ 26662 w 45586"/>
                <a:gd name="connsiteY10" fmla="*/ 10903 h 45595"/>
                <a:gd name="connsiteX11" fmla="*/ 37965 w 45586"/>
                <a:gd name="connsiteY11" fmla="*/ 24883 h 45595"/>
                <a:gd name="connsiteX12" fmla="*/ 22290 w 45586"/>
                <a:gd name="connsiteY12" fmla="*/ 39756 h 45595"/>
                <a:gd name="connsiteX13" fmla="*/ 18781 w 45586"/>
                <a:gd name="connsiteY13" fmla="*/ 39554 h 45595"/>
                <a:gd name="connsiteX14" fmla="*/ 18666 w 45586"/>
                <a:gd name="connsiteY14" fmla="*/ 39554 h 45595"/>
                <a:gd name="connsiteX15" fmla="*/ 12109 w 45586"/>
                <a:gd name="connsiteY15" fmla="*/ 38461 h 45595"/>
                <a:gd name="connsiteX16" fmla="*/ 11476 w 45586"/>
                <a:gd name="connsiteY16" fmla="*/ 38289 h 45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586" h="45595">
                  <a:moveTo>
                    <a:pt x="11476" y="38289"/>
                  </a:moveTo>
                  <a:cubicBezTo>
                    <a:pt x="12281" y="37310"/>
                    <a:pt x="12223" y="35297"/>
                    <a:pt x="12223" y="35297"/>
                  </a:cubicBezTo>
                  <a:lnTo>
                    <a:pt x="12223" y="35297"/>
                  </a:lnTo>
                  <a:lnTo>
                    <a:pt x="12223" y="2589"/>
                  </a:lnTo>
                  <a:cubicBezTo>
                    <a:pt x="4947" y="6386"/>
                    <a:pt x="0" y="14009"/>
                    <a:pt x="0" y="22783"/>
                  </a:cubicBezTo>
                  <a:cubicBezTo>
                    <a:pt x="0" y="35383"/>
                    <a:pt x="10210" y="45595"/>
                    <a:pt x="22779" y="45595"/>
                  </a:cubicBezTo>
                  <a:cubicBezTo>
                    <a:pt x="35376" y="45595"/>
                    <a:pt x="45587" y="35383"/>
                    <a:pt x="45587" y="22783"/>
                  </a:cubicBezTo>
                  <a:cubicBezTo>
                    <a:pt x="45587" y="10184"/>
                    <a:pt x="35376" y="0"/>
                    <a:pt x="22779" y="0"/>
                  </a:cubicBezTo>
                  <a:cubicBezTo>
                    <a:pt x="21974" y="0"/>
                    <a:pt x="21197" y="29"/>
                    <a:pt x="20421" y="115"/>
                  </a:cubicBezTo>
                  <a:lnTo>
                    <a:pt x="20421" y="13204"/>
                  </a:lnTo>
                  <a:cubicBezTo>
                    <a:pt x="21830" y="11766"/>
                    <a:pt x="24131" y="10903"/>
                    <a:pt x="26662" y="10903"/>
                  </a:cubicBezTo>
                  <a:cubicBezTo>
                    <a:pt x="33737" y="10903"/>
                    <a:pt x="37965" y="16138"/>
                    <a:pt x="37965" y="24883"/>
                  </a:cubicBezTo>
                  <a:cubicBezTo>
                    <a:pt x="37965" y="34060"/>
                    <a:pt x="31954" y="39756"/>
                    <a:pt x="22290" y="39756"/>
                  </a:cubicBezTo>
                  <a:cubicBezTo>
                    <a:pt x="21197" y="39756"/>
                    <a:pt x="19989" y="39698"/>
                    <a:pt x="18781" y="39554"/>
                  </a:cubicBezTo>
                  <a:lnTo>
                    <a:pt x="18666" y="39554"/>
                  </a:lnTo>
                  <a:cubicBezTo>
                    <a:pt x="16135" y="39410"/>
                    <a:pt x="12281" y="38490"/>
                    <a:pt x="12109" y="38461"/>
                  </a:cubicBezTo>
                  <a:lnTo>
                    <a:pt x="11476" y="38289"/>
                  </a:lnTo>
                  <a:close/>
                </a:path>
              </a:pathLst>
            </a:custGeom>
            <a:grpFill/>
            <a:ln w="2874" cap="flat">
              <a:noFill/>
              <a:prstDash val="solid"/>
              <a:miter/>
            </a:ln>
          </p:spPr>
          <p:txBody>
            <a:bodyPr rtlCol="0" anchor="ctr"/>
            <a:lstStyle/>
            <a:p>
              <a:endParaRPr lang="en-US"/>
            </a:p>
          </p:txBody>
        </p:sp>
      </p:grpSp>
      <p:sp>
        <p:nvSpPr>
          <p:cNvPr id="24" name="Subtitle 2">
            <a:extLst>
              <a:ext uri="{FF2B5EF4-FFF2-40B4-BE49-F238E27FC236}">
                <a16:creationId xmlns:a16="http://schemas.microsoft.com/office/drawing/2014/main" id="{23EAE714-B0D1-4D42-B9B5-01D05E896782}"/>
              </a:ext>
            </a:extLst>
          </p:cNvPr>
          <p:cNvSpPr>
            <a:spLocks noGrp="1"/>
          </p:cNvSpPr>
          <p:nvPr>
            <p:ph type="subTitle" idx="1"/>
          </p:nvPr>
        </p:nvSpPr>
        <p:spPr>
          <a:xfrm>
            <a:off x="8056135" y="1773238"/>
            <a:ext cx="3500602" cy="1655762"/>
          </a:xfrm>
        </p:spPr>
        <p:txBody>
          <a:bodyPr>
            <a:normAutofit/>
          </a:bodyPr>
          <a:lstStyle>
            <a:lvl1pPr marL="0" indent="0" algn="l">
              <a:buNone/>
              <a:defRPr sz="20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3179456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800" fill="hold"/>
                                        <p:tgtEl>
                                          <p:spTgt spid="36"/>
                                        </p:tgtEl>
                                        <p:attrNameLst>
                                          <p:attrName>ppt_w</p:attrName>
                                        </p:attrNameLst>
                                      </p:cBhvr>
                                      <p:tavLst>
                                        <p:tav tm="0">
                                          <p:val>
                                            <p:strVal val="4*#ppt_w"/>
                                          </p:val>
                                        </p:tav>
                                        <p:tav tm="100000">
                                          <p:val>
                                            <p:strVal val="#ppt_w"/>
                                          </p:val>
                                        </p:tav>
                                      </p:tavLst>
                                    </p:anim>
                                    <p:anim calcmode="lin" valueType="num">
                                      <p:cBhvr>
                                        <p:cTn id="8" dur="800" fill="hold"/>
                                        <p:tgtEl>
                                          <p:spTgt spid="3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2_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0E913-BB54-1D4C-A21C-C47D0431891C}"/>
              </a:ext>
            </a:extLst>
          </p:cNvPr>
          <p:cNvSpPr>
            <a:spLocks noGrp="1"/>
          </p:cNvSpPr>
          <p:nvPr>
            <p:ph type="title"/>
          </p:nvPr>
        </p:nvSpPr>
        <p:spPr>
          <a:xfrm>
            <a:off x="184223" y="243361"/>
            <a:ext cx="11680945" cy="638016"/>
          </a:xfrm>
          <a:prstGeom prst="rect">
            <a:avLst/>
          </a:prstGeom>
        </p:spPr>
        <p:txBody>
          <a:bodyPr anchor="t">
            <a:normAutofit/>
          </a:bodyPr>
          <a:lstStyle>
            <a:lvl1pPr>
              <a:lnSpc>
                <a:spcPct val="100000"/>
              </a:lnSpc>
              <a:defRPr sz="24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95FAE85-23C9-734B-917C-D97D91138F4E}"/>
              </a:ext>
            </a:extLst>
          </p:cNvPr>
          <p:cNvSpPr>
            <a:spLocks noGrp="1"/>
          </p:cNvSpPr>
          <p:nvPr>
            <p:ph idx="1"/>
          </p:nvPr>
        </p:nvSpPr>
        <p:spPr>
          <a:xfrm>
            <a:off x="6018413" y="4430994"/>
            <a:ext cx="5935287" cy="1855747"/>
          </a:xfrm>
          <a:prstGeom prst="rect">
            <a:avLst/>
          </a:prstGeom>
        </p:spPr>
        <p:txBody>
          <a:bodyPr wrap="none" numCol="2" spcCol="0">
            <a:noAutofit/>
          </a:bodyPr>
          <a:lstStyle>
            <a:lvl1pPr marL="361950" indent="-361950">
              <a:spcBef>
                <a:spcPts val="200"/>
              </a:spcBef>
              <a:spcAft>
                <a:spcPts val="200"/>
              </a:spcAft>
              <a:buFont typeface="+mj-lt"/>
              <a:buNone/>
              <a:tabLst/>
              <a:defRPr sz="1800" b="1"/>
            </a:lvl1pPr>
            <a:lvl2pPr marL="914400" indent="-457200">
              <a:buFont typeface="+mj-lt"/>
              <a:buAutoNum type="arabicPeriod"/>
              <a:defRPr sz="2400"/>
            </a:lvl2pPr>
            <a:lvl3pPr marL="1371600" indent="-457200">
              <a:buFont typeface="+mj-lt"/>
              <a:buAutoNum type="arabicPeriod"/>
              <a:defRPr sz="2400"/>
            </a:lvl3pPr>
            <a:lvl4pPr marL="1714500" indent="-342900">
              <a:buFont typeface="+mj-lt"/>
              <a:buAutoNum type="arabicPeriod"/>
              <a:defRPr sz="2400"/>
            </a:lvl4pPr>
            <a:lvl5pPr marL="2171700" indent="-342900">
              <a:buFont typeface="+mj-lt"/>
              <a:buAutoNum type="arabicPeriod"/>
              <a:defRPr sz="2400"/>
            </a:lvl5pPr>
          </a:lstStyle>
          <a:p>
            <a:pPr lvl="0"/>
            <a:r>
              <a:rPr lang="en-GB"/>
              <a:t>Click to edit Master text styles</a:t>
            </a:r>
            <a:endParaRPr lang="en-US"/>
          </a:p>
        </p:txBody>
      </p:sp>
      <p:grpSp>
        <p:nvGrpSpPr>
          <p:cNvPr id="7" name="Graphic 7">
            <a:extLst>
              <a:ext uri="{FF2B5EF4-FFF2-40B4-BE49-F238E27FC236}">
                <a16:creationId xmlns:a16="http://schemas.microsoft.com/office/drawing/2014/main" id="{45671E00-6D5F-2B45-A43A-4B3469CEC9F7}"/>
              </a:ext>
            </a:extLst>
          </p:cNvPr>
          <p:cNvGrpSpPr/>
          <p:nvPr userDrawn="1"/>
        </p:nvGrpSpPr>
        <p:grpSpPr>
          <a:xfrm>
            <a:off x="11118683" y="6430454"/>
            <a:ext cx="776190" cy="153123"/>
            <a:chOff x="5980466" y="3405957"/>
            <a:chExt cx="231124" cy="45595"/>
          </a:xfrm>
          <a:solidFill>
            <a:srgbClr val="003D46"/>
          </a:solidFill>
        </p:grpSpPr>
        <p:sp>
          <p:nvSpPr>
            <p:cNvPr id="8" name="Graphic 7">
              <a:extLst>
                <a:ext uri="{FF2B5EF4-FFF2-40B4-BE49-F238E27FC236}">
                  <a16:creationId xmlns:a16="http://schemas.microsoft.com/office/drawing/2014/main" id="{104750C0-CC63-C243-9459-A255DB152CE4}"/>
                </a:ext>
              </a:extLst>
            </p:cNvPr>
            <p:cNvSpPr/>
            <p:nvPr/>
          </p:nvSpPr>
          <p:spPr>
            <a:xfrm>
              <a:off x="6038218" y="3416918"/>
              <a:ext cx="19327" cy="28622"/>
            </a:xfrm>
            <a:custGeom>
              <a:avLst/>
              <a:gdLst>
                <a:gd name="connsiteX0" fmla="*/ 14697 w 19327"/>
                <a:gd name="connsiteY0" fmla="*/ 13117 h 28622"/>
                <a:gd name="connsiteX1" fmla="*/ 17602 w 19327"/>
                <a:gd name="connsiteY1" fmla="*/ 7594 h 28622"/>
                <a:gd name="connsiteX2" fmla="*/ 6989 w 19327"/>
                <a:gd name="connsiteY2" fmla="*/ 0 h 28622"/>
                <a:gd name="connsiteX3" fmla="*/ 604 w 19327"/>
                <a:gd name="connsiteY3" fmla="*/ 431 h 28622"/>
                <a:gd name="connsiteX4" fmla="*/ 0 w 19327"/>
                <a:gd name="connsiteY4" fmla="*/ 546 h 28622"/>
                <a:gd name="connsiteX5" fmla="*/ 0 w 19327"/>
                <a:gd name="connsiteY5" fmla="*/ 28076 h 28622"/>
                <a:gd name="connsiteX6" fmla="*/ 661 w 19327"/>
                <a:gd name="connsiteY6" fmla="*/ 28162 h 28622"/>
                <a:gd name="connsiteX7" fmla="*/ 7248 w 19327"/>
                <a:gd name="connsiteY7" fmla="*/ 28623 h 28622"/>
                <a:gd name="connsiteX8" fmla="*/ 19327 w 19327"/>
                <a:gd name="connsiteY8" fmla="*/ 20166 h 28622"/>
                <a:gd name="connsiteX9" fmla="*/ 14697 w 19327"/>
                <a:gd name="connsiteY9" fmla="*/ 13117 h 28622"/>
                <a:gd name="connsiteX10" fmla="*/ 5407 w 19327"/>
                <a:gd name="connsiteY10" fmla="*/ 11363 h 28622"/>
                <a:gd name="connsiteX11" fmla="*/ 5407 w 19327"/>
                <a:gd name="connsiteY11" fmla="*/ 4516 h 28622"/>
                <a:gd name="connsiteX12" fmla="*/ 7363 w 19327"/>
                <a:gd name="connsiteY12" fmla="*/ 4459 h 28622"/>
                <a:gd name="connsiteX13" fmla="*/ 12137 w 19327"/>
                <a:gd name="connsiteY13" fmla="*/ 7824 h 28622"/>
                <a:gd name="connsiteX14" fmla="*/ 7478 w 19327"/>
                <a:gd name="connsiteY14" fmla="*/ 11363 h 28622"/>
                <a:gd name="connsiteX15" fmla="*/ 5407 w 19327"/>
                <a:gd name="connsiteY15" fmla="*/ 11363 h 28622"/>
                <a:gd name="connsiteX16" fmla="*/ 13662 w 19327"/>
                <a:gd name="connsiteY16" fmla="*/ 20022 h 28622"/>
                <a:gd name="connsiteX17" fmla="*/ 7650 w 19327"/>
                <a:gd name="connsiteY17" fmla="*/ 23934 h 28622"/>
                <a:gd name="connsiteX18" fmla="*/ 5407 w 19327"/>
                <a:gd name="connsiteY18" fmla="*/ 23876 h 28622"/>
                <a:gd name="connsiteX19" fmla="*/ 5407 w 19327"/>
                <a:gd name="connsiteY19" fmla="*/ 15994 h 28622"/>
                <a:gd name="connsiteX20" fmla="*/ 7881 w 19327"/>
                <a:gd name="connsiteY20" fmla="*/ 15994 h 28622"/>
                <a:gd name="connsiteX21" fmla="*/ 13662 w 19327"/>
                <a:gd name="connsiteY21" fmla="*/ 20022 h 2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27" h="28622">
                  <a:moveTo>
                    <a:pt x="14697" y="13117"/>
                  </a:moveTo>
                  <a:cubicBezTo>
                    <a:pt x="16250" y="12053"/>
                    <a:pt x="17602" y="10212"/>
                    <a:pt x="17602" y="7594"/>
                  </a:cubicBezTo>
                  <a:cubicBezTo>
                    <a:pt x="17602" y="1323"/>
                    <a:pt x="11821" y="0"/>
                    <a:pt x="6989" y="0"/>
                  </a:cubicBezTo>
                  <a:cubicBezTo>
                    <a:pt x="4429" y="0"/>
                    <a:pt x="1870" y="172"/>
                    <a:pt x="604" y="431"/>
                  </a:cubicBezTo>
                  <a:lnTo>
                    <a:pt x="0" y="546"/>
                  </a:lnTo>
                  <a:lnTo>
                    <a:pt x="0" y="28076"/>
                  </a:lnTo>
                  <a:lnTo>
                    <a:pt x="661" y="28162"/>
                  </a:lnTo>
                  <a:cubicBezTo>
                    <a:pt x="2905" y="28450"/>
                    <a:pt x="5350" y="28623"/>
                    <a:pt x="7248" y="28623"/>
                  </a:cubicBezTo>
                  <a:cubicBezTo>
                    <a:pt x="17774" y="28623"/>
                    <a:pt x="19327" y="23330"/>
                    <a:pt x="19327" y="20166"/>
                  </a:cubicBezTo>
                  <a:cubicBezTo>
                    <a:pt x="19327" y="16771"/>
                    <a:pt x="17602" y="14239"/>
                    <a:pt x="14697" y="13117"/>
                  </a:cubicBezTo>
                  <a:moveTo>
                    <a:pt x="5407" y="11363"/>
                  </a:moveTo>
                  <a:lnTo>
                    <a:pt x="5407" y="4516"/>
                  </a:lnTo>
                  <a:cubicBezTo>
                    <a:pt x="5925" y="4459"/>
                    <a:pt x="6557" y="4459"/>
                    <a:pt x="7363" y="4459"/>
                  </a:cubicBezTo>
                  <a:cubicBezTo>
                    <a:pt x="9549" y="4459"/>
                    <a:pt x="12137" y="5034"/>
                    <a:pt x="12137" y="7824"/>
                  </a:cubicBezTo>
                  <a:cubicBezTo>
                    <a:pt x="12137" y="10212"/>
                    <a:pt x="10613" y="11363"/>
                    <a:pt x="7478" y="11363"/>
                  </a:cubicBezTo>
                  <a:lnTo>
                    <a:pt x="5407" y="11363"/>
                  </a:lnTo>
                  <a:close/>
                  <a:moveTo>
                    <a:pt x="13662" y="20022"/>
                  </a:moveTo>
                  <a:cubicBezTo>
                    <a:pt x="13662" y="21690"/>
                    <a:pt x="13029" y="23934"/>
                    <a:pt x="7650" y="23934"/>
                  </a:cubicBezTo>
                  <a:cubicBezTo>
                    <a:pt x="7104" y="23934"/>
                    <a:pt x="6155" y="23934"/>
                    <a:pt x="5407" y="23876"/>
                  </a:cubicBezTo>
                  <a:lnTo>
                    <a:pt x="5407" y="15994"/>
                  </a:lnTo>
                  <a:lnTo>
                    <a:pt x="7881" y="15994"/>
                  </a:lnTo>
                  <a:cubicBezTo>
                    <a:pt x="13057" y="15965"/>
                    <a:pt x="13662" y="18267"/>
                    <a:pt x="13662" y="20022"/>
                  </a:cubicBezTo>
                </a:path>
              </a:pathLst>
            </a:custGeom>
            <a:grpFill/>
            <a:ln w="2874" cap="flat">
              <a:noFill/>
              <a:prstDash val="solid"/>
              <a:miter/>
            </a:ln>
          </p:spPr>
          <p:txBody>
            <a:bodyPr rtlCol="0" anchor="ctr"/>
            <a:lstStyle/>
            <a:p>
              <a:endParaRPr lang="en-US"/>
            </a:p>
          </p:txBody>
        </p:sp>
        <p:sp>
          <p:nvSpPr>
            <p:cNvPr id="9" name="Graphic 7">
              <a:extLst>
                <a:ext uri="{FF2B5EF4-FFF2-40B4-BE49-F238E27FC236}">
                  <a16:creationId xmlns:a16="http://schemas.microsoft.com/office/drawing/2014/main" id="{D4C132E1-A88B-664A-BEF6-AA3132F513E2}"/>
                </a:ext>
              </a:extLst>
            </p:cNvPr>
            <p:cNvSpPr/>
            <p:nvPr/>
          </p:nvSpPr>
          <p:spPr>
            <a:xfrm>
              <a:off x="6071092" y="3424426"/>
              <a:ext cx="20017" cy="21114"/>
            </a:xfrm>
            <a:custGeom>
              <a:avLst/>
              <a:gdLst>
                <a:gd name="connsiteX0" fmla="*/ 10009 w 20017"/>
                <a:gd name="connsiteY0" fmla="*/ 0 h 21114"/>
                <a:gd name="connsiteX1" fmla="*/ 0 w 20017"/>
                <a:gd name="connsiteY1" fmla="*/ 10586 h 21114"/>
                <a:gd name="connsiteX2" fmla="*/ 10009 w 20017"/>
                <a:gd name="connsiteY2" fmla="*/ 21115 h 21114"/>
                <a:gd name="connsiteX3" fmla="*/ 20018 w 20017"/>
                <a:gd name="connsiteY3" fmla="*/ 10586 h 21114"/>
                <a:gd name="connsiteX4" fmla="*/ 10009 w 20017"/>
                <a:gd name="connsiteY4" fmla="*/ 0 h 21114"/>
                <a:gd name="connsiteX5" fmla="*/ 14467 w 20017"/>
                <a:gd name="connsiteY5" fmla="*/ 10557 h 21114"/>
                <a:gd name="connsiteX6" fmla="*/ 10009 w 20017"/>
                <a:gd name="connsiteY6" fmla="*/ 16685 h 21114"/>
                <a:gd name="connsiteX7" fmla="*/ 5580 w 20017"/>
                <a:gd name="connsiteY7" fmla="*/ 10557 h 21114"/>
                <a:gd name="connsiteX8" fmla="*/ 10009 w 20017"/>
                <a:gd name="connsiteY8" fmla="*/ 4459 h 21114"/>
                <a:gd name="connsiteX9" fmla="*/ 14467 w 20017"/>
                <a:gd name="connsiteY9" fmla="*/ 10557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017" h="21114">
                  <a:moveTo>
                    <a:pt x="10009" y="0"/>
                  </a:moveTo>
                  <a:cubicBezTo>
                    <a:pt x="3825" y="0"/>
                    <a:pt x="0" y="4056"/>
                    <a:pt x="0" y="10586"/>
                  </a:cubicBezTo>
                  <a:cubicBezTo>
                    <a:pt x="0" y="17087"/>
                    <a:pt x="3825" y="21115"/>
                    <a:pt x="10009" y="21115"/>
                  </a:cubicBezTo>
                  <a:cubicBezTo>
                    <a:pt x="16164" y="21115"/>
                    <a:pt x="20018" y="17087"/>
                    <a:pt x="20018" y="10586"/>
                  </a:cubicBezTo>
                  <a:cubicBezTo>
                    <a:pt x="20018" y="4056"/>
                    <a:pt x="16164" y="0"/>
                    <a:pt x="10009" y="0"/>
                  </a:cubicBezTo>
                  <a:moveTo>
                    <a:pt x="14467" y="10557"/>
                  </a:moveTo>
                  <a:cubicBezTo>
                    <a:pt x="14467" y="14671"/>
                    <a:pt x="13000" y="16685"/>
                    <a:pt x="10009" y="16685"/>
                  </a:cubicBezTo>
                  <a:cubicBezTo>
                    <a:pt x="7047" y="16685"/>
                    <a:pt x="5580" y="14671"/>
                    <a:pt x="5580" y="10557"/>
                  </a:cubicBezTo>
                  <a:cubicBezTo>
                    <a:pt x="5580" y="6444"/>
                    <a:pt x="7018" y="4459"/>
                    <a:pt x="10009" y="4459"/>
                  </a:cubicBezTo>
                  <a:cubicBezTo>
                    <a:pt x="13000" y="4459"/>
                    <a:pt x="14467" y="6473"/>
                    <a:pt x="14467" y="10557"/>
                  </a:cubicBezTo>
                </a:path>
              </a:pathLst>
            </a:custGeom>
            <a:grpFill/>
            <a:ln w="2874" cap="flat">
              <a:noFill/>
              <a:prstDash val="solid"/>
              <a:miter/>
            </a:ln>
          </p:spPr>
          <p:txBody>
            <a:bodyPr rtlCol="0" anchor="ctr"/>
            <a:lstStyle/>
            <a:p>
              <a:endParaRPr lang="en-US"/>
            </a:p>
          </p:txBody>
        </p:sp>
        <p:sp>
          <p:nvSpPr>
            <p:cNvPr id="10" name="Graphic 7">
              <a:extLst>
                <a:ext uri="{FF2B5EF4-FFF2-40B4-BE49-F238E27FC236}">
                  <a16:creationId xmlns:a16="http://schemas.microsoft.com/office/drawing/2014/main" id="{7192D1EF-06D6-5A4D-92C7-6F2AC0CBD2D9}"/>
                </a:ext>
              </a:extLst>
            </p:cNvPr>
            <p:cNvSpPr/>
            <p:nvPr/>
          </p:nvSpPr>
          <p:spPr>
            <a:xfrm>
              <a:off x="6106037" y="3416284"/>
              <a:ext cx="19212" cy="29255"/>
            </a:xfrm>
            <a:custGeom>
              <a:avLst/>
              <a:gdLst>
                <a:gd name="connsiteX0" fmla="*/ 10325 w 19212"/>
                <a:gd name="connsiteY0" fmla="*/ 8141 h 29255"/>
                <a:gd name="connsiteX1" fmla="*/ 5378 w 19212"/>
                <a:gd name="connsiteY1" fmla="*/ 9694 h 29255"/>
                <a:gd name="connsiteX2" fmla="*/ 5378 w 19212"/>
                <a:gd name="connsiteY2" fmla="*/ 288 h 29255"/>
                <a:gd name="connsiteX3" fmla="*/ 4746 w 19212"/>
                <a:gd name="connsiteY3" fmla="*/ 173 h 29255"/>
                <a:gd name="connsiteX4" fmla="*/ 2675 w 19212"/>
                <a:gd name="connsiteY4" fmla="*/ 0 h 29255"/>
                <a:gd name="connsiteX5" fmla="*/ 633 w 19212"/>
                <a:gd name="connsiteY5" fmla="*/ 173 h 29255"/>
                <a:gd name="connsiteX6" fmla="*/ 0 w 19212"/>
                <a:gd name="connsiteY6" fmla="*/ 288 h 29255"/>
                <a:gd name="connsiteX7" fmla="*/ 0 w 19212"/>
                <a:gd name="connsiteY7" fmla="*/ 28019 h 29255"/>
                <a:gd name="connsiteX8" fmla="*/ 518 w 19212"/>
                <a:gd name="connsiteY8" fmla="*/ 28192 h 29255"/>
                <a:gd name="connsiteX9" fmla="*/ 7277 w 19212"/>
                <a:gd name="connsiteY9" fmla="*/ 29256 h 29255"/>
                <a:gd name="connsiteX10" fmla="*/ 19213 w 19212"/>
                <a:gd name="connsiteY10" fmla="*/ 18238 h 29255"/>
                <a:gd name="connsiteX11" fmla="*/ 10325 w 19212"/>
                <a:gd name="connsiteY11" fmla="*/ 8141 h 29255"/>
                <a:gd name="connsiteX12" fmla="*/ 13662 w 19212"/>
                <a:gd name="connsiteY12" fmla="*/ 18382 h 29255"/>
                <a:gd name="connsiteX13" fmla="*/ 7737 w 19212"/>
                <a:gd name="connsiteY13" fmla="*/ 24653 h 29255"/>
                <a:gd name="connsiteX14" fmla="*/ 5378 w 19212"/>
                <a:gd name="connsiteY14" fmla="*/ 24423 h 29255"/>
                <a:gd name="connsiteX15" fmla="*/ 5378 w 19212"/>
                <a:gd name="connsiteY15" fmla="*/ 17174 h 29255"/>
                <a:gd name="connsiteX16" fmla="*/ 9606 w 19212"/>
                <a:gd name="connsiteY16" fmla="*/ 12744 h 29255"/>
                <a:gd name="connsiteX17" fmla="*/ 13662 w 19212"/>
                <a:gd name="connsiteY17" fmla="*/ 18382 h 29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212" h="29255">
                  <a:moveTo>
                    <a:pt x="10325" y="8141"/>
                  </a:moveTo>
                  <a:cubicBezTo>
                    <a:pt x="8427" y="8141"/>
                    <a:pt x="6673" y="8688"/>
                    <a:pt x="5378" y="9694"/>
                  </a:cubicBezTo>
                  <a:lnTo>
                    <a:pt x="5378" y="288"/>
                  </a:lnTo>
                  <a:lnTo>
                    <a:pt x="4746" y="173"/>
                  </a:lnTo>
                  <a:cubicBezTo>
                    <a:pt x="3969" y="29"/>
                    <a:pt x="3049" y="0"/>
                    <a:pt x="2675" y="0"/>
                  </a:cubicBezTo>
                  <a:cubicBezTo>
                    <a:pt x="2330" y="0"/>
                    <a:pt x="1409" y="29"/>
                    <a:pt x="633" y="173"/>
                  </a:cubicBezTo>
                  <a:lnTo>
                    <a:pt x="0" y="288"/>
                  </a:lnTo>
                  <a:lnTo>
                    <a:pt x="0" y="28019"/>
                  </a:lnTo>
                  <a:lnTo>
                    <a:pt x="518" y="28192"/>
                  </a:lnTo>
                  <a:cubicBezTo>
                    <a:pt x="2013" y="28681"/>
                    <a:pt x="4659" y="29256"/>
                    <a:pt x="7277" y="29256"/>
                  </a:cubicBezTo>
                  <a:cubicBezTo>
                    <a:pt x="14870" y="29256"/>
                    <a:pt x="19213" y="25229"/>
                    <a:pt x="19213" y="18238"/>
                  </a:cubicBezTo>
                  <a:cubicBezTo>
                    <a:pt x="19241" y="11823"/>
                    <a:pt x="15991" y="8141"/>
                    <a:pt x="10325" y="8141"/>
                  </a:cubicBezTo>
                  <a:moveTo>
                    <a:pt x="13662" y="18382"/>
                  </a:moveTo>
                  <a:cubicBezTo>
                    <a:pt x="13662" y="22438"/>
                    <a:pt x="11562" y="24653"/>
                    <a:pt x="7737" y="24653"/>
                  </a:cubicBezTo>
                  <a:cubicBezTo>
                    <a:pt x="6845" y="24653"/>
                    <a:pt x="6040" y="24567"/>
                    <a:pt x="5378" y="24423"/>
                  </a:cubicBezTo>
                  <a:lnTo>
                    <a:pt x="5378" y="17174"/>
                  </a:lnTo>
                  <a:cubicBezTo>
                    <a:pt x="5378" y="13060"/>
                    <a:pt x="8600" y="12744"/>
                    <a:pt x="9606" y="12744"/>
                  </a:cubicBezTo>
                  <a:cubicBezTo>
                    <a:pt x="11476" y="12744"/>
                    <a:pt x="13662" y="13405"/>
                    <a:pt x="13662" y="18382"/>
                  </a:cubicBezTo>
                </a:path>
              </a:pathLst>
            </a:custGeom>
            <a:grpFill/>
            <a:ln w="2874" cap="flat">
              <a:noFill/>
              <a:prstDash val="solid"/>
              <a:miter/>
            </a:ln>
          </p:spPr>
          <p:txBody>
            <a:bodyPr rtlCol="0" anchor="ctr"/>
            <a:lstStyle/>
            <a:p>
              <a:endParaRPr lang="en-US"/>
            </a:p>
          </p:txBody>
        </p:sp>
        <p:sp>
          <p:nvSpPr>
            <p:cNvPr id="11" name="Graphic 7">
              <a:extLst>
                <a:ext uri="{FF2B5EF4-FFF2-40B4-BE49-F238E27FC236}">
                  <a16:creationId xmlns:a16="http://schemas.microsoft.com/office/drawing/2014/main" id="{8E5F6814-DA0C-FA49-B93F-DC3A51D3AE5D}"/>
                </a:ext>
              </a:extLst>
            </p:cNvPr>
            <p:cNvSpPr/>
            <p:nvPr/>
          </p:nvSpPr>
          <p:spPr>
            <a:xfrm>
              <a:off x="6128384" y="3424426"/>
              <a:ext cx="19212" cy="21085"/>
            </a:xfrm>
            <a:custGeom>
              <a:avLst/>
              <a:gdLst>
                <a:gd name="connsiteX0" fmla="*/ 10124 w 19212"/>
                <a:gd name="connsiteY0" fmla="*/ 0 h 21085"/>
                <a:gd name="connsiteX1" fmla="*/ 0 w 19212"/>
                <a:gd name="connsiteY1" fmla="*/ 10672 h 21085"/>
                <a:gd name="connsiteX2" fmla="*/ 11015 w 19212"/>
                <a:gd name="connsiteY2" fmla="*/ 21086 h 21085"/>
                <a:gd name="connsiteX3" fmla="*/ 17487 w 19212"/>
                <a:gd name="connsiteY3" fmla="*/ 19993 h 21085"/>
                <a:gd name="connsiteX4" fmla="*/ 17976 w 19212"/>
                <a:gd name="connsiteY4" fmla="*/ 19792 h 21085"/>
                <a:gd name="connsiteX5" fmla="*/ 17947 w 19212"/>
                <a:gd name="connsiteY5" fmla="*/ 19274 h 21085"/>
                <a:gd name="connsiteX6" fmla="*/ 17113 w 19212"/>
                <a:gd name="connsiteY6" fmla="*/ 16052 h 21085"/>
                <a:gd name="connsiteX7" fmla="*/ 16796 w 19212"/>
                <a:gd name="connsiteY7" fmla="*/ 15505 h 21085"/>
                <a:gd name="connsiteX8" fmla="*/ 16193 w 19212"/>
                <a:gd name="connsiteY8" fmla="*/ 15735 h 21085"/>
                <a:gd name="connsiteX9" fmla="*/ 11246 w 19212"/>
                <a:gd name="connsiteY9" fmla="*/ 16598 h 21085"/>
                <a:gd name="connsiteX10" fmla="*/ 5637 w 19212"/>
                <a:gd name="connsiteY10" fmla="*/ 12197 h 21085"/>
                <a:gd name="connsiteX11" fmla="*/ 19040 w 19212"/>
                <a:gd name="connsiteY11" fmla="*/ 12197 h 21085"/>
                <a:gd name="connsiteX12" fmla="*/ 19126 w 19212"/>
                <a:gd name="connsiteY12" fmla="*/ 11075 h 21085"/>
                <a:gd name="connsiteX13" fmla="*/ 19212 w 19212"/>
                <a:gd name="connsiteY13" fmla="*/ 9378 h 21085"/>
                <a:gd name="connsiteX14" fmla="*/ 10124 w 19212"/>
                <a:gd name="connsiteY14" fmla="*/ 0 h 21085"/>
                <a:gd name="connsiteX15" fmla="*/ 10009 w 19212"/>
                <a:gd name="connsiteY15" fmla="*/ 4401 h 21085"/>
                <a:gd name="connsiteX16" fmla="*/ 13834 w 19212"/>
                <a:gd name="connsiteY16" fmla="*/ 7997 h 21085"/>
                <a:gd name="connsiteX17" fmla="*/ 5752 w 19212"/>
                <a:gd name="connsiteY17" fmla="*/ 7997 h 21085"/>
                <a:gd name="connsiteX18" fmla="*/ 10009 w 19212"/>
                <a:gd name="connsiteY18" fmla="*/ 4401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212" h="21085">
                  <a:moveTo>
                    <a:pt x="10124" y="0"/>
                  </a:moveTo>
                  <a:cubicBezTo>
                    <a:pt x="3883" y="0"/>
                    <a:pt x="0" y="4085"/>
                    <a:pt x="0" y="10672"/>
                  </a:cubicBezTo>
                  <a:cubicBezTo>
                    <a:pt x="0" y="17404"/>
                    <a:pt x="3911" y="21086"/>
                    <a:pt x="11015" y="21086"/>
                  </a:cubicBezTo>
                  <a:cubicBezTo>
                    <a:pt x="13604" y="21086"/>
                    <a:pt x="15703" y="20741"/>
                    <a:pt x="17487" y="19993"/>
                  </a:cubicBezTo>
                  <a:lnTo>
                    <a:pt x="17976" y="19792"/>
                  </a:lnTo>
                  <a:lnTo>
                    <a:pt x="17947" y="19274"/>
                  </a:lnTo>
                  <a:cubicBezTo>
                    <a:pt x="17889" y="18094"/>
                    <a:pt x="17573" y="16857"/>
                    <a:pt x="17113" y="16052"/>
                  </a:cubicBezTo>
                  <a:lnTo>
                    <a:pt x="16796" y="15505"/>
                  </a:lnTo>
                  <a:lnTo>
                    <a:pt x="16193" y="15735"/>
                  </a:lnTo>
                  <a:cubicBezTo>
                    <a:pt x="14668" y="16311"/>
                    <a:pt x="13000" y="16598"/>
                    <a:pt x="11246" y="16598"/>
                  </a:cubicBezTo>
                  <a:cubicBezTo>
                    <a:pt x="7708" y="16598"/>
                    <a:pt x="5982" y="15246"/>
                    <a:pt x="5637" y="12197"/>
                  </a:cubicBezTo>
                  <a:lnTo>
                    <a:pt x="19040" y="12197"/>
                  </a:lnTo>
                  <a:lnTo>
                    <a:pt x="19126" y="11075"/>
                  </a:lnTo>
                  <a:cubicBezTo>
                    <a:pt x="19155" y="10586"/>
                    <a:pt x="19212" y="9953"/>
                    <a:pt x="19212" y="9378"/>
                  </a:cubicBezTo>
                  <a:cubicBezTo>
                    <a:pt x="19212" y="3682"/>
                    <a:pt x="15646" y="0"/>
                    <a:pt x="10124" y="0"/>
                  </a:cubicBezTo>
                  <a:moveTo>
                    <a:pt x="10009" y="4401"/>
                  </a:moveTo>
                  <a:cubicBezTo>
                    <a:pt x="12971" y="4401"/>
                    <a:pt x="13690" y="6703"/>
                    <a:pt x="13834" y="7997"/>
                  </a:cubicBezTo>
                  <a:lnTo>
                    <a:pt x="5752" y="7997"/>
                  </a:lnTo>
                  <a:cubicBezTo>
                    <a:pt x="6270" y="5581"/>
                    <a:pt x="7651" y="4401"/>
                    <a:pt x="10009" y="4401"/>
                  </a:cubicBezTo>
                </a:path>
              </a:pathLst>
            </a:custGeom>
            <a:grpFill/>
            <a:ln w="2874" cap="flat">
              <a:noFill/>
              <a:prstDash val="solid"/>
              <a:miter/>
            </a:ln>
          </p:spPr>
          <p:txBody>
            <a:bodyPr rtlCol="0" anchor="ctr"/>
            <a:lstStyle/>
            <a:p>
              <a:endParaRPr lang="en-US"/>
            </a:p>
          </p:txBody>
        </p:sp>
        <p:sp>
          <p:nvSpPr>
            <p:cNvPr id="12" name="Graphic 7">
              <a:extLst>
                <a:ext uri="{FF2B5EF4-FFF2-40B4-BE49-F238E27FC236}">
                  <a16:creationId xmlns:a16="http://schemas.microsoft.com/office/drawing/2014/main" id="{68BB55E5-16F7-3E41-9285-066039BFDB6A}"/>
                </a:ext>
              </a:extLst>
            </p:cNvPr>
            <p:cNvSpPr/>
            <p:nvPr/>
          </p:nvSpPr>
          <p:spPr>
            <a:xfrm>
              <a:off x="6151307" y="3424684"/>
              <a:ext cx="12051" cy="20539"/>
            </a:xfrm>
            <a:custGeom>
              <a:avLst/>
              <a:gdLst>
                <a:gd name="connsiteX0" fmla="*/ 11735 w 12051"/>
                <a:gd name="connsiteY0" fmla="*/ 201 h 20539"/>
                <a:gd name="connsiteX1" fmla="*/ 11217 w 12051"/>
                <a:gd name="connsiteY1" fmla="*/ 144 h 20539"/>
                <a:gd name="connsiteX2" fmla="*/ 9923 w 12051"/>
                <a:gd name="connsiteY2" fmla="*/ 58 h 20539"/>
                <a:gd name="connsiteX3" fmla="*/ 4947 w 12051"/>
                <a:gd name="connsiteY3" fmla="*/ 1985 h 20539"/>
                <a:gd name="connsiteX4" fmla="*/ 4746 w 12051"/>
                <a:gd name="connsiteY4" fmla="*/ 777 h 20539"/>
                <a:gd name="connsiteX5" fmla="*/ 4659 w 12051"/>
                <a:gd name="connsiteY5" fmla="*/ 288 h 20539"/>
                <a:gd name="connsiteX6" fmla="*/ 4171 w 12051"/>
                <a:gd name="connsiteY6" fmla="*/ 173 h 20539"/>
                <a:gd name="connsiteX7" fmla="*/ 2387 w 12051"/>
                <a:gd name="connsiteY7" fmla="*/ 0 h 20539"/>
                <a:gd name="connsiteX8" fmla="*/ 633 w 12051"/>
                <a:gd name="connsiteY8" fmla="*/ 173 h 20539"/>
                <a:gd name="connsiteX9" fmla="*/ 0 w 12051"/>
                <a:gd name="connsiteY9" fmla="*/ 288 h 20539"/>
                <a:gd name="connsiteX10" fmla="*/ 0 w 12051"/>
                <a:gd name="connsiteY10" fmla="*/ 20281 h 20539"/>
                <a:gd name="connsiteX11" fmla="*/ 633 w 12051"/>
                <a:gd name="connsiteY11" fmla="*/ 20396 h 20539"/>
                <a:gd name="connsiteX12" fmla="*/ 2704 w 12051"/>
                <a:gd name="connsiteY12" fmla="*/ 20540 h 20539"/>
                <a:gd name="connsiteX13" fmla="*/ 4746 w 12051"/>
                <a:gd name="connsiteY13" fmla="*/ 20367 h 20539"/>
                <a:gd name="connsiteX14" fmla="*/ 5378 w 12051"/>
                <a:gd name="connsiteY14" fmla="*/ 20252 h 20539"/>
                <a:gd name="connsiteX15" fmla="*/ 5378 w 12051"/>
                <a:gd name="connsiteY15" fmla="*/ 10327 h 20539"/>
                <a:gd name="connsiteX16" fmla="*/ 9951 w 12051"/>
                <a:gd name="connsiteY16" fmla="*/ 4861 h 20539"/>
                <a:gd name="connsiteX17" fmla="*/ 10354 w 12051"/>
                <a:gd name="connsiteY17" fmla="*/ 4861 h 20539"/>
                <a:gd name="connsiteX18" fmla="*/ 10929 w 12051"/>
                <a:gd name="connsiteY18" fmla="*/ 4919 h 20539"/>
                <a:gd name="connsiteX19" fmla="*/ 11706 w 12051"/>
                <a:gd name="connsiteY19" fmla="*/ 5121 h 20539"/>
                <a:gd name="connsiteX20" fmla="*/ 11850 w 12051"/>
                <a:gd name="connsiteY20" fmla="*/ 4344 h 20539"/>
                <a:gd name="connsiteX21" fmla="*/ 12051 w 12051"/>
                <a:gd name="connsiteY21" fmla="*/ 2359 h 20539"/>
                <a:gd name="connsiteX22" fmla="*/ 11878 w 12051"/>
                <a:gd name="connsiteY22" fmla="*/ 719 h 20539"/>
                <a:gd name="connsiteX23" fmla="*/ 11735 w 12051"/>
                <a:gd name="connsiteY23" fmla="*/ 201 h 2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51" h="20539">
                  <a:moveTo>
                    <a:pt x="11735" y="201"/>
                  </a:moveTo>
                  <a:lnTo>
                    <a:pt x="11217" y="144"/>
                  </a:lnTo>
                  <a:cubicBezTo>
                    <a:pt x="10901" y="115"/>
                    <a:pt x="10383" y="58"/>
                    <a:pt x="9923" y="58"/>
                  </a:cubicBezTo>
                  <a:cubicBezTo>
                    <a:pt x="7967" y="58"/>
                    <a:pt x="6299" y="690"/>
                    <a:pt x="4947" y="1985"/>
                  </a:cubicBezTo>
                  <a:cubicBezTo>
                    <a:pt x="4890" y="1496"/>
                    <a:pt x="4803" y="1064"/>
                    <a:pt x="4746" y="777"/>
                  </a:cubicBezTo>
                  <a:lnTo>
                    <a:pt x="4659" y="288"/>
                  </a:lnTo>
                  <a:lnTo>
                    <a:pt x="4171" y="173"/>
                  </a:lnTo>
                  <a:cubicBezTo>
                    <a:pt x="3710" y="58"/>
                    <a:pt x="3106" y="0"/>
                    <a:pt x="2387" y="0"/>
                  </a:cubicBezTo>
                  <a:cubicBezTo>
                    <a:pt x="1726" y="0"/>
                    <a:pt x="1208" y="58"/>
                    <a:pt x="633" y="173"/>
                  </a:cubicBezTo>
                  <a:lnTo>
                    <a:pt x="0" y="288"/>
                  </a:lnTo>
                  <a:lnTo>
                    <a:pt x="0" y="20281"/>
                  </a:lnTo>
                  <a:lnTo>
                    <a:pt x="633" y="20396"/>
                  </a:lnTo>
                  <a:cubicBezTo>
                    <a:pt x="1409" y="20540"/>
                    <a:pt x="2272" y="20540"/>
                    <a:pt x="2704" y="20540"/>
                  </a:cubicBezTo>
                  <a:cubicBezTo>
                    <a:pt x="3164" y="20540"/>
                    <a:pt x="4027" y="20511"/>
                    <a:pt x="4746" y="20367"/>
                  </a:cubicBezTo>
                  <a:lnTo>
                    <a:pt x="5378" y="20252"/>
                  </a:lnTo>
                  <a:lnTo>
                    <a:pt x="5378" y="10327"/>
                  </a:lnTo>
                  <a:cubicBezTo>
                    <a:pt x="5378" y="6588"/>
                    <a:pt x="6845" y="4861"/>
                    <a:pt x="9951" y="4861"/>
                  </a:cubicBezTo>
                  <a:lnTo>
                    <a:pt x="10354" y="4861"/>
                  </a:lnTo>
                  <a:cubicBezTo>
                    <a:pt x="10440" y="4861"/>
                    <a:pt x="10699" y="4861"/>
                    <a:pt x="10929" y="4919"/>
                  </a:cubicBezTo>
                  <a:lnTo>
                    <a:pt x="11706" y="5121"/>
                  </a:lnTo>
                  <a:lnTo>
                    <a:pt x="11850" y="4344"/>
                  </a:lnTo>
                  <a:cubicBezTo>
                    <a:pt x="11994" y="3682"/>
                    <a:pt x="12051" y="2963"/>
                    <a:pt x="12051" y="2359"/>
                  </a:cubicBezTo>
                  <a:cubicBezTo>
                    <a:pt x="12051" y="1697"/>
                    <a:pt x="11994" y="1180"/>
                    <a:pt x="11878" y="719"/>
                  </a:cubicBezTo>
                  <a:lnTo>
                    <a:pt x="11735" y="201"/>
                  </a:lnTo>
                  <a:close/>
                </a:path>
              </a:pathLst>
            </a:custGeom>
            <a:grpFill/>
            <a:ln w="2874" cap="flat">
              <a:noFill/>
              <a:prstDash val="solid"/>
              <a:miter/>
            </a:ln>
          </p:spPr>
          <p:txBody>
            <a:bodyPr rtlCol="0" anchor="ctr"/>
            <a:lstStyle/>
            <a:p>
              <a:endParaRPr lang="en-US"/>
            </a:p>
          </p:txBody>
        </p:sp>
        <p:sp>
          <p:nvSpPr>
            <p:cNvPr id="13" name="Graphic 7">
              <a:extLst>
                <a:ext uri="{FF2B5EF4-FFF2-40B4-BE49-F238E27FC236}">
                  <a16:creationId xmlns:a16="http://schemas.microsoft.com/office/drawing/2014/main" id="{CF1F6A42-E86C-D442-B9D2-CA17E4CC6FD5}"/>
                </a:ext>
              </a:extLst>
            </p:cNvPr>
            <p:cNvSpPr/>
            <p:nvPr/>
          </p:nvSpPr>
          <p:spPr>
            <a:xfrm>
              <a:off x="6175610" y="3424454"/>
              <a:ext cx="16738" cy="21114"/>
            </a:xfrm>
            <a:custGeom>
              <a:avLst/>
              <a:gdLst>
                <a:gd name="connsiteX0" fmla="*/ 15819 w 16738"/>
                <a:gd name="connsiteY0" fmla="*/ 16225 h 21114"/>
                <a:gd name="connsiteX1" fmla="*/ 15502 w 16738"/>
                <a:gd name="connsiteY1" fmla="*/ 15707 h 21114"/>
                <a:gd name="connsiteX2" fmla="*/ 14927 w 16738"/>
                <a:gd name="connsiteY2" fmla="*/ 15908 h 21114"/>
                <a:gd name="connsiteX3" fmla="*/ 11044 w 16738"/>
                <a:gd name="connsiteY3" fmla="*/ 16512 h 21114"/>
                <a:gd name="connsiteX4" fmla="*/ 5579 w 16738"/>
                <a:gd name="connsiteY4" fmla="*/ 10528 h 21114"/>
                <a:gd name="connsiteX5" fmla="*/ 10728 w 16738"/>
                <a:gd name="connsiteY5" fmla="*/ 4516 h 21114"/>
                <a:gd name="connsiteX6" fmla="*/ 14812 w 16738"/>
                <a:gd name="connsiteY6" fmla="*/ 5091 h 21114"/>
                <a:gd name="connsiteX7" fmla="*/ 15416 w 16738"/>
                <a:gd name="connsiteY7" fmla="*/ 5293 h 21114"/>
                <a:gd name="connsiteX8" fmla="*/ 15703 w 16738"/>
                <a:gd name="connsiteY8" fmla="*/ 4718 h 21114"/>
                <a:gd name="connsiteX9" fmla="*/ 16451 w 16738"/>
                <a:gd name="connsiteY9" fmla="*/ 1496 h 21114"/>
                <a:gd name="connsiteX10" fmla="*/ 16451 w 16738"/>
                <a:gd name="connsiteY10" fmla="*/ 978 h 21114"/>
                <a:gd name="connsiteX11" fmla="*/ 15962 w 16738"/>
                <a:gd name="connsiteY11" fmla="*/ 805 h 21114"/>
                <a:gd name="connsiteX12" fmla="*/ 10469 w 16738"/>
                <a:gd name="connsiteY12" fmla="*/ 0 h 21114"/>
                <a:gd name="connsiteX13" fmla="*/ 0 w 16738"/>
                <a:gd name="connsiteY13" fmla="*/ 10586 h 21114"/>
                <a:gd name="connsiteX14" fmla="*/ 10728 w 16738"/>
                <a:gd name="connsiteY14" fmla="*/ 21115 h 21114"/>
                <a:gd name="connsiteX15" fmla="*/ 16221 w 16738"/>
                <a:gd name="connsiteY15" fmla="*/ 20223 h 21114"/>
                <a:gd name="connsiteX16" fmla="*/ 16739 w 16738"/>
                <a:gd name="connsiteY16" fmla="*/ 20022 h 21114"/>
                <a:gd name="connsiteX17" fmla="*/ 16710 w 16738"/>
                <a:gd name="connsiteY17" fmla="*/ 19475 h 21114"/>
                <a:gd name="connsiteX18" fmla="*/ 15819 w 16738"/>
                <a:gd name="connsiteY18" fmla="*/ 16225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738" h="21114">
                  <a:moveTo>
                    <a:pt x="15819" y="16225"/>
                  </a:moveTo>
                  <a:lnTo>
                    <a:pt x="15502" y="15707"/>
                  </a:lnTo>
                  <a:lnTo>
                    <a:pt x="14927" y="15908"/>
                  </a:lnTo>
                  <a:cubicBezTo>
                    <a:pt x="13690" y="16339"/>
                    <a:pt x="12540" y="16512"/>
                    <a:pt x="11044" y="16512"/>
                  </a:cubicBezTo>
                  <a:cubicBezTo>
                    <a:pt x="7363" y="16512"/>
                    <a:pt x="5579" y="14556"/>
                    <a:pt x="5579" y="10528"/>
                  </a:cubicBezTo>
                  <a:cubicBezTo>
                    <a:pt x="5579" y="7767"/>
                    <a:pt x="6471" y="4516"/>
                    <a:pt x="10728" y="4516"/>
                  </a:cubicBezTo>
                  <a:cubicBezTo>
                    <a:pt x="12223" y="4516"/>
                    <a:pt x="13575" y="4718"/>
                    <a:pt x="14812" y="5091"/>
                  </a:cubicBezTo>
                  <a:lnTo>
                    <a:pt x="15416" y="5293"/>
                  </a:lnTo>
                  <a:lnTo>
                    <a:pt x="15703" y="4718"/>
                  </a:lnTo>
                  <a:cubicBezTo>
                    <a:pt x="16221" y="3711"/>
                    <a:pt x="16451" y="2359"/>
                    <a:pt x="16451" y="1496"/>
                  </a:cubicBezTo>
                  <a:lnTo>
                    <a:pt x="16451" y="978"/>
                  </a:lnTo>
                  <a:lnTo>
                    <a:pt x="15962" y="805"/>
                  </a:lnTo>
                  <a:cubicBezTo>
                    <a:pt x="14409" y="230"/>
                    <a:pt x="12770" y="0"/>
                    <a:pt x="10469" y="0"/>
                  </a:cubicBezTo>
                  <a:cubicBezTo>
                    <a:pt x="4113" y="0"/>
                    <a:pt x="0" y="4142"/>
                    <a:pt x="0" y="10586"/>
                  </a:cubicBezTo>
                  <a:cubicBezTo>
                    <a:pt x="0" y="17289"/>
                    <a:pt x="3911" y="21115"/>
                    <a:pt x="10728" y="21115"/>
                  </a:cubicBezTo>
                  <a:cubicBezTo>
                    <a:pt x="12741" y="21115"/>
                    <a:pt x="14582" y="20827"/>
                    <a:pt x="16221" y="20223"/>
                  </a:cubicBezTo>
                  <a:lnTo>
                    <a:pt x="16739" y="20022"/>
                  </a:lnTo>
                  <a:lnTo>
                    <a:pt x="16710" y="19475"/>
                  </a:lnTo>
                  <a:cubicBezTo>
                    <a:pt x="16681" y="18324"/>
                    <a:pt x="16336" y="17087"/>
                    <a:pt x="15819" y="16225"/>
                  </a:cubicBezTo>
                </a:path>
              </a:pathLst>
            </a:custGeom>
            <a:grpFill/>
            <a:ln w="2874" cap="flat">
              <a:noFill/>
              <a:prstDash val="solid"/>
              <a:miter/>
            </a:ln>
          </p:spPr>
          <p:txBody>
            <a:bodyPr rtlCol="0" anchor="ctr"/>
            <a:lstStyle/>
            <a:p>
              <a:endParaRPr lang="en-US"/>
            </a:p>
          </p:txBody>
        </p:sp>
        <p:sp>
          <p:nvSpPr>
            <p:cNvPr id="14" name="Graphic 7">
              <a:extLst>
                <a:ext uri="{FF2B5EF4-FFF2-40B4-BE49-F238E27FC236}">
                  <a16:creationId xmlns:a16="http://schemas.microsoft.com/office/drawing/2014/main" id="{6856BC0D-73A4-534D-9EBA-B64C37016DB0}"/>
                </a:ext>
              </a:extLst>
            </p:cNvPr>
            <p:cNvSpPr/>
            <p:nvPr/>
          </p:nvSpPr>
          <p:spPr>
            <a:xfrm>
              <a:off x="6194592" y="3424426"/>
              <a:ext cx="16997" cy="21085"/>
            </a:xfrm>
            <a:custGeom>
              <a:avLst/>
              <a:gdLst>
                <a:gd name="connsiteX0" fmla="*/ 8312 w 16997"/>
                <a:gd name="connsiteY0" fmla="*/ 0 h 21085"/>
                <a:gd name="connsiteX1" fmla="*/ 2128 w 16997"/>
                <a:gd name="connsiteY1" fmla="*/ 863 h 21085"/>
                <a:gd name="connsiteX2" fmla="*/ 1582 w 16997"/>
                <a:gd name="connsiteY2" fmla="*/ 1036 h 21085"/>
                <a:gd name="connsiteX3" fmla="*/ 1582 w 16997"/>
                <a:gd name="connsiteY3" fmla="*/ 1582 h 21085"/>
                <a:gd name="connsiteX4" fmla="*/ 2445 w 16997"/>
                <a:gd name="connsiteY4" fmla="*/ 4861 h 21085"/>
                <a:gd name="connsiteX5" fmla="*/ 2761 w 16997"/>
                <a:gd name="connsiteY5" fmla="*/ 5351 h 21085"/>
                <a:gd name="connsiteX6" fmla="*/ 3308 w 16997"/>
                <a:gd name="connsiteY6" fmla="*/ 5178 h 21085"/>
                <a:gd name="connsiteX7" fmla="*/ 7938 w 16997"/>
                <a:gd name="connsiteY7" fmla="*/ 4487 h 21085"/>
                <a:gd name="connsiteX8" fmla="*/ 11706 w 16997"/>
                <a:gd name="connsiteY8" fmla="*/ 7393 h 21085"/>
                <a:gd name="connsiteX9" fmla="*/ 9117 w 16997"/>
                <a:gd name="connsiteY9" fmla="*/ 7307 h 21085"/>
                <a:gd name="connsiteX10" fmla="*/ 0 w 16997"/>
                <a:gd name="connsiteY10" fmla="*/ 14355 h 21085"/>
                <a:gd name="connsiteX11" fmla="*/ 9002 w 16997"/>
                <a:gd name="connsiteY11" fmla="*/ 21086 h 21085"/>
                <a:gd name="connsiteX12" fmla="*/ 16394 w 16997"/>
                <a:gd name="connsiteY12" fmla="*/ 20166 h 21085"/>
                <a:gd name="connsiteX13" fmla="*/ 16998 w 16997"/>
                <a:gd name="connsiteY13" fmla="*/ 20022 h 21085"/>
                <a:gd name="connsiteX14" fmla="*/ 16998 w 16997"/>
                <a:gd name="connsiteY14" fmla="*/ 7681 h 21085"/>
                <a:gd name="connsiteX15" fmla="*/ 8312 w 16997"/>
                <a:gd name="connsiteY15" fmla="*/ 0 h 21085"/>
                <a:gd name="connsiteX16" fmla="*/ 11677 w 16997"/>
                <a:gd name="connsiteY16" fmla="*/ 11794 h 21085"/>
                <a:gd name="connsiteX17" fmla="*/ 11677 w 16997"/>
                <a:gd name="connsiteY17" fmla="*/ 16455 h 21085"/>
                <a:gd name="connsiteX18" fmla="*/ 8916 w 16997"/>
                <a:gd name="connsiteY18" fmla="*/ 16685 h 21085"/>
                <a:gd name="connsiteX19" fmla="*/ 5321 w 16997"/>
                <a:gd name="connsiteY19" fmla="*/ 14297 h 21085"/>
                <a:gd name="connsiteX20" fmla="*/ 9462 w 16997"/>
                <a:gd name="connsiteY20" fmla="*/ 11650 h 21085"/>
                <a:gd name="connsiteX21" fmla="*/ 11677 w 16997"/>
                <a:gd name="connsiteY21" fmla="*/ 11794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997" h="21085">
                  <a:moveTo>
                    <a:pt x="8312" y="0"/>
                  </a:moveTo>
                  <a:cubicBezTo>
                    <a:pt x="6184" y="0"/>
                    <a:pt x="3854" y="316"/>
                    <a:pt x="2128" y="863"/>
                  </a:cubicBezTo>
                  <a:lnTo>
                    <a:pt x="1582" y="1036"/>
                  </a:lnTo>
                  <a:lnTo>
                    <a:pt x="1582" y="1582"/>
                  </a:lnTo>
                  <a:cubicBezTo>
                    <a:pt x="1582" y="2877"/>
                    <a:pt x="1870" y="3941"/>
                    <a:pt x="2445" y="4861"/>
                  </a:cubicBezTo>
                  <a:lnTo>
                    <a:pt x="2761" y="5351"/>
                  </a:lnTo>
                  <a:lnTo>
                    <a:pt x="3308" y="5178"/>
                  </a:lnTo>
                  <a:cubicBezTo>
                    <a:pt x="4976" y="4689"/>
                    <a:pt x="6385" y="4487"/>
                    <a:pt x="7938" y="4487"/>
                  </a:cubicBezTo>
                  <a:cubicBezTo>
                    <a:pt x="10987" y="4487"/>
                    <a:pt x="11648" y="5609"/>
                    <a:pt x="11706" y="7393"/>
                  </a:cubicBezTo>
                  <a:cubicBezTo>
                    <a:pt x="10987" y="7335"/>
                    <a:pt x="10153" y="7307"/>
                    <a:pt x="9117" y="7307"/>
                  </a:cubicBezTo>
                  <a:cubicBezTo>
                    <a:pt x="3595" y="7307"/>
                    <a:pt x="0" y="10068"/>
                    <a:pt x="0" y="14355"/>
                  </a:cubicBezTo>
                  <a:cubicBezTo>
                    <a:pt x="0" y="19935"/>
                    <a:pt x="4889" y="21086"/>
                    <a:pt x="9002" y="21086"/>
                  </a:cubicBezTo>
                  <a:cubicBezTo>
                    <a:pt x="11102" y="21086"/>
                    <a:pt x="13604" y="20770"/>
                    <a:pt x="16394" y="20166"/>
                  </a:cubicBezTo>
                  <a:lnTo>
                    <a:pt x="16998" y="20022"/>
                  </a:lnTo>
                  <a:lnTo>
                    <a:pt x="16998" y="7681"/>
                  </a:lnTo>
                  <a:cubicBezTo>
                    <a:pt x="16969" y="2589"/>
                    <a:pt x="14035" y="0"/>
                    <a:pt x="8312" y="0"/>
                  </a:cubicBezTo>
                  <a:moveTo>
                    <a:pt x="11677" y="11794"/>
                  </a:moveTo>
                  <a:lnTo>
                    <a:pt x="11677" y="16455"/>
                  </a:lnTo>
                  <a:cubicBezTo>
                    <a:pt x="10900" y="16598"/>
                    <a:pt x="9922" y="16685"/>
                    <a:pt x="8916" y="16685"/>
                  </a:cubicBezTo>
                  <a:cubicBezTo>
                    <a:pt x="6299" y="16685"/>
                    <a:pt x="5321" y="16052"/>
                    <a:pt x="5321" y="14297"/>
                  </a:cubicBezTo>
                  <a:cubicBezTo>
                    <a:pt x="5321" y="13175"/>
                    <a:pt x="5752" y="11650"/>
                    <a:pt x="9462" y="11650"/>
                  </a:cubicBezTo>
                  <a:cubicBezTo>
                    <a:pt x="10066" y="11650"/>
                    <a:pt x="10987" y="11708"/>
                    <a:pt x="11677" y="11794"/>
                  </a:cubicBezTo>
                </a:path>
              </a:pathLst>
            </a:custGeom>
            <a:grpFill/>
            <a:ln w="2874" cap="flat">
              <a:noFill/>
              <a:prstDash val="solid"/>
              <a:miter/>
            </a:ln>
          </p:spPr>
          <p:txBody>
            <a:bodyPr rtlCol="0" anchor="ctr"/>
            <a:lstStyle/>
            <a:p>
              <a:endParaRPr lang="en-US"/>
            </a:p>
          </p:txBody>
        </p:sp>
        <p:sp>
          <p:nvSpPr>
            <p:cNvPr id="15" name="Graphic 7">
              <a:extLst>
                <a:ext uri="{FF2B5EF4-FFF2-40B4-BE49-F238E27FC236}">
                  <a16:creationId xmlns:a16="http://schemas.microsoft.com/office/drawing/2014/main" id="{8BE7948C-4FF8-EA42-8129-19809C34523A}"/>
                </a:ext>
              </a:extLst>
            </p:cNvPr>
            <p:cNvSpPr/>
            <p:nvPr/>
          </p:nvSpPr>
          <p:spPr>
            <a:xfrm>
              <a:off x="6166579" y="3424224"/>
              <a:ext cx="5320" cy="21172"/>
            </a:xfrm>
            <a:custGeom>
              <a:avLst/>
              <a:gdLst>
                <a:gd name="connsiteX0" fmla="*/ 4688 w 5320"/>
                <a:gd name="connsiteY0" fmla="*/ 144 h 21172"/>
                <a:gd name="connsiteX1" fmla="*/ 2675 w 5320"/>
                <a:gd name="connsiteY1" fmla="*/ 0 h 21172"/>
                <a:gd name="connsiteX2" fmla="*/ 633 w 5320"/>
                <a:gd name="connsiteY2" fmla="*/ 144 h 21172"/>
                <a:gd name="connsiteX3" fmla="*/ 0 w 5320"/>
                <a:gd name="connsiteY3" fmla="*/ 259 h 21172"/>
                <a:gd name="connsiteX4" fmla="*/ 0 w 5320"/>
                <a:gd name="connsiteY4" fmla="*/ 20885 h 21172"/>
                <a:gd name="connsiteX5" fmla="*/ 633 w 5320"/>
                <a:gd name="connsiteY5" fmla="*/ 21000 h 21172"/>
                <a:gd name="connsiteX6" fmla="*/ 2646 w 5320"/>
                <a:gd name="connsiteY6" fmla="*/ 21172 h 21172"/>
                <a:gd name="connsiteX7" fmla="*/ 4688 w 5320"/>
                <a:gd name="connsiteY7" fmla="*/ 21000 h 21172"/>
                <a:gd name="connsiteX8" fmla="*/ 5321 w 5320"/>
                <a:gd name="connsiteY8" fmla="*/ 20885 h 21172"/>
                <a:gd name="connsiteX9" fmla="*/ 5321 w 5320"/>
                <a:gd name="connsiteY9" fmla="*/ 259 h 21172"/>
                <a:gd name="connsiteX10" fmla="*/ 4688 w 5320"/>
                <a:gd name="connsiteY10" fmla="*/ 144 h 21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20" h="21172">
                  <a:moveTo>
                    <a:pt x="4688" y="144"/>
                  </a:moveTo>
                  <a:cubicBezTo>
                    <a:pt x="4055" y="29"/>
                    <a:pt x="3250" y="0"/>
                    <a:pt x="2675" y="0"/>
                  </a:cubicBezTo>
                  <a:cubicBezTo>
                    <a:pt x="2215" y="0"/>
                    <a:pt x="1352" y="29"/>
                    <a:pt x="633" y="144"/>
                  </a:cubicBezTo>
                  <a:lnTo>
                    <a:pt x="0" y="259"/>
                  </a:lnTo>
                  <a:lnTo>
                    <a:pt x="0" y="20885"/>
                  </a:lnTo>
                  <a:lnTo>
                    <a:pt x="633" y="21000"/>
                  </a:lnTo>
                  <a:cubicBezTo>
                    <a:pt x="1265" y="21115"/>
                    <a:pt x="2071" y="21172"/>
                    <a:pt x="2646" y="21172"/>
                  </a:cubicBezTo>
                  <a:cubicBezTo>
                    <a:pt x="3106" y="21172"/>
                    <a:pt x="3969" y="21144"/>
                    <a:pt x="4688" y="21000"/>
                  </a:cubicBezTo>
                  <a:lnTo>
                    <a:pt x="5321" y="20885"/>
                  </a:lnTo>
                  <a:lnTo>
                    <a:pt x="5321" y="259"/>
                  </a:lnTo>
                  <a:lnTo>
                    <a:pt x="4688" y="144"/>
                  </a:lnTo>
                  <a:close/>
                </a:path>
              </a:pathLst>
            </a:custGeom>
            <a:grpFill/>
            <a:ln w="2874" cap="flat">
              <a:noFill/>
              <a:prstDash val="solid"/>
              <a:miter/>
            </a:ln>
          </p:spPr>
          <p:txBody>
            <a:bodyPr rtlCol="0" anchor="ctr"/>
            <a:lstStyle/>
            <a:p>
              <a:endParaRPr lang="en-US"/>
            </a:p>
          </p:txBody>
        </p:sp>
        <p:sp>
          <p:nvSpPr>
            <p:cNvPr id="16" name="Graphic 7">
              <a:extLst>
                <a:ext uri="{FF2B5EF4-FFF2-40B4-BE49-F238E27FC236}">
                  <a16:creationId xmlns:a16="http://schemas.microsoft.com/office/drawing/2014/main" id="{35EBED8F-5438-8242-8469-BA4BB2E2C5FB}"/>
                </a:ext>
              </a:extLst>
            </p:cNvPr>
            <p:cNvSpPr/>
            <p:nvPr/>
          </p:nvSpPr>
          <p:spPr>
            <a:xfrm>
              <a:off x="6166234"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17" name="Graphic 7">
              <a:extLst>
                <a:ext uri="{FF2B5EF4-FFF2-40B4-BE49-F238E27FC236}">
                  <a16:creationId xmlns:a16="http://schemas.microsoft.com/office/drawing/2014/main" id="{0E64E64A-1051-D446-987D-4BBE31A40F31}"/>
                </a:ext>
              </a:extLst>
            </p:cNvPr>
            <p:cNvSpPr/>
            <p:nvPr/>
          </p:nvSpPr>
          <p:spPr>
            <a:xfrm>
              <a:off x="6095222" y="3424224"/>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6"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18" name="Graphic 7">
              <a:extLst>
                <a:ext uri="{FF2B5EF4-FFF2-40B4-BE49-F238E27FC236}">
                  <a16:creationId xmlns:a16="http://schemas.microsoft.com/office/drawing/2014/main" id="{21F132A2-36BA-E346-AB5E-49904CEE304F}"/>
                </a:ext>
              </a:extLst>
            </p:cNvPr>
            <p:cNvSpPr/>
            <p:nvPr/>
          </p:nvSpPr>
          <p:spPr>
            <a:xfrm>
              <a:off x="6094906"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19" name="Graphic 7">
              <a:extLst>
                <a:ext uri="{FF2B5EF4-FFF2-40B4-BE49-F238E27FC236}">
                  <a16:creationId xmlns:a16="http://schemas.microsoft.com/office/drawing/2014/main" id="{2FE70719-BD36-9247-9EB1-DA165065C8E7}"/>
                </a:ext>
              </a:extLst>
            </p:cNvPr>
            <p:cNvSpPr/>
            <p:nvPr/>
          </p:nvSpPr>
          <p:spPr>
            <a:xfrm>
              <a:off x="6061946" y="3424282"/>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5"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20" name="Graphic 7">
              <a:extLst>
                <a:ext uri="{FF2B5EF4-FFF2-40B4-BE49-F238E27FC236}">
                  <a16:creationId xmlns:a16="http://schemas.microsoft.com/office/drawing/2014/main" id="{91941189-9203-4A43-AE6A-D3FB6AC1F449}"/>
                </a:ext>
              </a:extLst>
            </p:cNvPr>
            <p:cNvSpPr/>
            <p:nvPr/>
          </p:nvSpPr>
          <p:spPr>
            <a:xfrm>
              <a:off x="6061601" y="3416428"/>
              <a:ext cx="5925" cy="5925"/>
            </a:xfrm>
            <a:custGeom>
              <a:avLst/>
              <a:gdLst>
                <a:gd name="connsiteX0" fmla="*/ 2962 w 5925"/>
                <a:gd name="connsiteY0" fmla="*/ 0 h 5925"/>
                <a:gd name="connsiteX1" fmla="*/ 0 w 5925"/>
                <a:gd name="connsiteY1" fmla="*/ 2963 h 5925"/>
                <a:gd name="connsiteX2" fmla="*/ 2962 w 5925"/>
                <a:gd name="connsiteY2" fmla="*/ 5926 h 5925"/>
                <a:gd name="connsiteX3" fmla="*/ 5925 w 5925"/>
                <a:gd name="connsiteY3" fmla="*/ 2963 h 5925"/>
                <a:gd name="connsiteX4" fmla="*/ 2962 w 5925"/>
                <a:gd name="connsiteY4" fmla="*/ 0 h 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5" h="5925">
                  <a:moveTo>
                    <a:pt x="2962" y="0"/>
                  </a:moveTo>
                  <a:cubicBezTo>
                    <a:pt x="1323" y="0"/>
                    <a:pt x="0" y="1323"/>
                    <a:pt x="0" y="2963"/>
                  </a:cubicBezTo>
                  <a:cubicBezTo>
                    <a:pt x="0" y="4603"/>
                    <a:pt x="1323" y="5926"/>
                    <a:pt x="2962" y="5926"/>
                  </a:cubicBezTo>
                  <a:cubicBezTo>
                    <a:pt x="4602" y="5926"/>
                    <a:pt x="5925" y="4603"/>
                    <a:pt x="5925" y="2963"/>
                  </a:cubicBezTo>
                  <a:cubicBezTo>
                    <a:pt x="5953" y="1352"/>
                    <a:pt x="4602" y="0"/>
                    <a:pt x="2962" y="0"/>
                  </a:cubicBezTo>
                </a:path>
              </a:pathLst>
            </a:custGeom>
            <a:grpFill/>
            <a:ln w="2874" cap="flat">
              <a:noFill/>
              <a:prstDash val="solid"/>
              <a:miter/>
            </a:ln>
          </p:spPr>
          <p:txBody>
            <a:bodyPr rtlCol="0" anchor="ctr"/>
            <a:lstStyle/>
            <a:p>
              <a:endParaRPr lang="en-US"/>
            </a:p>
          </p:txBody>
        </p:sp>
        <p:sp>
          <p:nvSpPr>
            <p:cNvPr id="21" name="Graphic 7">
              <a:extLst>
                <a:ext uri="{FF2B5EF4-FFF2-40B4-BE49-F238E27FC236}">
                  <a16:creationId xmlns:a16="http://schemas.microsoft.com/office/drawing/2014/main" id="{4A376A7B-2681-9E42-982C-A9BD09E31312}"/>
                </a:ext>
              </a:extLst>
            </p:cNvPr>
            <p:cNvSpPr/>
            <p:nvPr/>
          </p:nvSpPr>
          <p:spPr>
            <a:xfrm>
              <a:off x="6000685" y="3423879"/>
              <a:ext cx="9318" cy="14786"/>
            </a:xfrm>
            <a:custGeom>
              <a:avLst/>
              <a:gdLst>
                <a:gd name="connsiteX0" fmla="*/ 1122 w 9318"/>
                <a:gd name="connsiteY0" fmla="*/ 14729 h 14786"/>
                <a:gd name="connsiteX1" fmla="*/ 1208 w 9318"/>
                <a:gd name="connsiteY1" fmla="*/ 14729 h 14786"/>
                <a:gd name="connsiteX2" fmla="*/ 2301 w 9318"/>
                <a:gd name="connsiteY2" fmla="*/ 14786 h 14786"/>
                <a:gd name="connsiteX3" fmla="*/ 2473 w 9318"/>
                <a:gd name="connsiteY3" fmla="*/ 14786 h 14786"/>
                <a:gd name="connsiteX4" fmla="*/ 2589 w 9318"/>
                <a:gd name="connsiteY4" fmla="*/ 14786 h 14786"/>
                <a:gd name="connsiteX5" fmla="*/ 9319 w 9318"/>
                <a:gd name="connsiteY5" fmla="*/ 7134 h 14786"/>
                <a:gd name="connsiteX6" fmla="*/ 4573 w 9318"/>
                <a:gd name="connsiteY6" fmla="*/ 0 h 14786"/>
                <a:gd name="connsiteX7" fmla="*/ 345 w 9318"/>
                <a:gd name="connsiteY7" fmla="*/ 5207 h 14786"/>
                <a:gd name="connsiteX8" fmla="*/ 345 w 9318"/>
                <a:gd name="connsiteY8" fmla="*/ 10960 h 14786"/>
                <a:gd name="connsiteX9" fmla="*/ 0 w 9318"/>
                <a:gd name="connsiteY9" fmla="*/ 14470 h 14786"/>
                <a:gd name="connsiteX10" fmla="*/ 575 w 9318"/>
                <a:gd name="connsiteY10" fmla="*/ 14614 h 14786"/>
                <a:gd name="connsiteX11" fmla="*/ 661 w 9318"/>
                <a:gd name="connsiteY11" fmla="*/ 14643 h 14786"/>
                <a:gd name="connsiteX12" fmla="*/ 1122 w 9318"/>
                <a:gd name="connsiteY12" fmla="*/ 14729 h 1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18" h="14786">
                  <a:moveTo>
                    <a:pt x="1122" y="14729"/>
                  </a:moveTo>
                  <a:lnTo>
                    <a:pt x="1208" y="14729"/>
                  </a:lnTo>
                  <a:cubicBezTo>
                    <a:pt x="1553" y="14757"/>
                    <a:pt x="1927" y="14786"/>
                    <a:pt x="2301" y="14786"/>
                  </a:cubicBezTo>
                  <a:lnTo>
                    <a:pt x="2473" y="14786"/>
                  </a:lnTo>
                  <a:lnTo>
                    <a:pt x="2589" y="14786"/>
                  </a:lnTo>
                  <a:cubicBezTo>
                    <a:pt x="7047" y="14786"/>
                    <a:pt x="9319" y="12226"/>
                    <a:pt x="9319" y="7134"/>
                  </a:cubicBezTo>
                  <a:cubicBezTo>
                    <a:pt x="9319" y="2129"/>
                    <a:pt x="7909" y="0"/>
                    <a:pt x="4573" y="0"/>
                  </a:cubicBezTo>
                  <a:cubicBezTo>
                    <a:pt x="1841" y="0"/>
                    <a:pt x="345" y="1841"/>
                    <a:pt x="345" y="5207"/>
                  </a:cubicBezTo>
                  <a:lnTo>
                    <a:pt x="345" y="10960"/>
                  </a:lnTo>
                  <a:cubicBezTo>
                    <a:pt x="345" y="11938"/>
                    <a:pt x="288" y="13521"/>
                    <a:pt x="0" y="14470"/>
                  </a:cubicBezTo>
                  <a:cubicBezTo>
                    <a:pt x="144" y="14527"/>
                    <a:pt x="345" y="14556"/>
                    <a:pt x="575" y="14614"/>
                  </a:cubicBezTo>
                  <a:lnTo>
                    <a:pt x="661" y="14643"/>
                  </a:lnTo>
                  <a:cubicBezTo>
                    <a:pt x="748" y="14671"/>
                    <a:pt x="949" y="14700"/>
                    <a:pt x="1122" y="14729"/>
                  </a:cubicBezTo>
                </a:path>
              </a:pathLst>
            </a:custGeom>
            <a:grpFill/>
            <a:ln w="2874" cap="flat">
              <a:noFill/>
              <a:prstDash val="solid"/>
              <a:miter/>
            </a:ln>
          </p:spPr>
          <p:txBody>
            <a:bodyPr rtlCol="0" anchor="ctr"/>
            <a:lstStyle/>
            <a:p>
              <a:endParaRPr lang="en-US"/>
            </a:p>
          </p:txBody>
        </p:sp>
        <p:sp>
          <p:nvSpPr>
            <p:cNvPr id="22" name="Graphic 7">
              <a:extLst>
                <a:ext uri="{FF2B5EF4-FFF2-40B4-BE49-F238E27FC236}">
                  <a16:creationId xmlns:a16="http://schemas.microsoft.com/office/drawing/2014/main" id="{483B76E2-3F25-7642-80D5-F89655263BB1}"/>
                </a:ext>
              </a:extLst>
            </p:cNvPr>
            <p:cNvSpPr/>
            <p:nvPr/>
          </p:nvSpPr>
          <p:spPr>
            <a:xfrm>
              <a:off x="5980466" y="3405957"/>
              <a:ext cx="45586" cy="45595"/>
            </a:xfrm>
            <a:custGeom>
              <a:avLst/>
              <a:gdLst>
                <a:gd name="connsiteX0" fmla="*/ 11476 w 45586"/>
                <a:gd name="connsiteY0" fmla="*/ 38289 h 45595"/>
                <a:gd name="connsiteX1" fmla="*/ 12223 w 45586"/>
                <a:gd name="connsiteY1" fmla="*/ 35297 h 45595"/>
                <a:gd name="connsiteX2" fmla="*/ 12223 w 45586"/>
                <a:gd name="connsiteY2" fmla="*/ 35297 h 45595"/>
                <a:gd name="connsiteX3" fmla="*/ 12223 w 45586"/>
                <a:gd name="connsiteY3" fmla="*/ 2589 h 45595"/>
                <a:gd name="connsiteX4" fmla="*/ 0 w 45586"/>
                <a:gd name="connsiteY4" fmla="*/ 22783 h 45595"/>
                <a:gd name="connsiteX5" fmla="*/ 22779 w 45586"/>
                <a:gd name="connsiteY5" fmla="*/ 45595 h 45595"/>
                <a:gd name="connsiteX6" fmla="*/ 45587 w 45586"/>
                <a:gd name="connsiteY6" fmla="*/ 22783 h 45595"/>
                <a:gd name="connsiteX7" fmla="*/ 22779 w 45586"/>
                <a:gd name="connsiteY7" fmla="*/ 0 h 45595"/>
                <a:gd name="connsiteX8" fmla="*/ 20421 w 45586"/>
                <a:gd name="connsiteY8" fmla="*/ 115 h 45595"/>
                <a:gd name="connsiteX9" fmla="*/ 20421 w 45586"/>
                <a:gd name="connsiteY9" fmla="*/ 13204 h 45595"/>
                <a:gd name="connsiteX10" fmla="*/ 26662 w 45586"/>
                <a:gd name="connsiteY10" fmla="*/ 10903 h 45595"/>
                <a:gd name="connsiteX11" fmla="*/ 37965 w 45586"/>
                <a:gd name="connsiteY11" fmla="*/ 24883 h 45595"/>
                <a:gd name="connsiteX12" fmla="*/ 22290 w 45586"/>
                <a:gd name="connsiteY12" fmla="*/ 39756 h 45595"/>
                <a:gd name="connsiteX13" fmla="*/ 18781 w 45586"/>
                <a:gd name="connsiteY13" fmla="*/ 39554 h 45595"/>
                <a:gd name="connsiteX14" fmla="*/ 18666 w 45586"/>
                <a:gd name="connsiteY14" fmla="*/ 39554 h 45595"/>
                <a:gd name="connsiteX15" fmla="*/ 12109 w 45586"/>
                <a:gd name="connsiteY15" fmla="*/ 38461 h 45595"/>
                <a:gd name="connsiteX16" fmla="*/ 11476 w 45586"/>
                <a:gd name="connsiteY16" fmla="*/ 38289 h 45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586" h="45595">
                  <a:moveTo>
                    <a:pt x="11476" y="38289"/>
                  </a:moveTo>
                  <a:cubicBezTo>
                    <a:pt x="12281" y="37310"/>
                    <a:pt x="12223" y="35297"/>
                    <a:pt x="12223" y="35297"/>
                  </a:cubicBezTo>
                  <a:lnTo>
                    <a:pt x="12223" y="35297"/>
                  </a:lnTo>
                  <a:lnTo>
                    <a:pt x="12223" y="2589"/>
                  </a:lnTo>
                  <a:cubicBezTo>
                    <a:pt x="4947" y="6386"/>
                    <a:pt x="0" y="14009"/>
                    <a:pt x="0" y="22783"/>
                  </a:cubicBezTo>
                  <a:cubicBezTo>
                    <a:pt x="0" y="35383"/>
                    <a:pt x="10210" y="45595"/>
                    <a:pt x="22779" y="45595"/>
                  </a:cubicBezTo>
                  <a:cubicBezTo>
                    <a:pt x="35376" y="45595"/>
                    <a:pt x="45587" y="35383"/>
                    <a:pt x="45587" y="22783"/>
                  </a:cubicBezTo>
                  <a:cubicBezTo>
                    <a:pt x="45587" y="10184"/>
                    <a:pt x="35376" y="0"/>
                    <a:pt x="22779" y="0"/>
                  </a:cubicBezTo>
                  <a:cubicBezTo>
                    <a:pt x="21974" y="0"/>
                    <a:pt x="21197" y="29"/>
                    <a:pt x="20421" y="115"/>
                  </a:cubicBezTo>
                  <a:lnTo>
                    <a:pt x="20421" y="13204"/>
                  </a:lnTo>
                  <a:cubicBezTo>
                    <a:pt x="21830" y="11766"/>
                    <a:pt x="24131" y="10903"/>
                    <a:pt x="26662" y="10903"/>
                  </a:cubicBezTo>
                  <a:cubicBezTo>
                    <a:pt x="33737" y="10903"/>
                    <a:pt x="37965" y="16138"/>
                    <a:pt x="37965" y="24883"/>
                  </a:cubicBezTo>
                  <a:cubicBezTo>
                    <a:pt x="37965" y="34060"/>
                    <a:pt x="31954" y="39756"/>
                    <a:pt x="22290" y="39756"/>
                  </a:cubicBezTo>
                  <a:cubicBezTo>
                    <a:pt x="21197" y="39756"/>
                    <a:pt x="19989" y="39698"/>
                    <a:pt x="18781" y="39554"/>
                  </a:cubicBezTo>
                  <a:lnTo>
                    <a:pt x="18666" y="39554"/>
                  </a:lnTo>
                  <a:cubicBezTo>
                    <a:pt x="16135" y="39410"/>
                    <a:pt x="12281" y="38490"/>
                    <a:pt x="12109" y="38461"/>
                  </a:cubicBezTo>
                  <a:lnTo>
                    <a:pt x="11476" y="38289"/>
                  </a:lnTo>
                  <a:close/>
                </a:path>
              </a:pathLst>
            </a:custGeom>
            <a:grpFill/>
            <a:ln w="2874" cap="flat">
              <a:noFill/>
              <a:prstDash val="solid"/>
              <a:miter/>
            </a:ln>
          </p:spPr>
          <p:txBody>
            <a:bodyPr rtlCol="0" anchor="ctr"/>
            <a:lstStyle/>
            <a:p>
              <a:endParaRPr lang="en-US"/>
            </a:p>
          </p:txBody>
        </p:sp>
      </p:grpSp>
      <p:sp>
        <p:nvSpPr>
          <p:cNvPr id="24" name="TextBox 23">
            <a:extLst>
              <a:ext uri="{FF2B5EF4-FFF2-40B4-BE49-F238E27FC236}">
                <a16:creationId xmlns:a16="http://schemas.microsoft.com/office/drawing/2014/main" id="{67C5A97E-47B7-F74F-95B2-9C5F4FC4947B}"/>
              </a:ext>
            </a:extLst>
          </p:cNvPr>
          <p:cNvSpPr txBox="1"/>
          <p:nvPr userDrawn="1"/>
        </p:nvSpPr>
        <p:spPr>
          <a:xfrm>
            <a:off x="184224" y="6417378"/>
            <a:ext cx="9523828" cy="166199"/>
          </a:xfrm>
          <a:prstGeom prst="rect">
            <a:avLst/>
          </a:prstGeom>
          <a:noFill/>
        </p:spPr>
        <p:txBody>
          <a:bodyPr wrap="square" rtlCol="0">
            <a:spAutoFit/>
          </a:bodyPr>
          <a:lstStyle/>
          <a:p>
            <a:r>
              <a:rPr lang="en-GB" sz="480" b="1">
                <a:solidFill>
                  <a:srgbClr val="003D46"/>
                </a:solidFill>
                <a:latin typeface="Arial" panose="020B0604020202020204" pitchFamily="34" charset="0"/>
                <a:cs typeface="Arial" panose="020B0604020202020204" pitchFamily="34" charset="0"/>
              </a:rPr>
              <a:t>All content within this presentation, both physically and intellectual is the exclusive property of </a:t>
            </a:r>
            <a:r>
              <a:rPr lang="en-GB" sz="480" b="1" err="1">
                <a:solidFill>
                  <a:srgbClr val="003D46"/>
                </a:solidFill>
                <a:latin typeface="Arial" panose="020B0604020202020204" pitchFamily="34" charset="0"/>
                <a:cs typeface="Arial" panose="020B0604020202020204" pitchFamily="34" charset="0"/>
              </a:rPr>
              <a:t>Bioiberica</a:t>
            </a:r>
            <a:r>
              <a:rPr lang="en-GB" sz="480" b="1">
                <a:solidFill>
                  <a:srgbClr val="003D46"/>
                </a:solidFill>
                <a:latin typeface="Arial" panose="020B0604020202020204" pitchFamily="34" charset="0"/>
                <a:cs typeface="Arial" panose="020B0604020202020204" pitchFamily="34" charset="0"/>
              </a:rPr>
              <a:t>. This presentation may not be distributed in full or in part to any person or third party without the written permission of </a:t>
            </a:r>
            <a:r>
              <a:rPr lang="en-GB" sz="480" b="1" err="1">
                <a:solidFill>
                  <a:srgbClr val="003D46"/>
                </a:solidFill>
                <a:latin typeface="Arial" panose="020B0604020202020204" pitchFamily="34" charset="0"/>
                <a:cs typeface="Arial" panose="020B0604020202020204" pitchFamily="34" charset="0"/>
              </a:rPr>
              <a:t>Bioiberica</a:t>
            </a:r>
            <a:r>
              <a:rPr lang="en-GB" sz="480" b="1">
                <a:solidFill>
                  <a:srgbClr val="003D46"/>
                </a:solidFill>
                <a:latin typeface="Arial" panose="020B0604020202020204" pitchFamily="34" charset="0"/>
                <a:cs typeface="Arial" panose="020B0604020202020204" pitchFamily="34" charset="0"/>
              </a:rPr>
              <a:t>. ©2022</a:t>
            </a:r>
          </a:p>
        </p:txBody>
      </p:sp>
      <p:cxnSp>
        <p:nvCxnSpPr>
          <p:cNvPr id="25" name="Straight Connector 24">
            <a:extLst>
              <a:ext uri="{FF2B5EF4-FFF2-40B4-BE49-F238E27FC236}">
                <a16:creationId xmlns:a16="http://schemas.microsoft.com/office/drawing/2014/main" id="{AD6F9CB2-91A1-0C4F-9ADA-B2D922B1CDC4}"/>
              </a:ext>
            </a:extLst>
          </p:cNvPr>
          <p:cNvCxnSpPr/>
          <p:nvPr userDrawn="1"/>
        </p:nvCxnSpPr>
        <p:spPr>
          <a:xfrm>
            <a:off x="281354" y="6358597"/>
            <a:ext cx="11605846" cy="0"/>
          </a:xfrm>
          <a:prstGeom prst="line">
            <a:avLst/>
          </a:prstGeom>
          <a:ln w="6350">
            <a:solidFill>
              <a:srgbClr val="003D4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808026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7_Header Photo Left">
    <p:spTree>
      <p:nvGrpSpPr>
        <p:cNvPr id="1" name=""/>
        <p:cNvGrpSpPr/>
        <p:nvPr/>
      </p:nvGrpSpPr>
      <p:grpSpPr>
        <a:xfrm>
          <a:off x="0" y="0"/>
          <a:ext cx="0" cy="0"/>
          <a:chOff x="0" y="0"/>
          <a:chExt cx="0" cy="0"/>
        </a:xfrm>
      </p:grpSpPr>
      <p:grpSp>
        <p:nvGrpSpPr>
          <p:cNvPr id="23" name="Graphic 7">
            <a:extLst>
              <a:ext uri="{FF2B5EF4-FFF2-40B4-BE49-F238E27FC236}">
                <a16:creationId xmlns:a16="http://schemas.microsoft.com/office/drawing/2014/main" id="{D17332DE-9BF9-5E4B-B8AF-BC6555B18589}"/>
              </a:ext>
            </a:extLst>
          </p:cNvPr>
          <p:cNvGrpSpPr/>
          <p:nvPr userDrawn="1"/>
        </p:nvGrpSpPr>
        <p:grpSpPr>
          <a:xfrm>
            <a:off x="10179842" y="6277330"/>
            <a:ext cx="1552380" cy="306246"/>
            <a:chOff x="5980466" y="3405957"/>
            <a:chExt cx="231124" cy="45595"/>
          </a:xfrm>
          <a:solidFill>
            <a:srgbClr val="003D46"/>
          </a:solidFill>
        </p:grpSpPr>
        <p:sp>
          <p:nvSpPr>
            <p:cNvPr id="26" name="Graphic 7">
              <a:extLst>
                <a:ext uri="{FF2B5EF4-FFF2-40B4-BE49-F238E27FC236}">
                  <a16:creationId xmlns:a16="http://schemas.microsoft.com/office/drawing/2014/main" id="{458A748F-903C-404E-ACE0-E17EF68380C7}"/>
                </a:ext>
              </a:extLst>
            </p:cNvPr>
            <p:cNvSpPr/>
            <p:nvPr/>
          </p:nvSpPr>
          <p:spPr>
            <a:xfrm>
              <a:off x="6038218" y="3416918"/>
              <a:ext cx="19327" cy="28622"/>
            </a:xfrm>
            <a:custGeom>
              <a:avLst/>
              <a:gdLst>
                <a:gd name="connsiteX0" fmla="*/ 14697 w 19327"/>
                <a:gd name="connsiteY0" fmla="*/ 13117 h 28622"/>
                <a:gd name="connsiteX1" fmla="*/ 17602 w 19327"/>
                <a:gd name="connsiteY1" fmla="*/ 7594 h 28622"/>
                <a:gd name="connsiteX2" fmla="*/ 6989 w 19327"/>
                <a:gd name="connsiteY2" fmla="*/ 0 h 28622"/>
                <a:gd name="connsiteX3" fmla="*/ 604 w 19327"/>
                <a:gd name="connsiteY3" fmla="*/ 431 h 28622"/>
                <a:gd name="connsiteX4" fmla="*/ 0 w 19327"/>
                <a:gd name="connsiteY4" fmla="*/ 546 h 28622"/>
                <a:gd name="connsiteX5" fmla="*/ 0 w 19327"/>
                <a:gd name="connsiteY5" fmla="*/ 28076 h 28622"/>
                <a:gd name="connsiteX6" fmla="*/ 661 w 19327"/>
                <a:gd name="connsiteY6" fmla="*/ 28162 h 28622"/>
                <a:gd name="connsiteX7" fmla="*/ 7248 w 19327"/>
                <a:gd name="connsiteY7" fmla="*/ 28623 h 28622"/>
                <a:gd name="connsiteX8" fmla="*/ 19327 w 19327"/>
                <a:gd name="connsiteY8" fmla="*/ 20166 h 28622"/>
                <a:gd name="connsiteX9" fmla="*/ 14697 w 19327"/>
                <a:gd name="connsiteY9" fmla="*/ 13117 h 28622"/>
                <a:gd name="connsiteX10" fmla="*/ 5407 w 19327"/>
                <a:gd name="connsiteY10" fmla="*/ 11363 h 28622"/>
                <a:gd name="connsiteX11" fmla="*/ 5407 w 19327"/>
                <a:gd name="connsiteY11" fmla="*/ 4516 h 28622"/>
                <a:gd name="connsiteX12" fmla="*/ 7363 w 19327"/>
                <a:gd name="connsiteY12" fmla="*/ 4459 h 28622"/>
                <a:gd name="connsiteX13" fmla="*/ 12137 w 19327"/>
                <a:gd name="connsiteY13" fmla="*/ 7824 h 28622"/>
                <a:gd name="connsiteX14" fmla="*/ 7478 w 19327"/>
                <a:gd name="connsiteY14" fmla="*/ 11363 h 28622"/>
                <a:gd name="connsiteX15" fmla="*/ 5407 w 19327"/>
                <a:gd name="connsiteY15" fmla="*/ 11363 h 28622"/>
                <a:gd name="connsiteX16" fmla="*/ 13662 w 19327"/>
                <a:gd name="connsiteY16" fmla="*/ 20022 h 28622"/>
                <a:gd name="connsiteX17" fmla="*/ 7650 w 19327"/>
                <a:gd name="connsiteY17" fmla="*/ 23934 h 28622"/>
                <a:gd name="connsiteX18" fmla="*/ 5407 w 19327"/>
                <a:gd name="connsiteY18" fmla="*/ 23876 h 28622"/>
                <a:gd name="connsiteX19" fmla="*/ 5407 w 19327"/>
                <a:gd name="connsiteY19" fmla="*/ 15994 h 28622"/>
                <a:gd name="connsiteX20" fmla="*/ 7881 w 19327"/>
                <a:gd name="connsiteY20" fmla="*/ 15994 h 28622"/>
                <a:gd name="connsiteX21" fmla="*/ 13662 w 19327"/>
                <a:gd name="connsiteY21" fmla="*/ 20022 h 2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27" h="28622">
                  <a:moveTo>
                    <a:pt x="14697" y="13117"/>
                  </a:moveTo>
                  <a:cubicBezTo>
                    <a:pt x="16250" y="12053"/>
                    <a:pt x="17602" y="10212"/>
                    <a:pt x="17602" y="7594"/>
                  </a:cubicBezTo>
                  <a:cubicBezTo>
                    <a:pt x="17602" y="1323"/>
                    <a:pt x="11821" y="0"/>
                    <a:pt x="6989" y="0"/>
                  </a:cubicBezTo>
                  <a:cubicBezTo>
                    <a:pt x="4429" y="0"/>
                    <a:pt x="1870" y="172"/>
                    <a:pt x="604" y="431"/>
                  </a:cubicBezTo>
                  <a:lnTo>
                    <a:pt x="0" y="546"/>
                  </a:lnTo>
                  <a:lnTo>
                    <a:pt x="0" y="28076"/>
                  </a:lnTo>
                  <a:lnTo>
                    <a:pt x="661" y="28162"/>
                  </a:lnTo>
                  <a:cubicBezTo>
                    <a:pt x="2905" y="28450"/>
                    <a:pt x="5350" y="28623"/>
                    <a:pt x="7248" y="28623"/>
                  </a:cubicBezTo>
                  <a:cubicBezTo>
                    <a:pt x="17774" y="28623"/>
                    <a:pt x="19327" y="23330"/>
                    <a:pt x="19327" y="20166"/>
                  </a:cubicBezTo>
                  <a:cubicBezTo>
                    <a:pt x="19327" y="16771"/>
                    <a:pt x="17602" y="14239"/>
                    <a:pt x="14697" y="13117"/>
                  </a:cubicBezTo>
                  <a:moveTo>
                    <a:pt x="5407" y="11363"/>
                  </a:moveTo>
                  <a:lnTo>
                    <a:pt x="5407" y="4516"/>
                  </a:lnTo>
                  <a:cubicBezTo>
                    <a:pt x="5925" y="4459"/>
                    <a:pt x="6557" y="4459"/>
                    <a:pt x="7363" y="4459"/>
                  </a:cubicBezTo>
                  <a:cubicBezTo>
                    <a:pt x="9549" y="4459"/>
                    <a:pt x="12137" y="5034"/>
                    <a:pt x="12137" y="7824"/>
                  </a:cubicBezTo>
                  <a:cubicBezTo>
                    <a:pt x="12137" y="10212"/>
                    <a:pt x="10613" y="11363"/>
                    <a:pt x="7478" y="11363"/>
                  </a:cubicBezTo>
                  <a:lnTo>
                    <a:pt x="5407" y="11363"/>
                  </a:lnTo>
                  <a:close/>
                  <a:moveTo>
                    <a:pt x="13662" y="20022"/>
                  </a:moveTo>
                  <a:cubicBezTo>
                    <a:pt x="13662" y="21690"/>
                    <a:pt x="13029" y="23934"/>
                    <a:pt x="7650" y="23934"/>
                  </a:cubicBezTo>
                  <a:cubicBezTo>
                    <a:pt x="7104" y="23934"/>
                    <a:pt x="6155" y="23934"/>
                    <a:pt x="5407" y="23876"/>
                  </a:cubicBezTo>
                  <a:lnTo>
                    <a:pt x="5407" y="15994"/>
                  </a:lnTo>
                  <a:lnTo>
                    <a:pt x="7881" y="15994"/>
                  </a:lnTo>
                  <a:cubicBezTo>
                    <a:pt x="13057" y="15965"/>
                    <a:pt x="13662" y="18267"/>
                    <a:pt x="13662" y="20022"/>
                  </a:cubicBezTo>
                </a:path>
              </a:pathLst>
            </a:custGeom>
            <a:grpFill/>
            <a:ln w="2874" cap="flat">
              <a:noFill/>
              <a:prstDash val="solid"/>
              <a:miter/>
            </a:ln>
          </p:spPr>
          <p:txBody>
            <a:bodyPr rtlCol="0" anchor="ctr"/>
            <a:lstStyle/>
            <a:p>
              <a:endParaRPr lang="en-US"/>
            </a:p>
          </p:txBody>
        </p:sp>
        <p:sp>
          <p:nvSpPr>
            <p:cNvPr id="27" name="Graphic 7">
              <a:extLst>
                <a:ext uri="{FF2B5EF4-FFF2-40B4-BE49-F238E27FC236}">
                  <a16:creationId xmlns:a16="http://schemas.microsoft.com/office/drawing/2014/main" id="{63E7490B-EE64-B947-8964-3EB027F7A21E}"/>
                </a:ext>
              </a:extLst>
            </p:cNvPr>
            <p:cNvSpPr/>
            <p:nvPr/>
          </p:nvSpPr>
          <p:spPr>
            <a:xfrm>
              <a:off x="6071092" y="3424426"/>
              <a:ext cx="20017" cy="21114"/>
            </a:xfrm>
            <a:custGeom>
              <a:avLst/>
              <a:gdLst>
                <a:gd name="connsiteX0" fmla="*/ 10009 w 20017"/>
                <a:gd name="connsiteY0" fmla="*/ 0 h 21114"/>
                <a:gd name="connsiteX1" fmla="*/ 0 w 20017"/>
                <a:gd name="connsiteY1" fmla="*/ 10586 h 21114"/>
                <a:gd name="connsiteX2" fmla="*/ 10009 w 20017"/>
                <a:gd name="connsiteY2" fmla="*/ 21115 h 21114"/>
                <a:gd name="connsiteX3" fmla="*/ 20018 w 20017"/>
                <a:gd name="connsiteY3" fmla="*/ 10586 h 21114"/>
                <a:gd name="connsiteX4" fmla="*/ 10009 w 20017"/>
                <a:gd name="connsiteY4" fmla="*/ 0 h 21114"/>
                <a:gd name="connsiteX5" fmla="*/ 14467 w 20017"/>
                <a:gd name="connsiteY5" fmla="*/ 10557 h 21114"/>
                <a:gd name="connsiteX6" fmla="*/ 10009 w 20017"/>
                <a:gd name="connsiteY6" fmla="*/ 16685 h 21114"/>
                <a:gd name="connsiteX7" fmla="*/ 5580 w 20017"/>
                <a:gd name="connsiteY7" fmla="*/ 10557 h 21114"/>
                <a:gd name="connsiteX8" fmla="*/ 10009 w 20017"/>
                <a:gd name="connsiteY8" fmla="*/ 4459 h 21114"/>
                <a:gd name="connsiteX9" fmla="*/ 14467 w 20017"/>
                <a:gd name="connsiteY9" fmla="*/ 10557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017" h="21114">
                  <a:moveTo>
                    <a:pt x="10009" y="0"/>
                  </a:moveTo>
                  <a:cubicBezTo>
                    <a:pt x="3825" y="0"/>
                    <a:pt x="0" y="4056"/>
                    <a:pt x="0" y="10586"/>
                  </a:cubicBezTo>
                  <a:cubicBezTo>
                    <a:pt x="0" y="17087"/>
                    <a:pt x="3825" y="21115"/>
                    <a:pt x="10009" y="21115"/>
                  </a:cubicBezTo>
                  <a:cubicBezTo>
                    <a:pt x="16164" y="21115"/>
                    <a:pt x="20018" y="17087"/>
                    <a:pt x="20018" y="10586"/>
                  </a:cubicBezTo>
                  <a:cubicBezTo>
                    <a:pt x="20018" y="4056"/>
                    <a:pt x="16164" y="0"/>
                    <a:pt x="10009" y="0"/>
                  </a:cubicBezTo>
                  <a:moveTo>
                    <a:pt x="14467" y="10557"/>
                  </a:moveTo>
                  <a:cubicBezTo>
                    <a:pt x="14467" y="14671"/>
                    <a:pt x="13000" y="16685"/>
                    <a:pt x="10009" y="16685"/>
                  </a:cubicBezTo>
                  <a:cubicBezTo>
                    <a:pt x="7047" y="16685"/>
                    <a:pt x="5580" y="14671"/>
                    <a:pt x="5580" y="10557"/>
                  </a:cubicBezTo>
                  <a:cubicBezTo>
                    <a:pt x="5580" y="6444"/>
                    <a:pt x="7018" y="4459"/>
                    <a:pt x="10009" y="4459"/>
                  </a:cubicBezTo>
                  <a:cubicBezTo>
                    <a:pt x="13000" y="4459"/>
                    <a:pt x="14467" y="6473"/>
                    <a:pt x="14467" y="10557"/>
                  </a:cubicBezTo>
                </a:path>
              </a:pathLst>
            </a:custGeom>
            <a:grpFill/>
            <a:ln w="2874" cap="flat">
              <a:noFill/>
              <a:prstDash val="solid"/>
              <a:miter/>
            </a:ln>
          </p:spPr>
          <p:txBody>
            <a:bodyPr rtlCol="0" anchor="ctr"/>
            <a:lstStyle/>
            <a:p>
              <a:endParaRPr lang="en-US"/>
            </a:p>
          </p:txBody>
        </p:sp>
        <p:sp>
          <p:nvSpPr>
            <p:cNvPr id="28" name="Graphic 7">
              <a:extLst>
                <a:ext uri="{FF2B5EF4-FFF2-40B4-BE49-F238E27FC236}">
                  <a16:creationId xmlns:a16="http://schemas.microsoft.com/office/drawing/2014/main" id="{7B38C128-FA15-754F-980D-4FDAC8407473}"/>
                </a:ext>
              </a:extLst>
            </p:cNvPr>
            <p:cNvSpPr/>
            <p:nvPr/>
          </p:nvSpPr>
          <p:spPr>
            <a:xfrm>
              <a:off x="6106037" y="3416284"/>
              <a:ext cx="19212" cy="29255"/>
            </a:xfrm>
            <a:custGeom>
              <a:avLst/>
              <a:gdLst>
                <a:gd name="connsiteX0" fmla="*/ 10325 w 19212"/>
                <a:gd name="connsiteY0" fmla="*/ 8141 h 29255"/>
                <a:gd name="connsiteX1" fmla="*/ 5378 w 19212"/>
                <a:gd name="connsiteY1" fmla="*/ 9694 h 29255"/>
                <a:gd name="connsiteX2" fmla="*/ 5378 w 19212"/>
                <a:gd name="connsiteY2" fmla="*/ 288 h 29255"/>
                <a:gd name="connsiteX3" fmla="*/ 4746 w 19212"/>
                <a:gd name="connsiteY3" fmla="*/ 173 h 29255"/>
                <a:gd name="connsiteX4" fmla="*/ 2675 w 19212"/>
                <a:gd name="connsiteY4" fmla="*/ 0 h 29255"/>
                <a:gd name="connsiteX5" fmla="*/ 633 w 19212"/>
                <a:gd name="connsiteY5" fmla="*/ 173 h 29255"/>
                <a:gd name="connsiteX6" fmla="*/ 0 w 19212"/>
                <a:gd name="connsiteY6" fmla="*/ 288 h 29255"/>
                <a:gd name="connsiteX7" fmla="*/ 0 w 19212"/>
                <a:gd name="connsiteY7" fmla="*/ 28019 h 29255"/>
                <a:gd name="connsiteX8" fmla="*/ 518 w 19212"/>
                <a:gd name="connsiteY8" fmla="*/ 28192 h 29255"/>
                <a:gd name="connsiteX9" fmla="*/ 7277 w 19212"/>
                <a:gd name="connsiteY9" fmla="*/ 29256 h 29255"/>
                <a:gd name="connsiteX10" fmla="*/ 19213 w 19212"/>
                <a:gd name="connsiteY10" fmla="*/ 18238 h 29255"/>
                <a:gd name="connsiteX11" fmla="*/ 10325 w 19212"/>
                <a:gd name="connsiteY11" fmla="*/ 8141 h 29255"/>
                <a:gd name="connsiteX12" fmla="*/ 13662 w 19212"/>
                <a:gd name="connsiteY12" fmla="*/ 18382 h 29255"/>
                <a:gd name="connsiteX13" fmla="*/ 7737 w 19212"/>
                <a:gd name="connsiteY13" fmla="*/ 24653 h 29255"/>
                <a:gd name="connsiteX14" fmla="*/ 5378 w 19212"/>
                <a:gd name="connsiteY14" fmla="*/ 24423 h 29255"/>
                <a:gd name="connsiteX15" fmla="*/ 5378 w 19212"/>
                <a:gd name="connsiteY15" fmla="*/ 17174 h 29255"/>
                <a:gd name="connsiteX16" fmla="*/ 9606 w 19212"/>
                <a:gd name="connsiteY16" fmla="*/ 12744 h 29255"/>
                <a:gd name="connsiteX17" fmla="*/ 13662 w 19212"/>
                <a:gd name="connsiteY17" fmla="*/ 18382 h 29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212" h="29255">
                  <a:moveTo>
                    <a:pt x="10325" y="8141"/>
                  </a:moveTo>
                  <a:cubicBezTo>
                    <a:pt x="8427" y="8141"/>
                    <a:pt x="6673" y="8688"/>
                    <a:pt x="5378" y="9694"/>
                  </a:cubicBezTo>
                  <a:lnTo>
                    <a:pt x="5378" y="288"/>
                  </a:lnTo>
                  <a:lnTo>
                    <a:pt x="4746" y="173"/>
                  </a:lnTo>
                  <a:cubicBezTo>
                    <a:pt x="3969" y="29"/>
                    <a:pt x="3049" y="0"/>
                    <a:pt x="2675" y="0"/>
                  </a:cubicBezTo>
                  <a:cubicBezTo>
                    <a:pt x="2330" y="0"/>
                    <a:pt x="1409" y="29"/>
                    <a:pt x="633" y="173"/>
                  </a:cubicBezTo>
                  <a:lnTo>
                    <a:pt x="0" y="288"/>
                  </a:lnTo>
                  <a:lnTo>
                    <a:pt x="0" y="28019"/>
                  </a:lnTo>
                  <a:lnTo>
                    <a:pt x="518" y="28192"/>
                  </a:lnTo>
                  <a:cubicBezTo>
                    <a:pt x="2013" y="28681"/>
                    <a:pt x="4659" y="29256"/>
                    <a:pt x="7277" y="29256"/>
                  </a:cubicBezTo>
                  <a:cubicBezTo>
                    <a:pt x="14870" y="29256"/>
                    <a:pt x="19213" y="25229"/>
                    <a:pt x="19213" y="18238"/>
                  </a:cubicBezTo>
                  <a:cubicBezTo>
                    <a:pt x="19241" y="11823"/>
                    <a:pt x="15991" y="8141"/>
                    <a:pt x="10325" y="8141"/>
                  </a:cubicBezTo>
                  <a:moveTo>
                    <a:pt x="13662" y="18382"/>
                  </a:moveTo>
                  <a:cubicBezTo>
                    <a:pt x="13662" y="22438"/>
                    <a:pt x="11562" y="24653"/>
                    <a:pt x="7737" y="24653"/>
                  </a:cubicBezTo>
                  <a:cubicBezTo>
                    <a:pt x="6845" y="24653"/>
                    <a:pt x="6040" y="24567"/>
                    <a:pt x="5378" y="24423"/>
                  </a:cubicBezTo>
                  <a:lnTo>
                    <a:pt x="5378" y="17174"/>
                  </a:lnTo>
                  <a:cubicBezTo>
                    <a:pt x="5378" y="13060"/>
                    <a:pt x="8600" y="12744"/>
                    <a:pt x="9606" y="12744"/>
                  </a:cubicBezTo>
                  <a:cubicBezTo>
                    <a:pt x="11476" y="12744"/>
                    <a:pt x="13662" y="13405"/>
                    <a:pt x="13662" y="18382"/>
                  </a:cubicBezTo>
                </a:path>
              </a:pathLst>
            </a:custGeom>
            <a:grpFill/>
            <a:ln w="2874" cap="flat">
              <a:noFill/>
              <a:prstDash val="solid"/>
              <a:miter/>
            </a:ln>
          </p:spPr>
          <p:txBody>
            <a:bodyPr rtlCol="0" anchor="ctr"/>
            <a:lstStyle/>
            <a:p>
              <a:endParaRPr lang="en-US"/>
            </a:p>
          </p:txBody>
        </p:sp>
        <p:sp>
          <p:nvSpPr>
            <p:cNvPr id="29" name="Graphic 7">
              <a:extLst>
                <a:ext uri="{FF2B5EF4-FFF2-40B4-BE49-F238E27FC236}">
                  <a16:creationId xmlns:a16="http://schemas.microsoft.com/office/drawing/2014/main" id="{1BC5AD91-B86E-7C4F-9B41-3807AD281024}"/>
                </a:ext>
              </a:extLst>
            </p:cNvPr>
            <p:cNvSpPr/>
            <p:nvPr/>
          </p:nvSpPr>
          <p:spPr>
            <a:xfrm>
              <a:off x="6128384" y="3424426"/>
              <a:ext cx="19212" cy="21085"/>
            </a:xfrm>
            <a:custGeom>
              <a:avLst/>
              <a:gdLst>
                <a:gd name="connsiteX0" fmla="*/ 10124 w 19212"/>
                <a:gd name="connsiteY0" fmla="*/ 0 h 21085"/>
                <a:gd name="connsiteX1" fmla="*/ 0 w 19212"/>
                <a:gd name="connsiteY1" fmla="*/ 10672 h 21085"/>
                <a:gd name="connsiteX2" fmla="*/ 11015 w 19212"/>
                <a:gd name="connsiteY2" fmla="*/ 21086 h 21085"/>
                <a:gd name="connsiteX3" fmla="*/ 17487 w 19212"/>
                <a:gd name="connsiteY3" fmla="*/ 19993 h 21085"/>
                <a:gd name="connsiteX4" fmla="*/ 17976 w 19212"/>
                <a:gd name="connsiteY4" fmla="*/ 19792 h 21085"/>
                <a:gd name="connsiteX5" fmla="*/ 17947 w 19212"/>
                <a:gd name="connsiteY5" fmla="*/ 19274 h 21085"/>
                <a:gd name="connsiteX6" fmla="*/ 17113 w 19212"/>
                <a:gd name="connsiteY6" fmla="*/ 16052 h 21085"/>
                <a:gd name="connsiteX7" fmla="*/ 16796 w 19212"/>
                <a:gd name="connsiteY7" fmla="*/ 15505 h 21085"/>
                <a:gd name="connsiteX8" fmla="*/ 16193 w 19212"/>
                <a:gd name="connsiteY8" fmla="*/ 15735 h 21085"/>
                <a:gd name="connsiteX9" fmla="*/ 11246 w 19212"/>
                <a:gd name="connsiteY9" fmla="*/ 16598 h 21085"/>
                <a:gd name="connsiteX10" fmla="*/ 5637 w 19212"/>
                <a:gd name="connsiteY10" fmla="*/ 12197 h 21085"/>
                <a:gd name="connsiteX11" fmla="*/ 19040 w 19212"/>
                <a:gd name="connsiteY11" fmla="*/ 12197 h 21085"/>
                <a:gd name="connsiteX12" fmla="*/ 19126 w 19212"/>
                <a:gd name="connsiteY12" fmla="*/ 11075 h 21085"/>
                <a:gd name="connsiteX13" fmla="*/ 19212 w 19212"/>
                <a:gd name="connsiteY13" fmla="*/ 9378 h 21085"/>
                <a:gd name="connsiteX14" fmla="*/ 10124 w 19212"/>
                <a:gd name="connsiteY14" fmla="*/ 0 h 21085"/>
                <a:gd name="connsiteX15" fmla="*/ 10009 w 19212"/>
                <a:gd name="connsiteY15" fmla="*/ 4401 h 21085"/>
                <a:gd name="connsiteX16" fmla="*/ 13834 w 19212"/>
                <a:gd name="connsiteY16" fmla="*/ 7997 h 21085"/>
                <a:gd name="connsiteX17" fmla="*/ 5752 w 19212"/>
                <a:gd name="connsiteY17" fmla="*/ 7997 h 21085"/>
                <a:gd name="connsiteX18" fmla="*/ 10009 w 19212"/>
                <a:gd name="connsiteY18" fmla="*/ 4401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212" h="21085">
                  <a:moveTo>
                    <a:pt x="10124" y="0"/>
                  </a:moveTo>
                  <a:cubicBezTo>
                    <a:pt x="3883" y="0"/>
                    <a:pt x="0" y="4085"/>
                    <a:pt x="0" y="10672"/>
                  </a:cubicBezTo>
                  <a:cubicBezTo>
                    <a:pt x="0" y="17404"/>
                    <a:pt x="3911" y="21086"/>
                    <a:pt x="11015" y="21086"/>
                  </a:cubicBezTo>
                  <a:cubicBezTo>
                    <a:pt x="13604" y="21086"/>
                    <a:pt x="15703" y="20741"/>
                    <a:pt x="17487" y="19993"/>
                  </a:cubicBezTo>
                  <a:lnTo>
                    <a:pt x="17976" y="19792"/>
                  </a:lnTo>
                  <a:lnTo>
                    <a:pt x="17947" y="19274"/>
                  </a:lnTo>
                  <a:cubicBezTo>
                    <a:pt x="17889" y="18094"/>
                    <a:pt x="17573" y="16857"/>
                    <a:pt x="17113" y="16052"/>
                  </a:cubicBezTo>
                  <a:lnTo>
                    <a:pt x="16796" y="15505"/>
                  </a:lnTo>
                  <a:lnTo>
                    <a:pt x="16193" y="15735"/>
                  </a:lnTo>
                  <a:cubicBezTo>
                    <a:pt x="14668" y="16311"/>
                    <a:pt x="13000" y="16598"/>
                    <a:pt x="11246" y="16598"/>
                  </a:cubicBezTo>
                  <a:cubicBezTo>
                    <a:pt x="7708" y="16598"/>
                    <a:pt x="5982" y="15246"/>
                    <a:pt x="5637" y="12197"/>
                  </a:cubicBezTo>
                  <a:lnTo>
                    <a:pt x="19040" y="12197"/>
                  </a:lnTo>
                  <a:lnTo>
                    <a:pt x="19126" y="11075"/>
                  </a:lnTo>
                  <a:cubicBezTo>
                    <a:pt x="19155" y="10586"/>
                    <a:pt x="19212" y="9953"/>
                    <a:pt x="19212" y="9378"/>
                  </a:cubicBezTo>
                  <a:cubicBezTo>
                    <a:pt x="19212" y="3682"/>
                    <a:pt x="15646" y="0"/>
                    <a:pt x="10124" y="0"/>
                  </a:cubicBezTo>
                  <a:moveTo>
                    <a:pt x="10009" y="4401"/>
                  </a:moveTo>
                  <a:cubicBezTo>
                    <a:pt x="12971" y="4401"/>
                    <a:pt x="13690" y="6703"/>
                    <a:pt x="13834" y="7997"/>
                  </a:cubicBezTo>
                  <a:lnTo>
                    <a:pt x="5752" y="7997"/>
                  </a:lnTo>
                  <a:cubicBezTo>
                    <a:pt x="6270" y="5581"/>
                    <a:pt x="7651" y="4401"/>
                    <a:pt x="10009" y="4401"/>
                  </a:cubicBezTo>
                </a:path>
              </a:pathLst>
            </a:custGeom>
            <a:grpFill/>
            <a:ln w="2874" cap="flat">
              <a:noFill/>
              <a:prstDash val="solid"/>
              <a:miter/>
            </a:ln>
          </p:spPr>
          <p:txBody>
            <a:bodyPr rtlCol="0" anchor="ctr"/>
            <a:lstStyle/>
            <a:p>
              <a:endParaRPr lang="en-US"/>
            </a:p>
          </p:txBody>
        </p:sp>
        <p:sp>
          <p:nvSpPr>
            <p:cNvPr id="30" name="Graphic 7">
              <a:extLst>
                <a:ext uri="{FF2B5EF4-FFF2-40B4-BE49-F238E27FC236}">
                  <a16:creationId xmlns:a16="http://schemas.microsoft.com/office/drawing/2014/main" id="{CAF372C2-2F37-454B-BF7F-6E88733A73BD}"/>
                </a:ext>
              </a:extLst>
            </p:cNvPr>
            <p:cNvSpPr/>
            <p:nvPr/>
          </p:nvSpPr>
          <p:spPr>
            <a:xfrm>
              <a:off x="6151307" y="3424684"/>
              <a:ext cx="12051" cy="20539"/>
            </a:xfrm>
            <a:custGeom>
              <a:avLst/>
              <a:gdLst>
                <a:gd name="connsiteX0" fmla="*/ 11735 w 12051"/>
                <a:gd name="connsiteY0" fmla="*/ 201 h 20539"/>
                <a:gd name="connsiteX1" fmla="*/ 11217 w 12051"/>
                <a:gd name="connsiteY1" fmla="*/ 144 h 20539"/>
                <a:gd name="connsiteX2" fmla="*/ 9923 w 12051"/>
                <a:gd name="connsiteY2" fmla="*/ 58 h 20539"/>
                <a:gd name="connsiteX3" fmla="*/ 4947 w 12051"/>
                <a:gd name="connsiteY3" fmla="*/ 1985 h 20539"/>
                <a:gd name="connsiteX4" fmla="*/ 4746 w 12051"/>
                <a:gd name="connsiteY4" fmla="*/ 777 h 20539"/>
                <a:gd name="connsiteX5" fmla="*/ 4659 w 12051"/>
                <a:gd name="connsiteY5" fmla="*/ 288 h 20539"/>
                <a:gd name="connsiteX6" fmla="*/ 4171 w 12051"/>
                <a:gd name="connsiteY6" fmla="*/ 173 h 20539"/>
                <a:gd name="connsiteX7" fmla="*/ 2387 w 12051"/>
                <a:gd name="connsiteY7" fmla="*/ 0 h 20539"/>
                <a:gd name="connsiteX8" fmla="*/ 633 w 12051"/>
                <a:gd name="connsiteY8" fmla="*/ 173 h 20539"/>
                <a:gd name="connsiteX9" fmla="*/ 0 w 12051"/>
                <a:gd name="connsiteY9" fmla="*/ 288 h 20539"/>
                <a:gd name="connsiteX10" fmla="*/ 0 w 12051"/>
                <a:gd name="connsiteY10" fmla="*/ 20281 h 20539"/>
                <a:gd name="connsiteX11" fmla="*/ 633 w 12051"/>
                <a:gd name="connsiteY11" fmla="*/ 20396 h 20539"/>
                <a:gd name="connsiteX12" fmla="*/ 2704 w 12051"/>
                <a:gd name="connsiteY12" fmla="*/ 20540 h 20539"/>
                <a:gd name="connsiteX13" fmla="*/ 4746 w 12051"/>
                <a:gd name="connsiteY13" fmla="*/ 20367 h 20539"/>
                <a:gd name="connsiteX14" fmla="*/ 5378 w 12051"/>
                <a:gd name="connsiteY14" fmla="*/ 20252 h 20539"/>
                <a:gd name="connsiteX15" fmla="*/ 5378 w 12051"/>
                <a:gd name="connsiteY15" fmla="*/ 10327 h 20539"/>
                <a:gd name="connsiteX16" fmla="*/ 9951 w 12051"/>
                <a:gd name="connsiteY16" fmla="*/ 4861 h 20539"/>
                <a:gd name="connsiteX17" fmla="*/ 10354 w 12051"/>
                <a:gd name="connsiteY17" fmla="*/ 4861 h 20539"/>
                <a:gd name="connsiteX18" fmla="*/ 10929 w 12051"/>
                <a:gd name="connsiteY18" fmla="*/ 4919 h 20539"/>
                <a:gd name="connsiteX19" fmla="*/ 11706 w 12051"/>
                <a:gd name="connsiteY19" fmla="*/ 5121 h 20539"/>
                <a:gd name="connsiteX20" fmla="*/ 11850 w 12051"/>
                <a:gd name="connsiteY20" fmla="*/ 4344 h 20539"/>
                <a:gd name="connsiteX21" fmla="*/ 12051 w 12051"/>
                <a:gd name="connsiteY21" fmla="*/ 2359 h 20539"/>
                <a:gd name="connsiteX22" fmla="*/ 11878 w 12051"/>
                <a:gd name="connsiteY22" fmla="*/ 719 h 20539"/>
                <a:gd name="connsiteX23" fmla="*/ 11735 w 12051"/>
                <a:gd name="connsiteY23" fmla="*/ 201 h 2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51" h="20539">
                  <a:moveTo>
                    <a:pt x="11735" y="201"/>
                  </a:moveTo>
                  <a:lnTo>
                    <a:pt x="11217" y="144"/>
                  </a:lnTo>
                  <a:cubicBezTo>
                    <a:pt x="10901" y="115"/>
                    <a:pt x="10383" y="58"/>
                    <a:pt x="9923" y="58"/>
                  </a:cubicBezTo>
                  <a:cubicBezTo>
                    <a:pt x="7967" y="58"/>
                    <a:pt x="6299" y="690"/>
                    <a:pt x="4947" y="1985"/>
                  </a:cubicBezTo>
                  <a:cubicBezTo>
                    <a:pt x="4890" y="1496"/>
                    <a:pt x="4803" y="1064"/>
                    <a:pt x="4746" y="777"/>
                  </a:cubicBezTo>
                  <a:lnTo>
                    <a:pt x="4659" y="288"/>
                  </a:lnTo>
                  <a:lnTo>
                    <a:pt x="4171" y="173"/>
                  </a:lnTo>
                  <a:cubicBezTo>
                    <a:pt x="3710" y="58"/>
                    <a:pt x="3106" y="0"/>
                    <a:pt x="2387" y="0"/>
                  </a:cubicBezTo>
                  <a:cubicBezTo>
                    <a:pt x="1726" y="0"/>
                    <a:pt x="1208" y="58"/>
                    <a:pt x="633" y="173"/>
                  </a:cubicBezTo>
                  <a:lnTo>
                    <a:pt x="0" y="288"/>
                  </a:lnTo>
                  <a:lnTo>
                    <a:pt x="0" y="20281"/>
                  </a:lnTo>
                  <a:lnTo>
                    <a:pt x="633" y="20396"/>
                  </a:lnTo>
                  <a:cubicBezTo>
                    <a:pt x="1409" y="20540"/>
                    <a:pt x="2272" y="20540"/>
                    <a:pt x="2704" y="20540"/>
                  </a:cubicBezTo>
                  <a:cubicBezTo>
                    <a:pt x="3164" y="20540"/>
                    <a:pt x="4027" y="20511"/>
                    <a:pt x="4746" y="20367"/>
                  </a:cubicBezTo>
                  <a:lnTo>
                    <a:pt x="5378" y="20252"/>
                  </a:lnTo>
                  <a:lnTo>
                    <a:pt x="5378" y="10327"/>
                  </a:lnTo>
                  <a:cubicBezTo>
                    <a:pt x="5378" y="6588"/>
                    <a:pt x="6845" y="4861"/>
                    <a:pt x="9951" y="4861"/>
                  </a:cubicBezTo>
                  <a:lnTo>
                    <a:pt x="10354" y="4861"/>
                  </a:lnTo>
                  <a:cubicBezTo>
                    <a:pt x="10440" y="4861"/>
                    <a:pt x="10699" y="4861"/>
                    <a:pt x="10929" y="4919"/>
                  </a:cubicBezTo>
                  <a:lnTo>
                    <a:pt x="11706" y="5121"/>
                  </a:lnTo>
                  <a:lnTo>
                    <a:pt x="11850" y="4344"/>
                  </a:lnTo>
                  <a:cubicBezTo>
                    <a:pt x="11994" y="3682"/>
                    <a:pt x="12051" y="2963"/>
                    <a:pt x="12051" y="2359"/>
                  </a:cubicBezTo>
                  <a:cubicBezTo>
                    <a:pt x="12051" y="1697"/>
                    <a:pt x="11994" y="1180"/>
                    <a:pt x="11878" y="719"/>
                  </a:cubicBezTo>
                  <a:lnTo>
                    <a:pt x="11735" y="201"/>
                  </a:lnTo>
                  <a:close/>
                </a:path>
              </a:pathLst>
            </a:custGeom>
            <a:grpFill/>
            <a:ln w="2874" cap="flat">
              <a:noFill/>
              <a:prstDash val="solid"/>
              <a:miter/>
            </a:ln>
          </p:spPr>
          <p:txBody>
            <a:bodyPr rtlCol="0" anchor="ctr"/>
            <a:lstStyle/>
            <a:p>
              <a:endParaRPr lang="en-US"/>
            </a:p>
          </p:txBody>
        </p:sp>
        <p:sp>
          <p:nvSpPr>
            <p:cNvPr id="31" name="Graphic 7">
              <a:extLst>
                <a:ext uri="{FF2B5EF4-FFF2-40B4-BE49-F238E27FC236}">
                  <a16:creationId xmlns:a16="http://schemas.microsoft.com/office/drawing/2014/main" id="{77B54998-26A4-B24C-9C3C-B8F018D0C918}"/>
                </a:ext>
              </a:extLst>
            </p:cNvPr>
            <p:cNvSpPr/>
            <p:nvPr/>
          </p:nvSpPr>
          <p:spPr>
            <a:xfrm>
              <a:off x="6175610" y="3424454"/>
              <a:ext cx="16738" cy="21114"/>
            </a:xfrm>
            <a:custGeom>
              <a:avLst/>
              <a:gdLst>
                <a:gd name="connsiteX0" fmla="*/ 15819 w 16738"/>
                <a:gd name="connsiteY0" fmla="*/ 16225 h 21114"/>
                <a:gd name="connsiteX1" fmla="*/ 15502 w 16738"/>
                <a:gd name="connsiteY1" fmla="*/ 15707 h 21114"/>
                <a:gd name="connsiteX2" fmla="*/ 14927 w 16738"/>
                <a:gd name="connsiteY2" fmla="*/ 15908 h 21114"/>
                <a:gd name="connsiteX3" fmla="*/ 11044 w 16738"/>
                <a:gd name="connsiteY3" fmla="*/ 16512 h 21114"/>
                <a:gd name="connsiteX4" fmla="*/ 5579 w 16738"/>
                <a:gd name="connsiteY4" fmla="*/ 10528 h 21114"/>
                <a:gd name="connsiteX5" fmla="*/ 10728 w 16738"/>
                <a:gd name="connsiteY5" fmla="*/ 4516 h 21114"/>
                <a:gd name="connsiteX6" fmla="*/ 14812 w 16738"/>
                <a:gd name="connsiteY6" fmla="*/ 5091 h 21114"/>
                <a:gd name="connsiteX7" fmla="*/ 15416 w 16738"/>
                <a:gd name="connsiteY7" fmla="*/ 5293 h 21114"/>
                <a:gd name="connsiteX8" fmla="*/ 15703 w 16738"/>
                <a:gd name="connsiteY8" fmla="*/ 4718 h 21114"/>
                <a:gd name="connsiteX9" fmla="*/ 16451 w 16738"/>
                <a:gd name="connsiteY9" fmla="*/ 1496 h 21114"/>
                <a:gd name="connsiteX10" fmla="*/ 16451 w 16738"/>
                <a:gd name="connsiteY10" fmla="*/ 978 h 21114"/>
                <a:gd name="connsiteX11" fmla="*/ 15962 w 16738"/>
                <a:gd name="connsiteY11" fmla="*/ 805 h 21114"/>
                <a:gd name="connsiteX12" fmla="*/ 10469 w 16738"/>
                <a:gd name="connsiteY12" fmla="*/ 0 h 21114"/>
                <a:gd name="connsiteX13" fmla="*/ 0 w 16738"/>
                <a:gd name="connsiteY13" fmla="*/ 10586 h 21114"/>
                <a:gd name="connsiteX14" fmla="*/ 10728 w 16738"/>
                <a:gd name="connsiteY14" fmla="*/ 21115 h 21114"/>
                <a:gd name="connsiteX15" fmla="*/ 16221 w 16738"/>
                <a:gd name="connsiteY15" fmla="*/ 20223 h 21114"/>
                <a:gd name="connsiteX16" fmla="*/ 16739 w 16738"/>
                <a:gd name="connsiteY16" fmla="*/ 20022 h 21114"/>
                <a:gd name="connsiteX17" fmla="*/ 16710 w 16738"/>
                <a:gd name="connsiteY17" fmla="*/ 19475 h 21114"/>
                <a:gd name="connsiteX18" fmla="*/ 15819 w 16738"/>
                <a:gd name="connsiteY18" fmla="*/ 16225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738" h="21114">
                  <a:moveTo>
                    <a:pt x="15819" y="16225"/>
                  </a:moveTo>
                  <a:lnTo>
                    <a:pt x="15502" y="15707"/>
                  </a:lnTo>
                  <a:lnTo>
                    <a:pt x="14927" y="15908"/>
                  </a:lnTo>
                  <a:cubicBezTo>
                    <a:pt x="13690" y="16339"/>
                    <a:pt x="12540" y="16512"/>
                    <a:pt x="11044" y="16512"/>
                  </a:cubicBezTo>
                  <a:cubicBezTo>
                    <a:pt x="7363" y="16512"/>
                    <a:pt x="5579" y="14556"/>
                    <a:pt x="5579" y="10528"/>
                  </a:cubicBezTo>
                  <a:cubicBezTo>
                    <a:pt x="5579" y="7767"/>
                    <a:pt x="6471" y="4516"/>
                    <a:pt x="10728" y="4516"/>
                  </a:cubicBezTo>
                  <a:cubicBezTo>
                    <a:pt x="12223" y="4516"/>
                    <a:pt x="13575" y="4718"/>
                    <a:pt x="14812" y="5091"/>
                  </a:cubicBezTo>
                  <a:lnTo>
                    <a:pt x="15416" y="5293"/>
                  </a:lnTo>
                  <a:lnTo>
                    <a:pt x="15703" y="4718"/>
                  </a:lnTo>
                  <a:cubicBezTo>
                    <a:pt x="16221" y="3711"/>
                    <a:pt x="16451" y="2359"/>
                    <a:pt x="16451" y="1496"/>
                  </a:cubicBezTo>
                  <a:lnTo>
                    <a:pt x="16451" y="978"/>
                  </a:lnTo>
                  <a:lnTo>
                    <a:pt x="15962" y="805"/>
                  </a:lnTo>
                  <a:cubicBezTo>
                    <a:pt x="14409" y="230"/>
                    <a:pt x="12770" y="0"/>
                    <a:pt x="10469" y="0"/>
                  </a:cubicBezTo>
                  <a:cubicBezTo>
                    <a:pt x="4113" y="0"/>
                    <a:pt x="0" y="4142"/>
                    <a:pt x="0" y="10586"/>
                  </a:cubicBezTo>
                  <a:cubicBezTo>
                    <a:pt x="0" y="17289"/>
                    <a:pt x="3911" y="21115"/>
                    <a:pt x="10728" y="21115"/>
                  </a:cubicBezTo>
                  <a:cubicBezTo>
                    <a:pt x="12741" y="21115"/>
                    <a:pt x="14582" y="20827"/>
                    <a:pt x="16221" y="20223"/>
                  </a:cubicBezTo>
                  <a:lnTo>
                    <a:pt x="16739" y="20022"/>
                  </a:lnTo>
                  <a:lnTo>
                    <a:pt x="16710" y="19475"/>
                  </a:lnTo>
                  <a:cubicBezTo>
                    <a:pt x="16681" y="18324"/>
                    <a:pt x="16336" y="17087"/>
                    <a:pt x="15819" y="16225"/>
                  </a:cubicBezTo>
                </a:path>
              </a:pathLst>
            </a:custGeom>
            <a:grpFill/>
            <a:ln w="2874" cap="flat">
              <a:noFill/>
              <a:prstDash val="solid"/>
              <a:miter/>
            </a:ln>
          </p:spPr>
          <p:txBody>
            <a:bodyPr rtlCol="0" anchor="ctr"/>
            <a:lstStyle/>
            <a:p>
              <a:endParaRPr lang="en-US"/>
            </a:p>
          </p:txBody>
        </p:sp>
        <p:sp>
          <p:nvSpPr>
            <p:cNvPr id="32" name="Graphic 7">
              <a:extLst>
                <a:ext uri="{FF2B5EF4-FFF2-40B4-BE49-F238E27FC236}">
                  <a16:creationId xmlns:a16="http://schemas.microsoft.com/office/drawing/2014/main" id="{27D4F22D-1E4F-D743-8BB1-DC6D44E596BA}"/>
                </a:ext>
              </a:extLst>
            </p:cNvPr>
            <p:cNvSpPr/>
            <p:nvPr/>
          </p:nvSpPr>
          <p:spPr>
            <a:xfrm>
              <a:off x="6194592" y="3424426"/>
              <a:ext cx="16997" cy="21085"/>
            </a:xfrm>
            <a:custGeom>
              <a:avLst/>
              <a:gdLst>
                <a:gd name="connsiteX0" fmla="*/ 8312 w 16997"/>
                <a:gd name="connsiteY0" fmla="*/ 0 h 21085"/>
                <a:gd name="connsiteX1" fmla="*/ 2128 w 16997"/>
                <a:gd name="connsiteY1" fmla="*/ 863 h 21085"/>
                <a:gd name="connsiteX2" fmla="*/ 1582 w 16997"/>
                <a:gd name="connsiteY2" fmla="*/ 1036 h 21085"/>
                <a:gd name="connsiteX3" fmla="*/ 1582 w 16997"/>
                <a:gd name="connsiteY3" fmla="*/ 1582 h 21085"/>
                <a:gd name="connsiteX4" fmla="*/ 2445 w 16997"/>
                <a:gd name="connsiteY4" fmla="*/ 4861 h 21085"/>
                <a:gd name="connsiteX5" fmla="*/ 2761 w 16997"/>
                <a:gd name="connsiteY5" fmla="*/ 5351 h 21085"/>
                <a:gd name="connsiteX6" fmla="*/ 3308 w 16997"/>
                <a:gd name="connsiteY6" fmla="*/ 5178 h 21085"/>
                <a:gd name="connsiteX7" fmla="*/ 7938 w 16997"/>
                <a:gd name="connsiteY7" fmla="*/ 4487 h 21085"/>
                <a:gd name="connsiteX8" fmla="*/ 11706 w 16997"/>
                <a:gd name="connsiteY8" fmla="*/ 7393 h 21085"/>
                <a:gd name="connsiteX9" fmla="*/ 9117 w 16997"/>
                <a:gd name="connsiteY9" fmla="*/ 7307 h 21085"/>
                <a:gd name="connsiteX10" fmla="*/ 0 w 16997"/>
                <a:gd name="connsiteY10" fmla="*/ 14355 h 21085"/>
                <a:gd name="connsiteX11" fmla="*/ 9002 w 16997"/>
                <a:gd name="connsiteY11" fmla="*/ 21086 h 21085"/>
                <a:gd name="connsiteX12" fmla="*/ 16394 w 16997"/>
                <a:gd name="connsiteY12" fmla="*/ 20166 h 21085"/>
                <a:gd name="connsiteX13" fmla="*/ 16998 w 16997"/>
                <a:gd name="connsiteY13" fmla="*/ 20022 h 21085"/>
                <a:gd name="connsiteX14" fmla="*/ 16998 w 16997"/>
                <a:gd name="connsiteY14" fmla="*/ 7681 h 21085"/>
                <a:gd name="connsiteX15" fmla="*/ 8312 w 16997"/>
                <a:gd name="connsiteY15" fmla="*/ 0 h 21085"/>
                <a:gd name="connsiteX16" fmla="*/ 11677 w 16997"/>
                <a:gd name="connsiteY16" fmla="*/ 11794 h 21085"/>
                <a:gd name="connsiteX17" fmla="*/ 11677 w 16997"/>
                <a:gd name="connsiteY17" fmla="*/ 16455 h 21085"/>
                <a:gd name="connsiteX18" fmla="*/ 8916 w 16997"/>
                <a:gd name="connsiteY18" fmla="*/ 16685 h 21085"/>
                <a:gd name="connsiteX19" fmla="*/ 5321 w 16997"/>
                <a:gd name="connsiteY19" fmla="*/ 14297 h 21085"/>
                <a:gd name="connsiteX20" fmla="*/ 9462 w 16997"/>
                <a:gd name="connsiteY20" fmla="*/ 11650 h 21085"/>
                <a:gd name="connsiteX21" fmla="*/ 11677 w 16997"/>
                <a:gd name="connsiteY21" fmla="*/ 11794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997" h="21085">
                  <a:moveTo>
                    <a:pt x="8312" y="0"/>
                  </a:moveTo>
                  <a:cubicBezTo>
                    <a:pt x="6184" y="0"/>
                    <a:pt x="3854" y="316"/>
                    <a:pt x="2128" y="863"/>
                  </a:cubicBezTo>
                  <a:lnTo>
                    <a:pt x="1582" y="1036"/>
                  </a:lnTo>
                  <a:lnTo>
                    <a:pt x="1582" y="1582"/>
                  </a:lnTo>
                  <a:cubicBezTo>
                    <a:pt x="1582" y="2877"/>
                    <a:pt x="1870" y="3941"/>
                    <a:pt x="2445" y="4861"/>
                  </a:cubicBezTo>
                  <a:lnTo>
                    <a:pt x="2761" y="5351"/>
                  </a:lnTo>
                  <a:lnTo>
                    <a:pt x="3308" y="5178"/>
                  </a:lnTo>
                  <a:cubicBezTo>
                    <a:pt x="4976" y="4689"/>
                    <a:pt x="6385" y="4487"/>
                    <a:pt x="7938" y="4487"/>
                  </a:cubicBezTo>
                  <a:cubicBezTo>
                    <a:pt x="10987" y="4487"/>
                    <a:pt x="11648" y="5609"/>
                    <a:pt x="11706" y="7393"/>
                  </a:cubicBezTo>
                  <a:cubicBezTo>
                    <a:pt x="10987" y="7335"/>
                    <a:pt x="10153" y="7307"/>
                    <a:pt x="9117" y="7307"/>
                  </a:cubicBezTo>
                  <a:cubicBezTo>
                    <a:pt x="3595" y="7307"/>
                    <a:pt x="0" y="10068"/>
                    <a:pt x="0" y="14355"/>
                  </a:cubicBezTo>
                  <a:cubicBezTo>
                    <a:pt x="0" y="19935"/>
                    <a:pt x="4889" y="21086"/>
                    <a:pt x="9002" y="21086"/>
                  </a:cubicBezTo>
                  <a:cubicBezTo>
                    <a:pt x="11102" y="21086"/>
                    <a:pt x="13604" y="20770"/>
                    <a:pt x="16394" y="20166"/>
                  </a:cubicBezTo>
                  <a:lnTo>
                    <a:pt x="16998" y="20022"/>
                  </a:lnTo>
                  <a:lnTo>
                    <a:pt x="16998" y="7681"/>
                  </a:lnTo>
                  <a:cubicBezTo>
                    <a:pt x="16969" y="2589"/>
                    <a:pt x="14035" y="0"/>
                    <a:pt x="8312" y="0"/>
                  </a:cubicBezTo>
                  <a:moveTo>
                    <a:pt x="11677" y="11794"/>
                  </a:moveTo>
                  <a:lnTo>
                    <a:pt x="11677" y="16455"/>
                  </a:lnTo>
                  <a:cubicBezTo>
                    <a:pt x="10900" y="16598"/>
                    <a:pt x="9922" y="16685"/>
                    <a:pt x="8916" y="16685"/>
                  </a:cubicBezTo>
                  <a:cubicBezTo>
                    <a:pt x="6299" y="16685"/>
                    <a:pt x="5321" y="16052"/>
                    <a:pt x="5321" y="14297"/>
                  </a:cubicBezTo>
                  <a:cubicBezTo>
                    <a:pt x="5321" y="13175"/>
                    <a:pt x="5752" y="11650"/>
                    <a:pt x="9462" y="11650"/>
                  </a:cubicBezTo>
                  <a:cubicBezTo>
                    <a:pt x="10066" y="11650"/>
                    <a:pt x="10987" y="11708"/>
                    <a:pt x="11677" y="11794"/>
                  </a:cubicBezTo>
                </a:path>
              </a:pathLst>
            </a:custGeom>
            <a:grpFill/>
            <a:ln w="2874" cap="flat">
              <a:noFill/>
              <a:prstDash val="solid"/>
              <a:miter/>
            </a:ln>
          </p:spPr>
          <p:txBody>
            <a:bodyPr rtlCol="0" anchor="ctr"/>
            <a:lstStyle/>
            <a:p>
              <a:endParaRPr lang="en-US"/>
            </a:p>
          </p:txBody>
        </p:sp>
        <p:sp>
          <p:nvSpPr>
            <p:cNvPr id="33" name="Graphic 7">
              <a:extLst>
                <a:ext uri="{FF2B5EF4-FFF2-40B4-BE49-F238E27FC236}">
                  <a16:creationId xmlns:a16="http://schemas.microsoft.com/office/drawing/2014/main" id="{347FFEA3-6878-8D46-8C81-7C2DB3764B2D}"/>
                </a:ext>
              </a:extLst>
            </p:cNvPr>
            <p:cNvSpPr/>
            <p:nvPr/>
          </p:nvSpPr>
          <p:spPr>
            <a:xfrm>
              <a:off x="6166579" y="3424224"/>
              <a:ext cx="5320" cy="21172"/>
            </a:xfrm>
            <a:custGeom>
              <a:avLst/>
              <a:gdLst>
                <a:gd name="connsiteX0" fmla="*/ 4688 w 5320"/>
                <a:gd name="connsiteY0" fmla="*/ 144 h 21172"/>
                <a:gd name="connsiteX1" fmla="*/ 2675 w 5320"/>
                <a:gd name="connsiteY1" fmla="*/ 0 h 21172"/>
                <a:gd name="connsiteX2" fmla="*/ 633 w 5320"/>
                <a:gd name="connsiteY2" fmla="*/ 144 h 21172"/>
                <a:gd name="connsiteX3" fmla="*/ 0 w 5320"/>
                <a:gd name="connsiteY3" fmla="*/ 259 h 21172"/>
                <a:gd name="connsiteX4" fmla="*/ 0 w 5320"/>
                <a:gd name="connsiteY4" fmla="*/ 20885 h 21172"/>
                <a:gd name="connsiteX5" fmla="*/ 633 w 5320"/>
                <a:gd name="connsiteY5" fmla="*/ 21000 h 21172"/>
                <a:gd name="connsiteX6" fmla="*/ 2646 w 5320"/>
                <a:gd name="connsiteY6" fmla="*/ 21172 h 21172"/>
                <a:gd name="connsiteX7" fmla="*/ 4688 w 5320"/>
                <a:gd name="connsiteY7" fmla="*/ 21000 h 21172"/>
                <a:gd name="connsiteX8" fmla="*/ 5321 w 5320"/>
                <a:gd name="connsiteY8" fmla="*/ 20885 h 21172"/>
                <a:gd name="connsiteX9" fmla="*/ 5321 w 5320"/>
                <a:gd name="connsiteY9" fmla="*/ 259 h 21172"/>
                <a:gd name="connsiteX10" fmla="*/ 4688 w 5320"/>
                <a:gd name="connsiteY10" fmla="*/ 144 h 21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20" h="21172">
                  <a:moveTo>
                    <a:pt x="4688" y="144"/>
                  </a:moveTo>
                  <a:cubicBezTo>
                    <a:pt x="4055" y="29"/>
                    <a:pt x="3250" y="0"/>
                    <a:pt x="2675" y="0"/>
                  </a:cubicBezTo>
                  <a:cubicBezTo>
                    <a:pt x="2215" y="0"/>
                    <a:pt x="1352" y="29"/>
                    <a:pt x="633" y="144"/>
                  </a:cubicBezTo>
                  <a:lnTo>
                    <a:pt x="0" y="259"/>
                  </a:lnTo>
                  <a:lnTo>
                    <a:pt x="0" y="20885"/>
                  </a:lnTo>
                  <a:lnTo>
                    <a:pt x="633" y="21000"/>
                  </a:lnTo>
                  <a:cubicBezTo>
                    <a:pt x="1265" y="21115"/>
                    <a:pt x="2071" y="21172"/>
                    <a:pt x="2646" y="21172"/>
                  </a:cubicBezTo>
                  <a:cubicBezTo>
                    <a:pt x="3106" y="21172"/>
                    <a:pt x="3969" y="21144"/>
                    <a:pt x="4688" y="21000"/>
                  </a:cubicBezTo>
                  <a:lnTo>
                    <a:pt x="5321" y="20885"/>
                  </a:lnTo>
                  <a:lnTo>
                    <a:pt x="5321" y="259"/>
                  </a:lnTo>
                  <a:lnTo>
                    <a:pt x="4688" y="144"/>
                  </a:lnTo>
                  <a:close/>
                </a:path>
              </a:pathLst>
            </a:custGeom>
            <a:grpFill/>
            <a:ln w="2874" cap="flat">
              <a:noFill/>
              <a:prstDash val="solid"/>
              <a:miter/>
            </a:ln>
          </p:spPr>
          <p:txBody>
            <a:bodyPr rtlCol="0" anchor="ctr"/>
            <a:lstStyle/>
            <a:p>
              <a:endParaRPr lang="en-US"/>
            </a:p>
          </p:txBody>
        </p:sp>
        <p:sp>
          <p:nvSpPr>
            <p:cNvPr id="34" name="Graphic 7">
              <a:extLst>
                <a:ext uri="{FF2B5EF4-FFF2-40B4-BE49-F238E27FC236}">
                  <a16:creationId xmlns:a16="http://schemas.microsoft.com/office/drawing/2014/main" id="{ADAD1CCA-14BA-834A-8725-6DE52C0A5E45}"/>
                </a:ext>
              </a:extLst>
            </p:cNvPr>
            <p:cNvSpPr/>
            <p:nvPr/>
          </p:nvSpPr>
          <p:spPr>
            <a:xfrm>
              <a:off x="6166234"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35" name="Graphic 7">
              <a:extLst>
                <a:ext uri="{FF2B5EF4-FFF2-40B4-BE49-F238E27FC236}">
                  <a16:creationId xmlns:a16="http://schemas.microsoft.com/office/drawing/2014/main" id="{A11D36F4-22BF-0F4C-93D4-22DCEF5BD1F8}"/>
                </a:ext>
              </a:extLst>
            </p:cNvPr>
            <p:cNvSpPr/>
            <p:nvPr/>
          </p:nvSpPr>
          <p:spPr>
            <a:xfrm>
              <a:off x="6095222" y="3424224"/>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6"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36" name="Graphic 7">
              <a:extLst>
                <a:ext uri="{FF2B5EF4-FFF2-40B4-BE49-F238E27FC236}">
                  <a16:creationId xmlns:a16="http://schemas.microsoft.com/office/drawing/2014/main" id="{063DAC26-6396-674F-BA17-8CD8C532CBE2}"/>
                </a:ext>
              </a:extLst>
            </p:cNvPr>
            <p:cNvSpPr/>
            <p:nvPr/>
          </p:nvSpPr>
          <p:spPr>
            <a:xfrm>
              <a:off x="6094906"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37" name="Graphic 7">
              <a:extLst>
                <a:ext uri="{FF2B5EF4-FFF2-40B4-BE49-F238E27FC236}">
                  <a16:creationId xmlns:a16="http://schemas.microsoft.com/office/drawing/2014/main" id="{862E546E-97AD-9E40-9784-4CF0BA2C7441}"/>
                </a:ext>
              </a:extLst>
            </p:cNvPr>
            <p:cNvSpPr/>
            <p:nvPr/>
          </p:nvSpPr>
          <p:spPr>
            <a:xfrm>
              <a:off x="6061946" y="3424282"/>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5"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38" name="Graphic 7">
              <a:extLst>
                <a:ext uri="{FF2B5EF4-FFF2-40B4-BE49-F238E27FC236}">
                  <a16:creationId xmlns:a16="http://schemas.microsoft.com/office/drawing/2014/main" id="{6A0E7A4A-EE9D-494D-94B1-79355EFB9146}"/>
                </a:ext>
              </a:extLst>
            </p:cNvPr>
            <p:cNvSpPr/>
            <p:nvPr/>
          </p:nvSpPr>
          <p:spPr>
            <a:xfrm>
              <a:off x="6061601" y="3416428"/>
              <a:ext cx="5925" cy="5925"/>
            </a:xfrm>
            <a:custGeom>
              <a:avLst/>
              <a:gdLst>
                <a:gd name="connsiteX0" fmla="*/ 2962 w 5925"/>
                <a:gd name="connsiteY0" fmla="*/ 0 h 5925"/>
                <a:gd name="connsiteX1" fmla="*/ 0 w 5925"/>
                <a:gd name="connsiteY1" fmla="*/ 2963 h 5925"/>
                <a:gd name="connsiteX2" fmla="*/ 2962 w 5925"/>
                <a:gd name="connsiteY2" fmla="*/ 5926 h 5925"/>
                <a:gd name="connsiteX3" fmla="*/ 5925 w 5925"/>
                <a:gd name="connsiteY3" fmla="*/ 2963 h 5925"/>
                <a:gd name="connsiteX4" fmla="*/ 2962 w 5925"/>
                <a:gd name="connsiteY4" fmla="*/ 0 h 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5" h="5925">
                  <a:moveTo>
                    <a:pt x="2962" y="0"/>
                  </a:moveTo>
                  <a:cubicBezTo>
                    <a:pt x="1323" y="0"/>
                    <a:pt x="0" y="1323"/>
                    <a:pt x="0" y="2963"/>
                  </a:cubicBezTo>
                  <a:cubicBezTo>
                    <a:pt x="0" y="4603"/>
                    <a:pt x="1323" y="5926"/>
                    <a:pt x="2962" y="5926"/>
                  </a:cubicBezTo>
                  <a:cubicBezTo>
                    <a:pt x="4602" y="5926"/>
                    <a:pt x="5925" y="4603"/>
                    <a:pt x="5925" y="2963"/>
                  </a:cubicBezTo>
                  <a:cubicBezTo>
                    <a:pt x="5953" y="1352"/>
                    <a:pt x="4602" y="0"/>
                    <a:pt x="2962" y="0"/>
                  </a:cubicBezTo>
                </a:path>
              </a:pathLst>
            </a:custGeom>
            <a:grpFill/>
            <a:ln w="2874" cap="flat">
              <a:noFill/>
              <a:prstDash val="solid"/>
              <a:miter/>
            </a:ln>
          </p:spPr>
          <p:txBody>
            <a:bodyPr rtlCol="0" anchor="ctr"/>
            <a:lstStyle/>
            <a:p>
              <a:endParaRPr lang="en-US"/>
            </a:p>
          </p:txBody>
        </p:sp>
        <p:sp>
          <p:nvSpPr>
            <p:cNvPr id="39" name="Graphic 7">
              <a:extLst>
                <a:ext uri="{FF2B5EF4-FFF2-40B4-BE49-F238E27FC236}">
                  <a16:creationId xmlns:a16="http://schemas.microsoft.com/office/drawing/2014/main" id="{E37136A3-D1C4-B14F-857F-D576ABD5AD7D}"/>
                </a:ext>
              </a:extLst>
            </p:cNvPr>
            <p:cNvSpPr/>
            <p:nvPr/>
          </p:nvSpPr>
          <p:spPr>
            <a:xfrm>
              <a:off x="6000685" y="3423879"/>
              <a:ext cx="9318" cy="14786"/>
            </a:xfrm>
            <a:custGeom>
              <a:avLst/>
              <a:gdLst>
                <a:gd name="connsiteX0" fmla="*/ 1122 w 9318"/>
                <a:gd name="connsiteY0" fmla="*/ 14729 h 14786"/>
                <a:gd name="connsiteX1" fmla="*/ 1208 w 9318"/>
                <a:gd name="connsiteY1" fmla="*/ 14729 h 14786"/>
                <a:gd name="connsiteX2" fmla="*/ 2301 w 9318"/>
                <a:gd name="connsiteY2" fmla="*/ 14786 h 14786"/>
                <a:gd name="connsiteX3" fmla="*/ 2473 w 9318"/>
                <a:gd name="connsiteY3" fmla="*/ 14786 h 14786"/>
                <a:gd name="connsiteX4" fmla="*/ 2589 w 9318"/>
                <a:gd name="connsiteY4" fmla="*/ 14786 h 14786"/>
                <a:gd name="connsiteX5" fmla="*/ 9319 w 9318"/>
                <a:gd name="connsiteY5" fmla="*/ 7134 h 14786"/>
                <a:gd name="connsiteX6" fmla="*/ 4573 w 9318"/>
                <a:gd name="connsiteY6" fmla="*/ 0 h 14786"/>
                <a:gd name="connsiteX7" fmla="*/ 345 w 9318"/>
                <a:gd name="connsiteY7" fmla="*/ 5207 h 14786"/>
                <a:gd name="connsiteX8" fmla="*/ 345 w 9318"/>
                <a:gd name="connsiteY8" fmla="*/ 10960 h 14786"/>
                <a:gd name="connsiteX9" fmla="*/ 0 w 9318"/>
                <a:gd name="connsiteY9" fmla="*/ 14470 h 14786"/>
                <a:gd name="connsiteX10" fmla="*/ 575 w 9318"/>
                <a:gd name="connsiteY10" fmla="*/ 14614 h 14786"/>
                <a:gd name="connsiteX11" fmla="*/ 661 w 9318"/>
                <a:gd name="connsiteY11" fmla="*/ 14643 h 14786"/>
                <a:gd name="connsiteX12" fmla="*/ 1122 w 9318"/>
                <a:gd name="connsiteY12" fmla="*/ 14729 h 1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18" h="14786">
                  <a:moveTo>
                    <a:pt x="1122" y="14729"/>
                  </a:moveTo>
                  <a:lnTo>
                    <a:pt x="1208" y="14729"/>
                  </a:lnTo>
                  <a:cubicBezTo>
                    <a:pt x="1553" y="14757"/>
                    <a:pt x="1927" y="14786"/>
                    <a:pt x="2301" y="14786"/>
                  </a:cubicBezTo>
                  <a:lnTo>
                    <a:pt x="2473" y="14786"/>
                  </a:lnTo>
                  <a:lnTo>
                    <a:pt x="2589" y="14786"/>
                  </a:lnTo>
                  <a:cubicBezTo>
                    <a:pt x="7047" y="14786"/>
                    <a:pt x="9319" y="12226"/>
                    <a:pt x="9319" y="7134"/>
                  </a:cubicBezTo>
                  <a:cubicBezTo>
                    <a:pt x="9319" y="2129"/>
                    <a:pt x="7909" y="0"/>
                    <a:pt x="4573" y="0"/>
                  </a:cubicBezTo>
                  <a:cubicBezTo>
                    <a:pt x="1841" y="0"/>
                    <a:pt x="345" y="1841"/>
                    <a:pt x="345" y="5207"/>
                  </a:cubicBezTo>
                  <a:lnTo>
                    <a:pt x="345" y="10960"/>
                  </a:lnTo>
                  <a:cubicBezTo>
                    <a:pt x="345" y="11938"/>
                    <a:pt x="288" y="13521"/>
                    <a:pt x="0" y="14470"/>
                  </a:cubicBezTo>
                  <a:cubicBezTo>
                    <a:pt x="144" y="14527"/>
                    <a:pt x="345" y="14556"/>
                    <a:pt x="575" y="14614"/>
                  </a:cubicBezTo>
                  <a:lnTo>
                    <a:pt x="661" y="14643"/>
                  </a:lnTo>
                  <a:cubicBezTo>
                    <a:pt x="748" y="14671"/>
                    <a:pt x="949" y="14700"/>
                    <a:pt x="1122" y="14729"/>
                  </a:cubicBezTo>
                </a:path>
              </a:pathLst>
            </a:custGeom>
            <a:grpFill/>
            <a:ln w="2874" cap="flat">
              <a:noFill/>
              <a:prstDash val="solid"/>
              <a:miter/>
            </a:ln>
          </p:spPr>
          <p:txBody>
            <a:bodyPr rtlCol="0" anchor="ctr"/>
            <a:lstStyle/>
            <a:p>
              <a:endParaRPr lang="en-US"/>
            </a:p>
          </p:txBody>
        </p:sp>
        <p:sp>
          <p:nvSpPr>
            <p:cNvPr id="40" name="Graphic 7">
              <a:extLst>
                <a:ext uri="{FF2B5EF4-FFF2-40B4-BE49-F238E27FC236}">
                  <a16:creationId xmlns:a16="http://schemas.microsoft.com/office/drawing/2014/main" id="{CB3BE3D0-7E59-2C4F-9A0A-6B5F7B332B60}"/>
                </a:ext>
              </a:extLst>
            </p:cNvPr>
            <p:cNvSpPr/>
            <p:nvPr/>
          </p:nvSpPr>
          <p:spPr>
            <a:xfrm>
              <a:off x="5980466" y="3405957"/>
              <a:ext cx="45586" cy="45595"/>
            </a:xfrm>
            <a:custGeom>
              <a:avLst/>
              <a:gdLst>
                <a:gd name="connsiteX0" fmla="*/ 11476 w 45586"/>
                <a:gd name="connsiteY0" fmla="*/ 38289 h 45595"/>
                <a:gd name="connsiteX1" fmla="*/ 12223 w 45586"/>
                <a:gd name="connsiteY1" fmla="*/ 35297 h 45595"/>
                <a:gd name="connsiteX2" fmla="*/ 12223 w 45586"/>
                <a:gd name="connsiteY2" fmla="*/ 35297 h 45595"/>
                <a:gd name="connsiteX3" fmla="*/ 12223 w 45586"/>
                <a:gd name="connsiteY3" fmla="*/ 2589 h 45595"/>
                <a:gd name="connsiteX4" fmla="*/ 0 w 45586"/>
                <a:gd name="connsiteY4" fmla="*/ 22783 h 45595"/>
                <a:gd name="connsiteX5" fmla="*/ 22779 w 45586"/>
                <a:gd name="connsiteY5" fmla="*/ 45595 h 45595"/>
                <a:gd name="connsiteX6" fmla="*/ 45587 w 45586"/>
                <a:gd name="connsiteY6" fmla="*/ 22783 h 45595"/>
                <a:gd name="connsiteX7" fmla="*/ 22779 w 45586"/>
                <a:gd name="connsiteY7" fmla="*/ 0 h 45595"/>
                <a:gd name="connsiteX8" fmla="*/ 20421 w 45586"/>
                <a:gd name="connsiteY8" fmla="*/ 115 h 45595"/>
                <a:gd name="connsiteX9" fmla="*/ 20421 w 45586"/>
                <a:gd name="connsiteY9" fmla="*/ 13204 h 45595"/>
                <a:gd name="connsiteX10" fmla="*/ 26662 w 45586"/>
                <a:gd name="connsiteY10" fmla="*/ 10903 h 45595"/>
                <a:gd name="connsiteX11" fmla="*/ 37965 w 45586"/>
                <a:gd name="connsiteY11" fmla="*/ 24883 h 45595"/>
                <a:gd name="connsiteX12" fmla="*/ 22290 w 45586"/>
                <a:gd name="connsiteY12" fmla="*/ 39756 h 45595"/>
                <a:gd name="connsiteX13" fmla="*/ 18781 w 45586"/>
                <a:gd name="connsiteY13" fmla="*/ 39554 h 45595"/>
                <a:gd name="connsiteX14" fmla="*/ 18666 w 45586"/>
                <a:gd name="connsiteY14" fmla="*/ 39554 h 45595"/>
                <a:gd name="connsiteX15" fmla="*/ 12109 w 45586"/>
                <a:gd name="connsiteY15" fmla="*/ 38461 h 45595"/>
                <a:gd name="connsiteX16" fmla="*/ 11476 w 45586"/>
                <a:gd name="connsiteY16" fmla="*/ 38289 h 45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586" h="45595">
                  <a:moveTo>
                    <a:pt x="11476" y="38289"/>
                  </a:moveTo>
                  <a:cubicBezTo>
                    <a:pt x="12281" y="37310"/>
                    <a:pt x="12223" y="35297"/>
                    <a:pt x="12223" y="35297"/>
                  </a:cubicBezTo>
                  <a:lnTo>
                    <a:pt x="12223" y="35297"/>
                  </a:lnTo>
                  <a:lnTo>
                    <a:pt x="12223" y="2589"/>
                  </a:lnTo>
                  <a:cubicBezTo>
                    <a:pt x="4947" y="6386"/>
                    <a:pt x="0" y="14009"/>
                    <a:pt x="0" y="22783"/>
                  </a:cubicBezTo>
                  <a:cubicBezTo>
                    <a:pt x="0" y="35383"/>
                    <a:pt x="10210" y="45595"/>
                    <a:pt x="22779" y="45595"/>
                  </a:cubicBezTo>
                  <a:cubicBezTo>
                    <a:pt x="35376" y="45595"/>
                    <a:pt x="45587" y="35383"/>
                    <a:pt x="45587" y="22783"/>
                  </a:cubicBezTo>
                  <a:cubicBezTo>
                    <a:pt x="45587" y="10184"/>
                    <a:pt x="35376" y="0"/>
                    <a:pt x="22779" y="0"/>
                  </a:cubicBezTo>
                  <a:cubicBezTo>
                    <a:pt x="21974" y="0"/>
                    <a:pt x="21197" y="29"/>
                    <a:pt x="20421" y="115"/>
                  </a:cubicBezTo>
                  <a:lnTo>
                    <a:pt x="20421" y="13204"/>
                  </a:lnTo>
                  <a:cubicBezTo>
                    <a:pt x="21830" y="11766"/>
                    <a:pt x="24131" y="10903"/>
                    <a:pt x="26662" y="10903"/>
                  </a:cubicBezTo>
                  <a:cubicBezTo>
                    <a:pt x="33737" y="10903"/>
                    <a:pt x="37965" y="16138"/>
                    <a:pt x="37965" y="24883"/>
                  </a:cubicBezTo>
                  <a:cubicBezTo>
                    <a:pt x="37965" y="34060"/>
                    <a:pt x="31954" y="39756"/>
                    <a:pt x="22290" y="39756"/>
                  </a:cubicBezTo>
                  <a:cubicBezTo>
                    <a:pt x="21197" y="39756"/>
                    <a:pt x="19989" y="39698"/>
                    <a:pt x="18781" y="39554"/>
                  </a:cubicBezTo>
                  <a:lnTo>
                    <a:pt x="18666" y="39554"/>
                  </a:lnTo>
                  <a:cubicBezTo>
                    <a:pt x="16135" y="39410"/>
                    <a:pt x="12281" y="38490"/>
                    <a:pt x="12109" y="38461"/>
                  </a:cubicBezTo>
                  <a:lnTo>
                    <a:pt x="11476" y="38289"/>
                  </a:lnTo>
                  <a:close/>
                </a:path>
              </a:pathLst>
            </a:custGeom>
            <a:grpFill/>
            <a:ln w="2874" cap="flat">
              <a:noFill/>
              <a:prstDash val="solid"/>
              <a:miter/>
            </a:ln>
          </p:spPr>
          <p:txBody>
            <a:bodyPr rtlCol="0" anchor="ctr"/>
            <a:lstStyle/>
            <a:p>
              <a:endParaRPr lang="en-US"/>
            </a:p>
          </p:txBody>
        </p:sp>
      </p:grpSp>
      <p:pic>
        <p:nvPicPr>
          <p:cNvPr id="19" name="Picture 2" descr="Fitness Secrets for Women over 40 | Inspire Fitness">
            <a:extLst>
              <a:ext uri="{FF2B5EF4-FFF2-40B4-BE49-F238E27FC236}">
                <a16:creationId xmlns:a16="http://schemas.microsoft.com/office/drawing/2014/main" id="{7DE53C87-9294-49F8-B452-321536606A4B}"/>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21797" b="1"/>
          <a:stretch/>
        </p:blipFill>
        <p:spPr bwMode="auto">
          <a:xfrm>
            <a:off x="0" y="1"/>
            <a:ext cx="8034808" cy="6857999"/>
          </a:xfrm>
          <a:prstGeom prst="rect">
            <a:avLst/>
          </a:prstGeom>
          <a:solidFill>
            <a:srgbClr val="FFFFFF"/>
          </a:solidFill>
        </p:spPr>
      </p:pic>
    </p:spTree>
    <p:extLst>
      <p:ext uri="{BB962C8B-B14F-4D97-AF65-F5344CB8AC3E}">
        <p14:creationId xmlns:p14="http://schemas.microsoft.com/office/powerpoint/2010/main" val="306555652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Title 01">
    <p:spTree>
      <p:nvGrpSpPr>
        <p:cNvPr id="1" name=""/>
        <p:cNvGrpSpPr/>
        <p:nvPr/>
      </p:nvGrpSpPr>
      <p:grpSpPr>
        <a:xfrm>
          <a:off x="0" y="0"/>
          <a:ext cx="0" cy="0"/>
          <a:chOff x="0" y="0"/>
          <a:chExt cx="0" cy="0"/>
        </a:xfrm>
      </p:grpSpPr>
      <p:pic>
        <p:nvPicPr>
          <p:cNvPr id="4" name="Imagen 3" descr="Hombre parado en una cocina&#10;&#10;Descripción generada automáticamente con confianza media">
            <a:extLst>
              <a:ext uri="{FF2B5EF4-FFF2-40B4-BE49-F238E27FC236}">
                <a16:creationId xmlns:a16="http://schemas.microsoft.com/office/drawing/2014/main" id="{7DB70B1D-5F8D-4F7A-A98C-0ABBD3585EA0}"/>
              </a:ext>
            </a:extLst>
          </p:cNvPr>
          <p:cNvPicPr>
            <a:picLocks noChangeAspect="1"/>
          </p:cNvPicPr>
          <p:nvPr userDrawn="1"/>
        </p:nvPicPr>
        <p:blipFill rotWithShape="1">
          <a:blip r:embed="rId2"/>
          <a:srcRect l="12089" r="21394"/>
          <a:stretch/>
        </p:blipFill>
        <p:spPr>
          <a:xfrm>
            <a:off x="-552450" y="0"/>
            <a:ext cx="7058025" cy="7073900"/>
          </a:xfrm>
          <a:prstGeom prst="rect">
            <a:avLst/>
          </a:prstGeom>
        </p:spPr>
      </p:pic>
      <p:sp>
        <p:nvSpPr>
          <p:cNvPr id="26" name="White Line">
            <a:extLst>
              <a:ext uri="{FF2B5EF4-FFF2-40B4-BE49-F238E27FC236}">
                <a16:creationId xmlns:a16="http://schemas.microsoft.com/office/drawing/2014/main" id="{105A9D13-01EB-D049-AF52-BECEAE464156}"/>
              </a:ext>
            </a:extLst>
          </p:cNvPr>
          <p:cNvSpPr/>
          <p:nvPr userDrawn="1"/>
        </p:nvSpPr>
        <p:spPr>
          <a:xfrm>
            <a:off x="-2293" y="15498"/>
            <a:ext cx="12192000" cy="6134486"/>
          </a:xfrm>
          <a:custGeom>
            <a:avLst/>
            <a:gdLst>
              <a:gd name="connsiteX0" fmla="*/ 1917002 w 4674852"/>
              <a:gd name="connsiteY0" fmla="*/ 2352183 h 2352183"/>
              <a:gd name="connsiteX1" fmla="*/ 1891750 w 4674852"/>
              <a:gd name="connsiteY1" fmla="*/ 2351966 h 2352183"/>
              <a:gd name="connsiteX2" fmla="*/ 0 w 4674852"/>
              <a:gd name="connsiteY2" fmla="*/ 2351966 h 2352183"/>
              <a:gd name="connsiteX3" fmla="*/ 0 w 4674852"/>
              <a:gd name="connsiteY3" fmla="*/ 2348348 h 2352183"/>
              <a:gd name="connsiteX4" fmla="*/ 1891822 w 4674852"/>
              <a:gd name="connsiteY4" fmla="*/ 2348348 h 2352183"/>
              <a:gd name="connsiteX5" fmla="*/ 2704562 w 4674852"/>
              <a:gd name="connsiteY5" fmla="*/ 2264000 h 2352183"/>
              <a:gd name="connsiteX6" fmla="*/ 3433983 w 4674852"/>
              <a:gd name="connsiteY6" fmla="*/ 2032668 h 2352183"/>
              <a:gd name="connsiteX7" fmla="*/ 4124224 w 4674852"/>
              <a:gd name="connsiteY7" fmla="*/ 1563490 h 2352183"/>
              <a:gd name="connsiteX8" fmla="*/ 4668813 w 4674852"/>
              <a:gd name="connsiteY8" fmla="*/ 145 h 2352183"/>
              <a:gd name="connsiteX9" fmla="*/ 4672431 w 4674852"/>
              <a:gd name="connsiteY9" fmla="*/ 0 h 2352183"/>
              <a:gd name="connsiteX10" fmla="*/ 4126793 w 4674852"/>
              <a:gd name="connsiteY10" fmla="*/ 1566059 h 2352183"/>
              <a:gd name="connsiteX11" fmla="*/ 3435431 w 4674852"/>
              <a:gd name="connsiteY11" fmla="*/ 2035997 h 2352183"/>
              <a:gd name="connsiteX12" fmla="*/ 2705213 w 4674852"/>
              <a:gd name="connsiteY12" fmla="*/ 2267546 h 2352183"/>
              <a:gd name="connsiteX13" fmla="*/ 1917002 w 4674852"/>
              <a:gd name="connsiteY13" fmla="*/ 2352183 h 2352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74852" h="2352183">
                <a:moveTo>
                  <a:pt x="1917002" y="2352183"/>
                </a:moveTo>
                <a:cubicBezTo>
                  <a:pt x="1901011" y="2352183"/>
                  <a:pt x="1892293" y="2352002"/>
                  <a:pt x="1891750" y="2351966"/>
                </a:cubicBezTo>
                <a:lnTo>
                  <a:pt x="0" y="2351966"/>
                </a:lnTo>
                <a:lnTo>
                  <a:pt x="0" y="2348348"/>
                </a:lnTo>
                <a:lnTo>
                  <a:pt x="1891822" y="2348348"/>
                </a:lnTo>
                <a:cubicBezTo>
                  <a:pt x="1895440" y="2348456"/>
                  <a:pt x="2252807" y="2356453"/>
                  <a:pt x="2704562" y="2264000"/>
                </a:cubicBezTo>
                <a:cubicBezTo>
                  <a:pt x="2969819" y="2209686"/>
                  <a:pt x="3215251" y="2131852"/>
                  <a:pt x="3433983" y="2032668"/>
                </a:cubicBezTo>
                <a:cubicBezTo>
                  <a:pt x="3707345" y="1908697"/>
                  <a:pt x="3939572" y="1750858"/>
                  <a:pt x="4124224" y="1563490"/>
                </a:cubicBezTo>
                <a:cubicBezTo>
                  <a:pt x="4511547" y="1170447"/>
                  <a:pt x="4694788" y="644459"/>
                  <a:pt x="4668813" y="145"/>
                </a:cubicBezTo>
                <a:lnTo>
                  <a:pt x="4672431" y="0"/>
                </a:lnTo>
                <a:cubicBezTo>
                  <a:pt x="4698442" y="645363"/>
                  <a:pt x="4514839" y="1172256"/>
                  <a:pt x="4126793" y="1566059"/>
                </a:cubicBezTo>
                <a:cubicBezTo>
                  <a:pt x="3941851" y="1753752"/>
                  <a:pt x="3709226" y="1911846"/>
                  <a:pt x="3435431" y="2035997"/>
                </a:cubicBezTo>
                <a:cubicBezTo>
                  <a:pt x="3216445" y="2135289"/>
                  <a:pt x="2970760" y="2213196"/>
                  <a:pt x="2705213" y="2267546"/>
                </a:cubicBezTo>
                <a:cubicBezTo>
                  <a:pt x="2321798" y="2345996"/>
                  <a:pt x="2006254" y="2352147"/>
                  <a:pt x="1917002" y="2352183"/>
                </a:cubicBezTo>
                <a:close/>
              </a:path>
            </a:pathLst>
          </a:custGeom>
          <a:solidFill>
            <a:srgbClr val="FFFFFF"/>
          </a:solidFill>
          <a:ln w="1270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BDA0E913-BB54-1D4C-A21C-C47D0431891C}"/>
              </a:ext>
            </a:extLst>
          </p:cNvPr>
          <p:cNvSpPr>
            <a:spLocks noGrp="1"/>
          </p:cNvSpPr>
          <p:nvPr>
            <p:ph type="title"/>
          </p:nvPr>
        </p:nvSpPr>
        <p:spPr>
          <a:xfrm>
            <a:off x="184224" y="243361"/>
            <a:ext cx="5319110" cy="3854506"/>
          </a:xfrm>
          <a:prstGeom prst="rect">
            <a:avLst/>
          </a:prstGeom>
        </p:spPr>
        <p:txBody>
          <a:bodyPr anchor="t">
            <a:normAutofit/>
          </a:bodyPr>
          <a:lstStyle>
            <a:lvl1pPr>
              <a:lnSpc>
                <a:spcPct val="100000"/>
              </a:lnSpc>
              <a:defRPr sz="2400"/>
            </a:lvl1pPr>
          </a:lstStyle>
          <a:p>
            <a:r>
              <a:rPr lang="en-GB"/>
              <a:t>Click to edit Master title style</a:t>
            </a:r>
            <a:endParaRPr lang="en-US"/>
          </a:p>
        </p:txBody>
      </p:sp>
      <p:sp>
        <p:nvSpPr>
          <p:cNvPr id="24" name="TextBox 23">
            <a:extLst>
              <a:ext uri="{FF2B5EF4-FFF2-40B4-BE49-F238E27FC236}">
                <a16:creationId xmlns:a16="http://schemas.microsoft.com/office/drawing/2014/main" id="{67C5A97E-47B7-F74F-95B2-9C5F4FC4947B}"/>
              </a:ext>
            </a:extLst>
          </p:cNvPr>
          <p:cNvSpPr txBox="1"/>
          <p:nvPr userDrawn="1"/>
        </p:nvSpPr>
        <p:spPr>
          <a:xfrm>
            <a:off x="184224" y="6417378"/>
            <a:ext cx="9523828" cy="166199"/>
          </a:xfrm>
          <a:prstGeom prst="rect">
            <a:avLst/>
          </a:prstGeom>
          <a:noFill/>
        </p:spPr>
        <p:txBody>
          <a:bodyPr wrap="square" rtlCol="0">
            <a:spAutoFit/>
          </a:bodyPr>
          <a:lstStyle/>
          <a:p>
            <a:r>
              <a:rPr lang="en-GB" sz="480" b="1">
                <a:solidFill>
                  <a:srgbClr val="003D46"/>
                </a:solidFill>
                <a:latin typeface="Arial" panose="020B0604020202020204" pitchFamily="34" charset="0"/>
                <a:cs typeface="Arial" panose="020B0604020202020204" pitchFamily="34" charset="0"/>
              </a:rPr>
              <a:t>All content within this presentation, both physically and intellectual is the exclusive property of </a:t>
            </a:r>
            <a:r>
              <a:rPr lang="en-GB" sz="480" b="1" err="1">
                <a:solidFill>
                  <a:srgbClr val="003D46"/>
                </a:solidFill>
                <a:latin typeface="Arial" panose="020B0604020202020204" pitchFamily="34" charset="0"/>
                <a:cs typeface="Arial" panose="020B0604020202020204" pitchFamily="34" charset="0"/>
              </a:rPr>
              <a:t>Bioiberica</a:t>
            </a:r>
            <a:r>
              <a:rPr lang="en-GB" sz="480" b="1">
                <a:solidFill>
                  <a:srgbClr val="003D46"/>
                </a:solidFill>
                <a:latin typeface="Arial" panose="020B0604020202020204" pitchFamily="34" charset="0"/>
                <a:cs typeface="Arial" panose="020B0604020202020204" pitchFamily="34" charset="0"/>
              </a:rPr>
              <a:t>. This presentation may not be distributed in full or in part to any person or third party without the written permission of </a:t>
            </a:r>
            <a:r>
              <a:rPr lang="en-GB" sz="480" b="1" err="1">
                <a:solidFill>
                  <a:srgbClr val="003D46"/>
                </a:solidFill>
                <a:latin typeface="Arial" panose="020B0604020202020204" pitchFamily="34" charset="0"/>
                <a:cs typeface="Arial" panose="020B0604020202020204" pitchFamily="34" charset="0"/>
              </a:rPr>
              <a:t>Bioiberica</a:t>
            </a:r>
            <a:r>
              <a:rPr lang="en-GB" sz="480" b="1">
                <a:solidFill>
                  <a:srgbClr val="003D46"/>
                </a:solidFill>
                <a:latin typeface="Arial" panose="020B0604020202020204" pitchFamily="34" charset="0"/>
                <a:cs typeface="Arial" panose="020B0604020202020204" pitchFamily="34" charset="0"/>
              </a:rPr>
              <a:t>. ©2022</a:t>
            </a:r>
          </a:p>
        </p:txBody>
      </p:sp>
      <p:cxnSp>
        <p:nvCxnSpPr>
          <p:cNvPr id="27" name="Straight Connector 26">
            <a:extLst>
              <a:ext uri="{FF2B5EF4-FFF2-40B4-BE49-F238E27FC236}">
                <a16:creationId xmlns:a16="http://schemas.microsoft.com/office/drawing/2014/main" id="{1D712C1C-8FC2-BD4E-A69A-7C6870948D57}"/>
              </a:ext>
            </a:extLst>
          </p:cNvPr>
          <p:cNvCxnSpPr/>
          <p:nvPr userDrawn="1"/>
        </p:nvCxnSpPr>
        <p:spPr>
          <a:xfrm>
            <a:off x="281354" y="6358597"/>
            <a:ext cx="11605846" cy="0"/>
          </a:xfrm>
          <a:prstGeom prst="line">
            <a:avLst/>
          </a:prstGeom>
          <a:ln w="6350">
            <a:solidFill>
              <a:srgbClr val="003D46"/>
            </a:solidFill>
          </a:ln>
        </p:spPr>
        <p:style>
          <a:lnRef idx="1">
            <a:schemeClr val="accent1"/>
          </a:lnRef>
          <a:fillRef idx="0">
            <a:schemeClr val="accent1"/>
          </a:fillRef>
          <a:effectRef idx="0">
            <a:schemeClr val="accent1"/>
          </a:effectRef>
          <a:fontRef idx="minor">
            <a:schemeClr val="tx1"/>
          </a:fontRef>
        </p:style>
      </p:cxnSp>
      <p:grpSp>
        <p:nvGrpSpPr>
          <p:cNvPr id="23" name="Graphic 7">
            <a:extLst>
              <a:ext uri="{FF2B5EF4-FFF2-40B4-BE49-F238E27FC236}">
                <a16:creationId xmlns:a16="http://schemas.microsoft.com/office/drawing/2014/main" id="{6C2459E9-C4CC-3342-A0E8-D06CE1D0CD08}"/>
              </a:ext>
            </a:extLst>
          </p:cNvPr>
          <p:cNvGrpSpPr/>
          <p:nvPr userDrawn="1"/>
        </p:nvGrpSpPr>
        <p:grpSpPr>
          <a:xfrm>
            <a:off x="11118683" y="6430454"/>
            <a:ext cx="776190" cy="153123"/>
            <a:chOff x="5980466" y="3405957"/>
            <a:chExt cx="231124" cy="45595"/>
          </a:xfrm>
          <a:solidFill>
            <a:srgbClr val="003D46"/>
          </a:solidFill>
        </p:grpSpPr>
        <p:sp>
          <p:nvSpPr>
            <p:cNvPr id="28" name="Graphic 7">
              <a:extLst>
                <a:ext uri="{FF2B5EF4-FFF2-40B4-BE49-F238E27FC236}">
                  <a16:creationId xmlns:a16="http://schemas.microsoft.com/office/drawing/2014/main" id="{0A7DCF8C-866C-4042-9C4D-BA16546C8BCB}"/>
                </a:ext>
              </a:extLst>
            </p:cNvPr>
            <p:cNvSpPr/>
            <p:nvPr/>
          </p:nvSpPr>
          <p:spPr>
            <a:xfrm>
              <a:off x="6038218" y="3416918"/>
              <a:ext cx="19327" cy="28622"/>
            </a:xfrm>
            <a:custGeom>
              <a:avLst/>
              <a:gdLst>
                <a:gd name="connsiteX0" fmla="*/ 14697 w 19327"/>
                <a:gd name="connsiteY0" fmla="*/ 13117 h 28622"/>
                <a:gd name="connsiteX1" fmla="*/ 17602 w 19327"/>
                <a:gd name="connsiteY1" fmla="*/ 7594 h 28622"/>
                <a:gd name="connsiteX2" fmla="*/ 6989 w 19327"/>
                <a:gd name="connsiteY2" fmla="*/ 0 h 28622"/>
                <a:gd name="connsiteX3" fmla="*/ 604 w 19327"/>
                <a:gd name="connsiteY3" fmla="*/ 431 h 28622"/>
                <a:gd name="connsiteX4" fmla="*/ 0 w 19327"/>
                <a:gd name="connsiteY4" fmla="*/ 546 h 28622"/>
                <a:gd name="connsiteX5" fmla="*/ 0 w 19327"/>
                <a:gd name="connsiteY5" fmla="*/ 28076 h 28622"/>
                <a:gd name="connsiteX6" fmla="*/ 661 w 19327"/>
                <a:gd name="connsiteY6" fmla="*/ 28162 h 28622"/>
                <a:gd name="connsiteX7" fmla="*/ 7248 w 19327"/>
                <a:gd name="connsiteY7" fmla="*/ 28623 h 28622"/>
                <a:gd name="connsiteX8" fmla="*/ 19327 w 19327"/>
                <a:gd name="connsiteY8" fmla="*/ 20166 h 28622"/>
                <a:gd name="connsiteX9" fmla="*/ 14697 w 19327"/>
                <a:gd name="connsiteY9" fmla="*/ 13117 h 28622"/>
                <a:gd name="connsiteX10" fmla="*/ 5407 w 19327"/>
                <a:gd name="connsiteY10" fmla="*/ 11363 h 28622"/>
                <a:gd name="connsiteX11" fmla="*/ 5407 w 19327"/>
                <a:gd name="connsiteY11" fmla="*/ 4516 h 28622"/>
                <a:gd name="connsiteX12" fmla="*/ 7363 w 19327"/>
                <a:gd name="connsiteY12" fmla="*/ 4459 h 28622"/>
                <a:gd name="connsiteX13" fmla="*/ 12137 w 19327"/>
                <a:gd name="connsiteY13" fmla="*/ 7824 h 28622"/>
                <a:gd name="connsiteX14" fmla="*/ 7478 w 19327"/>
                <a:gd name="connsiteY14" fmla="*/ 11363 h 28622"/>
                <a:gd name="connsiteX15" fmla="*/ 5407 w 19327"/>
                <a:gd name="connsiteY15" fmla="*/ 11363 h 28622"/>
                <a:gd name="connsiteX16" fmla="*/ 13662 w 19327"/>
                <a:gd name="connsiteY16" fmla="*/ 20022 h 28622"/>
                <a:gd name="connsiteX17" fmla="*/ 7650 w 19327"/>
                <a:gd name="connsiteY17" fmla="*/ 23934 h 28622"/>
                <a:gd name="connsiteX18" fmla="*/ 5407 w 19327"/>
                <a:gd name="connsiteY18" fmla="*/ 23876 h 28622"/>
                <a:gd name="connsiteX19" fmla="*/ 5407 w 19327"/>
                <a:gd name="connsiteY19" fmla="*/ 15994 h 28622"/>
                <a:gd name="connsiteX20" fmla="*/ 7881 w 19327"/>
                <a:gd name="connsiteY20" fmla="*/ 15994 h 28622"/>
                <a:gd name="connsiteX21" fmla="*/ 13662 w 19327"/>
                <a:gd name="connsiteY21" fmla="*/ 20022 h 2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27" h="28622">
                  <a:moveTo>
                    <a:pt x="14697" y="13117"/>
                  </a:moveTo>
                  <a:cubicBezTo>
                    <a:pt x="16250" y="12053"/>
                    <a:pt x="17602" y="10212"/>
                    <a:pt x="17602" y="7594"/>
                  </a:cubicBezTo>
                  <a:cubicBezTo>
                    <a:pt x="17602" y="1323"/>
                    <a:pt x="11821" y="0"/>
                    <a:pt x="6989" y="0"/>
                  </a:cubicBezTo>
                  <a:cubicBezTo>
                    <a:pt x="4429" y="0"/>
                    <a:pt x="1870" y="172"/>
                    <a:pt x="604" y="431"/>
                  </a:cubicBezTo>
                  <a:lnTo>
                    <a:pt x="0" y="546"/>
                  </a:lnTo>
                  <a:lnTo>
                    <a:pt x="0" y="28076"/>
                  </a:lnTo>
                  <a:lnTo>
                    <a:pt x="661" y="28162"/>
                  </a:lnTo>
                  <a:cubicBezTo>
                    <a:pt x="2905" y="28450"/>
                    <a:pt x="5350" y="28623"/>
                    <a:pt x="7248" y="28623"/>
                  </a:cubicBezTo>
                  <a:cubicBezTo>
                    <a:pt x="17774" y="28623"/>
                    <a:pt x="19327" y="23330"/>
                    <a:pt x="19327" y="20166"/>
                  </a:cubicBezTo>
                  <a:cubicBezTo>
                    <a:pt x="19327" y="16771"/>
                    <a:pt x="17602" y="14239"/>
                    <a:pt x="14697" y="13117"/>
                  </a:cubicBezTo>
                  <a:moveTo>
                    <a:pt x="5407" y="11363"/>
                  </a:moveTo>
                  <a:lnTo>
                    <a:pt x="5407" y="4516"/>
                  </a:lnTo>
                  <a:cubicBezTo>
                    <a:pt x="5925" y="4459"/>
                    <a:pt x="6557" y="4459"/>
                    <a:pt x="7363" y="4459"/>
                  </a:cubicBezTo>
                  <a:cubicBezTo>
                    <a:pt x="9549" y="4459"/>
                    <a:pt x="12137" y="5034"/>
                    <a:pt x="12137" y="7824"/>
                  </a:cubicBezTo>
                  <a:cubicBezTo>
                    <a:pt x="12137" y="10212"/>
                    <a:pt x="10613" y="11363"/>
                    <a:pt x="7478" y="11363"/>
                  </a:cubicBezTo>
                  <a:lnTo>
                    <a:pt x="5407" y="11363"/>
                  </a:lnTo>
                  <a:close/>
                  <a:moveTo>
                    <a:pt x="13662" y="20022"/>
                  </a:moveTo>
                  <a:cubicBezTo>
                    <a:pt x="13662" y="21690"/>
                    <a:pt x="13029" y="23934"/>
                    <a:pt x="7650" y="23934"/>
                  </a:cubicBezTo>
                  <a:cubicBezTo>
                    <a:pt x="7104" y="23934"/>
                    <a:pt x="6155" y="23934"/>
                    <a:pt x="5407" y="23876"/>
                  </a:cubicBezTo>
                  <a:lnTo>
                    <a:pt x="5407" y="15994"/>
                  </a:lnTo>
                  <a:lnTo>
                    <a:pt x="7881" y="15994"/>
                  </a:lnTo>
                  <a:cubicBezTo>
                    <a:pt x="13057" y="15965"/>
                    <a:pt x="13662" y="18267"/>
                    <a:pt x="13662" y="20022"/>
                  </a:cubicBezTo>
                </a:path>
              </a:pathLst>
            </a:custGeom>
            <a:grpFill/>
            <a:ln w="2874" cap="flat">
              <a:noFill/>
              <a:prstDash val="solid"/>
              <a:miter/>
            </a:ln>
          </p:spPr>
          <p:txBody>
            <a:bodyPr rtlCol="0" anchor="ctr"/>
            <a:lstStyle/>
            <a:p>
              <a:endParaRPr lang="en-US"/>
            </a:p>
          </p:txBody>
        </p:sp>
        <p:sp>
          <p:nvSpPr>
            <p:cNvPr id="29" name="Graphic 7">
              <a:extLst>
                <a:ext uri="{FF2B5EF4-FFF2-40B4-BE49-F238E27FC236}">
                  <a16:creationId xmlns:a16="http://schemas.microsoft.com/office/drawing/2014/main" id="{D2649EA9-AB04-E543-8515-4E55FFAA0861}"/>
                </a:ext>
              </a:extLst>
            </p:cNvPr>
            <p:cNvSpPr/>
            <p:nvPr/>
          </p:nvSpPr>
          <p:spPr>
            <a:xfrm>
              <a:off x="6071092" y="3424426"/>
              <a:ext cx="20017" cy="21114"/>
            </a:xfrm>
            <a:custGeom>
              <a:avLst/>
              <a:gdLst>
                <a:gd name="connsiteX0" fmla="*/ 10009 w 20017"/>
                <a:gd name="connsiteY0" fmla="*/ 0 h 21114"/>
                <a:gd name="connsiteX1" fmla="*/ 0 w 20017"/>
                <a:gd name="connsiteY1" fmla="*/ 10586 h 21114"/>
                <a:gd name="connsiteX2" fmla="*/ 10009 w 20017"/>
                <a:gd name="connsiteY2" fmla="*/ 21115 h 21114"/>
                <a:gd name="connsiteX3" fmla="*/ 20018 w 20017"/>
                <a:gd name="connsiteY3" fmla="*/ 10586 h 21114"/>
                <a:gd name="connsiteX4" fmla="*/ 10009 w 20017"/>
                <a:gd name="connsiteY4" fmla="*/ 0 h 21114"/>
                <a:gd name="connsiteX5" fmla="*/ 14467 w 20017"/>
                <a:gd name="connsiteY5" fmla="*/ 10557 h 21114"/>
                <a:gd name="connsiteX6" fmla="*/ 10009 w 20017"/>
                <a:gd name="connsiteY6" fmla="*/ 16685 h 21114"/>
                <a:gd name="connsiteX7" fmla="*/ 5580 w 20017"/>
                <a:gd name="connsiteY7" fmla="*/ 10557 h 21114"/>
                <a:gd name="connsiteX8" fmla="*/ 10009 w 20017"/>
                <a:gd name="connsiteY8" fmla="*/ 4459 h 21114"/>
                <a:gd name="connsiteX9" fmla="*/ 14467 w 20017"/>
                <a:gd name="connsiteY9" fmla="*/ 10557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017" h="21114">
                  <a:moveTo>
                    <a:pt x="10009" y="0"/>
                  </a:moveTo>
                  <a:cubicBezTo>
                    <a:pt x="3825" y="0"/>
                    <a:pt x="0" y="4056"/>
                    <a:pt x="0" y="10586"/>
                  </a:cubicBezTo>
                  <a:cubicBezTo>
                    <a:pt x="0" y="17087"/>
                    <a:pt x="3825" y="21115"/>
                    <a:pt x="10009" y="21115"/>
                  </a:cubicBezTo>
                  <a:cubicBezTo>
                    <a:pt x="16164" y="21115"/>
                    <a:pt x="20018" y="17087"/>
                    <a:pt x="20018" y="10586"/>
                  </a:cubicBezTo>
                  <a:cubicBezTo>
                    <a:pt x="20018" y="4056"/>
                    <a:pt x="16164" y="0"/>
                    <a:pt x="10009" y="0"/>
                  </a:cubicBezTo>
                  <a:moveTo>
                    <a:pt x="14467" y="10557"/>
                  </a:moveTo>
                  <a:cubicBezTo>
                    <a:pt x="14467" y="14671"/>
                    <a:pt x="13000" y="16685"/>
                    <a:pt x="10009" y="16685"/>
                  </a:cubicBezTo>
                  <a:cubicBezTo>
                    <a:pt x="7047" y="16685"/>
                    <a:pt x="5580" y="14671"/>
                    <a:pt x="5580" y="10557"/>
                  </a:cubicBezTo>
                  <a:cubicBezTo>
                    <a:pt x="5580" y="6444"/>
                    <a:pt x="7018" y="4459"/>
                    <a:pt x="10009" y="4459"/>
                  </a:cubicBezTo>
                  <a:cubicBezTo>
                    <a:pt x="13000" y="4459"/>
                    <a:pt x="14467" y="6473"/>
                    <a:pt x="14467" y="10557"/>
                  </a:cubicBezTo>
                </a:path>
              </a:pathLst>
            </a:custGeom>
            <a:grpFill/>
            <a:ln w="2874" cap="flat">
              <a:noFill/>
              <a:prstDash val="solid"/>
              <a:miter/>
            </a:ln>
          </p:spPr>
          <p:txBody>
            <a:bodyPr rtlCol="0" anchor="ctr"/>
            <a:lstStyle/>
            <a:p>
              <a:endParaRPr lang="en-US"/>
            </a:p>
          </p:txBody>
        </p:sp>
        <p:sp>
          <p:nvSpPr>
            <p:cNvPr id="30" name="Graphic 7">
              <a:extLst>
                <a:ext uri="{FF2B5EF4-FFF2-40B4-BE49-F238E27FC236}">
                  <a16:creationId xmlns:a16="http://schemas.microsoft.com/office/drawing/2014/main" id="{C708E678-E371-A64B-8CFF-AC4ACA126F08}"/>
                </a:ext>
              </a:extLst>
            </p:cNvPr>
            <p:cNvSpPr/>
            <p:nvPr/>
          </p:nvSpPr>
          <p:spPr>
            <a:xfrm>
              <a:off x="6106037" y="3416284"/>
              <a:ext cx="19212" cy="29255"/>
            </a:xfrm>
            <a:custGeom>
              <a:avLst/>
              <a:gdLst>
                <a:gd name="connsiteX0" fmla="*/ 10325 w 19212"/>
                <a:gd name="connsiteY0" fmla="*/ 8141 h 29255"/>
                <a:gd name="connsiteX1" fmla="*/ 5378 w 19212"/>
                <a:gd name="connsiteY1" fmla="*/ 9694 h 29255"/>
                <a:gd name="connsiteX2" fmla="*/ 5378 w 19212"/>
                <a:gd name="connsiteY2" fmla="*/ 288 h 29255"/>
                <a:gd name="connsiteX3" fmla="*/ 4746 w 19212"/>
                <a:gd name="connsiteY3" fmla="*/ 173 h 29255"/>
                <a:gd name="connsiteX4" fmla="*/ 2675 w 19212"/>
                <a:gd name="connsiteY4" fmla="*/ 0 h 29255"/>
                <a:gd name="connsiteX5" fmla="*/ 633 w 19212"/>
                <a:gd name="connsiteY5" fmla="*/ 173 h 29255"/>
                <a:gd name="connsiteX6" fmla="*/ 0 w 19212"/>
                <a:gd name="connsiteY6" fmla="*/ 288 h 29255"/>
                <a:gd name="connsiteX7" fmla="*/ 0 w 19212"/>
                <a:gd name="connsiteY7" fmla="*/ 28019 h 29255"/>
                <a:gd name="connsiteX8" fmla="*/ 518 w 19212"/>
                <a:gd name="connsiteY8" fmla="*/ 28192 h 29255"/>
                <a:gd name="connsiteX9" fmla="*/ 7277 w 19212"/>
                <a:gd name="connsiteY9" fmla="*/ 29256 h 29255"/>
                <a:gd name="connsiteX10" fmla="*/ 19213 w 19212"/>
                <a:gd name="connsiteY10" fmla="*/ 18238 h 29255"/>
                <a:gd name="connsiteX11" fmla="*/ 10325 w 19212"/>
                <a:gd name="connsiteY11" fmla="*/ 8141 h 29255"/>
                <a:gd name="connsiteX12" fmla="*/ 13662 w 19212"/>
                <a:gd name="connsiteY12" fmla="*/ 18382 h 29255"/>
                <a:gd name="connsiteX13" fmla="*/ 7737 w 19212"/>
                <a:gd name="connsiteY13" fmla="*/ 24653 h 29255"/>
                <a:gd name="connsiteX14" fmla="*/ 5378 w 19212"/>
                <a:gd name="connsiteY14" fmla="*/ 24423 h 29255"/>
                <a:gd name="connsiteX15" fmla="*/ 5378 w 19212"/>
                <a:gd name="connsiteY15" fmla="*/ 17174 h 29255"/>
                <a:gd name="connsiteX16" fmla="*/ 9606 w 19212"/>
                <a:gd name="connsiteY16" fmla="*/ 12744 h 29255"/>
                <a:gd name="connsiteX17" fmla="*/ 13662 w 19212"/>
                <a:gd name="connsiteY17" fmla="*/ 18382 h 29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212" h="29255">
                  <a:moveTo>
                    <a:pt x="10325" y="8141"/>
                  </a:moveTo>
                  <a:cubicBezTo>
                    <a:pt x="8427" y="8141"/>
                    <a:pt x="6673" y="8688"/>
                    <a:pt x="5378" y="9694"/>
                  </a:cubicBezTo>
                  <a:lnTo>
                    <a:pt x="5378" y="288"/>
                  </a:lnTo>
                  <a:lnTo>
                    <a:pt x="4746" y="173"/>
                  </a:lnTo>
                  <a:cubicBezTo>
                    <a:pt x="3969" y="29"/>
                    <a:pt x="3049" y="0"/>
                    <a:pt x="2675" y="0"/>
                  </a:cubicBezTo>
                  <a:cubicBezTo>
                    <a:pt x="2330" y="0"/>
                    <a:pt x="1409" y="29"/>
                    <a:pt x="633" y="173"/>
                  </a:cubicBezTo>
                  <a:lnTo>
                    <a:pt x="0" y="288"/>
                  </a:lnTo>
                  <a:lnTo>
                    <a:pt x="0" y="28019"/>
                  </a:lnTo>
                  <a:lnTo>
                    <a:pt x="518" y="28192"/>
                  </a:lnTo>
                  <a:cubicBezTo>
                    <a:pt x="2013" y="28681"/>
                    <a:pt x="4659" y="29256"/>
                    <a:pt x="7277" y="29256"/>
                  </a:cubicBezTo>
                  <a:cubicBezTo>
                    <a:pt x="14870" y="29256"/>
                    <a:pt x="19213" y="25229"/>
                    <a:pt x="19213" y="18238"/>
                  </a:cubicBezTo>
                  <a:cubicBezTo>
                    <a:pt x="19241" y="11823"/>
                    <a:pt x="15991" y="8141"/>
                    <a:pt x="10325" y="8141"/>
                  </a:cubicBezTo>
                  <a:moveTo>
                    <a:pt x="13662" y="18382"/>
                  </a:moveTo>
                  <a:cubicBezTo>
                    <a:pt x="13662" y="22438"/>
                    <a:pt x="11562" y="24653"/>
                    <a:pt x="7737" y="24653"/>
                  </a:cubicBezTo>
                  <a:cubicBezTo>
                    <a:pt x="6845" y="24653"/>
                    <a:pt x="6040" y="24567"/>
                    <a:pt x="5378" y="24423"/>
                  </a:cubicBezTo>
                  <a:lnTo>
                    <a:pt x="5378" y="17174"/>
                  </a:lnTo>
                  <a:cubicBezTo>
                    <a:pt x="5378" y="13060"/>
                    <a:pt x="8600" y="12744"/>
                    <a:pt x="9606" y="12744"/>
                  </a:cubicBezTo>
                  <a:cubicBezTo>
                    <a:pt x="11476" y="12744"/>
                    <a:pt x="13662" y="13405"/>
                    <a:pt x="13662" y="18382"/>
                  </a:cubicBezTo>
                </a:path>
              </a:pathLst>
            </a:custGeom>
            <a:grpFill/>
            <a:ln w="2874" cap="flat">
              <a:noFill/>
              <a:prstDash val="solid"/>
              <a:miter/>
            </a:ln>
          </p:spPr>
          <p:txBody>
            <a:bodyPr rtlCol="0" anchor="ctr"/>
            <a:lstStyle/>
            <a:p>
              <a:endParaRPr lang="en-US"/>
            </a:p>
          </p:txBody>
        </p:sp>
        <p:sp>
          <p:nvSpPr>
            <p:cNvPr id="31" name="Graphic 7">
              <a:extLst>
                <a:ext uri="{FF2B5EF4-FFF2-40B4-BE49-F238E27FC236}">
                  <a16:creationId xmlns:a16="http://schemas.microsoft.com/office/drawing/2014/main" id="{DAC4F837-963C-2F4E-8612-B3549588F47A}"/>
                </a:ext>
              </a:extLst>
            </p:cNvPr>
            <p:cNvSpPr/>
            <p:nvPr/>
          </p:nvSpPr>
          <p:spPr>
            <a:xfrm>
              <a:off x="6128384" y="3424426"/>
              <a:ext cx="19212" cy="21085"/>
            </a:xfrm>
            <a:custGeom>
              <a:avLst/>
              <a:gdLst>
                <a:gd name="connsiteX0" fmla="*/ 10124 w 19212"/>
                <a:gd name="connsiteY0" fmla="*/ 0 h 21085"/>
                <a:gd name="connsiteX1" fmla="*/ 0 w 19212"/>
                <a:gd name="connsiteY1" fmla="*/ 10672 h 21085"/>
                <a:gd name="connsiteX2" fmla="*/ 11015 w 19212"/>
                <a:gd name="connsiteY2" fmla="*/ 21086 h 21085"/>
                <a:gd name="connsiteX3" fmla="*/ 17487 w 19212"/>
                <a:gd name="connsiteY3" fmla="*/ 19993 h 21085"/>
                <a:gd name="connsiteX4" fmla="*/ 17976 w 19212"/>
                <a:gd name="connsiteY4" fmla="*/ 19792 h 21085"/>
                <a:gd name="connsiteX5" fmla="*/ 17947 w 19212"/>
                <a:gd name="connsiteY5" fmla="*/ 19274 h 21085"/>
                <a:gd name="connsiteX6" fmla="*/ 17113 w 19212"/>
                <a:gd name="connsiteY6" fmla="*/ 16052 h 21085"/>
                <a:gd name="connsiteX7" fmla="*/ 16796 w 19212"/>
                <a:gd name="connsiteY7" fmla="*/ 15505 h 21085"/>
                <a:gd name="connsiteX8" fmla="*/ 16193 w 19212"/>
                <a:gd name="connsiteY8" fmla="*/ 15735 h 21085"/>
                <a:gd name="connsiteX9" fmla="*/ 11246 w 19212"/>
                <a:gd name="connsiteY9" fmla="*/ 16598 h 21085"/>
                <a:gd name="connsiteX10" fmla="*/ 5637 w 19212"/>
                <a:gd name="connsiteY10" fmla="*/ 12197 h 21085"/>
                <a:gd name="connsiteX11" fmla="*/ 19040 w 19212"/>
                <a:gd name="connsiteY11" fmla="*/ 12197 h 21085"/>
                <a:gd name="connsiteX12" fmla="*/ 19126 w 19212"/>
                <a:gd name="connsiteY12" fmla="*/ 11075 h 21085"/>
                <a:gd name="connsiteX13" fmla="*/ 19212 w 19212"/>
                <a:gd name="connsiteY13" fmla="*/ 9378 h 21085"/>
                <a:gd name="connsiteX14" fmla="*/ 10124 w 19212"/>
                <a:gd name="connsiteY14" fmla="*/ 0 h 21085"/>
                <a:gd name="connsiteX15" fmla="*/ 10009 w 19212"/>
                <a:gd name="connsiteY15" fmla="*/ 4401 h 21085"/>
                <a:gd name="connsiteX16" fmla="*/ 13834 w 19212"/>
                <a:gd name="connsiteY16" fmla="*/ 7997 h 21085"/>
                <a:gd name="connsiteX17" fmla="*/ 5752 w 19212"/>
                <a:gd name="connsiteY17" fmla="*/ 7997 h 21085"/>
                <a:gd name="connsiteX18" fmla="*/ 10009 w 19212"/>
                <a:gd name="connsiteY18" fmla="*/ 4401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212" h="21085">
                  <a:moveTo>
                    <a:pt x="10124" y="0"/>
                  </a:moveTo>
                  <a:cubicBezTo>
                    <a:pt x="3883" y="0"/>
                    <a:pt x="0" y="4085"/>
                    <a:pt x="0" y="10672"/>
                  </a:cubicBezTo>
                  <a:cubicBezTo>
                    <a:pt x="0" y="17404"/>
                    <a:pt x="3911" y="21086"/>
                    <a:pt x="11015" y="21086"/>
                  </a:cubicBezTo>
                  <a:cubicBezTo>
                    <a:pt x="13604" y="21086"/>
                    <a:pt x="15703" y="20741"/>
                    <a:pt x="17487" y="19993"/>
                  </a:cubicBezTo>
                  <a:lnTo>
                    <a:pt x="17976" y="19792"/>
                  </a:lnTo>
                  <a:lnTo>
                    <a:pt x="17947" y="19274"/>
                  </a:lnTo>
                  <a:cubicBezTo>
                    <a:pt x="17889" y="18094"/>
                    <a:pt x="17573" y="16857"/>
                    <a:pt x="17113" y="16052"/>
                  </a:cubicBezTo>
                  <a:lnTo>
                    <a:pt x="16796" y="15505"/>
                  </a:lnTo>
                  <a:lnTo>
                    <a:pt x="16193" y="15735"/>
                  </a:lnTo>
                  <a:cubicBezTo>
                    <a:pt x="14668" y="16311"/>
                    <a:pt x="13000" y="16598"/>
                    <a:pt x="11246" y="16598"/>
                  </a:cubicBezTo>
                  <a:cubicBezTo>
                    <a:pt x="7708" y="16598"/>
                    <a:pt x="5982" y="15246"/>
                    <a:pt x="5637" y="12197"/>
                  </a:cubicBezTo>
                  <a:lnTo>
                    <a:pt x="19040" y="12197"/>
                  </a:lnTo>
                  <a:lnTo>
                    <a:pt x="19126" y="11075"/>
                  </a:lnTo>
                  <a:cubicBezTo>
                    <a:pt x="19155" y="10586"/>
                    <a:pt x="19212" y="9953"/>
                    <a:pt x="19212" y="9378"/>
                  </a:cubicBezTo>
                  <a:cubicBezTo>
                    <a:pt x="19212" y="3682"/>
                    <a:pt x="15646" y="0"/>
                    <a:pt x="10124" y="0"/>
                  </a:cubicBezTo>
                  <a:moveTo>
                    <a:pt x="10009" y="4401"/>
                  </a:moveTo>
                  <a:cubicBezTo>
                    <a:pt x="12971" y="4401"/>
                    <a:pt x="13690" y="6703"/>
                    <a:pt x="13834" y="7997"/>
                  </a:cubicBezTo>
                  <a:lnTo>
                    <a:pt x="5752" y="7997"/>
                  </a:lnTo>
                  <a:cubicBezTo>
                    <a:pt x="6270" y="5581"/>
                    <a:pt x="7651" y="4401"/>
                    <a:pt x="10009" y="4401"/>
                  </a:cubicBezTo>
                </a:path>
              </a:pathLst>
            </a:custGeom>
            <a:grpFill/>
            <a:ln w="2874" cap="flat">
              <a:noFill/>
              <a:prstDash val="solid"/>
              <a:miter/>
            </a:ln>
          </p:spPr>
          <p:txBody>
            <a:bodyPr rtlCol="0" anchor="ctr"/>
            <a:lstStyle/>
            <a:p>
              <a:endParaRPr lang="en-US"/>
            </a:p>
          </p:txBody>
        </p:sp>
        <p:sp>
          <p:nvSpPr>
            <p:cNvPr id="32" name="Graphic 7">
              <a:extLst>
                <a:ext uri="{FF2B5EF4-FFF2-40B4-BE49-F238E27FC236}">
                  <a16:creationId xmlns:a16="http://schemas.microsoft.com/office/drawing/2014/main" id="{A2549549-F8E7-CE4E-A0DD-76348772D0B2}"/>
                </a:ext>
              </a:extLst>
            </p:cNvPr>
            <p:cNvSpPr/>
            <p:nvPr/>
          </p:nvSpPr>
          <p:spPr>
            <a:xfrm>
              <a:off x="6151307" y="3424684"/>
              <a:ext cx="12051" cy="20539"/>
            </a:xfrm>
            <a:custGeom>
              <a:avLst/>
              <a:gdLst>
                <a:gd name="connsiteX0" fmla="*/ 11735 w 12051"/>
                <a:gd name="connsiteY0" fmla="*/ 201 h 20539"/>
                <a:gd name="connsiteX1" fmla="*/ 11217 w 12051"/>
                <a:gd name="connsiteY1" fmla="*/ 144 h 20539"/>
                <a:gd name="connsiteX2" fmla="*/ 9923 w 12051"/>
                <a:gd name="connsiteY2" fmla="*/ 58 h 20539"/>
                <a:gd name="connsiteX3" fmla="*/ 4947 w 12051"/>
                <a:gd name="connsiteY3" fmla="*/ 1985 h 20539"/>
                <a:gd name="connsiteX4" fmla="*/ 4746 w 12051"/>
                <a:gd name="connsiteY4" fmla="*/ 777 h 20539"/>
                <a:gd name="connsiteX5" fmla="*/ 4659 w 12051"/>
                <a:gd name="connsiteY5" fmla="*/ 288 h 20539"/>
                <a:gd name="connsiteX6" fmla="*/ 4171 w 12051"/>
                <a:gd name="connsiteY6" fmla="*/ 173 h 20539"/>
                <a:gd name="connsiteX7" fmla="*/ 2387 w 12051"/>
                <a:gd name="connsiteY7" fmla="*/ 0 h 20539"/>
                <a:gd name="connsiteX8" fmla="*/ 633 w 12051"/>
                <a:gd name="connsiteY8" fmla="*/ 173 h 20539"/>
                <a:gd name="connsiteX9" fmla="*/ 0 w 12051"/>
                <a:gd name="connsiteY9" fmla="*/ 288 h 20539"/>
                <a:gd name="connsiteX10" fmla="*/ 0 w 12051"/>
                <a:gd name="connsiteY10" fmla="*/ 20281 h 20539"/>
                <a:gd name="connsiteX11" fmla="*/ 633 w 12051"/>
                <a:gd name="connsiteY11" fmla="*/ 20396 h 20539"/>
                <a:gd name="connsiteX12" fmla="*/ 2704 w 12051"/>
                <a:gd name="connsiteY12" fmla="*/ 20540 h 20539"/>
                <a:gd name="connsiteX13" fmla="*/ 4746 w 12051"/>
                <a:gd name="connsiteY13" fmla="*/ 20367 h 20539"/>
                <a:gd name="connsiteX14" fmla="*/ 5378 w 12051"/>
                <a:gd name="connsiteY14" fmla="*/ 20252 h 20539"/>
                <a:gd name="connsiteX15" fmla="*/ 5378 w 12051"/>
                <a:gd name="connsiteY15" fmla="*/ 10327 h 20539"/>
                <a:gd name="connsiteX16" fmla="*/ 9951 w 12051"/>
                <a:gd name="connsiteY16" fmla="*/ 4861 h 20539"/>
                <a:gd name="connsiteX17" fmla="*/ 10354 w 12051"/>
                <a:gd name="connsiteY17" fmla="*/ 4861 h 20539"/>
                <a:gd name="connsiteX18" fmla="*/ 10929 w 12051"/>
                <a:gd name="connsiteY18" fmla="*/ 4919 h 20539"/>
                <a:gd name="connsiteX19" fmla="*/ 11706 w 12051"/>
                <a:gd name="connsiteY19" fmla="*/ 5121 h 20539"/>
                <a:gd name="connsiteX20" fmla="*/ 11850 w 12051"/>
                <a:gd name="connsiteY20" fmla="*/ 4344 h 20539"/>
                <a:gd name="connsiteX21" fmla="*/ 12051 w 12051"/>
                <a:gd name="connsiteY21" fmla="*/ 2359 h 20539"/>
                <a:gd name="connsiteX22" fmla="*/ 11878 w 12051"/>
                <a:gd name="connsiteY22" fmla="*/ 719 h 20539"/>
                <a:gd name="connsiteX23" fmla="*/ 11735 w 12051"/>
                <a:gd name="connsiteY23" fmla="*/ 201 h 2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51" h="20539">
                  <a:moveTo>
                    <a:pt x="11735" y="201"/>
                  </a:moveTo>
                  <a:lnTo>
                    <a:pt x="11217" y="144"/>
                  </a:lnTo>
                  <a:cubicBezTo>
                    <a:pt x="10901" y="115"/>
                    <a:pt x="10383" y="58"/>
                    <a:pt x="9923" y="58"/>
                  </a:cubicBezTo>
                  <a:cubicBezTo>
                    <a:pt x="7967" y="58"/>
                    <a:pt x="6299" y="690"/>
                    <a:pt x="4947" y="1985"/>
                  </a:cubicBezTo>
                  <a:cubicBezTo>
                    <a:pt x="4890" y="1496"/>
                    <a:pt x="4803" y="1064"/>
                    <a:pt x="4746" y="777"/>
                  </a:cubicBezTo>
                  <a:lnTo>
                    <a:pt x="4659" y="288"/>
                  </a:lnTo>
                  <a:lnTo>
                    <a:pt x="4171" y="173"/>
                  </a:lnTo>
                  <a:cubicBezTo>
                    <a:pt x="3710" y="58"/>
                    <a:pt x="3106" y="0"/>
                    <a:pt x="2387" y="0"/>
                  </a:cubicBezTo>
                  <a:cubicBezTo>
                    <a:pt x="1726" y="0"/>
                    <a:pt x="1208" y="58"/>
                    <a:pt x="633" y="173"/>
                  </a:cubicBezTo>
                  <a:lnTo>
                    <a:pt x="0" y="288"/>
                  </a:lnTo>
                  <a:lnTo>
                    <a:pt x="0" y="20281"/>
                  </a:lnTo>
                  <a:lnTo>
                    <a:pt x="633" y="20396"/>
                  </a:lnTo>
                  <a:cubicBezTo>
                    <a:pt x="1409" y="20540"/>
                    <a:pt x="2272" y="20540"/>
                    <a:pt x="2704" y="20540"/>
                  </a:cubicBezTo>
                  <a:cubicBezTo>
                    <a:pt x="3164" y="20540"/>
                    <a:pt x="4027" y="20511"/>
                    <a:pt x="4746" y="20367"/>
                  </a:cubicBezTo>
                  <a:lnTo>
                    <a:pt x="5378" y="20252"/>
                  </a:lnTo>
                  <a:lnTo>
                    <a:pt x="5378" y="10327"/>
                  </a:lnTo>
                  <a:cubicBezTo>
                    <a:pt x="5378" y="6588"/>
                    <a:pt x="6845" y="4861"/>
                    <a:pt x="9951" y="4861"/>
                  </a:cubicBezTo>
                  <a:lnTo>
                    <a:pt x="10354" y="4861"/>
                  </a:lnTo>
                  <a:cubicBezTo>
                    <a:pt x="10440" y="4861"/>
                    <a:pt x="10699" y="4861"/>
                    <a:pt x="10929" y="4919"/>
                  </a:cubicBezTo>
                  <a:lnTo>
                    <a:pt x="11706" y="5121"/>
                  </a:lnTo>
                  <a:lnTo>
                    <a:pt x="11850" y="4344"/>
                  </a:lnTo>
                  <a:cubicBezTo>
                    <a:pt x="11994" y="3682"/>
                    <a:pt x="12051" y="2963"/>
                    <a:pt x="12051" y="2359"/>
                  </a:cubicBezTo>
                  <a:cubicBezTo>
                    <a:pt x="12051" y="1697"/>
                    <a:pt x="11994" y="1180"/>
                    <a:pt x="11878" y="719"/>
                  </a:cubicBezTo>
                  <a:lnTo>
                    <a:pt x="11735" y="201"/>
                  </a:lnTo>
                  <a:close/>
                </a:path>
              </a:pathLst>
            </a:custGeom>
            <a:grpFill/>
            <a:ln w="2874" cap="flat">
              <a:noFill/>
              <a:prstDash val="solid"/>
              <a:miter/>
            </a:ln>
          </p:spPr>
          <p:txBody>
            <a:bodyPr rtlCol="0" anchor="ctr"/>
            <a:lstStyle/>
            <a:p>
              <a:endParaRPr lang="en-US"/>
            </a:p>
          </p:txBody>
        </p:sp>
        <p:sp>
          <p:nvSpPr>
            <p:cNvPr id="33" name="Graphic 7">
              <a:extLst>
                <a:ext uri="{FF2B5EF4-FFF2-40B4-BE49-F238E27FC236}">
                  <a16:creationId xmlns:a16="http://schemas.microsoft.com/office/drawing/2014/main" id="{E397A0F5-C9C1-1048-BBA6-001911D7DC05}"/>
                </a:ext>
              </a:extLst>
            </p:cNvPr>
            <p:cNvSpPr/>
            <p:nvPr/>
          </p:nvSpPr>
          <p:spPr>
            <a:xfrm>
              <a:off x="6175610" y="3424454"/>
              <a:ext cx="16738" cy="21114"/>
            </a:xfrm>
            <a:custGeom>
              <a:avLst/>
              <a:gdLst>
                <a:gd name="connsiteX0" fmla="*/ 15819 w 16738"/>
                <a:gd name="connsiteY0" fmla="*/ 16225 h 21114"/>
                <a:gd name="connsiteX1" fmla="*/ 15502 w 16738"/>
                <a:gd name="connsiteY1" fmla="*/ 15707 h 21114"/>
                <a:gd name="connsiteX2" fmla="*/ 14927 w 16738"/>
                <a:gd name="connsiteY2" fmla="*/ 15908 h 21114"/>
                <a:gd name="connsiteX3" fmla="*/ 11044 w 16738"/>
                <a:gd name="connsiteY3" fmla="*/ 16512 h 21114"/>
                <a:gd name="connsiteX4" fmla="*/ 5579 w 16738"/>
                <a:gd name="connsiteY4" fmla="*/ 10528 h 21114"/>
                <a:gd name="connsiteX5" fmla="*/ 10728 w 16738"/>
                <a:gd name="connsiteY5" fmla="*/ 4516 h 21114"/>
                <a:gd name="connsiteX6" fmla="*/ 14812 w 16738"/>
                <a:gd name="connsiteY6" fmla="*/ 5091 h 21114"/>
                <a:gd name="connsiteX7" fmla="*/ 15416 w 16738"/>
                <a:gd name="connsiteY7" fmla="*/ 5293 h 21114"/>
                <a:gd name="connsiteX8" fmla="*/ 15703 w 16738"/>
                <a:gd name="connsiteY8" fmla="*/ 4718 h 21114"/>
                <a:gd name="connsiteX9" fmla="*/ 16451 w 16738"/>
                <a:gd name="connsiteY9" fmla="*/ 1496 h 21114"/>
                <a:gd name="connsiteX10" fmla="*/ 16451 w 16738"/>
                <a:gd name="connsiteY10" fmla="*/ 978 h 21114"/>
                <a:gd name="connsiteX11" fmla="*/ 15962 w 16738"/>
                <a:gd name="connsiteY11" fmla="*/ 805 h 21114"/>
                <a:gd name="connsiteX12" fmla="*/ 10469 w 16738"/>
                <a:gd name="connsiteY12" fmla="*/ 0 h 21114"/>
                <a:gd name="connsiteX13" fmla="*/ 0 w 16738"/>
                <a:gd name="connsiteY13" fmla="*/ 10586 h 21114"/>
                <a:gd name="connsiteX14" fmla="*/ 10728 w 16738"/>
                <a:gd name="connsiteY14" fmla="*/ 21115 h 21114"/>
                <a:gd name="connsiteX15" fmla="*/ 16221 w 16738"/>
                <a:gd name="connsiteY15" fmla="*/ 20223 h 21114"/>
                <a:gd name="connsiteX16" fmla="*/ 16739 w 16738"/>
                <a:gd name="connsiteY16" fmla="*/ 20022 h 21114"/>
                <a:gd name="connsiteX17" fmla="*/ 16710 w 16738"/>
                <a:gd name="connsiteY17" fmla="*/ 19475 h 21114"/>
                <a:gd name="connsiteX18" fmla="*/ 15819 w 16738"/>
                <a:gd name="connsiteY18" fmla="*/ 16225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738" h="21114">
                  <a:moveTo>
                    <a:pt x="15819" y="16225"/>
                  </a:moveTo>
                  <a:lnTo>
                    <a:pt x="15502" y="15707"/>
                  </a:lnTo>
                  <a:lnTo>
                    <a:pt x="14927" y="15908"/>
                  </a:lnTo>
                  <a:cubicBezTo>
                    <a:pt x="13690" y="16339"/>
                    <a:pt x="12540" y="16512"/>
                    <a:pt x="11044" y="16512"/>
                  </a:cubicBezTo>
                  <a:cubicBezTo>
                    <a:pt x="7363" y="16512"/>
                    <a:pt x="5579" y="14556"/>
                    <a:pt x="5579" y="10528"/>
                  </a:cubicBezTo>
                  <a:cubicBezTo>
                    <a:pt x="5579" y="7767"/>
                    <a:pt x="6471" y="4516"/>
                    <a:pt x="10728" y="4516"/>
                  </a:cubicBezTo>
                  <a:cubicBezTo>
                    <a:pt x="12223" y="4516"/>
                    <a:pt x="13575" y="4718"/>
                    <a:pt x="14812" y="5091"/>
                  </a:cubicBezTo>
                  <a:lnTo>
                    <a:pt x="15416" y="5293"/>
                  </a:lnTo>
                  <a:lnTo>
                    <a:pt x="15703" y="4718"/>
                  </a:lnTo>
                  <a:cubicBezTo>
                    <a:pt x="16221" y="3711"/>
                    <a:pt x="16451" y="2359"/>
                    <a:pt x="16451" y="1496"/>
                  </a:cubicBezTo>
                  <a:lnTo>
                    <a:pt x="16451" y="978"/>
                  </a:lnTo>
                  <a:lnTo>
                    <a:pt x="15962" y="805"/>
                  </a:lnTo>
                  <a:cubicBezTo>
                    <a:pt x="14409" y="230"/>
                    <a:pt x="12770" y="0"/>
                    <a:pt x="10469" y="0"/>
                  </a:cubicBezTo>
                  <a:cubicBezTo>
                    <a:pt x="4113" y="0"/>
                    <a:pt x="0" y="4142"/>
                    <a:pt x="0" y="10586"/>
                  </a:cubicBezTo>
                  <a:cubicBezTo>
                    <a:pt x="0" y="17289"/>
                    <a:pt x="3911" y="21115"/>
                    <a:pt x="10728" y="21115"/>
                  </a:cubicBezTo>
                  <a:cubicBezTo>
                    <a:pt x="12741" y="21115"/>
                    <a:pt x="14582" y="20827"/>
                    <a:pt x="16221" y="20223"/>
                  </a:cubicBezTo>
                  <a:lnTo>
                    <a:pt x="16739" y="20022"/>
                  </a:lnTo>
                  <a:lnTo>
                    <a:pt x="16710" y="19475"/>
                  </a:lnTo>
                  <a:cubicBezTo>
                    <a:pt x="16681" y="18324"/>
                    <a:pt x="16336" y="17087"/>
                    <a:pt x="15819" y="16225"/>
                  </a:cubicBezTo>
                </a:path>
              </a:pathLst>
            </a:custGeom>
            <a:grpFill/>
            <a:ln w="2874" cap="flat">
              <a:noFill/>
              <a:prstDash val="solid"/>
              <a:miter/>
            </a:ln>
          </p:spPr>
          <p:txBody>
            <a:bodyPr rtlCol="0" anchor="ctr"/>
            <a:lstStyle/>
            <a:p>
              <a:endParaRPr lang="en-US"/>
            </a:p>
          </p:txBody>
        </p:sp>
        <p:sp>
          <p:nvSpPr>
            <p:cNvPr id="34" name="Graphic 7">
              <a:extLst>
                <a:ext uri="{FF2B5EF4-FFF2-40B4-BE49-F238E27FC236}">
                  <a16:creationId xmlns:a16="http://schemas.microsoft.com/office/drawing/2014/main" id="{C31A39C3-60B5-8648-80E3-D8665F6C66FC}"/>
                </a:ext>
              </a:extLst>
            </p:cNvPr>
            <p:cNvSpPr/>
            <p:nvPr/>
          </p:nvSpPr>
          <p:spPr>
            <a:xfrm>
              <a:off x="6194592" y="3424426"/>
              <a:ext cx="16997" cy="21085"/>
            </a:xfrm>
            <a:custGeom>
              <a:avLst/>
              <a:gdLst>
                <a:gd name="connsiteX0" fmla="*/ 8312 w 16997"/>
                <a:gd name="connsiteY0" fmla="*/ 0 h 21085"/>
                <a:gd name="connsiteX1" fmla="*/ 2128 w 16997"/>
                <a:gd name="connsiteY1" fmla="*/ 863 h 21085"/>
                <a:gd name="connsiteX2" fmla="*/ 1582 w 16997"/>
                <a:gd name="connsiteY2" fmla="*/ 1036 h 21085"/>
                <a:gd name="connsiteX3" fmla="*/ 1582 w 16997"/>
                <a:gd name="connsiteY3" fmla="*/ 1582 h 21085"/>
                <a:gd name="connsiteX4" fmla="*/ 2445 w 16997"/>
                <a:gd name="connsiteY4" fmla="*/ 4861 h 21085"/>
                <a:gd name="connsiteX5" fmla="*/ 2761 w 16997"/>
                <a:gd name="connsiteY5" fmla="*/ 5351 h 21085"/>
                <a:gd name="connsiteX6" fmla="*/ 3308 w 16997"/>
                <a:gd name="connsiteY6" fmla="*/ 5178 h 21085"/>
                <a:gd name="connsiteX7" fmla="*/ 7938 w 16997"/>
                <a:gd name="connsiteY7" fmla="*/ 4487 h 21085"/>
                <a:gd name="connsiteX8" fmla="*/ 11706 w 16997"/>
                <a:gd name="connsiteY8" fmla="*/ 7393 h 21085"/>
                <a:gd name="connsiteX9" fmla="*/ 9117 w 16997"/>
                <a:gd name="connsiteY9" fmla="*/ 7307 h 21085"/>
                <a:gd name="connsiteX10" fmla="*/ 0 w 16997"/>
                <a:gd name="connsiteY10" fmla="*/ 14355 h 21085"/>
                <a:gd name="connsiteX11" fmla="*/ 9002 w 16997"/>
                <a:gd name="connsiteY11" fmla="*/ 21086 h 21085"/>
                <a:gd name="connsiteX12" fmla="*/ 16394 w 16997"/>
                <a:gd name="connsiteY12" fmla="*/ 20166 h 21085"/>
                <a:gd name="connsiteX13" fmla="*/ 16998 w 16997"/>
                <a:gd name="connsiteY13" fmla="*/ 20022 h 21085"/>
                <a:gd name="connsiteX14" fmla="*/ 16998 w 16997"/>
                <a:gd name="connsiteY14" fmla="*/ 7681 h 21085"/>
                <a:gd name="connsiteX15" fmla="*/ 8312 w 16997"/>
                <a:gd name="connsiteY15" fmla="*/ 0 h 21085"/>
                <a:gd name="connsiteX16" fmla="*/ 11677 w 16997"/>
                <a:gd name="connsiteY16" fmla="*/ 11794 h 21085"/>
                <a:gd name="connsiteX17" fmla="*/ 11677 w 16997"/>
                <a:gd name="connsiteY17" fmla="*/ 16455 h 21085"/>
                <a:gd name="connsiteX18" fmla="*/ 8916 w 16997"/>
                <a:gd name="connsiteY18" fmla="*/ 16685 h 21085"/>
                <a:gd name="connsiteX19" fmla="*/ 5321 w 16997"/>
                <a:gd name="connsiteY19" fmla="*/ 14297 h 21085"/>
                <a:gd name="connsiteX20" fmla="*/ 9462 w 16997"/>
                <a:gd name="connsiteY20" fmla="*/ 11650 h 21085"/>
                <a:gd name="connsiteX21" fmla="*/ 11677 w 16997"/>
                <a:gd name="connsiteY21" fmla="*/ 11794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997" h="21085">
                  <a:moveTo>
                    <a:pt x="8312" y="0"/>
                  </a:moveTo>
                  <a:cubicBezTo>
                    <a:pt x="6184" y="0"/>
                    <a:pt x="3854" y="316"/>
                    <a:pt x="2128" y="863"/>
                  </a:cubicBezTo>
                  <a:lnTo>
                    <a:pt x="1582" y="1036"/>
                  </a:lnTo>
                  <a:lnTo>
                    <a:pt x="1582" y="1582"/>
                  </a:lnTo>
                  <a:cubicBezTo>
                    <a:pt x="1582" y="2877"/>
                    <a:pt x="1870" y="3941"/>
                    <a:pt x="2445" y="4861"/>
                  </a:cubicBezTo>
                  <a:lnTo>
                    <a:pt x="2761" y="5351"/>
                  </a:lnTo>
                  <a:lnTo>
                    <a:pt x="3308" y="5178"/>
                  </a:lnTo>
                  <a:cubicBezTo>
                    <a:pt x="4976" y="4689"/>
                    <a:pt x="6385" y="4487"/>
                    <a:pt x="7938" y="4487"/>
                  </a:cubicBezTo>
                  <a:cubicBezTo>
                    <a:pt x="10987" y="4487"/>
                    <a:pt x="11648" y="5609"/>
                    <a:pt x="11706" y="7393"/>
                  </a:cubicBezTo>
                  <a:cubicBezTo>
                    <a:pt x="10987" y="7335"/>
                    <a:pt x="10153" y="7307"/>
                    <a:pt x="9117" y="7307"/>
                  </a:cubicBezTo>
                  <a:cubicBezTo>
                    <a:pt x="3595" y="7307"/>
                    <a:pt x="0" y="10068"/>
                    <a:pt x="0" y="14355"/>
                  </a:cubicBezTo>
                  <a:cubicBezTo>
                    <a:pt x="0" y="19935"/>
                    <a:pt x="4889" y="21086"/>
                    <a:pt x="9002" y="21086"/>
                  </a:cubicBezTo>
                  <a:cubicBezTo>
                    <a:pt x="11102" y="21086"/>
                    <a:pt x="13604" y="20770"/>
                    <a:pt x="16394" y="20166"/>
                  </a:cubicBezTo>
                  <a:lnTo>
                    <a:pt x="16998" y="20022"/>
                  </a:lnTo>
                  <a:lnTo>
                    <a:pt x="16998" y="7681"/>
                  </a:lnTo>
                  <a:cubicBezTo>
                    <a:pt x="16969" y="2589"/>
                    <a:pt x="14035" y="0"/>
                    <a:pt x="8312" y="0"/>
                  </a:cubicBezTo>
                  <a:moveTo>
                    <a:pt x="11677" y="11794"/>
                  </a:moveTo>
                  <a:lnTo>
                    <a:pt x="11677" y="16455"/>
                  </a:lnTo>
                  <a:cubicBezTo>
                    <a:pt x="10900" y="16598"/>
                    <a:pt x="9922" y="16685"/>
                    <a:pt x="8916" y="16685"/>
                  </a:cubicBezTo>
                  <a:cubicBezTo>
                    <a:pt x="6299" y="16685"/>
                    <a:pt x="5321" y="16052"/>
                    <a:pt x="5321" y="14297"/>
                  </a:cubicBezTo>
                  <a:cubicBezTo>
                    <a:pt x="5321" y="13175"/>
                    <a:pt x="5752" y="11650"/>
                    <a:pt x="9462" y="11650"/>
                  </a:cubicBezTo>
                  <a:cubicBezTo>
                    <a:pt x="10066" y="11650"/>
                    <a:pt x="10987" y="11708"/>
                    <a:pt x="11677" y="11794"/>
                  </a:cubicBezTo>
                </a:path>
              </a:pathLst>
            </a:custGeom>
            <a:grpFill/>
            <a:ln w="2874" cap="flat">
              <a:noFill/>
              <a:prstDash val="solid"/>
              <a:miter/>
            </a:ln>
          </p:spPr>
          <p:txBody>
            <a:bodyPr rtlCol="0" anchor="ctr"/>
            <a:lstStyle/>
            <a:p>
              <a:endParaRPr lang="en-US"/>
            </a:p>
          </p:txBody>
        </p:sp>
        <p:sp>
          <p:nvSpPr>
            <p:cNvPr id="35" name="Graphic 7">
              <a:extLst>
                <a:ext uri="{FF2B5EF4-FFF2-40B4-BE49-F238E27FC236}">
                  <a16:creationId xmlns:a16="http://schemas.microsoft.com/office/drawing/2014/main" id="{54C086A7-99B2-244C-824A-15FDA70E6C4E}"/>
                </a:ext>
              </a:extLst>
            </p:cNvPr>
            <p:cNvSpPr/>
            <p:nvPr/>
          </p:nvSpPr>
          <p:spPr>
            <a:xfrm>
              <a:off x="6166579" y="3424224"/>
              <a:ext cx="5320" cy="21172"/>
            </a:xfrm>
            <a:custGeom>
              <a:avLst/>
              <a:gdLst>
                <a:gd name="connsiteX0" fmla="*/ 4688 w 5320"/>
                <a:gd name="connsiteY0" fmla="*/ 144 h 21172"/>
                <a:gd name="connsiteX1" fmla="*/ 2675 w 5320"/>
                <a:gd name="connsiteY1" fmla="*/ 0 h 21172"/>
                <a:gd name="connsiteX2" fmla="*/ 633 w 5320"/>
                <a:gd name="connsiteY2" fmla="*/ 144 h 21172"/>
                <a:gd name="connsiteX3" fmla="*/ 0 w 5320"/>
                <a:gd name="connsiteY3" fmla="*/ 259 h 21172"/>
                <a:gd name="connsiteX4" fmla="*/ 0 w 5320"/>
                <a:gd name="connsiteY4" fmla="*/ 20885 h 21172"/>
                <a:gd name="connsiteX5" fmla="*/ 633 w 5320"/>
                <a:gd name="connsiteY5" fmla="*/ 21000 h 21172"/>
                <a:gd name="connsiteX6" fmla="*/ 2646 w 5320"/>
                <a:gd name="connsiteY6" fmla="*/ 21172 h 21172"/>
                <a:gd name="connsiteX7" fmla="*/ 4688 w 5320"/>
                <a:gd name="connsiteY7" fmla="*/ 21000 h 21172"/>
                <a:gd name="connsiteX8" fmla="*/ 5321 w 5320"/>
                <a:gd name="connsiteY8" fmla="*/ 20885 h 21172"/>
                <a:gd name="connsiteX9" fmla="*/ 5321 w 5320"/>
                <a:gd name="connsiteY9" fmla="*/ 259 h 21172"/>
                <a:gd name="connsiteX10" fmla="*/ 4688 w 5320"/>
                <a:gd name="connsiteY10" fmla="*/ 144 h 21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20" h="21172">
                  <a:moveTo>
                    <a:pt x="4688" y="144"/>
                  </a:moveTo>
                  <a:cubicBezTo>
                    <a:pt x="4055" y="29"/>
                    <a:pt x="3250" y="0"/>
                    <a:pt x="2675" y="0"/>
                  </a:cubicBezTo>
                  <a:cubicBezTo>
                    <a:pt x="2215" y="0"/>
                    <a:pt x="1352" y="29"/>
                    <a:pt x="633" y="144"/>
                  </a:cubicBezTo>
                  <a:lnTo>
                    <a:pt x="0" y="259"/>
                  </a:lnTo>
                  <a:lnTo>
                    <a:pt x="0" y="20885"/>
                  </a:lnTo>
                  <a:lnTo>
                    <a:pt x="633" y="21000"/>
                  </a:lnTo>
                  <a:cubicBezTo>
                    <a:pt x="1265" y="21115"/>
                    <a:pt x="2071" y="21172"/>
                    <a:pt x="2646" y="21172"/>
                  </a:cubicBezTo>
                  <a:cubicBezTo>
                    <a:pt x="3106" y="21172"/>
                    <a:pt x="3969" y="21144"/>
                    <a:pt x="4688" y="21000"/>
                  </a:cubicBezTo>
                  <a:lnTo>
                    <a:pt x="5321" y="20885"/>
                  </a:lnTo>
                  <a:lnTo>
                    <a:pt x="5321" y="259"/>
                  </a:lnTo>
                  <a:lnTo>
                    <a:pt x="4688" y="144"/>
                  </a:lnTo>
                  <a:close/>
                </a:path>
              </a:pathLst>
            </a:custGeom>
            <a:grpFill/>
            <a:ln w="2874" cap="flat">
              <a:noFill/>
              <a:prstDash val="solid"/>
              <a:miter/>
            </a:ln>
          </p:spPr>
          <p:txBody>
            <a:bodyPr rtlCol="0" anchor="ctr"/>
            <a:lstStyle/>
            <a:p>
              <a:endParaRPr lang="en-US"/>
            </a:p>
          </p:txBody>
        </p:sp>
        <p:sp>
          <p:nvSpPr>
            <p:cNvPr id="36" name="Graphic 7">
              <a:extLst>
                <a:ext uri="{FF2B5EF4-FFF2-40B4-BE49-F238E27FC236}">
                  <a16:creationId xmlns:a16="http://schemas.microsoft.com/office/drawing/2014/main" id="{6DCF95A8-C15C-7A43-8341-BB75AD44C868}"/>
                </a:ext>
              </a:extLst>
            </p:cNvPr>
            <p:cNvSpPr/>
            <p:nvPr/>
          </p:nvSpPr>
          <p:spPr>
            <a:xfrm>
              <a:off x="6166234"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37" name="Graphic 7">
              <a:extLst>
                <a:ext uri="{FF2B5EF4-FFF2-40B4-BE49-F238E27FC236}">
                  <a16:creationId xmlns:a16="http://schemas.microsoft.com/office/drawing/2014/main" id="{3EE88B2C-A05D-2E40-A465-2833832BD319}"/>
                </a:ext>
              </a:extLst>
            </p:cNvPr>
            <p:cNvSpPr/>
            <p:nvPr/>
          </p:nvSpPr>
          <p:spPr>
            <a:xfrm>
              <a:off x="6095222" y="3424224"/>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6"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38" name="Graphic 7">
              <a:extLst>
                <a:ext uri="{FF2B5EF4-FFF2-40B4-BE49-F238E27FC236}">
                  <a16:creationId xmlns:a16="http://schemas.microsoft.com/office/drawing/2014/main" id="{DC8C3F5C-C941-CF4F-B29F-70EE40199508}"/>
                </a:ext>
              </a:extLst>
            </p:cNvPr>
            <p:cNvSpPr/>
            <p:nvPr/>
          </p:nvSpPr>
          <p:spPr>
            <a:xfrm>
              <a:off x="6094906"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39" name="Graphic 7">
              <a:extLst>
                <a:ext uri="{FF2B5EF4-FFF2-40B4-BE49-F238E27FC236}">
                  <a16:creationId xmlns:a16="http://schemas.microsoft.com/office/drawing/2014/main" id="{74636F96-2A37-FF4C-B1E2-C09E25A7D3A6}"/>
                </a:ext>
              </a:extLst>
            </p:cNvPr>
            <p:cNvSpPr/>
            <p:nvPr/>
          </p:nvSpPr>
          <p:spPr>
            <a:xfrm>
              <a:off x="6061946" y="3424282"/>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5"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40" name="Graphic 7">
              <a:extLst>
                <a:ext uri="{FF2B5EF4-FFF2-40B4-BE49-F238E27FC236}">
                  <a16:creationId xmlns:a16="http://schemas.microsoft.com/office/drawing/2014/main" id="{509219BA-88E6-454B-A578-91DA59FEFD35}"/>
                </a:ext>
              </a:extLst>
            </p:cNvPr>
            <p:cNvSpPr/>
            <p:nvPr/>
          </p:nvSpPr>
          <p:spPr>
            <a:xfrm>
              <a:off x="6061601" y="3416428"/>
              <a:ext cx="5925" cy="5925"/>
            </a:xfrm>
            <a:custGeom>
              <a:avLst/>
              <a:gdLst>
                <a:gd name="connsiteX0" fmla="*/ 2962 w 5925"/>
                <a:gd name="connsiteY0" fmla="*/ 0 h 5925"/>
                <a:gd name="connsiteX1" fmla="*/ 0 w 5925"/>
                <a:gd name="connsiteY1" fmla="*/ 2963 h 5925"/>
                <a:gd name="connsiteX2" fmla="*/ 2962 w 5925"/>
                <a:gd name="connsiteY2" fmla="*/ 5926 h 5925"/>
                <a:gd name="connsiteX3" fmla="*/ 5925 w 5925"/>
                <a:gd name="connsiteY3" fmla="*/ 2963 h 5925"/>
                <a:gd name="connsiteX4" fmla="*/ 2962 w 5925"/>
                <a:gd name="connsiteY4" fmla="*/ 0 h 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5" h="5925">
                  <a:moveTo>
                    <a:pt x="2962" y="0"/>
                  </a:moveTo>
                  <a:cubicBezTo>
                    <a:pt x="1323" y="0"/>
                    <a:pt x="0" y="1323"/>
                    <a:pt x="0" y="2963"/>
                  </a:cubicBezTo>
                  <a:cubicBezTo>
                    <a:pt x="0" y="4603"/>
                    <a:pt x="1323" y="5926"/>
                    <a:pt x="2962" y="5926"/>
                  </a:cubicBezTo>
                  <a:cubicBezTo>
                    <a:pt x="4602" y="5926"/>
                    <a:pt x="5925" y="4603"/>
                    <a:pt x="5925" y="2963"/>
                  </a:cubicBezTo>
                  <a:cubicBezTo>
                    <a:pt x="5953" y="1352"/>
                    <a:pt x="4602" y="0"/>
                    <a:pt x="2962" y="0"/>
                  </a:cubicBezTo>
                </a:path>
              </a:pathLst>
            </a:custGeom>
            <a:grpFill/>
            <a:ln w="2874" cap="flat">
              <a:noFill/>
              <a:prstDash val="solid"/>
              <a:miter/>
            </a:ln>
          </p:spPr>
          <p:txBody>
            <a:bodyPr rtlCol="0" anchor="ctr"/>
            <a:lstStyle/>
            <a:p>
              <a:endParaRPr lang="en-US"/>
            </a:p>
          </p:txBody>
        </p:sp>
        <p:sp>
          <p:nvSpPr>
            <p:cNvPr id="41" name="Graphic 7">
              <a:extLst>
                <a:ext uri="{FF2B5EF4-FFF2-40B4-BE49-F238E27FC236}">
                  <a16:creationId xmlns:a16="http://schemas.microsoft.com/office/drawing/2014/main" id="{E67D26B4-1E5A-3A44-BE9E-6090525DA6E9}"/>
                </a:ext>
              </a:extLst>
            </p:cNvPr>
            <p:cNvSpPr/>
            <p:nvPr/>
          </p:nvSpPr>
          <p:spPr>
            <a:xfrm>
              <a:off x="6000685" y="3423879"/>
              <a:ext cx="9318" cy="14786"/>
            </a:xfrm>
            <a:custGeom>
              <a:avLst/>
              <a:gdLst>
                <a:gd name="connsiteX0" fmla="*/ 1122 w 9318"/>
                <a:gd name="connsiteY0" fmla="*/ 14729 h 14786"/>
                <a:gd name="connsiteX1" fmla="*/ 1208 w 9318"/>
                <a:gd name="connsiteY1" fmla="*/ 14729 h 14786"/>
                <a:gd name="connsiteX2" fmla="*/ 2301 w 9318"/>
                <a:gd name="connsiteY2" fmla="*/ 14786 h 14786"/>
                <a:gd name="connsiteX3" fmla="*/ 2473 w 9318"/>
                <a:gd name="connsiteY3" fmla="*/ 14786 h 14786"/>
                <a:gd name="connsiteX4" fmla="*/ 2589 w 9318"/>
                <a:gd name="connsiteY4" fmla="*/ 14786 h 14786"/>
                <a:gd name="connsiteX5" fmla="*/ 9319 w 9318"/>
                <a:gd name="connsiteY5" fmla="*/ 7134 h 14786"/>
                <a:gd name="connsiteX6" fmla="*/ 4573 w 9318"/>
                <a:gd name="connsiteY6" fmla="*/ 0 h 14786"/>
                <a:gd name="connsiteX7" fmla="*/ 345 w 9318"/>
                <a:gd name="connsiteY7" fmla="*/ 5207 h 14786"/>
                <a:gd name="connsiteX8" fmla="*/ 345 w 9318"/>
                <a:gd name="connsiteY8" fmla="*/ 10960 h 14786"/>
                <a:gd name="connsiteX9" fmla="*/ 0 w 9318"/>
                <a:gd name="connsiteY9" fmla="*/ 14470 h 14786"/>
                <a:gd name="connsiteX10" fmla="*/ 575 w 9318"/>
                <a:gd name="connsiteY10" fmla="*/ 14614 h 14786"/>
                <a:gd name="connsiteX11" fmla="*/ 661 w 9318"/>
                <a:gd name="connsiteY11" fmla="*/ 14643 h 14786"/>
                <a:gd name="connsiteX12" fmla="*/ 1122 w 9318"/>
                <a:gd name="connsiteY12" fmla="*/ 14729 h 1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18" h="14786">
                  <a:moveTo>
                    <a:pt x="1122" y="14729"/>
                  </a:moveTo>
                  <a:lnTo>
                    <a:pt x="1208" y="14729"/>
                  </a:lnTo>
                  <a:cubicBezTo>
                    <a:pt x="1553" y="14757"/>
                    <a:pt x="1927" y="14786"/>
                    <a:pt x="2301" y="14786"/>
                  </a:cubicBezTo>
                  <a:lnTo>
                    <a:pt x="2473" y="14786"/>
                  </a:lnTo>
                  <a:lnTo>
                    <a:pt x="2589" y="14786"/>
                  </a:lnTo>
                  <a:cubicBezTo>
                    <a:pt x="7047" y="14786"/>
                    <a:pt x="9319" y="12226"/>
                    <a:pt x="9319" y="7134"/>
                  </a:cubicBezTo>
                  <a:cubicBezTo>
                    <a:pt x="9319" y="2129"/>
                    <a:pt x="7909" y="0"/>
                    <a:pt x="4573" y="0"/>
                  </a:cubicBezTo>
                  <a:cubicBezTo>
                    <a:pt x="1841" y="0"/>
                    <a:pt x="345" y="1841"/>
                    <a:pt x="345" y="5207"/>
                  </a:cubicBezTo>
                  <a:lnTo>
                    <a:pt x="345" y="10960"/>
                  </a:lnTo>
                  <a:cubicBezTo>
                    <a:pt x="345" y="11938"/>
                    <a:pt x="288" y="13521"/>
                    <a:pt x="0" y="14470"/>
                  </a:cubicBezTo>
                  <a:cubicBezTo>
                    <a:pt x="144" y="14527"/>
                    <a:pt x="345" y="14556"/>
                    <a:pt x="575" y="14614"/>
                  </a:cubicBezTo>
                  <a:lnTo>
                    <a:pt x="661" y="14643"/>
                  </a:lnTo>
                  <a:cubicBezTo>
                    <a:pt x="748" y="14671"/>
                    <a:pt x="949" y="14700"/>
                    <a:pt x="1122" y="14729"/>
                  </a:cubicBezTo>
                </a:path>
              </a:pathLst>
            </a:custGeom>
            <a:grpFill/>
            <a:ln w="2874" cap="flat">
              <a:noFill/>
              <a:prstDash val="solid"/>
              <a:miter/>
            </a:ln>
          </p:spPr>
          <p:txBody>
            <a:bodyPr rtlCol="0" anchor="ctr"/>
            <a:lstStyle/>
            <a:p>
              <a:endParaRPr lang="en-US"/>
            </a:p>
          </p:txBody>
        </p:sp>
        <p:sp>
          <p:nvSpPr>
            <p:cNvPr id="42" name="Graphic 7">
              <a:extLst>
                <a:ext uri="{FF2B5EF4-FFF2-40B4-BE49-F238E27FC236}">
                  <a16:creationId xmlns:a16="http://schemas.microsoft.com/office/drawing/2014/main" id="{CEF44A84-4602-654E-A2BD-24B5ABED7646}"/>
                </a:ext>
              </a:extLst>
            </p:cNvPr>
            <p:cNvSpPr/>
            <p:nvPr/>
          </p:nvSpPr>
          <p:spPr>
            <a:xfrm>
              <a:off x="5980466" y="3405957"/>
              <a:ext cx="45586" cy="45595"/>
            </a:xfrm>
            <a:custGeom>
              <a:avLst/>
              <a:gdLst>
                <a:gd name="connsiteX0" fmla="*/ 11476 w 45586"/>
                <a:gd name="connsiteY0" fmla="*/ 38289 h 45595"/>
                <a:gd name="connsiteX1" fmla="*/ 12223 w 45586"/>
                <a:gd name="connsiteY1" fmla="*/ 35297 h 45595"/>
                <a:gd name="connsiteX2" fmla="*/ 12223 w 45586"/>
                <a:gd name="connsiteY2" fmla="*/ 35297 h 45595"/>
                <a:gd name="connsiteX3" fmla="*/ 12223 w 45586"/>
                <a:gd name="connsiteY3" fmla="*/ 2589 h 45595"/>
                <a:gd name="connsiteX4" fmla="*/ 0 w 45586"/>
                <a:gd name="connsiteY4" fmla="*/ 22783 h 45595"/>
                <a:gd name="connsiteX5" fmla="*/ 22779 w 45586"/>
                <a:gd name="connsiteY5" fmla="*/ 45595 h 45595"/>
                <a:gd name="connsiteX6" fmla="*/ 45587 w 45586"/>
                <a:gd name="connsiteY6" fmla="*/ 22783 h 45595"/>
                <a:gd name="connsiteX7" fmla="*/ 22779 w 45586"/>
                <a:gd name="connsiteY7" fmla="*/ 0 h 45595"/>
                <a:gd name="connsiteX8" fmla="*/ 20421 w 45586"/>
                <a:gd name="connsiteY8" fmla="*/ 115 h 45595"/>
                <a:gd name="connsiteX9" fmla="*/ 20421 w 45586"/>
                <a:gd name="connsiteY9" fmla="*/ 13204 h 45595"/>
                <a:gd name="connsiteX10" fmla="*/ 26662 w 45586"/>
                <a:gd name="connsiteY10" fmla="*/ 10903 h 45595"/>
                <a:gd name="connsiteX11" fmla="*/ 37965 w 45586"/>
                <a:gd name="connsiteY11" fmla="*/ 24883 h 45595"/>
                <a:gd name="connsiteX12" fmla="*/ 22290 w 45586"/>
                <a:gd name="connsiteY12" fmla="*/ 39756 h 45595"/>
                <a:gd name="connsiteX13" fmla="*/ 18781 w 45586"/>
                <a:gd name="connsiteY13" fmla="*/ 39554 h 45595"/>
                <a:gd name="connsiteX14" fmla="*/ 18666 w 45586"/>
                <a:gd name="connsiteY14" fmla="*/ 39554 h 45595"/>
                <a:gd name="connsiteX15" fmla="*/ 12109 w 45586"/>
                <a:gd name="connsiteY15" fmla="*/ 38461 h 45595"/>
                <a:gd name="connsiteX16" fmla="*/ 11476 w 45586"/>
                <a:gd name="connsiteY16" fmla="*/ 38289 h 45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586" h="45595">
                  <a:moveTo>
                    <a:pt x="11476" y="38289"/>
                  </a:moveTo>
                  <a:cubicBezTo>
                    <a:pt x="12281" y="37310"/>
                    <a:pt x="12223" y="35297"/>
                    <a:pt x="12223" y="35297"/>
                  </a:cubicBezTo>
                  <a:lnTo>
                    <a:pt x="12223" y="35297"/>
                  </a:lnTo>
                  <a:lnTo>
                    <a:pt x="12223" y="2589"/>
                  </a:lnTo>
                  <a:cubicBezTo>
                    <a:pt x="4947" y="6386"/>
                    <a:pt x="0" y="14009"/>
                    <a:pt x="0" y="22783"/>
                  </a:cubicBezTo>
                  <a:cubicBezTo>
                    <a:pt x="0" y="35383"/>
                    <a:pt x="10210" y="45595"/>
                    <a:pt x="22779" y="45595"/>
                  </a:cubicBezTo>
                  <a:cubicBezTo>
                    <a:pt x="35376" y="45595"/>
                    <a:pt x="45587" y="35383"/>
                    <a:pt x="45587" y="22783"/>
                  </a:cubicBezTo>
                  <a:cubicBezTo>
                    <a:pt x="45587" y="10184"/>
                    <a:pt x="35376" y="0"/>
                    <a:pt x="22779" y="0"/>
                  </a:cubicBezTo>
                  <a:cubicBezTo>
                    <a:pt x="21974" y="0"/>
                    <a:pt x="21197" y="29"/>
                    <a:pt x="20421" y="115"/>
                  </a:cubicBezTo>
                  <a:lnTo>
                    <a:pt x="20421" y="13204"/>
                  </a:lnTo>
                  <a:cubicBezTo>
                    <a:pt x="21830" y="11766"/>
                    <a:pt x="24131" y="10903"/>
                    <a:pt x="26662" y="10903"/>
                  </a:cubicBezTo>
                  <a:cubicBezTo>
                    <a:pt x="33737" y="10903"/>
                    <a:pt x="37965" y="16138"/>
                    <a:pt x="37965" y="24883"/>
                  </a:cubicBezTo>
                  <a:cubicBezTo>
                    <a:pt x="37965" y="34060"/>
                    <a:pt x="31954" y="39756"/>
                    <a:pt x="22290" y="39756"/>
                  </a:cubicBezTo>
                  <a:cubicBezTo>
                    <a:pt x="21197" y="39756"/>
                    <a:pt x="19989" y="39698"/>
                    <a:pt x="18781" y="39554"/>
                  </a:cubicBezTo>
                  <a:lnTo>
                    <a:pt x="18666" y="39554"/>
                  </a:lnTo>
                  <a:cubicBezTo>
                    <a:pt x="16135" y="39410"/>
                    <a:pt x="12281" y="38490"/>
                    <a:pt x="12109" y="38461"/>
                  </a:cubicBezTo>
                  <a:lnTo>
                    <a:pt x="11476" y="38289"/>
                  </a:lnTo>
                  <a:close/>
                </a:path>
              </a:pathLst>
            </a:custGeom>
            <a:grpFill/>
            <a:ln w="2874" cap="flat">
              <a:noFill/>
              <a:prstDash val="solid"/>
              <a:miter/>
            </a:ln>
          </p:spPr>
          <p:txBody>
            <a:bodyPr rtlCol="0" anchor="ctr"/>
            <a:lstStyle/>
            <a:p>
              <a:endParaRPr lang="en-US"/>
            </a:p>
          </p:txBody>
        </p:sp>
      </p:grpSp>
    </p:spTree>
    <p:extLst>
      <p:ext uri="{BB962C8B-B14F-4D97-AF65-F5344CB8AC3E}">
        <p14:creationId xmlns:p14="http://schemas.microsoft.com/office/powerpoint/2010/main" val="249884153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Divider">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1F0AD482-655B-0F4C-8EB6-69DA0CBA544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204305" cy="6858000"/>
          </a:xfrm>
          <a:prstGeom prst="rect">
            <a:avLst/>
          </a:prstGeom>
        </p:spPr>
      </p:pic>
      <p:grpSp>
        <p:nvGrpSpPr>
          <p:cNvPr id="7" name="Graphic 7">
            <a:extLst>
              <a:ext uri="{FF2B5EF4-FFF2-40B4-BE49-F238E27FC236}">
                <a16:creationId xmlns:a16="http://schemas.microsoft.com/office/drawing/2014/main" id="{45671E00-6D5F-2B45-A43A-4B3469CEC9F7}"/>
              </a:ext>
            </a:extLst>
          </p:cNvPr>
          <p:cNvGrpSpPr/>
          <p:nvPr userDrawn="1"/>
        </p:nvGrpSpPr>
        <p:grpSpPr>
          <a:xfrm>
            <a:off x="11111010" y="6430454"/>
            <a:ext cx="776190" cy="153123"/>
            <a:chOff x="5980466" y="3405957"/>
            <a:chExt cx="231124" cy="45595"/>
          </a:xfrm>
          <a:solidFill>
            <a:schemeClr val="bg1"/>
          </a:solidFill>
        </p:grpSpPr>
        <p:sp>
          <p:nvSpPr>
            <p:cNvPr id="8" name="Graphic 7">
              <a:extLst>
                <a:ext uri="{FF2B5EF4-FFF2-40B4-BE49-F238E27FC236}">
                  <a16:creationId xmlns:a16="http://schemas.microsoft.com/office/drawing/2014/main" id="{104750C0-CC63-C243-9459-A255DB152CE4}"/>
                </a:ext>
              </a:extLst>
            </p:cNvPr>
            <p:cNvSpPr/>
            <p:nvPr/>
          </p:nvSpPr>
          <p:spPr>
            <a:xfrm>
              <a:off x="6038218" y="3416918"/>
              <a:ext cx="19327" cy="28622"/>
            </a:xfrm>
            <a:custGeom>
              <a:avLst/>
              <a:gdLst>
                <a:gd name="connsiteX0" fmla="*/ 14697 w 19327"/>
                <a:gd name="connsiteY0" fmla="*/ 13117 h 28622"/>
                <a:gd name="connsiteX1" fmla="*/ 17602 w 19327"/>
                <a:gd name="connsiteY1" fmla="*/ 7594 h 28622"/>
                <a:gd name="connsiteX2" fmla="*/ 6989 w 19327"/>
                <a:gd name="connsiteY2" fmla="*/ 0 h 28622"/>
                <a:gd name="connsiteX3" fmla="*/ 604 w 19327"/>
                <a:gd name="connsiteY3" fmla="*/ 431 h 28622"/>
                <a:gd name="connsiteX4" fmla="*/ 0 w 19327"/>
                <a:gd name="connsiteY4" fmla="*/ 546 h 28622"/>
                <a:gd name="connsiteX5" fmla="*/ 0 w 19327"/>
                <a:gd name="connsiteY5" fmla="*/ 28076 h 28622"/>
                <a:gd name="connsiteX6" fmla="*/ 661 w 19327"/>
                <a:gd name="connsiteY6" fmla="*/ 28162 h 28622"/>
                <a:gd name="connsiteX7" fmla="*/ 7248 w 19327"/>
                <a:gd name="connsiteY7" fmla="*/ 28623 h 28622"/>
                <a:gd name="connsiteX8" fmla="*/ 19327 w 19327"/>
                <a:gd name="connsiteY8" fmla="*/ 20166 h 28622"/>
                <a:gd name="connsiteX9" fmla="*/ 14697 w 19327"/>
                <a:gd name="connsiteY9" fmla="*/ 13117 h 28622"/>
                <a:gd name="connsiteX10" fmla="*/ 5407 w 19327"/>
                <a:gd name="connsiteY10" fmla="*/ 11363 h 28622"/>
                <a:gd name="connsiteX11" fmla="*/ 5407 w 19327"/>
                <a:gd name="connsiteY11" fmla="*/ 4516 h 28622"/>
                <a:gd name="connsiteX12" fmla="*/ 7363 w 19327"/>
                <a:gd name="connsiteY12" fmla="*/ 4459 h 28622"/>
                <a:gd name="connsiteX13" fmla="*/ 12137 w 19327"/>
                <a:gd name="connsiteY13" fmla="*/ 7824 h 28622"/>
                <a:gd name="connsiteX14" fmla="*/ 7478 w 19327"/>
                <a:gd name="connsiteY14" fmla="*/ 11363 h 28622"/>
                <a:gd name="connsiteX15" fmla="*/ 5407 w 19327"/>
                <a:gd name="connsiteY15" fmla="*/ 11363 h 28622"/>
                <a:gd name="connsiteX16" fmla="*/ 13662 w 19327"/>
                <a:gd name="connsiteY16" fmla="*/ 20022 h 28622"/>
                <a:gd name="connsiteX17" fmla="*/ 7650 w 19327"/>
                <a:gd name="connsiteY17" fmla="*/ 23934 h 28622"/>
                <a:gd name="connsiteX18" fmla="*/ 5407 w 19327"/>
                <a:gd name="connsiteY18" fmla="*/ 23876 h 28622"/>
                <a:gd name="connsiteX19" fmla="*/ 5407 w 19327"/>
                <a:gd name="connsiteY19" fmla="*/ 15994 h 28622"/>
                <a:gd name="connsiteX20" fmla="*/ 7881 w 19327"/>
                <a:gd name="connsiteY20" fmla="*/ 15994 h 28622"/>
                <a:gd name="connsiteX21" fmla="*/ 13662 w 19327"/>
                <a:gd name="connsiteY21" fmla="*/ 20022 h 2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27" h="28622">
                  <a:moveTo>
                    <a:pt x="14697" y="13117"/>
                  </a:moveTo>
                  <a:cubicBezTo>
                    <a:pt x="16250" y="12053"/>
                    <a:pt x="17602" y="10212"/>
                    <a:pt x="17602" y="7594"/>
                  </a:cubicBezTo>
                  <a:cubicBezTo>
                    <a:pt x="17602" y="1323"/>
                    <a:pt x="11821" y="0"/>
                    <a:pt x="6989" y="0"/>
                  </a:cubicBezTo>
                  <a:cubicBezTo>
                    <a:pt x="4429" y="0"/>
                    <a:pt x="1870" y="172"/>
                    <a:pt x="604" y="431"/>
                  </a:cubicBezTo>
                  <a:lnTo>
                    <a:pt x="0" y="546"/>
                  </a:lnTo>
                  <a:lnTo>
                    <a:pt x="0" y="28076"/>
                  </a:lnTo>
                  <a:lnTo>
                    <a:pt x="661" y="28162"/>
                  </a:lnTo>
                  <a:cubicBezTo>
                    <a:pt x="2905" y="28450"/>
                    <a:pt x="5350" y="28623"/>
                    <a:pt x="7248" y="28623"/>
                  </a:cubicBezTo>
                  <a:cubicBezTo>
                    <a:pt x="17774" y="28623"/>
                    <a:pt x="19327" y="23330"/>
                    <a:pt x="19327" y="20166"/>
                  </a:cubicBezTo>
                  <a:cubicBezTo>
                    <a:pt x="19327" y="16771"/>
                    <a:pt x="17602" y="14239"/>
                    <a:pt x="14697" y="13117"/>
                  </a:cubicBezTo>
                  <a:moveTo>
                    <a:pt x="5407" y="11363"/>
                  </a:moveTo>
                  <a:lnTo>
                    <a:pt x="5407" y="4516"/>
                  </a:lnTo>
                  <a:cubicBezTo>
                    <a:pt x="5925" y="4459"/>
                    <a:pt x="6557" y="4459"/>
                    <a:pt x="7363" y="4459"/>
                  </a:cubicBezTo>
                  <a:cubicBezTo>
                    <a:pt x="9549" y="4459"/>
                    <a:pt x="12137" y="5034"/>
                    <a:pt x="12137" y="7824"/>
                  </a:cubicBezTo>
                  <a:cubicBezTo>
                    <a:pt x="12137" y="10212"/>
                    <a:pt x="10613" y="11363"/>
                    <a:pt x="7478" y="11363"/>
                  </a:cubicBezTo>
                  <a:lnTo>
                    <a:pt x="5407" y="11363"/>
                  </a:lnTo>
                  <a:close/>
                  <a:moveTo>
                    <a:pt x="13662" y="20022"/>
                  </a:moveTo>
                  <a:cubicBezTo>
                    <a:pt x="13662" y="21690"/>
                    <a:pt x="13029" y="23934"/>
                    <a:pt x="7650" y="23934"/>
                  </a:cubicBezTo>
                  <a:cubicBezTo>
                    <a:pt x="7104" y="23934"/>
                    <a:pt x="6155" y="23934"/>
                    <a:pt x="5407" y="23876"/>
                  </a:cubicBezTo>
                  <a:lnTo>
                    <a:pt x="5407" y="15994"/>
                  </a:lnTo>
                  <a:lnTo>
                    <a:pt x="7881" y="15994"/>
                  </a:lnTo>
                  <a:cubicBezTo>
                    <a:pt x="13057" y="15965"/>
                    <a:pt x="13662" y="18267"/>
                    <a:pt x="13662" y="20022"/>
                  </a:cubicBezTo>
                </a:path>
              </a:pathLst>
            </a:custGeom>
            <a:grpFill/>
            <a:ln w="2874" cap="flat">
              <a:noFill/>
              <a:prstDash val="solid"/>
              <a:miter/>
            </a:ln>
          </p:spPr>
          <p:txBody>
            <a:bodyPr rtlCol="0" anchor="ctr"/>
            <a:lstStyle/>
            <a:p>
              <a:endParaRPr lang="en-US"/>
            </a:p>
          </p:txBody>
        </p:sp>
        <p:sp>
          <p:nvSpPr>
            <p:cNvPr id="9" name="Graphic 7">
              <a:extLst>
                <a:ext uri="{FF2B5EF4-FFF2-40B4-BE49-F238E27FC236}">
                  <a16:creationId xmlns:a16="http://schemas.microsoft.com/office/drawing/2014/main" id="{D4C132E1-A88B-664A-BEF6-AA3132F513E2}"/>
                </a:ext>
              </a:extLst>
            </p:cNvPr>
            <p:cNvSpPr/>
            <p:nvPr/>
          </p:nvSpPr>
          <p:spPr>
            <a:xfrm>
              <a:off x="6071092" y="3424426"/>
              <a:ext cx="20017" cy="21114"/>
            </a:xfrm>
            <a:custGeom>
              <a:avLst/>
              <a:gdLst>
                <a:gd name="connsiteX0" fmla="*/ 10009 w 20017"/>
                <a:gd name="connsiteY0" fmla="*/ 0 h 21114"/>
                <a:gd name="connsiteX1" fmla="*/ 0 w 20017"/>
                <a:gd name="connsiteY1" fmla="*/ 10586 h 21114"/>
                <a:gd name="connsiteX2" fmla="*/ 10009 w 20017"/>
                <a:gd name="connsiteY2" fmla="*/ 21115 h 21114"/>
                <a:gd name="connsiteX3" fmla="*/ 20018 w 20017"/>
                <a:gd name="connsiteY3" fmla="*/ 10586 h 21114"/>
                <a:gd name="connsiteX4" fmla="*/ 10009 w 20017"/>
                <a:gd name="connsiteY4" fmla="*/ 0 h 21114"/>
                <a:gd name="connsiteX5" fmla="*/ 14467 w 20017"/>
                <a:gd name="connsiteY5" fmla="*/ 10557 h 21114"/>
                <a:gd name="connsiteX6" fmla="*/ 10009 w 20017"/>
                <a:gd name="connsiteY6" fmla="*/ 16685 h 21114"/>
                <a:gd name="connsiteX7" fmla="*/ 5580 w 20017"/>
                <a:gd name="connsiteY7" fmla="*/ 10557 h 21114"/>
                <a:gd name="connsiteX8" fmla="*/ 10009 w 20017"/>
                <a:gd name="connsiteY8" fmla="*/ 4459 h 21114"/>
                <a:gd name="connsiteX9" fmla="*/ 14467 w 20017"/>
                <a:gd name="connsiteY9" fmla="*/ 10557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017" h="21114">
                  <a:moveTo>
                    <a:pt x="10009" y="0"/>
                  </a:moveTo>
                  <a:cubicBezTo>
                    <a:pt x="3825" y="0"/>
                    <a:pt x="0" y="4056"/>
                    <a:pt x="0" y="10586"/>
                  </a:cubicBezTo>
                  <a:cubicBezTo>
                    <a:pt x="0" y="17087"/>
                    <a:pt x="3825" y="21115"/>
                    <a:pt x="10009" y="21115"/>
                  </a:cubicBezTo>
                  <a:cubicBezTo>
                    <a:pt x="16164" y="21115"/>
                    <a:pt x="20018" y="17087"/>
                    <a:pt x="20018" y="10586"/>
                  </a:cubicBezTo>
                  <a:cubicBezTo>
                    <a:pt x="20018" y="4056"/>
                    <a:pt x="16164" y="0"/>
                    <a:pt x="10009" y="0"/>
                  </a:cubicBezTo>
                  <a:moveTo>
                    <a:pt x="14467" y="10557"/>
                  </a:moveTo>
                  <a:cubicBezTo>
                    <a:pt x="14467" y="14671"/>
                    <a:pt x="13000" y="16685"/>
                    <a:pt x="10009" y="16685"/>
                  </a:cubicBezTo>
                  <a:cubicBezTo>
                    <a:pt x="7047" y="16685"/>
                    <a:pt x="5580" y="14671"/>
                    <a:pt x="5580" y="10557"/>
                  </a:cubicBezTo>
                  <a:cubicBezTo>
                    <a:pt x="5580" y="6444"/>
                    <a:pt x="7018" y="4459"/>
                    <a:pt x="10009" y="4459"/>
                  </a:cubicBezTo>
                  <a:cubicBezTo>
                    <a:pt x="13000" y="4459"/>
                    <a:pt x="14467" y="6473"/>
                    <a:pt x="14467" y="10557"/>
                  </a:cubicBezTo>
                </a:path>
              </a:pathLst>
            </a:custGeom>
            <a:grpFill/>
            <a:ln w="2874" cap="flat">
              <a:noFill/>
              <a:prstDash val="solid"/>
              <a:miter/>
            </a:ln>
          </p:spPr>
          <p:txBody>
            <a:bodyPr rtlCol="0" anchor="ctr"/>
            <a:lstStyle/>
            <a:p>
              <a:endParaRPr lang="en-US"/>
            </a:p>
          </p:txBody>
        </p:sp>
        <p:sp>
          <p:nvSpPr>
            <p:cNvPr id="10" name="Graphic 7">
              <a:extLst>
                <a:ext uri="{FF2B5EF4-FFF2-40B4-BE49-F238E27FC236}">
                  <a16:creationId xmlns:a16="http://schemas.microsoft.com/office/drawing/2014/main" id="{7192D1EF-06D6-5A4D-92C7-6F2AC0CBD2D9}"/>
                </a:ext>
              </a:extLst>
            </p:cNvPr>
            <p:cNvSpPr/>
            <p:nvPr/>
          </p:nvSpPr>
          <p:spPr>
            <a:xfrm>
              <a:off x="6106037" y="3416284"/>
              <a:ext cx="19212" cy="29255"/>
            </a:xfrm>
            <a:custGeom>
              <a:avLst/>
              <a:gdLst>
                <a:gd name="connsiteX0" fmla="*/ 10325 w 19212"/>
                <a:gd name="connsiteY0" fmla="*/ 8141 h 29255"/>
                <a:gd name="connsiteX1" fmla="*/ 5378 w 19212"/>
                <a:gd name="connsiteY1" fmla="*/ 9694 h 29255"/>
                <a:gd name="connsiteX2" fmla="*/ 5378 w 19212"/>
                <a:gd name="connsiteY2" fmla="*/ 288 h 29255"/>
                <a:gd name="connsiteX3" fmla="*/ 4746 w 19212"/>
                <a:gd name="connsiteY3" fmla="*/ 173 h 29255"/>
                <a:gd name="connsiteX4" fmla="*/ 2675 w 19212"/>
                <a:gd name="connsiteY4" fmla="*/ 0 h 29255"/>
                <a:gd name="connsiteX5" fmla="*/ 633 w 19212"/>
                <a:gd name="connsiteY5" fmla="*/ 173 h 29255"/>
                <a:gd name="connsiteX6" fmla="*/ 0 w 19212"/>
                <a:gd name="connsiteY6" fmla="*/ 288 h 29255"/>
                <a:gd name="connsiteX7" fmla="*/ 0 w 19212"/>
                <a:gd name="connsiteY7" fmla="*/ 28019 h 29255"/>
                <a:gd name="connsiteX8" fmla="*/ 518 w 19212"/>
                <a:gd name="connsiteY8" fmla="*/ 28192 h 29255"/>
                <a:gd name="connsiteX9" fmla="*/ 7277 w 19212"/>
                <a:gd name="connsiteY9" fmla="*/ 29256 h 29255"/>
                <a:gd name="connsiteX10" fmla="*/ 19213 w 19212"/>
                <a:gd name="connsiteY10" fmla="*/ 18238 h 29255"/>
                <a:gd name="connsiteX11" fmla="*/ 10325 w 19212"/>
                <a:gd name="connsiteY11" fmla="*/ 8141 h 29255"/>
                <a:gd name="connsiteX12" fmla="*/ 13662 w 19212"/>
                <a:gd name="connsiteY12" fmla="*/ 18382 h 29255"/>
                <a:gd name="connsiteX13" fmla="*/ 7737 w 19212"/>
                <a:gd name="connsiteY13" fmla="*/ 24653 h 29255"/>
                <a:gd name="connsiteX14" fmla="*/ 5378 w 19212"/>
                <a:gd name="connsiteY14" fmla="*/ 24423 h 29255"/>
                <a:gd name="connsiteX15" fmla="*/ 5378 w 19212"/>
                <a:gd name="connsiteY15" fmla="*/ 17174 h 29255"/>
                <a:gd name="connsiteX16" fmla="*/ 9606 w 19212"/>
                <a:gd name="connsiteY16" fmla="*/ 12744 h 29255"/>
                <a:gd name="connsiteX17" fmla="*/ 13662 w 19212"/>
                <a:gd name="connsiteY17" fmla="*/ 18382 h 29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212" h="29255">
                  <a:moveTo>
                    <a:pt x="10325" y="8141"/>
                  </a:moveTo>
                  <a:cubicBezTo>
                    <a:pt x="8427" y="8141"/>
                    <a:pt x="6673" y="8688"/>
                    <a:pt x="5378" y="9694"/>
                  </a:cubicBezTo>
                  <a:lnTo>
                    <a:pt x="5378" y="288"/>
                  </a:lnTo>
                  <a:lnTo>
                    <a:pt x="4746" y="173"/>
                  </a:lnTo>
                  <a:cubicBezTo>
                    <a:pt x="3969" y="29"/>
                    <a:pt x="3049" y="0"/>
                    <a:pt x="2675" y="0"/>
                  </a:cubicBezTo>
                  <a:cubicBezTo>
                    <a:pt x="2330" y="0"/>
                    <a:pt x="1409" y="29"/>
                    <a:pt x="633" y="173"/>
                  </a:cubicBezTo>
                  <a:lnTo>
                    <a:pt x="0" y="288"/>
                  </a:lnTo>
                  <a:lnTo>
                    <a:pt x="0" y="28019"/>
                  </a:lnTo>
                  <a:lnTo>
                    <a:pt x="518" y="28192"/>
                  </a:lnTo>
                  <a:cubicBezTo>
                    <a:pt x="2013" y="28681"/>
                    <a:pt x="4659" y="29256"/>
                    <a:pt x="7277" y="29256"/>
                  </a:cubicBezTo>
                  <a:cubicBezTo>
                    <a:pt x="14870" y="29256"/>
                    <a:pt x="19213" y="25229"/>
                    <a:pt x="19213" y="18238"/>
                  </a:cubicBezTo>
                  <a:cubicBezTo>
                    <a:pt x="19241" y="11823"/>
                    <a:pt x="15991" y="8141"/>
                    <a:pt x="10325" y="8141"/>
                  </a:cubicBezTo>
                  <a:moveTo>
                    <a:pt x="13662" y="18382"/>
                  </a:moveTo>
                  <a:cubicBezTo>
                    <a:pt x="13662" y="22438"/>
                    <a:pt x="11562" y="24653"/>
                    <a:pt x="7737" y="24653"/>
                  </a:cubicBezTo>
                  <a:cubicBezTo>
                    <a:pt x="6845" y="24653"/>
                    <a:pt x="6040" y="24567"/>
                    <a:pt x="5378" y="24423"/>
                  </a:cubicBezTo>
                  <a:lnTo>
                    <a:pt x="5378" y="17174"/>
                  </a:lnTo>
                  <a:cubicBezTo>
                    <a:pt x="5378" y="13060"/>
                    <a:pt x="8600" y="12744"/>
                    <a:pt x="9606" y="12744"/>
                  </a:cubicBezTo>
                  <a:cubicBezTo>
                    <a:pt x="11476" y="12744"/>
                    <a:pt x="13662" y="13405"/>
                    <a:pt x="13662" y="18382"/>
                  </a:cubicBezTo>
                </a:path>
              </a:pathLst>
            </a:custGeom>
            <a:grpFill/>
            <a:ln w="2874" cap="flat">
              <a:noFill/>
              <a:prstDash val="solid"/>
              <a:miter/>
            </a:ln>
          </p:spPr>
          <p:txBody>
            <a:bodyPr rtlCol="0" anchor="ctr"/>
            <a:lstStyle/>
            <a:p>
              <a:endParaRPr lang="en-US"/>
            </a:p>
          </p:txBody>
        </p:sp>
        <p:sp>
          <p:nvSpPr>
            <p:cNvPr id="11" name="Graphic 7">
              <a:extLst>
                <a:ext uri="{FF2B5EF4-FFF2-40B4-BE49-F238E27FC236}">
                  <a16:creationId xmlns:a16="http://schemas.microsoft.com/office/drawing/2014/main" id="{8E5F6814-DA0C-FA49-B93F-DC3A51D3AE5D}"/>
                </a:ext>
              </a:extLst>
            </p:cNvPr>
            <p:cNvSpPr/>
            <p:nvPr/>
          </p:nvSpPr>
          <p:spPr>
            <a:xfrm>
              <a:off x="6128384" y="3424426"/>
              <a:ext cx="19212" cy="21085"/>
            </a:xfrm>
            <a:custGeom>
              <a:avLst/>
              <a:gdLst>
                <a:gd name="connsiteX0" fmla="*/ 10124 w 19212"/>
                <a:gd name="connsiteY0" fmla="*/ 0 h 21085"/>
                <a:gd name="connsiteX1" fmla="*/ 0 w 19212"/>
                <a:gd name="connsiteY1" fmla="*/ 10672 h 21085"/>
                <a:gd name="connsiteX2" fmla="*/ 11015 w 19212"/>
                <a:gd name="connsiteY2" fmla="*/ 21086 h 21085"/>
                <a:gd name="connsiteX3" fmla="*/ 17487 w 19212"/>
                <a:gd name="connsiteY3" fmla="*/ 19993 h 21085"/>
                <a:gd name="connsiteX4" fmla="*/ 17976 w 19212"/>
                <a:gd name="connsiteY4" fmla="*/ 19792 h 21085"/>
                <a:gd name="connsiteX5" fmla="*/ 17947 w 19212"/>
                <a:gd name="connsiteY5" fmla="*/ 19274 h 21085"/>
                <a:gd name="connsiteX6" fmla="*/ 17113 w 19212"/>
                <a:gd name="connsiteY6" fmla="*/ 16052 h 21085"/>
                <a:gd name="connsiteX7" fmla="*/ 16796 w 19212"/>
                <a:gd name="connsiteY7" fmla="*/ 15505 h 21085"/>
                <a:gd name="connsiteX8" fmla="*/ 16193 w 19212"/>
                <a:gd name="connsiteY8" fmla="*/ 15735 h 21085"/>
                <a:gd name="connsiteX9" fmla="*/ 11246 w 19212"/>
                <a:gd name="connsiteY9" fmla="*/ 16598 h 21085"/>
                <a:gd name="connsiteX10" fmla="*/ 5637 w 19212"/>
                <a:gd name="connsiteY10" fmla="*/ 12197 h 21085"/>
                <a:gd name="connsiteX11" fmla="*/ 19040 w 19212"/>
                <a:gd name="connsiteY11" fmla="*/ 12197 h 21085"/>
                <a:gd name="connsiteX12" fmla="*/ 19126 w 19212"/>
                <a:gd name="connsiteY12" fmla="*/ 11075 h 21085"/>
                <a:gd name="connsiteX13" fmla="*/ 19212 w 19212"/>
                <a:gd name="connsiteY13" fmla="*/ 9378 h 21085"/>
                <a:gd name="connsiteX14" fmla="*/ 10124 w 19212"/>
                <a:gd name="connsiteY14" fmla="*/ 0 h 21085"/>
                <a:gd name="connsiteX15" fmla="*/ 10009 w 19212"/>
                <a:gd name="connsiteY15" fmla="*/ 4401 h 21085"/>
                <a:gd name="connsiteX16" fmla="*/ 13834 w 19212"/>
                <a:gd name="connsiteY16" fmla="*/ 7997 h 21085"/>
                <a:gd name="connsiteX17" fmla="*/ 5752 w 19212"/>
                <a:gd name="connsiteY17" fmla="*/ 7997 h 21085"/>
                <a:gd name="connsiteX18" fmla="*/ 10009 w 19212"/>
                <a:gd name="connsiteY18" fmla="*/ 4401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212" h="21085">
                  <a:moveTo>
                    <a:pt x="10124" y="0"/>
                  </a:moveTo>
                  <a:cubicBezTo>
                    <a:pt x="3883" y="0"/>
                    <a:pt x="0" y="4085"/>
                    <a:pt x="0" y="10672"/>
                  </a:cubicBezTo>
                  <a:cubicBezTo>
                    <a:pt x="0" y="17404"/>
                    <a:pt x="3911" y="21086"/>
                    <a:pt x="11015" y="21086"/>
                  </a:cubicBezTo>
                  <a:cubicBezTo>
                    <a:pt x="13604" y="21086"/>
                    <a:pt x="15703" y="20741"/>
                    <a:pt x="17487" y="19993"/>
                  </a:cubicBezTo>
                  <a:lnTo>
                    <a:pt x="17976" y="19792"/>
                  </a:lnTo>
                  <a:lnTo>
                    <a:pt x="17947" y="19274"/>
                  </a:lnTo>
                  <a:cubicBezTo>
                    <a:pt x="17889" y="18094"/>
                    <a:pt x="17573" y="16857"/>
                    <a:pt x="17113" y="16052"/>
                  </a:cubicBezTo>
                  <a:lnTo>
                    <a:pt x="16796" y="15505"/>
                  </a:lnTo>
                  <a:lnTo>
                    <a:pt x="16193" y="15735"/>
                  </a:lnTo>
                  <a:cubicBezTo>
                    <a:pt x="14668" y="16311"/>
                    <a:pt x="13000" y="16598"/>
                    <a:pt x="11246" y="16598"/>
                  </a:cubicBezTo>
                  <a:cubicBezTo>
                    <a:pt x="7708" y="16598"/>
                    <a:pt x="5982" y="15246"/>
                    <a:pt x="5637" y="12197"/>
                  </a:cubicBezTo>
                  <a:lnTo>
                    <a:pt x="19040" y="12197"/>
                  </a:lnTo>
                  <a:lnTo>
                    <a:pt x="19126" y="11075"/>
                  </a:lnTo>
                  <a:cubicBezTo>
                    <a:pt x="19155" y="10586"/>
                    <a:pt x="19212" y="9953"/>
                    <a:pt x="19212" y="9378"/>
                  </a:cubicBezTo>
                  <a:cubicBezTo>
                    <a:pt x="19212" y="3682"/>
                    <a:pt x="15646" y="0"/>
                    <a:pt x="10124" y="0"/>
                  </a:cubicBezTo>
                  <a:moveTo>
                    <a:pt x="10009" y="4401"/>
                  </a:moveTo>
                  <a:cubicBezTo>
                    <a:pt x="12971" y="4401"/>
                    <a:pt x="13690" y="6703"/>
                    <a:pt x="13834" y="7997"/>
                  </a:cubicBezTo>
                  <a:lnTo>
                    <a:pt x="5752" y="7997"/>
                  </a:lnTo>
                  <a:cubicBezTo>
                    <a:pt x="6270" y="5581"/>
                    <a:pt x="7651" y="4401"/>
                    <a:pt x="10009" y="4401"/>
                  </a:cubicBezTo>
                </a:path>
              </a:pathLst>
            </a:custGeom>
            <a:grpFill/>
            <a:ln w="2874" cap="flat">
              <a:noFill/>
              <a:prstDash val="solid"/>
              <a:miter/>
            </a:ln>
          </p:spPr>
          <p:txBody>
            <a:bodyPr rtlCol="0" anchor="ctr"/>
            <a:lstStyle/>
            <a:p>
              <a:endParaRPr lang="en-US"/>
            </a:p>
          </p:txBody>
        </p:sp>
        <p:sp>
          <p:nvSpPr>
            <p:cNvPr id="12" name="Graphic 7">
              <a:extLst>
                <a:ext uri="{FF2B5EF4-FFF2-40B4-BE49-F238E27FC236}">
                  <a16:creationId xmlns:a16="http://schemas.microsoft.com/office/drawing/2014/main" id="{68BB55E5-16F7-3E41-9285-066039BFDB6A}"/>
                </a:ext>
              </a:extLst>
            </p:cNvPr>
            <p:cNvSpPr/>
            <p:nvPr/>
          </p:nvSpPr>
          <p:spPr>
            <a:xfrm>
              <a:off x="6151307" y="3424684"/>
              <a:ext cx="12051" cy="20539"/>
            </a:xfrm>
            <a:custGeom>
              <a:avLst/>
              <a:gdLst>
                <a:gd name="connsiteX0" fmla="*/ 11735 w 12051"/>
                <a:gd name="connsiteY0" fmla="*/ 201 h 20539"/>
                <a:gd name="connsiteX1" fmla="*/ 11217 w 12051"/>
                <a:gd name="connsiteY1" fmla="*/ 144 h 20539"/>
                <a:gd name="connsiteX2" fmla="*/ 9923 w 12051"/>
                <a:gd name="connsiteY2" fmla="*/ 58 h 20539"/>
                <a:gd name="connsiteX3" fmla="*/ 4947 w 12051"/>
                <a:gd name="connsiteY3" fmla="*/ 1985 h 20539"/>
                <a:gd name="connsiteX4" fmla="*/ 4746 w 12051"/>
                <a:gd name="connsiteY4" fmla="*/ 777 h 20539"/>
                <a:gd name="connsiteX5" fmla="*/ 4659 w 12051"/>
                <a:gd name="connsiteY5" fmla="*/ 288 h 20539"/>
                <a:gd name="connsiteX6" fmla="*/ 4171 w 12051"/>
                <a:gd name="connsiteY6" fmla="*/ 173 h 20539"/>
                <a:gd name="connsiteX7" fmla="*/ 2387 w 12051"/>
                <a:gd name="connsiteY7" fmla="*/ 0 h 20539"/>
                <a:gd name="connsiteX8" fmla="*/ 633 w 12051"/>
                <a:gd name="connsiteY8" fmla="*/ 173 h 20539"/>
                <a:gd name="connsiteX9" fmla="*/ 0 w 12051"/>
                <a:gd name="connsiteY9" fmla="*/ 288 h 20539"/>
                <a:gd name="connsiteX10" fmla="*/ 0 w 12051"/>
                <a:gd name="connsiteY10" fmla="*/ 20281 h 20539"/>
                <a:gd name="connsiteX11" fmla="*/ 633 w 12051"/>
                <a:gd name="connsiteY11" fmla="*/ 20396 h 20539"/>
                <a:gd name="connsiteX12" fmla="*/ 2704 w 12051"/>
                <a:gd name="connsiteY12" fmla="*/ 20540 h 20539"/>
                <a:gd name="connsiteX13" fmla="*/ 4746 w 12051"/>
                <a:gd name="connsiteY13" fmla="*/ 20367 h 20539"/>
                <a:gd name="connsiteX14" fmla="*/ 5378 w 12051"/>
                <a:gd name="connsiteY14" fmla="*/ 20252 h 20539"/>
                <a:gd name="connsiteX15" fmla="*/ 5378 w 12051"/>
                <a:gd name="connsiteY15" fmla="*/ 10327 h 20539"/>
                <a:gd name="connsiteX16" fmla="*/ 9951 w 12051"/>
                <a:gd name="connsiteY16" fmla="*/ 4861 h 20539"/>
                <a:gd name="connsiteX17" fmla="*/ 10354 w 12051"/>
                <a:gd name="connsiteY17" fmla="*/ 4861 h 20539"/>
                <a:gd name="connsiteX18" fmla="*/ 10929 w 12051"/>
                <a:gd name="connsiteY18" fmla="*/ 4919 h 20539"/>
                <a:gd name="connsiteX19" fmla="*/ 11706 w 12051"/>
                <a:gd name="connsiteY19" fmla="*/ 5121 h 20539"/>
                <a:gd name="connsiteX20" fmla="*/ 11850 w 12051"/>
                <a:gd name="connsiteY20" fmla="*/ 4344 h 20539"/>
                <a:gd name="connsiteX21" fmla="*/ 12051 w 12051"/>
                <a:gd name="connsiteY21" fmla="*/ 2359 h 20539"/>
                <a:gd name="connsiteX22" fmla="*/ 11878 w 12051"/>
                <a:gd name="connsiteY22" fmla="*/ 719 h 20539"/>
                <a:gd name="connsiteX23" fmla="*/ 11735 w 12051"/>
                <a:gd name="connsiteY23" fmla="*/ 201 h 2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51" h="20539">
                  <a:moveTo>
                    <a:pt x="11735" y="201"/>
                  </a:moveTo>
                  <a:lnTo>
                    <a:pt x="11217" y="144"/>
                  </a:lnTo>
                  <a:cubicBezTo>
                    <a:pt x="10901" y="115"/>
                    <a:pt x="10383" y="58"/>
                    <a:pt x="9923" y="58"/>
                  </a:cubicBezTo>
                  <a:cubicBezTo>
                    <a:pt x="7967" y="58"/>
                    <a:pt x="6299" y="690"/>
                    <a:pt x="4947" y="1985"/>
                  </a:cubicBezTo>
                  <a:cubicBezTo>
                    <a:pt x="4890" y="1496"/>
                    <a:pt x="4803" y="1064"/>
                    <a:pt x="4746" y="777"/>
                  </a:cubicBezTo>
                  <a:lnTo>
                    <a:pt x="4659" y="288"/>
                  </a:lnTo>
                  <a:lnTo>
                    <a:pt x="4171" y="173"/>
                  </a:lnTo>
                  <a:cubicBezTo>
                    <a:pt x="3710" y="58"/>
                    <a:pt x="3106" y="0"/>
                    <a:pt x="2387" y="0"/>
                  </a:cubicBezTo>
                  <a:cubicBezTo>
                    <a:pt x="1726" y="0"/>
                    <a:pt x="1208" y="58"/>
                    <a:pt x="633" y="173"/>
                  </a:cubicBezTo>
                  <a:lnTo>
                    <a:pt x="0" y="288"/>
                  </a:lnTo>
                  <a:lnTo>
                    <a:pt x="0" y="20281"/>
                  </a:lnTo>
                  <a:lnTo>
                    <a:pt x="633" y="20396"/>
                  </a:lnTo>
                  <a:cubicBezTo>
                    <a:pt x="1409" y="20540"/>
                    <a:pt x="2272" y="20540"/>
                    <a:pt x="2704" y="20540"/>
                  </a:cubicBezTo>
                  <a:cubicBezTo>
                    <a:pt x="3164" y="20540"/>
                    <a:pt x="4027" y="20511"/>
                    <a:pt x="4746" y="20367"/>
                  </a:cubicBezTo>
                  <a:lnTo>
                    <a:pt x="5378" y="20252"/>
                  </a:lnTo>
                  <a:lnTo>
                    <a:pt x="5378" y="10327"/>
                  </a:lnTo>
                  <a:cubicBezTo>
                    <a:pt x="5378" y="6588"/>
                    <a:pt x="6845" y="4861"/>
                    <a:pt x="9951" y="4861"/>
                  </a:cubicBezTo>
                  <a:lnTo>
                    <a:pt x="10354" y="4861"/>
                  </a:lnTo>
                  <a:cubicBezTo>
                    <a:pt x="10440" y="4861"/>
                    <a:pt x="10699" y="4861"/>
                    <a:pt x="10929" y="4919"/>
                  </a:cubicBezTo>
                  <a:lnTo>
                    <a:pt x="11706" y="5121"/>
                  </a:lnTo>
                  <a:lnTo>
                    <a:pt x="11850" y="4344"/>
                  </a:lnTo>
                  <a:cubicBezTo>
                    <a:pt x="11994" y="3682"/>
                    <a:pt x="12051" y="2963"/>
                    <a:pt x="12051" y="2359"/>
                  </a:cubicBezTo>
                  <a:cubicBezTo>
                    <a:pt x="12051" y="1697"/>
                    <a:pt x="11994" y="1180"/>
                    <a:pt x="11878" y="719"/>
                  </a:cubicBezTo>
                  <a:lnTo>
                    <a:pt x="11735" y="201"/>
                  </a:lnTo>
                  <a:close/>
                </a:path>
              </a:pathLst>
            </a:custGeom>
            <a:grpFill/>
            <a:ln w="2874" cap="flat">
              <a:noFill/>
              <a:prstDash val="solid"/>
              <a:miter/>
            </a:ln>
          </p:spPr>
          <p:txBody>
            <a:bodyPr rtlCol="0" anchor="ctr"/>
            <a:lstStyle/>
            <a:p>
              <a:endParaRPr lang="en-US"/>
            </a:p>
          </p:txBody>
        </p:sp>
        <p:sp>
          <p:nvSpPr>
            <p:cNvPr id="13" name="Graphic 7">
              <a:extLst>
                <a:ext uri="{FF2B5EF4-FFF2-40B4-BE49-F238E27FC236}">
                  <a16:creationId xmlns:a16="http://schemas.microsoft.com/office/drawing/2014/main" id="{CF1F6A42-E86C-D442-B9D2-CA17E4CC6FD5}"/>
                </a:ext>
              </a:extLst>
            </p:cNvPr>
            <p:cNvSpPr/>
            <p:nvPr/>
          </p:nvSpPr>
          <p:spPr>
            <a:xfrm>
              <a:off x="6175610" y="3424454"/>
              <a:ext cx="16738" cy="21114"/>
            </a:xfrm>
            <a:custGeom>
              <a:avLst/>
              <a:gdLst>
                <a:gd name="connsiteX0" fmla="*/ 15819 w 16738"/>
                <a:gd name="connsiteY0" fmla="*/ 16225 h 21114"/>
                <a:gd name="connsiteX1" fmla="*/ 15502 w 16738"/>
                <a:gd name="connsiteY1" fmla="*/ 15707 h 21114"/>
                <a:gd name="connsiteX2" fmla="*/ 14927 w 16738"/>
                <a:gd name="connsiteY2" fmla="*/ 15908 h 21114"/>
                <a:gd name="connsiteX3" fmla="*/ 11044 w 16738"/>
                <a:gd name="connsiteY3" fmla="*/ 16512 h 21114"/>
                <a:gd name="connsiteX4" fmla="*/ 5579 w 16738"/>
                <a:gd name="connsiteY4" fmla="*/ 10528 h 21114"/>
                <a:gd name="connsiteX5" fmla="*/ 10728 w 16738"/>
                <a:gd name="connsiteY5" fmla="*/ 4516 h 21114"/>
                <a:gd name="connsiteX6" fmla="*/ 14812 w 16738"/>
                <a:gd name="connsiteY6" fmla="*/ 5091 h 21114"/>
                <a:gd name="connsiteX7" fmla="*/ 15416 w 16738"/>
                <a:gd name="connsiteY7" fmla="*/ 5293 h 21114"/>
                <a:gd name="connsiteX8" fmla="*/ 15703 w 16738"/>
                <a:gd name="connsiteY8" fmla="*/ 4718 h 21114"/>
                <a:gd name="connsiteX9" fmla="*/ 16451 w 16738"/>
                <a:gd name="connsiteY9" fmla="*/ 1496 h 21114"/>
                <a:gd name="connsiteX10" fmla="*/ 16451 w 16738"/>
                <a:gd name="connsiteY10" fmla="*/ 978 h 21114"/>
                <a:gd name="connsiteX11" fmla="*/ 15962 w 16738"/>
                <a:gd name="connsiteY11" fmla="*/ 805 h 21114"/>
                <a:gd name="connsiteX12" fmla="*/ 10469 w 16738"/>
                <a:gd name="connsiteY12" fmla="*/ 0 h 21114"/>
                <a:gd name="connsiteX13" fmla="*/ 0 w 16738"/>
                <a:gd name="connsiteY13" fmla="*/ 10586 h 21114"/>
                <a:gd name="connsiteX14" fmla="*/ 10728 w 16738"/>
                <a:gd name="connsiteY14" fmla="*/ 21115 h 21114"/>
                <a:gd name="connsiteX15" fmla="*/ 16221 w 16738"/>
                <a:gd name="connsiteY15" fmla="*/ 20223 h 21114"/>
                <a:gd name="connsiteX16" fmla="*/ 16739 w 16738"/>
                <a:gd name="connsiteY16" fmla="*/ 20022 h 21114"/>
                <a:gd name="connsiteX17" fmla="*/ 16710 w 16738"/>
                <a:gd name="connsiteY17" fmla="*/ 19475 h 21114"/>
                <a:gd name="connsiteX18" fmla="*/ 15819 w 16738"/>
                <a:gd name="connsiteY18" fmla="*/ 16225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738" h="21114">
                  <a:moveTo>
                    <a:pt x="15819" y="16225"/>
                  </a:moveTo>
                  <a:lnTo>
                    <a:pt x="15502" y="15707"/>
                  </a:lnTo>
                  <a:lnTo>
                    <a:pt x="14927" y="15908"/>
                  </a:lnTo>
                  <a:cubicBezTo>
                    <a:pt x="13690" y="16339"/>
                    <a:pt x="12540" y="16512"/>
                    <a:pt x="11044" y="16512"/>
                  </a:cubicBezTo>
                  <a:cubicBezTo>
                    <a:pt x="7363" y="16512"/>
                    <a:pt x="5579" y="14556"/>
                    <a:pt x="5579" y="10528"/>
                  </a:cubicBezTo>
                  <a:cubicBezTo>
                    <a:pt x="5579" y="7767"/>
                    <a:pt x="6471" y="4516"/>
                    <a:pt x="10728" y="4516"/>
                  </a:cubicBezTo>
                  <a:cubicBezTo>
                    <a:pt x="12223" y="4516"/>
                    <a:pt x="13575" y="4718"/>
                    <a:pt x="14812" y="5091"/>
                  </a:cubicBezTo>
                  <a:lnTo>
                    <a:pt x="15416" y="5293"/>
                  </a:lnTo>
                  <a:lnTo>
                    <a:pt x="15703" y="4718"/>
                  </a:lnTo>
                  <a:cubicBezTo>
                    <a:pt x="16221" y="3711"/>
                    <a:pt x="16451" y="2359"/>
                    <a:pt x="16451" y="1496"/>
                  </a:cubicBezTo>
                  <a:lnTo>
                    <a:pt x="16451" y="978"/>
                  </a:lnTo>
                  <a:lnTo>
                    <a:pt x="15962" y="805"/>
                  </a:lnTo>
                  <a:cubicBezTo>
                    <a:pt x="14409" y="230"/>
                    <a:pt x="12770" y="0"/>
                    <a:pt x="10469" y="0"/>
                  </a:cubicBezTo>
                  <a:cubicBezTo>
                    <a:pt x="4113" y="0"/>
                    <a:pt x="0" y="4142"/>
                    <a:pt x="0" y="10586"/>
                  </a:cubicBezTo>
                  <a:cubicBezTo>
                    <a:pt x="0" y="17289"/>
                    <a:pt x="3911" y="21115"/>
                    <a:pt x="10728" y="21115"/>
                  </a:cubicBezTo>
                  <a:cubicBezTo>
                    <a:pt x="12741" y="21115"/>
                    <a:pt x="14582" y="20827"/>
                    <a:pt x="16221" y="20223"/>
                  </a:cubicBezTo>
                  <a:lnTo>
                    <a:pt x="16739" y="20022"/>
                  </a:lnTo>
                  <a:lnTo>
                    <a:pt x="16710" y="19475"/>
                  </a:lnTo>
                  <a:cubicBezTo>
                    <a:pt x="16681" y="18324"/>
                    <a:pt x="16336" y="17087"/>
                    <a:pt x="15819" y="16225"/>
                  </a:cubicBezTo>
                </a:path>
              </a:pathLst>
            </a:custGeom>
            <a:grpFill/>
            <a:ln w="2874" cap="flat">
              <a:noFill/>
              <a:prstDash val="solid"/>
              <a:miter/>
            </a:ln>
          </p:spPr>
          <p:txBody>
            <a:bodyPr rtlCol="0" anchor="ctr"/>
            <a:lstStyle/>
            <a:p>
              <a:endParaRPr lang="en-US"/>
            </a:p>
          </p:txBody>
        </p:sp>
        <p:sp>
          <p:nvSpPr>
            <p:cNvPr id="14" name="Graphic 7">
              <a:extLst>
                <a:ext uri="{FF2B5EF4-FFF2-40B4-BE49-F238E27FC236}">
                  <a16:creationId xmlns:a16="http://schemas.microsoft.com/office/drawing/2014/main" id="{6856BC0D-73A4-534D-9EBA-B64C37016DB0}"/>
                </a:ext>
              </a:extLst>
            </p:cNvPr>
            <p:cNvSpPr/>
            <p:nvPr/>
          </p:nvSpPr>
          <p:spPr>
            <a:xfrm>
              <a:off x="6194592" y="3424426"/>
              <a:ext cx="16997" cy="21085"/>
            </a:xfrm>
            <a:custGeom>
              <a:avLst/>
              <a:gdLst>
                <a:gd name="connsiteX0" fmla="*/ 8312 w 16997"/>
                <a:gd name="connsiteY0" fmla="*/ 0 h 21085"/>
                <a:gd name="connsiteX1" fmla="*/ 2128 w 16997"/>
                <a:gd name="connsiteY1" fmla="*/ 863 h 21085"/>
                <a:gd name="connsiteX2" fmla="*/ 1582 w 16997"/>
                <a:gd name="connsiteY2" fmla="*/ 1036 h 21085"/>
                <a:gd name="connsiteX3" fmla="*/ 1582 w 16997"/>
                <a:gd name="connsiteY3" fmla="*/ 1582 h 21085"/>
                <a:gd name="connsiteX4" fmla="*/ 2445 w 16997"/>
                <a:gd name="connsiteY4" fmla="*/ 4861 h 21085"/>
                <a:gd name="connsiteX5" fmla="*/ 2761 w 16997"/>
                <a:gd name="connsiteY5" fmla="*/ 5351 h 21085"/>
                <a:gd name="connsiteX6" fmla="*/ 3308 w 16997"/>
                <a:gd name="connsiteY6" fmla="*/ 5178 h 21085"/>
                <a:gd name="connsiteX7" fmla="*/ 7938 w 16997"/>
                <a:gd name="connsiteY7" fmla="*/ 4487 h 21085"/>
                <a:gd name="connsiteX8" fmla="*/ 11706 w 16997"/>
                <a:gd name="connsiteY8" fmla="*/ 7393 h 21085"/>
                <a:gd name="connsiteX9" fmla="*/ 9117 w 16997"/>
                <a:gd name="connsiteY9" fmla="*/ 7307 h 21085"/>
                <a:gd name="connsiteX10" fmla="*/ 0 w 16997"/>
                <a:gd name="connsiteY10" fmla="*/ 14355 h 21085"/>
                <a:gd name="connsiteX11" fmla="*/ 9002 w 16997"/>
                <a:gd name="connsiteY11" fmla="*/ 21086 h 21085"/>
                <a:gd name="connsiteX12" fmla="*/ 16394 w 16997"/>
                <a:gd name="connsiteY12" fmla="*/ 20166 h 21085"/>
                <a:gd name="connsiteX13" fmla="*/ 16998 w 16997"/>
                <a:gd name="connsiteY13" fmla="*/ 20022 h 21085"/>
                <a:gd name="connsiteX14" fmla="*/ 16998 w 16997"/>
                <a:gd name="connsiteY14" fmla="*/ 7681 h 21085"/>
                <a:gd name="connsiteX15" fmla="*/ 8312 w 16997"/>
                <a:gd name="connsiteY15" fmla="*/ 0 h 21085"/>
                <a:gd name="connsiteX16" fmla="*/ 11677 w 16997"/>
                <a:gd name="connsiteY16" fmla="*/ 11794 h 21085"/>
                <a:gd name="connsiteX17" fmla="*/ 11677 w 16997"/>
                <a:gd name="connsiteY17" fmla="*/ 16455 h 21085"/>
                <a:gd name="connsiteX18" fmla="*/ 8916 w 16997"/>
                <a:gd name="connsiteY18" fmla="*/ 16685 h 21085"/>
                <a:gd name="connsiteX19" fmla="*/ 5321 w 16997"/>
                <a:gd name="connsiteY19" fmla="*/ 14297 h 21085"/>
                <a:gd name="connsiteX20" fmla="*/ 9462 w 16997"/>
                <a:gd name="connsiteY20" fmla="*/ 11650 h 21085"/>
                <a:gd name="connsiteX21" fmla="*/ 11677 w 16997"/>
                <a:gd name="connsiteY21" fmla="*/ 11794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997" h="21085">
                  <a:moveTo>
                    <a:pt x="8312" y="0"/>
                  </a:moveTo>
                  <a:cubicBezTo>
                    <a:pt x="6184" y="0"/>
                    <a:pt x="3854" y="316"/>
                    <a:pt x="2128" y="863"/>
                  </a:cubicBezTo>
                  <a:lnTo>
                    <a:pt x="1582" y="1036"/>
                  </a:lnTo>
                  <a:lnTo>
                    <a:pt x="1582" y="1582"/>
                  </a:lnTo>
                  <a:cubicBezTo>
                    <a:pt x="1582" y="2877"/>
                    <a:pt x="1870" y="3941"/>
                    <a:pt x="2445" y="4861"/>
                  </a:cubicBezTo>
                  <a:lnTo>
                    <a:pt x="2761" y="5351"/>
                  </a:lnTo>
                  <a:lnTo>
                    <a:pt x="3308" y="5178"/>
                  </a:lnTo>
                  <a:cubicBezTo>
                    <a:pt x="4976" y="4689"/>
                    <a:pt x="6385" y="4487"/>
                    <a:pt x="7938" y="4487"/>
                  </a:cubicBezTo>
                  <a:cubicBezTo>
                    <a:pt x="10987" y="4487"/>
                    <a:pt x="11648" y="5609"/>
                    <a:pt x="11706" y="7393"/>
                  </a:cubicBezTo>
                  <a:cubicBezTo>
                    <a:pt x="10987" y="7335"/>
                    <a:pt x="10153" y="7307"/>
                    <a:pt x="9117" y="7307"/>
                  </a:cubicBezTo>
                  <a:cubicBezTo>
                    <a:pt x="3595" y="7307"/>
                    <a:pt x="0" y="10068"/>
                    <a:pt x="0" y="14355"/>
                  </a:cubicBezTo>
                  <a:cubicBezTo>
                    <a:pt x="0" y="19935"/>
                    <a:pt x="4889" y="21086"/>
                    <a:pt x="9002" y="21086"/>
                  </a:cubicBezTo>
                  <a:cubicBezTo>
                    <a:pt x="11102" y="21086"/>
                    <a:pt x="13604" y="20770"/>
                    <a:pt x="16394" y="20166"/>
                  </a:cubicBezTo>
                  <a:lnTo>
                    <a:pt x="16998" y="20022"/>
                  </a:lnTo>
                  <a:lnTo>
                    <a:pt x="16998" y="7681"/>
                  </a:lnTo>
                  <a:cubicBezTo>
                    <a:pt x="16969" y="2589"/>
                    <a:pt x="14035" y="0"/>
                    <a:pt x="8312" y="0"/>
                  </a:cubicBezTo>
                  <a:moveTo>
                    <a:pt x="11677" y="11794"/>
                  </a:moveTo>
                  <a:lnTo>
                    <a:pt x="11677" y="16455"/>
                  </a:lnTo>
                  <a:cubicBezTo>
                    <a:pt x="10900" y="16598"/>
                    <a:pt x="9922" y="16685"/>
                    <a:pt x="8916" y="16685"/>
                  </a:cubicBezTo>
                  <a:cubicBezTo>
                    <a:pt x="6299" y="16685"/>
                    <a:pt x="5321" y="16052"/>
                    <a:pt x="5321" y="14297"/>
                  </a:cubicBezTo>
                  <a:cubicBezTo>
                    <a:pt x="5321" y="13175"/>
                    <a:pt x="5752" y="11650"/>
                    <a:pt x="9462" y="11650"/>
                  </a:cubicBezTo>
                  <a:cubicBezTo>
                    <a:pt x="10066" y="11650"/>
                    <a:pt x="10987" y="11708"/>
                    <a:pt x="11677" y="11794"/>
                  </a:cubicBezTo>
                </a:path>
              </a:pathLst>
            </a:custGeom>
            <a:grpFill/>
            <a:ln w="2874" cap="flat">
              <a:noFill/>
              <a:prstDash val="solid"/>
              <a:miter/>
            </a:ln>
          </p:spPr>
          <p:txBody>
            <a:bodyPr rtlCol="0" anchor="ctr"/>
            <a:lstStyle/>
            <a:p>
              <a:endParaRPr lang="en-US"/>
            </a:p>
          </p:txBody>
        </p:sp>
        <p:sp>
          <p:nvSpPr>
            <p:cNvPr id="15" name="Graphic 7">
              <a:extLst>
                <a:ext uri="{FF2B5EF4-FFF2-40B4-BE49-F238E27FC236}">
                  <a16:creationId xmlns:a16="http://schemas.microsoft.com/office/drawing/2014/main" id="{8BE7948C-4FF8-EA42-8129-19809C34523A}"/>
                </a:ext>
              </a:extLst>
            </p:cNvPr>
            <p:cNvSpPr/>
            <p:nvPr/>
          </p:nvSpPr>
          <p:spPr>
            <a:xfrm>
              <a:off x="6166579" y="3424224"/>
              <a:ext cx="5320" cy="21172"/>
            </a:xfrm>
            <a:custGeom>
              <a:avLst/>
              <a:gdLst>
                <a:gd name="connsiteX0" fmla="*/ 4688 w 5320"/>
                <a:gd name="connsiteY0" fmla="*/ 144 h 21172"/>
                <a:gd name="connsiteX1" fmla="*/ 2675 w 5320"/>
                <a:gd name="connsiteY1" fmla="*/ 0 h 21172"/>
                <a:gd name="connsiteX2" fmla="*/ 633 w 5320"/>
                <a:gd name="connsiteY2" fmla="*/ 144 h 21172"/>
                <a:gd name="connsiteX3" fmla="*/ 0 w 5320"/>
                <a:gd name="connsiteY3" fmla="*/ 259 h 21172"/>
                <a:gd name="connsiteX4" fmla="*/ 0 w 5320"/>
                <a:gd name="connsiteY4" fmla="*/ 20885 h 21172"/>
                <a:gd name="connsiteX5" fmla="*/ 633 w 5320"/>
                <a:gd name="connsiteY5" fmla="*/ 21000 h 21172"/>
                <a:gd name="connsiteX6" fmla="*/ 2646 w 5320"/>
                <a:gd name="connsiteY6" fmla="*/ 21172 h 21172"/>
                <a:gd name="connsiteX7" fmla="*/ 4688 w 5320"/>
                <a:gd name="connsiteY7" fmla="*/ 21000 h 21172"/>
                <a:gd name="connsiteX8" fmla="*/ 5321 w 5320"/>
                <a:gd name="connsiteY8" fmla="*/ 20885 h 21172"/>
                <a:gd name="connsiteX9" fmla="*/ 5321 w 5320"/>
                <a:gd name="connsiteY9" fmla="*/ 259 h 21172"/>
                <a:gd name="connsiteX10" fmla="*/ 4688 w 5320"/>
                <a:gd name="connsiteY10" fmla="*/ 144 h 21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20" h="21172">
                  <a:moveTo>
                    <a:pt x="4688" y="144"/>
                  </a:moveTo>
                  <a:cubicBezTo>
                    <a:pt x="4055" y="29"/>
                    <a:pt x="3250" y="0"/>
                    <a:pt x="2675" y="0"/>
                  </a:cubicBezTo>
                  <a:cubicBezTo>
                    <a:pt x="2215" y="0"/>
                    <a:pt x="1352" y="29"/>
                    <a:pt x="633" y="144"/>
                  </a:cubicBezTo>
                  <a:lnTo>
                    <a:pt x="0" y="259"/>
                  </a:lnTo>
                  <a:lnTo>
                    <a:pt x="0" y="20885"/>
                  </a:lnTo>
                  <a:lnTo>
                    <a:pt x="633" y="21000"/>
                  </a:lnTo>
                  <a:cubicBezTo>
                    <a:pt x="1265" y="21115"/>
                    <a:pt x="2071" y="21172"/>
                    <a:pt x="2646" y="21172"/>
                  </a:cubicBezTo>
                  <a:cubicBezTo>
                    <a:pt x="3106" y="21172"/>
                    <a:pt x="3969" y="21144"/>
                    <a:pt x="4688" y="21000"/>
                  </a:cubicBezTo>
                  <a:lnTo>
                    <a:pt x="5321" y="20885"/>
                  </a:lnTo>
                  <a:lnTo>
                    <a:pt x="5321" y="259"/>
                  </a:lnTo>
                  <a:lnTo>
                    <a:pt x="4688" y="144"/>
                  </a:lnTo>
                  <a:close/>
                </a:path>
              </a:pathLst>
            </a:custGeom>
            <a:grpFill/>
            <a:ln w="2874" cap="flat">
              <a:noFill/>
              <a:prstDash val="solid"/>
              <a:miter/>
            </a:ln>
          </p:spPr>
          <p:txBody>
            <a:bodyPr rtlCol="0" anchor="ctr"/>
            <a:lstStyle/>
            <a:p>
              <a:endParaRPr lang="en-US"/>
            </a:p>
          </p:txBody>
        </p:sp>
        <p:sp>
          <p:nvSpPr>
            <p:cNvPr id="16" name="Graphic 7">
              <a:extLst>
                <a:ext uri="{FF2B5EF4-FFF2-40B4-BE49-F238E27FC236}">
                  <a16:creationId xmlns:a16="http://schemas.microsoft.com/office/drawing/2014/main" id="{35EBED8F-5438-8242-8469-BA4BB2E2C5FB}"/>
                </a:ext>
              </a:extLst>
            </p:cNvPr>
            <p:cNvSpPr/>
            <p:nvPr/>
          </p:nvSpPr>
          <p:spPr>
            <a:xfrm>
              <a:off x="6166234"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17" name="Graphic 7">
              <a:extLst>
                <a:ext uri="{FF2B5EF4-FFF2-40B4-BE49-F238E27FC236}">
                  <a16:creationId xmlns:a16="http://schemas.microsoft.com/office/drawing/2014/main" id="{0E64E64A-1051-D446-987D-4BBE31A40F31}"/>
                </a:ext>
              </a:extLst>
            </p:cNvPr>
            <p:cNvSpPr/>
            <p:nvPr/>
          </p:nvSpPr>
          <p:spPr>
            <a:xfrm>
              <a:off x="6095222" y="3424224"/>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6"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18" name="Graphic 7">
              <a:extLst>
                <a:ext uri="{FF2B5EF4-FFF2-40B4-BE49-F238E27FC236}">
                  <a16:creationId xmlns:a16="http://schemas.microsoft.com/office/drawing/2014/main" id="{21F132A2-36BA-E346-AB5E-49904CEE304F}"/>
                </a:ext>
              </a:extLst>
            </p:cNvPr>
            <p:cNvSpPr/>
            <p:nvPr/>
          </p:nvSpPr>
          <p:spPr>
            <a:xfrm>
              <a:off x="6094906"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19" name="Graphic 7">
              <a:extLst>
                <a:ext uri="{FF2B5EF4-FFF2-40B4-BE49-F238E27FC236}">
                  <a16:creationId xmlns:a16="http://schemas.microsoft.com/office/drawing/2014/main" id="{2FE70719-BD36-9247-9EB1-DA165065C8E7}"/>
                </a:ext>
              </a:extLst>
            </p:cNvPr>
            <p:cNvSpPr/>
            <p:nvPr/>
          </p:nvSpPr>
          <p:spPr>
            <a:xfrm>
              <a:off x="6061946" y="3424282"/>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5"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20" name="Graphic 7">
              <a:extLst>
                <a:ext uri="{FF2B5EF4-FFF2-40B4-BE49-F238E27FC236}">
                  <a16:creationId xmlns:a16="http://schemas.microsoft.com/office/drawing/2014/main" id="{91941189-9203-4A43-AE6A-D3FB6AC1F449}"/>
                </a:ext>
              </a:extLst>
            </p:cNvPr>
            <p:cNvSpPr/>
            <p:nvPr/>
          </p:nvSpPr>
          <p:spPr>
            <a:xfrm>
              <a:off x="6061601" y="3416428"/>
              <a:ext cx="5925" cy="5925"/>
            </a:xfrm>
            <a:custGeom>
              <a:avLst/>
              <a:gdLst>
                <a:gd name="connsiteX0" fmla="*/ 2962 w 5925"/>
                <a:gd name="connsiteY0" fmla="*/ 0 h 5925"/>
                <a:gd name="connsiteX1" fmla="*/ 0 w 5925"/>
                <a:gd name="connsiteY1" fmla="*/ 2963 h 5925"/>
                <a:gd name="connsiteX2" fmla="*/ 2962 w 5925"/>
                <a:gd name="connsiteY2" fmla="*/ 5926 h 5925"/>
                <a:gd name="connsiteX3" fmla="*/ 5925 w 5925"/>
                <a:gd name="connsiteY3" fmla="*/ 2963 h 5925"/>
                <a:gd name="connsiteX4" fmla="*/ 2962 w 5925"/>
                <a:gd name="connsiteY4" fmla="*/ 0 h 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5" h="5925">
                  <a:moveTo>
                    <a:pt x="2962" y="0"/>
                  </a:moveTo>
                  <a:cubicBezTo>
                    <a:pt x="1323" y="0"/>
                    <a:pt x="0" y="1323"/>
                    <a:pt x="0" y="2963"/>
                  </a:cubicBezTo>
                  <a:cubicBezTo>
                    <a:pt x="0" y="4603"/>
                    <a:pt x="1323" y="5926"/>
                    <a:pt x="2962" y="5926"/>
                  </a:cubicBezTo>
                  <a:cubicBezTo>
                    <a:pt x="4602" y="5926"/>
                    <a:pt x="5925" y="4603"/>
                    <a:pt x="5925" y="2963"/>
                  </a:cubicBezTo>
                  <a:cubicBezTo>
                    <a:pt x="5953" y="1352"/>
                    <a:pt x="4602" y="0"/>
                    <a:pt x="2962" y="0"/>
                  </a:cubicBezTo>
                </a:path>
              </a:pathLst>
            </a:custGeom>
            <a:grpFill/>
            <a:ln w="2874" cap="flat">
              <a:noFill/>
              <a:prstDash val="solid"/>
              <a:miter/>
            </a:ln>
          </p:spPr>
          <p:txBody>
            <a:bodyPr rtlCol="0" anchor="ctr"/>
            <a:lstStyle/>
            <a:p>
              <a:endParaRPr lang="en-US"/>
            </a:p>
          </p:txBody>
        </p:sp>
        <p:sp>
          <p:nvSpPr>
            <p:cNvPr id="21" name="Graphic 7">
              <a:extLst>
                <a:ext uri="{FF2B5EF4-FFF2-40B4-BE49-F238E27FC236}">
                  <a16:creationId xmlns:a16="http://schemas.microsoft.com/office/drawing/2014/main" id="{4A376A7B-2681-9E42-982C-A9BD09E31312}"/>
                </a:ext>
              </a:extLst>
            </p:cNvPr>
            <p:cNvSpPr/>
            <p:nvPr/>
          </p:nvSpPr>
          <p:spPr>
            <a:xfrm>
              <a:off x="6000685" y="3423879"/>
              <a:ext cx="9318" cy="14786"/>
            </a:xfrm>
            <a:custGeom>
              <a:avLst/>
              <a:gdLst>
                <a:gd name="connsiteX0" fmla="*/ 1122 w 9318"/>
                <a:gd name="connsiteY0" fmla="*/ 14729 h 14786"/>
                <a:gd name="connsiteX1" fmla="*/ 1208 w 9318"/>
                <a:gd name="connsiteY1" fmla="*/ 14729 h 14786"/>
                <a:gd name="connsiteX2" fmla="*/ 2301 w 9318"/>
                <a:gd name="connsiteY2" fmla="*/ 14786 h 14786"/>
                <a:gd name="connsiteX3" fmla="*/ 2473 w 9318"/>
                <a:gd name="connsiteY3" fmla="*/ 14786 h 14786"/>
                <a:gd name="connsiteX4" fmla="*/ 2589 w 9318"/>
                <a:gd name="connsiteY4" fmla="*/ 14786 h 14786"/>
                <a:gd name="connsiteX5" fmla="*/ 9319 w 9318"/>
                <a:gd name="connsiteY5" fmla="*/ 7134 h 14786"/>
                <a:gd name="connsiteX6" fmla="*/ 4573 w 9318"/>
                <a:gd name="connsiteY6" fmla="*/ 0 h 14786"/>
                <a:gd name="connsiteX7" fmla="*/ 345 w 9318"/>
                <a:gd name="connsiteY7" fmla="*/ 5207 h 14786"/>
                <a:gd name="connsiteX8" fmla="*/ 345 w 9318"/>
                <a:gd name="connsiteY8" fmla="*/ 10960 h 14786"/>
                <a:gd name="connsiteX9" fmla="*/ 0 w 9318"/>
                <a:gd name="connsiteY9" fmla="*/ 14470 h 14786"/>
                <a:gd name="connsiteX10" fmla="*/ 575 w 9318"/>
                <a:gd name="connsiteY10" fmla="*/ 14614 h 14786"/>
                <a:gd name="connsiteX11" fmla="*/ 661 w 9318"/>
                <a:gd name="connsiteY11" fmla="*/ 14643 h 14786"/>
                <a:gd name="connsiteX12" fmla="*/ 1122 w 9318"/>
                <a:gd name="connsiteY12" fmla="*/ 14729 h 1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18" h="14786">
                  <a:moveTo>
                    <a:pt x="1122" y="14729"/>
                  </a:moveTo>
                  <a:lnTo>
                    <a:pt x="1208" y="14729"/>
                  </a:lnTo>
                  <a:cubicBezTo>
                    <a:pt x="1553" y="14757"/>
                    <a:pt x="1927" y="14786"/>
                    <a:pt x="2301" y="14786"/>
                  </a:cubicBezTo>
                  <a:lnTo>
                    <a:pt x="2473" y="14786"/>
                  </a:lnTo>
                  <a:lnTo>
                    <a:pt x="2589" y="14786"/>
                  </a:lnTo>
                  <a:cubicBezTo>
                    <a:pt x="7047" y="14786"/>
                    <a:pt x="9319" y="12226"/>
                    <a:pt x="9319" y="7134"/>
                  </a:cubicBezTo>
                  <a:cubicBezTo>
                    <a:pt x="9319" y="2129"/>
                    <a:pt x="7909" y="0"/>
                    <a:pt x="4573" y="0"/>
                  </a:cubicBezTo>
                  <a:cubicBezTo>
                    <a:pt x="1841" y="0"/>
                    <a:pt x="345" y="1841"/>
                    <a:pt x="345" y="5207"/>
                  </a:cubicBezTo>
                  <a:lnTo>
                    <a:pt x="345" y="10960"/>
                  </a:lnTo>
                  <a:cubicBezTo>
                    <a:pt x="345" y="11938"/>
                    <a:pt x="288" y="13521"/>
                    <a:pt x="0" y="14470"/>
                  </a:cubicBezTo>
                  <a:cubicBezTo>
                    <a:pt x="144" y="14527"/>
                    <a:pt x="345" y="14556"/>
                    <a:pt x="575" y="14614"/>
                  </a:cubicBezTo>
                  <a:lnTo>
                    <a:pt x="661" y="14643"/>
                  </a:lnTo>
                  <a:cubicBezTo>
                    <a:pt x="748" y="14671"/>
                    <a:pt x="949" y="14700"/>
                    <a:pt x="1122" y="14729"/>
                  </a:cubicBezTo>
                </a:path>
              </a:pathLst>
            </a:custGeom>
            <a:grpFill/>
            <a:ln w="2874" cap="flat">
              <a:noFill/>
              <a:prstDash val="solid"/>
              <a:miter/>
            </a:ln>
          </p:spPr>
          <p:txBody>
            <a:bodyPr rtlCol="0" anchor="ctr"/>
            <a:lstStyle/>
            <a:p>
              <a:endParaRPr lang="en-US"/>
            </a:p>
          </p:txBody>
        </p:sp>
        <p:sp>
          <p:nvSpPr>
            <p:cNvPr id="22" name="Graphic 7">
              <a:extLst>
                <a:ext uri="{FF2B5EF4-FFF2-40B4-BE49-F238E27FC236}">
                  <a16:creationId xmlns:a16="http://schemas.microsoft.com/office/drawing/2014/main" id="{483B76E2-3F25-7642-80D5-F89655263BB1}"/>
                </a:ext>
              </a:extLst>
            </p:cNvPr>
            <p:cNvSpPr/>
            <p:nvPr/>
          </p:nvSpPr>
          <p:spPr>
            <a:xfrm>
              <a:off x="5980466" y="3405957"/>
              <a:ext cx="45586" cy="45595"/>
            </a:xfrm>
            <a:custGeom>
              <a:avLst/>
              <a:gdLst>
                <a:gd name="connsiteX0" fmla="*/ 11476 w 45586"/>
                <a:gd name="connsiteY0" fmla="*/ 38289 h 45595"/>
                <a:gd name="connsiteX1" fmla="*/ 12223 w 45586"/>
                <a:gd name="connsiteY1" fmla="*/ 35297 h 45595"/>
                <a:gd name="connsiteX2" fmla="*/ 12223 w 45586"/>
                <a:gd name="connsiteY2" fmla="*/ 35297 h 45595"/>
                <a:gd name="connsiteX3" fmla="*/ 12223 w 45586"/>
                <a:gd name="connsiteY3" fmla="*/ 2589 h 45595"/>
                <a:gd name="connsiteX4" fmla="*/ 0 w 45586"/>
                <a:gd name="connsiteY4" fmla="*/ 22783 h 45595"/>
                <a:gd name="connsiteX5" fmla="*/ 22779 w 45586"/>
                <a:gd name="connsiteY5" fmla="*/ 45595 h 45595"/>
                <a:gd name="connsiteX6" fmla="*/ 45587 w 45586"/>
                <a:gd name="connsiteY6" fmla="*/ 22783 h 45595"/>
                <a:gd name="connsiteX7" fmla="*/ 22779 w 45586"/>
                <a:gd name="connsiteY7" fmla="*/ 0 h 45595"/>
                <a:gd name="connsiteX8" fmla="*/ 20421 w 45586"/>
                <a:gd name="connsiteY8" fmla="*/ 115 h 45595"/>
                <a:gd name="connsiteX9" fmla="*/ 20421 w 45586"/>
                <a:gd name="connsiteY9" fmla="*/ 13204 h 45595"/>
                <a:gd name="connsiteX10" fmla="*/ 26662 w 45586"/>
                <a:gd name="connsiteY10" fmla="*/ 10903 h 45595"/>
                <a:gd name="connsiteX11" fmla="*/ 37965 w 45586"/>
                <a:gd name="connsiteY11" fmla="*/ 24883 h 45595"/>
                <a:gd name="connsiteX12" fmla="*/ 22290 w 45586"/>
                <a:gd name="connsiteY12" fmla="*/ 39756 h 45595"/>
                <a:gd name="connsiteX13" fmla="*/ 18781 w 45586"/>
                <a:gd name="connsiteY13" fmla="*/ 39554 h 45595"/>
                <a:gd name="connsiteX14" fmla="*/ 18666 w 45586"/>
                <a:gd name="connsiteY14" fmla="*/ 39554 h 45595"/>
                <a:gd name="connsiteX15" fmla="*/ 12109 w 45586"/>
                <a:gd name="connsiteY15" fmla="*/ 38461 h 45595"/>
                <a:gd name="connsiteX16" fmla="*/ 11476 w 45586"/>
                <a:gd name="connsiteY16" fmla="*/ 38289 h 45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586" h="45595">
                  <a:moveTo>
                    <a:pt x="11476" y="38289"/>
                  </a:moveTo>
                  <a:cubicBezTo>
                    <a:pt x="12281" y="37310"/>
                    <a:pt x="12223" y="35297"/>
                    <a:pt x="12223" y="35297"/>
                  </a:cubicBezTo>
                  <a:lnTo>
                    <a:pt x="12223" y="35297"/>
                  </a:lnTo>
                  <a:lnTo>
                    <a:pt x="12223" y="2589"/>
                  </a:lnTo>
                  <a:cubicBezTo>
                    <a:pt x="4947" y="6386"/>
                    <a:pt x="0" y="14009"/>
                    <a:pt x="0" y="22783"/>
                  </a:cubicBezTo>
                  <a:cubicBezTo>
                    <a:pt x="0" y="35383"/>
                    <a:pt x="10210" y="45595"/>
                    <a:pt x="22779" y="45595"/>
                  </a:cubicBezTo>
                  <a:cubicBezTo>
                    <a:pt x="35376" y="45595"/>
                    <a:pt x="45587" y="35383"/>
                    <a:pt x="45587" y="22783"/>
                  </a:cubicBezTo>
                  <a:cubicBezTo>
                    <a:pt x="45587" y="10184"/>
                    <a:pt x="35376" y="0"/>
                    <a:pt x="22779" y="0"/>
                  </a:cubicBezTo>
                  <a:cubicBezTo>
                    <a:pt x="21974" y="0"/>
                    <a:pt x="21197" y="29"/>
                    <a:pt x="20421" y="115"/>
                  </a:cubicBezTo>
                  <a:lnTo>
                    <a:pt x="20421" y="13204"/>
                  </a:lnTo>
                  <a:cubicBezTo>
                    <a:pt x="21830" y="11766"/>
                    <a:pt x="24131" y="10903"/>
                    <a:pt x="26662" y="10903"/>
                  </a:cubicBezTo>
                  <a:cubicBezTo>
                    <a:pt x="33737" y="10903"/>
                    <a:pt x="37965" y="16138"/>
                    <a:pt x="37965" y="24883"/>
                  </a:cubicBezTo>
                  <a:cubicBezTo>
                    <a:pt x="37965" y="34060"/>
                    <a:pt x="31954" y="39756"/>
                    <a:pt x="22290" y="39756"/>
                  </a:cubicBezTo>
                  <a:cubicBezTo>
                    <a:pt x="21197" y="39756"/>
                    <a:pt x="19989" y="39698"/>
                    <a:pt x="18781" y="39554"/>
                  </a:cubicBezTo>
                  <a:lnTo>
                    <a:pt x="18666" y="39554"/>
                  </a:lnTo>
                  <a:cubicBezTo>
                    <a:pt x="16135" y="39410"/>
                    <a:pt x="12281" y="38490"/>
                    <a:pt x="12109" y="38461"/>
                  </a:cubicBezTo>
                  <a:lnTo>
                    <a:pt x="11476" y="38289"/>
                  </a:lnTo>
                  <a:close/>
                </a:path>
              </a:pathLst>
            </a:custGeom>
            <a:grpFill/>
            <a:ln w="2874" cap="flat">
              <a:noFill/>
              <a:prstDash val="solid"/>
              <a:miter/>
            </a:ln>
          </p:spPr>
          <p:txBody>
            <a:bodyPr rtlCol="0" anchor="ctr"/>
            <a:lstStyle/>
            <a:p>
              <a:endParaRPr lang="en-US"/>
            </a:p>
          </p:txBody>
        </p:sp>
      </p:grpSp>
      <p:cxnSp>
        <p:nvCxnSpPr>
          <p:cNvPr id="23" name="Straight Connector 22">
            <a:extLst>
              <a:ext uri="{FF2B5EF4-FFF2-40B4-BE49-F238E27FC236}">
                <a16:creationId xmlns:a16="http://schemas.microsoft.com/office/drawing/2014/main" id="{60BFB43C-6736-3049-97C7-5F7F311ED33D}"/>
              </a:ext>
            </a:extLst>
          </p:cNvPr>
          <p:cNvCxnSpPr/>
          <p:nvPr userDrawn="1"/>
        </p:nvCxnSpPr>
        <p:spPr>
          <a:xfrm>
            <a:off x="281354" y="6358597"/>
            <a:ext cx="11605846"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67C5A97E-47B7-F74F-95B2-9C5F4FC4947B}"/>
              </a:ext>
            </a:extLst>
          </p:cNvPr>
          <p:cNvSpPr txBox="1"/>
          <p:nvPr userDrawn="1"/>
        </p:nvSpPr>
        <p:spPr>
          <a:xfrm>
            <a:off x="184224" y="6417378"/>
            <a:ext cx="9523828" cy="166199"/>
          </a:xfrm>
          <a:prstGeom prst="rect">
            <a:avLst/>
          </a:prstGeom>
          <a:noFill/>
        </p:spPr>
        <p:txBody>
          <a:bodyPr wrap="square" rtlCol="0">
            <a:spAutoFit/>
          </a:bodyPr>
          <a:lstStyle/>
          <a:p>
            <a:r>
              <a:rPr lang="en-GB" sz="480" b="1">
                <a:solidFill>
                  <a:schemeClr val="bg1"/>
                </a:solidFill>
                <a:latin typeface="Arial" panose="020B0604020202020204" pitchFamily="34" charset="0"/>
                <a:cs typeface="Arial" panose="020B0604020202020204" pitchFamily="34" charset="0"/>
              </a:rPr>
              <a:t>All content within this presentation, both physically and intellectual is the exclusive property of </a:t>
            </a:r>
            <a:r>
              <a:rPr lang="en-GB" sz="480" b="1" err="1">
                <a:solidFill>
                  <a:schemeClr val="bg1"/>
                </a:solidFill>
                <a:latin typeface="Arial" panose="020B0604020202020204" pitchFamily="34" charset="0"/>
                <a:cs typeface="Arial" panose="020B0604020202020204" pitchFamily="34" charset="0"/>
              </a:rPr>
              <a:t>Bioiberica</a:t>
            </a:r>
            <a:r>
              <a:rPr lang="en-GB" sz="480" b="1">
                <a:solidFill>
                  <a:schemeClr val="bg1"/>
                </a:solidFill>
                <a:latin typeface="Arial" panose="020B0604020202020204" pitchFamily="34" charset="0"/>
                <a:cs typeface="Arial" panose="020B0604020202020204" pitchFamily="34" charset="0"/>
              </a:rPr>
              <a:t>. This presentation may not be distributed in full or in part to any person or third party without the written permission of </a:t>
            </a:r>
            <a:r>
              <a:rPr lang="en-GB" sz="480" b="1" err="1">
                <a:solidFill>
                  <a:schemeClr val="bg1"/>
                </a:solidFill>
                <a:latin typeface="Arial" panose="020B0604020202020204" pitchFamily="34" charset="0"/>
                <a:cs typeface="Arial" panose="020B0604020202020204" pitchFamily="34" charset="0"/>
              </a:rPr>
              <a:t>Bioiberica</a:t>
            </a:r>
            <a:r>
              <a:rPr lang="en-GB" sz="480" b="1">
                <a:solidFill>
                  <a:schemeClr val="bg1"/>
                </a:solidFill>
                <a:latin typeface="Arial" panose="020B0604020202020204" pitchFamily="34" charset="0"/>
                <a:cs typeface="Arial" panose="020B0604020202020204" pitchFamily="34" charset="0"/>
              </a:rPr>
              <a:t>. ©2021</a:t>
            </a:r>
          </a:p>
        </p:txBody>
      </p:sp>
    </p:spTree>
    <p:extLst>
      <p:ext uri="{BB962C8B-B14F-4D97-AF65-F5344CB8AC3E}">
        <p14:creationId xmlns:p14="http://schemas.microsoft.com/office/powerpoint/2010/main" val="27533229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Content and 4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0E913-BB54-1D4C-A21C-C47D0431891C}"/>
              </a:ext>
            </a:extLst>
          </p:cNvPr>
          <p:cNvSpPr>
            <a:spLocks noGrp="1"/>
          </p:cNvSpPr>
          <p:nvPr>
            <p:ph type="title"/>
          </p:nvPr>
        </p:nvSpPr>
        <p:spPr>
          <a:xfrm>
            <a:off x="184223" y="243361"/>
            <a:ext cx="11680945" cy="638016"/>
          </a:xfrm>
          <a:prstGeom prst="rect">
            <a:avLst/>
          </a:prstGeom>
        </p:spPr>
        <p:txBody>
          <a:bodyPr anchor="t">
            <a:normAutofit/>
          </a:bodyPr>
          <a:lstStyle>
            <a:lvl1pPr>
              <a:lnSpc>
                <a:spcPct val="100000"/>
              </a:lnSpc>
              <a:defRPr sz="2400"/>
            </a:lvl1pPr>
          </a:lstStyle>
          <a:p>
            <a:r>
              <a:rPr lang="en-GB"/>
              <a:t>Click to edit Master title style</a:t>
            </a:r>
            <a:endParaRPr lang="en-US"/>
          </a:p>
        </p:txBody>
      </p:sp>
      <p:sp>
        <p:nvSpPr>
          <p:cNvPr id="24" name="TextBox 23">
            <a:extLst>
              <a:ext uri="{FF2B5EF4-FFF2-40B4-BE49-F238E27FC236}">
                <a16:creationId xmlns:a16="http://schemas.microsoft.com/office/drawing/2014/main" id="{67C5A97E-47B7-F74F-95B2-9C5F4FC4947B}"/>
              </a:ext>
            </a:extLst>
          </p:cNvPr>
          <p:cNvSpPr txBox="1"/>
          <p:nvPr userDrawn="1"/>
        </p:nvSpPr>
        <p:spPr>
          <a:xfrm>
            <a:off x="184224" y="6417378"/>
            <a:ext cx="9523828" cy="166199"/>
          </a:xfrm>
          <a:prstGeom prst="rect">
            <a:avLst/>
          </a:prstGeom>
          <a:noFill/>
        </p:spPr>
        <p:txBody>
          <a:bodyPr wrap="square" rtlCol="0">
            <a:spAutoFit/>
          </a:bodyPr>
          <a:lstStyle/>
          <a:p>
            <a:r>
              <a:rPr lang="en-GB" sz="480" b="1">
                <a:solidFill>
                  <a:srgbClr val="003D46"/>
                </a:solidFill>
                <a:latin typeface="Arial" panose="020B0604020202020204" pitchFamily="34" charset="0"/>
                <a:cs typeface="Arial" panose="020B0604020202020204" pitchFamily="34" charset="0"/>
              </a:rPr>
              <a:t>All content within this presentation, both physically and intellectual is the exclusive property of </a:t>
            </a:r>
            <a:r>
              <a:rPr lang="en-GB" sz="480" b="1" err="1">
                <a:solidFill>
                  <a:srgbClr val="003D46"/>
                </a:solidFill>
                <a:latin typeface="Arial" panose="020B0604020202020204" pitchFamily="34" charset="0"/>
                <a:cs typeface="Arial" panose="020B0604020202020204" pitchFamily="34" charset="0"/>
              </a:rPr>
              <a:t>Bioiberica</a:t>
            </a:r>
            <a:r>
              <a:rPr lang="en-GB" sz="480" b="1">
                <a:solidFill>
                  <a:srgbClr val="003D46"/>
                </a:solidFill>
                <a:latin typeface="Arial" panose="020B0604020202020204" pitchFamily="34" charset="0"/>
                <a:cs typeface="Arial" panose="020B0604020202020204" pitchFamily="34" charset="0"/>
              </a:rPr>
              <a:t>. This presentation may not be distributed in full or in part to any person or third party without the written permission of </a:t>
            </a:r>
            <a:r>
              <a:rPr lang="en-GB" sz="480" b="1" err="1">
                <a:solidFill>
                  <a:srgbClr val="003D46"/>
                </a:solidFill>
                <a:latin typeface="Arial" panose="020B0604020202020204" pitchFamily="34" charset="0"/>
                <a:cs typeface="Arial" panose="020B0604020202020204" pitchFamily="34" charset="0"/>
              </a:rPr>
              <a:t>Bioiberica</a:t>
            </a:r>
            <a:r>
              <a:rPr lang="en-GB" sz="480" b="1">
                <a:solidFill>
                  <a:srgbClr val="003D46"/>
                </a:solidFill>
                <a:latin typeface="Arial" panose="020B0604020202020204" pitchFamily="34" charset="0"/>
                <a:cs typeface="Arial" panose="020B0604020202020204" pitchFamily="34" charset="0"/>
              </a:rPr>
              <a:t>. ©2021</a:t>
            </a:r>
          </a:p>
        </p:txBody>
      </p:sp>
      <p:sp>
        <p:nvSpPr>
          <p:cNvPr id="33" name="Text Placeholder 32">
            <a:extLst>
              <a:ext uri="{FF2B5EF4-FFF2-40B4-BE49-F238E27FC236}">
                <a16:creationId xmlns:a16="http://schemas.microsoft.com/office/drawing/2014/main" id="{D9766FB4-E425-794D-B3A4-6A69E4AFA7EA}"/>
              </a:ext>
            </a:extLst>
          </p:cNvPr>
          <p:cNvSpPr>
            <a:spLocks noGrp="1"/>
          </p:cNvSpPr>
          <p:nvPr>
            <p:ph type="body" sz="quarter" idx="11"/>
          </p:nvPr>
        </p:nvSpPr>
        <p:spPr>
          <a:xfrm>
            <a:off x="4100976" y="2486505"/>
            <a:ext cx="3603692" cy="1247425"/>
          </a:xfrm>
        </p:spPr>
        <p:txBody>
          <a:bodyPr/>
          <a:lstStyle>
            <a:lvl1pPr marL="0" indent="0">
              <a:buNone/>
              <a:defRPr sz="2000" b="1"/>
            </a:lvl1pPr>
            <a:lvl2pPr marL="15875" indent="0">
              <a:lnSpc>
                <a:spcPct val="100000"/>
              </a:lnSpc>
              <a:buNone/>
              <a:tabLst/>
              <a:defRPr sz="1400"/>
            </a:lvl2pPr>
            <a:lvl3pPr marL="233363" indent="-217488">
              <a:tabLst/>
              <a:defRPr sz="1600" b="1"/>
            </a:lvl3pPr>
          </a:lstStyle>
          <a:p>
            <a:pPr lvl="0"/>
            <a:r>
              <a:rPr lang="en-GB"/>
              <a:t>Click to edit Master text styles</a:t>
            </a:r>
          </a:p>
          <a:p>
            <a:pPr lvl="1"/>
            <a:r>
              <a:rPr lang="en-GB"/>
              <a:t>Second level</a:t>
            </a:r>
            <a:endParaRPr lang="en-US"/>
          </a:p>
        </p:txBody>
      </p:sp>
      <p:sp>
        <p:nvSpPr>
          <p:cNvPr id="28" name="Text Placeholder 32">
            <a:extLst>
              <a:ext uri="{FF2B5EF4-FFF2-40B4-BE49-F238E27FC236}">
                <a16:creationId xmlns:a16="http://schemas.microsoft.com/office/drawing/2014/main" id="{59F6FB83-BE82-724E-9628-3BB31771E62C}"/>
              </a:ext>
            </a:extLst>
          </p:cNvPr>
          <p:cNvSpPr>
            <a:spLocks noGrp="1"/>
          </p:cNvSpPr>
          <p:nvPr>
            <p:ph type="body" sz="quarter" idx="12"/>
          </p:nvPr>
        </p:nvSpPr>
        <p:spPr>
          <a:xfrm>
            <a:off x="4100976" y="4874105"/>
            <a:ext cx="3603692" cy="1247425"/>
          </a:xfrm>
        </p:spPr>
        <p:txBody>
          <a:bodyPr/>
          <a:lstStyle>
            <a:lvl1pPr marL="0" indent="0">
              <a:buNone/>
              <a:defRPr sz="2000" b="1"/>
            </a:lvl1pPr>
            <a:lvl2pPr marL="15875" indent="0">
              <a:lnSpc>
                <a:spcPct val="100000"/>
              </a:lnSpc>
              <a:buNone/>
              <a:tabLst/>
              <a:defRPr sz="1400"/>
            </a:lvl2pPr>
            <a:lvl3pPr marL="233363" indent="-217488">
              <a:tabLst/>
              <a:defRPr sz="1600" b="1"/>
            </a:lvl3pPr>
          </a:lstStyle>
          <a:p>
            <a:pPr lvl="0"/>
            <a:r>
              <a:rPr lang="en-GB"/>
              <a:t>Click to edit Master text styles</a:t>
            </a:r>
          </a:p>
          <a:p>
            <a:pPr lvl="1"/>
            <a:r>
              <a:rPr lang="en-GB"/>
              <a:t>Second level</a:t>
            </a:r>
            <a:endParaRPr lang="en-US"/>
          </a:p>
        </p:txBody>
      </p:sp>
      <p:sp>
        <p:nvSpPr>
          <p:cNvPr id="32" name="Text Placeholder 32">
            <a:extLst>
              <a:ext uri="{FF2B5EF4-FFF2-40B4-BE49-F238E27FC236}">
                <a16:creationId xmlns:a16="http://schemas.microsoft.com/office/drawing/2014/main" id="{FC266B54-A650-F94F-A389-0B8A2ED24DED}"/>
              </a:ext>
            </a:extLst>
          </p:cNvPr>
          <p:cNvSpPr>
            <a:spLocks noGrp="1"/>
          </p:cNvSpPr>
          <p:nvPr>
            <p:ph type="body" sz="quarter" idx="13"/>
          </p:nvPr>
        </p:nvSpPr>
        <p:spPr>
          <a:xfrm>
            <a:off x="8029509" y="2486505"/>
            <a:ext cx="3603692" cy="1247425"/>
          </a:xfrm>
        </p:spPr>
        <p:txBody>
          <a:bodyPr/>
          <a:lstStyle>
            <a:lvl1pPr marL="0" indent="0">
              <a:buNone/>
              <a:defRPr sz="2000" b="1"/>
            </a:lvl1pPr>
            <a:lvl2pPr marL="15875" indent="0">
              <a:lnSpc>
                <a:spcPct val="100000"/>
              </a:lnSpc>
              <a:buNone/>
              <a:tabLst/>
              <a:defRPr sz="1400"/>
            </a:lvl2pPr>
            <a:lvl3pPr marL="233363" indent="-217488">
              <a:tabLst/>
              <a:defRPr sz="1600" b="1"/>
            </a:lvl3pPr>
          </a:lstStyle>
          <a:p>
            <a:pPr lvl="0"/>
            <a:r>
              <a:rPr lang="en-GB"/>
              <a:t>Click to edit Master text styles</a:t>
            </a:r>
          </a:p>
          <a:p>
            <a:pPr lvl="1"/>
            <a:r>
              <a:rPr lang="en-GB"/>
              <a:t>Second level</a:t>
            </a:r>
            <a:endParaRPr lang="en-US"/>
          </a:p>
        </p:txBody>
      </p:sp>
      <p:sp>
        <p:nvSpPr>
          <p:cNvPr id="34" name="Text Placeholder 32">
            <a:extLst>
              <a:ext uri="{FF2B5EF4-FFF2-40B4-BE49-F238E27FC236}">
                <a16:creationId xmlns:a16="http://schemas.microsoft.com/office/drawing/2014/main" id="{32BA151F-A821-C14B-9DF0-FD8510131C5A}"/>
              </a:ext>
            </a:extLst>
          </p:cNvPr>
          <p:cNvSpPr>
            <a:spLocks noGrp="1"/>
          </p:cNvSpPr>
          <p:nvPr>
            <p:ph type="body" sz="quarter" idx="14"/>
          </p:nvPr>
        </p:nvSpPr>
        <p:spPr>
          <a:xfrm>
            <a:off x="8029509" y="4874105"/>
            <a:ext cx="3603692" cy="1247425"/>
          </a:xfrm>
        </p:spPr>
        <p:txBody>
          <a:bodyPr/>
          <a:lstStyle>
            <a:lvl1pPr marL="0" indent="0">
              <a:buNone/>
              <a:defRPr sz="2000" b="1"/>
            </a:lvl1pPr>
            <a:lvl2pPr marL="15875" indent="0">
              <a:lnSpc>
                <a:spcPct val="100000"/>
              </a:lnSpc>
              <a:buNone/>
              <a:tabLst/>
              <a:defRPr sz="1400"/>
            </a:lvl2pPr>
            <a:lvl3pPr marL="233363" indent="-217488">
              <a:tabLst/>
              <a:defRPr sz="1600" b="1"/>
            </a:lvl3pPr>
          </a:lstStyle>
          <a:p>
            <a:pPr lvl="0"/>
            <a:r>
              <a:rPr lang="en-GB"/>
              <a:t>Click to edit Master text styles</a:t>
            </a:r>
          </a:p>
          <a:p>
            <a:pPr lvl="1"/>
            <a:r>
              <a:rPr lang="en-GB"/>
              <a:t>Second level</a:t>
            </a:r>
            <a:endParaRPr lang="en-US"/>
          </a:p>
        </p:txBody>
      </p:sp>
      <p:cxnSp>
        <p:nvCxnSpPr>
          <p:cNvPr id="25" name="Straight Connector 24">
            <a:extLst>
              <a:ext uri="{FF2B5EF4-FFF2-40B4-BE49-F238E27FC236}">
                <a16:creationId xmlns:a16="http://schemas.microsoft.com/office/drawing/2014/main" id="{A32F93F5-346D-FE45-AE0A-96453E2869F5}"/>
              </a:ext>
            </a:extLst>
          </p:cNvPr>
          <p:cNvCxnSpPr/>
          <p:nvPr userDrawn="1"/>
        </p:nvCxnSpPr>
        <p:spPr>
          <a:xfrm>
            <a:off x="281354" y="6358597"/>
            <a:ext cx="11605846" cy="0"/>
          </a:xfrm>
          <a:prstGeom prst="line">
            <a:avLst/>
          </a:prstGeom>
          <a:ln w="6350">
            <a:solidFill>
              <a:srgbClr val="003D46"/>
            </a:solidFill>
          </a:ln>
        </p:spPr>
        <p:style>
          <a:lnRef idx="1">
            <a:schemeClr val="accent1"/>
          </a:lnRef>
          <a:fillRef idx="0">
            <a:schemeClr val="accent1"/>
          </a:fillRef>
          <a:effectRef idx="0">
            <a:schemeClr val="accent1"/>
          </a:effectRef>
          <a:fontRef idx="minor">
            <a:schemeClr val="tx1"/>
          </a:fontRef>
        </p:style>
      </p:cxnSp>
      <p:grpSp>
        <p:nvGrpSpPr>
          <p:cNvPr id="26" name="Graphic 7">
            <a:extLst>
              <a:ext uri="{FF2B5EF4-FFF2-40B4-BE49-F238E27FC236}">
                <a16:creationId xmlns:a16="http://schemas.microsoft.com/office/drawing/2014/main" id="{C12F68BF-D846-B84F-A08C-2F5A64FF376A}"/>
              </a:ext>
            </a:extLst>
          </p:cNvPr>
          <p:cNvGrpSpPr/>
          <p:nvPr userDrawn="1"/>
        </p:nvGrpSpPr>
        <p:grpSpPr>
          <a:xfrm>
            <a:off x="11118683" y="6430454"/>
            <a:ext cx="776190" cy="153123"/>
            <a:chOff x="5980466" y="3405957"/>
            <a:chExt cx="231124" cy="45595"/>
          </a:xfrm>
          <a:solidFill>
            <a:srgbClr val="003D46"/>
          </a:solidFill>
        </p:grpSpPr>
        <p:sp>
          <p:nvSpPr>
            <p:cNvPr id="27" name="Graphic 7">
              <a:extLst>
                <a:ext uri="{FF2B5EF4-FFF2-40B4-BE49-F238E27FC236}">
                  <a16:creationId xmlns:a16="http://schemas.microsoft.com/office/drawing/2014/main" id="{DD3B45F9-7E59-B540-AB21-37BB18685606}"/>
                </a:ext>
              </a:extLst>
            </p:cNvPr>
            <p:cNvSpPr/>
            <p:nvPr/>
          </p:nvSpPr>
          <p:spPr>
            <a:xfrm>
              <a:off x="6038218" y="3416918"/>
              <a:ext cx="19327" cy="28622"/>
            </a:xfrm>
            <a:custGeom>
              <a:avLst/>
              <a:gdLst>
                <a:gd name="connsiteX0" fmla="*/ 14697 w 19327"/>
                <a:gd name="connsiteY0" fmla="*/ 13117 h 28622"/>
                <a:gd name="connsiteX1" fmla="*/ 17602 w 19327"/>
                <a:gd name="connsiteY1" fmla="*/ 7594 h 28622"/>
                <a:gd name="connsiteX2" fmla="*/ 6989 w 19327"/>
                <a:gd name="connsiteY2" fmla="*/ 0 h 28622"/>
                <a:gd name="connsiteX3" fmla="*/ 604 w 19327"/>
                <a:gd name="connsiteY3" fmla="*/ 431 h 28622"/>
                <a:gd name="connsiteX4" fmla="*/ 0 w 19327"/>
                <a:gd name="connsiteY4" fmla="*/ 546 h 28622"/>
                <a:gd name="connsiteX5" fmla="*/ 0 w 19327"/>
                <a:gd name="connsiteY5" fmla="*/ 28076 h 28622"/>
                <a:gd name="connsiteX6" fmla="*/ 661 w 19327"/>
                <a:gd name="connsiteY6" fmla="*/ 28162 h 28622"/>
                <a:gd name="connsiteX7" fmla="*/ 7248 w 19327"/>
                <a:gd name="connsiteY7" fmla="*/ 28623 h 28622"/>
                <a:gd name="connsiteX8" fmla="*/ 19327 w 19327"/>
                <a:gd name="connsiteY8" fmla="*/ 20166 h 28622"/>
                <a:gd name="connsiteX9" fmla="*/ 14697 w 19327"/>
                <a:gd name="connsiteY9" fmla="*/ 13117 h 28622"/>
                <a:gd name="connsiteX10" fmla="*/ 5407 w 19327"/>
                <a:gd name="connsiteY10" fmla="*/ 11363 h 28622"/>
                <a:gd name="connsiteX11" fmla="*/ 5407 w 19327"/>
                <a:gd name="connsiteY11" fmla="*/ 4516 h 28622"/>
                <a:gd name="connsiteX12" fmla="*/ 7363 w 19327"/>
                <a:gd name="connsiteY12" fmla="*/ 4459 h 28622"/>
                <a:gd name="connsiteX13" fmla="*/ 12137 w 19327"/>
                <a:gd name="connsiteY13" fmla="*/ 7824 h 28622"/>
                <a:gd name="connsiteX14" fmla="*/ 7478 w 19327"/>
                <a:gd name="connsiteY14" fmla="*/ 11363 h 28622"/>
                <a:gd name="connsiteX15" fmla="*/ 5407 w 19327"/>
                <a:gd name="connsiteY15" fmla="*/ 11363 h 28622"/>
                <a:gd name="connsiteX16" fmla="*/ 13662 w 19327"/>
                <a:gd name="connsiteY16" fmla="*/ 20022 h 28622"/>
                <a:gd name="connsiteX17" fmla="*/ 7650 w 19327"/>
                <a:gd name="connsiteY17" fmla="*/ 23934 h 28622"/>
                <a:gd name="connsiteX18" fmla="*/ 5407 w 19327"/>
                <a:gd name="connsiteY18" fmla="*/ 23876 h 28622"/>
                <a:gd name="connsiteX19" fmla="*/ 5407 w 19327"/>
                <a:gd name="connsiteY19" fmla="*/ 15994 h 28622"/>
                <a:gd name="connsiteX20" fmla="*/ 7881 w 19327"/>
                <a:gd name="connsiteY20" fmla="*/ 15994 h 28622"/>
                <a:gd name="connsiteX21" fmla="*/ 13662 w 19327"/>
                <a:gd name="connsiteY21" fmla="*/ 20022 h 2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27" h="28622">
                  <a:moveTo>
                    <a:pt x="14697" y="13117"/>
                  </a:moveTo>
                  <a:cubicBezTo>
                    <a:pt x="16250" y="12053"/>
                    <a:pt x="17602" y="10212"/>
                    <a:pt x="17602" y="7594"/>
                  </a:cubicBezTo>
                  <a:cubicBezTo>
                    <a:pt x="17602" y="1323"/>
                    <a:pt x="11821" y="0"/>
                    <a:pt x="6989" y="0"/>
                  </a:cubicBezTo>
                  <a:cubicBezTo>
                    <a:pt x="4429" y="0"/>
                    <a:pt x="1870" y="172"/>
                    <a:pt x="604" y="431"/>
                  </a:cubicBezTo>
                  <a:lnTo>
                    <a:pt x="0" y="546"/>
                  </a:lnTo>
                  <a:lnTo>
                    <a:pt x="0" y="28076"/>
                  </a:lnTo>
                  <a:lnTo>
                    <a:pt x="661" y="28162"/>
                  </a:lnTo>
                  <a:cubicBezTo>
                    <a:pt x="2905" y="28450"/>
                    <a:pt x="5350" y="28623"/>
                    <a:pt x="7248" y="28623"/>
                  </a:cubicBezTo>
                  <a:cubicBezTo>
                    <a:pt x="17774" y="28623"/>
                    <a:pt x="19327" y="23330"/>
                    <a:pt x="19327" y="20166"/>
                  </a:cubicBezTo>
                  <a:cubicBezTo>
                    <a:pt x="19327" y="16771"/>
                    <a:pt x="17602" y="14239"/>
                    <a:pt x="14697" y="13117"/>
                  </a:cubicBezTo>
                  <a:moveTo>
                    <a:pt x="5407" y="11363"/>
                  </a:moveTo>
                  <a:lnTo>
                    <a:pt x="5407" y="4516"/>
                  </a:lnTo>
                  <a:cubicBezTo>
                    <a:pt x="5925" y="4459"/>
                    <a:pt x="6557" y="4459"/>
                    <a:pt x="7363" y="4459"/>
                  </a:cubicBezTo>
                  <a:cubicBezTo>
                    <a:pt x="9549" y="4459"/>
                    <a:pt x="12137" y="5034"/>
                    <a:pt x="12137" y="7824"/>
                  </a:cubicBezTo>
                  <a:cubicBezTo>
                    <a:pt x="12137" y="10212"/>
                    <a:pt x="10613" y="11363"/>
                    <a:pt x="7478" y="11363"/>
                  </a:cubicBezTo>
                  <a:lnTo>
                    <a:pt x="5407" y="11363"/>
                  </a:lnTo>
                  <a:close/>
                  <a:moveTo>
                    <a:pt x="13662" y="20022"/>
                  </a:moveTo>
                  <a:cubicBezTo>
                    <a:pt x="13662" y="21690"/>
                    <a:pt x="13029" y="23934"/>
                    <a:pt x="7650" y="23934"/>
                  </a:cubicBezTo>
                  <a:cubicBezTo>
                    <a:pt x="7104" y="23934"/>
                    <a:pt x="6155" y="23934"/>
                    <a:pt x="5407" y="23876"/>
                  </a:cubicBezTo>
                  <a:lnTo>
                    <a:pt x="5407" y="15994"/>
                  </a:lnTo>
                  <a:lnTo>
                    <a:pt x="7881" y="15994"/>
                  </a:lnTo>
                  <a:cubicBezTo>
                    <a:pt x="13057" y="15965"/>
                    <a:pt x="13662" y="18267"/>
                    <a:pt x="13662" y="20022"/>
                  </a:cubicBezTo>
                </a:path>
              </a:pathLst>
            </a:custGeom>
            <a:grpFill/>
            <a:ln w="2874" cap="flat">
              <a:noFill/>
              <a:prstDash val="solid"/>
              <a:miter/>
            </a:ln>
          </p:spPr>
          <p:txBody>
            <a:bodyPr rtlCol="0" anchor="ctr"/>
            <a:lstStyle/>
            <a:p>
              <a:endParaRPr lang="en-US"/>
            </a:p>
          </p:txBody>
        </p:sp>
        <p:sp>
          <p:nvSpPr>
            <p:cNvPr id="29" name="Graphic 7">
              <a:extLst>
                <a:ext uri="{FF2B5EF4-FFF2-40B4-BE49-F238E27FC236}">
                  <a16:creationId xmlns:a16="http://schemas.microsoft.com/office/drawing/2014/main" id="{B9F0863A-7823-E545-8842-0EAA13CF6B44}"/>
                </a:ext>
              </a:extLst>
            </p:cNvPr>
            <p:cNvSpPr/>
            <p:nvPr/>
          </p:nvSpPr>
          <p:spPr>
            <a:xfrm>
              <a:off x="6071092" y="3424426"/>
              <a:ext cx="20017" cy="21114"/>
            </a:xfrm>
            <a:custGeom>
              <a:avLst/>
              <a:gdLst>
                <a:gd name="connsiteX0" fmla="*/ 10009 w 20017"/>
                <a:gd name="connsiteY0" fmla="*/ 0 h 21114"/>
                <a:gd name="connsiteX1" fmla="*/ 0 w 20017"/>
                <a:gd name="connsiteY1" fmla="*/ 10586 h 21114"/>
                <a:gd name="connsiteX2" fmla="*/ 10009 w 20017"/>
                <a:gd name="connsiteY2" fmla="*/ 21115 h 21114"/>
                <a:gd name="connsiteX3" fmla="*/ 20018 w 20017"/>
                <a:gd name="connsiteY3" fmla="*/ 10586 h 21114"/>
                <a:gd name="connsiteX4" fmla="*/ 10009 w 20017"/>
                <a:gd name="connsiteY4" fmla="*/ 0 h 21114"/>
                <a:gd name="connsiteX5" fmla="*/ 14467 w 20017"/>
                <a:gd name="connsiteY5" fmla="*/ 10557 h 21114"/>
                <a:gd name="connsiteX6" fmla="*/ 10009 w 20017"/>
                <a:gd name="connsiteY6" fmla="*/ 16685 h 21114"/>
                <a:gd name="connsiteX7" fmla="*/ 5580 w 20017"/>
                <a:gd name="connsiteY7" fmla="*/ 10557 h 21114"/>
                <a:gd name="connsiteX8" fmla="*/ 10009 w 20017"/>
                <a:gd name="connsiteY8" fmla="*/ 4459 h 21114"/>
                <a:gd name="connsiteX9" fmla="*/ 14467 w 20017"/>
                <a:gd name="connsiteY9" fmla="*/ 10557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017" h="21114">
                  <a:moveTo>
                    <a:pt x="10009" y="0"/>
                  </a:moveTo>
                  <a:cubicBezTo>
                    <a:pt x="3825" y="0"/>
                    <a:pt x="0" y="4056"/>
                    <a:pt x="0" y="10586"/>
                  </a:cubicBezTo>
                  <a:cubicBezTo>
                    <a:pt x="0" y="17087"/>
                    <a:pt x="3825" y="21115"/>
                    <a:pt x="10009" y="21115"/>
                  </a:cubicBezTo>
                  <a:cubicBezTo>
                    <a:pt x="16164" y="21115"/>
                    <a:pt x="20018" y="17087"/>
                    <a:pt x="20018" y="10586"/>
                  </a:cubicBezTo>
                  <a:cubicBezTo>
                    <a:pt x="20018" y="4056"/>
                    <a:pt x="16164" y="0"/>
                    <a:pt x="10009" y="0"/>
                  </a:cubicBezTo>
                  <a:moveTo>
                    <a:pt x="14467" y="10557"/>
                  </a:moveTo>
                  <a:cubicBezTo>
                    <a:pt x="14467" y="14671"/>
                    <a:pt x="13000" y="16685"/>
                    <a:pt x="10009" y="16685"/>
                  </a:cubicBezTo>
                  <a:cubicBezTo>
                    <a:pt x="7047" y="16685"/>
                    <a:pt x="5580" y="14671"/>
                    <a:pt x="5580" y="10557"/>
                  </a:cubicBezTo>
                  <a:cubicBezTo>
                    <a:pt x="5580" y="6444"/>
                    <a:pt x="7018" y="4459"/>
                    <a:pt x="10009" y="4459"/>
                  </a:cubicBezTo>
                  <a:cubicBezTo>
                    <a:pt x="13000" y="4459"/>
                    <a:pt x="14467" y="6473"/>
                    <a:pt x="14467" y="10557"/>
                  </a:cubicBezTo>
                </a:path>
              </a:pathLst>
            </a:custGeom>
            <a:grpFill/>
            <a:ln w="2874" cap="flat">
              <a:noFill/>
              <a:prstDash val="solid"/>
              <a:miter/>
            </a:ln>
          </p:spPr>
          <p:txBody>
            <a:bodyPr rtlCol="0" anchor="ctr"/>
            <a:lstStyle/>
            <a:p>
              <a:endParaRPr lang="en-US"/>
            </a:p>
          </p:txBody>
        </p:sp>
        <p:sp>
          <p:nvSpPr>
            <p:cNvPr id="30" name="Graphic 7">
              <a:extLst>
                <a:ext uri="{FF2B5EF4-FFF2-40B4-BE49-F238E27FC236}">
                  <a16:creationId xmlns:a16="http://schemas.microsoft.com/office/drawing/2014/main" id="{71A2F7D9-28B0-F942-BAE8-34DB2B338A34}"/>
                </a:ext>
              </a:extLst>
            </p:cNvPr>
            <p:cNvSpPr/>
            <p:nvPr/>
          </p:nvSpPr>
          <p:spPr>
            <a:xfrm>
              <a:off x="6106037" y="3416284"/>
              <a:ext cx="19212" cy="29255"/>
            </a:xfrm>
            <a:custGeom>
              <a:avLst/>
              <a:gdLst>
                <a:gd name="connsiteX0" fmla="*/ 10325 w 19212"/>
                <a:gd name="connsiteY0" fmla="*/ 8141 h 29255"/>
                <a:gd name="connsiteX1" fmla="*/ 5378 w 19212"/>
                <a:gd name="connsiteY1" fmla="*/ 9694 h 29255"/>
                <a:gd name="connsiteX2" fmla="*/ 5378 w 19212"/>
                <a:gd name="connsiteY2" fmla="*/ 288 h 29255"/>
                <a:gd name="connsiteX3" fmla="*/ 4746 w 19212"/>
                <a:gd name="connsiteY3" fmla="*/ 173 h 29255"/>
                <a:gd name="connsiteX4" fmla="*/ 2675 w 19212"/>
                <a:gd name="connsiteY4" fmla="*/ 0 h 29255"/>
                <a:gd name="connsiteX5" fmla="*/ 633 w 19212"/>
                <a:gd name="connsiteY5" fmla="*/ 173 h 29255"/>
                <a:gd name="connsiteX6" fmla="*/ 0 w 19212"/>
                <a:gd name="connsiteY6" fmla="*/ 288 h 29255"/>
                <a:gd name="connsiteX7" fmla="*/ 0 w 19212"/>
                <a:gd name="connsiteY7" fmla="*/ 28019 h 29255"/>
                <a:gd name="connsiteX8" fmla="*/ 518 w 19212"/>
                <a:gd name="connsiteY8" fmla="*/ 28192 h 29255"/>
                <a:gd name="connsiteX9" fmla="*/ 7277 w 19212"/>
                <a:gd name="connsiteY9" fmla="*/ 29256 h 29255"/>
                <a:gd name="connsiteX10" fmla="*/ 19213 w 19212"/>
                <a:gd name="connsiteY10" fmla="*/ 18238 h 29255"/>
                <a:gd name="connsiteX11" fmla="*/ 10325 w 19212"/>
                <a:gd name="connsiteY11" fmla="*/ 8141 h 29255"/>
                <a:gd name="connsiteX12" fmla="*/ 13662 w 19212"/>
                <a:gd name="connsiteY12" fmla="*/ 18382 h 29255"/>
                <a:gd name="connsiteX13" fmla="*/ 7737 w 19212"/>
                <a:gd name="connsiteY13" fmla="*/ 24653 h 29255"/>
                <a:gd name="connsiteX14" fmla="*/ 5378 w 19212"/>
                <a:gd name="connsiteY14" fmla="*/ 24423 h 29255"/>
                <a:gd name="connsiteX15" fmla="*/ 5378 w 19212"/>
                <a:gd name="connsiteY15" fmla="*/ 17174 h 29255"/>
                <a:gd name="connsiteX16" fmla="*/ 9606 w 19212"/>
                <a:gd name="connsiteY16" fmla="*/ 12744 h 29255"/>
                <a:gd name="connsiteX17" fmla="*/ 13662 w 19212"/>
                <a:gd name="connsiteY17" fmla="*/ 18382 h 29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212" h="29255">
                  <a:moveTo>
                    <a:pt x="10325" y="8141"/>
                  </a:moveTo>
                  <a:cubicBezTo>
                    <a:pt x="8427" y="8141"/>
                    <a:pt x="6673" y="8688"/>
                    <a:pt x="5378" y="9694"/>
                  </a:cubicBezTo>
                  <a:lnTo>
                    <a:pt x="5378" y="288"/>
                  </a:lnTo>
                  <a:lnTo>
                    <a:pt x="4746" y="173"/>
                  </a:lnTo>
                  <a:cubicBezTo>
                    <a:pt x="3969" y="29"/>
                    <a:pt x="3049" y="0"/>
                    <a:pt x="2675" y="0"/>
                  </a:cubicBezTo>
                  <a:cubicBezTo>
                    <a:pt x="2330" y="0"/>
                    <a:pt x="1409" y="29"/>
                    <a:pt x="633" y="173"/>
                  </a:cubicBezTo>
                  <a:lnTo>
                    <a:pt x="0" y="288"/>
                  </a:lnTo>
                  <a:lnTo>
                    <a:pt x="0" y="28019"/>
                  </a:lnTo>
                  <a:lnTo>
                    <a:pt x="518" y="28192"/>
                  </a:lnTo>
                  <a:cubicBezTo>
                    <a:pt x="2013" y="28681"/>
                    <a:pt x="4659" y="29256"/>
                    <a:pt x="7277" y="29256"/>
                  </a:cubicBezTo>
                  <a:cubicBezTo>
                    <a:pt x="14870" y="29256"/>
                    <a:pt x="19213" y="25229"/>
                    <a:pt x="19213" y="18238"/>
                  </a:cubicBezTo>
                  <a:cubicBezTo>
                    <a:pt x="19241" y="11823"/>
                    <a:pt x="15991" y="8141"/>
                    <a:pt x="10325" y="8141"/>
                  </a:cubicBezTo>
                  <a:moveTo>
                    <a:pt x="13662" y="18382"/>
                  </a:moveTo>
                  <a:cubicBezTo>
                    <a:pt x="13662" y="22438"/>
                    <a:pt x="11562" y="24653"/>
                    <a:pt x="7737" y="24653"/>
                  </a:cubicBezTo>
                  <a:cubicBezTo>
                    <a:pt x="6845" y="24653"/>
                    <a:pt x="6040" y="24567"/>
                    <a:pt x="5378" y="24423"/>
                  </a:cubicBezTo>
                  <a:lnTo>
                    <a:pt x="5378" y="17174"/>
                  </a:lnTo>
                  <a:cubicBezTo>
                    <a:pt x="5378" y="13060"/>
                    <a:pt x="8600" y="12744"/>
                    <a:pt x="9606" y="12744"/>
                  </a:cubicBezTo>
                  <a:cubicBezTo>
                    <a:pt x="11476" y="12744"/>
                    <a:pt x="13662" y="13405"/>
                    <a:pt x="13662" y="18382"/>
                  </a:cubicBezTo>
                </a:path>
              </a:pathLst>
            </a:custGeom>
            <a:grpFill/>
            <a:ln w="2874" cap="flat">
              <a:noFill/>
              <a:prstDash val="solid"/>
              <a:miter/>
            </a:ln>
          </p:spPr>
          <p:txBody>
            <a:bodyPr rtlCol="0" anchor="ctr"/>
            <a:lstStyle/>
            <a:p>
              <a:endParaRPr lang="en-US"/>
            </a:p>
          </p:txBody>
        </p:sp>
        <p:sp>
          <p:nvSpPr>
            <p:cNvPr id="31" name="Graphic 7">
              <a:extLst>
                <a:ext uri="{FF2B5EF4-FFF2-40B4-BE49-F238E27FC236}">
                  <a16:creationId xmlns:a16="http://schemas.microsoft.com/office/drawing/2014/main" id="{0D0AD984-3F81-2A47-A076-CEA2426227F4}"/>
                </a:ext>
              </a:extLst>
            </p:cNvPr>
            <p:cNvSpPr/>
            <p:nvPr/>
          </p:nvSpPr>
          <p:spPr>
            <a:xfrm>
              <a:off x="6128384" y="3424426"/>
              <a:ext cx="19212" cy="21085"/>
            </a:xfrm>
            <a:custGeom>
              <a:avLst/>
              <a:gdLst>
                <a:gd name="connsiteX0" fmla="*/ 10124 w 19212"/>
                <a:gd name="connsiteY0" fmla="*/ 0 h 21085"/>
                <a:gd name="connsiteX1" fmla="*/ 0 w 19212"/>
                <a:gd name="connsiteY1" fmla="*/ 10672 h 21085"/>
                <a:gd name="connsiteX2" fmla="*/ 11015 w 19212"/>
                <a:gd name="connsiteY2" fmla="*/ 21086 h 21085"/>
                <a:gd name="connsiteX3" fmla="*/ 17487 w 19212"/>
                <a:gd name="connsiteY3" fmla="*/ 19993 h 21085"/>
                <a:gd name="connsiteX4" fmla="*/ 17976 w 19212"/>
                <a:gd name="connsiteY4" fmla="*/ 19792 h 21085"/>
                <a:gd name="connsiteX5" fmla="*/ 17947 w 19212"/>
                <a:gd name="connsiteY5" fmla="*/ 19274 h 21085"/>
                <a:gd name="connsiteX6" fmla="*/ 17113 w 19212"/>
                <a:gd name="connsiteY6" fmla="*/ 16052 h 21085"/>
                <a:gd name="connsiteX7" fmla="*/ 16796 w 19212"/>
                <a:gd name="connsiteY7" fmla="*/ 15505 h 21085"/>
                <a:gd name="connsiteX8" fmla="*/ 16193 w 19212"/>
                <a:gd name="connsiteY8" fmla="*/ 15735 h 21085"/>
                <a:gd name="connsiteX9" fmla="*/ 11246 w 19212"/>
                <a:gd name="connsiteY9" fmla="*/ 16598 h 21085"/>
                <a:gd name="connsiteX10" fmla="*/ 5637 w 19212"/>
                <a:gd name="connsiteY10" fmla="*/ 12197 h 21085"/>
                <a:gd name="connsiteX11" fmla="*/ 19040 w 19212"/>
                <a:gd name="connsiteY11" fmla="*/ 12197 h 21085"/>
                <a:gd name="connsiteX12" fmla="*/ 19126 w 19212"/>
                <a:gd name="connsiteY12" fmla="*/ 11075 h 21085"/>
                <a:gd name="connsiteX13" fmla="*/ 19212 w 19212"/>
                <a:gd name="connsiteY13" fmla="*/ 9378 h 21085"/>
                <a:gd name="connsiteX14" fmla="*/ 10124 w 19212"/>
                <a:gd name="connsiteY14" fmla="*/ 0 h 21085"/>
                <a:gd name="connsiteX15" fmla="*/ 10009 w 19212"/>
                <a:gd name="connsiteY15" fmla="*/ 4401 h 21085"/>
                <a:gd name="connsiteX16" fmla="*/ 13834 w 19212"/>
                <a:gd name="connsiteY16" fmla="*/ 7997 h 21085"/>
                <a:gd name="connsiteX17" fmla="*/ 5752 w 19212"/>
                <a:gd name="connsiteY17" fmla="*/ 7997 h 21085"/>
                <a:gd name="connsiteX18" fmla="*/ 10009 w 19212"/>
                <a:gd name="connsiteY18" fmla="*/ 4401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212" h="21085">
                  <a:moveTo>
                    <a:pt x="10124" y="0"/>
                  </a:moveTo>
                  <a:cubicBezTo>
                    <a:pt x="3883" y="0"/>
                    <a:pt x="0" y="4085"/>
                    <a:pt x="0" y="10672"/>
                  </a:cubicBezTo>
                  <a:cubicBezTo>
                    <a:pt x="0" y="17404"/>
                    <a:pt x="3911" y="21086"/>
                    <a:pt x="11015" y="21086"/>
                  </a:cubicBezTo>
                  <a:cubicBezTo>
                    <a:pt x="13604" y="21086"/>
                    <a:pt x="15703" y="20741"/>
                    <a:pt x="17487" y="19993"/>
                  </a:cubicBezTo>
                  <a:lnTo>
                    <a:pt x="17976" y="19792"/>
                  </a:lnTo>
                  <a:lnTo>
                    <a:pt x="17947" y="19274"/>
                  </a:lnTo>
                  <a:cubicBezTo>
                    <a:pt x="17889" y="18094"/>
                    <a:pt x="17573" y="16857"/>
                    <a:pt x="17113" y="16052"/>
                  </a:cubicBezTo>
                  <a:lnTo>
                    <a:pt x="16796" y="15505"/>
                  </a:lnTo>
                  <a:lnTo>
                    <a:pt x="16193" y="15735"/>
                  </a:lnTo>
                  <a:cubicBezTo>
                    <a:pt x="14668" y="16311"/>
                    <a:pt x="13000" y="16598"/>
                    <a:pt x="11246" y="16598"/>
                  </a:cubicBezTo>
                  <a:cubicBezTo>
                    <a:pt x="7708" y="16598"/>
                    <a:pt x="5982" y="15246"/>
                    <a:pt x="5637" y="12197"/>
                  </a:cubicBezTo>
                  <a:lnTo>
                    <a:pt x="19040" y="12197"/>
                  </a:lnTo>
                  <a:lnTo>
                    <a:pt x="19126" y="11075"/>
                  </a:lnTo>
                  <a:cubicBezTo>
                    <a:pt x="19155" y="10586"/>
                    <a:pt x="19212" y="9953"/>
                    <a:pt x="19212" y="9378"/>
                  </a:cubicBezTo>
                  <a:cubicBezTo>
                    <a:pt x="19212" y="3682"/>
                    <a:pt x="15646" y="0"/>
                    <a:pt x="10124" y="0"/>
                  </a:cubicBezTo>
                  <a:moveTo>
                    <a:pt x="10009" y="4401"/>
                  </a:moveTo>
                  <a:cubicBezTo>
                    <a:pt x="12971" y="4401"/>
                    <a:pt x="13690" y="6703"/>
                    <a:pt x="13834" y="7997"/>
                  </a:cubicBezTo>
                  <a:lnTo>
                    <a:pt x="5752" y="7997"/>
                  </a:lnTo>
                  <a:cubicBezTo>
                    <a:pt x="6270" y="5581"/>
                    <a:pt x="7651" y="4401"/>
                    <a:pt x="10009" y="4401"/>
                  </a:cubicBezTo>
                </a:path>
              </a:pathLst>
            </a:custGeom>
            <a:grpFill/>
            <a:ln w="2874" cap="flat">
              <a:noFill/>
              <a:prstDash val="solid"/>
              <a:miter/>
            </a:ln>
          </p:spPr>
          <p:txBody>
            <a:bodyPr rtlCol="0" anchor="ctr"/>
            <a:lstStyle/>
            <a:p>
              <a:endParaRPr lang="en-US"/>
            </a:p>
          </p:txBody>
        </p:sp>
        <p:sp>
          <p:nvSpPr>
            <p:cNvPr id="35" name="Graphic 7">
              <a:extLst>
                <a:ext uri="{FF2B5EF4-FFF2-40B4-BE49-F238E27FC236}">
                  <a16:creationId xmlns:a16="http://schemas.microsoft.com/office/drawing/2014/main" id="{220274B4-C4B6-0A45-A239-927392945551}"/>
                </a:ext>
              </a:extLst>
            </p:cNvPr>
            <p:cNvSpPr/>
            <p:nvPr/>
          </p:nvSpPr>
          <p:spPr>
            <a:xfrm>
              <a:off x="6151307" y="3424684"/>
              <a:ext cx="12051" cy="20539"/>
            </a:xfrm>
            <a:custGeom>
              <a:avLst/>
              <a:gdLst>
                <a:gd name="connsiteX0" fmla="*/ 11735 w 12051"/>
                <a:gd name="connsiteY0" fmla="*/ 201 h 20539"/>
                <a:gd name="connsiteX1" fmla="*/ 11217 w 12051"/>
                <a:gd name="connsiteY1" fmla="*/ 144 h 20539"/>
                <a:gd name="connsiteX2" fmla="*/ 9923 w 12051"/>
                <a:gd name="connsiteY2" fmla="*/ 58 h 20539"/>
                <a:gd name="connsiteX3" fmla="*/ 4947 w 12051"/>
                <a:gd name="connsiteY3" fmla="*/ 1985 h 20539"/>
                <a:gd name="connsiteX4" fmla="*/ 4746 w 12051"/>
                <a:gd name="connsiteY4" fmla="*/ 777 h 20539"/>
                <a:gd name="connsiteX5" fmla="*/ 4659 w 12051"/>
                <a:gd name="connsiteY5" fmla="*/ 288 h 20539"/>
                <a:gd name="connsiteX6" fmla="*/ 4171 w 12051"/>
                <a:gd name="connsiteY6" fmla="*/ 173 h 20539"/>
                <a:gd name="connsiteX7" fmla="*/ 2387 w 12051"/>
                <a:gd name="connsiteY7" fmla="*/ 0 h 20539"/>
                <a:gd name="connsiteX8" fmla="*/ 633 w 12051"/>
                <a:gd name="connsiteY8" fmla="*/ 173 h 20539"/>
                <a:gd name="connsiteX9" fmla="*/ 0 w 12051"/>
                <a:gd name="connsiteY9" fmla="*/ 288 h 20539"/>
                <a:gd name="connsiteX10" fmla="*/ 0 w 12051"/>
                <a:gd name="connsiteY10" fmla="*/ 20281 h 20539"/>
                <a:gd name="connsiteX11" fmla="*/ 633 w 12051"/>
                <a:gd name="connsiteY11" fmla="*/ 20396 h 20539"/>
                <a:gd name="connsiteX12" fmla="*/ 2704 w 12051"/>
                <a:gd name="connsiteY12" fmla="*/ 20540 h 20539"/>
                <a:gd name="connsiteX13" fmla="*/ 4746 w 12051"/>
                <a:gd name="connsiteY13" fmla="*/ 20367 h 20539"/>
                <a:gd name="connsiteX14" fmla="*/ 5378 w 12051"/>
                <a:gd name="connsiteY14" fmla="*/ 20252 h 20539"/>
                <a:gd name="connsiteX15" fmla="*/ 5378 w 12051"/>
                <a:gd name="connsiteY15" fmla="*/ 10327 h 20539"/>
                <a:gd name="connsiteX16" fmla="*/ 9951 w 12051"/>
                <a:gd name="connsiteY16" fmla="*/ 4861 h 20539"/>
                <a:gd name="connsiteX17" fmla="*/ 10354 w 12051"/>
                <a:gd name="connsiteY17" fmla="*/ 4861 h 20539"/>
                <a:gd name="connsiteX18" fmla="*/ 10929 w 12051"/>
                <a:gd name="connsiteY18" fmla="*/ 4919 h 20539"/>
                <a:gd name="connsiteX19" fmla="*/ 11706 w 12051"/>
                <a:gd name="connsiteY19" fmla="*/ 5121 h 20539"/>
                <a:gd name="connsiteX20" fmla="*/ 11850 w 12051"/>
                <a:gd name="connsiteY20" fmla="*/ 4344 h 20539"/>
                <a:gd name="connsiteX21" fmla="*/ 12051 w 12051"/>
                <a:gd name="connsiteY21" fmla="*/ 2359 h 20539"/>
                <a:gd name="connsiteX22" fmla="*/ 11878 w 12051"/>
                <a:gd name="connsiteY22" fmla="*/ 719 h 20539"/>
                <a:gd name="connsiteX23" fmla="*/ 11735 w 12051"/>
                <a:gd name="connsiteY23" fmla="*/ 201 h 2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51" h="20539">
                  <a:moveTo>
                    <a:pt x="11735" y="201"/>
                  </a:moveTo>
                  <a:lnTo>
                    <a:pt x="11217" y="144"/>
                  </a:lnTo>
                  <a:cubicBezTo>
                    <a:pt x="10901" y="115"/>
                    <a:pt x="10383" y="58"/>
                    <a:pt x="9923" y="58"/>
                  </a:cubicBezTo>
                  <a:cubicBezTo>
                    <a:pt x="7967" y="58"/>
                    <a:pt x="6299" y="690"/>
                    <a:pt x="4947" y="1985"/>
                  </a:cubicBezTo>
                  <a:cubicBezTo>
                    <a:pt x="4890" y="1496"/>
                    <a:pt x="4803" y="1064"/>
                    <a:pt x="4746" y="777"/>
                  </a:cubicBezTo>
                  <a:lnTo>
                    <a:pt x="4659" y="288"/>
                  </a:lnTo>
                  <a:lnTo>
                    <a:pt x="4171" y="173"/>
                  </a:lnTo>
                  <a:cubicBezTo>
                    <a:pt x="3710" y="58"/>
                    <a:pt x="3106" y="0"/>
                    <a:pt x="2387" y="0"/>
                  </a:cubicBezTo>
                  <a:cubicBezTo>
                    <a:pt x="1726" y="0"/>
                    <a:pt x="1208" y="58"/>
                    <a:pt x="633" y="173"/>
                  </a:cubicBezTo>
                  <a:lnTo>
                    <a:pt x="0" y="288"/>
                  </a:lnTo>
                  <a:lnTo>
                    <a:pt x="0" y="20281"/>
                  </a:lnTo>
                  <a:lnTo>
                    <a:pt x="633" y="20396"/>
                  </a:lnTo>
                  <a:cubicBezTo>
                    <a:pt x="1409" y="20540"/>
                    <a:pt x="2272" y="20540"/>
                    <a:pt x="2704" y="20540"/>
                  </a:cubicBezTo>
                  <a:cubicBezTo>
                    <a:pt x="3164" y="20540"/>
                    <a:pt x="4027" y="20511"/>
                    <a:pt x="4746" y="20367"/>
                  </a:cubicBezTo>
                  <a:lnTo>
                    <a:pt x="5378" y="20252"/>
                  </a:lnTo>
                  <a:lnTo>
                    <a:pt x="5378" y="10327"/>
                  </a:lnTo>
                  <a:cubicBezTo>
                    <a:pt x="5378" y="6588"/>
                    <a:pt x="6845" y="4861"/>
                    <a:pt x="9951" y="4861"/>
                  </a:cubicBezTo>
                  <a:lnTo>
                    <a:pt x="10354" y="4861"/>
                  </a:lnTo>
                  <a:cubicBezTo>
                    <a:pt x="10440" y="4861"/>
                    <a:pt x="10699" y="4861"/>
                    <a:pt x="10929" y="4919"/>
                  </a:cubicBezTo>
                  <a:lnTo>
                    <a:pt x="11706" y="5121"/>
                  </a:lnTo>
                  <a:lnTo>
                    <a:pt x="11850" y="4344"/>
                  </a:lnTo>
                  <a:cubicBezTo>
                    <a:pt x="11994" y="3682"/>
                    <a:pt x="12051" y="2963"/>
                    <a:pt x="12051" y="2359"/>
                  </a:cubicBezTo>
                  <a:cubicBezTo>
                    <a:pt x="12051" y="1697"/>
                    <a:pt x="11994" y="1180"/>
                    <a:pt x="11878" y="719"/>
                  </a:cubicBezTo>
                  <a:lnTo>
                    <a:pt x="11735" y="201"/>
                  </a:lnTo>
                  <a:close/>
                </a:path>
              </a:pathLst>
            </a:custGeom>
            <a:grpFill/>
            <a:ln w="2874" cap="flat">
              <a:noFill/>
              <a:prstDash val="solid"/>
              <a:miter/>
            </a:ln>
          </p:spPr>
          <p:txBody>
            <a:bodyPr rtlCol="0" anchor="ctr"/>
            <a:lstStyle/>
            <a:p>
              <a:endParaRPr lang="en-US"/>
            </a:p>
          </p:txBody>
        </p:sp>
        <p:sp>
          <p:nvSpPr>
            <p:cNvPr id="36" name="Graphic 7">
              <a:extLst>
                <a:ext uri="{FF2B5EF4-FFF2-40B4-BE49-F238E27FC236}">
                  <a16:creationId xmlns:a16="http://schemas.microsoft.com/office/drawing/2014/main" id="{80BFF126-FB9F-2D4B-98D8-BF8816C34FB7}"/>
                </a:ext>
              </a:extLst>
            </p:cNvPr>
            <p:cNvSpPr/>
            <p:nvPr/>
          </p:nvSpPr>
          <p:spPr>
            <a:xfrm>
              <a:off x="6175610" y="3424454"/>
              <a:ext cx="16738" cy="21114"/>
            </a:xfrm>
            <a:custGeom>
              <a:avLst/>
              <a:gdLst>
                <a:gd name="connsiteX0" fmla="*/ 15819 w 16738"/>
                <a:gd name="connsiteY0" fmla="*/ 16225 h 21114"/>
                <a:gd name="connsiteX1" fmla="*/ 15502 w 16738"/>
                <a:gd name="connsiteY1" fmla="*/ 15707 h 21114"/>
                <a:gd name="connsiteX2" fmla="*/ 14927 w 16738"/>
                <a:gd name="connsiteY2" fmla="*/ 15908 h 21114"/>
                <a:gd name="connsiteX3" fmla="*/ 11044 w 16738"/>
                <a:gd name="connsiteY3" fmla="*/ 16512 h 21114"/>
                <a:gd name="connsiteX4" fmla="*/ 5579 w 16738"/>
                <a:gd name="connsiteY4" fmla="*/ 10528 h 21114"/>
                <a:gd name="connsiteX5" fmla="*/ 10728 w 16738"/>
                <a:gd name="connsiteY5" fmla="*/ 4516 h 21114"/>
                <a:gd name="connsiteX6" fmla="*/ 14812 w 16738"/>
                <a:gd name="connsiteY6" fmla="*/ 5091 h 21114"/>
                <a:gd name="connsiteX7" fmla="*/ 15416 w 16738"/>
                <a:gd name="connsiteY7" fmla="*/ 5293 h 21114"/>
                <a:gd name="connsiteX8" fmla="*/ 15703 w 16738"/>
                <a:gd name="connsiteY8" fmla="*/ 4718 h 21114"/>
                <a:gd name="connsiteX9" fmla="*/ 16451 w 16738"/>
                <a:gd name="connsiteY9" fmla="*/ 1496 h 21114"/>
                <a:gd name="connsiteX10" fmla="*/ 16451 w 16738"/>
                <a:gd name="connsiteY10" fmla="*/ 978 h 21114"/>
                <a:gd name="connsiteX11" fmla="*/ 15962 w 16738"/>
                <a:gd name="connsiteY11" fmla="*/ 805 h 21114"/>
                <a:gd name="connsiteX12" fmla="*/ 10469 w 16738"/>
                <a:gd name="connsiteY12" fmla="*/ 0 h 21114"/>
                <a:gd name="connsiteX13" fmla="*/ 0 w 16738"/>
                <a:gd name="connsiteY13" fmla="*/ 10586 h 21114"/>
                <a:gd name="connsiteX14" fmla="*/ 10728 w 16738"/>
                <a:gd name="connsiteY14" fmla="*/ 21115 h 21114"/>
                <a:gd name="connsiteX15" fmla="*/ 16221 w 16738"/>
                <a:gd name="connsiteY15" fmla="*/ 20223 h 21114"/>
                <a:gd name="connsiteX16" fmla="*/ 16739 w 16738"/>
                <a:gd name="connsiteY16" fmla="*/ 20022 h 21114"/>
                <a:gd name="connsiteX17" fmla="*/ 16710 w 16738"/>
                <a:gd name="connsiteY17" fmla="*/ 19475 h 21114"/>
                <a:gd name="connsiteX18" fmla="*/ 15819 w 16738"/>
                <a:gd name="connsiteY18" fmla="*/ 16225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738" h="21114">
                  <a:moveTo>
                    <a:pt x="15819" y="16225"/>
                  </a:moveTo>
                  <a:lnTo>
                    <a:pt x="15502" y="15707"/>
                  </a:lnTo>
                  <a:lnTo>
                    <a:pt x="14927" y="15908"/>
                  </a:lnTo>
                  <a:cubicBezTo>
                    <a:pt x="13690" y="16339"/>
                    <a:pt x="12540" y="16512"/>
                    <a:pt x="11044" y="16512"/>
                  </a:cubicBezTo>
                  <a:cubicBezTo>
                    <a:pt x="7363" y="16512"/>
                    <a:pt x="5579" y="14556"/>
                    <a:pt x="5579" y="10528"/>
                  </a:cubicBezTo>
                  <a:cubicBezTo>
                    <a:pt x="5579" y="7767"/>
                    <a:pt x="6471" y="4516"/>
                    <a:pt x="10728" y="4516"/>
                  </a:cubicBezTo>
                  <a:cubicBezTo>
                    <a:pt x="12223" y="4516"/>
                    <a:pt x="13575" y="4718"/>
                    <a:pt x="14812" y="5091"/>
                  </a:cubicBezTo>
                  <a:lnTo>
                    <a:pt x="15416" y="5293"/>
                  </a:lnTo>
                  <a:lnTo>
                    <a:pt x="15703" y="4718"/>
                  </a:lnTo>
                  <a:cubicBezTo>
                    <a:pt x="16221" y="3711"/>
                    <a:pt x="16451" y="2359"/>
                    <a:pt x="16451" y="1496"/>
                  </a:cubicBezTo>
                  <a:lnTo>
                    <a:pt x="16451" y="978"/>
                  </a:lnTo>
                  <a:lnTo>
                    <a:pt x="15962" y="805"/>
                  </a:lnTo>
                  <a:cubicBezTo>
                    <a:pt x="14409" y="230"/>
                    <a:pt x="12770" y="0"/>
                    <a:pt x="10469" y="0"/>
                  </a:cubicBezTo>
                  <a:cubicBezTo>
                    <a:pt x="4113" y="0"/>
                    <a:pt x="0" y="4142"/>
                    <a:pt x="0" y="10586"/>
                  </a:cubicBezTo>
                  <a:cubicBezTo>
                    <a:pt x="0" y="17289"/>
                    <a:pt x="3911" y="21115"/>
                    <a:pt x="10728" y="21115"/>
                  </a:cubicBezTo>
                  <a:cubicBezTo>
                    <a:pt x="12741" y="21115"/>
                    <a:pt x="14582" y="20827"/>
                    <a:pt x="16221" y="20223"/>
                  </a:cubicBezTo>
                  <a:lnTo>
                    <a:pt x="16739" y="20022"/>
                  </a:lnTo>
                  <a:lnTo>
                    <a:pt x="16710" y="19475"/>
                  </a:lnTo>
                  <a:cubicBezTo>
                    <a:pt x="16681" y="18324"/>
                    <a:pt x="16336" y="17087"/>
                    <a:pt x="15819" y="16225"/>
                  </a:cubicBezTo>
                </a:path>
              </a:pathLst>
            </a:custGeom>
            <a:grpFill/>
            <a:ln w="2874" cap="flat">
              <a:noFill/>
              <a:prstDash val="solid"/>
              <a:miter/>
            </a:ln>
          </p:spPr>
          <p:txBody>
            <a:bodyPr rtlCol="0" anchor="ctr"/>
            <a:lstStyle/>
            <a:p>
              <a:endParaRPr lang="en-US"/>
            </a:p>
          </p:txBody>
        </p:sp>
        <p:sp>
          <p:nvSpPr>
            <p:cNvPr id="37" name="Graphic 7">
              <a:extLst>
                <a:ext uri="{FF2B5EF4-FFF2-40B4-BE49-F238E27FC236}">
                  <a16:creationId xmlns:a16="http://schemas.microsoft.com/office/drawing/2014/main" id="{0899C67C-6EE6-944D-A2BD-8FE249C98CCE}"/>
                </a:ext>
              </a:extLst>
            </p:cNvPr>
            <p:cNvSpPr/>
            <p:nvPr/>
          </p:nvSpPr>
          <p:spPr>
            <a:xfrm>
              <a:off x="6194592" y="3424426"/>
              <a:ext cx="16997" cy="21085"/>
            </a:xfrm>
            <a:custGeom>
              <a:avLst/>
              <a:gdLst>
                <a:gd name="connsiteX0" fmla="*/ 8312 w 16997"/>
                <a:gd name="connsiteY0" fmla="*/ 0 h 21085"/>
                <a:gd name="connsiteX1" fmla="*/ 2128 w 16997"/>
                <a:gd name="connsiteY1" fmla="*/ 863 h 21085"/>
                <a:gd name="connsiteX2" fmla="*/ 1582 w 16997"/>
                <a:gd name="connsiteY2" fmla="*/ 1036 h 21085"/>
                <a:gd name="connsiteX3" fmla="*/ 1582 w 16997"/>
                <a:gd name="connsiteY3" fmla="*/ 1582 h 21085"/>
                <a:gd name="connsiteX4" fmla="*/ 2445 w 16997"/>
                <a:gd name="connsiteY4" fmla="*/ 4861 h 21085"/>
                <a:gd name="connsiteX5" fmla="*/ 2761 w 16997"/>
                <a:gd name="connsiteY5" fmla="*/ 5351 h 21085"/>
                <a:gd name="connsiteX6" fmla="*/ 3308 w 16997"/>
                <a:gd name="connsiteY6" fmla="*/ 5178 h 21085"/>
                <a:gd name="connsiteX7" fmla="*/ 7938 w 16997"/>
                <a:gd name="connsiteY7" fmla="*/ 4487 h 21085"/>
                <a:gd name="connsiteX8" fmla="*/ 11706 w 16997"/>
                <a:gd name="connsiteY8" fmla="*/ 7393 h 21085"/>
                <a:gd name="connsiteX9" fmla="*/ 9117 w 16997"/>
                <a:gd name="connsiteY9" fmla="*/ 7307 h 21085"/>
                <a:gd name="connsiteX10" fmla="*/ 0 w 16997"/>
                <a:gd name="connsiteY10" fmla="*/ 14355 h 21085"/>
                <a:gd name="connsiteX11" fmla="*/ 9002 w 16997"/>
                <a:gd name="connsiteY11" fmla="*/ 21086 h 21085"/>
                <a:gd name="connsiteX12" fmla="*/ 16394 w 16997"/>
                <a:gd name="connsiteY12" fmla="*/ 20166 h 21085"/>
                <a:gd name="connsiteX13" fmla="*/ 16998 w 16997"/>
                <a:gd name="connsiteY13" fmla="*/ 20022 h 21085"/>
                <a:gd name="connsiteX14" fmla="*/ 16998 w 16997"/>
                <a:gd name="connsiteY14" fmla="*/ 7681 h 21085"/>
                <a:gd name="connsiteX15" fmla="*/ 8312 w 16997"/>
                <a:gd name="connsiteY15" fmla="*/ 0 h 21085"/>
                <a:gd name="connsiteX16" fmla="*/ 11677 w 16997"/>
                <a:gd name="connsiteY16" fmla="*/ 11794 h 21085"/>
                <a:gd name="connsiteX17" fmla="*/ 11677 w 16997"/>
                <a:gd name="connsiteY17" fmla="*/ 16455 h 21085"/>
                <a:gd name="connsiteX18" fmla="*/ 8916 w 16997"/>
                <a:gd name="connsiteY18" fmla="*/ 16685 h 21085"/>
                <a:gd name="connsiteX19" fmla="*/ 5321 w 16997"/>
                <a:gd name="connsiteY19" fmla="*/ 14297 h 21085"/>
                <a:gd name="connsiteX20" fmla="*/ 9462 w 16997"/>
                <a:gd name="connsiteY20" fmla="*/ 11650 h 21085"/>
                <a:gd name="connsiteX21" fmla="*/ 11677 w 16997"/>
                <a:gd name="connsiteY21" fmla="*/ 11794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997" h="21085">
                  <a:moveTo>
                    <a:pt x="8312" y="0"/>
                  </a:moveTo>
                  <a:cubicBezTo>
                    <a:pt x="6184" y="0"/>
                    <a:pt x="3854" y="316"/>
                    <a:pt x="2128" y="863"/>
                  </a:cubicBezTo>
                  <a:lnTo>
                    <a:pt x="1582" y="1036"/>
                  </a:lnTo>
                  <a:lnTo>
                    <a:pt x="1582" y="1582"/>
                  </a:lnTo>
                  <a:cubicBezTo>
                    <a:pt x="1582" y="2877"/>
                    <a:pt x="1870" y="3941"/>
                    <a:pt x="2445" y="4861"/>
                  </a:cubicBezTo>
                  <a:lnTo>
                    <a:pt x="2761" y="5351"/>
                  </a:lnTo>
                  <a:lnTo>
                    <a:pt x="3308" y="5178"/>
                  </a:lnTo>
                  <a:cubicBezTo>
                    <a:pt x="4976" y="4689"/>
                    <a:pt x="6385" y="4487"/>
                    <a:pt x="7938" y="4487"/>
                  </a:cubicBezTo>
                  <a:cubicBezTo>
                    <a:pt x="10987" y="4487"/>
                    <a:pt x="11648" y="5609"/>
                    <a:pt x="11706" y="7393"/>
                  </a:cubicBezTo>
                  <a:cubicBezTo>
                    <a:pt x="10987" y="7335"/>
                    <a:pt x="10153" y="7307"/>
                    <a:pt x="9117" y="7307"/>
                  </a:cubicBezTo>
                  <a:cubicBezTo>
                    <a:pt x="3595" y="7307"/>
                    <a:pt x="0" y="10068"/>
                    <a:pt x="0" y="14355"/>
                  </a:cubicBezTo>
                  <a:cubicBezTo>
                    <a:pt x="0" y="19935"/>
                    <a:pt x="4889" y="21086"/>
                    <a:pt x="9002" y="21086"/>
                  </a:cubicBezTo>
                  <a:cubicBezTo>
                    <a:pt x="11102" y="21086"/>
                    <a:pt x="13604" y="20770"/>
                    <a:pt x="16394" y="20166"/>
                  </a:cubicBezTo>
                  <a:lnTo>
                    <a:pt x="16998" y="20022"/>
                  </a:lnTo>
                  <a:lnTo>
                    <a:pt x="16998" y="7681"/>
                  </a:lnTo>
                  <a:cubicBezTo>
                    <a:pt x="16969" y="2589"/>
                    <a:pt x="14035" y="0"/>
                    <a:pt x="8312" y="0"/>
                  </a:cubicBezTo>
                  <a:moveTo>
                    <a:pt x="11677" y="11794"/>
                  </a:moveTo>
                  <a:lnTo>
                    <a:pt x="11677" y="16455"/>
                  </a:lnTo>
                  <a:cubicBezTo>
                    <a:pt x="10900" y="16598"/>
                    <a:pt x="9922" y="16685"/>
                    <a:pt x="8916" y="16685"/>
                  </a:cubicBezTo>
                  <a:cubicBezTo>
                    <a:pt x="6299" y="16685"/>
                    <a:pt x="5321" y="16052"/>
                    <a:pt x="5321" y="14297"/>
                  </a:cubicBezTo>
                  <a:cubicBezTo>
                    <a:pt x="5321" y="13175"/>
                    <a:pt x="5752" y="11650"/>
                    <a:pt x="9462" y="11650"/>
                  </a:cubicBezTo>
                  <a:cubicBezTo>
                    <a:pt x="10066" y="11650"/>
                    <a:pt x="10987" y="11708"/>
                    <a:pt x="11677" y="11794"/>
                  </a:cubicBezTo>
                </a:path>
              </a:pathLst>
            </a:custGeom>
            <a:grpFill/>
            <a:ln w="2874" cap="flat">
              <a:noFill/>
              <a:prstDash val="solid"/>
              <a:miter/>
            </a:ln>
          </p:spPr>
          <p:txBody>
            <a:bodyPr rtlCol="0" anchor="ctr"/>
            <a:lstStyle/>
            <a:p>
              <a:endParaRPr lang="en-US"/>
            </a:p>
          </p:txBody>
        </p:sp>
        <p:sp>
          <p:nvSpPr>
            <p:cNvPr id="38" name="Graphic 7">
              <a:extLst>
                <a:ext uri="{FF2B5EF4-FFF2-40B4-BE49-F238E27FC236}">
                  <a16:creationId xmlns:a16="http://schemas.microsoft.com/office/drawing/2014/main" id="{ABB9EAD4-09EF-C041-865C-EC79F83A3F34}"/>
                </a:ext>
              </a:extLst>
            </p:cNvPr>
            <p:cNvSpPr/>
            <p:nvPr/>
          </p:nvSpPr>
          <p:spPr>
            <a:xfrm>
              <a:off x="6166579" y="3424224"/>
              <a:ext cx="5320" cy="21172"/>
            </a:xfrm>
            <a:custGeom>
              <a:avLst/>
              <a:gdLst>
                <a:gd name="connsiteX0" fmla="*/ 4688 w 5320"/>
                <a:gd name="connsiteY0" fmla="*/ 144 h 21172"/>
                <a:gd name="connsiteX1" fmla="*/ 2675 w 5320"/>
                <a:gd name="connsiteY1" fmla="*/ 0 h 21172"/>
                <a:gd name="connsiteX2" fmla="*/ 633 w 5320"/>
                <a:gd name="connsiteY2" fmla="*/ 144 h 21172"/>
                <a:gd name="connsiteX3" fmla="*/ 0 w 5320"/>
                <a:gd name="connsiteY3" fmla="*/ 259 h 21172"/>
                <a:gd name="connsiteX4" fmla="*/ 0 w 5320"/>
                <a:gd name="connsiteY4" fmla="*/ 20885 h 21172"/>
                <a:gd name="connsiteX5" fmla="*/ 633 w 5320"/>
                <a:gd name="connsiteY5" fmla="*/ 21000 h 21172"/>
                <a:gd name="connsiteX6" fmla="*/ 2646 w 5320"/>
                <a:gd name="connsiteY6" fmla="*/ 21172 h 21172"/>
                <a:gd name="connsiteX7" fmla="*/ 4688 w 5320"/>
                <a:gd name="connsiteY7" fmla="*/ 21000 h 21172"/>
                <a:gd name="connsiteX8" fmla="*/ 5321 w 5320"/>
                <a:gd name="connsiteY8" fmla="*/ 20885 h 21172"/>
                <a:gd name="connsiteX9" fmla="*/ 5321 w 5320"/>
                <a:gd name="connsiteY9" fmla="*/ 259 h 21172"/>
                <a:gd name="connsiteX10" fmla="*/ 4688 w 5320"/>
                <a:gd name="connsiteY10" fmla="*/ 144 h 21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20" h="21172">
                  <a:moveTo>
                    <a:pt x="4688" y="144"/>
                  </a:moveTo>
                  <a:cubicBezTo>
                    <a:pt x="4055" y="29"/>
                    <a:pt x="3250" y="0"/>
                    <a:pt x="2675" y="0"/>
                  </a:cubicBezTo>
                  <a:cubicBezTo>
                    <a:pt x="2215" y="0"/>
                    <a:pt x="1352" y="29"/>
                    <a:pt x="633" y="144"/>
                  </a:cubicBezTo>
                  <a:lnTo>
                    <a:pt x="0" y="259"/>
                  </a:lnTo>
                  <a:lnTo>
                    <a:pt x="0" y="20885"/>
                  </a:lnTo>
                  <a:lnTo>
                    <a:pt x="633" y="21000"/>
                  </a:lnTo>
                  <a:cubicBezTo>
                    <a:pt x="1265" y="21115"/>
                    <a:pt x="2071" y="21172"/>
                    <a:pt x="2646" y="21172"/>
                  </a:cubicBezTo>
                  <a:cubicBezTo>
                    <a:pt x="3106" y="21172"/>
                    <a:pt x="3969" y="21144"/>
                    <a:pt x="4688" y="21000"/>
                  </a:cubicBezTo>
                  <a:lnTo>
                    <a:pt x="5321" y="20885"/>
                  </a:lnTo>
                  <a:lnTo>
                    <a:pt x="5321" y="259"/>
                  </a:lnTo>
                  <a:lnTo>
                    <a:pt x="4688" y="144"/>
                  </a:lnTo>
                  <a:close/>
                </a:path>
              </a:pathLst>
            </a:custGeom>
            <a:grpFill/>
            <a:ln w="2874" cap="flat">
              <a:noFill/>
              <a:prstDash val="solid"/>
              <a:miter/>
            </a:ln>
          </p:spPr>
          <p:txBody>
            <a:bodyPr rtlCol="0" anchor="ctr"/>
            <a:lstStyle/>
            <a:p>
              <a:endParaRPr lang="en-US"/>
            </a:p>
          </p:txBody>
        </p:sp>
        <p:sp>
          <p:nvSpPr>
            <p:cNvPr id="39" name="Graphic 7">
              <a:extLst>
                <a:ext uri="{FF2B5EF4-FFF2-40B4-BE49-F238E27FC236}">
                  <a16:creationId xmlns:a16="http://schemas.microsoft.com/office/drawing/2014/main" id="{07E0F0B7-32A6-6E48-9639-D6C695066995}"/>
                </a:ext>
              </a:extLst>
            </p:cNvPr>
            <p:cNvSpPr/>
            <p:nvPr/>
          </p:nvSpPr>
          <p:spPr>
            <a:xfrm>
              <a:off x="6166234"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40" name="Graphic 7">
              <a:extLst>
                <a:ext uri="{FF2B5EF4-FFF2-40B4-BE49-F238E27FC236}">
                  <a16:creationId xmlns:a16="http://schemas.microsoft.com/office/drawing/2014/main" id="{4B65F27A-45C1-D74A-B18D-5304B64A1452}"/>
                </a:ext>
              </a:extLst>
            </p:cNvPr>
            <p:cNvSpPr/>
            <p:nvPr/>
          </p:nvSpPr>
          <p:spPr>
            <a:xfrm>
              <a:off x="6095222" y="3424224"/>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6"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41" name="Graphic 7">
              <a:extLst>
                <a:ext uri="{FF2B5EF4-FFF2-40B4-BE49-F238E27FC236}">
                  <a16:creationId xmlns:a16="http://schemas.microsoft.com/office/drawing/2014/main" id="{11314693-6A90-DC48-A90C-AC177BD4F659}"/>
                </a:ext>
              </a:extLst>
            </p:cNvPr>
            <p:cNvSpPr/>
            <p:nvPr/>
          </p:nvSpPr>
          <p:spPr>
            <a:xfrm>
              <a:off x="6094906"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42" name="Graphic 7">
              <a:extLst>
                <a:ext uri="{FF2B5EF4-FFF2-40B4-BE49-F238E27FC236}">
                  <a16:creationId xmlns:a16="http://schemas.microsoft.com/office/drawing/2014/main" id="{663A3057-52D9-A540-A5EA-3DA9BF9AE7D8}"/>
                </a:ext>
              </a:extLst>
            </p:cNvPr>
            <p:cNvSpPr/>
            <p:nvPr/>
          </p:nvSpPr>
          <p:spPr>
            <a:xfrm>
              <a:off x="6061946" y="3424282"/>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5"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43" name="Graphic 7">
              <a:extLst>
                <a:ext uri="{FF2B5EF4-FFF2-40B4-BE49-F238E27FC236}">
                  <a16:creationId xmlns:a16="http://schemas.microsoft.com/office/drawing/2014/main" id="{62624187-6FFA-D945-B7C6-280A121EC0F2}"/>
                </a:ext>
              </a:extLst>
            </p:cNvPr>
            <p:cNvSpPr/>
            <p:nvPr/>
          </p:nvSpPr>
          <p:spPr>
            <a:xfrm>
              <a:off x="6061601" y="3416428"/>
              <a:ext cx="5925" cy="5925"/>
            </a:xfrm>
            <a:custGeom>
              <a:avLst/>
              <a:gdLst>
                <a:gd name="connsiteX0" fmla="*/ 2962 w 5925"/>
                <a:gd name="connsiteY0" fmla="*/ 0 h 5925"/>
                <a:gd name="connsiteX1" fmla="*/ 0 w 5925"/>
                <a:gd name="connsiteY1" fmla="*/ 2963 h 5925"/>
                <a:gd name="connsiteX2" fmla="*/ 2962 w 5925"/>
                <a:gd name="connsiteY2" fmla="*/ 5926 h 5925"/>
                <a:gd name="connsiteX3" fmla="*/ 5925 w 5925"/>
                <a:gd name="connsiteY3" fmla="*/ 2963 h 5925"/>
                <a:gd name="connsiteX4" fmla="*/ 2962 w 5925"/>
                <a:gd name="connsiteY4" fmla="*/ 0 h 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5" h="5925">
                  <a:moveTo>
                    <a:pt x="2962" y="0"/>
                  </a:moveTo>
                  <a:cubicBezTo>
                    <a:pt x="1323" y="0"/>
                    <a:pt x="0" y="1323"/>
                    <a:pt x="0" y="2963"/>
                  </a:cubicBezTo>
                  <a:cubicBezTo>
                    <a:pt x="0" y="4603"/>
                    <a:pt x="1323" y="5926"/>
                    <a:pt x="2962" y="5926"/>
                  </a:cubicBezTo>
                  <a:cubicBezTo>
                    <a:pt x="4602" y="5926"/>
                    <a:pt x="5925" y="4603"/>
                    <a:pt x="5925" y="2963"/>
                  </a:cubicBezTo>
                  <a:cubicBezTo>
                    <a:pt x="5953" y="1352"/>
                    <a:pt x="4602" y="0"/>
                    <a:pt x="2962" y="0"/>
                  </a:cubicBezTo>
                </a:path>
              </a:pathLst>
            </a:custGeom>
            <a:grpFill/>
            <a:ln w="2874" cap="flat">
              <a:noFill/>
              <a:prstDash val="solid"/>
              <a:miter/>
            </a:ln>
          </p:spPr>
          <p:txBody>
            <a:bodyPr rtlCol="0" anchor="ctr"/>
            <a:lstStyle/>
            <a:p>
              <a:endParaRPr lang="en-US"/>
            </a:p>
          </p:txBody>
        </p:sp>
        <p:sp>
          <p:nvSpPr>
            <p:cNvPr id="44" name="Graphic 7">
              <a:extLst>
                <a:ext uri="{FF2B5EF4-FFF2-40B4-BE49-F238E27FC236}">
                  <a16:creationId xmlns:a16="http://schemas.microsoft.com/office/drawing/2014/main" id="{4CD2EA69-6278-124A-BDC0-97C5C1C81AD2}"/>
                </a:ext>
              </a:extLst>
            </p:cNvPr>
            <p:cNvSpPr/>
            <p:nvPr/>
          </p:nvSpPr>
          <p:spPr>
            <a:xfrm>
              <a:off x="6000685" y="3423879"/>
              <a:ext cx="9318" cy="14786"/>
            </a:xfrm>
            <a:custGeom>
              <a:avLst/>
              <a:gdLst>
                <a:gd name="connsiteX0" fmla="*/ 1122 w 9318"/>
                <a:gd name="connsiteY0" fmla="*/ 14729 h 14786"/>
                <a:gd name="connsiteX1" fmla="*/ 1208 w 9318"/>
                <a:gd name="connsiteY1" fmla="*/ 14729 h 14786"/>
                <a:gd name="connsiteX2" fmla="*/ 2301 w 9318"/>
                <a:gd name="connsiteY2" fmla="*/ 14786 h 14786"/>
                <a:gd name="connsiteX3" fmla="*/ 2473 w 9318"/>
                <a:gd name="connsiteY3" fmla="*/ 14786 h 14786"/>
                <a:gd name="connsiteX4" fmla="*/ 2589 w 9318"/>
                <a:gd name="connsiteY4" fmla="*/ 14786 h 14786"/>
                <a:gd name="connsiteX5" fmla="*/ 9319 w 9318"/>
                <a:gd name="connsiteY5" fmla="*/ 7134 h 14786"/>
                <a:gd name="connsiteX6" fmla="*/ 4573 w 9318"/>
                <a:gd name="connsiteY6" fmla="*/ 0 h 14786"/>
                <a:gd name="connsiteX7" fmla="*/ 345 w 9318"/>
                <a:gd name="connsiteY7" fmla="*/ 5207 h 14786"/>
                <a:gd name="connsiteX8" fmla="*/ 345 w 9318"/>
                <a:gd name="connsiteY8" fmla="*/ 10960 h 14786"/>
                <a:gd name="connsiteX9" fmla="*/ 0 w 9318"/>
                <a:gd name="connsiteY9" fmla="*/ 14470 h 14786"/>
                <a:gd name="connsiteX10" fmla="*/ 575 w 9318"/>
                <a:gd name="connsiteY10" fmla="*/ 14614 h 14786"/>
                <a:gd name="connsiteX11" fmla="*/ 661 w 9318"/>
                <a:gd name="connsiteY11" fmla="*/ 14643 h 14786"/>
                <a:gd name="connsiteX12" fmla="*/ 1122 w 9318"/>
                <a:gd name="connsiteY12" fmla="*/ 14729 h 1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18" h="14786">
                  <a:moveTo>
                    <a:pt x="1122" y="14729"/>
                  </a:moveTo>
                  <a:lnTo>
                    <a:pt x="1208" y="14729"/>
                  </a:lnTo>
                  <a:cubicBezTo>
                    <a:pt x="1553" y="14757"/>
                    <a:pt x="1927" y="14786"/>
                    <a:pt x="2301" y="14786"/>
                  </a:cubicBezTo>
                  <a:lnTo>
                    <a:pt x="2473" y="14786"/>
                  </a:lnTo>
                  <a:lnTo>
                    <a:pt x="2589" y="14786"/>
                  </a:lnTo>
                  <a:cubicBezTo>
                    <a:pt x="7047" y="14786"/>
                    <a:pt x="9319" y="12226"/>
                    <a:pt x="9319" y="7134"/>
                  </a:cubicBezTo>
                  <a:cubicBezTo>
                    <a:pt x="9319" y="2129"/>
                    <a:pt x="7909" y="0"/>
                    <a:pt x="4573" y="0"/>
                  </a:cubicBezTo>
                  <a:cubicBezTo>
                    <a:pt x="1841" y="0"/>
                    <a:pt x="345" y="1841"/>
                    <a:pt x="345" y="5207"/>
                  </a:cubicBezTo>
                  <a:lnTo>
                    <a:pt x="345" y="10960"/>
                  </a:lnTo>
                  <a:cubicBezTo>
                    <a:pt x="345" y="11938"/>
                    <a:pt x="288" y="13521"/>
                    <a:pt x="0" y="14470"/>
                  </a:cubicBezTo>
                  <a:cubicBezTo>
                    <a:pt x="144" y="14527"/>
                    <a:pt x="345" y="14556"/>
                    <a:pt x="575" y="14614"/>
                  </a:cubicBezTo>
                  <a:lnTo>
                    <a:pt x="661" y="14643"/>
                  </a:lnTo>
                  <a:cubicBezTo>
                    <a:pt x="748" y="14671"/>
                    <a:pt x="949" y="14700"/>
                    <a:pt x="1122" y="14729"/>
                  </a:cubicBezTo>
                </a:path>
              </a:pathLst>
            </a:custGeom>
            <a:grpFill/>
            <a:ln w="2874" cap="flat">
              <a:noFill/>
              <a:prstDash val="solid"/>
              <a:miter/>
            </a:ln>
          </p:spPr>
          <p:txBody>
            <a:bodyPr rtlCol="0" anchor="ctr"/>
            <a:lstStyle/>
            <a:p>
              <a:endParaRPr lang="en-US"/>
            </a:p>
          </p:txBody>
        </p:sp>
        <p:sp>
          <p:nvSpPr>
            <p:cNvPr id="45" name="Graphic 7">
              <a:extLst>
                <a:ext uri="{FF2B5EF4-FFF2-40B4-BE49-F238E27FC236}">
                  <a16:creationId xmlns:a16="http://schemas.microsoft.com/office/drawing/2014/main" id="{40C786DD-8B27-8444-9FF2-BFD5851AA759}"/>
                </a:ext>
              </a:extLst>
            </p:cNvPr>
            <p:cNvSpPr/>
            <p:nvPr/>
          </p:nvSpPr>
          <p:spPr>
            <a:xfrm>
              <a:off x="5980466" y="3405957"/>
              <a:ext cx="45586" cy="45595"/>
            </a:xfrm>
            <a:custGeom>
              <a:avLst/>
              <a:gdLst>
                <a:gd name="connsiteX0" fmla="*/ 11476 w 45586"/>
                <a:gd name="connsiteY0" fmla="*/ 38289 h 45595"/>
                <a:gd name="connsiteX1" fmla="*/ 12223 w 45586"/>
                <a:gd name="connsiteY1" fmla="*/ 35297 h 45595"/>
                <a:gd name="connsiteX2" fmla="*/ 12223 w 45586"/>
                <a:gd name="connsiteY2" fmla="*/ 35297 h 45595"/>
                <a:gd name="connsiteX3" fmla="*/ 12223 w 45586"/>
                <a:gd name="connsiteY3" fmla="*/ 2589 h 45595"/>
                <a:gd name="connsiteX4" fmla="*/ 0 w 45586"/>
                <a:gd name="connsiteY4" fmla="*/ 22783 h 45595"/>
                <a:gd name="connsiteX5" fmla="*/ 22779 w 45586"/>
                <a:gd name="connsiteY5" fmla="*/ 45595 h 45595"/>
                <a:gd name="connsiteX6" fmla="*/ 45587 w 45586"/>
                <a:gd name="connsiteY6" fmla="*/ 22783 h 45595"/>
                <a:gd name="connsiteX7" fmla="*/ 22779 w 45586"/>
                <a:gd name="connsiteY7" fmla="*/ 0 h 45595"/>
                <a:gd name="connsiteX8" fmla="*/ 20421 w 45586"/>
                <a:gd name="connsiteY8" fmla="*/ 115 h 45595"/>
                <a:gd name="connsiteX9" fmla="*/ 20421 w 45586"/>
                <a:gd name="connsiteY9" fmla="*/ 13204 h 45595"/>
                <a:gd name="connsiteX10" fmla="*/ 26662 w 45586"/>
                <a:gd name="connsiteY10" fmla="*/ 10903 h 45595"/>
                <a:gd name="connsiteX11" fmla="*/ 37965 w 45586"/>
                <a:gd name="connsiteY11" fmla="*/ 24883 h 45595"/>
                <a:gd name="connsiteX12" fmla="*/ 22290 w 45586"/>
                <a:gd name="connsiteY12" fmla="*/ 39756 h 45595"/>
                <a:gd name="connsiteX13" fmla="*/ 18781 w 45586"/>
                <a:gd name="connsiteY13" fmla="*/ 39554 h 45595"/>
                <a:gd name="connsiteX14" fmla="*/ 18666 w 45586"/>
                <a:gd name="connsiteY14" fmla="*/ 39554 h 45595"/>
                <a:gd name="connsiteX15" fmla="*/ 12109 w 45586"/>
                <a:gd name="connsiteY15" fmla="*/ 38461 h 45595"/>
                <a:gd name="connsiteX16" fmla="*/ 11476 w 45586"/>
                <a:gd name="connsiteY16" fmla="*/ 38289 h 45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586" h="45595">
                  <a:moveTo>
                    <a:pt x="11476" y="38289"/>
                  </a:moveTo>
                  <a:cubicBezTo>
                    <a:pt x="12281" y="37310"/>
                    <a:pt x="12223" y="35297"/>
                    <a:pt x="12223" y="35297"/>
                  </a:cubicBezTo>
                  <a:lnTo>
                    <a:pt x="12223" y="35297"/>
                  </a:lnTo>
                  <a:lnTo>
                    <a:pt x="12223" y="2589"/>
                  </a:lnTo>
                  <a:cubicBezTo>
                    <a:pt x="4947" y="6386"/>
                    <a:pt x="0" y="14009"/>
                    <a:pt x="0" y="22783"/>
                  </a:cubicBezTo>
                  <a:cubicBezTo>
                    <a:pt x="0" y="35383"/>
                    <a:pt x="10210" y="45595"/>
                    <a:pt x="22779" y="45595"/>
                  </a:cubicBezTo>
                  <a:cubicBezTo>
                    <a:pt x="35376" y="45595"/>
                    <a:pt x="45587" y="35383"/>
                    <a:pt x="45587" y="22783"/>
                  </a:cubicBezTo>
                  <a:cubicBezTo>
                    <a:pt x="45587" y="10184"/>
                    <a:pt x="35376" y="0"/>
                    <a:pt x="22779" y="0"/>
                  </a:cubicBezTo>
                  <a:cubicBezTo>
                    <a:pt x="21974" y="0"/>
                    <a:pt x="21197" y="29"/>
                    <a:pt x="20421" y="115"/>
                  </a:cubicBezTo>
                  <a:lnTo>
                    <a:pt x="20421" y="13204"/>
                  </a:lnTo>
                  <a:cubicBezTo>
                    <a:pt x="21830" y="11766"/>
                    <a:pt x="24131" y="10903"/>
                    <a:pt x="26662" y="10903"/>
                  </a:cubicBezTo>
                  <a:cubicBezTo>
                    <a:pt x="33737" y="10903"/>
                    <a:pt x="37965" y="16138"/>
                    <a:pt x="37965" y="24883"/>
                  </a:cubicBezTo>
                  <a:cubicBezTo>
                    <a:pt x="37965" y="34060"/>
                    <a:pt x="31954" y="39756"/>
                    <a:pt x="22290" y="39756"/>
                  </a:cubicBezTo>
                  <a:cubicBezTo>
                    <a:pt x="21197" y="39756"/>
                    <a:pt x="19989" y="39698"/>
                    <a:pt x="18781" y="39554"/>
                  </a:cubicBezTo>
                  <a:lnTo>
                    <a:pt x="18666" y="39554"/>
                  </a:lnTo>
                  <a:cubicBezTo>
                    <a:pt x="16135" y="39410"/>
                    <a:pt x="12281" y="38490"/>
                    <a:pt x="12109" y="38461"/>
                  </a:cubicBezTo>
                  <a:lnTo>
                    <a:pt x="11476" y="38289"/>
                  </a:lnTo>
                  <a:close/>
                </a:path>
              </a:pathLst>
            </a:custGeom>
            <a:grpFill/>
            <a:ln w="2874" cap="flat">
              <a:noFill/>
              <a:prstDash val="solid"/>
              <a:miter/>
            </a:ln>
          </p:spPr>
          <p:txBody>
            <a:bodyPr rtlCol="0" anchor="ctr"/>
            <a:lstStyle/>
            <a:p>
              <a:endParaRPr lang="en-US"/>
            </a:p>
          </p:txBody>
        </p:sp>
      </p:grpSp>
    </p:spTree>
    <p:extLst>
      <p:ext uri="{BB962C8B-B14F-4D97-AF65-F5344CB8AC3E}">
        <p14:creationId xmlns:p14="http://schemas.microsoft.com/office/powerpoint/2010/main" val="21269693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Content Text - Option 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0E913-BB54-1D4C-A21C-C47D0431891C}"/>
              </a:ext>
            </a:extLst>
          </p:cNvPr>
          <p:cNvSpPr>
            <a:spLocks noGrp="1"/>
          </p:cNvSpPr>
          <p:nvPr>
            <p:ph type="title"/>
          </p:nvPr>
        </p:nvSpPr>
        <p:spPr>
          <a:xfrm>
            <a:off x="184223" y="243361"/>
            <a:ext cx="11680945" cy="638016"/>
          </a:xfrm>
          <a:prstGeom prst="rect">
            <a:avLst/>
          </a:prstGeom>
        </p:spPr>
        <p:txBody>
          <a:bodyPr anchor="t">
            <a:normAutofit/>
          </a:bodyPr>
          <a:lstStyle>
            <a:lvl1pPr>
              <a:lnSpc>
                <a:spcPct val="100000"/>
              </a:lnSpc>
              <a:defRPr sz="2400"/>
            </a:lvl1pPr>
          </a:lstStyle>
          <a:p>
            <a:r>
              <a:rPr lang="en-GB"/>
              <a:t>Click to edit Master title style</a:t>
            </a:r>
            <a:endParaRPr lang="en-US"/>
          </a:p>
        </p:txBody>
      </p:sp>
      <p:sp>
        <p:nvSpPr>
          <p:cNvPr id="24" name="TextBox 23">
            <a:extLst>
              <a:ext uri="{FF2B5EF4-FFF2-40B4-BE49-F238E27FC236}">
                <a16:creationId xmlns:a16="http://schemas.microsoft.com/office/drawing/2014/main" id="{67C5A97E-47B7-F74F-95B2-9C5F4FC4947B}"/>
              </a:ext>
            </a:extLst>
          </p:cNvPr>
          <p:cNvSpPr txBox="1"/>
          <p:nvPr userDrawn="1"/>
        </p:nvSpPr>
        <p:spPr>
          <a:xfrm>
            <a:off x="184224" y="6417378"/>
            <a:ext cx="9523828" cy="166199"/>
          </a:xfrm>
          <a:prstGeom prst="rect">
            <a:avLst/>
          </a:prstGeom>
          <a:noFill/>
        </p:spPr>
        <p:txBody>
          <a:bodyPr wrap="square" rtlCol="0">
            <a:spAutoFit/>
          </a:bodyPr>
          <a:lstStyle/>
          <a:p>
            <a:r>
              <a:rPr lang="en-GB" sz="480" b="1">
                <a:solidFill>
                  <a:srgbClr val="003D46"/>
                </a:solidFill>
                <a:latin typeface="Arial" panose="020B0604020202020204" pitchFamily="34" charset="0"/>
                <a:cs typeface="Arial" panose="020B0604020202020204" pitchFamily="34" charset="0"/>
              </a:rPr>
              <a:t>All content within this presentation, both physically and intellectual is the exclusive property of </a:t>
            </a:r>
            <a:r>
              <a:rPr lang="en-GB" sz="480" b="1" err="1">
                <a:solidFill>
                  <a:srgbClr val="003D46"/>
                </a:solidFill>
                <a:latin typeface="Arial" panose="020B0604020202020204" pitchFamily="34" charset="0"/>
                <a:cs typeface="Arial" panose="020B0604020202020204" pitchFamily="34" charset="0"/>
              </a:rPr>
              <a:t>Bioiberica</a:t>
            </a:r>
            <a:r>
              <a:rPr lang="en-GB" sz="480" b="1">
                <a:solidFill>
                  <a:srgbClr val="003D46"/>
                </a:solidFill>
                <a:latin typeface="Arial" panose="020B0604020202020204" pitchFamily="34" charset="0"/>
                <a:cs typeface="Arial" panose="020B0604020202020204" pitchFamily="34" charset="0"/>
              </a:rPr>
              <a:t>. This presentation may not be distributed in full or in part to any person or third party without the written permission of </a:t>
            </a:r>
            <a:r>
              <a:rPr lang="en-GB" sz="480" b="1" err="1">
                <a:solidFill>
                  <a:srgbClr val="003D46"/>
                </a:solidFill>
                <a:latin typeface="Arial" panose="020B0604020202020204" pitchFamily="34" charset="0"/>
                <a:cs typeface="Arial" panose="020B0604020202020204" pitchFamily="34" charset="0"/>
              </a:rPr>
              <a:t>Bioiberica</a:t>
            </a:r>
            <a:r>
              <a:rPr lang="en-GB" sz="480" b="1">
                <a:solidFill>
                  <a:srgbClr val="003D46"/>
                </a:solidFill>
                <a:latin typeface="Arial" panose="020B0604020202020204" pitchFamily="34" charset="0"/>
                <a:cs typeface="Arial" panose="020B0604020202020204" pitchFamily="34" charset="0"/>
              </a:rPr>
              <a:t>. ©2022</a:t>
            </a:r>
          </a:p>
        </p:txBody>
      </p:sp>
      <p:sp>
        <p:nvSpPr>
          <p:cNvPr id="33" name="Text Placeholder 32">
            <a:extLst>
              <a:ext uri="{FF2B5EF4-FFF2-40B4-BE49-F238E27FC236}">
                <a16:creationId xmlns:a16="http://schemas.microsoft.com/office/drawing/2014/main" id="{D9766FB4-E425-794D-B3A4-6A69E4AFA7EA}"/>
              </a:ext>
            </a:extLst>
          </p:cNvPr>
          <p:cNvSpPr>
            <a:spLocks noGrp="1"/>
          </p:cNvSpPr>
          <p:nvPr>
            <p:ph type="body" sz="quarter" idx="11"/>
          </p:nvPr>
        </p:nvSpPr>
        <p:spPr>
          <a:xfrm>
            <a:off x="4077361" y="2190042"/>
            <a:ext cx="3847439" cy="2417977"/>
          </a:xfrm>
        </p:spPr>
        <p:txBody>
          <a:bodyPr/>
          <a:lstStyle>
            <a:lvl1pPr marL="0" indent="0">
              <a:spcBef>
                <a:spcPts val="500"/>
              </a:spcBef>
              <a:spcAft>
                <a:spcPts val="500"/>
              </a:spcAft>
              <a:buNone/>
              <a:defRPr sz="2000" b="1"/>
            </a:lvl1pPr>
            <a:lvl2pPr marL="15875" indent="0">
              <a:lnSpc>
                <a:spcPct val="100000"/>
              </a:lnSpc>
              <a:spcBef>
                <a:spcPts val="500"/>
              </a:spcBef>
              <a:spcAft>
                <a:spcPts val="500"/>
              </a:spcAft>
              <a:buNone/>
              <a:tabLst/>
              <a:defRPr sz="1400"/>
            </a:lvl2pPr>
            <a:lvl3pPr marL="233363" indent="-217488">
              <a:lnSpc>
                <a:spcPct val="100000"/>
              </a:lnSpc>
              <a:spcBef>
                <a:spcPts val="500"/>
              </a:spcBef>
              <a:spcAft>
                <a:spcPts val="500"/>
              </a:spcAft>
              <a:tabLst/>
              <a:defRPr sz="1400" b="1"/>
            </a:lvl3pPr>
          </a:lstStyle>
          <a:p>
            <a:pPr lvl="0"/>
            <a:r>
              <a:rPr lang="en-GB"/>
              <a:t>Click to edit Master text styles</a:t>
            </a:r>
          </a:p>
          <a:p>
            <a:pPr lvl="1"/>
            <a:r>
              <a:rPr lang="en-GB"/>
              <a:t>Second level</a:t>
            </a:r>
          </a:p>
          <a:p>
            <a:pPr lvl="2"/>
            <a:r>
              <a:rPr lang="en-GB"/>
              <a:t>Third level</a:t>
            </a:r>
            <a:endParaRPr lang="en-US"/>
          </a:p>
        </p:txBody>
      </p:sp>
      <p:sp>
        <p:nvSpPr>
          <p:cNvPr id="38" name="Text Placeholder 32">
            <a:extLst>
              <a:ext uri="{FF2B5EF4-FFF2-40B4-BE49-F238E27FC236}">
                <a16:creationId xmlns:a16="http://schemas.microsoft.com/office/drawing/2014/main" id="{10135E3A-E511-744A-8AFC-953E375E4BB7}"/>
              </a:ext>
            </a:extLst>
          </p:cNvPr>
          <p:cNvSpPr>
            <a:spLocks noGrp="1"/>
          </p:cNvSpPr>
          <p:nvPr>
            <p:ph type="body" sz="quarter" idx="12"/>
          </p:nvPr>
        </p:nvSpPr>
        <p:spPr>
          <a:xfrm>
            <a:off x="8022828" y="2190043"/>
            <a:ext cx="3847439" cy="1744100"/>
          </a:xfrm>
        </p:spPr>
        <p:txBody>
          <a:bodyPr/>
          <a:lstStyle>
            <a:lvl1pPr marL="0" indent="0">
              <a:spcBef>
                <a:spcPts val="500"/>
              </a:spcBef>
              <a:spcAft>
                <a:spcPts val="500"/>
              </a:spcAft>
              <a:buNone/>
              <a:defRPr sz="2000" b="1"/>
            </a:lvl1pPr>
            <a:lvl2pPr marL="15875" indent="0">
              <a:lnSpc>
                <a:spcPct val="100000"/>
              </a:lnSpc>
              <a:spcBef>
                <a:spcPts val="500"/>
              </a:spcBef>
              <a:spcAft>
                <a:spcPts val="500"/>
              </a:spcAft>
              <a:buNone/>
              <a:tabLst/>
              <a:defRPr sz="1400"/>
            </a:lvl2pPr>
            <a:lvl3pPr marL="233363" indent="-217488">
              <a:lnSpc>
                <a:spcPct val="100000"/>
              </a:lnSpc>
              <a:spcBef>
                <a:spcPts val="500"/>
              </a:spcBef>
              <a:spcAft>
                <a:spcPts val="500"/>
              </a:spcAft>
              <a:tabLst/>
              <a:defRPr sz="1400" b="1"/>
            </a:lvl3pPr>
          </a:lstStyle>
          <a:p>
            <a:pPr lvl="0"/>
            <a:r>
              <a:rPr lang="en-GB"/>
              <a:t>Click to edit Master text styles</a:t>
            </a:r>
          </a:p>
          <a:p>
            <a:pPr lvl="1"/>
            <a:r>
              <a:rPr lang="en-GB"/>
              <a:t>Second level</a:t>
            </a:r>
          </a:p>
          <a:p>
            <a:pPr lvl="2"/>
            <a:r>
              <a:rPr lang="en-GB"/>
              <a:t>Third level</a:t>
            </a:r>
            <a:endParaRPr lang="en-US"/>
          </a:p>
        </p:txBody>
      </p:sp>
      <p:sp>
        <p:nvSpPr>
          <p:cNvPr id="39" name="Text Placeholder 32">
            <a:extLst>
              <a:ext uri="{FF2B5EF4-FFF2-40B4-BE49-F238E27FC236}">
                <a16:creationId xmlns:a16="http://schemas.microsoft.com/office/drawing/2014/main" id="{F8C786FA-8CB1-464E-9926-E4C5C5F7923E}"/>
              </a:ext>
            </a:extLst>
          </p:cNvPr>
          <p:cNvSpPr>
            <a:spLocks noGrp="1"/>
          </p:cNvSpPr>
          <p:nvPr>
            <p:ph type="body" sz="quarter" idx="13"/>
          </p:nvPr>
        </p:nvSpPr>
        <p:spPr>
          <a:xfrm>
            <a:off x="8022828" y="3940621"/>
            <a:ext cx="3847439" cy="2346120"/>
          </a:xfrm>
        </p:spPr>
        <p:txBody>
          <a:bodyPr/>
          <a:lstStyle>
            <a:lvl1pPr marL="0" indent="0">
              <a:spcBef>
                <a:spcPts val="500"/>
              </a:spcBef>
              <a:spcAft>
                <a:spcPts val="500"/>
              </a:spcAft>
              <a:buNone/>
              <a:defRPr sz="2000" b="1"/>
            </a:lvl1pPr>
            <a:lvl2pPr marL="15875" indent="0">
              <a:lnSpc>
                <a:spcPct val="100000"/>
              </a:lnSpc>
              <a:spcBef>
                <a:spcPts val="500"/>
              </a:spcBef>
              <a:spcAft>
                <a:spcPts val="500"/>
              </a:spcAft>
              <a:buNone/>
              <a:tabLst/>
              <a:defRPr sz="1400"/>
            </a:lvl2pPr>
            <a:lvl3pPr marL="233363" indent="-217488">
              <a:lnSpc>
                <a:spcPct val="100000"/>
              </a:lnSpc>
              <a:spcBef>
                <a:spcPts val="500"/>
              </a:spcBef>
              <a:spcAft>
                <a:spcPts val="500"/>
              </a:spcAft>
              <a:tabLst/>
              <a:defRPr sz="1400" b="1"/>
            </a:lvl3pPr>
          </a:lstStyle>
          <a:p>
            <a:pPr lvl="0"/>
            <a:r>
              <a:rPr lang="en-GB"/>
              <a:t>Click to edit Master text styles</a:t>
            </a:r>
          </a:p>
          <a:p>
            <a:pPr lvl="1"/>
            <a:r>
              <a:rPr lang="en-GB"/>
              <a:t>Second level</a:t>
            </a:r>
          </a:p>
          <a:p>
            <a:pPr lvl="2"/>
            <a:r>
              <a:rPr lang="en-GB"/>
              <a:t>Third level</a:t>
            </a:r>
            <a:endParaRPr lang="en-US"/>
          </a:p>
        </p:txBody>
      </p:sp>
      <p:sp>
        <p:nvSpPr>
          <p:cNvPr id="40" name="Text Placeholder 32">
            <a:extLst>
              <a:ext uri="{FF2B5EF4-FFF2-40B4-BE49-F238E27FC236}">
                <a16:creationId xmlns:a16="http://schemas.microsoft.com/office/drawing/2014/main" id="{158602B8-0246-8A41-9ECC-CB2E1461FC53}"/>
              </a:ext>
            </a:extLst>
          </p:cNvPr>
          <p:cNvSpPr>
            <a:spLocks noGrp="1"/>
          </p:cNvSpPr>
          <p:nvPr>
            <p:ph type="body" sz="quarter" idx="14"/>
          </p:nvPr>
        </p:nvSpPr>
        <p:spPr>
          <a:xfrm>
            <a:off x="4077361" y="4831643"/>
            <a:ext cx="3847439" cy="1418288"/>
          </a:xfrm>
        </p:spPr>
        <p:txBody>
          <a:bodyPr/>
          <a:lstStyle>
            <a:lvl1pPr marL="0" indent="0">
              <a:spcBef>
                <a:spcPts val="500"/>
              </a:spcBef>
              <a:spcAft>
                <a:spcPts val="500"/>
              </a:spcAft>
              <a:buNone/>
              <a:defRPr sz="2000" b="1"/>
            </a:lvl1pPr>
            <a:lvl2pPr marL="15875" indent="0">
              <a:lnSpc>
                <a:spcPct val="100000"/>
              </a:lnSpc>
              <a:spcBef>
                <a:spcPts val="500"/>
              </a:spcBef>
              <a:spcAft>
                <a:spcPts val="500"/>
              </a:spcAft>
              <a:buNone/>
              <a:tabLst/>
              <a:defRPr sz="1400"/>
            </a:lvl2pPr>
            <a:lvl3pPr marL="233363" indent="-217488">
              <a:lnSpc>
                <a:spcPct val="100000"/>
              </a:lnSpc>
              <a:spcBef>
                <a:spcPts val="500"/>
              </a:spcBef>
              <a:spcAft>
                <a:spcPts val="500"/>
              </a:spcAft>
              <a:tabLst/>
              <a:defRPr sz="1400" b="1"/>
            </a:lvl3pPr>
          </a:lstStyle>
          <a:p>
            <a:pPr lvl="0"/>
            <a:r>
              <a:rPr lang="en-GB"/>
              <a:t>Click to edit Master text styles</a:t>
            </a:r>
          </a:p>
          <a:p>
            <a:pPr lvl="1"/>
            <a:r>
              <a:rPr lang="en-GB"/>
              <a:t>Second level</a:t>
            </a:r>
          </a:p>
          <a:p>
            <a:pPr lvl="2"/>
            <a:r>
              <a:rPr lang="en-GB"/>
              <a:t>Third level</a:t>
            </a:r>
            <a:endParaRPr lang="en-US"/>
          </a:p>
        </p:txBody>
      </p:sp>
      <p:cxnSp>
        <p:nvCxnSpPr>
          <p:cNvPr id="25" name="Straight Connector 24">
            <a:extLst>
              <a:ext uri="{FF2B5EF4-FFF2-40B4-BE49-F238E27FC236}">
                <a16:creationId xmlns:a16="http://schemas.microsoft.com/office/drawing/2014/main" id="{CCF482CE-2067-E848-B018-6B9B5E945164}"/>
              </a:ext>
            </a:extLst>
          </p:cNvPr>
          <p:cNvCxnSpPr/>
          <p:nvPr userDrawn="1"/>
        </p:nvCxnSpPr>
        <p:spPr>
          <a:xfrm>
            <a:off x="281354" y="6358597"/>
            <a:ext cx="11605846" cy="0"/>
          </a:xfrm>
          <a:prstGeom prst="line">
            <a:avLst/>
          </a:prstGeom>
          <a:ln w="6350">
            <a:solidFill>
              <a:srgbClr val="003D46"/>
            </a:solidFill>
          </a:ln>
        </p:spPr>
        <p:style>
          <a:lnRef idx="1">
            <a:schemeClr val="accent1"/>
          </a:lnRef>
          <a:fillRef idx="0">
            <a:schemeClr val="accent1"/>
          </a:fillRef>
          <a:effectRef idx="0">
            <a:schemeClr val="accent1"/>
          </a:effectRef>
          <a:fontRef idx="minor">
            <a:schemeClr val="tx1"/>
          </a:fontRef>
        </p:style>
      </p:cxnSp>
      <p:grpSp>
        <p:nvGrpSpPr>
          <p:cNvPr id="26" name="Graphic 7">
            <a:extLst>
              <a:ext uri="{FF2B5EF4-FFF2-40B4-BE49-F238E27FC236}">
                <a16:creationId xmlns:a16="http://schemas.microsoft.com/office/drawing/2014/main" id="{F6458FBC-D7ED-8D43-98D6-AA072F0E6CA2}"/>
              </a:ext>
            </a:extLst>
          </p:cNvPr>
          <p:cNvGrpSpPr/>
          <p:nvPr userDrawn="1"/>
        </p:nvGrpSpPr>
        <p:grpSpPr>
          <a:xfrm>
            <a:off x="11118683" y="6430454"/>
            <a:ext cx="776190" cy="153123"/>
            <a:chOff x="5980466" y="3405957"/>
            <a:chExt cx="231124" cy="45595"/>
          </a:xfrm>
          <a:solidFill>
            <a:srgbClr val="003D46"/>
          </a:solidFill>
        </p:grpSpPr>
        <p:sp>
          <p:nvSpPr>
            <p:cNvPr id="27" name="Graphic 7">
              <a:extLst>
                <a:ext uri="{FF2B5EF4-FFF2-40B4-BE49-F238E27FC236}">
                  <a16:creationId xmlns:a16="http://schemas.microsoft.com/office/drawing/2014/main" id="{9D27BA91-77D4-0246-89D4-9BD6CBD66584}"/>
                </a:ext>
              </a:extLst>
            </p:cNvPr>
            <p:cNvSpPr/>
            <p:nvPr/>
          </p:nvSpPr>
          <p:spPr>
            <a:xfrm>
              <a:off x="6038218" y="3416918"/>
              <a:ext cx="19327" cy="28622"/>
            </a:xfrm>
            <a:custGeom>
              <a:avLst/>
              <a:gdLst>
                <a:gd name="connsiteX0" fmla="*/ 14697 w 19327"/>
                <a:gd name="connsiteY0" fmla="*/ 13117 h 28622"/>
                <a:gd name="connsiteX1" fmla="*/ 17602 w 19327"/>
                <a:gd name="connsiteY1" fmla="*/ 7594 h 28622"/>
                <a:gd name="connsiteX2" fmla="*/ 6989 w 19327"/>
                <a:gd name="connsiteY2" fmla="*/ 0 h 28622"/>
                <a:gd name="connsiteX3" fmla="*/ 604 w 19327"/>
                <a:gd name="connsiteY3" fmla="*/ 431 h 28622"/>
                <a:gd name="connsiteX4" fmla="*/ 0 w 19327"/>
                <a:gd name="connsiteY4" fmla="*/ 546 h 28622"/>
                <a:gd name="connsiteX5" fmla="*/ 0 w 19327"/>
                <a:gd name="connsiteY5" fmla="*/ 28076 h 28622"/>
                <a:gd name="connsiteX6" fmla="*/ 661 w 19327"/>
                <a:gd name="connsiteY6" fmla="*/ 28162 h 28622"/>
                <a:gd name="connsiteX7" fmla="*/ 7248 w 19327"/>
                <a:gd name="connsiteY7" fmla="*/ 28623 h 28622"/>
                <a:gd name="connsiteX8" fmla="*/ 19327 w 19327"/>
                <a:gd name="connsiteY8" fmla="*/ 20166 h 28622"/>
                <a:gd name="connsiteX9" fmla="*/ 14697 w 19327"/>
                <a:gd name="connsiteY9" fmla="*/ 13117 h 28622"/>
                <a:gd name="connsiteX10" fmla="*/ 5407 w 19327"/>
                <a:gd name="connsiteY10" fmla="*/ 11363 h 28622"/>
                <a:gd name="connsiteX11" fmla="*/ 5407 w 19327"/>
                <a:gd name="connsiteY11" fmla="*/ 4516 h 28622"/>
                <a:gd name="connsiteX12" fmla="*/ 7363 w 19327"/>
                <a:gd name="connsiteY12" fmla="*/ 4459 h 28622"/>
                <a:gd name="connsiteX13" fmla="*/ 12137 w 19327"/>
                <a:gd name="connsiteY13" fmla="*/ 7824 h 28622"/>
                <a:gd name="connsiteX14" fmla="*/ 7478 w 19327"/>
                <a:gd name="connsiteY14" fmla="*/ 11363 h 28622"/>
                <a:gd name="connsiteX15" fmla="*/ 5407 w 19327"/>
                <a:gd name="connsiteY15" fmla="*/ 11363 h 28622"/>
                <a:gd name="connsiteX16" fmla="*/ 13662 w 19327"/>
                <a:gd name="connsiteY16" fmla="*/ 20022 h 28622"/>
                <a:gd name="connsiteX17" fmla="*/ 7650 w 19327"/>
                <a:gd name="connsiteY17" fmla="*/ 23934 h 28622"/>
                <a:gd name="connsiteX18" fmla="*/ 5407 w 19327"/>
                <a:gd name="connsiteY18" fmla="*/ 23876 h 28622"/>
                <a:gd name="connsiteX19" fmla="*/ 5407 w 19327"/>
                <a:gd name="connsiteY19" fmla="*/ 15994 h 28622"/>
                <a:gd name="connsiteX20" fmla="*/ 7881 w 19327"/>
                <a:gd name="connsiteY20" fmla="*/ 15994 h 28622"/>
                <a:gd name="connsiteX21" fmla="*/ 13662 w 19327"/>
                <a:gd name="connsiteY21" fmla="*/ 20022 h 2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27" h="28622">
                  <a:moveTo>
                    <a:pt x="14697" y="13117"/>
                  </a:moveTo>
                  <a:cubicBezTo>
                    <a:pt x="16250" y="12053"/>
                    <a:pt x="17602" y="10212"/>
                    <a:pt x="17602" y="7594"/>
                  </a:cubicBezTo>
                  <a:cubicBezTo>
                    <a:pt x="17602" y="1323"/>
                    <a:pt x="11821" y="0"/>
                    <a:pt x="6989" y="0"/>
                  </a:cubicBezTo>
                  <a:cubicBezTo>
                    <a:pt x="4429" y="0"/>
                    <a:pt x="1870" y="172"/>
                    <a:pt x="604" y="431"/>
                  </a:cubicBezTo>
                  <a:lnTo>
                    <a:pt x="0" y="546"/>
                  </a:lnTo>
                  <a:lnTo>
                    <a:pt x="0" y="28076"/>
                  </a:lnTo>
                  <a:lnTo>
                    <a:pt x="661" y="28162"/>
                  </a:lnTo>
                  <a:cubicBezTo>
                    <a:pt x="2905" y="28450"/>
                    <a:pt x="5350" y="28623"/>
                    <a:pt x="7248" y="28623"/>
                  </a:cubicBezTo>
                  <a:cubicBezTo>
                    <a:pt x="17774" y="28623"/>
                    <a:pt x="19327" y="23330"/>
                    <a:pt x="19327" y="20166"/>
                  </a:cubicBezTo>
                  <a:cubicBezTo>
                    <a:pt x="19327" y="16771"/>
                    <a:pt x="17602" y="14239"/>
                    <a:pt x="14697" y="13117"/>
                  </a:cubicBezTo>
                  <a:moveTo>
                    <a:pt x="5407" y="11363"/>
                  </a:moveTo>
                  <a:lnTo>
                    <a:pt x="5407" y="4516"/>
                  </a:lnTo>
                  <a:cubicBezTo>
                    <a:pt x="5925" y="4459"/>
                    <a:pt x="6557" y="4459"/>
                    <a:pt x="7363" y="4459"/>
                  </a:cubicBezTo>
                  <a:cubicBezTo>
                    <a:pt x="9549" y="4459"/>
                    <a:pt x="12137" y="5034"/>
                    <a:pt x="12137" y="7824"/>
                  </a:cubicBezTo>
                  <a:cubicBezTo>
                    <a:pt x="12137" y="10212"/>
                    <a:pt x="10613" y="11363"/>
                    <a:pt x="7478" y="11363"/>
                  </a:cubicBezTo>
                  <a:lnTo>
                    <a:pt x="5407" y="11363"/>
                  </a:lnTo>
                  <a:close/>
                  <a:moveTo>
                    <a:pt x="13662" y="20022"/>
                  </a:moveTo>
                  <a:cubicBezTo>
                    <a:pt x="13662" y="21690"/>
                    <a:pt x="13029" y="23934"/>
                    <a:pt x="7650" y="23934"/>
                  </a:cubicBezTo>
                  <a:cubicBezTo>
                    <a:pt x="7104" y="23934"/>
                    <a:pt x="6155" y="23934"/>
                    <a:pt x="5407" y="23876"/>
                  </a:cubicBezTo>
                  <a:lnTo>
                    <a:pt x="5407" y="15994"/>
                  </a:lnTo>
                  <a:lnTo>
                    <a:pt x="7881" y="15994"/>
                  </a:lnTo>
                  <a:cubicBezTo>
                    <a:pt x="13057" y="15965"/>
                    <a:pt x="13662" y="18267"/>
                    <a:pt x="13662" y="20022"/>
                  </a:cubicBezTo>
                </a:path>
              </a:pathLst>
            </a:custGeom>
            <a:grpFill/>
            <a:ln w="2874" cap="flat">
              <a:noFill/>
              <a:prstDash val="solid"/>
              <a:miter/>
            </a:ln>
          </p:spPr>
          <p:txBody>
            <a:bodyPr rtlCol="0" anchor="ctr"/>
            <a:lstStyle/>
            <a:p>
              <a:endParaRPr lang="en-US"/>
            </a:p>
          </p:txBody>
        </p:sp>
        <p:sp>
          <p:nvSpPr>
            <p:cNvPr id="28" name="Graphic 7">
              <a:extLst>
                <a:ext uri="{FF2B5EF4-FFF2-40B4-BE49-F238E27FC236}">
                  <a16:creationId xmlns:a16="http://schemas.microsoft.com/office/drawing/2014/main" id="{0FC49942-02C1-C549-A1BF-AC7E1947BBB9}"/>
                </a:ext>
              </a:extLst>
            </p:cNvPr>
            <p:cNvSpPr/>
            <p:nvPr/>
          </p:nvSpPr>
          <p:spPr>
            <a:xfrm>
              <a:off x="6071092" y="3424426"/>
              <a:ext cx="20017" cy="21114"/>
            </a:xfrm>
            <a:custGeom>
              <a:avLst/>
              <a:gdLst>
                <a:gd name="connsiteX0" fmla="*/ 10009 w 20017"/>
                <a:gd name="connsiteY0" fmla="*/ 0 h 21114"/>
                <a:gd name="connsiteX1" fmla="*/ 0 w 20017"/>
                <a:gd name="connsiteY1" fmla="*/ 10586 h 21114"/>
                <a:gd name="connsiteX2" fmla="*/ 10009 w 20017"/>
                <a:gd name="connsiteY2" fmla="*/ 21115 h 21114"/>
                <a:gd name="connsiteX3" fmla="*/ 20018 w 20017"/>
                <a:gd name="connsiteY3" fmla="*/ 10586 h 21114"/>
                <a:gd name="connsiteX4" fmla="*/ 10009 w 20017"/>
                <a:gd name="connsiteY4" fmla="*/ 0 h 21114"/>
                <a:gd name="connsiteX5" fmla="*/ 14467 w 20017"/>
                <a:gd name="connsiteY5" fmla="*/ 10557 h 21114"/>
                <a:gd name="connsiteX6" fmla="*/ 10009 w 20017"/>
                <a:gd name="connsiteY6" fmla="*/ 16685 h 21114"/>
                <a:gd name="connsiteX7" fmla="*/ 5580 w 20017"/>
                <a:gd name="connsiteY7" fmla="*/ 10557 h 21114"/>
                <a:gd name="connsiteX8" fmla="*/ 10009 w 20017"/>
                <a:gd name="connsiteY8" fmla="*/ 4459 h 21114"/>
                <a:gd name="connsiteX9" fmla="*/ 14467 w 20017"/>
                <a:gd name="connsiteY9" fmla="*/ 10557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017" h="21114">
                  <a:moveTo>
                    <a:pt x="10009" y="0"/>
                  </a:moveTo>
                  <a:cubicBezTo>
                    <a:pt x="3825" y="0"/>
                    <a:pt x="0" y="4056"/>
                    <a:pt x="0" y="10586"/>
                  </a:cubicBezTo>
                  <a:cubicBezTo>
                    <a:pt x="0" y="17087"/>
                    <a:pt x="3825" y="21115"/>
                    <a:pt x="10009" y="21115"/>
                  </a:cubicBezTo>
                  <a:cubicBezTo>
                    <a:pt x="16164" y="21115"/>
                    <a:pt x="20018" y="17087"/>
                    <a:pt x="20018" y="10586"/>
                  </a:cubicBezTo>
                  <a:cubicBezTo>
                    <a:pt x="20018" y="4056"/>
                    <a:pt x="16164" y="0"/>
                    <a:pt x="10009" y="0"/>
                  </a:cubicBezTo>
                  <a:moveTo>
                    <a:pt x="14467" y="10557"/>
                  </a:moveTo>
                  <a:cubicBezTo>
                    <a:pt x="14467" y="14671"/>
                    <a:pt x="13000" y="16685"/>
                    <a:pt x="10009" y="16685"/>
                  </a:cubicBezTo>
                  <a:cubicBezTo>
                    <a:pt x="7047" y="16685"/>
                    <a:pt x="5580" y="14671"/>
                    <a:pt x="5580" y="10557"/>
                  </a:cubicBezTo>
                  <a:cubicBezTo>
                    <a:pt x="5580" y="6444"/>
                    <a:pt x="7018" y="4459"/>
                    <a:pt x="10009" y="4459"/>
                  </a:cubicBezTo>
                  <a:cubicBezTo>
                    <a:pt x="13000" y="4459"/>
                    <a:pt x="14467" y="6473"/>
                    <a:pt x="14467" y="10557"/>
                  </a:cubicBezTo>
                </a:path>
              </a:pathLst>
            </a:custGeom>
            <a:grpFill/>
            <a:ln w="2874" cap="flat">
              <a:noFill/>
              <a:prstDash val="solid"/>
              <a:miter/>
            </a:ln>
          </p:spPr>
          <p:txBody>
            <a:bodyPr rtlCol="0" anchor="ctr"/>
            <a:lstStyle/>
            <a:p>
              <a:endParaRPr lang="en-US"/>
            </a:p>
          </p:txBody>
        </p:sp>
        <p:sp>
          <p:nvSpPr>
            <p:cNvPr id="29" name="Graphic 7">
              <a:extLst>
                <a:ext uri="{FF2B5EF4-FFF2-40B4-BE49-F238E27FC236}">
                  <a16:creationId xmlns:a16="http://schemas.microsoft.com/office/drawing/2014/main" id="{A05AE79F-8F07-E84E-953D-D309D811FEA0}"/>
                </a:ext>
              </a:extLst>
            </p:cNvPr>
            <p:cNvSpPr/>
            <p:nvPr/>
          </p:nvSpPr>
          <p:spPr>
            <a:xfrm>
              <a:off x="6106037" y="3416284"/>
              <a:ext cx="19212" cy="29255"/>
            </a:xfrm>
            <a:custGeom>
              <a:avLst/>
              <a:gdLst>
                <a:gd name="connsiteX0" fmla="*/ 10325 w 19212"/>
                <a:gd name="connsiteY0" fmla="*/ 8141 h 29255"/>
                <a:gd name="connsiteX1" fmla="*/ 5378 w 19212"/>
                <a:gd name="connsiteY1" fmla="*/ 9694 h 29255"/>
                <a:gd name="connsiteX2" fmla="*/ 5378 w 19212"/>
                <a:gd name="connsiteY2" fmla="*/ 288 h 29255"/>
                <a:gd name="connsiteX3" fmla="*/ 4746 w 19212"/>
                <a:gd name="connsiteY3" fmla="*/ 173 h 29255"/>
                <a:gd name="connsiteX4" fmla="*/ 2675 w 19212"/>
                <a:gd name="connsiteY4" fmla="*/ 0 h 29255"/>
                <a:gd name="connsiteX5" fmla="*/ 633 w 19212"/>
                <a:gd name="connsiteY5" fmla="*/ 173 h 29255"/>
                <a:gd name="connsiteX6" fmla="*/ 0 w 19212"/>
                <a:gd name="connsiteY6" fmla="*/ 288 h 29255"/>
                <a:gd name="connsiteX7" fmla="*/ 0 w 19212"/>
                <a:gd name="connsiteY7" fmla="*/ 28019 h 29255"/>
                <a:gd name="connsiteX8" fmla="*/ 518 w 19212"/>
                <a:gd name="connsiteY8" fmla="*/ 28192 h 29255"/>
                <a:gd name="connsiteX9" fmla="*/ 7277 w 19212"/>
                <a:gd name="connsiteY9" fmla="*/ 29256 h 29255"/>
                <a:gd name="connsiteX10" fmla="*/ 19213 w 19212"/>
                <a:gd name="connsiteY10" fmla="*/ 18238 h 29255"/>
                <a:gd name="connsiteX11" fmla="*/ 10325 w 19212"/>
                <a:gd name="connsiteY11" fmla="*/ 8141 h 29255"/>
                <a:gd name="connsiteX12" fmla="*/ 13662 w 19212"/>
                <a:gd name="connsiteY12" fmla="*/ 18382 h 29255"/>
                <a:gd name="connsiteX13" fmla="*/ 7737 w 19212"/>
                <a:gd name="connsiteY13" fmla="*/ 24653 h 29255"/>
                <a:gd name="connsiteX14" fmla="*/ 5378 w 19212"/>
                <a:gd name="connsiteY14" fmla="*/ 24423 h 29255"/>
                <a:gd name="connsiteX15" fmla="*/ 5378 w 19212"/>
                <a:gd name="connsiteY15" fmla="*/ 17174 h 29255"/>
                <a:gd name="connsiteX16" fmla="*/ 9606 w 19212"/>
                <a:gd name="connsiteY16" fmla="*/ 12744 h 29255"/>
                <a:gd name="connsiteX17" fmla="*/ 13662 w 19212"/>
                <a:gd name="connsiteY17" fmla="*/ 18382 h 29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212" h="29255">
                  <a:moveTo>
                    <a:pt x="10325" y="8141"/>
                  </a:moveTo>
                  <a:cubicBezTo>
                    <a:pt x="8427" y="8141"/>
                    <a:pt x="6673" y="8688"/>
                    <a:pt x="5378" y="9694"/>
                  </a:cubicBezTo>
                  <a:lnTo>
                    <a:pt x="5378" y="288"/>
                  </a:lnTo>
                  <a:lnTo>
                    <a:pt x="4746" y="173"/>
                  </a:lnTo>
                  <a:cubicBezTo>
                    <a:pt x="3969" y="29"/>
                    <a:pt x="3049" y="0"/>
                    <a:pt x="2675" y="0"/>
                  </a:cubicBezTo>
                  <a:cubicBezTo>
                    <a:pt x="2330" y="0"/>
                    <a:pt x="1409" y="29"/>
                    <a:pt x="633" y="173"/>
                  </a:cubicBezTo>
                  <a:lnTo>
                    <a:pt x="0" y="288"/>
                  </a:lnTo>
                  <a:lnTo>
                    <a:pt x="0" y="28019"/>
                  </a:lnTo>
                  <a:lnTo>
                    <a:pt x="518" y="28192"/>
                  </a:lnTo>
                  <a:cubicBezTo>
                    <a:pt x="2013" y="28681"/>
                    <a:pt x="4659" y="29256"/>
                    <a:pt x="7277" y="29256"/>
                  </a:cubicBezTo>
                  <a:cubicBezTo>
                    <a:pt x="14870" y="29256"/>
                    <a:pt x="19213" y="25229"/>
                    <a:pt x="19213" y="18238"/>
                  </a:cubicBezTo>
                  <a:cubicBezTo>
                    <a:pt x="19241" y="11823"/>
                    <a:pt x="15991" y="8141"/>
                    <a:pt x="10325" y="8141"/>
                  </a:cubicBezTo>
                  <a:moveTo>
                    <a:pt x="13662" y="18382"/>
                  </a:moveTo>
                  <a:cubicBezTo>
                    <a:pt x="13662" y="22438"/>
                    <a:pt x="11562" y="24653"/>
                    <a:pt x="7737" y="24653"/>
                  </a:cubicBezTo>
                  <a:cubicBezTo>
                    <a:pt x="6845" y="24653"/>
                    <a:pt x="6040" y="24567"/>
                    <a:pt x="5378" y="24423"/>
                  </a:cubicBezTo>
                  <a:lnTo>
                    <a:pt x="5378" y="17174"/>
                  </a:lnTo>
                  <a:cubicBezTo>
                    <a:pt x="5378" y="13060"/>
                    <a:pt x="8600" y="12744"/>
                    <a:pt x="9606" y="12744"/>
                  </a:cubicBezTo>
                  <a:cubicBezTo>
                    <a:pt x="11476" y="12744"/>
                    <a:pt x="13662" y="13405"/>
                    <a:pt x="13662" y="18382"/>
                  </a:cubicBezTo>
                </a:path>
              </a:pathLst>
            </a:custGeom>
            <a:grpFill/>
            <a:ln w="2874" cap="flat">
              <a:noFill/>
              <a:prstDash val="solid"/>
              <a:miter/>
            </a:ln>
          </p:spPr>
          <p:txBody>
            <a:bodyPr rtlCol="0" anchor="ctr"/>
            <a:lstStyle/>
            <a:p>
              <a:endParaRPr lang="en-US"/>
            </a:p>
          </p:txBody>
        </p:sp>
        <p:sp>
          <p:nvSpPr>
            <p:cNvPr id="30" name="Graphic 7">
              <a:extLst>
                <a:ext uri="{FF2B5EF4-FFF2-40B4-BE49-F238E27FC236}">
                  <a16:creationId xmlns:a16="http://schemas.microsoft.com/office/drawing/2014/main" id="{1F461B03-B134-F84F-81CC-0EA14B56F5FD}"/>
                </a:ext>
              </a:extLst>
            </p:cNvPr>
            <p:cNvSpPr/>
            <p:nvPr/>
          </p:nvSpPr>
          <p:spPr>
            <a:xfrm>
              <a:off x="6128384" y="3424426"/>
              <a:ext cx="19212" cy="21085"/>
            </a:xfrm>
            <a:custGeom>
              <a:avLst/>
              <a:gdLst>
                <a:gd name="connsiteX0" fmla="*/ 10124 w 19212"/>
                <a:gd name="connsiteY0" fmla="*/ 0 h 21085"/>
                <a:gd name="connsiteX1" fmla="*/ 0 w 19212"/>
                <a:gd name="connsiteY1" fmla="*/ 10672 h 21085"/>
                <a:gd name="connsiteX2" fmla="*/ 11015 w 19212"/>
                <a:gd name="connsiteY2" fmla="*/ 21086 h 21085"/>
                <a:gd name="connsiteX3" fmla="*/ 17487 w 19212"/>
                <a:gd name="connsiteY3" fmla="*/ 19993 h 21085"/>
                <a:gd name="connsiteX4" fmla="*/ 17976 w 19212"/>
                <a:gd name="connsiteY4" fmla="*/ 19792 h 21085"/>
                <a:gd name="connsiteX5" fmla="*/ 17947 w 19212"/>
                <a:gd name="connsiteY5" fmla="*/ 19274 h 21085"/>
                <a:gd name="connsiteX6" fmla="*/ 17113 w 19212"/>
                <a:gd name="connsiteY6" fmla="*/ 16052 h 21085"/>
                <a:gd name="connsiteX7" fmla="*/ 16796 w 19212"/>
                <a:gd name="connsiteY7" fmla="*/ 15505 h 21085"/>
                <a:gd name="connsiteX8" fmla="*/ 16193 w 19212"/>
                <a:gd name="connsiteY8" fmla="*/ 15735 h 21085"/>
                <a:gd name="connsiteX9" fmla="*/ 11246 w 19212"/>
                <a:gd name="connsiteY9" fmla="*/ 16598 h 21085"/>
                <a:gd name="connsiteX10" fmla="*/ 5637 w 19212"/>
                <a:gd name="connsiteY10" fmla="*/ 12197 h 21085"/>
                <a:gd name="connsiteX11" fmla="*/ 19040 w 19212"/>
                <a:gd name="connsiteY11" fmla="*/ 12197 h 21085"/>
                <a:gd name="connsiteX12" fmla="*/ 19126 w 19212"/>
                <a:gd name="connsiteY12" fmla="*/ 11075 h 21085"/>
                <a:gd name="connsiteX13" fmla="*/ 19212 w 19212"/>
                <a:gd name="connsiteY13" fmla="*/ 9378 h 21085"/>
                <a:gd name="connsiteX14" fmla="*/ 10124 w 19212"/>
                <a:gd name="connsiteY14" fmla="*/ 0 h 21085"/>
                <a:gd name="connsiteX15" fmla="*/ 10009 w 19212"/>
                <a:gd name="connsiteY15" fmla="*/ 4401 h 21085"/>
                <a:gd name="connsiteX16" fmla="*/ 13834 w 19212"/>
                <a:gd name="connsiteY16" fmla="*/ 7997 h 21085"/>
                <a:gd name="connsiteX17" fmla="*/ 5752 w 19212"/>
                <a:gd name="connsiteY17" fmla="*/ 7997 h 21085"/>
                <a:gd name="connsiteX18" fmla="*/ 10009 w 19212"/>
                <a:gd name="connsiteY18" fmla="*/ 4401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212" h="21085">
                  <a:moveTo>
                    <a:pt x="10124" y="0"/>
                  </a:moveTo>
                  <a:cubicBezTo>
                    <a:pt x="3883" y="0"/>
                    <a:pt x="0" y="4085"/>
                    <a:pt x="0" y="10672"/>
                  </a:cubicBezTo>
                  <a:cubicBezTo>
                    <a:pt x="0" y="17404"/>
                    <a:pt x="3911" y="21086"/>
                    <a:pt x="11015" y="21086"/>
                  </a:cubicBezTo>
                  <a:cubicBezTo>
                    <a:pt x="13604" y="21086"/>
                    <a:pt x="15703" y="20741"/>
                    <a:pt x="17487" y="19993"/>
                  </a:cubicBezTo>
                  <a:lnTo>
                    <a:pt x="17976" y="19792"/>
                  </a:lnTo>
                  <a:lnTo>
                    <a:pt x="17947" y="19274"/>
                  </a:lnTo>
                  <a:cubicBezTo>
                    <a:pt x="17889" y="18094"/>
                    <a:pt x="17573" y="16857"/>
                    <a:pt x="17113" y="16052"/>
                  </a:cubicBezTo>
                  <a:lnTo>
                    <a:pt x="16796" y="15505"/>
                  </a:lnTo>
                  <a:lnTo>
                    <a:pt x="16193" y="15735"/>
                  </a:lnTo>
                  <a:cubicBezTo>
                    <a:pt x="14668" y="16311"/>
                    <a:pt x="13000" y="16598"/>
                    <a:pt x="11246" y="16598"/>
                  </a:cubicBezTo>
                  <a:cubicBezTo>
                    <a:pt x="7708" y="16598"/>
                    <a:pt x="5982" y="15246"/>
                    <a:pt x="5637" y="12197"/>
                  </a:cubicBezTo>
                  <a:lnTo>
                    <a:pt x="19040" y="12197"/>
                  </a:lnTo>
                  <a:lnTo>
                    <a:pt x="19126" y="11075"/>
                  </a:lnTo>
                  <a:cubicBezTo>
                    <a:pt x="19155" y="10586"/>
                    <a:pt x="19212" y="9953"/>
                    <a:pt x="19212" y="9378"/>
                  </a:cubicBezTo>
                  <a:cubicBezTo>
                    <a:pt x="19212" y="3682"/>
                    <a:pt x="15646" y="0"/>
                    <a:pt x="10124" y="0"/>
                  </a:cubicBezTo>
                  <a:moveTo>
                    <a:pt x="10009" y="4401"/>
                  </a:moveTo>
                  <a:cubicBezTo>
                    <a:pt x="12971" y="4401"/>
                    <a:pt x="13690" y="6703"/>
                    <a:pt x="13834" y="7997"/>
                  </a:cubicBezTo>
                  <a:lnTo>
                    <a:pt x="5752" y="7997"/>
                  </a:lnTo>
                  <a:cubicBezTo>
                    <a:pt x="6270" y="5581"/>
                    <a:pt x="7651" y="4401"/>
                    <a:pt x="10009" y="4401"/>
                  </a:cubicBezTo>
                </a:path>
              </a:pathLst>
            </a:custGeom>
            <a:grpFill/>
            <a:ln w="2874" cap="flat">
              <a:noFill/>
              <a:prstDash val="solid"/>
              <a:miter/>
            </a:ln>
          </p:spPr>
          <p:txBody>
            <a:bodyPr rtlCol="0" anchor="ctr"/>
            <a:lstStyle/>
            <a:p>
              <a:endParaRPr lang="en-US"/>
            </a:p>
          </p:txBody>
        </p:sp>
        <p:sp>
          <p:nvSpPr>
            <p:cNvPr id="31" name="Graphic 7">
              <a:extLst>
                <a:ext uri="{FF2B5EF4-FFF2-40B4-BE49-F238E27FC236}">
                  <a16:creationId xmlns:a16="http://schemas.microsoft.com/office/drawing/2014/main" id="{13A0C292-38B7-F94D-A514-4C9D6FEBD61A}"/>
                </a:ext>
              </a:extLst>
            </p:cNvPr>
            <p:cNvSpPr/>
            <p:nvPr/>
          </p:nvSpPr>
          <p:spPr>
            <a:xfrm>
              <a:off x="6151307" y="3424684"/>
              <a:ext cx="12051" cy="20539"/>
            </a:xfrm>
            <a:custGeom>
              <a:avLst/>
              <a:gdLst>
                <a:gd name="connsiteX0" fmla="*/ 11735 w 12051"/>
                <a:gd name="connsiteY0" fmla="*/ 201 h 20539"/>
                <a:gd name="connsiteX1" fmla="*/ 11217 w 12051"/>
                <a:gd name="connsiteY1" fmla="*/ 144 h 20539"/>
                <a:gd name="connsiteX2" fmla="*/ 9923 w 12051"/>
                <a:gd name="connsiteY2" fmla="*/ 58 h 20539"/>
                <a:gd name="connsiteX3" fmla="*/ 4947 w 12051"/>
                <a:gd name="connsiteY3" fmla="*/ 1985 h 20539"/>
                <a:gd name="connsiteX4" fmla="*/ 4746 w 12051"/>
                <a:gd name="connsiteY4" fmla="*/ 777 h 20539"/>
                <a:gd name="connsiteX5" fmla="*/ 4659 w 12051"/>
                <a:gd name="connsiteY5" fmla="*/ 288 h 20539"/>
                <a:gd name="connsiteX6" fmla="*/ 4171 w 12051"/>
                <a:gd name="connsiteY6" fmla="*/ 173 h 20539"/>
                <a:gd name="connsiteX7" fmla="*/ 2387 w 12051"/>
                <a:gd name="connsiteY7" fmla="*/ 0 h 20539"/>
                <a:gd name="connsiteX8" fmla="*/ 633 w 12051"/>
                <a:gd name="connsiteY8" fmla="*/ 173 h 20539"/>
                <a:gd name="connsiteX9" fmla="*/ 0 w 12051"/>
                <a:gd name="connsiteY9" fmla="*/ 288 h 20539"/>
                <a:gd name="connsiteX10" fmla="*/ 0 w 12051"/>
                <a:gd name="connsiteY10" fmla="*/ 20281 h 20539"/>
                <a:gd name="connsiteX11" fmla="*/ 633 w 12051"/>
                <a:gd name="connsiteY11" fmla="*/ 20396 h 20539"/>
                <a:gd name="connsiteX12" fmla="*/ 2704 w 12051"/>
                <a:gd name="connsiteY12" fmla="*/ 20540 h 20539"/>
                <a:gd name="connsiteX13" fmla="*/ 4746 w 12051"/>
                <a:gd name="connsiteY13" fmla="*/ 20367 h 20539"/>
                <a:gd name="connsiteX14" fmla="*/ 5378 w 12051"/>
                <a:gd name="connsiteY14" fmla="*/ 20252 h 20539"/>
                <a:gd name="connsiteX15" fmla="*/ 5378 w 12051"/>
                <a:gd name="connsiteY15" fmla="*/ 10327 h 20539"/>
                <a:gd name="connsiteX16" fmla="*/ 9951 w 12051"/>
                <a:gd name="connsiteY16" fmla="*/ 4861 h 20539"/>
                <a:gd name="connsiteX17" fmla="*/ 10354 w 12051"/>
                <a:gd name="connsiteY17" fmla="*/ 4861 h 20539"/>
                <a:gd name="connsiteX18" fmla="*/ 10929 w 12051"/>
                <a:gd name="connsiteY18" fmla="*/ 4919 h 20539"/>
                <a:gd name="connsiteX19" fmla="*/ 11706 w 12051"/>
                <a:gd name="connsiteY19" fmla="*/ 5121 h 20539"/>
                <a:gd name="connsiteX20" fmla="*/ 11850 w 12051"/>
                <a:gd name="connsiteY20" fmla="*/ 4344 h 20539"/>
                <a:gd name="connsiteX21" fmla="*/ 12051 w 12051"/>
                <a:gd name="connsiteY21" fmla="*/ 2359 h 20539"/>
                <a:gd name="connsiteX22" fmla="*/ 11878 w 12051"/>
                <a:gd name="connsiteY22" fmla="*/ 719 h 20539"/>
                <a:gd name="connsiteX23" fmla="*/ 11735 w 12051"/>
                <a:gd name="connsiteY23" fmla="*/ 201 h 2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51" h="20539">
                  <a:moveTo>
                    <a:pt x="11735" y="201"/>
                  </a:moveTo>
                  <a:lnTo>
                    <a:pt x="11217" y="144"/>
                  </a:lnTo>
                  <a:cubicBezTo>
                    <a:pt x="10901" y="115"/>
                    <a:pt x="10383" y="58"/>
                    <a:pt x="9923" y="58"/>
                  </a:cubicBezTo>
                  <a:cubicBezTo>
                    <a:pt x="7967" y="58"/>
                    <a:pt x="6299" y="690"/>
                    <a:pt x="4947" y="1985"/>
                  </a:cubicBezTo>
                  <a:cubicBezTo>
                    <a:pt x="4890" y="1496"/>
                    <a:pt x="4803" y="1064"/>
                    <a:pt x="4746" y="777"/>
                  </a:cubicBezTo>
                  <a:lnTo>
                    <a:pt x="4659" y="288"/>
                  </a:lnTo>
                  <a:lnTo>
                    <a:pt x="4171" y="173"/>
                  </a:lnTo>
                  <a:cubicBezTo>
                    <a:pt x="3710" y="58"/>
                    <a:pt x="3106" y="0"/>
                    <a:pt x="2387" y="0"/>
                  </a:cubicBezTo>
                  <a:cubicBezTo>
                    <a:pt x="1726" y="0"/>
                    <a:pt x="1208" y="58"/>
                    <a:pt x="633" y="173"/>
                  </a:cubicBezTo>
                  <a:lnTo>
                    <a:pt x="0" y="288"/>
                  </a:lnTo>
                  <a:lnTo>
                    <a:pt x="0" y="20281"/>
                  </a:lnTo>
                  <a:lnTo>
                    <a:pt x="633" y="20396"/>
                  </a:lnTo>
                  <a:cubicBezTo>
                    <a:pt x="1409" y="20540"/>
                    <a:pt x="2272" y="20540"/>
                    <a:pt x="2704" y="20540"/>
                  </a:cubicBezTo>
                  <a:cubicBezTo>
                    <a:pt x="3164" y="20540"/>
                    <a:pt x="4027" y="20511"/>
                    <a:pt x="4746" y="20367"/>
                  </a:cubicBezTo>
                  <a:lnTo>
                    <a:pt x="5378" y="20252"/>
                  </a:lnTo>
                  <a:lnTo>
                    <a:pt x="5378" y="10327"/>
                  </a:lnTo>
                  <a:cubicBezTo>
                    <a:pt x="5378" y="6588"/>
                    <a:pt x="6845" y="4861"/>
                    <a:pt x="9951" y="4861"/>
                  </a:cubicBezTo>
                  <a:lnTo>
                    <a:pt x="10354" y="4861"/>
                  </a:lnTo>
                  <a:cubicBezTo>
                    <a:pt x="10440" y="4861"/>
                    <a:pt x="10699" y="4861"/>
                    <a:pt x="10929" y="4919"/>
                  </a:cubicBezTo>
                  <a:lnTo>
                    <a:pt x="11706" y="5121"/>
                  </a:lnTo>
                  <a:lnTo>
                    <a:pt x="11850" y="4344"/>
                  </a:lnTo>
                  <a:cubicBezTo>
                    <a:pt x="11994" y="3682"/>
                    <a:pt x="12051" y="2963"/>
                    <a:pt x="12051" y="2359"/>
                  </a:cubicBezTo>
                  <a:cubicBezTo>
                    <a:pt x="12051" y="1697"/>
                    <a:pt x="11994" y="1180"/>
                    <a:pt x="11878" y="719"/>
                  </a:cubicBezTo>
                  <a:lnTo>
                    <a:pt x="11735" y="201"/>
                  </a:lnTo>
                  <a:close/>
                </a:path>
              </a:pathLst>
            </a:custGeom>
            <a:grpFill/>
            <a:ln w="2874" cap="flat">
              <a:noFill/>
              <a:prstDash val="solid"/>
              <a:miter/>
            </a:ln>
          </p:spPr>
          <p:txBody>
            <a:bodyPr rtlCol="0" anchor="ctr"/>
            <a:lstStyle/>
            <a:p>
              <a:endParaRPr lang="en-US"/>
            </a:p>
          </p:txBody>
        </p:sp>
        <p:sp>
          <p:nvSpPr>
            <p:cNvPr id="32" name="Graphic 7">
              <a:extLst>
                <a:ext uri="{FF2B5EF4-FFF2-40B4-BE49-F238E27FC236}">
                  <a16:creationId xmlns:a16="http://schemas.microsoft.com/office/drawing/2014/main" id="{CD62367B-73A5-FE4F-9DAF-56C2549374E1}"/>
                </a:ext>
              </a:extLst>
            </p:cNvPr>
            <p:cNvSpPr/>
            <p:nvPr/>
          </p:nvSpPr>
          <p:spPr>
            <a:xfrm>
              <a:off x="6175610" y="3424454"/>
              <a:ext cx="16738" cy="21114"/>
            </a:xfrm>
            <a:custGeom>
              <a:avLst/>
              <a:gdLst>
                <a:gd name="connsiteX0" fmla="*/ 15819 w 16738"/>
                <a:gd name="connsiteY0" fmla="*/ 16225 h 21114"/>
                <a:gd name="connsiteX1" fmla="*/ 15502 w 16738"/>
                <a:gd name="connsiteY1" fmla="*/ 15707 h 21114"/>
                <a:gd name="connsiteX2" fmla="*/ 14927 w 16738"/>
                <a:gd name="connsiteY2" fmla="*/ 15908 h 21114"/>
                <a:gd name="connsiteX3" fmla="*/ 11044 w 16738"/>
                <a:gd name="connsiteY3" fmla="*/ 16512 h 21114"/>
                <a:gd name="connsiteX4" fmla="*/ 5579 w 16738"/>
                <a:gd name="connsiteY4" fmla="*/ 10528 h 21114"/>
                <a:gd name="connsiteX5" fmla="*/ 10728 w 16738"/>
                <a:gd name="connsiteY5" fmla="*/ 4516 h 21114"/>
                <a:gd name="connsiteX6" fmla="*/ 14812 w 16738"/>
                <a:gd name="connsiteY6" fmla="*/ 5091 h 21114"/>
                <a:gd name="connsiteX7" fmla="*/ 15416 w 16738"/>
                <a:gd name="connsiteY7" fmla="*/ 5293 h 21114"/>
                <a:gd name="connsiteX8" fmla="*/ 15703 w 16738"/>
                <a:gd name="connsiteY8" fmla="*/ 4718 h 21114"/>
                <a:gd name="connsiteX9" fmla="*/ 16451 w 16738"/>
                <a:gd name="connsiteY9" fmla="*/ 1496 h 21114"/>
                <a:gd name="connsiteX10" fmla="*/ 16451 w 16738"/>
                <a:gd name="connsiteY10" fmla="*/ 978 h 21114"/>
                <a:gd name="connsiteX11" fmla="*/ 15962 w 16738"/>
                <a:gd name="connsiteY11" fmla="*/ 805 h 21114"/>
                <a:gd name="connsiteX12" fmla="*/ 10469 w 16738"/>
                <a:gd name="connsiteY12" fmla="*/ 0 h 21114"/>
                <a:gd name="connsiteX13" fmla="*/ 0 w 16738"/>
                <a:gd name="connsiteY13" fmla="*/ 10586 h 21114"/>
                <a:gd name="connsiteX14" fmla="*/ 10728 w 16738"/>
                <a:gd name="connsiteY14" fmla="*/ 21115 h 21114"/>
                <a:gd name="connsiteX15" fmla="*/ 16221 w 16738"/>
                <a:gd name="connsiteY15" fmla="*/ 20223 h 21114"/>
                <a:gd name="connsiteX16" fmla="*/ 16739 w 16738"/>
                <a:gd name="connsiteY16" fmla="*/ 20022 h 21114"/>
                <a:gd name="connsiteX17" fmla="*/ 16710 w 16738"/>
                <a:gd name="connsiteY17" fmla="*/ 19475 h 21114"/>
                <a:gd name="connsiteX18" fmla="*/ 15819 w 16738"/>
                <a:gd name="connsiteY18" fmla="*/ 16225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738" h="21114">
                  <a:moveTo>
                    <a:pt x="15819" y="16225"/>
                  </a:moveTo>
                  <a:lnTo>
                    <a:pt x="15502" y="15707"/>
                  </a:lnTo>
                  <a:lnTo>
                    <a:pt x="14927" y="15908"/>
                  </a:lnTo>
                  <a:cubicBezTo>
                    <a:pt x="13690" y="16339"/>
                    <a:pt x="12540" y="16512"/>
                    <a:pt x="11044" y="16512"/>
                  </a:cubicBezTo>
                  <a:cubicBezTo>
                    <a:pt x="7363" y="16512"/>
                    <a:pt x="5579" y="14556"/>
                    <a:pt x="5579" y="10528"/>
                  </a:cubicBezTo>
                  <a:cubicBezTo>
                    <a:pt x="5579" y="7767"/>
                    <a:pt x="6471" y="4516"/>
                    <a:pt x="10728" y="4516"/>
                  </a:cubicBezTo>
                  <a:cubicBezTo>
                    <a:pt x="12223" y="4516"/>
                    <a:pt x="13575" y="4718"/>
                    <a:pt x="14812" y="5091"/>
                  </a:cubicBezTo>
                  <a:lnTo>
                    <a:pt x="15416" y="5293"/>
                  </a:lnTo>
                  <a:lnTo>
                    <a:pt x="15703" y="4718"/>
                  </a:lnTo>
                  <a:cubicBezTo>
                    <a:pt x="16221" y="3711"/>
                    <a:pt x="16451" y="2359"/>
                    <a:pt x="16451" y="1496"/>
                  </a:cubicBezTo>
                  <a:lnTo>
                    <a:pt x="16451" y="978"/>
                  </a:lnTo>
                  <a:lnTo>
                    <a:pt x="15962" y="805"/>
                  </a:lnTo>
                  <a:cubicBezTo>
                    <a:pt x="14409" y="230"/>
                    <a:pt x="12770" y="0"/>
                    <a:pt x="10469" y="0"/>
                  </a:cubicBezTo>
                  <a:cubicBezTo>
                    <a:pt x="4113" y="0"/>
                    <a:pt x="0" y="4142"/>
                    <a:pt x="0" y="10586"/>
                  </a:cubicBezTo>
                  <a:cubicBezTo>
                    <a:pt x="0" y="17289"/>
                    <a:pt x="3911" y="21115"/>
                    <a:pt x="10728" y="21115"/>
                  </a:cubicBezTo>
                  <a:cubicBezTo>
                    <a:pt x="12741" y="21115"/>
                    <a:pt x="14582" y="20827"/>
                    <a:pt x="16221" y="20223"/>
                  </a:cubicBezTo>
                  <a:lnTo>
                    <a:pt x="16739" y="20022"/>
                  </a:lnTo>
                  <a:lnTo>
                    <a:pt x="16710" y="19475"/>
                  </a:lnTo>
                  <a:cubicBezTo>
                    <a:pt x="16681" y="18324"/>
                    <a:pt x="16336" y="17087"/>
                    <a:pt x="15819" y="16225"/>
                  </a:cubicBezTo>
                </a:path>
              </a:pathLst>
            </a:custGeom>
            <a:grpFill/>
            <a:ln w="2874" cap="flat">
              <a:noFill/>
              <a:prstDash val="solid"/>
              <a:miter/>
            </a:ln>
          </p:spPr>
          <p:txBody>
            <a:bodyPr rtlCol="0" anchor="ctr"/>
            <a:lstStyle/>
            <a:p>
              <a:endParaRPr lang="en-US"/>
            </a:p>
          </p:txBody>
        </p:sp>
        <p:sp>
          <p:nvSpPr>
            <p:cNvPr id="34" name="Graphic 7">
              <a:extLst>
                <a:ext uri="{FF2B5EF4-FFF2-40B4-BE49-F238E27FC236}">
                  <a16:creationId xmlns:a16="http://schemas.microsoft.com/office/drawing/2014/main" id="{D3CAD008-8858-2847-8CC7-FAB3CB209380}"/>
                </a:ext>
              </a:extLst>
            </p:cNvPr>
            <p:cNvSpPr/>
            <p:nvPr/>
          </p:nvSpPr>
          <p:spPr>
            <a:xfrm>
              <a:off x="6194592" y="3424426"/>
              <a:ext cx="16997" cy="21085"/>
            </a:xfrm>
            <a:custGeom>
              <a:avLst/>
              <a:gdLst>
                <a:gd name="connsiteX0" fmla="*/ 8312 w 16997"/>
                <a:gd name="connsiteY0" fmla="*/ 0 h 21085"/>
                <a:gd name="connsiteX1" fmla="*/ 2128 w 16997"/>
                <a:gd name="connsiteY1" fmla="*/ 863 h 21085"/>
                <a:gd name="connsiteX2" fmla="*/ 1582 w 16997"/>
                <a:gd name="connsiteY2" fmla="*/ 1036 h 21085"/>
                <a:gd name="connsiteX3" fmla="*/ 1582 w 16997"/>
                <a:gd name="connsiteY3" fmla="*/ 1582 h 21085"/>
                <a:gd name="connsiteX4" fmla="*/ 2445 w 16997"/>
                <a:gd name="connsiteY4" fmla="*/ 4861 h 21085"/>
                <a:gd name="connsiteX5" fmla="*/ 2761 w 16997"/>
                <a:gd name="connsiteY5" fmla="*/ 5351 h 21085"/>
                <a:gd name="connsiteX6" fmla="*/ 3308 w 16997"/>
                <a:gd name="connsiteY6" fmla="*/ 5178 h 21085"/>
                <a:gd name="connsiteX7" fmla="*/ 7938 w 16997"/>
                <a:gd name="connsiteY7" fmla="*/ 4487 h 21085"/>
                <a:gd name="connsiteX8" fmla="*/ 11706 w 16997"/>
                <a:gd name="connsiteY8" fmla="*/ 7393 h 21085"/>
                <a:gd name="connsiteX9" fmla="*/ 9117 w 16997"/>
                <a:gd name="connsiteY9" fmla="*/ 7307 h 21085"/>
                <a:gd name="connsiteX10" fmla="*/ 0 w 16997"/>
                <a:gd name="connsiteY10" fmla="*/ 14355 h 21085"/>
                <a:gd name="connsiteX11" fmla="*/ 9002 w 16997"/>
                <a:gd name="connsiteY11" fmla="*/ 21086 h 21085"/>
                <a:gd name="connsiteX12" fmla="*/ 16394 w 16997"/>
                <a:gd name="connsiteY12" fmla="*/ 20166 h 21085"/>
                <a:gd name="connsiteX13" fmla="*/ 16998 w 16997"/>
                <a:gd name="connsiteY13" fmla="*/ 20022 h 21085"/>
                <a:gd name="connsiteX14" fmla="*/ 16998 w 16997"/>
                <a:gd name="connsiteY14" fmla="*/ 7681 h 21085"/>
                <a:gd name="connsiteX15" fmla="*/ 8312 w 16997"/>
                <a:gd name="connsiteY15" fmla="*/ 0 h 21085"/>
                <a:gd name="connsiteX16" fmla="*/ 11677 w 16997"/>
                <a:gd name="connsiteY16" fmla="*/ 11794 h 21085"/>
                <a:gd name="connsiteX17" fmla="*/ 11677 w 16997"/>
                <a:gd name="connsiteY17" fmla="*/ 16455 h 21085"/>
                <a:gd name="connsiteX18" fmla="*/ 8916 w 16997"/>
                <a:gd name="connsiteY18" fmla="*/ 16685 h 21085"/>
                <a:gd name="connsiteX19" fmla="*/ 5321 w 16997"/>
                <a:gd name="connsiteY19" fmla="*/ 14297 h 21085"/>
                <a:gd name="connsiteX20" fmla="*/ 9462 w 16997"/>
                <a:gd name="connsiteY20" fmla="*/ 11650 h 21085"/>
                <a:gd name="connsiteX21" fmla="*/ 11677 w 16997"/>
                <a:gd name="connsiteY21" fmla="*/ 11794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997" h="21085">
                  <a:moveTo>
                    <a:pt x="8312" y="0"/>
                  </a:moveTo>
                  <a:cubicBezTo>
                    <a:pt x="6184" y="0"/>
                    <a:pt x="3854" y="316"/>
                    <a:pt x="2128" y="863"/>
                  </a:cubicBezTo>
                  <a:lnTo>
                    <a:pt x="1582" y="1036"/>
                  </a:lnTo>
                  <a:lnTo>
                    <a:pt x="1582" y="1582"/>
                  </a:lnTo>
                  <a:cubicBezTo>
                    <a:pt x="1582" y="2877"/>
                    <a:pt x="1870" y="3941"/>
                    <a:pt x="2445" y="4861"/>
                  </a:cubicBezTo>
                  <a:lnTo>
                    <a:pt x="2761" y="5351"/>
                  </a:lnTo>
                  <a:lnTo>
                    <a:pt x="3308" y="5178"/>
                  </a:lnTo>
                  <a:cubicBezTo>
                    <a:pt x="4976" y="4689"/>
                    <a:pt x="6385" y="4487"/>
                    <a:pt x="7938" y="4487"/>
                  </a:cubicBezTo>
                  <a:cubicBezTo>
                    <a:pt x="10987" y="4487"/>
                    <a:pt x="11648" y="5609"/>
                    <a:pt x="11706" y="7393"/>
                  </a:cubicBezTo>
                  <a:cubicBezTo>
                    <a:pt x="10987" y="7335"/>
                    <a:pt x="10153" y="7307"/>
                    <a:pt x="9117" y="7307"/>
                  </a:cubicBezTo>
                  <a:cubicBezTo>
                    <a:pt x="3595" y="7307"/>
                    <a:pt x="0" y="10068"/>
                    <a:pt x="0" y="14355"/>
                  </a:cubicBezTo>
                  <a:cubicBezTo>
                    <a:pt x="0" y="19935"/>
                    <a:pt x="4889" y="21086"/>
                    <a:pt x="9002" y="21086"/>
                  </a:cubicBezTo>
                  <a:cubicBezTo>
                    <a:pt x="11102" y="21086"/>
                    <a:pt x="13604" y="20770"/>
                    <a:pt x="16394" y="20166"/>
                  </a:cubicBezTo>
                  <a:lnTo>
                    <a:pt x="16998" y="20022"/>
                  </a:lnTo>
                  <a:lnTo>
                    <a:pt x="16998" y="7681"/>
                  </a:lnTo>
                  <a:cubicBezTo>
                    <a:pt x="16969" y="2589"/>
                    <a:pt x="14035" y="0"/>
                    <a:pt x="8312" y="0"/>
                  </a:cubicBezTo>
                  <a:moveTo>
                    <a:pt x="11677" y="11794"/>
                  </a:moveTo>
                  <a:lnTo>
                    <a:pt x="11677" y="16455"/>
                  </a:lnTo>
                  <a:cubicBezTo>
                    <a:pt x="10900" y="16598"/>
                    <a:pt x="9922" y="16685"/>
                    <a:pt x="8916" y="16685"/>
                  </a:cubicBezTo>
                  <a:cubicBezTo>
                    <a:pt x="6299" y="16685"/>
                    <a:pt x="5321" y="16052"/>
                    <a:pt x="5321" y="14297"/>
                  </a:cubicBezTo>
                  <a:cubicBezTo>
                    <a:pt x="5321" y="13175"/>
                    <a:pt x="5752" y="11650"/>
                    <a:pt x="9462" y="11650"/>
                  </a:cubicBezTo>
                  <a:cubicBezTo>
                    <a:pt x="10066" y="11650"/>
                    <a:pt x="10987" y="11708"/>
                    <a:pt x="11677" y="11794"/>
                  </a:cubicBezTo>
                </a:path>
              </a:pathLst>
            </a:custGeom>
            <a:grpFill/>
            <a:ln w="2874" cap="flat">
              <a:noFill/>
              <a:prstDash val="solid"/>
              <a:miter/>
            </a:ln>
          </p:spPr>
          <p:txBody>
            <a:bodyPr rtlCol="0" anchor="ctr"/>
            <a:lstStyle/>
            <a:p>
              <a:endParaRPr lang="en-US"/>
            </a:p>
          </p:txBody>
        </p:sp>
        <p:sp>
          <p:nvSpPr>
            <p:cNvPr id="35" name="Graphic 7">
              <a:extLst>
                <a:ext uri="{FF2B5EF4-FFF2-40B4-BE49-F238E27FC236}">
                  <a16:creationId xmlns:a16="http://schemas.microsoft.com/office/drawing/2014/main" id="{5246E968-C2F2-B74B-A6B6-F6B080DDECBB}"/>
                </a:ext>
              </a:extLst>
            </p:cNvPr>
            <p:cNvSpPr/>
            <p:nvPr/>
          </p:nvSpPr>
          <p:spPr>
            <a:xfrm>
              <a:off x="6166579" y="3424224"/>
              <a:ext cx="5320" cy="21172"/>
            </a:xfrm>
            <a:custGeom>
              <a:avLst/>
              <a:gdLst>
                <a:gd name="connsiteX0" fmla="*/ 4688 w 5320"/>
                <a:gd name="connsiteY0" fmla="*/ 144 h 21172"/>
                <a:gd name="connsiteX1" fmla="*/ 2675 w 5320"/>
                <a:gd name="connsiteY1" fmla="*/ 0 h 21172"/>
                <a:gd name="connsiteX2" fmla="*/ 633 w 5320"/>
                <a:gd name="connsiteY2" fmla="*/ 144 h 21172"/>
                <a:gd name="connsiteX3" fmla="*/ 0 w 5320"/>
                <a:gd name="connsiteY3" fmla="*/ 259 h 21172"/>
                <a:gd name="connsiteX4" fmla="*/ 0 w 5320"/>
                <a:gd name="connsiteY4" fmla="*/ 20885 h 21172"/>
                <a:gd name="connsiteX5" fmla="*/ 633 w 5320"/>
                <a:gd name="connsiteY5" fmla="*/ 21000 h 21172"/>
                <a:gd name="connsiteX6" fmla="*/ 2646 w 5320"/>
                <a:gd name="connsiteY6" fmla="*/ 21172 h 21172"/>
                <a:gd name="connsiteX7" fmla="*/ 4688 w 5320"/>
                <a:gd name="connsiteY7" fmla="*/ 21000 h 21172"/>
                <a:gd name="connsiteX8" fmla="*/ 5321 w 5320"/>
                <a:gd name="connsiteY8" fmla="*/ 20885 h 21172"/>
                <a:gd name="connsiteX9" fmla="*/ 5321 w 5320"/>
                <a:gd name="connsiteY9" fmla="*/ 259 h 21172"/>
                <a:gd name="connsiteX10" fmla="*/ 4688 w 5320"/>
                <a:gd name="connsiteY10" fmla="*/ 144 h 21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20" h="21172">
                  <a:moveTo>
                    <a:pt x="4688" y="144"/>
                  </a:moveTo>
                  <a:cubicBezTo>
                    <a:pt x="4055" y="29"/>
                    <a:pt x="3250" y="0"/>
                    <a:pt x="2675" y="0"/>
                  </a:cubicBezTo>
                  <a:cubicBezTo>
                    <a:pt x="2215" y="0"/>
                    <a:pt x="1352" y="29"/>
                    <a:pt x="633" y="144"/>
                  </a:cubicBezTo>
                  <a:lnTo>
                    <a:pt x="0" y="259"/>
                  </a:lnTo>
                  <a:lnTo>
                    <a:pt x="0" y="20885"/>
                  </a:lnTo>
                  <a:lnTo>
                    <a:pt x="633" y="21000"/>
                  </a:lnTo>
                  <a:cubicBezTo>
                    <a:pt x="1265" y="21115"/>
                    <a:pt x="2071" y="21172"/>
                    <a:pt x="2646" y="21172"/>
                  </a:cubicBezTo>
                  <a:cubicBezTo>
                    <a:pt x="3106" y="21172"/>
                    <a:pt x="3969" y="21144"/>
                    <a:pt x="4688" y="21000"/>
                  </a:cubicBezTo>
                  <a:lnTo>
                    <a:pt x="5321" y="20885"/>
                  </a:lnTo>
                  <a:lnTo>
                    <a:pt x="5321" y="259"/>
                  </a:lnTo>
                  <a:lnTo>
                    <a:pt x="4688" y="144"/>
                  </a:lnTo>
                  <a:close/>
                </a:path>
              </a:pathLst>
            </a:custGeom>
            <a:grpFill/>
            <a:ln w="2874" cap="flat">
              <a:noFill/>
              <a:prstDash val="solid"/>
              <a:miter/>
            </a:ln>
          </p:spPr>
          <p:txBody>
            <a:bodyPr rtlCol="0" anchor="ctr"/>
            <a:lstStyle/>
            <a:p>
              <a:endParaRPr lang="en-US"/>
            </a:p>
          </p:txBody>
        </p:sp>
        <p:sp>
          <p:nvSpPr>
            <p:cNvPr id="36" name="Graphic 7">
              <a:extLst>
                <a:ext uri="{FF2B5EF4-FFF2-40B4-BE49-F238E27FC236}">
                  <a16:creationId xmlns:a16="http://schemas.microsoft.com/office/drawing/2014/main" id="{CE0C73F8-F6FC-0649-BF32-8F20ECF349AE}"/>
                </a:ext>
              </a:extLst>
            </p:cNvPr>
            <p:cNvSpPr/>
            <p:nvPr/>
          </p:nvSpPr>
          <p:spPr>
            <a:xfrm>
              <a:off x="6166234"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37" name="Graphic 7">
              <a:extLst>
                <a:ext uri="{FF2B5EF4-FFF2-40B4-BE49-F238E27FC236}">
                  <a16:creationId xmlns:a16="http://schemas.microsoft.com/office/drawing/2014/main" id="{E85FB405-089E-B341-9663-1239F9262FCB}"/>
                </a:ext>
              </a:extLst>
            </p:cNvPr>
            <p:cNvSpPr/>
            <p:nvPr/>
          </p:nvSpPr>
          <p:spPr>
            <a:xfrm>
              <a:off x="6095222" y="3424224"/>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6"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41" name="Graphic 7">
              <a:extLst>
                <a:ext uri="{FF2B5EF4-FFF2-40B4-BE49-F238E27FC236}">
                  <a16:creationId xmlns:a16="http://schemas.microsoft.com/office/drawing/2014/main" id="{DA973D0A-D0BD-DE48-AD23-909B70528EE5}"/>
                </a:ext>
              </a:extLst>
            </p:cNvPr>
            <p:cNvSpPr/>
            <p:nvPr/>
          </p:nvSpPr>
          <p:spPr>
            <a:xfrm>
              <a:off x="6094906"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42" name="Graphic 7">
              <a:extLst>
                <a:ext uri="{FF2B5EF4-FFF2-40B4-BE49-F238E27FC236}">
                  <a16:creationId xmlns:a16="http://schemas.microsoft.com/office/drawing/2014/main" id="{771BD44E-CC5D-4140-B88D-038E1A178F36}"/>
                </a:ext>
              </a:extLst>
            </p:cNvPr>
            <p:cNvSpPr/>
            <p:nvPr/>
          </p:nvSpPr>
          <p:spPr>
            <a:xfrm>
              <a:off x="6061946" y="3424282"/>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5"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43" name="Graphic 7">
              <a:extLst>
                <a:ext uri="{FF2B5EF4-FFF2-40B4-BE49-F238E27FC236}">
                  <a16:creationId xmlns:a16="http://schemas.microsoft.com/office/drawing/2014/main" id="{531C60A1-7E79-5C4D-8FB7-67DE0951BDB3}"/>
                </a:ext>
              </a:extLst>
            </p:cNvPr>
            <p:cNvSpPr/>
            <p:nvPr/>
          </p:nvSpPr>
          <p:spPr>
            <a:xfrm>
              <a:off x="6061601" y="3416428"/>
              <a:ext cx="5925" cy="5925"/>
            </a:xfrm>
            <a:custGeom>
              <a:avLst/>
              <a:gdLst>
                <a:gd name="connsiteX0" fmla="*/ 2962 w 5925"/>
                <a:gd name="connsiteY0" fmla="*/ 0 h 5925"/>
                <a:gd name="connsiteX1" fmla="*/ 0 w 5925"/>
                <a:gd name="connsiteY1" fmla="*/ 2963 h 5925"/>
                <a:gd name="connsiteX2" fmla="*/ 2962 w 5925"/>
                <a:gd name="connsiteY2" fmla="*/ 5926 h 5925"/>
                <a:gd name="connsiteX3" fmla="*/ 5925 w 5925"/>
                <a:gd name="connsiteY3" fmla="*/ 2963 h 5925"/>
                <a:gd name="connsiteX4" fmla="*/ 2962 w 5925"/>
                <a:gd name="connsiteY4" fmla="*/ 0 h 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5" h="5925">
                  <a:moveTo>
                    <a:pt x="2962" y="0"/>
                  </a:moveTo>
                  <a:cubicBezTo>
                    <a:pt x="1323" y="0"/>
                    <a:pt x="0" y="1323"/>
                    <a:pt x="0" y="2963"/>
                  </a:cubicBezTo>
                  <a:cubicBezTo>
                    <a:pt x="0" y="4603"/>
                    <a:pt x="1323" y="5926"/>
                    <a:pt x="2962" y="5926"/>
                  </a:cubicBezTo>
                  <a:cubicBezTo>
                    <a:pt x="4602" y="5926"/>
                    <a:pt x="5925" y="4603"/>
                    <a:pt x="5925" y="2963"/>
                  </a:cubicBezTo>
                  <a:cubicBezTo>
                    <a:pt x="5953" y="1352"/>
                    <a:pt x="4602" y="0"/>
                    <a:pt x="2962" y="0"/>
                  </a:cubicBezTo>
                </a:path>
              </a:pathLst>
            </a:custGeom>
            <a:grpFill/>
            <a:ln w="2874" cap="flat">
              <a:noFill/>
              <a:prstDash val="solid"/>
              <a:miter/>
            </a:ln>
          </p:spPr>
          <p:txBody>
            <a:bodyPr rtlCol="0" anchor="ctr"/>
            <a:lstStyle/>
            <a:p>
              <a:endParaRPr lang="en-US"/>
            </a:p>
          </p:txBody>
        </p:sp>
        <p:sp>
          <p:nvSpPr>
            <p:cNvPr id="44" name="Graphic 7">
              <a:extLst>
                <a:ext uri="{FF2B5EF4-FFF2-40B4-BE49-F238E27FC236}">
                  <a16:creationId xmlns:a16="http://schemas.microsoft.com/office/drawing/2014/main" id="{EBDF9242-F5C4-C641-9369-6987DC3BCC91}"/>
                </a:ext>
              </a:extLst>
            </p:cNvPr>
            <p:cNvSpPr/>
            <p:nvPr/>
          </p:nvSpPr>
          <p:spPr>
            <a:xfrm>
              <a:off x="6000685" y="3423879"/>
              <a:ext cx="9318" cy="14786"/>
            </a:xfrm>
            <a:custGeom>
              <a:avLst/>
              <a:gdLst>
                <a:gd name="connsiteX0" fmla="*/ 1122 w 9318"/>
                <a:gd name="connsiteY0" fmla="*/ 14729 h 14786"/>
                <a:gd name="connsiteX1" fmla="*/ 1208 w 9318"/>
                <a:gd name="connsiteY1" fmla="*/ 14729 h 14786"/>
                <a:gd name="connsiteX2" fmla="*/ 2301 w 9318"/>
                <a:gd name="connsiteY2" fmla="*/ 14786 h 14786"/>
                <a:gd name="connsiteX3" fmla="*/ 2473 w 9318"/>
                <a:gd name="connsiteY3" fmla="*/ 14786 h 14786"/>
                <a:gd name="connsiteX4" fmla="*/ 2589 w 9318"/>
                <a:gd name="connsiteY4" fmla="*/ 14786 h 14786"/>
                <a:gd name="connsiteX5" fmla="*/ 9319 w 9318"/>
                <a:gd name="connsiteY5" fmla="*/ 7134 h 14786"/>
                <a:gd name="connsiteX6" fmla="*/ 4573 w 9318"/>
                <a:gd name="connsiteY6" fmla="*/ 0 h 14786"/>
                <a:gd name="connsiteX7" fmla="*/ 345 w 9318"/>
                <a:gd name="connsiteY7" fmla="*/ 5207 h 14786"/>
                <a:gd name="connsiteX8" fmla="*/ 345 w 9318"/>
                <a:gd name="connsiteY8" fmla="*/ 10960 h 14786"/>
                <a:gd name="connsiteX9" fmla="*/ 0 w 9318"/>
                <a:gd name="connsiteY9" fmla="*/ 14470 h 14786"/>
                <a:gd name="connsiteX10" fmla="*/ 575 w 9318"/>
                <a:gd name="connsiteY10" fmla="*/ 14614 h 14786"/>
                <a:gd name="connsiteX11" fmla="*/ 661 w 9318"/>
                <a:gd name="connsiteY11" fmla="*/ 14643 h 14786"/>
                <a:gd name="connsiteX12" fmla="*/ 1122 w 9318"/>
                <a:gd name="connsiteY12" fmla="*/ 14729 h 1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18" h="14786">
                  <a:moveTo>
                    <a:pt x="1122" y="14729"/>
                  </a:moveTo>
                  <a:lnTo>
                    <a:pt x="1208" y="14729"/>
                  </a:lnTo>
                  <a:cubicBezTo>
                    <a:pt x="1553" y="14757"/>
                    <a:pt x="1927" y="14786"/>
                    <a:pt x="2301" y="14786"/>
                  </a:cubicBezTo>
                  <a:lnTo>
                    <a:pt x="2473" y="14786"/>
                  </a:lnTo>
                  <a:lnTo>
                    <a:pt x="2589" y="14786"/>
                  </a:lnTo>
                  <a:cubicBezTo>
                    <a:pt x="7047" y="14786"/>
                    <a:pt x="9319" y="12226"/>
                    <a:pt x="9319" y="7134"/>
                  </a:cubicBezTo>
                  <a:cubicBezTo>
                    <a:pt x="9319" y="2129"/>
                    <a:pt x="7909" y="0"/>
                    <a:pt x="4573" y="0"/>
                  </a:cubicBezTo>
                  <a:cubicBezTo>
                    <a:pt x="1841" y="0"/>
                    <a:pt x="345" y="1841"/>
                    <a:pt x="345" y="5207"/>
                  </a:cubicBezTo>
                  <a:lnTo>
                    <a:pt x="345" y="10960"/>
                  </a:lnTo>
                  <a:cubicBezTo>
                    <a:pt x="345" y="11938"/>
                    <a:pt x="288" y="13521"/>
                    <a:pt x="0" y="14470"/>
                  </a:cubicBezTo>
                  <a:cubicBezTo>
                    <a:pt x="144" y="14527"/>
                    <a:pt x="345" y="14556"/>
                    <a:pt x="575" y="14614"/>
                  </a:cubicBezTo>
                  <a:lnTo>
                    <a:pt x="661" y="14643"/>
                  </a:lnTo>
                  <a:cubicBezTo>
                    <a:pt x="748" y="14671"/>
                    <a:pt x="949" y="14700"/>
                    <a:pt x="1122" y="14729"/>
                  </a:cubicBezTo>
                </a:path>
              </a:pathLst>
            </a:custGeom>
            <a:grpFill/>
            <a:ln w="2874" cap="flat">
              <a:noFill/>
              <a:prstDash val="solid"/>
              <a:miter/>
            </a:ln>
          </p:spPr>
          <p:txBody>
            <a:bodyPr rtlCol="0" anchor="ctr"/>
            <a:lstStyle/>
            <a:p>
              <a:endParaRPr lang="en-US"/>
            </a:p>
          </p:txBody>
        </p:sp>
        <p:sp>
          <p:nvSpPr>
            <p:cNvPr id="45" name="Graphic 7">
              <a:extLst>
                <a:ext uri="{FF2B5EF4-FFF2-40B4-BE49-F238E27FC236}">
                  <a16:creationId xmlns:a16="http://schemas.microsoft.com/office/drawing/2014/main" id="{2B0C29EE-7641-C843-A6E2-56426EFC9C74}"/>
                </a:ext>
              </a:extLst>
            </p:cNvPr>
            <p:cNvSpPr/>
            <p:nvPr/>
          </p:nvSpPr>
          <p:spPr>
            <a:xfrm>
              <a:off x="5980466" y="3405957"/>
              <a:ext cx="45586" cy="45595"/>
            </a:xfrm>
            <a:custGeom>
              <a:avLst/>
              <a:gdLst>
                <a:gd name="connsiteX0" fmla="*/ 11476 w 45586"/>
                <a:gd name="connsiteY0" fmla="*/ 38289 h 45595"/>
                <a:gd name="connsiteX1" fmla="*/ 12223 w 45586"/>
                <a:gd name="connsiteY1" fmla="*/ 35297 h 45595"/>
                <a:gd name="connsiteX2" fmla="*/ 12223 w 45586"/>
                <a:gd name="connsiteY2" fmla="*/ 35297 h 45595"/>
                <a:gd name="connsiteX3" fmla="*/ 12223 w 45586"/>
                <a:gd name="connsiteY3" fmla="*/ 2589 h 45595"/>
                <a:gd name="connsiteX4" fmla="*/ 0 w 45586"/>
                <a:gd name="connsiteY4" fmla="*/ 22783 h 45595"/>
                <a:gd name="connsiteX5" fmla="*/ 22779 w 45586"/>
                <a:gd name="connsiteY5" fmla="*/ 45595 h 45595"/>
                <a:gd name="connsiteX6" fmla="*/ 45587 w 45586"/>
                <a:gd name="connsiteY6" fmla="*/ 22783 h 45595"/>
                <a:gd name="connsiteX7" fmla="*/ 22779 w 45586"/>
                <a:gd name="connsiteY7" fmla="*/ 0 h 45595"/>
                <a:gd name="connsiteX8" fmla="*/ 20421 w 45586"/>
                <a:gd name="connsiteY8" fmla="*/ 115 h 45595"/>
                <a:gd name="connsiteX9" fmla="*/ 20421 w 45586"/>
                <a:gd name="connsiteY9" fmla="*/ 13204 h 45595"/>
                <a:gd name="connsiteX10" fmla="*/ 26662 w 45586"/>
                <a:gd name="connsiteY10" fmla="*/ 10903 h 45595"/>
                <a:gd name="connsiteX11" fmla="*/ 37965 w 45586"/>
                <a:gd name="connsiteY11" fmla="*/ 24883 h 45595"/>
                <a:gd name="connsiteX12" fmla="*/ 22290 w 45586"/>
                <a:gd name="connsiteY12" fmla="*/ 39756 h 45595"/>
                <a:gd name="connsiteX13" fmla="*/ 18781 w 45586"/>
                <a:gd name="connsiteY13" fmla="*/ 39554 h 45595"/>
                <a:gd name="connsiteX14" fmla="*/ 18666 w 45586"/>
                <a:gd name="connsiteY14" fmla="*/ 39554 h 45595"/>
                <a:gd name="connsiteX15" fmla="*/ 12109 w 45586"/>
                <a:gd name="connsiteY15" fmla="*/ 38461 h 45595"/>
                <a:gd name="connsiteX16" fmla="*/ 11476 w 45586"/>
                <a:gd name="connsiteY16" fmla="*/ 38289 h 45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586" h="45595">
                  <a:moveTo>
                    <a:pt x="11476" y="38289"/>
                  </a:moveTo>
                  <a:cubicBezTo>
                    <a:pt x="12281" y="37310"/>
                    <a:pt x="12223" y="35297"/>
                    <a:pt x="12223" y="35297"/>
                  </a:cubicBezTo>
                  <a:lnTo>
                    <a:pt x="12223" y="35297"/>
                  </a:lnTo>
                  <a:lnTo>
                    <a:pt x="12223" y="2589"/>
                  </a:lnTo>
                  <a:cubicBezTo>
                    <a:pt x="4947" y="6386"/>
                    <a:pt x="0" y="14009"/>
                    <a:pt x="0" y="22783"/>
                  </a:cubicBezTo>
                  <a:cubicBezTo>
                    <a:pt x="0" y="35383"/>
                    <a:pt x="10210" y="45595"/>
                    <a:pt x="22779" y="45595"/>
                  </a:cubicBezTo>
                  <a:cubicBezTo>
                    <a:pt x="35376" y="45595"/>
                    <a:pt x="45587" y="35383"/>
                    <a:pt x="45587" y="22783"/>
                  </a:cubicBezTo>
                  <a:cubicBezTo>
                    <a:pt x="45587" y="10184"/>
                    <a:pt x="35376" y="0"/>
                    <a:pt x="22779" y="0"/>
                  </a:cubicBezTo>
                  <a:cubicBezTo>
                    <a:pt x="21974" y="0"/>
                    <a:pt x="21197" y="29"/>
                    <a:pt x="20421" y="115"/>
                  </a:cubicBezTo>
                  <a:lnTo>
                    <a:pt x="20421" y="13204"/>
                  </a:lnTo>
                  <a:cubicBezTo>
                    <a:pt x="21830" y="11766"/>
                    <a:pt x="24131" y="10903"/>
                    <a:pt x="26662" y="10903"/>
                  </a:cubicBezTo>
                  <a:cubicBezTo>
                    <a:pt x="33737" y="10903"/>
                    <a:pt x="37965" y="16138"/>
                    <a:pt x="37965" y="24883"/>
                  </a:cubicBezTo>
                  <a:cubicBezTo>
                    <a:pt x="37965" y="34060"/>
                    <a:pt x="31954" y="39756"/>
                    <a:pt x="22290" y="39756"/>
                  </a:cubicBezTo>
                  <a:cubicBezTo>
                    <a:pt x="21197" y="39756"/>
                    <a:pt x="19989" y="39698"/>
                    <a:pt x="18781" y="39554"/>
                  </a:cubicBezTo>
                  <a:lnTo>
                    <a:pt x="18666" y="39554"/>
                  </a:lnTo>
                  <a:cubicBezTo>
                    <a:pt x="16135" y="39410"/>
                    <a:pt x="12281" y="38490"/>
                    <a:pt x="12109" y="38461"/>
                  </a:cubicBezTo>
                  <a:lnTo>
                    <a:pt x="11476" y="38289"/>
                  </a:lnTo>
                  <a:close/>
                </a:path>
              </a:pathLst>
            </a:custGeom>
            <a:grpFill/>
            <a:ln w="2874" cap="flat">
              <a:noFill/>
              <a:prstDash val="solid"/>
              <a:miter/>
            </a:ln>
          </p:spPr>
          <p:txBody>
            <a:bodyPr rtlCol="0" anchor="ctr"/>
            <a:lstStyle/>
            <a:p>
              <a:endParaRPr lang="en-US"/>
            </a:p>
          </p:txBody>
        </p:sp>
      </p:grpSp>
    </p:spTree>
    <p:extLst>
      <p:ext uri="{BB962C8B-B14F-4D97-AF65-F5344CB8AC3E}">
        <p14:creationId xmlns:p14="http://schemas.microsoft.com/office/powerpoint/2010/main" val="410818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Text - Option 07">
  <p:cSld name="Content Text - Option 07">
    <p:spTree>
      <p:nvGrpSpPr>
        <p:cNvPr id="1" name="Shape 135"/>
        <p:cNvGrpSpPr/>
        <p:nvPr/>
      </p:nvGrpSpPr>
      <p:grpSpPr>
        <a:xfrm>
          <a:off x="0" y="0"/>
          <a:ext cx="0" cy="0"/>
          <a:chOff x="0" y="0"/>
          <a:chExt cx="0" cy="0"/>
        </a:xfrm>
      </p:grpSpPr>
      <p:sp>
        <p:nvSpPr>
          <p:cNvPr id="136" name="Google Shape;136;p37"/>
          <p:cNvSpPr/>
          <p:nvPr/>
        </p:nvSpPr>
        <p:spPr>
          <a:xfrm>
            <a:off x="0" y="3315064"/>
            <a:ext cx="8203798" cy="3542930"/>
          </a:xfrm>
          <a:custGeom>
            <a:avLst/>
            <a:gdLst/>
            <a:ahLst/>
            <a:cxnLst/>
            <a:rect l="l" t="t" r="r" b="b"/>
            <a:pathLst>
              <a:path w="8232374" h="3571512" extrusionOk="0">
                <a:moveTo>
                  <a:pt x="0" y="0"/>
                </a:moveTo>
                <a:lnTo>
                  <a:pt x="2504023" y="0"/>
                </a:lnTo>
                <a:cubicBezTo>
                  <a:pt x="4297962" y="0"/>
                  <a:pt x="5738520" y="485079"/>
                  <a:pt x="6825793" y="1454416"/>
                </a:cubicBezTo>
                <a:cubicBezTo>
                  <a:pt x="7505282" y="2060482"/>
                  <a:pt x="7972448" y="2760345"/>
                  <a:pt x="8227269" y="3553962"/>
                </a:cubicBezTo>
                <a:lnTo>
                  <a:pt x="8232374" y="3571512"/>
                </a:lnTo>
              </a:path>
            </a:pathLst>
          </a:custGeom>
          <a:noFill/>
          <a:ln w="9525" cap="flat"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7" name="Google Shape;137;p37"/>
          <p:cNvSpPr txBox="1">
            <a:spLocks noGrp="1"/>
          </p:cNvSpPr>
          <p:nvPr>
            <p:ph type="title"/>
          </p:nvPr>
        </p:nvSpPr>
        <p:spPr>
          <a:xfrm>
            <a:off x="281354" y="243360"/>
            <a:ext cx="11605846" cy="1646868"/>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rgbClr val="003D46"/>
              </a:buClr>
              <a:buSzPts val="2400"/>
              <a:buFont typeface="Arial"/>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38" name="Google Shape;138;p37"/>
          <p:cNvGrpSpPr/>
          <p:nvPr/>
        </p:nvGrpSpPr>
        <p:grpSpPr>
          <a:xfrm>
            <a:off x="11118683" y="6430454"/>
            <a:ext cx="776187" cy="153123"/>
            <a:chOff x="5980466" y="3405957"/>
            <a:chExt cx="231123" cy="45595"/>
          </a:xfrm>
        </p:grpSpPr>
        <p:sp>
          <p:nvSpPr>
            <p:cNvPr id="139" name="Google Shape;139;p37"/>
            <p:cNvSpPr/>
            <p:nvPr/>
          </p:nvSpPr>
          <p:spPr>
            <a:xfrm>
              <a:off x="6038218" y="3416918"/>
              <a:ext cx="19327" cy="28622"/>
            </a:xfrm>
            <a:custGeom>
              <a:avLst/>
              <a:gdLst/>
              <a:ahLst/>
              <a:cxnLst/>
              <a:rect l="l" t="t" r="r" b="b"/>
              <a:pathLst>
                <a:path w="19327" h="28622" extrusionOk="0">
                  <a:moveTo>
                    <a:pt x="14697" y="13117"/>
                  </a:moveTo>
                  <a:cubicBezTo>
                    <a:pt x="16250" y="12053"/>
                    <a:pt x="17602" y="10212"/>
                    <a:pt x="17602" y="7594"/>
                  </a:cubicBezTo>
                  <a:cubicBezTo>
                    <a:pt x="17602" y="1323"/>
                    <a:pt x="11821" y="0"/>
                    <a:pt x="6989" y="0"/>
                  </a:cubicBezTo>
                  <a:cubicBezTo>
                    <a:pt x="4429" y="0"/>
                    <a:pt x="1870" y="172"/>
                    <a:pt x="604" y="431"/>
                  </a:cubicBezTo>
                  <a:lnTo>
                    <a:pt x="0" y="546"/>
                  </a:lnTo>
                  <a:lnTo>
                    <a:pt x="0" y="28076"/>
                  </a:lnTo>
                  <a:lnTo>
                    <a:pt x="661" y="28162"/>
                  </a:lnTo>
                  <a:cubicBezTo>
                    <a:pt x="2905" y="28450"/>
                    <a:pt x="5350" y="28623"/>
                    <a:pt x="7248" y="28623"/>
                  </a:cubicBezTo>
                  <a:cubicBezTo>
                    <a:pt x="17774" y="28623"/>
                    <a:pt x="19327" y="23330"/>
                    <a:pt x="19327" y="20166"/>
                  </a:cubicBezTo>
                  <a:cubicBezTo>
                    <a:pt x="19327" y="16771"/>
                    <a:pt x="17602" y="14239"/>
                    <a:pt x="14697" y="13117"/>
                  </a:cubicBezTo>
                  <a:moveTo>
                    <a:pt x="5407" y="11363"/>
                  </a:moveTo>
                  <a:lnTo>
                    <a:pt x="5407" y="4516"/>
                  </a:lnTo>
                  <a:cubicBezTo>
                    <a:pt x="5925" y="4459"/>
                    <a:pt x="6557" y="4459"/>
                    <a:pt x="7363" y="4459"/>
                  </a:cubicBezTo>
                  <a:cubicBezTo>
                    <a:pt x="9549" y="4459"/>
                    <a:pt x="12137" y="5034"/>
                    <a:pt x="12137" y="7824"/>
                  </a:cubicBezTo>
                  <a:cubicBezTo>
                    <a:pt x="12137" y="10212"/>
                    <a:pt x="10613" y="11363"/>
                    <a:pt x="7478" y="11363"/>
                  </a:cubicBezTo>
                  <a:lnTo>
                    <a:pt x="5407" y="11363"/>
                  </a:lnTo>
                  <a:close/>
                  <a:moveTo>
                    <a:pt x="13662" y="20022"/>
                  </a:moveTo>
                  <a:cubicBezTo>
                    <a:pt x="13662" y="21690"/>
                    <a:pt x="13029" y="23934"/>
                    <a:pt x="7650" y="23934"/>
                  </a:cubicBezTo>
                  <a:cubicBezTo>
                    <a:pt x="7104" y="23934"/>
                    <a:pt x="6155" y="23934"/>
                    <a:pt x="5407" y="23876"/>
                  </a:cubicBezTo>
                  <a:lnTo>
                    <a:pt x="5407" y="15994"/>
                  </a:lnTo>
                  <a:lnTo>
                    <a:pt x="7881" y="15994"/>
                  </a:lnTo>
                  <a:cubicBezTo>
                    <a:pt x="13057" y="15965"/>
                    <a:pt x="13662" y="18267"/>
                    <a:pt x="13662" y="20022"/>
                  </a:cubicBezTo>
                </a:path>
              </a:pathLst>
            </a:custGeom>
            <a:solidFill>
              <a:srgbClr val="003D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0" name="Google Shape;140;p37"/>
            <p:cNvSpPr/>
            <p:nvPr/>
          </p:nvSpPr>
          <p:spPr>
            <a:xfrm>
              <a:off x="6071092" y="3424426"/>
              <a:ext cx="20017" cy="21114"/>
            </a:xfrm>
            <a:custGeom>
              <a:avLst/>
              <a:gdLst/>
              <a:ahLst/>
              <a:cxnLst/>
              <a:rect l="l" t="t" r="r" b="b"/>
              <a:pathLst>
                <a:path w="20017" h="21114" extrusionOk="0">
                  <a:moveTo>
                    <a:pt x="10009" y="0"/>
                  </a:moveTo>
                  <a:cubicBezTo>
                    <a:pt x="3825" y="0"/>
                    <a:pt x="0" y="4056"/>
                    <a:pt x="0" y="10586"/>
                  </a:cubicBezTo>
                  <a:cubicBezTo>
                    <a:pt x="0" y="17087"/>
                    <a:pt x="3825" y="21115"/>
                    <a:pt x="10009" y="21115"/>
                  </a:cubicBezTo>
                  <a:cubicBezTo>
                    <a:pt x="16164" y="21115"/>
                    <a:pt x="20018" y="17087"/>
                    <a:pt x="20018" y="10586"/>
                  </a:cubicBezTo>
                  <a:cubicBezTo>
                    <a:pt x="20018" y="4056"/>
                    <a:pt x="16164" y="0"/>
                    <a:pt x="10009" y="0"/>
                  </a:cubicBezTo>
                  <a:moveTo>
                    <a:pt x="14467" y="10557"/>
                  </a:moveTo>
                  <a:cubicBezTo>
                    <a:pt x="14467" y="14671"/>
                    <a:pt x="13000" y="16685"/>
                    <a:pt x="10009" y="16685"/>
                  </a:cubicBezTo>
                  <a:cubicBezTo>
                    <a:pt x="7047" y="16685"/>
                    <a:pt x="5580" y="14671"/>
                    <a:pt x="5580" y="10557"/>
                  </a:cubicBezTo>
                  <a:cubicBezTo>
                    <a:pt x="5580" y="6444"/>
                    <a:pt x="7018" y="4459"/>
                    <a:pt x="10009" y="4459"/>
                  </a:cubicBezTo>
                  <a:cubicBezTo>
                    <a:pt x="13000" y="4459"/>
                    <a:pt x="14467" y="6473"/>
                    <a:pt x="14467" y="10557"/>
                  </a:cubicBezTo>
                </a:path>
              </a:pathLst>
            </a:custGeom>
            <a:solidFill>
              <a:srgbClr val="003D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1" name="Google Shape;141;p37"/>
            <p:cNvSpPr/>
            <p:nvPr/>
          </p:nvSpPr>
          <p:spPr>
            <a:xfrm>
              <a:off x="6106037" y="3416284"/>
              <a:ext cx="19212" cy="29255"/>
            </a:xfrm>
            <a:custGeom>
              <a:avLst/>
              <a:gdLst/>
              <a:ahLst/>
              <a:cxnLst/>
              <a:rect l="l" t="t" r="r" b="b"/>
              <a:pathLst>
                <a:path w="19212" h="29255" extrusionOk="0">
                  <a:moveTo>
                    <a:pt x="10325" y="8141"/>
                  </a:moveTo>
                  <a:cubicBezTo>
                    <a:pt x="8427" y="8141"/>
                    <a:pt x="6673" y="8688"/>
                    <a:pt x="5378" y="9694"/>
                  </a:cubicBezTo>
                  <a:lnTo>
                    <a:pt x="5378" y="288"/>
                  </a:lnTo>
                  <a:lnTo>
                    <a:pt x="4746" y="173"/>
                  </a:lnTo>
                  <a:cubicBezTo>
                    <a:pt x="3969" y="29"/>
                    <a:pt x="3049" y="0"/>
                    <a:pt x="2675" y="0"/>
                  </a:cubicBezTo>
                  <a:cubicBezTo>
                    <a:pt x="2330" y="0"/>
                    <a:pt x="1409" y="29"/>
                    <a:pt x="633" y="173"/>
                  </a:cubicBezTo>
                  <a:lnTo>
                    <a:pt x="0" y="288"/>
                  </a:lnTo>
                  <a:lnTo>
                    <a:pt x="0" y="28019"/>
                  </a:lnTo>
                  <a:lnTo>
                    <a:pt x="518" y="28192"/>
                  </a:lnTo>
                  <a:cubicBezTo>
                    <a:pt x="2013" y="28681"/>
                    <a:pt x="4659" y="29256"/>
                    <a:pt x="7277" y="29256"/>
                  </a:cubicBezTo>
                  <a:cubicBezTo>
                    <a:pt x="14870" y="29256"/>
                    <a:pt x="19213" y="25229"/>
                    <a:pt x="19213" y="18238"/>
                  </a:cubicBezTo>
                  <a:cubicBezTo>
                    <a:pt x="19241" y="11823"/>
                    <a:pt x="15991" y="8141"/>
                    <a:pt x="10325" y="8141"/>
                  </a:cubicBezTo>
                  <a:moveTo>
                    <a:pt x="13662" y="18382"/>
                  </a:moveTo>
                  <a:cubicBezTo>
                    <a:pt x="13662" y="22438"/>
                    <a:pt x="11562" y="24653"/>
                    <a:pt x="7737" y="24653"/>
                  </a:cubicBezTo>
                  <a:cubicBezTo>
                    <a:pt x="6845" y="24653"/>
                    <a:pt x="6040" y="24567"/>
                    <a:pt x="5378" y="24423"/>
                  </a:cubicBezTo>
                  <a:lnTo>
                    <a:pt x="5378" y="17174"/>
                  </a:lnTo>
                  <a:cubicBezTo>
                    <a:pt x="5378" y="13060"/>
                    <a:pt x="8600" y="12744"/>
                    <a:pt x="9606" y="12744"/>
                  </a:cubicBezTo>
                  <a:cubicBezTo>
                    <a:pt x="11476" y="12744"/>
                    <a:pt x="13662" y="13405"/>
                    <a:pt x="13662" y="18382"/>
                  </a:cubicBezTo>
                </a:path>
              </a:pathLst>
            </a:custGeom>
            <a:solidFill>
              <a:srgbClr val="003D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2" name="Google Shape;142;p37"/>
            <p:cNvSpPr/>
            <p:nvPr/>
          </p:nvSpPr>
          <p:spPr>
            <a:xfrm>
              <a:off x="6128384" y="3424426"/>
              <a:ext cx="19212" cy="21085"/>
            </a:xfrm>
            <a:custGeom>
              <a:avLst/>
              <a:gdLst/>
              <a:ahLst/>
              <a:cxnLst/>
              <a:rect l="l" t="t" r="r" b="b"/>
              <a:pathLst>
                <a:path w="19212" h="21085" extrusionOk="0">
                  <a:moveTo>
                    <a:pt x="10124" y="0"/>
                  </a:moveTo>
                  <a:cubicBezTo>
                    <a:pt x="3883" y="0"/>
                    <a:pt x="0" y="4085"/>
                    <a:pt x="0" y="10672"/>
                  </a:cubicBezTo>
                  <a:cubicBezTo>
                    <a:pt x="0" y="17404"/>
                    <a:pt x="3911" y="21086"/>
                    <a:pt x="11015" y="21086"/>
                  </a:cubicBezTo>
                  <a:cubicBezTo>
                    <a:pt x="13604" y="21086"/>
                    <a:pt x="15703" y="20741"/>
                    <a:pt x="17487" y="19993"/>
                  </a:cubicBezTo>
                  <a:lnTo>
                    <a:pt x="17976" y="19792"/>
                  </a:lnTo>
                  <a:lnTo>
                    <a:pt x="17947" y="19274"/>
                  </a:lnTo>
                  <a:cubicBezTo>
                    <a:pt x="17889" y="18094"/>
                    <a:pt x="17573" y="16857"/>
                    <a:pt x="17113" y="16052"/>
                  </a:cubicBezTo>
                  <a:lnTo>
                    <a:pt x="16796" y="15505"/>
                  </a:lnTo>
                  <a:lnTo>
                    <a:pt x="16193" y="15735"/>
                  </a:lnTo>
                  <a:cubicBezTo>
                    <a:pt x="14668" y="16311"/>
                    <a:pt x="13000" y="16598"/>
                    <a:pt x="11246" y="16598"/>
                  </a:cubicBezTo>
                  <a:cubicBezTo>
                    <a:pt x="7708" y="16598"/>
                    <a:pt x="5982" y="15246"/>
                    <a:pt x="5637" y="12197"/>
                  </a:cubicBezTo>
                  <a:lnTo>
                    <a:pt x="19040" y="12197"/>
                  </a:lnTo>
                  <a:lnTo>
                    <a:pt x="19126" y="11075"/>
                  </a:lnTo>
                  <a:cubicBezTo>
                    <a:pt x="19155" y="10586"/>
                    <a:pt x="19212" y="9953"/>
                    <a:pt x="19212" y="9378"/>
                  </a:cubicBezTo>
                  <a:cubicBezTo>
                    <a:pt x="19212" y="3682"/>
                    <a:pt x="15646" y="0"/>
                    <a:pt x="10124" y="0"/>
                  </a:cubicBezTo>
                  <a:moveTo>
                    <a:pt x="10009" y="4401"/>
                  </a:moveTo>
                  <a:cubicBezTo>
                    <a:pt x="12971" y="4401"/>
                    <a:pt x="13690" y="6703"/>
                    <a:pt x="13834" y="7997"/>
                  </a:cubicBezTo>
                  <a:lnTo>
                    <a:pt x="5752" y="7997"/>
                  </a:lnTo>
                  <a:cubicBezTo>
                    <a:pt x="6270" y="5581"/>
                    <a:pt x="7651" y="4401"/>
                    <a:pt x="10009" y="4401"/>
                  </a:cubicBezTo>
                </a:path>
              </a:pathLst>
            </a:custGeom>
            <a:solidFill>
              <a:srgbClr val="003D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3" name="Google Shape;143;p37"/>
            <p:cNvSpPr/>
            <p:nvPr/>
          </p:nvSpPr>
          <p:spPr>
            <a:xfrm>
              <a:off x="6151307" y="3424684"/>
              <a:ext cx="12051" cy="20539"/>
            </a:xfrm>
            <a:custGeom>
              <a:avLst/>
              <a:gdLst/>
              <a:ahLst/>
              <a:cxnLst/>
              <a:rect l="l" t="t" r="r" b="b"/>
              <a:pathLst>
                <a:path w="12051" h="20539" extrusionOk="0">
                  <a:moveTo>
                    <a:pt x="11735" y="201"/>
                  </a:moveTo>
                  <a:lnTo>
                    <a:pt x="11217" y="144"/>
                  </a:lnTo>
                  <a:cubicBezTo>
                    <a:pt x="10901" y="115"/>
                    <a:pt x="10383" y="58"/>
                    <a:pt x="9923" y="58"/>
                  </a:cubicBezTo>
                  <a:cubicBezTo>
                    <a:pt x="7967" y="58"/>
                    <a:pt x="6299" y="690"/>
                    <a:pt x="4947" y="1985"/>
                  </a:cubicBezTo>
                  <a:cubicBezTo>
                    <a:pt x="4890" y="1496"/>
                    <a:pt x="4803" y="1064"/>
                    <a:pt x="4746" y="777"/>
                  </a:cubicBezTo>
                  <a:lnTo>
                    <a:pt x="4659" y="288"/>
                  </a:lnTo>
                  <a:lnTo>
                    <a:pt x="4171" y="173"/>
                  </a:lnTo>
                  <a:cubicBezTo>
                    <a:pt x="3710" y="58"/>
                    <a:pt x="3106" y="0"/>
                    <a:pt x="2387" y="0"/>
                  </a:cubicBezTo>
                  <a:cubicBezTo>
                    <a:pt x="1726" y="0"/>
                    <a:pt x="1208" y="58"/>
                    <a:pt x="633" y="173"/>
                  </a:cubicBezTo>
                  <a:lnTo>
                    <a:pt x="0" y="288"/>
                  </a:lnTo>
                  <a:lnTo>
                    <a:pt x="0" y="20281"/>
                  </a:lnTo>
                  <a:lnTo>
                    <a:pt x="633" y="20396"/>
                  </a:lnTo>
                  <a:cubicBezTo>
                    <a:pt x="1409" y="20540"/>
                    <a:pt x="2272" y="20540"/>
                    <a:pt x="2704" y="20540"/>
                  </a:cubicBezTo>
                  <a:cubicBezTo>
                    <a:pt x="3164" y="20540"/>
                    <a:pt x="4027" y="20511"/>
                    <a:pt x="4746" y="20367"/>
                  </a:cubicBezTo>
                  <a:lnTo>
                    <a:pt x="5378" y="20252"/>
                  </a:lnTo>
                  <a:lnTo>
                    <a:pt x="5378" y="10327"/>
                  </a:lnTo>
                  <a:cubicBezTo>
                    <a:pt x="5378" y="6588"/>
                    <a:pt x="6845" y="4861"/>
                    <a:pt x="9951" y="4861"/>
                  </a:cubicBezTo>
                  <a:lnTo>
                    <a:pt x="10354" y="4861"/>
                  </a:lnTo>
                  <a:cubicBezTo>
                    <a:pt x="10440" y="4861"/>
                    <a:pt x="10699" y="4861"/>
                    <a:pt x="10929" y="4919"/>
                  </a:cubicBezTo>
                  <a:lnTo>
                    <a:pt x="11706" y="5121"/>
                  </a:lnTo>
                  <a:lnTo>
                    <a:pt x="11850" y="4344"/>
                  </a:lnTo>
                  <a:cubicBezTo>
                    <a:pt x="11994" y="3682"/>
                    <a:pt x="12051" y="2963"/>
                    <a:pt x="12051" y="2359"/>
                  </a:cubicBezTo>
                  <a:cubicBezTo>
                    <a:pt x="12051" y="1697"/>
                    <a:pt x="11994" y="1180"/>
                    <a:pt x="11878" y="719"/>
                  </a:cubicBezTo>
                  <a:lnTo>
                    <a:pt x="11735" y="201"/>
                  </a:lnTo>
                  <a:close/>
                </a:path>
              </a:pathLst>
            </a:custGeom>
            <a:solidFill>
              <a:srgbClr val="003D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4" name="Google Shape;144;p37"/>
            <p:cNvSpPr/>
            <p:nvPr/>
          </p:nvSpPr>
          <p:spPr>
            <a:xfrm>
              <a:off x="6175610" y="3424454"/>
              <a:ext cx="16738" cy="21114"/>
            </a:xfrm>
            <a:custGeom>
              <a:avLst/>
              <a:gdLst/>
              <a:ahLst/>
              <a:cxnLst/>
              <a:rect l="l" t="t" r="r" b="b"/>
              <a:pathLst>
                <a:path w="16738" h="21114" extrusionOk="0">
                  <a:moveTo>
                    <a:pt x="15819" y="16225"/>
                  </a:moveTo>
                  <a:lnTo>
                    <a:pt x="15502" y="15707"/>
                  </a:lnTo>
                  <a:lnTo>
                    <a:pt x="14927" y="15908"/>
                  </a:lnTo>
                  <a:cubicBezTo>
                    <a:pt x="13690" y="16339"/>
                    <a:pt x="12540" y="16512"/>
                    <a:pt x="11044" y="16512"/>
                  </a:cubicBezTo>
                  <a:cubicBezTo>
                    <a:pt x="7363" y="16512"/>
                    <a:pt x="5579" y="14556"/>
                    <a:pt x="5579" y="10528"/>
                  </a:cubicBezTo>
                  <a:cubicBezTo>
                    <a:pt x="5579" y="7767"/>
                    <a:pt x="6471" y="4516"/>
                    <a:pt x="10728" y="4516"/>
                  </a:cubicBezTo>
                  <a:cubicBezTo>
                    <a:pt x="12223" y="4516"/>
                    <a:pt x="13575" y="4718"/>
                    <a:pt x="14812" y="5091"/>
                  </a:cubicBezTo>
                  <a:lnTo>
                    <a:pt x="15416" y="5293"/>
                  </a:lnTo>
                  <a:lnTo>
                    <a:pt x="15703" y="4718"/>
                  </a:lnTo>
                  <a:cubicBezTo>
                    <a:pt x="16221" y="3711"/>
                    <a:pt x="16451" y="2359"/>
                    <a:pt x="16451" y="1496"/>
                  </a:cubicBezTo>
                  <a:lnTo>
                    <a:pt x="16451" y="978"/>
                  </a:lnTo>
                  <a:lnTo>
                    <a:pt x="15962" y="805"/>
                  </a:lnTo>
                  <a:cubicBezTo>
                    <a:pt x="14409" y="230"/>
                    <a:pt x="12770" y="0"/>
                    <a:pt x="10469" y="0"/>
                  </a:cubicBezTo>
                  <a:cubicBezTo>
                    <a:pt x="4113" y="0"/>
                    <a:pt x="0" y="4142"/>
                    <a:pt x="0" y="10586"/>
                  </a:cubicBezTo>
                  <a:cubicBezTo>
                    <a:pt x="0" y="17289"/>
                    <a:pt x="3911" y="21115"/>
                    <a:pt x="10728" y="21115"/>
                  </a:cubicBezTo>
                  <a:cubicBezTo>
                    <a:pt x="12741" y="21115"/>
                    <a:pt x="14582" y="20827"/>
                    <a:pt x="16221" y="20223"/>
                  </a:cubicBezTo>
                  <a:lnTo>
                    <a:pt x="16739" y="20022"/>
                  </a:lnTo>
                  <a:lnTo>
                    <a:pt x="16710" y="19475"/>
                  </a:lnTo>
                  <a:cubicBezTo>
                    <a:pt x="16681" y="18324"/>
                    <a:pt x="16336" y="17087"/>
                    <a:pt x="15819" y="16225"/>
                  </a:cubicBezTo>
                </a:path>
              </a:pathLst>
            </a:custGeom>
            <a:solidFill>
              <a:srgbClr val="003D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5" name="Google Shape;145;p37"/>
            <p:cNvSpPr/>
            <p:nvPr/>
          </p:nvSpPr>
          <p:spPr>
            <a:xfrm>
              <a:off x="6194592" y="3424426"/>
              <a:ext cx="16997" cy="21085"/>
            </a:xfrm>
            <a:custGeom>
              <a:avLst/>
              <a:gdLst/>
              <a:ahLst/>
              <a:cxnLst/>
              <a:rect l="l" t="t" r="r" b="b"/>
              <a:pathLst>
                <a:path w="16997" h="21085" extrusionOk="0">
                  <a:moveTo>
                    <a:pt x="8312" y="0"/>
                  </a:moveTo>
                  <a:cubicBezTo>
                    <a:pt x="6184" y="0"/>
                    <a:pt x="3854" y="316"/>
                    <a:pt x="2128" y="863"/>
                  </a:cubicBezTo>
                  <a:lnTo>
                    <a:pt x="1582" y="1036"/>
                  </a:lnTo>
                  <a:lnTo>
                    <a:pt x="1582" y="1582"/>
                  </a:lnTo>
                  <a:cubicBezTo>
                    <a:pt x="1582" y="2877"/>
                    <a:pt x="1870" y="3941"/>
                    <a:pt x="2445" y="4861"/>
                  </a:cubicBezTo>
                  <a:lnTo>
                    <a:pt x="2761" y="5351"/>
                  </a:lnTo>
                  <a:lnTo>
                    <a:pt x="3308" y="5178"/>
                  </a:lnTo>
                  <a:cubicBezTo>
                    <a:pt x="4976" y="4689"/>
                    <a:pt x="6385" y="4487"/>
                    <a:pt x="7938" y="4487"/>
                  </a:cubicBezTo>
                  <a:cubicBezTo>
                    <a:pt x="10987" y="4487"/>
                    <a:pt x="11648" y="5609"/>
                    <a:pt x="11706" y="7393"/>
                  </a:cubicBezTo>
                  <a:cubicBezTo>
                    <a:pt x="10987" y="7335"/>
                    <a:pt x="10153" y="7307"/>
                    <a:pt x="9117" y="7307"/>
                  </a:cubicBezTo>
                  <a:cubicBezTo>
                    <a:pt x="3595" y="7307"/>
                    <a:pt x="0" y="10068"/>
                    <a:pt x="0" y="14355"/>
                  </a:cubicBezTo>
                  <a:cubicBezTo>
                    <a:pt x="0" y="19935"/>
                    <a:pt x="4889" y="21086"/>
                    <a:pt x="9002" y="21086"/>
                  </a:cubicBezTo>
                  <a:cubicBezTo>
                    <a:pt x="11102" y="21086"/>
                    <a:pt x="13604" y="20770"/>
                    <a:pt x="16394" y="20166"/>
                  </a:cubicBezTo>
                  <a:lnTo>
                    <a:pt x="16998" y="20022"/>
                  </a:lnTo>
                  <a:lnTo>
                    <a:pt x="16998" y="7681"/>
                  </a:lnTo>
                  <a:cubicBezTo>
                    <a:pt x="16969" y="2589"/>
                    <a:pt x="14035" y="0"/>
                    <a:pt x="8312" y="0"/>
                  </a:cubicBezTo>
                  <a:moveTo>
                    <a:pt x="11677" y="11794"/>
                  </a:moveTo>
                  <a:lnTo>
                    <a:pt x="11677" y="16455"/>
                  </a:lnTo>
                  <a:cubicBezTo>
                    <a:pt x="10900" y="16598"/>
                    <a:pt x="9922" y="16685"/>
                    <a:pt x="8916" y="16685"/>
                  </a:cubicBezTo>
                  <a:cubicBezTo>
                    <a:pt x="6299" y="16685"/>
                    <a:pt x="5321" y="16052"/>
                    <a:pt x="5321" y="14297"/>
                  </a:cubicBezTo>
                  <a:cubicBezTo>
                    <a:pt x="5321" y="13175"/>
                    <a:pt x="5752" y="11650"/>
                    <a:pt x="9462" y="11650"/>
                  </a:cubicBezTo>
                  <a:cubicBezTo>
                    <a:pt x="10066" y="11650"/>
                    <a:pt x="10987" y="11708"/>
                    <a:pt x="11677" y="11794"/>
                  </a:cubicBezTo>
                </a:path>
              </a:pathLst>
            </a:custGeom>
            <a:solidFill>
              <a:srgbClr val="003D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6" name="Google Shape;146;p37"/>
            <p:cNvSpPr/>
            <p:nvPr/>
          </p:nvSpPr>
          <p:spPr>
            <a:xfrm>
              <a:off x="6166579" y="3424224"/>
              <a:ext cx="5320" cy="21172"/>
            </a:xfrm>
            <a:custGeom>
              <a:avLst/>
              <a:gdLst/>
              <a:ahLst/>
              <a:cxnLst/>
              <a:rect l="l" t="t" r="r" b="b"/>
              <a:pathLst>
                <a:path w="5320" h="21172" extrusionOk="0">
                  <a:moveTo>
                    <a:pt x="4688" y="144"/>
                  </a:moveTo>
                  <a:cubicBezTo>
                    <a:pt x="4055" y="29"/>
                    <a:pt x="3250" y="0"/>
                    <a:pt x="2675" y="0"/>
                  </a:cubicBezTo>
                  <a:cubicBezTo>
                    <a:pt x="2215" y="0"/>
                    <a:pt x="1352" y="29"/>
                    <a:pt x="633" y="144"/>
                  </a:cubicBezTo>
                  <a:lnTo>
                    <a:pt x="0" y="259"/>
                  </a:lnTo>
                  <a:lnTo>
                    <a:pt x="0" y="20885"/>
                  </a:lnTo>
                  <a:lnTo>
                    <a:pt x="633" y="21000"/>
                  </a:lnTo>
                  <a:cubicBezTo>
                    <a:pt x="1265" y="21115"/>
                    <a:pt x="2071" y="21172"/>
                    <a:pt x="2646" y="21172"/>
                  </a:cubicBezTo>
                  <a:cubicBezTo>
                    <a:pt x="3106" y="21172"/>
                    <a:pt x="3969" y="21144"/>
                    <a:pt x="4688" y="21000"/>
                  </a:cubicBezTo>
                  <a:lnTo>
                    <a:pt x="5321" y="20885"/>
                  </a:lnTo>
                  <a:lnTo>
                    <a:pt x="5321" y="259"/>
                  </a:lnTo>
                  <a:lnTo>
                    <a:pt x="4688" y="144"/>
                  </a:lnTo>
                  <a:close/>
                </a:path>
              </a:pathLst>
            </a:custGeom>
            <a:solidFill>
              <a:srgbClr val="003D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7" name="Google Shape;147;p37"/>
            <p:cNvSpPr/>
            <p:nvPr/>
          </p:nvSpPr>
          <p:spPr>
            <a:xfrm>
              <a:off x="6166234" y="3416400"/>
              <a:ext cx="5924" cy="5926"/>
            </a:xfrm>
            <a:custGeom>
              <a:avLst/>
              <a:gdLst/>
              <a:ahLst/>
              <a:cxnLst/>
              <a:rect l="l" t="t" r="r" b="b"/>
              <a:pathLst>
                <a:path w="5924" h="5926" extrusionOk="0">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solidFill>
              <a:srgbClr val="003D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8" name="Google Shape;148;p37"/>
            <p:cNvSpPr/>
            <p:nvPr/>
          </p:nvSpPr>
          <p:spPr>
            <a:xfrm>
              <a:off x="6095222" y="3424224"/>
              <a:ext cx="5291" cy="21028"/>
            </a:xfrm>
            <a:custGeom>
              <a:avLst/>
              <a:gdLst/>
              <a:ahLst/>
              <a:cxnLst/>
              <a:rect l="l" t="t" r="r" b="b"/>
              <a:pathLst>
                <a:path w="5291" h="21028" extrusionOk="0">
                  <a:moveTo>
                    <a:pt x="4688" y="144"/>
                  </a:moveTo>
                  <a:cubicBezTo>
                    <a:pt x="4055" y="29"/>
                    <a:pt x="3250" y="0"/>
                    <a:pt x="2675" y="0"/>
                  </a:cubicBezTo>
                  <a:cubicBezTo>
                    <a:pt x="2215" y="0"/>
                    <a:pt x="1352" y="29"/>
                    <a:pt x="633" y="144"/>
                  </a:cubicBezTo>
                  <a:lnTo>
                    <a:pt x="0" y="259"/>
                  </a:lnTo>
                  <a:lnTo>
                    <a:pt x="0" y="20741"/>
                  </a:lnTo>
                  <a:lnTo>
                    <a:pt x="633" y="20856"/>
                  </a:lnTo>
                  <a:cubicBezTo>
                    <a:pt x="1266" y="20971"/>
                    <a:pt x="2071" y="21029"/>
                    <a:pt x="2646" y="21029"/>
                  </a:cubicBezTo>
                  <a:cubicBezTo>
                    <a:pt x="3106" y="21029"/>
                    <a:pt x="3969" y="21000"/>
                    <a:pt x="4688" y="20856"/>
                  </a:cubicBezTo>
                  <a:lnTo>
                    <a:pt x="5292" y="20741"/>
                  </a:lnTo>
                  <a:lnTo>
                    <a:pt x="5292" y="259"/>
                  </a:lnTo>
                  <a:lnTo>
                    <a:pt x="4688" y="144"/>
                  </a:lnTo>
                  <a:close/>
                </a:path>
              </a:pathLst>
            </a:custGeom>
            <a:solidFill>
              <a:srgbClr val="003D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9" name="Google Shape;149;p37"/>
            <p:cNvSpPr/>
            <p:nvPr/>
          </p:nvSpPr>
          <p:spPr>
            <a:xfrm>
              <a:off x="6094906" y="3416400"/>
              <a:ext cx="5924" cy="5926"/>
            </a:xfrm>
            <a:custGeom>
              <a:avLst/>
              <a:gdLst/>
              <a:ahLst/>
              <a:cxnLst/>
              <a:rect l="l" t="t" r="r" b="b"/>
              <a:pathLst>
                <a:path w="5924" h="5926" extrusionOk="0">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solidFill>
              <a:srgbClr val="003D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0" name="Google Shape;150;p37"/>
            <p:cNvSpPr/>
            <p:nvPr/>
          </p:nvSpPr>
          <p:spPr>
            <a:xfrm>
              <a:off x="6061946" y="3424282"/>
              <a:ext cx="5291" cy="21028"/>
            </a:xfrm>
            <a:custGeom>
              <a:avLst/>
              <a:gdLst/>
              <a:ahLst/>
              <a:cxnLst/>
              <a:rect l="l" t="t" r="r" b="b"/>
              <a:pathLst>
                <a:path w="5291" h="21028" extrusionOk="0">
                  <a:moveTo>
                    <a:pt x="4688" y="144"/>
                  </a:moveTo>
                  <a:cubicBezTo>
                    <a:pt x="4055" y="29"/>
                    <a:pt x="3250" y="0"/>
                    <a:pt x="2675" y="0"/>
                  </a:cubicBezTo>
                  <a:cubicBezTo>
                    <a:pt x="2215" y="0"/>
                    <a:pt x="1352" y="29"/>
                    <a:pt x="633" y="144"/>
                  </a:cubicBezTo>
                  <a:lnTo>
                    <a:pt x="0" y="259"/>
                  </a:lnTo>
                  <a:lnTo>
                    <a:pt x="0" y="20741"/>
                  </a:lnTo>
                  <a:lnTo>
                    <a:pt x="633" y="20856"/>
                  </a:lnTo>
                  <a:cubicBezTo>
                    <a:pt x="1265" y="20971"/>
                    <a:pt x="2071" y="21029"/>
                    <a:pt x="2646" y="21029"/>
                  </a:cubicBezTo>
                  <a:cubicBezTo>
                    <a:pt x="3106" y="21029"/>
                    <a:pt x="3969" y="21000"/>
                    <a:pt x="4688" y="20856"/>
                  </a:cubicBezTo>
                  <a:lnTo>
                    <a:pt x="5292" y="20741"/>
                  </a:lnTo>
                  <a:lnTo>
                    <a:pt x="5292" y="259"/>
                  </a:lnTo>
                  <a:lnTo>
                    <a:pt x="4688" y="144"/>
                  </a:lnTo>
                  <a:close/>
                </a:path>
              </a:pathLst>
            </a:custGeom>
            <a:solidFill>
              <a:srgbClr val="003D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1" name="Google Shape;151;p37"/>
            <p:cNvSpPr/>
            <p:nvPr/>
          </p:nvSpPr>
          <p:spPr>
            <a:xfrm>
              <a:off x="6061601" y="3416428"/>
              <a:ext cx="5925" cy="5925"/>
            </a:xfrm>
            <a:custGeom>
              <a:avLst/>
              <a:gdLst/>
              <a:ahLst/>
              <a:cxnLst/>
              <a:rect l="l" t="t" r="r" b="b"/>
              <a:pathLst>
                <a:path w="5925" h="5925" extrusionOk="0">
                  <a:moveTo>
                    <a:pt x="2962" y="0"/>
                  </a:moveTo>
                  <a:cubicBezTo>
                    <a:pt x="1323" y="0"/>
                    <a:pt x="0" y="1323"/>
                    <a:pt x="0" y="2963"/>
                  </a:cubicBezTo>
                  <a:cubicBezTo>
                    <a:pt x="0" y="4603"/>
                    <a:pt x="1323" y="5926"/>
                    <a:pt x="2962" y="5926"/>
                  </a:cubicBezTo>
                  <a:cubicBezTo>
                    <a:pt x="4602" y="5926"/>
                    <a:pt x="5925" y="4603"/>
                    <a:pt x="5925" y="2963"/>
                  </a:cubicBezTo>
                  <a:cubicBezTo>
                    <a:pt x="5953" y="1352"/>
                    <a:pt x="4602" y="0"/>
                    <a:pt x="2962" y="0"/>
                  </a:cubicBezTo>
                </a:path>
              </a:pathLst>
            </a:custGeom>
            <a:solidFill>
              <a:srgbClr val="003D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2" name="Google Shape;152;p37"/>
            <p:cNvSpPr/>
            <p:nvPr/>
          </p:nvSpPr>
          <p:spPr>
            <a:xfrm>
              <a:off x="6000685" y="3423879"/>
              <a:ext cx="9318" cy="14786"/>
            </a:xfrm>
            <a:custGeom>
              <a:avLst/>
              <a:gdLst/>
              <a:ahLst/>
              <a:cxnLst/>
              <a:rect l="l" t="t" r="r" b="b"/>
              <a:pathLst>
                <a:path w="9318" h="14786" extrusionOk="0">
                  <a:moveTo>
                    <a:pt x="1122" y="14729"/>
                  </a:moveTo>
                  <a:lnTo>
                    <a:pt x="1208" y="14729"/>
                  </a:lnTo>
                  <a:cubicBezTo>
                    <a:pt x="1553" y="14757"/>
                    <a:pt x="1927" y="14786"/>
                    <a:pt x="2301" y="14786"/>
                  </a:cubicBezTo>
                  <a:lnTo>
                    <a:pt x="2473" y="14786"/>
                  </a:lnTo>
                  <a:lnTo>
                    <a:pt x="2589" y="14786"/>
                  </a:lnTo>
                  <a:cubicBezTo>
                    <a:pt x="7047" y="14786"/>
                    <a:pt x="9319" y="12226"/>
                    <a:pt x="9319" y="7134"/>
                  </a:cubicBezTo>
                  <a:cubicBezTo>
                    <a:pt x="9319" y="2129"/>
                    <a:pt x="7909" y="0"/>
                    <a:pt x="4573" y="0"/>
                  </a:cubicBezTo>
                  <a:cubicBezTo>
                    <a:pt x="1841" y="0"/>
                    <a:pt x="345" y="1841"/>
                    <a:pt x="345" y="5207"/>
                  </a:cubicBezTo>
                  <a:lnTo>
                    <a:pt x="345" y="10960"/>
                  </a:lnTo>
                  <a:cubicBezTo>
                    <a:pt x="345" y="11938"/>
                    <a:pt x="288" y="13521"/>
                    <a:pt x="0" y="14470"/>
                  </a:cubicBezTo>
                  <a:cubicBezTo>
                    <a:pt x="144" y="14527"/>
                    <a:pt x="345" y="14556"/>
                    <a:pt x="575" y="14614"/>
                  </a:cubicBezTo>
                  <a:lnTo>
                    <a:pt x="661" y="14643"/>
                  </a:lnTo>
                  <a:cubicBezTo>
                    <a:pt x="748" y="14671"/>
                    <a:pt x="949" y="14700"/>
                    <a:pt x="1122" y="14729"/>
                  </a:cubicBezTo>
                </a:path>
              </a:pathLst>
            </a:custGeom>
            <a:solidFill>
              <a:srgbClr val="003D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3" name="Google Shape;153;p37"/>
            <p:cNvSpPr/>
            <p:nvPr/>
          </p:nvSpPr>
          <p:spPr>
            <a:xfrm>
              <a:off x="5980466" y="3405957"/>
              <a:ext cx="45586" cy="45595"/>
            </a:xfrm>
            <a:custGeom>
              <a:avLst/>
              <a:gdLst/>
              <a:ahLst/>
              <a:cxnLst/>
              <a:rect l="l" t="t" r="r" b="b"/>
              <a:pathLst>
                <a:path w="45586" h="45595" extrusionOk="0">
                  <a:moveTo>
                    <a:pt x="11476" y="38289"/>
                  </a:moveTo>
                  <a:cubicBezTo>
                    <a:pt x="12281" y="37310"/>
                    <a:pt x="12223" y="35297"/>
                    <a:pt x="12223" y="35297"/>
                  </a:cubicBezTo>
                  <a:lnTo>
                    <a:pt x="12223" y="35297"/>
                  </a:lnTo>
                  <a:lnTo>
                    <a:pt x="12223" y="2589"/>
                  </a:lnTo>
                  <a:cubicBezTo>
                    <a:pt x="4947" y="6386"/>
                    <a:pt x="0" y="14009"/>
                    <a:pt x="0" y="22783"/>
                  </a:cubicBezTo>
                  <a:cubicBezTo>
                    <a:pt x="0" y="35383"/>
                    <a:pt x="10210" y="45595"/>
                    <a:pt x="22779" y="45595"/>
                  </a:cubicBezTo>
                  <a:cubicBezTo>
                    <a:pt x="35376" y="45595"/>
                    <a:pt x="45587" y="35383"/>
                    <a:pt x="45587" y="22783"/>
                  </a:cubicBezTo>
                  <a:cubicBezTo>
                    <a:pt x="45587" y="10184"/>
                    <a:pt x="35376" y="0"/>
                    <a:pt x="22779" y="0"/>
                  </a:cubicBezTo>
                  <a:cubicBezTo>
                    <a:pt x="21974" y="0"/>
                    <a:pt x="21197" y="29"/>
                    <a:pt x="20421" y="115"/>
                  </a:cubicBezTo>
                  <a:lnTo>
                    <a:pt x="20421" y="13204"/>
                  </a:lnTo>
                  <a:cubicBezTo>
                    <a:pt x="21830" y="11766"/>
                    <a:pt x="24131" y="10903"/>
                    <a:pt x="26662" y="10903"/>
                  </a:cubicBezTo>
                  <a:cubicBezTo>
                    <a:pt x="33737" y="10903"/>
                    <a:pt x="37965" y="16138"/>
                    <a:pt x="37965" y="24883"/>
                  </a:cubicBezTo>
                  <a:cubicBezTo>
                    <a:pt x="37965" y="34060"/>
                    <a:pt x="31954" y="39756"/>
                    <a:pt x="22290" y="39756"/>
                  </a:cubicBezTo>
                  <a:cubicBezTo>
                    <a:pt x="21197" y="39756"/>
                    <a:pt x="19989" y="39698"/>
                    <a:pt x="18781" y="39554"/>
                  </a:cubicBezTo>
                  <a:lnTo>
                    <a:pt x="18666" y="39554"/>
                  </a:lnTo>
                  <a:cubicBezTo>
                    <a:pt x="16135" y="39410"/>
                    <a:pt x="12281" y="38490"/>
                    <a:pt x="12109" y="38461"/>
                  </a:cubicBezTo>
                  <a:lnTo>
                    <a:pt x="11476" y="38289"/>
                  </a:lnTo>
                  <a:close/>
                </a:path>
              </a:pathLst>
            </a:custGeom>
            <a:solidFill>
              <a:srgbClr val="003D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54" name="Google Shape;154;p37"/>
          <p:cNvSpPr txBox="1"/>
          <p:nvPr/>
        </p:nvSpPr>
        <p:spPr>
          <a:xfrm>
            <a:off x="184224" y="6417378"/>
            <a:ext cx="9523828" cy="1661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0"/>
              <a:buFont typeface="Arial"/>
              <a:buNone/>
            </a:pPr>
            <a:r>
              <a:rPr lang="es-ES" sz="480" b="1" i="0" u="none" strike="noStrike" cap="none">
                <a:solidFill>
                  <a:srgbClr val="003D46"/>
                </a:solidFill>
                <a:latin typeface="Arial"/>
                <a:ea typeface="Arial"/>
                <a:cs typeface="Arial"/>
                <a:sym typeface="Arial"/>
              </a:rPr>
              <a:t>All content within this presentation, both physically and intellectual is the exclusive property of Bioiberica. This presentation may not be distributed in full or in part to any person or third party without the written permission of Bioiberica. ©2021</a:t>
            </a:r>
            <a:endParaRPr sz="1400" b="0" i="0" u="none" strike="noStrike" cap="none">
              <a:solidFill>
                <a:srgbClr val="000000"/>
              </a:solidFill>
              <a:latin typeface="Arial"/>
              <a:ea typeface="Arial"/>
              <a:cs typeface="Arial"/>
              <a:sym typeface="Arial"/>
            </a:endParaRPr>
          </a:p>
        </p:txBody>
      </p:sp>
      <p:cxnSp>
        <p:nvCxnSpPr>
          <p:cNvPr id="155" name="Google Shape;155;p37"/>
          <p:cNvCxnSpPr/>
          <p:nvPr/>
        </p:nvCxnSpPr>
        <p:spPr>
          <a:xfrm>
            <a:off x="281354" y="6358597"/>
            <a:ext cx="11605846" cy="0"/>
          </a:xfrm>
          <a:prstGeom prst="straightConnector1">
            <a:avLst/>
          </a:prstGeom>
          <a:noFill/>
          <a:ln w="9525" cap="flat" cmpd="sng">
            <a:solidFill>
              <a:srgbClr val="003D46"/>
            </a:solidFill>
            <a:prstDash val="solid"/>
            <a:miter lim="800000"/>
            <a:headEnd type="none" w="sm" len="sm"/>
            <a:tailEnd type="none" w="sm" len="sm"/>
          </a:ln>
        </p:spPr>
      </p:cxn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Content Text - Option 03">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67C5A97E-47B7-F74F-95B2-9C5F4FC4947B}"/>
              </a:ext>
            </a:extLst>
          </p:cNvPr>
          <p:cNvSpPr txBox="1"/>
          <p:nvPr userDrawn="1"/>
        </p:nvSpPr>
        <p:spPr>
          <a:xfrm>
            <a:off x="184224" y="6417378"/>
            <a:ext cx="9523828" cy="166199"/>
          </a:xfrm>
          <a:prstGeom prst="rect">
            <a:avLst/>
          </a:prstGeom>
          <a:noFill/>
        </p:spPr>
        <p:txBody>
          <a:bodyPr wrap="square" rtlCol="0">
            <a:spAutoFit/>
          </a:bodyPr>
          <a:lstStyle/>
          <a:p>
            <a:r>
              <a:rPr lang="en-GB" sz="480" b="1">
                <a:solidFill>
                  <a:srgbClr val="003D46"/>
                </a:solidFill>
                <a:latin typeface="Arial" panose="020B0604020202020204" pitchFamily="34" charset="0"/>
                <a:cs typeface="Arial" panose="020B0604020202020204" pitchFamily="34" charset="0"/>
              </a:rPr>
              <a:t>All content within this presentation, both physically and intellectual is the exclusive property of </a:t>
            </a:r>
            <a:r>
              <a:rPr lang="en-GB" sz="480" b="1" err="1">
                <a:solidFill>
                  <a:srgbClr val="003D46"/>
                </a:solidFill>
                <a:latin typeface="Arial" panose="020B0604020202020204" pitchFamily="34" charset="0"/>
                <a:cs typeface="Arial" panose="020B0604020202020204" pitchFamily="34" charset="0"/>
              </a:rPr>
              <a:t>Bioiberica</a:t>
            </a:r>
            <a:r>
              <a:rPr lang="en-GB" sz="480" b="1">
                <a:solidFill>
                  <a:srgbClr val="003D46"/>
                </a:solidFill>
                <a:latin typeface="Arial" panose="020B0604020202020204" pitchFamily="34" charset="0"/>
                <a:cs typeface="Arial" panose="020B0604020202020204" pitchFamily="34" charset="0"/>
              </a:rPr>
              <a:t>. This presentation may not be distributed in full or in part to any person or third party without the written permission of </a:t>
            </a:r>
            <a:r>
              <a:rPr lang="en-GB" sz="480" b="1" err="1">
                <a:solidFill>
                  <a:srgbClr val="003D46"/>
                </a:solidFill>
                <a:latin typeface="Arial" panose="020B0604020202020204" pitchFamily="34" charset="0"/>
                <a:cs typeface="Arial" panose="020B0604020202020204" pitchFamily="34" charset="0"/>
              </a:rPr>
              <a:t>Bioiberica</a:t>
            </a:r>
            <a:r>
              <a:rPr lang="en-GB" sz="480" b="1">
                <a:solidFill>
                  <a:srgbClr val="003D46"/>
                </a:solidFill>
                <a:latin typeface="Arial" panose="020B0604020202020204" pitchFamily="34" charset="0"/>
                <a:cs typeface="Arial" panose="020B0604020202020204" pitchFamily="34" charset="0"/>
              </a:rPr>
              <a:t>. ©2021</a:t>
            </a:r>
          </a:p>
        </p:txBody>
      </p:sp>
      <p:cxnSp>
        <p:nvCxnSpPr>
          <p:cNvPr id="25" name="Straight Connector 24">
            <a:extLst>
              <a:ext uri="{FF2B5EF4-FFF2-40B4-BE49-F238E27FC236}">
                <a16:creationId xmlns:a16="http://schemas.microsoft.com/office/drawing/2014/main" id="{9C744D1F-7C97-3043-84DA-7AEEA0AF177C}"/>
              </a:ext>
            </a:extLst>
          </p:cNvPr>
          <p:cNvCxnSpPr/>
          <p:nvPr userDrawn="1"/>
        </p:nvCxnSpPr>
        <p:spPr>
          <a:xfrm>
            <a:off x="281354" y="6358597"/>
            <a:ext cx="11605846" cy="0"/>
          </a:xfrm>
          <a:prstGeom prst="line">
            <a:avLst/>
          </a:prstGeom>
          <a:ln w="6350">
            <a:solidFill>
              <a:srgbClr val="003D46"/>
            </a:solidFill>
          </a:ln>
        </p:spPr>
        <p:style>
          <a:lnRef idx="1">
            <a:schemeClr val="accent1"/>
          </a:lnRef>
          <a:fillRef idx="0">
            <a:schemeClr val="accent1"/>
          </a:fillRef>
          <a:effectRef idx="0">
            <a:schemeClr val="accent1"/>
          </a:effectRef>
          <a:fontRef idx="minor">
            <a:schemeClr val="tx1"/>
          </a:fontRef>
        </p:style>
      </p:cxnSp>
      <p:sp>
        <p:nvSpPr>
          <p:cNvPr id="26" name="Text Placeholder 32">
            <a:extLst>
              <a:ext uri="{FF2B5EF4-FFF2-40B4-BE49-F238E27FC236}">
                <a16:creationId xmlns:a16="http://schemas.microsoft.com/office/drawing/2014/main" id="{B4FC8E58-4C37-6B47-BB89-9F0CE9A10BFB}"/>
              </a:ext>
            </a:extLst>
          </p:cNvPr>
          <p:cNvSpPr>
            <a:spLocks noGrp="1"/>
          </p:cNvSpPr>
          <p:nvPr>
            <p:ph type="body" sz="quarter" idx="11"/>
          </p:nvPr>
        </p:nvSpPr>
        <p:spPr>
          <a:xfrm>
            <a:off x="281354" y="2190042"/>
            <a:ext cx="3847439" cy="2417977"/>
          </a:xfrm>
        </p:spPr>
        <p:txBody>
          <a:bodyPr/>
          <a:lstStyle>
            <a:lvl1pPr marL="0" indent="0">
              <a:spcBef>
                <a:spcPts val="500"/>
              </a:spcBef>
              <a:spcAft>
                <a:spcPts val="500"/>
              </a:spcAft>
              <a:buNone/>
              <a:defRPr sz="2000" b="1"/>
            </a:lvl1pPr>
            <a:lvl2pPr marL="15875" indent="0">
              <a:lnSpc>
                <a:spcPct val="100000"/>
              </a:lnSpc>
              <a:spcBef>
                <a:spcPts val="500"/>
              </a:spcBef>
              <a:spcAft>
                <a:spcPts val="500"/>
              </a:spcAft>
              <a:buNone/>
              <a:tabLst/>
              <a:defRPr sz="1400"/>
            </a:lvl2pPr>
            <a:lvl3pPr marL="184150" indent="-168275">
              <a:lnSpc>
                <a:spcPct val="100000"/>
              </a:lnSpc>
              <a:spcBef>
                <a:spcPts val="500"/>
              </a:spcBef>
              <a:spcAft>
                <a:spcPts val="500"/>
              </a:spcAft>
              <a:tabLst/>
              <a:defRPr sz="1400" b="1"/>
            </a:lvl3pPr>
          </a:lstStyle>
          <a:p>
            <a:pPr lvl="0"/>
            <a:r>
              <a:rPr lang="en-GB"/>
              <a:t>Click to edit Master text styles</a:t>
            </a:r>
          </a:p>
          <a:p>
            <a:pPr lvl="1"/>
            <a:r>
              <a:rPr lang="en-GB"/>
              <a:t>Second level</a:t>
            </a:r>
          </a:p>
          <a:p>
            <a:pPr lvl="2"/>
            <a:r>
              <a:rPr lang="en-GB"/>
              <a:t>Third level</a:t>
            </a:r>
            <a:endParaRPr lang="en-US"/>
          </a:p>
        </p:txBody>
      </p:sp>
      <p:sp>
        <p:nvSpPr>
          <p:cNvPr id="27" name="Text Placeholder 32">
            <a:extLst>
              <a:ext uri="{FF2B5EF4-FFF2-40B4-BE49-F238E27FC236}">
                <a16:creationId xmlns:a16="http://schemas.microsoft.com/office/drawing/2014/main" id="{ACA8BD19-3AF9-BF4F-A4A1-2FE58B683911}"/>
              </a:ext>
            </a:extLst>
          </p:cNvPr>
          <p:cNvSpPr>
            <a:spLocks noGrp="1"/>
          </p:cNvSpPr>
          <p:nvPr>
            <p:ph type="body" sz="quarter" idx="12"/>
          </p:nvPr>
        </p:nvSpPr>
        <p:spPr>
          <a:xfrm>
            <a:off x="4226821" y="2190042"/>
            <a:ext cx="3674167" cy="2283219"/>
          </a:xfrm>
        </p:spPr>
        <p:txBody>
          <a:bodyPr/>
          <a:lstStyle>
            <a:lvl1pPr marL="0" indent="0">
              <a:spcBef>
                <a:spcPts val="500"/>
              </a:spcBef>
              <a:spcAft>
                <a:spcPts val="500"/>
              </a:spcAft>
              <a:buNone/>
              <a:defRPr sz="2000" b="1"/>
            </a:lvl1pPr>
            <a:lvl2pPr marL="15875" indent="0">
              <a:lnSpc>
                <a:spcPct val="100000"/>
              </a:lnSpc>
              <a:spcBef>
                <a:spcPts val="500"/>
              </a:spcBef>
              <a:spcAft>
                <a:spcPts val="500"/>
              </a:spcAft>
              <a:buNone/>
              <a:tabLst/>
              <a:defRPr sz="1400"/>
            </a:lvl2pPr>
            <a:lvl3pPr marL="184150" indent="-168275">
              <a:lnSpc>
                <a:spcPct val="100000"/>
              </a:lnSpc>
              <a:spcBef>
                <a:spcPts val="500"/>
              </a:spcBef>
              <a:spcAft>
                <a:spcPts val="500"/>
              </a:spcAft>
              <a:tabLst/>
              <a:defRPr sz="1400" b="1"/>
            </a:lvl3pPr>
          </a:lstStyle>
          <a:p>
            <a:pPr lvl="0"/>
            <a:r>
              <a:rPr lang="en-GB"/>
              <a:t>Click to edit Master text styles</a:t>
            </a:r>
          </a:p>
          <a:p>
            <a:pPr lvl="1"/>
            <a:r>
              <a:rPr lang="en-GB"/>
              <a:t>Second level</a:t>
            </a:r>
          </a:p>
          <a:p>
            <a:pPr lvl="2"/>
            <a:r>
              <a:rPr lang="en-GB"/>
              <a:t>Third level</a:t>
            </a:r>
            <a:endParaRPr lang="en-US"/>
          </a:p>
        </p:txBody>
      </p:sp>
      <p:sp>
        <p:nvSpPr>
          <p:cNvPr id="28" name="Text Placeholder 32">
            <a:extLst>
              <a:ext uri="{FF2B5EF4-FFF2-40B4-BE49-F238E27FC236}">
                <a16:creationId xmlns:a16="http://schemas.microsoft.com/office/drawing/2014/main" id="{5A0E6BAF-3904-214F-9C82-F7CA5190001E}"/>
              </a:ext>
            </a:extLst>
          </p:cNvPr>
          <p:cNvSpPr>
            <a:spLocks noGrp="1"/>
          </p:cNvSpPr>
          <p:nvPr>
            <p:ph type="body" sz="quarter" idx="13"/>
          </p:nvPr>
        </p:nvSpPr>
        <p:spPr>
          <a:xfrm>
            <a:off x="4226821" y="3940620"/>
            <a:ext cx="3674167" cy="2283219"/>
          </a:xfrm>
        </p:spPr>
        <p:txBody>
          <a:bodyPr/>
          <a:lstStyle>
            <a:lvl1pPr marL="0" indent="0">
              <a:spcBef>
                <a:spcPts val="500"/>
              </a:spcBef>
              <a:spcAft>
                <a:spcPts val="500"/>
              </a:spcAft>
              <a:buNone/>
              <a:defRPr sz="2000" b="1"/>
            </a:lvl1pPr>
            <a:lvl2pPr marL="15875" indent="0">
              <a:lnSpc>
                <a:spcPct val="100000"/>
              </a:lnSpc>
              <a:spcBef>
                <a:spcPts val="500"/>
              </a:spcBef>
              <a:spcAft>
                <a:spcPts val="500"/>
              </a:spcAft>
              <a:buNone/>
              <a:tabLst/>
              <a:defRPr sz="1400"/>
            </a:lvl2pPr>
            <a:lvl3pPr marL="184150" indent="-168275">
              <a:lnSpc>
                <a:spcPct val="100000"/>
              </a:lnSpc>
              <a:spcBef>
                <a:spcPts val="500"/>
              </a:spcBef>
              <a:spcAft>
                <a:spcPts val="500"/>
              </a:spcAft>
              <a:tabLst/>
              <a:defRPr sz="1400" b="1"/>
            </a:lvl3pPr>
          </a:lstStyle>
          <a:p>
            <a:pPr lvl="0"/>
            <a:r>
              <a:rPr lang="en-GB"/>
              <a:t>Click to edit Master text styles</a:t>
            </a:r>
          </a:p>
          <a:p>
            <a:pPr lvl="1"/>
            <a:r>
              <a:rPr lang="en-GB"/>
              <a:t>Second level</a:t>
            </a:r>
          </a:p>
          <a:p>
            <a:pPr lvl="2"/>
            <a:r>
              <a:rPr lang="en-GB"/>
              <a:t>Third level</a:t>
            </a:r>
            <a:endParaRPr lang="en-US"/>
          </a:p>
        </p:txBody>
      </p:sp>
      <p:sp>
        <p:nvSpPr>
          <p:cNvPr id="29" name="Text Placeholder 32">
            <a:extLst>
              <a:ext uri="{FF2B5EF4-FFF2-40B4-BE49-F238E27FC236}">
                <a16:creationId xmlns:a16="http://schemas.microsoft.com/office/drawing/2014/main" id="{4D276B1D-0B65-BB40-A7B6-13B1F8C5563D}"/>
              </a:ext>
            </a:extLst>
          </p:cNvPr>
          <p:cNvSpPr>
            <a:spLocks noGrp="1"/>
          </p:cNvSpPr>
          <p:nvPr>
            <p:ph type="body" sz="quarter" idx="14"/>
          </p:nvPr>
        </p:nvSpPr>
        <p:spPr>
          <a:xfrm>
            <a:off x="281354" y="4831643"/>
            <a:ext cx="3847439" cy="1418288"/>
          </a:xfrm>
        </p:spPr>
        <p:txBody>
          <a:bodyPr/>
          <a:lstStyle>
            <a:lvl1pPr marL="0" indent="0">
              <a:spcBef>
                <a:spcPts val="500"/>
              </a:spcBef>
              <a:spcAft>
                <a:spcPts val="500"/>
              </a:spcAft>
              <a:buNone/>
              <a:defRPr sz="2000" b="1"/>
            </a:lvl1pPr>
            <a:lvl2pPr marL="15875" indent="0">
              <a:lnSpc>
                <a:spcPct val="100000"/>
              </a:lnSpc>
              <a:spcBef>
                <a:spcPts val="500"/>
              </a:spcBef>
              <a:spcAft>
                <a:spcPts val="500"/>
              </a:spcAft>
              <a:buNone/>
              <a:tabLst/>
              <a:defRPr sz="1400"/>
            </a:lvl2pPr>
            <a:lvl3pPr marL="184150" indent="-168275">
              <a:lnSpc>
                <a:spcPct val="100000"/>
              </a:lnSpc>
              <a:spcBef>
                <a:spcPts val="500"/>
              </a:spcBef>
              <a:spcAft>
                <a:spcPts val="500"/>
              </a:spcAft>
              <a:tabLst/>
              <a:defRPr sz="1400" b="1"/>
            </a:lvl3pPr>
          </a:lstStyle>
          <a:p>
            <a:pPr lvl="0"/>
            <a:r>
              <a:rPr lang="en-GB"/>
              <a:t>Click to edit Master text styles</a:t>
            </a:r>
          </a:p>
          <a:p>
            <a:pPr lvl="1"/>
            <a:r>
              <a:rPr lang="en-GB"/>
              <a:t>Second level</a:t>
            </a:r>
          </a:p>
          <a:p>
            <a:pPr lvl="2"/>
            <a:r>
              <a:rPr lang="en-GB"/>
              <a:t>Third level</a:t>
            </a:r>
            <a:endParaRPr lang="en-US"/>
          </a:p>
        </p:txBody>
      </p:sp>
      <p:grpSp>
        <p:nvGrpSpPr>
          <p:cNvPr id="30" name="Graphic 7">
            <a:extLst>
              <a:ext uri="{FF2B5EF4-FFF2-40B4-BE49-F238E27FC236}">
                <a16:creationId xmlns:a16="http://schemas.microsoft.com/office/drawing/2014/main" id="{0E3F7618-68BE-0D46-9E1A-D5F04B0ABD53}"/>
              </a:ext>
            </a:extLst>
          </p:cNvPr>
          <p:cNvGrpSpPr/>
          <p:nvPr userDrawn="1"/>
        </p:nvGrpSpPr>
        <p:grpSpPr>
          <a:xfrm>
            <a:off x="11118683" y="6430454"/>
            <a:ext cx="776190" cy="153123"/>
            <a:chOff x="5980466" y="3405957"/>
            <a:chExt cx="231124" cy="45595"/>
          </a:xfrm>
          <a:solidFill>
            <a:srgbClr val="003D46"/>
          </a:solidFill>
        </p:grpSpPr>
        <p:sp>
          <p:nvSpPr>
            <p:cNvPr id="31" name="Graphic 7">
              <a:extLst>
                <a:ext uri="{FF2B5EF4-FFF2-40B4-BE49-F238E27FC236}">
                  <a16:creationId xmlns:a16="http://schemas.microsoft.com/office/drawing/2014/main" id="{0EF36E5C-6CE1-7441-A54A-9AA073E87B4E}"/>
                </a:ext>
              </a:extLst>
            </p:cNvPr>
            <p:cNvSpPr/>
            <p:nvPr/>
          </p:nvSpPr>
          <p:spPr>
            <a:xfrm>
              <a:off x="6038218" y="3416918"/>
              <a:ext cx="19327" cy="28622"/>
            </a:xfrm>
            <a:custGeom>
              <a:avLst/>
              <a:gdLst>
                <a:gd name="connsiteX0" fmla="*/ 14697 w 19327"/>
                <a:gd name="connsiteY0" fmla="*/ 13117 h 28622"/>
                <a:gd name="connsiteX1" fmla="*/ 17602 w 19327"/>
                <a:gd name="connsiteY1" fmla="*/ 7594 h 28622"/>
                <a:gd name="connsiteX2" fmla="*/ 6989 w 19327"/>
                <a:gd name="connsiteY2" fmla="*/ 0 h 28622"/>
                <a:gd name="connsiteX3" fmla="*/ 604 w 19327"/>
                <a:gd name="connsiteY3" fmla="*/ 431 h 28622"/>
                <a:gd name="connsiteX4" fmla="*/ 0 w 19327"/>
                <a:gd name="connsiteY4" fmla="*/ 546 h 28622"/>
                <a:gd name="connsiteX5" fmla="*/ 0 w 19327"/>
                <a:gd name="connsiteY5" fmla="*/ 28076 h 28622"/>
                <a:gd name="connsiteX6" fmla="*/ 661 w 19327"/>
                <a:gd name="connsiteY6" fmla="*/ 28162 h 28622"/>
                <a:gd name="connsiteX7" fmla="*/ 7248 w 19327"/>
                <a:gd name="connsiteY7" fmla="*/ 28623 h 28622"/>
                <a:gd name="connsiteX8" fmla="*/ 19327 w 19327"/>
                <a:gd name="connsiteY8" fmla="*/ 20166 h 28622"/>
                <a:gd name="connsiteX9" fmla="*/ 14697 w 19327"/>
                <a:gd name="connsiteY9" fmla="*/ 13117 h 28622"/>
                <a:gd name="connsiteX10" fmla="*/ 5407 w 19327"/>
                <a:gd name="connsiteY10" fmla="*/ 11363 h 28622"/>
                <a:gd name="connsiteX11" fmla="*/ 5407 w 19327"/>
                <a:gd name="connsiteY11" fmla="*/ 4516 h 28622"/>
                <a:gd name="connsiteX12" fmla="*/ 7363 w 19327"/>
                <a:gd name="connsiteY12" fmla="*/ 4459 h 28622"/>
                <a:gd name="connsiteX13" fmla="*/ 12137 w 19327"/>
                <a:gd name="connsiteY13" fmla="*/ 7824 h 28622"/>
                <a:gd name="connsiteX14" fmla="*/ 7478 w 19327"/>
                <a:gd name="connsiteY14" fmla="*/ 11363 h 28622"/>
                <a:gd name="connsiteX15" fmla="*/ 5407 w 19327"/>
                <a:gd name="connsiteY15" fmla="*/ 11363 h 28622"/>
                <a:gd name="connsiteX16" fmla="*/ 13662 w 19327"/>
                <a:gd name="connsiteY16" fmla="*/ 20022 h 28622"/>
                <a:gd name="connsiteX17" fmla="*/ 7650 w 19327"/>
                <a:gd name="connsiteY17" fmla="*/ 23934 h 28622"/>
                <a:gd name="connsiteX18" fmla="*/ 5407 w 19327"/>
                <a:gd name="connsiteY18" fmla="*/ 23876 h 28622"/>
                <a:gd name="connsiteX19" fmla="*/ 5407 w 19327"/>
                <a:gd name="connsiteY19" fmla="*/ 15994 h 28622"/>
                <a:gd name="connsiteX20" fmla="*/ 7881 w 19327"/>
                <a:gd name="connsiteY20" fmla="*/ 15994 h 28622"/>
                <a:gd name="connsiteX21" fmla="*/ 13662 w 19327"/>
                <a:gd name="connsiteY21" fmla="*/ 20022 h 2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27" h="28622">
                  <a:moveTo>
                    <a:pt x="14697" y="13117"/>
                  </a:moveTo>
                  <a:cubicBezTo>
                    <a:pt x="16250" y="12053"/>
                    <a:pt x="17602" y="10212"/>
                    <a:pt x="17602" y="7594"/>
                  </a:cubicBezTo>
                  <a:cubicBezTo>
                    <a:pt x="17602" y="1323"/>
                    <a:pt x="11821" y="0"/>
                    <a:pt x="6989" y="0"/>
                  </a:cubicBezTo>
                  <a:cubicBezTo>
                    <a:pt x="4429" y="0"/>
                    <a:pt x="1870" y="172"/>
                    <a:pt x="604" y="431"/>
                  </a:cubicBezTo>
                  <a:lnTo>
                    <a:pt x="0" y="546"/>
                  </a:lnTo>
                  <a:lnTo>
                    <a:pt x="0" y="28076"/>
                  </a:lnTo>
                  <a:lnTo>
                    <a:pt x="661" y="28162"/>
                  </a:lnTo>
                  <a:cubicBezTo>
                    <a:pt x="2905" y="28450"/>
                    <a:pt x="5350" y="28623"/>
                    <a:pt x="7248" y="28623"/>
                  </a:cubicBezTo>
                  <a:cubicBezTo>
                    <a:pt x="17774" y="28623"/>
                    <a:pt x="19327" y="23330"/>
                    <a:pt x="19327" y="20166"/>
                  </a:cubicBezTo>
                  <a:cubicBezTo>
                    <a:pt x="19327" y="16771"/>
                    <a:pt x="17602" y="14239"/>
                    <a:pt x="14697" y="13117"/>
                  </a:cubicBezTo>
                  <a:moveTo>
                    <a:pt x="5407" y="11363"/>
                  </a:moveTo>
                  <a:lnTo>
                    <a:pt x="5407" y="4516"/>
                  </a:lnTo>
                  <a:cubicBezTo>
                    <a:pt x="5925" y="4459"/>
                    <a:pt x="6557" y="4459"/>
                    <a:pt x="7363" y="4459"/>
                  </a:cubicBezTo>
                  <a:cubicBezTo>
                    <a:pt x="9549" y="4459"/>
                    <a:pt x="12137" y="5034"/>
                    <a:pt x="12137" y="7824"/>
                  </a:cubicBezTo>
                  <a:cubicBezTo>
                    <a:pt x="12137" y="10212"/>
                    <a:pt x="10613" y="11363"/>
                    <a:pt x="7478" y="11363"/>
                  </a:cubicBezTo>
                  <a:lnTo>
                    <a:pt x="5407" y="11363"/>
                  </a:lnTo>
                  <a:close/>
                  <a:moveTo>
                    <a:pt x="13662" y="20022"/>
                  </a:moveTo>
                  <a:cubicBezTo>
                    <a:pt x="13662" y="21690"/>
                    <a:pt x="13029" y="23934"/>
                    <a:pt x="7650" y="23934"/>
                  </a:cubicBezTo>
                  <a:cubicBezTo>
                    <a:pt x="7104" y="23934"/>
                    <a:pt x="6155" y="23934"/>
                    <a:pt x="5407" y="23876"/>
                  </a:cubicBezTo>
                  <a:lnTo>
                    <a:pt x="5407" y="15994"/>
                  </a:lnTo>
                  <a:lnTo>
                    <a:pt x="7881" y="15994"/>
                  </a:lnTo>
                  <a:cubicBezTo>
                    <a:pt x="13057" y="15965"/>
                    <a:pt x="13662" y="18267"/>
                    <a:pt x="13662" y="20022"/>
                  </a:cubicBezTo>
                </a:path>
              </a:pathLst>
            </a:custGeom>
            <a:grpFill/>
            <a:ln w="2874" cap="flat">
              <a:noFill/>
              <a:prstDash val="solid"/>
              <a:miter/>
            </a:ln>
          </p:spPr>
          <p:txBody>
            <a:bodyPr rtlCol="0" anchor="ctr"/>
            <a:lstStyle/>
            <a:p>
              <a:endParaRPr lang="en-US"/>
            </a:p>
          </p:txBody>
        </p:sp>
        <p:sp>
          <p:nvSpPr>
            <p:cNvPr id="32" name="Graphic 7">
              <a:extLst>
                <a:ext uri="{FF2B5EF4-FFF2-40B4-BE49-F238E27FC236}">
                  <a16:creationId xmlns:a16="http://schemas.microsoft.com/office/drawing/2014/main" id="{D008D5FA-A9AD-E043-883E-064C2DF875F8}"/>
                </a:ext>
              </a:extLst>
            </p:cNvPr>
            <p:cNvSpPr/>
            <p:nvPr/>
          </p:nvSpPr>
          <p:spPr>
            <a:xfrm>
              <a:off x="6071092" y="3424426"/>
              <a:ext cx="20017" cy="21114"/>
            </a:xfrm>
            <a:custGeom>
              <a:avLst/>
              <a:gdLst>
                <a:gd name="connsiteX0" fmla="*/ 10009 w 20017"/>
                <a:gd name="connsiteY0" fmla="*/ 0 h 21114"/>
                <a:gd name="connsiteX1" fmla="*/ 0 w 20017"/>
                <a:gd name="connsiteY1" fmla="*/ 10586 h 21114"/>
                <a:gd name="connsiteX2" fmla="*/ 10009 w 20017"/>
                <a:gd name="connsiteY2" fmla="*/ 21115 h 21114"/>
                <a:gd name="connsiteX3" fmla="*/ 20018 w 20017"/>
                <a:gd name="connsiteY3" fmla="*/ 10586 h 21114"/>
                <a:gd name="connsiteX4" fmla="*/ 10009 w 20017"/>
                <a:gd name="connsiteY4" fmla="*/ 0 h 21114"/>
                <a:gd name="connsiteX5" fmla="*/ 14467 w 20017"/>
                <a:gd name="connsiteY5" fmla="*/ 10557 h 21114"/>
                <a:gd name="connsiteX6" fmla="*/ 10009 w 20017"/>
                <a:gd name="connsiteY6" fmla="*/ 16685 h 21114"/>
                <a:gd name="connsiteX7" fmla="*/ 5580 w 20017"/>
                <a:gd name="connsiteY7" fmla="*/ 10557 h 21114"/>
                <a:gd name="connsiteX8" fmla="*/ 10009 w 20017"/>
                <a:gd name="connsiteY8" fmla="*/ 4459 h 21114"/>
                <a:gd name="connsiteX9" fmla="*/ 14467 w 20017"/>
                <a:gd name="connsiteY9" fmla="*/ 10557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017" h="21114">
                  <a:moveTo>
                    <a:pt x="10009" y="0"/>
                  </a:moveTo>
                  <a:cubicBezTo>
                    <a:pt x="3825" y="0"/>
                    <a:pt x="0" y="4056"/>
                    <a:pt x="0" y="10586"/>
                  </a:cubicBezTo>
                  <a:cubicBezTo>
                    <a:pt x="0" y="17087"/>
                    <a:pt x="3825" y="21115"/>
                    <a:pt x="10009" y="21115"/>
                  </a:cubicBezTo>
                  <a:cubicBezTo>
                    <a:pt x="16164" y="21115"/>
                    <a:pt x="20018" y="17087"/>
                    <a:pt x="20018" y="10586"/>
                  </a:cubicBezTo>
                  <a:cubicBezTo>
                    <a:pt x="20018" y="4056"/>
                    <a:pt x="16164" y="0"/>
                    <a:pt x="10009" y="0"/>
                  </a:cubicBezTo>
                  <a:moveTo>
                    <a:pt x="14467" y="10557"/>
                  </a:moveTo>
                  <a:cubicBezTo>
                    <a:pt x="14467" y="14671"/>
                    <a:pt x="13000" y="16685"/>
                    <a:pt x="10009" y="16685"/>
                  </a:cubicBezTo>
                  <a:cubicBezTo>
                    <a:pt x="7047" y="16685"/>
                    <a:pt x="5580" y="14671"/>
                    <a:pt x="5580" y="10557"/>
                  </a:cubicBezTo>
                  <a:cubicBezTo>
                    <a:pt x="5580" y="6444"/>
                    <a:pt x="7018" y="4459"/>
                    <a:pt x="10009" y="4459"/>
                  </a:cubicBezTo>
                  <a:cubicBezTo>
                    <a:pt x="13000" y="4459"/>
                    <a:pt x="14467" y="6473"/>
                    <a:pt x="14467" y="10557"/>
                  </a:cubicBezTo>
                </a:path>
              </a:pathLst>
            </a:custGeom>
            <a:grpFill/>
            <a:ln w="2874" cap="flat">
              <a:noFill/>
              <a:prstDash val="solid"/>
              <a:miter/>
            </a:ln>
          </p:spPr>
          <p:txBody>
            <a:bodyPr rtlCol="0" anchor="ctr"/>
            <a:lstStyle/>
            <a:p>
              <a:endParaRPr lang="en-US"/>
            </a:p>
          </p:txBody>
        </p:sp>
        <p:sp>
          <p:nvSpPr>
            <p:cNvPr id="33" name="Graphic 7">
              <a:extLst>
                <a:ext uri="{FF2B5EF4-FFF2-40B4-BE49-F238E27FC236}">
                  <a16:creationId xmlns:a16="http://schemas.microsoft.com/office/drawing/2014/main" id="{C492C9E8-50D4-0F45-AB21-6FE575DE3CEF}"/>
                </a:ext>
              </a:extLst>
            </p:cNvPr>
            <p:cNvSpPr/>
            <p:nvPr/>
          </p:nvSpPr>
          <p:spPr>
            <a:xfrm>
              <a:off x="6106037" y="3416284"/>
              <a:ext cx="19212" cy="29255"/>
            </a:xfrm>
            <a:custGeom>
              <a:avLst/>
              <a:gdLst>
                <a:gd name="connsiteX0" fmla="*/ 10325 w 19212"/>
                <a:gd name="connsiteY0" fmla="*/ 8141 h 29255"/>
                <a:gd name="connsiteX1" fmla="*/ 5378 w 19212"/>
                <a:gd name="connsiteY1" fmla="*/ 9694 h 29255"/>
                <a:gd name="connsiteX2" fmla="*/ 5378 w 19212"/>
                <a:gd name="connsiteY2" fmla="*/ 288 h 29255"/>
                <a:gd name="connsiteX3" fmla="*/ 4746 w 19212"/>
                <a:gd name="connsiteY3" fmla="*/ 173 h 29255"/>
                <a:gd name="connsiteX4" fmla="*/ 2675 w 19212"/>
                <a:gd name="connsiteY4" fmla="*/ 0 h 29255"/>
                <a:gd name="connsiteX5" fmla="*/ 633 w 19212"/>
                <a:gd name="connsiteY5" fmla="*/ 173 h 29255"/>
                <a:gd name="connsiteX6" fmla="*/ 0 w 19212"/>
                <a:gd name="connsiteY6" fmla="*/ 288 h 29255"/>
                <a:gd name="connsiteX7" fmla="*/ 0 w 19212"/>
                <a:gd name="connsiteY7" fmla="*/ 28019 h 29255"/>
                <a:gd name="connsiteX8" fmla="*/ 518 w 19212"/>
                <a:gd name="connsiteY8" fmla="*/ 28192 h 29255"/>
                <a:gd name="connsiteX9" fmla="*/ 7277 w 19212"/>
                <a:gd name="connsiteY9" fmla="*/ 29256 h 29255"/>
                <a:gd name="connsiteX10" fmla="*/ 19213 w 19212"/>
                <a:gd name="connsiteY10" fmla="*/ 18238 h 29255"/>
                <a:gd name="connsiteX11" fmla="*/ 10325 w 19212"/>
                <a:gd name="connsiteY11" fmla="*/ 8141 h 29255"/>
                <a:gd name="connsiteX12" fmla="*/ 13662 w 19212"/>
                <a:gd name="connsiteY12" fmla="*/ 18382 h 29255"/>
                <a:gd name="connsiteX13" fmla="*/ 7737 w 19212"/>
                <a:gd name="connsiteY13" fmla="*/ 24653 h 29255"/>
                <a:gd name="connsiteX14" fmla="*/ 5378 w 19212"/>
                <a:gd name="connsiteY14" fmla="*/ 24423 h 29255"/>
                <a:gd name="connsiteX15" fmla="*/ 5378 w 19212"/>
                <a:gd name="connsiteY15" fmla="*/ 17174 h 29255"/>
                <a:gd name="connsiteX16" fmla="*/ 9606 w 19212"/>
                <a:gd name="connsiteY16" fmla="*/ 12744 h 29255"/>
                <a:gd name="connsiteX17" fmla="*/ 13662 w 19212"/>
                <a:gd name="connsiteY17" fmla="*/ 18382 h 29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212" h="29255">
                  <a:moveTo>
                    <a:pt x="10325" y="8141"/>
                  </a:moveTo>
                  <a:cubicBezTo>
                    <a:pt x="8427" y="8141"/>
                    <a:pt x="6673" y="8688"/>
                    <a:pt x="5378" y="9694"/>
                  </a:cubicBezTo>
                  <a:lnTo>
                    <a:pt x="5378" y="288"/>
                  </a:lnTo>
                  <a:lnTo>
                    <a:pt x="4746" y="173"/>
                  </a:lnTo>
                  <a:cubicBezTo>
                    <a:pt x="3969" y="29"/>
                    <a:pt x="3049" y="0"/>
                    <a:pt x="2675" y="0"/>
                  </a:cubicBezTo>
                  <a:cubicBezTo>
                    <a:pt x="2330" y="0"/>
                    <a:pt x="1409" y="29"/>
                    <a:pt x="633" y="173"/>
                  </a:cubicBezTo>
                  <a:lnTo>
                    <a:pt x="0" y="288"/>
                  </a:lnTo>
                  <a:lnTo>
                    <a:pt x="0" y="28019"/>
                  </a:lnTo>
                  <a:lnTo>
                    <a:pt x="518" y="28192"/>
                  </a:lnTo>
                  <a:cubicBezTo>
                    <a:pt x="2013" y="28681"/>
                    <a:pt x="4659" y="29256"/>
                    <a:pt x="7277" y="29256"/>
                  </a:cubicBezTo>
                  <a:cubicBezTo>
                    <a:pt x="14870" y="29256"/>
                    <a:pt x="19213" y="25229"/>
                    <a:pt x="19213" y="18238"/>
                  </a:cubicBezTo>
                  <a:cubicBezTo>
                    <a:pt x="19241" y="11823"/>
                    <a:pt x="15991" y="8141"/>
                    <a:pt x="10325" y="8141"/>
                  </a:cubicBezTo>
                  <a:moveTo>
                    <a:pt x="13662" y="18382"/>
                  </a:moveTo>
                  <a:cubicBezTo>
                    <a:pt x="13662" y="22438"/>
                    <a:pt x="11562" y="24653"/>
                    <a:pt x="7737" y="24653"/>
                  </a:cubicBezTo>
                  <a:cubicBezTo>
                    <a:pt x="6845" y="24653"/>
                    <a:pt x="6040" y="24567"/>
                    <a:pt x="5378" y="24423"/>
                  </a:cubicBezTo>
                  <a:lnTo>
                    <a:pt x="5378" y="17174"/>
                  </a:lnTo>
                  <a:cubicBezTo>
                    <a:pt x="5378" y="13060"/>
                    <a:pt x="8600" y="12744"/>
                    <a:pt x="9606" y="12744"/>
                  </a:cubicBezTo>
                  <a:cubicBezTo>
                    <a:pt x="11476" y="12744"/>
                    <a:pt x="13662" y="13405"/>
                    <a:pt x="13662" y="18382"/>
                  </a:cubicBezTo>
                </a:path>
              </a:pathLst>
            </a:custGeom>
            <a:grpFill/>
            <a:ln w="2874" cap="flat">
              <a:noFill/>
              <a:prstDash val="solid"/>
              <a:miter/>
            </a:ln>
          </p:spPr>
          <p:txBody>
            <a:bodyPr rtlCol="0" anchor="ctr"/>
            <a:lstStyle/>
            <a:p>
              <a:endParaRPr lang="en-US"/>
            </a:p>
          </p:txBody>
        </p:sp>
        <p:sp>
          <p:nvSpPr>
            <p:cNvPr id="34" name="Graphic 7">
              <a:extLst>
                <a:ext uri="{FF2B5EF4-FFF2-40B4-BE49-F238E27FC236}">
                  <a16:creationId xmlns:a16="http://schemas.microsoft.com/office/drawing/2014/main" id="{FA03150D-B051-7049-90DE-EBFB6D196EEB}"/>
                </a:ext>
              </a:extLst>
            </p:cNvPr>
            <p:cNvSpPr/>
            <p:nvPr/>
          </p:nvSpPr>
          <p:spPr>
            <a:xfrm>
              <a:off x="6128384" y="3424426"/>
              <a:ext cx="19212" cy="21085"/>
            </a:xfrm>
            <a:custGeom>
              <a:avLst/>
              <a:gdLst>
                <a:gd name="connsiteX0" fmla="*/ 10124 w 19212"/>
                <a:gd name="connsiteY0" fmla="*/ 0 h 21085"/>
                <a:gd name="connsiteX1" fmla="*/ 0 w 19212"/>
                <a:gd name="connsiteY1" fmla="*/ 10672 h 21085"/>
                <a:gd name="connsiteX2" fmla="*/ 11015 w 19212"/>
                <a:gd name="connsiteY2" fmla="*/ 21086 h 21085"/>
                <a:gd name="connsiteX3" fmla="*/ 17487 w 19212"/>
                <a:gd name="connsiteY3" fmla="*/ 19993 h 21085"/>
                <a:gd name="connsiteX4" fmla="*/ 17976 w 19212"/>
                <a:gd name="connsiteY4" fmla="*/ 19792 h 21085"/>
                <a:gd name="connsiteX5" fmla="*/ 17947 w 19212"/>
                <a:gd name="connsiteY5" fmla="*/ 19274 h 21085"/>
                <a:gd name="connsiteX6" fmla="*/ 17113 w 19212"/>
                <a:gd name="connsiteY6" fmla="*/ 16052 h 21085"/>
                <a:gd name="connsiteX7" fmla="*/ 16796 w 19212"/>
                <a:gd name="connsiteY7" fmla="*/ 15505 h 21085"/>
                <a:gd name="connsiteX8" fmla="*/ 16193 w 19212"/>
                <a:gd name="connsiteY8" fmla="*/ 15735 h 21085"/>
                <a:gd name="connsiteX9" fmla="*/ 11246 w 19212"/>
                <a:gd name="connsiteY9" fmla="*/ 16598 h 21085"/>
                <a:gd name="connsiteX10" fmla="*/ 5637 w 19212"/>
                <a:gd name="connsiteY10" fmla="*/ 12197 h 21085"/>
                <a:gd name="connsiteX11" fmla="*/ 19040 w 19212"/>
                <a:gd name="connsiteY11" fmla="*/ 12197 h 21085"/>
                <a:gd name="connsiteX12" fmla="*/ 19126 w 19212"/>
                <a:gd name="connsiteY12" fmla="*/ 11075 h 21085"/>
                <a:gd name="connsiteX13" fmla="*/ 19212 w 19212"/>
                <a:gd name="connsiteY13" fmla="*/ 9378 h 21085"/>
                <a:gd name="connsiteX14" fmla="*/ 10124 w 19212"/>
                <a:gd name="connsiteY14" fmla="*/ 0 h 21085"/>
                <a:gd name="connsiteX15" fmla="*/ 10009 w 19212"/>
                <a:gd name="connsiteY15" fmla="*/ 4401 h 21085"/>
                <a:gd name="connsiteX16" fmla="*/ 13834 w 19212"/>
                <a:gd name="connsiteY16" fmla="*/ 7997 h 21085"/>
                <a:gd name="connsiteX17" fmla="*/ 5752 w 19212"/>
                <a:gd name="connsiteY17" fmla="*/ 7997 h 21085"/>
                <a:gd name="connsiteX18" fmla="*/ 10009 w 19212"/>
                <a:gd name="connsiteY18" fmla="*/ 4401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212" h="21085">
                  <a:moveTo>
                    <a:pt x="10124" y="0"/>
                  </a:moveTo>
                  <a:cubicBezTo>
                    <a:pt x="3883" y="0"/>
                    <a:pt x="0" y="4085"/>
                    <a:pt x="0" y="10672"/>
                  </a:cubicBezTo>
                  <a:cubicBezTo>
                    <a:pt x="0" y="17404"/>
                    <a:pt x="3911" y="21086"/>
                    <a:pt x="11015" y="21086"/>
                  </a:cubicBezTo>
                  <a:cubicBezTo>
                    <a:pt x="13604" y="21086"/>
                    <a:pt x="15703" y="20741"/>
                    <a:pt x="17487" y="19993"/>
                  </a:cubicBezTo>
                  <a:lnTo>
                    <a:pt x="17976" y="19792"/>
                  </a:lnTo>
                  <a:lnTo>
                    <a:pt x="17947" y="19274"/>
                  </a:lnTo>
                  <a:cubicBezTo>
                    <a:pt x="17889" y="18094"/>
                    <a:pt x="17573" y="16857"/>
                    <a:pt x="17113" y="16052"/>
                  </a:cubicBezTo>
                  <a:lnTo>
                    <a:pt x="16796" y="15505"/>
                  </a:lnTo>
                  <a:lnTo>
                    <a:pt x="16193" y="15735"/>
                  </a:lnTo>
                  <a:cubicBezTo>
                    <a:pt x="14668" y="16311"/>
                    <a:pt x="13000" y="16598"/>
                    <a:pt x="11246" y="16598"/>
                  </a:cubicBezTo>
                  <a:cubicBezTo>
                    <a:pt x="7708" y="16598"/>
                    <a:pt x="5982" y="15246"/>
                    <a:pt x="5637" y="12197"/>
                  </a:cubicBezTo>
                  <a:lnTo>
                    <a:pt x="19040" y="12197"/>
                  </a:lnTo>
                  <a:lnTo>
                    <a:pt x="19126" y="11075"/>
                  </a:lnTo>
                  <a:cubicBezTo>
                    <a:pt x="19155" y="10586"/>
                    <a:pt x="19212" y="9953"/>
                    <a:pt x="19212" y="9378"/>
                  </a:cubicBezTo>
                  <a:cubicBezTo>
                    <a:pt x="19212" y="3682"/>
                    <a:pt x="15646" y="0"/>
                    <a:pt x="10124" y="0"/>
                  </a:cubicBezTo>
                  <a:moveTo>
                    <a:pt x="10009" y="4401"/>
                  </a:moveTo>
                  <a:cubicBezTo>
                    <a:pt x="12971" y="4401"/>
                    <a:pt x="13690" y="6703"/>
                    <a:pt x="13834" y="7997"/>
                  </a:cubicBezTo>
                  <a:lnTo>
                    <a:pt x="5752" y="7997"/>
                  </a:lnTo>
                  <a:cubicBezTo>
                    <a:pt x="6270" y="5581"/>
                    <a:pt x="7651" y="4401"/>
                    <a:pt x="10009" y="4401"/>
                  </a:cubicBezTo>
                </a:path>
              </a:pathLst>
            </a:custGeom>
            <a:grpFill/>
            <a:ln w="2874" cap="flat">
              <a:noFill/>
              <a:prstDash val="solid"/>
              <a:miter/>
            </a:ln>
          </p:spPr>
          <p:txBody>
            <a:bodyPr rtlCol="0" anchor="ctr"/>
            <a:lstStyle/>
            <a:p>
              <a:endParaRPr lang="en-US"/>
            </a:p>
          </p:txBody>
        </p:sp>
        <p:sp>
          <p:nvSpPr>
            <p:cNvPr id="35" name="Graphic 7">
              <a:extLst>
                <a:ext uri="{FF2B5EF4-FFF2-40B4-BE49-F238E27FC236}">
                  <a16:creationId xmlns:a16="http://schemas.microsoft.com/office/drawing/2014/main" id="{8F4B5F8C-66BE-B745-A847-B82B7BAB48E0}"/>
                </a:ext>
              </a:extLst>
            </p:cNvPr>
            <p:cNvSpPr/>
            <p:nvPr/>
          </p:nvSpPr>
          <p:spPr>
            <a:xfrm>
              <a:off x="6151307" y="3424684"/>
              <a:ext cx="12051" cy="20539"/>
            </a:xfrm>
            <a:custGeom>
              <a:avLst/>
              <a:gdLst>
                <a:gd name="connsiteX0" fmla="*/ 11735 w 12051"/>
                <a:gd name="connsiteY0" fmla="*/ 201 h 20539"/>
                <a:gd name="connsiteX1" fmla="*/ 11217 w 12051"/>
                <a:gd name="connsiteY1" fmla="*/ 144 h 20539"/>
                <a:gd name="connsiteX2" fmla="*/ 9923 w 12051"/>
                <a:gd name="connsiteY2" fmla="*/ 58 h 20539"/>
                <a:gd name="connsiteX3" fmla="*/ 4947 w 12051"/>
                <a:gd name="connsiteY3" fmla="*/ 1985 h 20539"/>
                <a:gd name="connsiteX4" fmla="*/ 4746 w 12051"/>
                <a:gd name="connsiteY4" fmla="*/ 777 h 20539"/>
                <a:gd name="connsiteX5" fmla="*/ 4659 w 12051"/>
                <a:gd name="connsiteY5" fmla="*/ 288 h 20539"/>
                <a:gd name="connsiteX6" fmla="*/ 4171 w 12051"/>
                <a:gd name="connsiteY6" fmla="*/ 173 h 20539"/>
                <a:gd name="connsiteX7" fmla="*/ 2387 w 12051"/>
                <a:gd name="connsiteY7" fmla="*/ 0 h 20539"/>
                <a:gd name="connsiteX8" fmla="*/ 633 w 12051"/>
                <a:gd name="connsiteY8" fmla="*/ 173 h 20539"/>
                <a:gd name="connsiteX9" fmla="*/ 0 w 12051"/>
                <a:gd name="connsiteY9" fmla="*/ 288 h 20539"/>
                <a:gd name="connsiteX10" fmla="*/ 0 w 12051"/>
                <a:gd name="connsiteY10" fmla="*/ 20281 h 20539"/>
                <a:gd name="connsiteX11" fmla="*/ 633 w 12051"/>
                <a:gd name="connsiteY11" fmla="*/ 20396 h 20539"/>
                <a:gd name="connsiteX12" fmla="*/ 2704 w 12051"/>
                <a:gd name="connsiteY12" fmla="*/ 20540 h 20539"/>
                <a:gd name="connsiteX13" fmla="*/ 4746 w 12051"/>
                <a:gd name="connsiteY13" fmla="*/ 20367 h 20539"/>
                <a:gd name="connsiteX14" fmla="*/ 5378 w 12051"/>
                <a:gd name="connsiteY14" fmla="*/ 20252 h 20539"/>
                <a:gd name="connsiteX15" fmla="*/ 5378 w 12051"/>
                <a:gd name="connsiteY15" fmla="*/ 10327 h 20539"/>
                <a:gd name="connsiteX16" fmla="*/ 9951 w 12051"/>
                <a:gd name="connsiteY16" fmla="*/ 4861 h 20539"/>
                <a:gd name="connsiteX17" fmla="*/ 10354 w 12051"/>
                <a:gd name="connsiteY17" fmla="*/ 4861 h 20539"/>
                <a:gd name="connsiteX18" fmla="*/ 10929 w 12051"/>
                <a:gd name="connsiteY18" fmla="*/ 4919 h 20539"/>
                <a:gd name="connsiteX19" fmla="*/ 11706 w 12051"/>
                <a:gd name="connsiteY19" fmla="*/ 5121 h 20539"/>
                <a:gd name="connsiteX20" fmla="*/ 11850 w 12051"/>
                <a:gd name="connsiteY20" fmla="*/ 4344 h 20539"/>
                <a:gd name="connsiteX21" fmla="*/ 12051 w 12051"/>
                <a:gd name="connsiteY21" fmla="*/ 2359 h 20539"/>
                <a:gd name="connsiteX22" fmla="*/ 11878 w 12051"/>
                <a:gd name="connsiteY22" fmla="*/ 719 h 20539"/>
                <a:gd name="connsiteX23" fmla="*/ 11735 w 12051"/>
                <a:gd name="connsiteY23" fmla="*/ 201 h 2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51" h="20539">
                  <a:moveTo>
                    <a:pt x="11735" y="201"/>
                  </a:moveTo>
                  <a:lnTo>
                    <a:pt x="11217" y="144"/>
                  </a:lnTo>
                  <a:cubicBezTo>
                    <a:pt x="10901" y="115"/>
                    <a:pt x="10383" y="58"/>
                    <a:pt x="9923" y="58"/>
                  </a:cubicBezTo>
                  <a:cubicBezTo>
                    <a:pt x="7967" y="58"/>
                    <a:pt x="6299" y="690"/>
                    <a:pt x="4947" y="1985"/>
                  </a:cubicBezTo>
                  <a:cubicBezTo>
                    <a:pt x="4890" y="1496"/>
                    <a:pt x="4803" y="1064"/>
                    <a:pt x="4746" y="777"/>
                  </a:cubicBezTo>
                  <a:lnTo>
                    <a:pt x="4659" y="288"/>
                  </a:lnTo>
                  <a:lnTo>
                    <a:pt x="4171" y="173"/>
                  </a:lnTo>
                  <a:cubicBezTo>
                    <a:pt x="3710" y="58"/>
                    <a:pt x="3106" y="0"/>
                    <a:pt x="2387" y="0"/>
                  </a:cubicBezTo>
                  <a:cubicBezTo>
                    <a:pt x="1726" y="0"/>
                    <a:pt x="1208" y="58"/>
                    <a:pt x="633" y="173"/>
                  </a:cubicBezTo>
                  <a:lnTo>
                    <a:pt x="0" y="288"/>
                  </a:lnTo>
                  <a:lnTo>
                    <a:pt x="0" y="20281"/>
                  </a:lnTo>
                  <a:lnTo>
                    <a:pt x="633" y="20396"/>
                  </a:lnTo>
                  <a:cubicBezTo>
                    <a:pt x="1409" y="20540"/>
                    <a:pt x="2272" y="20540"/>
                    <a:pt x="2704" y="20540"/>
                  </a:cubicBezTo>
                  <a:cubicBezTo>
                    <a:pt x="3164" y="20540"/>
                    <a:pt x="4027" y="20511"/>
                    <a:pt x="4746" y="20367"/>
                  </a:cubicBezTo>
                  <a:lnTo>
                    <a:pt x="5378" y="20252"/>
                  </a:lnTo>
                  <a:lnTo>
                    <a:pt x="5378" y="10327"/>
                  </a:lnTo>
                  <a:cubicBezTo>
                    <a:pt x="5378" y="6588"/>
                    <a:pt x="6845" y="4861"/>
                    <a:pt x="9951" y="4861"/>
                  </a:cubicBezTo>
                  <a:lnTo>
                    <a:pt x="10354" y="4861"/>
                  </a:lnTo>
                  <a:cubicBezTo>
                    <a:pt x="10440" y="4861"/>
                    <a:pt x="10699" y="4861"/>
                    <a:pt x="10929" y="4919"/>
                  </a:cubicBezTo>
                  <a:lnTo>
                    <a:pt x="11706" y="5121"/>
                  </a:lnTo>
                  <a:lnTo>
                    <a:pt x="11850" y="4344"/>
                  </a:lnTo>
                  <a:cubicBezTo>
                    <a:pt x="11994" y="3682"/>
                    <a:pt x="12051" y="2963"/>
                    <a:pt x="12051" y="2359"/>
                  </a:cubicBezTo>
                  <a:cubicBezTo>
                    <a:pt x="12051" y="1697"/>
                    <a:pt x="11994" y="1180"/>
                    <a:pt x="11878" y="719"/>
                  </a:cubicBezTo>
                  <a:lnTo>
                    <a:pt x="11735" y="201"/>
                  </a:lnTo>
                  <a:close/>
                </a:path>
              </a:pathLst>
            </a:custGeom>
            <a:grpFill/>
            <a:ln w="2874" cap="flat">
              <a:noFill/>
              <a:prstDash val="solid"/>
              <a:miter/>
            </a:ln>
          </p:spPr>
          <p:txBody>
            <a:bodyPr rtlCol="0" anchor="ctr"/>
            <a:lstStyle/>
            <a:p>
              <a:endParaRPr lang="en-US"/>
            </a:p>
          </p:txBody>
        </p:sp>
        <p:sp>
          <p:nvSpPr>
            <p:cNvPr id="36" name="Graphic 7">
              <a:extLst>
                <a:ext uri="{FF2B5EF4-FFF2-40B4-BE49-F238E27FC236}">
                  <a16:creationId xmlns:a16="http://schemas.microsoft.com/office/drawing/2014/main" id="{5AF49BAC-9A5F-1947-BCF6-71C0FFD7F696}"/>
                </a:ext>
              </a:extLst>
            </p:cNvPr>
            <p:cNvSpPr/>
            <p:nvPr/>
          </p:nvSpPr>
          <p:spPr>
            <a:xfrm>
              <a:off x="6175610" y="3424454"/>
              <a:ext cx="16738" cy="21114"/>
            </a:xfrm>
            <a:custGeom>
              <a:avLst/>
              <a:gdLst>
                <a:gd name="connsiteX0" fmla="*/ 15819 w 16738"/>
                <a:gd name="connsiteY0" fmla="*/ 16225 h 21114"/>
                <a:gd name="connsiteX1" fmla="*/ 15502 w 16738"/>
                <a:gd name="connsiteY1" fmla="*/ 15707 h 21114"/>
                <a:gd name="connsiteX2" fmla="*/ 14927 w 16738"/>
                <a:gd name="connsiteY2" fmla="*/ 15908 h 21114"/>
                <a:gd name="connsiteX3" fmla="*/ 11044 w 16738"/>
                <a:gd name="connsiteY3" fmla="*/ 16512 h 21114"/>
                <a:gd name="connsiteX4" fmla="*/ 5579 w 16738"/>
                <a:gd name="connsiteY4" fmla="*/ 10528 h 21114"/>
                <a:gd name="connsiteX5" fmla="*/ 10728 w 16738"/>
                <a:gd name="connsiteY5" fmla="*/ 4516 h 21114"/>
                <a:gd name="connsiteX6" fmla="*/ 14812 w 16738"/>
                <a:gd name="connsiteY6" fmla="*/ 5091 h 21114"/>
                <a:gd name="connsiteX7" fmla="*/ 15416 w 16738"/>
                <a:gd name="connsiteY7" fmla="*/ 5293 h 21114"/>
                <a:gd name="connsiteX8" fmla="*/ 15703 w 16738"/>
                <a:gd name="connsiteY8" fmla="*/ 4718 h 21114"/>
                <a:gd name="connsiteX9" fmla="*/ 16451 w 16738"/>
                <a:gd name="connsiteY9" fmla="*/ 1496 h 21114"/>
                <a:gd name="connsiteX10" fmla="*/ 16451 w 16738"/>
                <a:gd name="connsiteY10" fmla="*/ 978 h 21114"/>
                <a:gd name="connsiteX11" fmla="*/ 15962 w 16738"/>
                <a:gd name="connsiteY11" fmla="*/ 805 h 21114"/>
                <a:gd name="connsiteX12" fmla="*/ 10469 w 16738"/>
                <a:gd name="connsiteY12" fmla="*/ 0 h 21114"/>
                <a:gd name="connsiteX13" fmla="*/ 0 w 16738"/>
                <a:gd name="connsiteY13" fmla="*/ 10586 h 21114"/>
                <a:gd name="connsiteX14" fmla="*/ 10728 w 16738"/>
                <a:gd name="connsiteY14" fmla="*/ 21115 h 21114"/>
                <a:gd name="connsiteX15" fmla="*/ 16221 w 16738"/>
                <a:gd name="connsiteY15" fmla="*/ 20223 h 21114"/>
                <a:gd name="connsiteX16" fmla="*/ 16739 w 16738"/>
                <a:gd name="connsiteY16" fmla="*/ 20022 h 21114"/>
                <a:gd name="connsiteX17" fmla="*/ 16710 w 16738"/>
                <a:gd name="connsiteY17" fmla="*/ 19475 h 21114"/>
                <a:gd name="connsiteX18" fmla="*/ 15819 w 16738"/>
                <a:gd name="connsiteY18" fmla="*/ 16225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738" h="21114">
                  <a:moveTo>
                    <a:pt x="15819" y="16225"/>
                  </a:moveTo>
                  <a:lnTo>
                    <a:pt x="15502" y="15707"/>
                  </a:lnTo>
                  <a:lnTo>
                    <a:pt x="14927" y="15908"/>
                  </a:lnTo>
                  <a:cubicBezTo>
                    <a:pt x="13690" y="16339"/>
                    <a:pt x="12540" y="16512"/>
                    <a:pt x="11044" y="16512"/>
                  </a:cubicBezTo>
                  <a:cubicBezTo>
                    <a:pt x="7363" y="16512"/>
                    <a:pt x="5579" y="14556"/>
                    <a:pt x="5579" y="10528"/>
                  </a:cubicBezTo>
                  <a:cubicBezTo>
                    <a:pt x="5579" y="7767"/>
                    <a:pt x="6471" y="4516"/>
                    <a:pt x="10728" y="4516"/>
                  </a:cubicBezTo>
                  <a:cubicBezTo>
                    <a:pt x="12223" y="4516"/>
                    <a:pt x="13575" y="4718"/>
                    <a:pt x="14812" y="5091"/>
                  </a:cubicBezTo>
                  <a:lnTo>
                    <a:pt x="15416" y="5293"/>
                  </a:lnTo>
                  <a:lnTo>
                    <a:pt x="15703" y="4718"/>
                  </a:lnTo>
                  <a:cubicBezTo>
                    <a:pt x="16221" y="3711"/>
                    <a:pt x="16451" y="2359"/>
                    <a:pt x="16451" y="1496"/>
                  </a:cubicBezTo>
                  <a:lnTo>
                    <a:pt x="16451" y="978"/>
                  </a:lnTo>
                  <a:lnTo>
                    <a:pt x="15962" y="805"/>
                  </a:lnTo>
                  <a:cubicBezTo>
                    <a:pt x="14409" y="230"/>
                    <a:pt x="12770" y="0"/>
                    <a:pt x="10469" y="0"/>
                  </a:cubicBezTo>
                  <a:cubicBezTo>
                    <a:pt x="4113" y="0"/>
                    <a:pt x="0" y="4142"/>
                    <a:pt x="0" y="10586"/>
                  </a:cubicBezTo>
                  <a:cubicBezTo>
                    <a:pt x="0" y="17289"/>
                    <a:pt x="3911" y="21115"/>
                    <a:pt x="10728" y="21115"/>
                  </a:cubicBezTo>
                  <a:cubicBezTo>
                    <a:pt x="12741" y="21115"/>
                    <a:pt x="14582" y="20827"/>
                    <a:pt x="16221" y="20223"/>
                  </a:cubicBezTo>
                  <a:lnTo>
                    <a:pt x="16739" y="20022"/>
                  </a:lnTo>
                  <a:lnTo>
                    <a:pt x="16710" y="19475"/>
                  </a:lnTo>
                  <a:cubicBezTo>
                    <a:pt x="16681" y="18324"/>
                    <a:pt x="16336" y="17087"/>
                    <a:pt x="15819" y="16225"/>
                  </a:cubicBezTo>
                </a:path>
              </a:pathLst>
            </a:custGeom>
            <a:grpFill/>
            <a:ln w="2874" cap="flat">
              <a:noFill/>
              <a:prstDash val="solid"/>
              <a:miter/>
            </a:ln>
          </p:spPr>
          <p:txBody>
            <a:bodyPr rtlCol="0" anchor="ctr"/>
            <a:lstStyle/>
            <a:p>
              <a:endParaRPr lang="en-US"/>
            </a:p>
          </p:txBody>
        </p:sp>
        <p:sp>
          <p:nvSpPr>
            <p:cNvPr id="37" name="Graphic 7">
              <a:extLst>
                <a:ext uri="{FF2B5EF4-FFF2-40B4-BE49-F238E27FC236}">
                  <a16:creationId xmlns:a16="http://schemas.microsoft.com/office/drawing/2014/main" id="{F521290E-59C1-3649-A202-722A4AD121FE}"/>
                </a:ext>
              </a:extLst>
            </p:cNvPr>
            <p:cNvSpPr/>
            <p:nvPr/>
          </p:nvSpPr>
          <p:spPr>
            <a:xfrm>
              <a:off x="6194592" y="3424426"/>
              <a:ext cx="16997" cy="21085"/>
            </a:xfrm>
            <a:custGeom>
              <a:avLst/>
              <a:gdLst>
                <a:gd name="connsiteX0" fmla="*/ 8312 w 16997"/>
                <a:gd name="connsiteY0" fmla="*/ 0 h 21085"/>
                <a:gd name="connsiteX1" fmla="*/ 2128 w 16997"/>
                <a:gd name="connsiteY1" fmla="*/ 863 h 21085"/>
                <a:gd name="connsiteX2" fmla="*/ 1582 w 16997"/>
                <a:gd name="connsiteY2" fmla="*/ 1036 h 21085"/>
                <a:gd name="connsiteX3" fmla="*/ 1582 w 16997"/>
                <a:gd name="connsiteY3" fmla="*/ 1582 h 21085"/>
                <a:gd name="connsiteX4" fmla="*/ 2445 w 16997"/>
                <a:gd name="connsiteY4" fmla="*/ 4861 h 21085"/>
                <a:gd name="connsiteX5" fmla="*/ 2761 w 16997"/>
                <a:gd name="connsiteY5" fmla="*/ 5351 h 21085"/>
                <a:gd name="connsiteX6" fmla="*/ 3308 w 16997"/>
                <a:gd name="connsiteY6" fmla="*/ 5178 h 21085"/>
                <a:gd name="connsiteX7" fmla="*/ 7938 w 16997"/>
                <a:gd name="connsiteY7" fmla="*/ 4487 h 21085"/>
                <a:gd name="connsiteX8" fmla="*/ 11706 w 16997"/>
                <a:gd name="connsiteY8" fmla="*/ 7393 h 21085"/>
                <a:gd name="connsiteX9" fmla="*/ 9117 w 16997"/>
                <a:gd name="connsiteY9" fmla="*/ 7307 h 21085"/>
                <a:gd name="connsiteX10" fmla="*/ 0 w 16997"/>
                <a:gd name="connsiteY10" fmla="*/ 14355 h 21085"/>
                <a:gd name="connsiteX11" fmla="*/ 9002 w 16997"/>
                <a:gd name="connsiteY11" fmla="*/ 21086 h 21085"/>
                <a:gd name="connsiteX12" fmla="*/ 16394 w 16997"/>
                <a:gd name="connsiteY12" fmla="*/ 20166 h 21085"/>
                <a:gd name="connsiteX13" fmla="*/ 16998 w 16997"/>
                <a:gd name="connsiteY13" fmla="*/ 20022 h 21085"/>
                <a:gd name="connsiteX14" fmla="*/ 16998 w 16997"/>
                <a:gd name="connsiteY14" fmla="*/ 7681 h 21085"/>
                <a:gd name="connsiteX15" fmla="*/ 8312 w 16997"/>
                <a:gd name="connsiteY15" fmla="*/ 0 h 21085"/>
                <a:gd name="connsiteX16" fmla="*/ 11677 w 16997"/>
                <a:gd name="connsiteY16" fmla="*/ 11794 h 21085"/>
                <a:gd name="connsiteX17" fmla="*/ 11677 w 16997"/>
                <a:gd name="connsiteY17" fmla="*/ 16455 h 21085"/>
                <a:gd name="connsiteX18" fmla="*/ 8916 w 16997"/>
                <a:gd name="connsiteY18" fmla="*/ 16685 h 21085"/>
                <a:gd name="connsiteX19" fmla="*/ 5321 w 16997"/>
                <a:gd name="connsiteY19" fmla="*/ 14297 h 21085"/>
                <a:gd name="connsiteX20" fmla="*/ 9462 w 16997"/>
                <a:gd name="connsiteY20" fmla="*/ 11650 h 21085"/>
                <a:gd name="connsiteX21" fmla="*/ 11677 w 16997"/>
                <a:gd name="connsiteY21" fmla="*/ 11794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997" h="21085">
                  <a:moveTo>
                    <a:pt x="8312" y="0"/>
                  </a:moveTo>
                  <a:cubicBezTo>
                    <a:pt x="6184" y="0"/>
                    <a:pt x="3854" y="316"/>
                    <a:pt x="2128" y="863"/>
                  </a:cubicBezTo>
                  <a:lnTo>
                    <a:pt x="1582" y="1036"/>
                  </a:lnTo>
                  <a:lnTo>
                    <a:pt x="1582" y="1582"/>
                  </a:lnTo>
                  <a:cubicBezTo>
                    <a:pt x="1582" y="2877"/>
                    <a:pt x="1870" y="3941"/>
                    <a:pt x="2445" y="4861"/>
                  </a:cubicBezTo>
                  <a:lnTo>
                    <a:pt x="2761" y="5351"/>
                  </a:lnTo>
                  <a:lnTo>
                    <a:pt x="3308" y="5178"/>
                  </a:lnTo>
                  <a:cubicBezTo>
                    <a:pt x="4976" y="4689"/>
                    <a:pt x="6385" y="4487"/>
                    <a:pt x="7938" y="4487"/>
                  </a:cubicBezTo>
                  <a:cubicBezTo>
                    <a:pt x="10987" y="4487"/>
                    <a:pt x="11648" y="5609"/>
                    <a:pt x="11706" y="7393"/>
                  </a:cubicBezTo>
                  <a:cubicBezTo>
                    <a:pt x="10987" y="7335"/>
                    <a:pt x="10153" y="7307"/>
                    <a:pt x="9117" y="7307"/>
                  </a:cubicBezTo>
                  <a:cubicBezTo>
                    <a:pt x="3595" y="7307"/>
                    <a:pt x="0" y="10068"/>
                    <a:pt x="0" y="14355"/>
                  </a:cubicBezTo>
                  <a:cubicBezTo>
                    <a:pt x="0" y="19935"/>
                    <a:pt x="4889" y="21086"/>
                    <a:pt x="9002" y="21086"/>
                  </a:cubicBezTo>
                  <a:cubicBezTo>
                    <a:pt x="11102" y="21086"/>
                    <a:pt x="13604" y="20770"/>
                    <a:pt x="16394" y="20166"/>
                  </a:cubicBezTo>
                  <a:lnTo>
                    <a:pt x="16998" y="20022"/>
                  </a:lnTo>
                  <a:lnTo>
                    <a:pt x="16998" y="7681"/>
                  </a:lnTo>
                  <a:cubicBezTo>
                    <a:pt x="16969" y="2589"/>
                    <a:pt x="14035" y="0"/>
                    <a:pt x="8312" y="0"/>
                  </a:cubicBezTo>
                  <a:moveTo>
                    <a:pt x="11677" y="11794"/>
                  </a:moveTo>
                  <a:lnTo>
                    <a:pt x="11677" y="16455"/>
                  </a:lnTo>
                  <a:cubicBezTo>
                    <a:pt x="10900" y="16598"/>
                    <a:pt x="9922" y="16685"/>
                    <a:pt x="8916" y="16685"/>
                  </a:cubicBezTo>
                  <a:cubicBezTo>
                    <a:pt x="6299" y="16685"/>
                    <a:pt x="5321" y="16052"/>
                    <a:pt x="5321" y="14297"/>
                  </a:cubicBezTo>
                  <a:cubicBezTo>
                    <a:pt x="5321" y="13175"/>
                    <a:pt x="5752" y="11650"/>
                    <a:pt x="9462" y="11650"/>
                  </a:cubicBezTo>
                  <a:cubicBezTo>
                    <a:pt x="10066" y="11650"/>
                    <a:pt x="10987" y="11708"/>
                    <a:pt x="11677" y="11794"/>
                  </a:cubicBezTo>
                </a:path>
              </a:pathLst>
            </a:custGeom>
            <a:grpFill/>
            <a:ln w="2874" cap="flat">
              <a:noFill/>
              <a:prstDash val="solid"/>
              <a:miter/>
            </a:ln>
          </p:spPr>
          <p:txBody>
            <a:bodyPr rtlCol="0" anchor="ctr"/>
            <a:lstStyle/>
            <a:p>
              <a:endParaRPr lang="en-US"/>
            </a:p>
          </p:txBody>
        </p:sp>
        <p:sp>
          <p:nvSpPr>
            <p:cNvPr id="38" name="Graphic 7">
              <a:extLst>
                <a:ext uri="{FF2B5EF4-FFF2-40B4-BE49-F238E27FC236}">
                  <a16:creationId xmlns:a16="http://schemas.microsoft.com/office/drawing/2014/main" id="{CC825942-6E88-4F48-92C4-852A6BB45596}"/>
                </a:ext>
              </a:extLst>
            </p:cNvPr>
            <p:cNvSpPr/>
            <p:nvPr/>
          </p:nvSpPr>
          <p:spPr>
            <a:xfrm>
              <a:off x="6166579" y="3424224"/>
              <a:ext cx="5320" cy="21172"/>
            </a:xfrm>
            <a:custGeom>
              <a:avLst/>
              <a:gdLst>
                <a:gd name="connsiteX0" fmla="*/ 4688 w 5320"/>
                <a:gd name="connsiteY0" fmla="*/ 144 h 21172"/>
                <a:gd name="connsiteX1" fmla="*/ 2675 w 5320"/>
                <a:gd name="connsiteY1" fmla="*/ 0 h 21172"/>
                <a:gd name="connsiteX2" fmla="*/ 633 w 5320"/>
                <a:gd name="connsiteY2" fmla="*/ 144 h 21172"/>
                <a:gd name="connsiteX3" fmla="*/ 0 w 5320"/>
                <a:gd name="connsiteY3" fmla="*/ 259 h 21172"/>
                <a:gd name="connsiteX4" fmla="*/ 0 w 5320"/>
                <a:gd name="connsiteY4" fmla="*/ 20885 h 21172"/>
                <a:gd name="connsiteX5" fmla="*/ 633 w 5320"/>
                <a:gd name="connsiteY5" fmla="*/ 21000 h 21172"/>
                <a:gd name="connsiteX6" fmla="*/ 2646 w 5320"/>
                <a:gd name="connsiteY6" fmla="*/ 21172 h 21172"/>
                <a:gd name="connsiteX7" fmla="*/ 4688 w 5320"/>
                <a:gd name="connsiteY7" fmla="*/ 21000 h 21172"/>
                <a:gd name="connsiteX8" fmla="*/ 5321 w 5320"/>
                <a:gd name="connsiteY8" fmla="*/ 20885 h 21172"/>
                <a:gd name="connsiteX9" fmla="*/ 5321 w 5320"/>
                <a:gd name="connsiteY9" fmla="*/ 259 h 21172"/>
                <a:gd name="connsiteX10" fmla="*/ 4688 w 5320"/>
                <a:gd name="connsiteY10" fmla="*/ 144 h 21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20" h="21172">
                  <a:moveTo>
                    <a:pt x="4688" y="144"/>
                  </a:moveTo>
                  <a:cubicBezTo>
                    <a:pt x="4055" y="29"/>
                    <a:pt x="3250" y="0"/>
                    <a:pt x="2675" y="0"/>
                  </a:cubicBezTo>
                  <a:cubicBezTo>
                    <a:pt x="2215" y="0"/>
                    <a:pt x="1352" y="29"/>
                    <a:pt x="633" y="144"/>
                  </a:cubicBezTo>
                  <a:lnTo>
                    <a:pt x="0" y="259"/>
                  </a:lnTo>
                  <a:lnTo>
                    <a:pt x="0" y="20885"/>
                  </a:lnTo>
                  <a:lnTo>
                    <a:pt x="633" y="21000"/>
                  </a:lnTo>
                  <a:cubicBezTo>
                    <a:pt x="1265" y="21115"/>
                    <a:pt x="2071" y="21172"/>
                    <a:pt x="2646" y="21172"/>
                  </a:cubicBezTo>
                  <a:cubicBezTo>
                    <a:pt x="3106" y="21172"/>
                    <a:pt x="3969" y="21144"/>
                    <a:pt x="4688" y="21000"/>
                  </a:cubicBezTo>
                  <a:lnTo>
                    <a:pt x="5321" y="20885"/>
                  </a:lnTo>
                  <a:lnTo>
                    <a:pt x="5321" y="259"/>
                  </a:lnTo>
                  <a:lnTo>
                    <a:pt x="4688" y="144"/>
                  </a:lnTo>
                  <a:close/>
                </a:path>
              </a:pathLst>
            </a:custGeom>
            <a:grpFill/>
            <a:ln w="2874" cap="flat">
              <a:noFill/>
              <a:prstDash val="solid"/>
              <a:miter/>
            </a:ln>
          </p:spPr>
          <p:txBody>
            <a:bodyPr rtlCol="0" anchor="ctr"/>
            <a:lstStyle/>
            <a:p>
              <a:endParaRPr lang="en-US"/>
            </a:p>
          </p:txBody>
        </p:sp>
        <p:sp>
          <p:nvSpPr>
            <p:cNvPr id="39" name="Graphic 7">
              <a:extLst>
                <a:ext uri="{FF2B5EF4-FFF2-40B4-BE49-F238E27FC236}">
                  <a16:creationId xmlns:a16="http://schemas.microsoft.com/office/drawing/2014/main" id="{54C43770-BC8C-9448-82E2-7E71879D68F3}"/>
                </a:ext>
              </a:extLst>
            </p:cNvPr>
            <p:cNvSpPr/>
            <p:nvPr/>
          </p:nvSpPr>
          <p:spPr>
            <a:xfrm>
              <a:off x="6166234"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40" name="Graphic 7">
              <a:extLst>
                <a:ext uri="{FF2B5EF4-FFF2-40B4-BE49-F238E27FC236}">
                  <a16:creationId xmlns:a16="http://schemas.microsoft.com/office/drawing/2014/main" id="{D587FB21-CC90-E644-A75C-9AF79C0A7334}"/>
                </a:ext>
              </a:extLst>
            </p:cNvPr>
            <p:cNvSpPr/>
            <p:nvPr/>
          </p:nvSpPr>
          <p:spPr>
            <a:xfrm>
              <a:off x="6095222" y="3424224"/>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6"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41" name="Graphic 7">
              <a:extLst>
                <a:ext uri="{FF2B5EF4-FFF2-40B4-BE49-F238E27FC236}">
                  <a16:creationId xmlns:a16="http://schemas.microsoft.com/office/drawing/2014/main" id="{615F3900-BC1E-4A46-835A-3FD7939E8ECA}"/>
                </a:ext>
              </a:extLst>
            </p:cNvPr>
            <p:cNvSpPr/>
            <p:nvPr/>
          </p:nvSpPr>
          <p:spPr>
            <a:xfrm>
              <a:off x="6094906"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42" name="Graphic 7">
              <a:extLst>
                <a:ext uri="{FF2B5EF4-FFF2-40B4-BE49-F238E27FC236}">
                  <a16:creationId xmlns:a16="http://schemas.microsoft.com/office/drawing/2014/main" id="{3B7E89D7-1EC3-8947-85CD-58A370FBEBEF}"/>
                </a:ext>
              </a:extLst>
            </p:cNvPr>
            <p:cNvSpPr/>
            <p:nvPr/>
          </p:nvSpPr>
          <p:spPr>
            <a:xfrm>
              <a:off x="6061946" y="3424282"/>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5"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43" name="Graphic 7">
              <a:extLst>
                <a:ext uri="{FF2B5EF4-FFF2-40B4-BE49-F238E27FC236}">
                  <a16:creationId xmlns:a16="http://schemas.microsoft.com/office/drawing/2014/main" id="{F8289318-A35A-344D-A7D5-431C8E66C333}"/>
                </a:ext>
              </a:extLst>
            </p:cNvPr>
            <p:cNvSpPr/>
            <p:nvPr/>
          </p:nvSpPr>
          <p:spPr>
            <a:xfrm>
              <a:off x="6061601" y="3416428"/>
              <a:ext cx="5925" cy="5925"/>
            </a:xfrm>
            <a:custGeom>
              <a:avLst/>
              <a:gdLst>
                <a:gd name="connsiteX0" fmla="*/ 2962 w 5925"/>
                <a:gd name="connsiteY0" fmla="*/ 0 h 5925"/>
                <a:gd name="connsiteX1" fmla="*/ 0 w 5925"/>
                <a:gd name="connsiteY1" fmla="*/ 2963 h 5925"/>
                <a:gd name="connsiteX2" fmla="*/ 2962 w 5925"/>
                <a:gd name="connsiteY2" fmla="*/ 5926 h 5925"/>
                <a:gd name="connsiteX3" fmla="*/ 5925 w 5925"/>
                <a:gd name="connsiteY3" fmla="*/ 2963 h 5925"/>
                <a:gd name="connsiteX4" fmla="*/ 2962 w 5925"/>
                <a:gd name="connsiteY4" fmla="*/ 0 h 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5" h="5925">
                  <a:moveTo>
                    <a:pt x="2962" y="0"/>
                  </a:moveTo>
                  <a:cubicBezTo>
                    <a:pt x="1323" y="0"/>
                    <a:pt x="0" y="1323"/>
                    <a:pt x="0" y="2963"/>
                  </a:cubicBezTo>
                  <a:cubicBezTo>
                    <a:pt x="0" y="4603"/>
                    <a:pt x="1323" y="5926"/>
                    <a:pt x="2962" y="5926"/>
                  </a:cubicBezTo>
                  <a:cubicBezTo>
                    <a:pt x="4602" y="5926"/>
                    <a:pt x="5925" y="4603"/>
                    <a:pt x="5925" y="2963"/>
                  </a:cubicBezTo>
                  <a:cubicBezTo>
                    <a:pt x="5953" y="1352"/>
                    <a:pt x="4602" y="0"/>
                    <a:pt x="2962" y="0"/>
                  </a:cubicBezTo>
                </a:path>
              </a:pathLst>
            </a:custGeom>
            <a:grpFill/>
            <a:ln w="2874" cap="flat">
              <a:noFill/>
              <a:prstDash val="solid"/>
              <a:miter/>
            </a:ln>
          </p:spPr>
          <p:txBody>
            <a:bodyPr rtlCol="0" anchor="ctr"/>
            <a:lstStyle/>
            <a:p>
              <a:endParaRPr lang="en-US"/>
            </a:p>
          </p:txBody>
        </p:sp>
        <p:sp>
          <p:nvSpPr>
            <p:cNvPr id="44" name="Graphic 7">
              <a:extLst>
                <a:ext uri="{FF2B5EF4-FFF2-40B4-BE49-F238E27FC236}">
                  <a16:creationId xmlns:a16="http://schemas.microsoft.com/office/drawing/2014/main" id="{FE6B94B9-4519-444A-B18F-388F8034F9DF}"/>
                </a:ext>
              </a:extLst>
            </p:cNvPr>
            <p:cNvSpPr/>
            <p:nvPr/>
          </p:nvSpPr>
          <p:spPr>
            <a:xfrm>
              <a:off x="6000685" y="3423879"/>
              <a:ext cx="9318" cy="14786"/>
            </a:xfrm>
            <a:custGeom>
              <a:avLst/>
              <a:gdLst>
                <a:gd name="connsiteX0" fmla="*/ 1122 w 9318"/>
                <a:gd name="connsiteY0" fmla="*/ 14729 h 14786"/>
                <a:gd name="connsiteX1" fmla="*/ 1208 w 9318"/>
                <a:gd name="connsiteY1" fmla="*/ 14729 h 14786"/>
                <a:gd name="connsiteX2" fmla="*/ 2301 w 9318"/>
                <a:gd name="connsiteY2" fmla="*/ 14786 h 14786"/>
                <a:gd name="connsiteX3" fmla="*/ 2473 w 9318"/>
                <a:gd name="connsiteY3" fmla="*/ 14786 h 14786"/>
                <a:gd name="connsiteX4" fmla="*/ 2589 w 9318"/>
                <a:gd name="connsiteY4" fmla="*/ 14786 h 14786"/>
                <a:gd name="connsiteX5" fmla="*/ 9319 w 9318"/>
                <a:gd name="connsiteY5" fmla="*/ 7134 h 14786"/>
                <a:gd name="connsiteX6" fmla="*/ 4573 w 9318"/>
                <a:gd name="connsiteY6" fmla="*/ 0 h 14786"/>
                <a:gd name="connsiteX7" fmla="*/ 345 w 9318"/>
                <a:gd name="connsiteY7" fmla="*/ 5207 h 14786"/>
                <a:gd name="connsiteX8" fmla="*/ 345 w 9318"/>
                <a:gd name="connsiteY8" fmla="*/ 10960 h 14786"/>
                <a:gd name="connsiteX9" fmla="*/ 0 w 9318"/>
                <a:gd name="connsiteY9" fmla="*/ 14470 h 14786"/>
                <a:gd name="connsiteX10" fmla="*/ 575 w 9318"/>
                <a:gd name="connsiteY10" fmla="*/ 14614 h 14786"/>
                <a:gd name="connsiteX11" fmla="*/ 661 w 9318"/>
                <a:gd name="connsiteY11" fmla="*/ 14643 h 14786"/>
                <a:gd name="connsiteX12" fmla="*/ 1122 w 9318"/>
                <a:gd name="connsiteY12" fmla="*/ 14729 h 1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18" h="14786">
                  <a:moveTo>
                    <a:pt x="1122" y="14729"/>
                  </a:moveTo>
                  <a:lnTo>
                    <a:pt x="1208" y="14729"/>
                  </a:lnTo>
                  <a:cubicBezTo>
                    <a:pt x="1553" y="14757"/>
                    <a:pt x="1927" y="14786"/>
                    <a:pt x="2301" y="14786"/>
                  </a:cubicBezTo>
                  <a:lnTo>
                    <a:pt x="2473" y="14786"/>
                  </a:lnTo>
                  <a:lnTo>
                    <a:pt x="2589" y="14786"/>
                  </a:lnTo>
                  <a:cubicBezTo>
                    <a:pt x="7047" y="14786"/>
                    <a:pt x="9319" y="12226"/>
                    <a:pt x="9319" y="7134"/>
                  </a:cubicBezTo>
                  <a:cubicBezTo>
                    <a:pt x="9319" y="2129"/>
                    <a:pt x="7909" y="0"/>
                    <a:pt x="4573" y="0"/>
                  </a:cubicBezTo>
                  <a:cubicBezTo>
                    <a:pt x="1841" y="0"/>
                    <a:pt x="345" y="1841"/>
                    <a:pt x="345" y="5207"/>
                  </a:cubicBezTo>
                  <a:lnTo>
                    <a:pt x="345" y="10960"/>
                  </a:lnTo>
                  <a:cubicBezTo>
                    <a:pt x="345" y="11938"/>
                    <a:pt x="288" y="13521"/>
                    <a:pt x="0" y="14470"/>
                  </a:cubicBezTo>
                  <a:cubicBezTo>
                    <a:pt x="144" y="14527"/>
                    <a:pt x="345" y="14556"/>
                    <a:pt x="575" y="14614"/>
                  </a:cubicBezTo>
                  <a:lnTo>
                    <a:pt x="661" y="14643"/>
                  </a:lnTo>
                  <a:cubicBezTo>
                    <a:pt x="748" y="14671"/>
                    <a:pt x="949" y="14700"/>
                    <a:pt x="1122" y="14729"/>
                  </a:cubicBezTo>
                </a:path>
              </a:pathLst>
            </a:custGeom>
            <a:grpFill/>
            <a:ln w="2874" cap="flat">
              <a:noFill/>
              <a:prstDash val="solid"/>
              <a:miter/>
            </a:ln>
          </p:spPr>
          <p:txBody>
            <a:bodyPr rtlCol="0" anchor="ctr"/>
            <a:lstStyle/>
            <a:p>
              <a:endParaRPr lang="en-US"/>
            </a:p>
          </p:txBody>
        </p:sp>
        <p:sp>
          <p:nvSpPr>
            <p:cNvPr id="45" name="Graphic 7">
              <a:extLst>
                <a:ext uri="{FF2B5EF4-FFF2-40B4-BE49-F238E27FC236}">
                  <a16:creationId xmlns:a16="http://schemas.microsoft.com/office/drawing/2014/main" id="{64BE89D9-723E-7940-B8D7-D18729819898}"/>
                </a:ext>
              </a:extLst>
            </p:cNvPr>
            <p:cNvSpPr/>
            <p:nvPr/>
          </p:nvSpPr>
          <p:spPr>
            <a:xfrm>
              <a:off x="5980466" y="3405957"/>
              <a:ext cx="45586" cy="45595"/>
            </a:xfrm>
            <a:custGeom>
              <a:avLst/>
              <a:gdLst>
                <a:gd name="connsiteX0" fmla="*/ 11476 w 45586"/>
                <a:gd name="connsiteY0" fmla="*/ 38289 h 45595"/>
                <a:gd name="connsiteX1" fmla="*/ 12223 w 45586"/>
                <a:gd name="connsiteY1" fmla="*/ 35297 h 45595"/>
                <a:gd name="connsiteX2" fmla="*/ 12223 w 45586"/>
                <a:gd name="connsiteY2" fmla="*/ 35297 h 45595"/>
                <a:gd name="connsiteX3" fmla="*/ 12223 w 45586"/>
                <a:gd name="connsiteY3" fmla="*/ 2589 h 45595"/>
                <a:gd name="connsiteX4" fmla="*/ 0 w 45586"/>
                <a:gd name="connsiteY4" fmla="*/ 22783 h 45595"/>
                <a:gd name="connsiteX5" fmla="*/ 22779 w 45586"/>
                <a:gd name="connsiteY5" fmla="*/ 45595 h 45595"/>
                <a:gd name="connsiteX6" fmla="*/ 45587 w 45586"/>
                <a:gd name="connsiteY6" fmla="*/ 22783 h 45595"/>
                <a:gd name="connsiteX7" fmla="*/ 22779 w 45586"/>
                <a:gd name="connsiteY7" fmla="*/ 0 h 45595"/>
                <a:gd name="connsiteX8" fmla="*/ 20421 w 45586"/>
                <a:gd name="connsiteY8" fmla="*/ 115 h 45595"/>
                <a:gd name="connsiteX9" fmla="*/ 20421 w 45586"/>
                <a:gd name="connsiteY9" fmla="*/ 13204 h 45595"/>
                <a:gd name="connsiteX10" fmla="*/ 26662 w 45586"/>
                <a:gd name="connsiteY10" fmla="*/ 10903 h 45595"/>
                <a:gd name="connsiteX11" fmla="*/ 37965 w 45586"/>
                <a:gd name="connsiteY11" fmla="*/ 24883 h 45595"/>
                <a:gd name="connsiteX12" fmla="*/ 22290 w 45586"/>
                <a:gd name="connsiteY12" fmla="*/ 39756 h 45595"/>
                <a:gd name="connsiteX13" fmla="*/ 18781 w 45586"/>
                <a:gd name="connsiteY13" fmla="*/ 39554 h 45595"/>
                <a:gd name="connsiteX14" fmla="*/ 18666 w 45586"/>
                <a:gd name="connsiteY14" fmla="*/ 39554 h 45595"/>
                <a:gd name="connsiteX15" fmla="*/ 12109 w 45586"/>
                <a:gd name="connsiteY15" fmla="*/ 38461 h 45595"/>
                <a:gd name="connsiteX16" fmla="*/ 11476 w 45586"/>
                <a:gd name="connsiteY16" fmla="*/ 38289 h 45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586" h="45595">
                  <a:moveTo>
                    <a:pt x="11476" y="38289"/>
                  </a:moveTo>
                  <a:cubicBezTo>
                    <a:pt x="12281" y="37310"/>
                    <a:pt x="12223" y="35297"/>
                    <a:pt x="12223" y="35297"/>
                  </a:cubicBezTo>
                  <a:lnTo>
                    <a:pt x="12223" y="35297"/>
                  </a:lnTo>
                  <a:lnTo>
                    <a:pt x="12223" y="2589"/>
                  </a:lnTo>
                  <a:cubicBezTo>
                    <a:pt x="4947" y="6386"/>
                    <a:pt x="0" y="14009"/>
                    <a:pt x="0" y="22783"/>
                  </a:cubicBezTo>
                  <a:cubicBezTo>
                    <a:pt x="0" y="35383"/>
                    <a:pt x="10210" y="45595"/>
                    <a:pt x="22779" y="45595"/>
                  </a:cubicBezTo>
                  <a:cubicBezTo>
                    <a:pt x="35376" y="45595"/>
                    <a:pt x="45587" y="35383"/>
                    <a:pt x="45587" y="22783"/>
                  </a:cubicBezTo>
                  <a:cubicBezTo>
                    <a:pt x="45587" y="10184"/>
                    <a:pt x="35376" y="0"/>
                    <a:pt x="22779" y="0"/>
                  </a:cubicBezTo>
                  <a:cubicBezTo>
                    <a:pt x="21974" y="0"/>
                    <a:pt x="21197" y="29"/>
                    <a:pt x="20421" y="115"/>
                  </a:cubicBezTo>
                  <a:lnTo>
                    <a:pt x="20421" y="13204"/>
                  </a:lnTo>
                  <a:cubicBezTo>
                    <a:pt x="21830" y="11766"/>
                    <a:pt x="24131" y="10903"/>
                    <a:pt x="26662" y="10903"/>
                  </a:cubicBezTo>
                  <a:cubicBezTo>
                    <a:pt x="33737" y="10903"/>
                    <a:pt x="37965" y="16138"/>
                    <a:pt x="37965" y="24883"/>
                  </a:cubicBezTo>
                  <a:cubicBezTo>
                    <a:pt x="37965" y="34060"/>
                    <a:pt x="31954" y="39756"/>
                    <a:pt x="22290" y="39756"/>
                  </a:cubicBezTo>
                  <a:cubicBezTo>
                    <a:pt x="21197" y="39756"/>
                    <a:pt x="19989" y="39698"/>
                    <a:pt x="18781" y="39554"/>
                  </a:cubicBezTo>
                  <a:lnTo>
                    <a:pt x="18666" y="39554"/>
                  </a:lnTo>
                  <a:cubicBezTo>
                    <a:pt x="16135" y="39410"/>
                    <a:pt x="12281" y="38490"/>
                    <a:pt x="12109" y="38461"/>
                  </a:cubicBezTo>
                  <a:lnTo>
                    <a:pt x="11476" y="38289"/>
                  </a:lnTo>
                  <a:close/>
                </a:path>
              </a:pathLst>
            </a:custGeom>
            <a:grpFill/>
            <a:ln w="2874" cap="flat">
              <a:noFill/>
              <a:prstDash val="solid"/>
              <a:miter/>
            </a:ln>
          </p:spPr>
          <p:txBody>
            <a:bodyPr rtlCol="0" anchor="ctr"/>
            <a:lstStyle/>
            <a:p>
              <a:endParaRPr lang="en-US"/>
            </a:p>
          </p:txBody>
        </p:sp>
      </p:grpSp>
    </p:spTree>
    <p:extLst>
      <p:ext uri="{BB962C8B-B14F-4D97-AF65-F5344CB8AC3E}">
        <p14:creationId xmlns:p14="http://schemas.microsoft.com/office/powerpoint/2010/main" val="14696378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Content Text - Option 0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0E913-BB54-1D4C-A21C-C47D0431891C}"/>
              </a:ext>
            </a:extLst>
          </p:cNvPr>
          <p:cNvSpPr>
            <a:spLocks noGrp="1"/>
          </p:cNvSpPr>
          <p:nvPr>
            <p:ph type="title"/>
          </p:nvPr>
        </p:nvSpPr>
        <p:spPr>
          <a:xfrm>
            <a:off x="184223" y="243361"/>
            <a:ext cx="11680945" cy="638016"/>
          </a:xfrm>
          <a:prstGeom prst="rect">
            <a:avLst/>
          </a:prstGeom>
        </p:spPr>
        <p:txBody>
          <a:bodyPr anchor="t">
            <a:normAutofit/>
          </a:bodyPr>
          <a:lstStyle>
            <a:lvl1pPr>
              <a:lnSpc>
                <a:spcPct val="100000"/>
              </a:lnSpc>
              <a:defRPr sz="2400"/>
            </a:lvl1pPr>
          </a:lstStyle>
          <a:p>
            <a:r>
              <a:rPr lang="en-GB"/>
              <a:t>Click to edit Master title style</a:t>
            </a:r>
            <a:endParaRPr lang="en-US"/>
          </a:p>
        </p:txBody>
      </p:sp>
      <p:sp>
        <p:nvSpPr>
          <p:cNvPr id="24" name="TextBox 23">
            <a:extLst>
              <a:ext uri="{FF2B5EF4-FFF2-40B4-BE49-F238E27FC236}">
                <a16:creationId xmlns:a16="http://schemas.microsoft.com/office/drawing/2014/main" id="{67C5A97E-47B7-F74F-95B2-9C5F4FC4947B}"/>
              </a:ext>
            </a:extLst>
          </p:cNvPr>
          <p:cNvSpPr txBox="1"/>
          <p:nvPr userDrawn="1"/>
        </p:nvSpPr>
        <p:spPr>
          <a:xfrm>
            <a:off x="184224" y="6417378"/>
            <a:ext cx="9523828" cy="166199"/>
          </a:xfrm>
          <a:prstGeom prst="rect">
            <a:avLst/>
          </a:prstGeom>
          <a:noFill/>
        </p:spPr>
        <p:txBody>
          <a:bodyPr wrap="square" rtlCol="0">
            <a:spAutoFit/>
          </a:bodyPr>
          <a:lstStyle/>
          <a:p>
            <a:r>
              <a:rPr lang="en-GB" sz="480" b="1">
                <a:solidFill>
                  <a:srgbClr val="003D46"/>
                </a:solidFill>
                <a:latin typeface="Arial" panose="020B0604020202020204" pitchFamily="34" charset="0"/>
                <a:cs typeface="Arial" panose="020B0604020202020204" pitchFamily="34" charset="0"/>
              </a:rPr>
              <a:t>All content within this presentation, both physically and intellectual is the exclusive property of </a:t>
            </a:r>
            <a:r>
              <a:rPr lang="en-GB" sz="480" b="1" err="1">
                <a:solidFill>
                  <a:srgbClr val="003D46"/>
                </a:solidFill>
                <a:latin typeface="Arial" panose="020B0604020202020204" pitchFamily="34" charset="0"/>
                <a:cs typeface="Arial" panose="020B0604020202020204" pitchFamily="34" charset="0"/>
              </a:rPr>
              <a:t>Bioiberica</a:t>
            </a:r>
            <a:r>
              <a:rPr lang="en-GB" sz="480" b="1">
                <a:solidFill>
                  <a:srgbClr val="003D46"/>
                </a:solidFill>
                <a:latin typeface="Arial" panose="020B0604020202020204" pitchFamily="34" charset="0"/>
                <a:cs typeface="Arial" panose="020B0604020202020204" pitchFamily="34" charset="0"/>
              </a:rPr>
              <a:t>. This presentation may not be distributed in full or in part to any person or third party without the written permission of </a:t>
            </a:r>
            <a:r>
              <a:rPr lang="en-GB" sz="480" b="1" err="1">
                <a:solidFill>
                  <a:srgbClr val="003D46"/>
                </a:solidFill>
                <a:latin typeface="Arial" panose="020B0604020202020204" pitchFamily="34" charset="0"/>
                <a:cs typeface="Arial" panose="020B0604020202020204" pitchFamily="34" charset="0"/>
              </a:rPr>
              <a:t>Bioiberica</a:t>
            </a:r>
            <a:r>
              <a:rPr lang="en-GB" sz="480" b="1">
                <a:solidFill>
                  <a:srgbClr val="003D46"/>
                </a:solidFill>
                <a:latin typeface="Arial" panose="020B0604020202020204" pitchFamily="34" charset="0"/>
                <a:cs typeface="Arial" panose="020B0604020202020204" pitchFamily="34" charset="0"/>
              </a:rPr>
              <a:t>. ©2021</a:t>
            </a:r>
          </a:p>
        </p:txBody>
      </p:sp>
      <p:sp>
        <p:nvSpPr>
          <p:cNvPr id="33" name="Text Placeholder 32">
            <a:extLst>
              <a:ext uri="{FF2B5EF4-FFF2-40B4-BE49-F238E27FC236}">
                <a16:creationId xmlns:a16="http://schemas.microsoft.com/office/drawing/2014/main" id="{D9766FB4-E425-794D-B3A4-6A69E4AFA7EA}"/>
              </a:ext>
            </a:extLst>
          </p:cNvPr>
          <p:cNvSpPr>
            <a:spLocks noGrp="1"/>
          </p:cNvSpPr>
          <p:nvPr>
            <p:ph type="body" sz="quarter" idx="11"/>
          </p:nvPr>
        </p:nvSpPr>
        <p:spPr>
          <a:xfrm>
            <a:off x="281354" y="2190042"/>
            <a:ext cx="3847439" cy="2417977"/>
          </a:xfrm>
        </p:spPr>
        <p:txBody>
          <a:bodyPr/>
          <a:lstStyle>
            <a:lvl1pPr marL="0" indent="0">
              <a:spcBef>
                <a:spcPts val="500"/>
              </a:spcBef>
              <a:spcAft>
                <a:spcPts val="500"/>
              </a:spcAft>
              <a:buNone/>
              <a:defRPr sz="2000" b="1"/>
            </a:lvl1pPr>
            <a:lvl2pPr marL="15875" indent="0">
              <a:lnSpc>
                <a:spcPct val="100000"/>
              </a:lnSpc>
              <a:spcBef>
                <a:spcPts val="500"/>
              </a:spcBef>
              <a:spcAft>
                <a:spcPts val="500"/>
              </a:spcAft>
              <a:buNone/>
              <a:tabLst/>
              <a:defRPr sz="1400"/>
            </a:lvl2pPr>
            <a:lvl3pPr marL="184150" indent="-168275">
              <a:lnSpc>
                <a:spcPct val="100000"/>
              </a:lnSpc>
              <a:spcBef>
                <a:spcPts val="500"/>
              </a:spcBef>
              <a:spcAft>
                <a:spcPts val="500"/>
              </a:spcAft>
              <a:tabLst/>
              <a:defRPr sz="1400" b="1"/>
            </a:lvl3pPr>
          </a:lstStyle>
          <a:p>
            <a:pPr lvl="0"/>
            <a:r>
              <a:rPr lang="en-GB"/>
              <a:t>Click to edit Master text styles</a:t>
            </a:r>
          </a:p>
          <a:p>
            <a:pPr lvl="1"/>
            <a:r>
              <a:rPr lang="en-GB"/>
              <a:t>Second level</a:t>
            </a:r>
          </a:p>
          <a:p>
            <a:pPr lvl="2"/>
            <a:r>
              <a:rPr lang="en-GB"/>
              <a:t>Third level</a:t>
            </a:r>
            <a:endParaRPr lang="en-US"/>
          </a:p>
        </p:txBody>
      </p:sp>
      <p:sp>
        <p:nvSpPr>
          <p:cNvPr id="38" name="Text Placeholder 32">
            <a:extLst>
              <a:ext uri="{FF2B5EF4-FFF2-40B4-BE49-F238E27FC236}">
                <a16:creationId xmlns:a16="http://schemas.microsoft.com/office/drawing/2014/main" id="{10135E3A-E511-744A-8AFC-953E375E4BB7}"/>
              </a:ext>
            </a:extLst>
          </p:cNvPr>
          <p:cNvSpPr>
            <a:spLocks noGrp="1"/>
          </p:cNvSpPr>
          <p:nvPr>
            <p:ph type="body" sz="quarter" idx="12"/>
          </p:nvPr>
        </p:nvSpPr>
        <p:spPr>
          <a:xfrm>
            <a:off x="4226821" y="2190042"/>
            <a:ext cx="3674167" cy="2283219"/>
          </a:xfrm>
        </p:spPr>
        <p:txBody>
          <a:bodyPr/>
          <a:lstStyle>
            <a:lvl1pPr marL="0" indent="0">
              <a:spcBef>
                <a:spcPts val="500"/>
              </a:spcBef>
              <a:spcAft>
                <a:spcPts val="500"/>
              </a:spcAft>
              <a:buNone/>
              <a:defRPr sz="2000" b="1"/>
            </a:lvl1pPr>
            <a:lvl2pPr marL="15875" indent="0">
              <a:lnSpc>
                <a:spcPct val="100000"/>
              </a:lnSpc>
              <a:spcBef>
                <a:spcPts val="500"/>
              </a:spcBef>
              <a:spcAft>
                <a:spcPts val="500"/>
              </a:spcAft>
              <a:buNone/>
              <a:tabLst/>
              <a:defRPr sz="1400"/>
            </a:lvl2pPr>
            <a:lvl3pPr marL="184150" indent="-168275">
              <a:lnSpc>
                <a:spcPct val="100000"/>
              </a:lnSpc>
              <a:spcBef>
                <a:spcPts val="500"/>
              </a:spcBef>
              <a:spcAft>
                <a:spcPts val="500"/>
              </a:spcAft>
              <a:tabLst/>
              <a:defRPr sz="1400" b="1"/>
            </a:lvl3pPr>
          </a:lstStyle>
          <a:p>
            <a:pPr lvl="0"/>
            <a:r>
              <a:rPr lang="en-GB"/>
              <a:t>Click to edit Master text styles</a:t>
            </a:r>
          </a:p>
          <a:p>
            <a:pPr lvl="1"/>
            <a:r>
              <a:rPr lang="en-GB"/>
              <a:t>Second level</a:t>
            </a:r>
          </a:p>
          <a:p>
            <a:pPr lvl="2"/>
            <a:r>
              <a:rPr lang="en-GB"/>
              <a:t>Third level</a:t>
            </a:r>
            <a:endParaRPr lang="en-US"/>
          </a:p>
        </p:txBody>
      </p:sp>
      <p:sp>
        <p:nvSpPr>
          <p:cNvPr id="39" name="Text Placeholder 32">
            <a:extLst>
              <a:ext uri="{FF2B5EF4-FFF2-40B4-BE49-F238E27FC236}">
                <a16:creationId xmlns:a16="http://schemas.microsoft.com/office/drawing/2014/main" id="{F8C786FA-8CB1-464E-9926-E4C5C5F7923E}"/>
              </a:ext>
            </a:extLst>
          </p:cNvPr>
          <p:cNvSpPr>
            <a:spLocks noGrp="1"/>
          </p:cNvSpPr>
          <p:nvPr>
            <p:ph type="body" sz="quarter" idx="13"/>
          </p:nvPr>
        </p:nvSpPr>
        <p:spPr>
          <a:xfrm>
            <a:off x="4226821" y="3940620"/>
            <a:ext cx="3674167" cy="2283219"/>
          </a:xfrm>
        </p:spPr>
        <p:txBody>
          <a:bodyPr/>
          <a:lstStyle>
            <a:lvl1pPr marL="0" indent="0">
              <a:spcBef>
                <a:spcPts val="500"/>
              </a:spcBef>
              <a:spcAft>
                <a:spcPts val="500"/>
              </a:spcAft>
              <a:buNone/>
              <a:defRPr sz="2000" b="1"/>
            </a:lvl1pPr>
            <a:lvl2pPr marL="15875" indent="0">
              <a:lnSpc>
                <a:spcPct val="100000"/>
              </a:lnSpc>
              <a:spcBef>
                <a:spcPts val="500"/>
              </a:spcBef>
              <a:spcAft>
                <a:spcPts val="500"/>
              </a:spcAft>
              <a:buNone/>
              <a:tabLst/>
              <a:defRPr sz="1400"/>
            </a:lvl2pPr>
            <a:lvl3pPr marL="184150" indent="-168275">
              <a:lnSpc>
                <a:spcPct val="100000"/>
              </a:lnSpc>
              <a:spcBef>
                <a:spcPts val="500"/>
              </a:spcBef>
              <a:spcAft>
                <a:spcPts val="500"/>
              </a:spcAft>
              <a:tabLst/>
              <a:defRPr sz="1400" b="1"/>
            </a:lvl3pPr>
          </a:lstStyle>
          <a:p>
            <a:pPr lvl="0"/>
            <a:r>
              <a:rPr lang="en-GB"/>
              <a:t>Click to edit Master text styles</a:t>
            </a:r>
          </a:p>
          <a:p>
            <a:pPr lvl="1"/>
            <a:r>
              <a:rPr lang="en-GB"/>
              <a:t>Second level</a:t>
            </a:r>
          </a:p>
          <a:p>
            <a:pPr lvl="2"/>
            <a:r>
              <a:rPr lang="en-GB"/>
              <a:t>Third level</a:t>
            </a:r>
            <a:endParaRPr lang="en-US"/>
          </a:p>
        </p:txBody>
      </p:sp>
      <p:sp>
        <p:nvSpPr>
          <p:cNvPr id="40" name="Text Placeholder 32">
            <a:extLst>
              <a:ext uri="{FF2B5EF4-FFF2-40B4-BE49-F238E27FC236}">
                <a16:creationId xmlns:a16="http://schemas.microsoft.com/office/drawing/2014/main" id="{158602B8-0246-8A41-9ECC-CB2E1461FC53}"/>
              </a:ext>
            </a:extLst>
          </p:cNvPr>
          <p:cNvSpPr>
            <a:spLocks noGrp="1"/>
          </p:cNvSpPr>
          <p:nvPr>
            <p:ph type="body" sz="quarter" idx="14"/>
          </p:nvPr>
        </p:nvSpPr>
        <p:spPr>
          <a:xfrm>
            <a:off x="281354" y="4831643"/>
            <a:ext cx="3847439" cy="1418288"/>
          </a:xfrm>
        </p:spPr>
        <p:txBody>
          <a:bodyPr/>
          <a:lstStyle>
            <a:lvl1pPr marL="0" indent="0">
              <a:spcBef>
                <a:spcPts val="500"/>
              </a:spcBef>
              <a:spcAft>
                <a:spcPts val="500"/>
              </a:spcAft>
              <a:buNone/>
              <a:defRPr sz="2000" b="1"/>
            </a:lvl1pPr>
            <a:lvl2pPr marL="15875" indent="0">
              <a:lnSpc>
                <a:spcPct val="100000"/>
              </a:lnSpc>
              <a:spcBef>
                <a:spcPts val="500"/>
              </a:spcBef>
              <a:spcAft>
                <a:spcPts val="500"/>
              </a:spcAft>
              <a:buNone/>
              <a:tabLst/>
              <a:defRPr sz="1400"/>
            </a:lvl2pPr>
            <a:lvl3pPr marL="184150" indent="-168275">
              <a:lnSpc>
                <a:spcPct val="100000"/>
              </a:lnSpc>
              <a:spcBef>
                <a:spcPts val="500"/>
              </a:spcBef>
              <a:spcAft>
                <a:spcPts val="500"/>
              </a:spcAft>
              <a:tabLst/>
              <a:defRPr sz="1400" b="1"/>
            </a:lvl3pPr>
          </a:lstStyle>
          <a:p>
            <a:pPr lvl="0"/>
            <a:r>
              <a:rPr lang="en-GB"/>
              <a:t>Click to edit Master text styles</a:t>
            </a:r>
          </a:p>
          <a:p>
            <a:pPr lvl="1"/>
            <a:r>
              <a:rPr lang="en-GB"/>
              <a:t>Second level</a:t>
            </a:r>
          </a:p>
          <a:p>
            <a:pPr lvl="2"/>
            <a:r>
              <a:rPr lang="en-GB"/>
              <a:t>Third level</a:t>
            </a:r>
            <a:endParaRPr lang="en-US"/>
          </a:p>
        </p:txBody>
      </p:sp>
      <p:sp>
        <p:nvSpPr>
          <p:cNvPr id="25" name="Text Placeholder 32">
            <a:extLst>
              <a:ext uri="{FF2B5EF4-FFF2-40B4-BE49-F238E27FC236}">
                <a16:creationId xmlns:a16="http://schemas.microsoft.com/office/drawing/2014/main" id="{E6654449-857A-C647-B5A0-E81EB2055795}"/>
              </a:ext>
            </a:extLst>
          </p:cNvPr>
          <p:cNvSpPr>
            <a:spLocks noGrp="1"/>
          </p:cNvSpPr>
          <p:nvPr>
            <p:ph type="body" sz="quarter" idx="15"/>
          </p:nvPr>
        </p:nvSpPr>
        <p:spPr>
          <a:xfrm>
            <a:off x="8022828" y="2190042"/>
            <a:ext cx="3847439" cy="4033795"/>
          </a:xfrm>
        </p:spPr>
        <p:txBody>
          <a:bodyPr/>
          <a:lstStyle>
            <a:lvl1pPr marL="0" indent="0">
              <a:spcBef>
                <a:spcPts val="500"/>
              </a:spcBef>
              <a:spcAft>
                <a:spcPts val="500"/>
              </a:spcAft>
              <a:buNone/>
              <a:defRPr sz="2000" b="1"/>
            </a:lvl1pPr>
            <a:lvl2pPr marL="15875" indent="0">
              <a:lnSpc>
                <a:spcPct val="100000"/>
              </a:lnSpc>
              <a:spcBef>
                <a:spcPts val="500"/>
              </a:spcBef>
              <a:spcAft>
                <a:spcPts val="500"/>
              </a:spcAft>
              <a:buNone/>
              <a:tabLst/>
              <a:defRPr sz="1400"/>
            </a:lvl2pPr>
            <a:lvl3pPr marL="184150" indent="-168275">
              <a:lnSpc>
                <a:spcPct val="100000"/>
              </a:lnSpc>
              <a:spcBef>
                <a:spcPts val="500"/>
              </a:spcBef>
              <a:spcAft>
                <a:spcPts val="500"/>
              </a:spcAft>
              <a:tabLst/>
              <a:defRPr sz="1400" b="1"/>
            </a:lvl3pPr>
          </a:lstStyle>
          <a:p>
            <a:pPr lvl="0"/>
            <a:r>
              <a:rPr lang="en-GB"/>
              <a:t>Click to edit Master text styles</a:t>
            </a:r>
          </a:p>
          <a:p>
            <a:pPr lvl="1"/>
            <a:r>
              <a:rPr lang="en-GB"/>
              <a:t>Second level</a:t>
            </a:r>
          </a:p>
          <a:p>
            <a:pPr lvl="2"/>
            <a:r>
              <a:rPr lang="en-GB"/>
              <a:t>Third level</a:t>
            </a:r>
            <a:endParaRPr lang="en-US"/>
          </a:p>
        </p:txBody>
      </p:sp>
      <p:cxnSp>
        <p:nvCxnSpPr>
          <p:cNvPr id="26" name="Straight Connector 25">
            <a:extLst>
              <a:ext uri="{FF2B5EF4-FFF2-40B4-BE49-F238E27FC236}">
                <a16:creationId xmlns:a16="http://schemas.microsoft.com/office/drawing/2014/main" id="{430D6AA6-4A68-5E4E-AE87-599758D38DD5}"/>
              </a:ext>
            </a:extLst>
          </p:cNvPr>
          <p:cNvCxnSpPr/>
          <p:nvPr userDrawn="1"/>
        </p:nvCxnSpPr>
        <p:spPr>
          <a:xfrm>
            <a:off x="281354" y="6358597"/>
            <a:ext cx="11605846" cy="0"/>
          </a:xfrm>
          <a:prstGeom prst="line">
            <a:avLst/>
          </a:prstGeom>
          <a:ln w="6350">
            <a:solidFill>
              <a:srgbClr val="003D46"/>
            </a:solidFill>
          </a:ln>
        </p:spPr>
        <p:style>
          <a:lnRef idx="1">
            <a:schemeClr val="accent1"/>
          </a:lnRef>
          <a:fillRef idx="0">
            <a:schemeClr val="accent1"/>
          </a:fillRef>
          <a:effectRef idx="0">
            <a:schemeClr val="accent1"/>
          </a:effectRef>
          <a:fontRef idx="minor">
            <a:schemeClr val="tx1"/>
          </a:fontRef>
        </p:style>
      </p:cxnSp>
      <p:grpSp>
        <p:nvGrpSpPr>
          <p:cNvPr id="27" name="Graphic 7">
            <a:extLst>
              <a:ext uri="{FF2B5EF4-FFF2-40B4-BE49-F238E27FC236}">
                <a16:creationId xmlns:a16="http://schemas.microsoft.com/office/drawing/2014/main" id="{1CA0F5FA-4D4C-B946-9310-CE8B7F9AB336}"/>
              </a:ext>
            </a:extLst>
          </p:cNvPr>
          <p:cNvGrpSpPr/>
          <p:nvPr userDrawn="1"/>
        </p:nvGrpSpPr>
        <p:grpSpPr>
          <a:xfrm>
            <a:off x="11118683" y="6430454"/>
            <a:ext cx="776190" cy="153123"/>
            <a:chOff x="5980466" y="3405957"/>
            <a:chExt cx="231124" cy="45595"/>
          </a:xfrm>
          <a:solidFill>
            <a:srgbClr val="003D46"/>
          </a:solidFill>
        </p:grpSpPr>
        <p:sp>
          <p:nvSpPr>
            <p:cNvPr id="28" name="Graphic 7">
              <a:extLst>
                <a:ext uri="{FF2B5EF4-FFF2-40B4-BE49-F238E27FC236}">
                  <a16:creationId xmlns:a16="http://schemas.microsoft.com/office/drawing/2014/main" id="{0C36EC7D-5EF1-964B-A511-BB6B74BF9170}"/>
                </a:ext>
              </a:extLst>
            </p:cNvPr>
            <p:cNvSpPr/>
            <p:nvPr/>
          </p:nvSpPr>
          <p:spPr>
            <a:xfrm>
              <a:off x="6038218" y="3416918"/>
              <a:ext cx="19327" cy="28622"/>
            </a:xfrm>
            <a:custGeom>
              <a:avLst/>
              <a:gdLst>
                <a:gd name="connsiteX0" fmla="*/ 14697 w 19327"/>
                <a:gd name="connsiteY0" fmla="*/ 13117 h 28622"/>
                <a:gd name="connsiteX1" fmla="*/ 17602 w 19327"/>
                <a:gd name="connsiteY1" fmla="*/ 7594 h 28622"/>
                <a:gd name="connsiteX2" fmla="*/ 6989 w 19327"/>
                <a:gd name="connsiteY2" fmla="*/ 0 h 28622"/>
                <a:gd name="connsiteX3" fmla="*/ 604 w 19327"/>
                <a:gd name="connsiteY3" fmla="*/ 431 h 28622"/>
                <a:gd name="connsiteX4" fmla="*/ 0 w 19327"/>
                <a:gd name="connsiteY4" fmla="*/ 546 h 28622"/>
                <a:gd name="connsiteX5" fmla="*/ 0 w 19327"/>
                <a:gd name="connsiteY5" fmla="*/ 28076 h 28622"/>
                <a:gd name="connsiteX6" fmla="*/ 661 w 19327"/>
                <a:gd name="connsiteY6" fmla="*/ 28162 h 28622"/>
                <a:gd name="connsiteX7" fmla="*/ 7248 w 19327"/>
                <a:gd name="connsiteY7" fmla="*/ 28623 h 28622"/>
                <a:gd name="connsiteX8" fmla="*/ 19327 w 19327"/>
                <a:gd name="connsiteY8" fmla="*/ 20166 h 28622"/>
                <a:gd name="connsiteX9" fmla="*/ 14697 w 19327"/>
                <a:gd name="connsiteY9" fmla="*/ 13117 h 28622"/>
                <a:gd name="connsiteX10" fmla="*/ 5407 w 19327"/>
                <a:gd name="connsiteY10" fmla="*/ 11363 h 28622"/>
                <a:gd name="connsiteX11" fmla="*/ 5407 w 19327"/>
                <a:gd name="connsiteY11" fmla="*/ 4516 h 28622"/>
                <a:gd name="connsiteX12" fmla="*/ 7363 w 19327"/>
                <a:gd name="connsiteY12" fmla="*/ 4459 h 28622"/>
                <a:gd name="connsiteX13" fmla="*/ 12137 w 19327"/>
                <a:gd name="connsiteY13" fmla="*/ 7824 h 28622"/>
                <a:gd name="connsiteX14" fmla="*/ 7478 w 19327"/>
                <a:gd name="connsiteY14" fmla="*/ 11363 h 28622"/>
                <a:gd name="connsiteX15" fmla="*/ 5407 w 19327"/>
                <a:gd name="connsiteY15" fmla="*/ 11363 h 28622"/>
                <a:gd name="connsiteX16" fmla="*/ 13662 w 19327"/>
                <a:gd name="connsiteY16" fmla="*/ 20022 h 28622"/>
                <a:gd name="connsiteX17" fmla="*/ 7650 w 19327"/>
                <a:gd name="connsiteY17" fmla="*/ 23934 h 28622"/>
                <a:gd name="connsiteX18" fmla="*/ 5407 w 19327"/>
                <a:gd name="connsiteY18" fmla="*/ 23876 h 28622"/>
                <a:gd name="connsiteX19" fmla="*/ 5407 w 19327"/>
                <a:gd name="connsiteY19" fmla="*/ 15994 h 28622"/>
                <a:gd name="connsiteX20" fmla="*/ 7881 w 19327"/>
                <a:gd name="connsiteY20" fmla="*/ 15994 h 28622"/>
                <a:gd name="connsiteX21" fmla="*/ 13662 w 19327"/>
                <a:gd name="connsiteY21" fmla="*/ 20022 h 2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27" h="28622">
                  <a:moveTo>
                    <a:pt x="14697" y="13117"/>
                  </a:moveTo>
                  <a:cubicBezTo>
                    <a:pt x="16250" y="12053"/>
                    <a:pt x="17602" y="10212"/>
                    <a:pt x="17602" y="7594"/>
                  </a:cubicBezTo>
                  <a:cubicBezTo>
                    <a:pt x="17602" y="1323"/>
                    <a:pt x="11821" y="0"/>
                    <a:pt x="6989" y="0"/>
                  </a:cubicBezTo>
                  <a:cubicBezTo>
                    <a:pt x="4429" y="0"/>
                    <a:pt x="1870" y="172"/>
                    <a:pt x="604" y="431"/>
                  </a:cubicBezTo>
                  <a:lnTo>
                    <a:pt x="0" y="546"/>
                  </a:lnTo>
                  <a:lnTo>
                    <a:pt x="0" y="28076"/>
                  </a:lnTo>
                  <a:lnTo>
                    <a:pt x="661" y="28162"/>
                  </a:lnTo>
                  <a:cubicBezTo>
                    <a:pt x="2905" y="28450"/>
                    <a:pt x="5350" y="28623"/>
                    <a:pt x="7248" y="28623"/>
                  </a:cubicBezTo>
                  <a:cubicBezTo>
                    <a:pt x="17774" y="28623"/>
                    <a:pt x="19327" y="23330"/>
                    <a:pt x="19327" y="20166"/>
                  </a:cubicBezTo>
                  <a:cubicBezTo>
                    <a:pt x="19327" y="16771"/>
                    <a:pt x="17602" y="14239"/>
                    <a:pt x="14697" y="13117"/>
                  </a:cubicBezTo>
                  <a:moveTo>
                    <a:pt x="5407" y="11363"/>
                  </a:moveTo>
                  <a:lnTo>
                    <a:pt x="5407" y="4516"/>
                  </a:lnTo>
                  <a:cubicBezTo>
                    <a:pt x="5925" y="4459"/>
                    <a:pt x="6557" y="4459"/>
                    <a:pt x="7363" y="4459"/>
                  </a:cubicBezTo>
                  <a:cubicBezTo>
                    <a:pt x="9549" y="4459"/>
                    <a:pt x="12137" y="5034"/>
                    <a:pt x="12137" y="7824"/>
                  </a:cubicBezTo>
                  <a:cubicBezTo>
                    <a:pt x="12137" y="10212"/>
                    <a:pt x="10613" y="11363"/>
                    <a:pt x="7478" y="11363"/>
                  </a:cubicBezTo>
                  <a:lnTo>
                    <a:pt x="5407" y="11363"/>
                  </a:lnTo>
                  <a:close/>
                  <a:moveTo>
                    <a:pt x="13662" y="20022"/>
                  </a:moveTo>
                  <a:cubicBezTo>
                    <a:pt x="13662" y="21690"/>
                    <a:pt x="13029" y="23934"/>
                    <a:pt x="7650" y="23934"/>
                  </a:cubicBezTo>
                  <a:cubicBezTo>
                    <a:pt x="7104" y="23934"/>
                    <a:pt x="6155" y="23934"/>
                    <a:pt x="5407" y="23876"/>
                  </a:cubicBezTo>
                  <a:lnTo>
                    <a:pt x="5407" y="15994"/>
                  </a:lnTo>
                  <a:lnTo>
                    <a:pt x="7881" y="15994"/>
                  </a:lnTo>
                  <a:cubicBezTo>
                    <a:pt x="13057" y="15965"/>
                    <a:pt x="13662" y="18267"/>
                    <a:pt x="13662" y="20022"/>
                  </a:cubicBezTo>
                </a:path>
              </a:pathLst>
            </a:custGeom>
            <a:grpFill/>
            <a:ln w="2874" cap="flat">
              <a:noFill/>
              <a:prstDash val="solid"/>
              <a:miter/>
            </a:ln>
          </p:spPr>
          <p:txBody>
            <a:bodyPr rtlCol="0" anchor="ctr"/>
            <a:lstStyle/>
            <a:p>
              <a:endParaRPr lang="en-US"/>
            </a:p>
          </p:txBody>
        </p:sp>
        <p:sp>
          <p:nvSpPr>
            <p:cNvPr id="29" name="Graphic 7">
              <a:extLst>
                <a:ext uri="{FF2B5EF4-FFF2-40B4-BE49-F238E27FC236}">
                  <a16:creationId xmlns:a16="http://schemas.microsoft.com/office/drawing/2014/main" id="{6C1AD575-232D-F348-993E-2BC2A8911327}"/>
                </a:ext>
              </a:extLst>
            </p:cNvPr>
            <p:cNvSpPr/>
            <p:nvPr/>
          </p:nvSpPr>
          <p:spPr>
            <a:xfrm>
              <a:off x="6071092" y="3424426"/>
              <a:ext cx="20017" cy="21114"/>
            </a:xfrm>
            <a:custGeom>
              <a:avLst/>
              <a:gdLst>
                <a:gd name="connsiteX0" fmla="*/ 10009 w 20017"/>
                <a:gd name="connsiteY0" fmla="*/ 0 h 21114"/>
                <a:gd name="connsiteX1" fmla="*/ 0 w 20017"/>
                <a:gd name="connsiteY1" fmla="*/ 10586 h 21114"/>
                <a:gd name="connsiteX2" fmla="*/ 10009 w 20017"/>
                <a:gd name="connsiteY2" fmla="*/ 21115 h 21114"/>
                <a:gd name="connsiteX3" fmla="*/ 20018 w 20017"/>
                <a:gd name="connsiteY3" fmla="*/ 10586 h 21114"/>
                <a:gd name="connsiteX4" fmla="*/ 10009 w 20017"/>
                <a:gd name="connsiteY4" fmla="*/ 0 h 21114"/>
                <a:gd name="connsiteX5" fmla="*/ 14467 w 20017"/>
                <a:gd name="connsiteY5" fmla="*/ 10557 h 21114"/>
                <a:gd name="connsiteX6" fmla="*/ 10009 w 20017"/>
                <a:gd name="connsiteY6" fmla="*/ 16685 h 21114"/>
                <a:gd name="connsiteX7" fmla="*/ 5580 w 20017"/>
                <a:gd name="connsiteY7" fmla="*/ 10557 h 21114"/>
                <a:gd name="connsiteX8" fmla="*/ 10009 w 20017"/>
                <a:gd name="connsiteY8" fmla="*/ 4459 h 21114"/>
                <a:gd name="connsiteX9" fmla="*/ 14467 w 20017"/>
                <a:gd name="connsiteY9" fmla="*/ 10557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017" h="21114">
                  <a:moveTo>
                    <a:pt x="10009" y="0"/>
                  </a:moveTo>
                  <a:cubicBezTo>
                    <a:pt x="3825" y="0"/>
                    <a:pt x="0" y="4056"/>
                    <a:pt x="0" y="10586"/>
                  </a:cubicBezTo>
                  <a:cubicBezTo>
                    <a:pt x="0" y="17087"/>
                    <a:pt x="3825" y="21115"/>
                    <a:pt x="10009" y="21115"/>
                  </a:cubicBezTo>
                  <a:cubicBezTo>
                    <a:pt x="16164" y="21115"/>
                    <a:pt x="20018" y="17087"/>
                    <a:pt x="20018" y="10586"/>
                  </a:cubicBezTo>
                  <a:cubicBezTo>
                    <a:pt x="20018" y="4056"/>
                    <a:pt x="16164" y="0"/>
                    <a:pt x="10009" y="0"/>
                  </a:cubicBezTo>
                  <a:moveTo>
                    <a:pt x="14467" y="10557"/>
                  </a:moveTo>
                  <a:cubicBezTo>
                    <a:pt x="14467" y="14671"/>
                    <a:pt x="13000" y="16685"/>
                    <a:pt x="10009" y="16685"/>
                  </a:cubicBezTo>
                  <a:cubicBezTo>
                    <a:pt x="7047" y="16685"/>
                    <a:pt x="5580" y="14671"/>
                    <a:pt x="5580" y="10557"/>
                  </a:cubicBezTo>
                  <a:cubicBezTo>
                    <a:pt x="5580" y="6444"/>
                    <a:pt x="7018" y="4459"/>
                    <a:pt x="10009" y="4459"/>
                  </a:cubicBezTo>
                  <a:cubicBezTo>
                    <a:pt x="13000" y="4459"/>
                    <a:pt x="14467" y="6473"/>
                    <a:pt x="14467" y="10557"/>
                  </a:cubicBezTo>
                </a:path>
              </a:pathLst>
            </a:custGeom>
            <a:grpFill/>
            <a:ln w="2874" cap="flat">
              <a:noFill/>
              <a:prstDash val="solid"/>
              <a:miter/>
            </a:ln>
          </p:spPr>
          <p:txBody>
            <a:bodyPr rtlCol="0" anchor="ctr"/>
            <a:lstStyle/>
            <a:p>
              <a:endParaRPr lang="en-US"/>
            </a:p>
          </p:txBody>
        </p:sp>
        <p:sp>
          <p:nvSpPr>
            <p:cNvPr id="30" name="Graphic 7">
              <a:extLst>
                <a:ext uri="{FF2B5EF4-FFF2-40B4-BE49-F238E27FC236}">
                  <a16:creationId xmlns:a16="http://schemas.microsoft.com/office/drawing/2014/main" id="{8E3F682E-6EFD-7140-92E5-ED6A819DD4BE}"/>
                </a:ext>
              </a:extLst>
            </p:cNvPr>
            <p:cNvSpPr/>
            <p:nvPr/>
          </p:nvSpPr>
          <p:spPr>
            <a:xfrm>
              <a:off x="6106037" y="3416284"/>
              <a:ext cx="19212" cy="29255"/>
            </a:xfrm>
            <a:custGeom>
              <a:avLst/>
              <a:gdLst>
                <a:gd name="connsiteX0" fmla="*/ 10325 w 19212"/>
                <a:gd name="connsiteY0" fmla="*/ 8141 h 29255"/>
                <a:gd name="connsiteX1" fmla="*/ 5378 w 19212"/>
                <a:gd name="connsiteY1" fmla="*/ 9694 h 29255"/>
                <a:gd name="connsiteX2" fmla="*/ 5378 w 19212"/>
                <a:gd name="connsiteY2" fmla="*/ 288 h 29255"/>
                <a:gd name="connsiteX3" fmla="*/ 4746 w 19212"/>
                <a:gd name="connsiteY3" fmla="*/ 173 h 29255"/>
                <a:gd name="connsiteX4" fmla="*/ 2675 w 19212"/>
                <a:gd name="connsiteY4" fmla="*/ 0 h 29255"/>
                <a:gd name="connsiteX5" fmla="*/ 633 w 19212"/>
                <a:gd name="connsiteY5" fmla="*/ 173 h 29255"/>
                <a:gd name="connsiteX6" fmla="*/ 0 w 19212"/>
                <a:gd name="connsiteY6" fmla="*/ 288 h 29255"/>
                <a:gd name="connsiteX7" fmla="*/ 0 w 19212"/>
                <a:gd name="connsiteY7" fmla="*/ 28019 h 29255"/>
                <a:gd name="connsiteX8" fmla="*/ 518 w 19212"/>
                <a:gd name="connsiteY8" fmla="*/ 28192 h 29255"/>
                <a:gd name="connsiteX9" fmla="*/ 7277 w 19212"/>
                <a:gd name="connsiteY9" fmla="*/ 29256 h 29255"/>
                <a:gd name="connsiteX10" fmla="*/ 19213 w 19212"/>
                <a:gd name="connsiteY10" fmla="*/ 18238 h 29255"/>
                <a:gd name="connsiteX11" fmla="*/ 10325 w 19212"/>
                <a:gd name="connsiteY11" fmla="*/ 8141 h 29255"/>
                <a:gd name="connsiteX12" fmla="*/ 13662 w 19212"/>
                <a:gd name="connsiteY12" fmla="*/ 18382 h 29255"/>
                <a:gd name="connsiteX13" fmla="*/ 7737 w 19212"/>
                <a:gd name="connsiteY13" fmla="*/ 24653 h 29255"/>
                <a:gd name="connsiteX14" fmla="*/ 5378 w 19212"/>
                <a:gd name="connsiteY14" fmla="*/ 24423 h 29255"/>
                <a:gd name="connsiteX15" fmla="*/ 5378 w 19212"/>
                <a:gd name="connsiteY15" fmla="*/ 17174 h 29255"/>
                <a:gd name="connsiteX16" fmla="*/ 9606 w 19212"/>
                <a:gd name="connsiteY16" fmla="*/ 12744 h 29255"/>
                <a:gd name="connsiteX17" fmla="*/ 13662 w 19212"/>
                <a:gd name="connsiteY17" fmla="*/ 18382 h 29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212" h="29255">
                  <a:moveTo>
                    <a:pt x="10325" y="8141"/>
                  </a:moveTo>
                  <a:cubicBezTo>
                    <a:pt x="8427" y="8141"/>
                    <a:pt x="6673" y="8688"/>
                    <a:pt x="5378" y="9694"/>
                  </a:cubicBezTo>
                  <a:lnTo>
                    <a:pt x="5378" y="288"/>
                  </a:lnTo>
                  <a:lnTo>
                    <a:pt x="4746" y="173"/>
                  </a:lnTo>
                  <a:cubicBezTo>
                    <a:pt x="3969" y="29"/>
                    <a:pt x="3049" y="0"/>
                    <a:pt x="2675" y="0"/>
                  </a:cubicBezTo>
                  <a:cubicBezTo>
                    <a:pt x="2330" y="0"/>
                    <a:pt x="1409" y="29"/>
                    <a:pt x="633" y="173"/>
                  </a:cubicBezTo>
                  <a:lnTo>
                    <a:pt x="0" y="288"/>
                  </a:lnTo>
                  <a:lnTo>
                    <a:pt x="0" y="28019"/>
                  </a:lnTo>
                  <a:lnTo>
                    <a:pt x="518" y="28192"/>
                  </a:lnTo>
                  <a:cubicBezTo>
                    <a:pt x="2013" y="28681"/>
                    <a:pt x="4659" y="29256"/>
                    <a:pt x="7277" y="29256"/>
                  </a:cubicBezTo>
                  <a:cubicBezTo>
                    <a:pt x="14870" y="29256"/>
                    <a:pt x="19213" y="25229"/>
                    <a:pt x="19213" y="18238"/>
                  </a:cubicBezTo>
                  <a:cubicBezTo>
                    <a:pt x="19241" y="11823"/>
                    <a:pt x="15991" y="8141"/>
                    <a:pt x="10325" y="8141"/>
                  </a:cubicBezTo>
                  <a:moveTo>
                    <a:pt x="13662" y="18382"/>
                  </a:moveTo>
                  <a:cubicBezTo>
                    <a:pt x="13662" y="22438"/>
                    <a:pt x="11562" y="24653"/>
                    <a:pt x="7737" y="24653"/>
                  </a:cubicBezTo>
                  <a:cubicBezTo>
                    <a:pt x="6845" y="24653"/>
                    <a:pt x="6040" y="24567"/>
                    <a:pt x="5378" y="24423"/>
                  </a:cubicBezTo>
                  <a:lnTo>
                    <a:pt x="5378" y="17174"/>
                  </a:lnTo>
                  <a:cubicBezTo>
                    <a:pt x="5378" y="13060"/>
                    <a:pt x="8600" y="12744"/>
                    <a:pt x="9606" y="12744"/>
                  </a:cubicBezTo>
                  <a:cubicBezTo>
                    <a:pt x="11476" y="12744"/>
                    <a:pt x="13662" y="13405"/>
                    <a:pt x="13662" y="18382"/>
                  </a:cubicBezTo>
                </a:path>
              </a:pathLst>
            </a:custGeom>
            <a:grpFill/>
            <a:ln w="2874" cap="flat">
              <a:noFill/>
              <a:prstDash val="solid"/>
              <a:miter/>
            </a:ln>
          </p:spPr>
          <p:txBody>
            <a:bodyPr rtlCol="0" anchor="ctr"/>
            <a:lstStyle/>
            <a:p>
              <a:endParaRPr lang="en-US"/>
            </a:p>
          </p:txBody>
        </p:sp>
        <p:sp>
          <p:nvSpPr>
            <p:cNvPr id="31" name="Graphic 7">
              <a:extLst>
                <a:ext uri="{FF2B5EF4-FFF2-40B4-BE49-F238E27FC236}">
                  <a16:creationId xmlns:a16="http://schemas.microsoft.com/office/drawing/2014/main" id="{6A80A28B-3350-0341-A2FC-98AFD035B70B}"/>
                </a:ext>
              </a:extLst>
            </p:cNvPr>
            <p:cNvSpPr/>
            <p:nvPr/>
          </p:nvSpPr>
          <p:spPr>
            <a:xfrm>
              <a:off x="6128384" y="3424426"/>
              <a:ext cx="19212" cy="21085"/>
            </a:xfrm>
            <a:custGeom>
              <a:avLst/>
              <a:gdLst>
                <a:gd name="connsiteX0" fmla="*/ 10124 w 19212"/>
                <a:gd name="connsiteY0" fmla="*/ 0 h 21085"/>
                <a:gd name="connsiteX1" fmla="*/ 0 w 19212"/>
                <a:gd name="connsiteY1" fmla="*/ 10672 h 21085"/>
                <a:gd name="connsiteX2" fmla="*/ 11015 w 19212"/>
                <a:gd name="connsiteY2" fmla="*/ 21086 h 21085"/>
                <a:gd name="connsiteX3" fmla="*/ 17487 w 19212"/>
                <a:gd name="connsiteY3" fmla="*/ 19993 h 21085"/>
                <a:gd name="connsiteX4" fmla="*/ 17976 w 19212"/>
                <a:gd name="connsiteY4" fmla="*/ 19792 h 21085"/>
                <a:gd name="connsiteX5" fmla="*/ 17947 w 19212"/>
                <a:gd name="connsiteY5" fmla="*/ 19274 h 21085"/>
                <a:gd name="connsiteX6" fmla="*/ 17113 w 19212"/>
                <a:gd name="connsiteY6" fmla="*/ 16052 h 21085"/>
                <a:gd name="connsiteX7" fmla="*/ 16796 w 19212"/>
                <a:gd name="connsiteY7" fmla="*/ 15505 h 21085"/>
                <a:gd name="connsiteX8" fmla="*/ 16193 w 19212"/>
                <a:gd name="connsiteY8" fmla="*/ 15735 h 21085"/>
                <a:gd name="connsiteX9" fmla="*/ 11246 w 19212"/>
                <a:gd name="connsiteY9" fmla="*/ 16598 h 21085"/>
                <a:gd name="connsiteX10" fmla="*/ 5637 w 19212"/>
                <a:gd name="connsiteY10" fmla="*/ 12197 h 21085"/>
                <a:gd name="connsiteX11" fmla="*/ 19040 w 19212"/>
                <a:gd name="connsiteY11" fmla="*/ 12197 h 21085"/>
                <a:gd name="connsiteX12" fmla="*/ 19126 w 19212"/>
                <a:gd name="connsiteY12" fmla="*/ 11075 h 21085"/>
                <a:gd name="connsiteX13" fmla="*/ 19212 w 19212"/>
                <a:gd name="connsiteY13" fmla="*/ 9378 h 21085"/>
                <a:gd name="connsiteX14" fmla="*/ 10124 w 19212"/>
                <a:gd name="connsiteY14" fmla="*/ 0 h 21085"/>
                <a:gd name="connsiteX15" fmla="*/ 10009 w 19212"/>
                <a:gd name="connsiteY15" fmla="*/ 4401 h 21085"/>
                <a:gd name="connsiteX16" fmla="*/ 13834 w 19212"/>
                <a:gd name="connsiteY16" fmla="*/ 7997 h 21085"/>
                <a:gd name="connsiteX17" fmla="*/ 5752 w 19212"/>
                <a:gd name="connsiteY17" fmla="*/ 7997 h 21085"/>
                <a:gd name="connsiteX18" fmla="*/ 10009 w 19212"/>
                <a:gd name="connsiteY18" fmla="*/ 4401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212" h="21085">
                  <a:moveTo>
                    <a:pt x="10124" y="0"/>
                  </a:moveTo>
                  <a:cubicBezTo>
                    <a:pt x="3883" y="0"/>
                    <a:pt x="0" y="4085"/>
                    <a:pt x="0" y="10672"/>
                  </a:cubicBezTo>
                  <a:cubicBezTo>
                    <a:pt x="0" y="17404"/>
                    <a:pt x="3911" y="21086"/>
                    <a:pt x="11015" y="21086"/>
                  </a:cubicBezTo>
                  <a:cubicBezTo>
                    <a:pt x="13604" y="21086"/>
                    <a:pt x="15703" y="20741"/>
                    <a:pt x="17487" y="19993"/>
                  </a:cubicBezTo>
                  <a:lnTo>
                    <a:pt x="17976" y="19792"/>
                  </a:lnTo>
                  <a:lnTo>
                    <a:pt x="17947" y="19274"/>
                  </a:lnTo>
                  <a:cubicBezTo>
                    <a:pt x="17889" y="18094"/>
                    <a:pt x="17573" y="16857"/>
                    <a:pt x="17113" y="16052"/>
                  </a:cubicBezTo>
                  <a:lnTo>
                    <a:pt x="16796" y="15505"/>
                  </a:lnTo>
                  <a:lnTo>
                    <a:pt x="16193" y="15735"/>
                  </a:lnTo>
                  <a:cubicBezTo>
                    <a:pt x="14668" y="16311"/>
                    <a:pt x="13000" y="16598"/>
                    <a:pt x="11246" y="16598"/>
                  </a:cubicBezTo>
                  <a:cubicBezTo>
                    <a:pt x="7708" y="16598"/>
                    <a:pt x="5982" y="15246"/>
                    <a:pt x="5637" y="12197"/>
                  </a:cubicBezTo>
                  <a:lnTo>
                    <a:pt x="19040" y="12197"/>
                  </a:lnTo>
                  <a:lnTo>
                    <a:pt x="19126" y="11075"/>
                  </a:lnTo>
                  <a:cubicBezTo>
                    <a:pt x="19155" y="10586"/>
                    <a:pt x="19212" y="9953"/>
                    <a:pt x="19212" y="9378"/>
                  </a:cubicBezTo>
                  <a:cubicBezTo>
                    <a:pt x="19212" y="3682"/>
                    <a:pt x="15646" y="0"/>
                    <a:pt x="10124" y="0"/>
                  </a:cubicBezTo>
                  <a:moveTo>
                    <a:pt x="10009" y="4401"/>
                  </a:moveTo>
                  <a:cubicBezTo>
                    <a:pt x="12971" y="4401"/>
                    <a:pt x="13690" y="6703"/>
                    <a:pt x="13834" y="7997"/>
                  </a:cubicBezTo>
                  <a:lnTo>
                    <a:pt x="5752" y="7997"/>
                  </a:lnTo>
                  <a:cubicBezTo>
                    <a:pt x="6270" y="5581"/>
                    <a:pt x="7651" y="4401"/>
                    <a:pt x="10009" y="4401"/>
                  </a:cubicBezTo>
                </a:path>
              </a:pathLst>
            </a:custGeom>
            <a:grpFill/>
            <a:ln w="2874" cap="flat">
              <a:noFill/>
              <a:prstDash val="solid"/>
              <a:miter/>
            </a:ln>
          </p:spPr>
          <p:txBody>
            <a:bodyPr rtlCol="0" anchor="ctr"/>
            <a:lstStyle/>
            <a:p>
              <a:endParaRPr lang="en-US"/>
            </a:p>
          </p:txBody>
        </p:sp>
        <p:sp>
          <p:nvSpPr>
            <p:cNvPr id="32" name="Graphic 7">
              <a:extLst>
                <a:ext uri="{FF2B5EF4-FFF2-40B4-BE49-F238E27FC236}">
                  <a16:creationId xmlns:a16="http://schemas.microsoft.com/office/drawing/2014/main" id="{A3C8B5B3-BF2A-5349-8DD2-C6722BBAF350}"/>
                </a:ext>
              </a:extLst>
            </p:cNvPr>
            <p:cNvSpPr/>
            <p:nvPr/>
          </p:nvSpPr>
          <p:spPr>
            <a:xfrm>
              <a:off x="6151307" y="3424684"/>
              <a:ext cx="12051" cy="20539"/>
            </a:xfrm>
            <a:custGeom>
              <a:avLst/>
              <a:gdLst>
                <a:gd name="connsiteX0" fmla="*/ 11735 w 12051"/>
                <a:gd name="connsiteY0" fmla="*/ 201 h 20539"/>
                <a:gd name="connsiteX1" fmla="*/ 11217 w 12051"/>
                <a:gd name="connsiteY1" fmla="*/ 144 h 20539"/>
                <a:gd name="connsiteX2" fmla="*/ 9923 w 12051"/>
                <a:gd name="connsiteY2" fmla="*/ 58 h 20539"/>
                <a:gd name="connsiteX3" fmla="*/ 4947 w 12051"/>
                <a:gd name="connsiteY3" fmla="*/ 1985 h 20539"/>
                <a:gd name="connsiteX4" fmla="*/ 4746 w 12051"/>
                <a:gd name="connsiteY4" fmla="*/ 777 h 20539"/>
                <a:gd name="connsiteX5" fmla="*/ 4659 w 12051"/>
                <a:gd name="connsiteY5" fmla="*/ 288 h 20539"/>
                <a:gd name="connsiteX6" fmla="*/ 4171 w 12051"/>
                <a:gd name="connsiteY6" fmla="*/ 173 h 20539"/>
                <a:gd name="connsiteX7" fmla="*/ 2387 w 12051"/>
                <a:gd name="connsiteY7" fmla="*/ 0 h 20539"/>
                <a:gd name="connsiteX8" fmla="*/ 633 w 12051"/>
                <a:gd name="connsiteY8" fmla="*/ 173 h 20539"/>
                <a:gd name="connsiteX9" fmla="*/ 0 w 12051"/>
                <a:gd name="connsiteY9" fmla="*/ 288 h 20539"/>
                <a:gd name="connsiteX10" fmla="*/ 0 w 12051"/>
                <a:gd name="connsiteY10" fmla="*/ 20281 h 20539"/>
                <a:gd name="connsiteX11" fmla="*/ 633 w 12051"/>
                <a:gd name="connsiteY11" fmla="*/ 20396 h 20539"/>
                <a:gd name="connsiteX12" fmla="*/ 2704 w 12051"/>
                <a:gd name="connsiteY12" fmla="*/ 20540 h 20539"/>
                <a:gd name="connsiteX13" fmla="*/ 4746 w 12051"/>
                <a:gd name="connsiteY13" fmla="*/ 20367 h 20539"/>
                <a:gd name="connsiteX14" fmla="*/ 5378 w 12051"/>
                <a:gd name="connsiteY14" fmla="*/ 20252 h 20539"/>
                <a:gd name="connsiteX15" fmla="*/ 5378 w 12051"/>
                <a:gd name="connsiteY15" fmla="*/ 10327 h 20539"/>
                <a:gd name="connsiteX16" fmla="*/ 9951 w 12051"/>
                <a:gd name="connsiteY16" fmla="*/ 4861 h 20539"/>
                <a:gd name="connsiteX17" fmla="*/ 10354 w 12051"/>
                <a:gd name="connsiteY17" fmla="*/ 4861 h 20539"/>
                <a:gd name="connsiteX18" fmla="*/ 10929 w 12051"/>
                <a:gd name="connsiteY18" fmla="*/ 4919 h 20539"/>
                <a:gd name="connsiteX19" fmla="*/ 11706 w 12051"/>
                <a:gd name="connsiteY19" fmla="*/ 5121 h 20539"/>
                <a:gd name="connsiteX20" fmla="*/ 11850 w 12051"/>
                <a:gd name="connsiteY20" fmla="*/ 4344 h 20539"/>
                <a:gd name="connsiteX21" fmla="*/ 12051 w 12051"/>
                <a:gd name="connsiteY21" fmla="*/ 2359 h 20539"/>
                <a:gd name="connsiteX22" fmla="*/ 11878 w 12051"/>
                <a:gd name="connsiteY22" fmla="*/ 719 h 20539"/>
                <a:gd name="connsiteX23" fmla="*/ 11735 w 12051"/>
                <a:gd name="connsiteY23" fmla="*/ 201 h 2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51" h="20539">
                  <a:moveTo>
                    <a:pt x="11735" y="201"/>
                  </a:moveTo>
                  <a:lnTo>
                    <a:pt x="11217" y="144"/>
                  </a:lnTo>
                  <a:cubicBezTo>
                    <a:pt x="10901" y="115"/>
                    <a:pt x="10383" y="58"/>
                    <a:pt x="9923" y="58"/>
                  </a:cubicBezTo>
                  <a:cubicBezTo>
                    <a:pt x="7967" y="58"/>
                    <a:pt x="6299" y="690"/>
                    <a:pt x="4947" y="1985"/>
                  </a:cubicBezTo>
                  <a:cubicBezTo>
                    <a:pt x="4890" y="1496"/>
                    <a:pt x="4803" y="1064"/>
                    <a:pt x="4746" y="777"/>
                  </a:cubicBezTo>
                  <a:lnTo>
                    <a:pt x="4659" y="288"/>
                  </a:lnTo>
                  <a:lnTo>
                    <a:pt x="4171" y="173"/>
                  </a:lnTo>
                  <a:cubicBezTo>
                    <a:pt x="3710" y="58"/>
                    <a:pt x="3106" y="0"/>
                    <a:pt x="2387" y="0"/>
                  </a:cubicBezTo>
                  <a:cubicBezTo>
                    <a:pt x="1726" y="0"/>
                    <a:pt x="1208" y="58"/>
                    <a:pt x="633" y="173"/>
                  </a:cubicBezTo>
                  <a:lnTo>
                    <a:pt x="0" y="288"/>
                  </a:lnTo>
                  <a:lnTo>
                    <a:pt x="0" y="20281"/>
                  </a:lnTo>
                  <a:lnTo>
                    <a:pt x="633" y="20396"/>
                  </a:lnTo>
                  <a:cubicBezTo>
                    <a:pt x="1409" y="20540"/>
                    <a:pt x="2272" y="20540"/>
                    <a:pt x="2704" y="20540"/>
                  </a:cubicBezTo>
                  <a:cubicBezTo>
                    <a:pt x="3164" y="20540"/>
                    <a:pt x="4027" y="20511"/>
                    <a:pt x="4746" y="20367"/>
                  </a:cubicBezTo>
                  <a:lnTo>
                    <a:pt x="5378" y="20252"/>
                  </a:lnTo>
                  <a:lnTo>
                    <a:pt x="5378" y="10327"/>
                  </a:lnTo>
                  <a:cubicBezTo>
                    <a:pt x="5378" y="6588"/>
                    <a:pt x="6845" y="4861"/>
                    <a:pt x="9951" y="4861"/>
                  </a:cubicBezTo>
                  <a:lnTo>
                    <a:pt x="10354" y="4861"/>
                  </a:lnTo>
                  <a:cubicBezTo>
                    <a:pt x="10440" y="4861"/>
                    <a:pt x="10699" y="4861"/>
                    <a:pt x="10929" y="4919"/>
                  </a:cubicBezTo>
                  <a:lnTo>
                    <a:pt x="11706" y="5121"/>
                  </a:lnTo>
                  <a:lnTo>
                    <a:pt x="11850" y="4344"/>
                  </a:lnTo>
                  <a:cubicBezTo>
                    <a:pt x="11994" y="3682"/>
                    <a:pt x="12051" y="2963"/>
                    <a:pt x="12051" y="2359"/>
                  </a:cubicBezTo>
                  <a:cubicBezTo>
                    <a:pt x="12051" y="1697"/>
                    <a:pt x="11994" y="1180"/>
                    <a:pt x="11878" y="719"/>
                  </a:cubicBezTo>
                  <a:lnTo>
                    <a:pt x="11735" y="201"/>
                  </a:lnTo>
                  <a:close/>
                </a:path>
              </a:pathLst>
            </a:custGeom>
            <a:grpFill/>
            <a:ln w="2874" cap="flat">
              <a:noFill/>
              <a:prstDash val="solid"/>
              <a:miter/>
            </a:ln>
          </p:spPr>
          <p:txBody>
            <a:bodyPr rtlCol="0" anchor="ctr"/>
            <a:lstStyle/>
            <a:p>
              <a:endParaRPr lang="en-US"/>
            </a:p>
          </p:txBody>
        </p:sp>
        <p:sp>
          <p:nvSpPr>
            <p:cNvPr id="34" name="Graphic 7">
              <a:extLst>
                <a:ext uri="{FF2B5EF4-FFF2-40B4-BE49-F238E27FC236}">
                  <a16:creationId xmlns:a16="http://schemas.microsoft.com/office/drawing/2014/main" id="{EC441276-82E5-5F43-9870-53ECF771070B}"/>
                </a:ext>
              </a:extLst>
            </p:cNvPr>
            <p:cNvSpPr/>
            <p:nvPr/>
          </p:nvSpPr>
          <p:spPr>
            <a:xfrm>
              <a:off x="6175610" y="3424454"/>
              <a:ext cx="16738" cy="21114"/>
            </a:xfrm>
            <a:custGeom>
              <a:avLst/>
              <a:gdLst>
                <a:gd name="connsiteX0" fmla="*/ 15819 w 16738"/>
                <a:gd name="connsiteY0" fmla="*/ 16225 h 21114"/>
                <a:gd name="connsiteX1" fmla="*/ 15502 w 16738"/>
                <a:gd name="connsiteY1" fmla="*/ 15707 h 21114"/>
                <a:gd name="connsiteX2" fmla="*/ 14927 w 16738"/>
                <a:gd name="connsiteY2" fmla="*/ 15908 h 21114"/>
                <a:gd name="connsiteX3" fmla="*/ 11044 w 16738"/>
                <a:gd name="connsiteY3" fmla="*/ 16512 h 21114"/>
                <a:gd name="connsiteX4" fmla="*/ 5579 w 16738"/>
                <a:gd name="connsiteY4" fmla="*/ 10528 h 21114"/>
                <a:gd name="connsiteX5" fmla="*/ 10728 w 16738"/>
                <a:gd name="connsiteY5" fmla="*/ 4516 h 21114"/>
                <a:gd name="connsiteX6" fmla="*/ 14812 w 16738"/>
                <a:gd name="connsiteY6" fmla="*/ 5091 h 21114"/>
                <a:gd name="connsiteX7" fmla="*/ 15416 w 16738"/>
                <a:gd name="connsiteY7" fmla="*/ 5293 h 21114"/>
                <a:gd name="connsiteX8" fmla="*/ 15703 w 16738"/>
                <a:gd name="connsiteY8" fmla="*/ 4718 h 21114"/>
                <a:gd name="connsiteX9" fmla="*/ 16451 w 16738"/>
                <a:gd name="connsiteY9" fmla="*/ 1496 h 21114"/>
                <a:gd name="connsiteX10" fmla="*/ 16451 w 16738"/>
                <a:gd name="connsiteY10" fmla="*/ 978 h 21114"/>
                <a:gd name="connsiteX11" fmla="*/ 15962 w 16738"/>
                <a:gd name="connsiteY11" fmla="*/ 805 h 21114"/>
                <a:gd name="connsiteX12" fmla="*/ 10469 w 16738"/>
                <a:gd name="connsiteY12" fmla="*/ 0 h 21114"/>
                <a:gd name="connsiteX13" fmla="*/ 0 w 16738"/>
                <a:gd name="connsiteY13" fmla="*/ 10586 h 21114"/>
                <a:gd name="connsiteX14" fmla="*/ 10728 w 16738"/>
                <a:gd name="connsiteY14" fmla="*/ 21115 h 21114"/>
                <a:gd name="connsiteX15" fmla="*/ 16221 w 16738"/>
                <a:gd name="connsiteY15" fmla="*/ 20223 h 21114"/>
                <a:gd name="connsiteX16" fmla="*/ 16739 w 16738"/>
                <a:gd name="connsiteY16" fmla="*/ 20022 h 21114"/>
                <a:gd name="connsiteX17" fmla="*/ 16710 w 16738"/>
                <a:gd name="connsiteY17" fmla="*/ 19475 h 21114"/>
                <a:gd name="connsiteX18" fmla="*/ 15819 w 16738"/>
                <a:gd name="connsiteY18" fmla="*/ 16225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738" h="21114">
                  <a:moveTo>
                    <a:pt x="15819" y="16225"/>
                  </a:moveTo>
                  <a:lnTo>
                    <a:pt x="15502" y="15707"/>
                  </a:lnTo>
                  <a:lnTo>
                    <a:pt x="14927" y="15908"/>
                  </a:lnTo>
                  <a:cubicBezTo>
                    <a:pt x="13690" y="16339"/>
                    <a:pt x="12540" y="16512"/>
                    <a:pt x="11044" y="16512"/>
                  </a:cubicBezTo>
                  <a:cubicBezTo>
                    <a:pt x="7363" y="16512"/>
                    <a:pt x="5579" y="14556"/>
                    <a:pt x="5579" y="10528"/>
                  </a:cubicBezTo>
                  <a:cubicBezTo>
                    <a:pt x="5579" y="7767"/>
                    <a:pt x="6471" y="4516"/>
                    <a:pt x="10728" y="4516"/>
                  </a:cubicBezTo>
                  <a:cubicBezTo>
                    <a:pt x="12223" y="4516"/>
                    <a:pt x="13575" y="4718"/>
                    <a:pt x="14812" y="5091"/>
                  </a:cubicBezTo>
                  <a:lnTo>
                    <a:pt x="15416" y="5293"/>
                  </a:lnTo>
                  <a:lnTo>
                    <a:pt x="15703" y="4718"/>
                  </a:lnTo>
                  <a:cubicBezTo>
                    <a:pt x="16221" y="3711"/>
                    <a:pt x="16451" y="2359"/>
                    <a:pt x="16451" y="1496"/>
                  </a:cubicBezTo>
                  <a:lnTo>
                    <a:pt x="16451" y="978"/>
                  </a:lnTo>
                  <a:lnTo>
                    <a:pt x="15962" y="805"/>
                  </a:lnTo>
                  <a:cubicBezTo>
                    <a:pt x="14409" y="230"/>
                    <a:pt x="12770" y="0"/>
                    <a:pt x="10469" y="0"/>
                  </a:cubicBezTo>
                  <a:cubicBezTo>
                    <a:pt x="4113" y="0"/>
                    <a:pt x="0" y="4142"/>
                    <a:pt x="0" y="10586"/>
                  </a:cubicBezTo>
                  <a:cubicBezTo>
                    <a:pt x="0" y="17289"/>
                    <a:pt x="3911" y="21115"/>
                    <a:pt x="10728" y="21115"/>
                  </a:cubicBezTo>
                  <a:cubicBezTo>
                    <a:pt x="12741" y="21115"/>
                    <a:pt x="14582" y="20827"/>
                    <a:pt x="16221" y="20223"/>
                  </a:cubicBezTo>
                  <a:lnTo>
                    <a:pt x="16739" y="20022"/>
                  </a:lnTo>
                  <a:lnTo>
                    <a:pt x="16710" y="19475"/>
                  </a:lnTo>
                  <a:cubicBezTo>
                    <a:pt x="16681" y="18324"/>
                    <a:pt x="16336" y="17087"/>
                    <a:pt x="15819" y="16225"/>
                  </a:cubicBezTo>
                </a:path>
              </a:pathLst>
            </a:custGeom>
            <a:grpFill/>
            <a:ln w="2874" cap="flat">
              <a:noFill/>
              <a:prstDash val="solid"/>
              <a:miter/>
            </a:ln>
          </p:spPr>
          <p:txBody>
            <a:bodyPr rtlCol="0" anchor="ctr"/>
            <a:lstStyle/>
            <a:p>
              <a:endParaRPr lang="en-US"/>
            </a:p>
          </p:txBody>
        </p:sp>
        <p:sp>
          <p:nvSpPr>
            <p:cNvPr id="35" name="Graphic 7">
              <a:extLst>
                <a:ext uri="{FF2B5EF4-FFF2-40B4-BE49-F238E27FC236}">
                  <a16:creationId xmlns:a16="http://schemas.microsoft.com/office/drawing/2014/main" id="{E00C0355-488F-794C-B10B-467B7425FFE4}"/>
                </a:ext>
              </a:extLst>
            </p:cNvPr>
            <p:cNvSpPr/>
            <p:nvPr/>
          </p:nvSpPr>
          <p:spPr>
            <a:xfrm>
              <a:off x="6194592" y="3424426"/>
              <a:ext cx="16997" cy="21085"/>
            </a:xfrm>
            <a:custGeom>
              <a:avLst/>
              <a:gdLst>
                <a:gd name="connsiteX0" fmla="*/ 8312 w 16997"/>
                <a:gd name="connsiteY0" fmla="*/ 0 h 21085"/>
                <a:gd name="connsiteX1" fmla="*/ 2128 w 16997"/>
                <a:gd name="connsiteY1" fmla="*/ 863 h 21085"/>
                <a:gd name="connsiteX2" fmla="*/ 1582 w 16997"/>
                <a:gd name="connsiteY2" fmla="*/ 1036 h 21085"/>
                <a:gd name="connsiteX3" fmla="*/ 1582 w 16997"/>
                <a:gd name="connsiteY3" fmla="*/ 1582 h 21085"/>
                <a:gd name="connsiteX4" fmla="*/ 2445 w 16997"/>
                <a:gd name="connsiteY4" fmla="*/ 4861 h 21085"/>
                <a:gd name="connsiteX5" fmla="*/ 2761 w 16997"/>
                <a:gd name="connsiteY5" fmla="*/ 5351 h 21085"/>
                <a:gd name="connsiteX6" fmla="*/ 3308 w 16997"/>
                <a:gd name="connsiteY6" fmla="*/ 5178 h 21085"/>
                <a:gd name="connsiteX7" fmla="*/ 7938 w 16997"/>
                <a:gd name="connsiteY7" fmla="*/ 4487 h 21085"/>
                <a:gd name="connsiteX8" fmla="*/ 11706 w 16997"/>
                <a:gd name="connsiteY8" fmla="*/ 7393 h 21085"/>
                <a:gd name="connsiteX9" fmla="*/ 9117 w 16997"/>
                <a:gd name="connsiteY9" fmla="*/ 7307 h 21085"/>
                <a:gd name="connsiteX10" fmla="*/ 0 w 16997"/>
                <a:gd name="connsiteY10" fmla="*/ 14355 h 21085"/>
                <a:gd name="connsiteX11" fmla="*/ 9002 w 16997"/>
                <a:gd name="connsiteY11" fmla="*/ 21086 h 21085"/>
                <a:gd name="connsiteX12" fmla="*/ 16394 w 16997"/>
                <a:gd name="connsiteY12" fmla="*/ 20166 h 21085"/>
                <a:gd name="connsiteX13" fmla="*/ 16998 w 16997"/>
                <a:gd name="connsiteY13" fmla="*/ 20022 h 21085"/>
                <a:gd name="connsiteX14" fmla="*/ 16998 w 16997"/>
                <a:gd name="connsiteY14" fmla="*/ 7681 h 21085"/>
                <a:gd name="connsiteX15" fmla="*/ 8312 w 16997"/>
                <a:gd name="connsiteY15" fmla="*/ 0 h 21085"/>
                <a:gd name="connsiteX16" fmla="*/ 11677 w 16997"/>
                <a:gd name="connsiteY16" fmla="*/ 11794 h 21085"/>
                <a:gd name="connsiteX17" fmla="*/ 11677 w 16997"/>
                <a:gd name="connsiteY17" fmla="*/ 16455 h 21085"/>
                <a:gd name="connsiteX18" fmla="*/ 8916 w 16997"/>
                <a:gd name="connsiteY18" fmla="*/ 16685 h 21085"/>
                <a:gd name="connsiteX19" fmla="*/ 5321 w 16997"/>
                <a:gd name="connsiteY19" fmla="*/ 14297 h 21085"/>
                <a:gd name="connsiteX20" fmla="*/ 9462 w 16997"/>
                <a:gd name="connsiteY20" fmla="*/ 11650 h 21085"/>
                <a:gd name="connsiteX21" fmla="*/ 11677 w 16997"/>
                <a:gd name="connsiteY21" fmla="*/ 11794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997" h="21085">
                  <a:moveTo>
                    <a:pt x="8312" y="0"/>
                  </a:moveTo>
                  <a:cubicBezTo>
                    <a:pt x="6184" y="0"/>
                    <a:pt x="3854" y="316"/>
                    <a:pt x="2128" y="863"/>
                  </a:cubicBezTo>
                  <a:lnTo>
                    <a:pt x="1582" y="1036"/>
                  </a:lnTo>
                  <a:lnTo>
                    <a:pt x="1582" y="1582"/>
                  </a:lnTo>
                  <a:cubicBezTo>
                    <a:pt x="1582" y="2877"/>
                    <a:pt x="1870" y="3941"/>
                    <a:pt x="2445" y="4861"/>
                  </a:cubicBezTo>
                  <a:lnTo>
                    <a:pt x="2761" y="5351"/>
                  </a:lnTo>
                  <a:lnTo>
                    <a:pt x="3308" y="5178"/>
                  </a:lnTo>
                  <a:cubicBezTo>
                    <a:pt x="4976" y="4689"/>
                    <a:pt x="6385" y="4487"/>
                    <a:pt x="7938" y="4487"/>
                  </a:cubicBezTo>
                  <a:cubicBezTo>
                    <a:pt x="10987" y="4487"/>
                    <a:pt x="11648" y="5609"/>
                    <a:pt x="11706" y="7393"/>
                  </a:cubicBezTo>
                  <a:cubicBezTo>
                    <a:pt x="10987" y="7335"/>
                    <a:pt x="10153" y="7307"/>
                    <a:pt x="9117" y="7307"/>
                  </a:cubicBezTo>
                  <a:cubicBezTo>
                    <a:pt x="3595" y="7307"/>
                    <a:pt x="0" y="10068"/>
                    <a:pt x="0" y="14355"/>
                  </a:cubicBezTo>
                  <a:cubicBezTo>
                    <a:pt x="0" y="19935"/>
                    <a:pt x="4889" y="21086"/>
                    <a:pt x="9002" y="21086"/>
                  </a:cubicBezTo>
                  <a:cubicBezTo>
                    <a:pt x="11102" y="21086"/>
                    <a:pt x="13604" y="20770"/>
                    <a:pt x="16394" y="20166"/>
                  </a:cubicBezTo>
                  <a:lnTo>
                    <a:pt x="16998" y="20022"/>
                  </a:lnTo>
                  <a:lnTo>
                    <a:pt x="16998" y="7681"/>
                  </a:lnTo>
                  <a:cubicBezTo>
                    <a:pt x="16969" y="2589"/>
                    <a:pt x="14035" y="0"/>
                    <a:pt x="8312" y="0"/>
                  </a:cubicBezTo>
                  <a:moveTo>
                    <a:pt x="11677" y="11794"/>
                  </a:moveTo>
                  <a:lnTo>
                    <a:pt x="11677" y="16455"/>
                  </a:lnTo>
                  <a:cubicBezTo>
                    <a:pt x="10900" y="16598"/>
                    <a:pt x="9922" y="16685"/>
                    <a:pt x="8916" y="16685"/>
                  </a:cubicBezTo>
                  <a:cubicBezTo>
                    <a:pt x="6299" y="16685"/>
                    <a:pt x="5321" y="16052"/>
                    <a:pt x="5321" y="14297"/>
                  </a:cubicBezTo>
                  <a:cubicBezTo>
                    <a:pt x="5321" y="13175"/>
                    <a:pt x="5752" y="11650"/>
                    <a:pt x="9462" y="11650"/>
                  </a:cubicBezTo>
                  <a:cubicBezTo>
                    <a:pt x="10066" y="11650"/>
                    <a:pt x="10987" y="11708"/>
                    <a:pt x="11677" y="11794"/>
                  </a:cubicBezTo>
                </a:path>
              </a:pathLst>
            </a:custGeom>
            <a:grpFill/>
            <a:ln w="2874" cap="flat">
              <a:noFill/>
              <a:prstDash val="solid"/>
              <a:miter/>
            </a:ln>
          </p:spPr>
          <p:txBody>
            <a:bodyPr rtlCol="0" anchor="ctr"/>
            <a:lstStyle/>
            <a:p>
              <a:endParaRPr lang="en-US"/>
            </a:p>
          </p:txBody>
        </p:sp>
        <p:sp>
          <p:nvSpPr>
            <p:cNvPr id="36" name="Graphic 7">
              <a:extLst>
                <a:ext uri="{FF2B5EF4-FFF2-40B4-BE49-F238E27FC236}">
                  <a16:creationId xmlns:a16="http://schemas.microsoft.com/office/drawing/2014/main" id="{A999AAED-927F-4C4F-8D26-713FE53EC710}"/>
                </a:ext>
              </a:extLst>
            </p:cNvPr>
            <p:cNvSpPr/>
            <p:nvPr/>
          </p:nvSpPr>
          <p:spPr>
            <a:xfrm>
              <a:off x="6166579" y="3424224"/>
              <a:ext cx="5320" cy="21172"/>
            </a:xfrm>
            <a:custGeom>
              <a:avLst/>
              <a:gdLst>
                <a:gd name="connsiteX0" fmla="*/ 4688 w 5320"/>
                <a:gd name="connsiteY0" fmla="*/ 144 h 21172"/>
                <a:gd name="connsiteX1" fmla="*/ 2675 w 5320"/>
                <a:gd name="connsiteY1" fmla="*/ 0 h 21172"/>
                <a:gd name="connsiteX2" fmla="*/ 633 w 5320"/>
                <a:gd name="connsiteY2" fmla="*/ 144 h 21172"/>
                <a:gd name="connsiteX3" fmla="*/ 0 w 5320"/>
                <a:gd name="connsiteY3" fmla="*/ 259 h 21172"/>
                <a:gd name="connsiteX4" fmla="*/ 0 w 5320"/>
                <a:gd name="connsiteY4" fmla="*/ 20885 h 21172"/>
                <a:gd name="connsiteX5" fmla="*/ 633 w 5320"/>
                <a:gd name="connsiteY5" fmla="*/ 21000 h 21172"/>
                <a:gd name="connsiteX6" fmla="*/ 2646 w 5320"/>
                <a:gd name="connsiteY6" fmla="*/ 21172 h 21172"/>
                <a:gd name="connsiteX7" fmla="*/ 4688 w 5320"/>
                <a:gd name="connsiteY7" fmla="*/ 21000 h 21172"/>
                <a:gd name="connsiteX8" fmla="*/ 5321 w 5320"/>
                <a:gd name="connsiteY8" fmla="*/ 20885 h 21172"/>
                <a:gd name="connsiteX9" fmla="*/ 5321 w 5320"/>
                <a:gd name="connsiteY9" fmla="*/ 259 h 21172"/>
                <a:gd name="connsiteX10" fmla="*/ 4688 w 5320"/>
                <a:gd name="connsiteY10" fmla="*/ 144 h 21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20" h="21172">
                  <a:moveTo>
                    <a:pt x="4688" y="144"/>
                  </a:moveTo>
                  <a:cubicBezTo>
                    <a:pt x="4055" y="29"/>
                    <a:pt x="3250" y="0"/>
                    <a:pt x="2675" y="0"/>
                  </a:cubicBezTo>
                  <a:cubicBezTo>
                    <a:pt x="2215" y="0"/>
                    <a:pt x="1352" y="29"/>
                    <a:pt x="633" y="144"/>
                  </a:cubicBezTo>
                  <a:lnTo>
                    <a:pt x="0" y="259"/>
                  </a:lnTo>
                  <a:lnTo>
                    <a:pt x="0" y="20885"/>
                  </a:lnTo>
                  <a:lnTo>
                    <a:pt x="633" y="21000"/>
                  </a:lnTo>
                  <a:cubicBezTo>
                    <a:pt x="1265" y="21115"/>
                    <a:pt x="2071" y="21172"/>
                    <a:pt x="2646" y="21172"/>
                  </a:cubicBezTo>
                  <a:cubicBezTo>
                    <a:pt x="3106" y="21172"/>
                    <a:pt x="3969" y="21144"/>
                    <a:pt x="4688" y="21000"/>
                  </a:cubicBezTo>
                  <a:lnTo>
                    <a:pt x="5321" y="20885"/>
                  </a:lnTo>
                  <a:lnTo>
                    <a:pt x="5321" y="259"/>
                  </a:lnTo>
                  <a:lnTo>
                    <a:pt x="4688" y="144"/>
                  </a:lnTo>
                  <a:close/>
                </a:path>
              </a:pathLst>
            </a:custGeom>
            <a:grpFill/>
            <a:ln w="2874" cap="flat">
              <a:noFill/>
              <a:prstDash val="solid"/>
              <a:miter/>
            </a:ln>
          </p:spPr>
          <p:txBody>
            <a:bodyPr rtlCol="0" anchor="ctr"/>
            <a:lstStyle/>
            <a:p>
              <a:endParaRPr lang="en-US"/>
            </a:p>
          </p:txBody>
        </p:sp>
        <p:sp>
          <p:nvSpPr>
            <p:cNvPr id="37" name="Graphic 7">
              <a:extLst>
                <a:ext uri="{FF2B5EF4-FFF2-40B4-BE49-F238E27FC236}">
                  <a16:creationId xmlns:a16="http://schemas.microsoft.com/office/drawing/2014/main" id="{95474332-406F-FE48-B2D2-0A2009B9A871}"/>
                </a:ext>
              </a:extLst>
            </p:cNvPr>
            <p:cNvSpPr/>
            <p:nvPr/>
          </p:nvSpPr>
          <p:spPr>
            <a:xfrm>
              <a:off x="6166234"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41" name="Graphic 7">
              <a:extLst>
                <a:ext uri="{FF2B5EF4-FFF2-40B4-BE49-F238E27FC236}">
                  <a16:creationId xmlns:a16="http://schemas.microsoft.com/office/drawing/2014/main" id="{B7D6D667-3EC1-8B48-94E7-E8865F7EF565}"/>
                </a:ext>
              </a:extLst>
            </p:cNvPr>
            <p:cNvSpPr/>
            <p:nvPr/>
          </p:nvSpPr>
          <p:spPr>
            <a:xfrm>
              <a:off x="6095222" y="3424224"/>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6"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42" name="Graphic 7">
              <a:extLst>
                <a:ext uri="{FF2B5EF4-FFF2-40B4-BE49-F238E27FC236}">
                  <a16:creationId xmlns:a16="http://schemas.microsoft.com/office/drawing/2014/main" id="{AE8D6072-3001-2340-B347-9A1DC9010D21}"/>
                </a:ext>
              </a:extLst>
            </p:cNvPr>
            <p:cNvSpPr/>
            <p:nvPr/>
          </p:nvSpPr>
          <p:spPr>
            <a:xfrm>
              <a:off x="6094906"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43" name="Graphic 7">
              <a:extLst>
                <a:ext uri="{FF2B5EF4-FFF2-40B4-BE49-F238E27FC236}">
                  <a16:creationId xmlns:a16="http://schemas.microsoft.com/office/drawing/2014/main" id="{22994F9A-9146-1546-B555-A5F08E992993}"/>
                </a:ext>
              </a:extLst>
            </p:cNvPr>
            <p:cNvSpPr/>
            <p:nvPr/>
          </p:nvSpPr>
          <p:spPr>
            <a:xfrm>
              <a:off x="6061946" y="3424282"/>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5"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44" name="Graphic 7">
              <a:extLst>
                <a:ext uri="{FF2B5EF4-FFF2-40B4-BE49-F238E27FC236}">
                  <a16:creationId xmlns:a16="http://schemas.microsoft.com/office/drawing/2014/main" id="{E441C3A7-BD5E-414C-8195-F1B14C870E03}"/>
                </a:ext>
              </a:extLst>
            </p:cNvPr>
            <p:cNvSpPr/>
            <p:nvPr/>
          </p:nvSpPr>
          <p:spPr>
            <a:xfrm>
              <a:off x="6061601" y="3416428"/>
              <a:ext cx="5925" cy="5925"/>
            </a:xfrm>
            <a:custGeom>
              <a:avLst/>
              <a:gdLst>
                <a:gd name="connsiteX0" fmla="*/ 2962 w 5925"/>
                <a:gd name="connsiteY0" fmla="*/ 0 h 5925"/>
                <a:gd name="connsiteX1" fmla="*/ 0 w 5925"/>
                <a:gd name="connsiteY1" fmla="*/ 2963 h 5925"/>
                <a:gd name="connsiteX2" fmla="*/ 2962 w 5925"/>
                <a:gd name="connsiteY2" fmla="*/ 5926 h 5925"/>
                <a:gd name="connsiteX3" fmla="*/ 5925 w 5925"/>
                <a:gd name="connsiteY3" fmla="*/ 2963 h 5925"/>
                <a:gd name="connsiteX4" fmla="*/ 2962 w 5925"/>
                <a:gd name="connsiteY4" fmla="*/ 0 h 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5" h="5925">
                  <a:moveTo>
                    <a:pt x="2962" y="0"/>
                  </a:moveTo>
                  <a:cubicBezTo>
                    <a:pt x="1323" y="0"/>
                    <a:pt x="0" y="1323"/>
                    <a:pt x="0" y="2963"/>
                  </a:cubicBezTo>
                  <a:cubicBezTo>
                    <a:pt x="0" y="4603"/>
                    <a:pt x="1323" y="5926"/>
                    <a:pt x="2962" y="5926"/>
                  </a:cubicBezTo>
                  <a:cubicBezTo>
                    <a:pt x="4602" y="5926"/>
                    <a:pt x="5925" y="4603"/>
                    <a:pt x="5925" y="2963"/>
                  </a:cubicBezTo>
                  <a:cubicBezTo>
                    <a:pt x="5953" y="1352"/>
                    <a:pt x="4602" y="0"/>
                    <a:pt x="2962" y="0"/>
                  </a:cubicBezTo>
                </a:path>
              </a:pathLst>
            </a:custGeom>
            <a:grpFill/>
            <a:ln w="2874" cap="flat">
              <a:noFill/>
              <a:prstDash val="solid"/>
              <a:miter/>
            </a:ln>
          </p:spPr>
          <p:txBody>
            <a:bodyPr rtlCol="0" anchor="ctr"/>
            <a:lstStyle/>
            <a:p>
              <a:endParaRPr lang="en-US"/>
            </a:p>
          </p:txBody>
        </p:sp>
        <p:sp>
          <p:nvSpPr>
            <p:cNvPr id="45" name="Graphic 7">
              <a:extLst>
                <a:ext uri="{FF2B5EF4-FFF2-40B4-BE49-F238E27FC236}">
                  <a16:creationId xmlns:a16="http://schemas.microsoft.com/office/drawing/2014/main" id="{C4301233-B54B-9246-8EE9-97EBB7DD9B1E}"/>
                </a:ext>
              </a:extLst>
            </p:cNvPr>
            <p:cNvSpPr/>
            <p:nvPr/>
          </p:nvSpPr>
          <p:spPr>
            <a:xfrm>
              <a:off x="6000685" y="3423879"/>
              <a:ext cx="9318" cy="14786"/>
            </a:xfrm>
            <a:custGeom>
              <a:avLst/>
              <a:gdLst>
                <a:gd name="connsiteX0" fmla="*/ 1122 w 9318"/>
                <a:gd name="connsiteY0" fmla="*/ 14729 h 14786"/>
                <a:gd name="connsiteX1" fmla="*/ 1208 w 9318"/>
                <a:gd name="connsiteY1" fmla="*/ 14729 h 14786"/>
                <a:gd name="connsiteX2" fmla="*/ 2301 w 9318"/>
                <a:gd name="connsiteY2" fmla="*/ 14786 h 14786"/>
                <a:gd name="connsiteX3" fmla="*/ 2473 w 9318"/>
                <a:gd name="connsiteY3" fmla="*/ 14786 h 14786"/>
                <a:gd name="connsiteX4" fmla="*/ 2589 w 9318"/>
                <a:gd name="connsiteY4" fmla="*/ 14786 h 14786"/>
                <a:gd name="connsiteX5" fmla="*/ 9319 w 9318"/>
                <a:gd name="connsiteY5" fmla="*/ 7134 h 14786"/>
                <a:gd name="connsiteX6" fmla="*/ 4573 w 9318"/>
                <a:gd name="connsiteY6" fmla="*/ 0 h 14786"/>
                <a:gd name="connsiteX7" fmla="*/ 345 w 9318"/>
                <a:gd name="connsiteY7" fmla="*/ 5207 h 14786"/>
                <a:gd name="connsiteX8" fmla="*/ 345 w 9318"/>
                <a:gd name="connsiteY8" fmla="*/ 10960 h 14786"/>
                <a:gd name="connsiteX9" fmla="*/ 0 w 9318"/>
                <a:gd name="connsiteY9" fmla="*/ 14470 h 14786"/>
                <a:gd name="connsiteX10" fmla="*/ 575 w 9318"/>
                <a:gd name="connsiteY10" fmla="*/ 14614 h 14786"/>
                <a:gd name="connsiteX11" fmla="*/ 661 w 9318"/>
                <a:gd name="connsiteY11" fmla="*/ 14643 h 14786"/>
                <a:gd name="connsiteX12" fmla="*/ 1122 w 9318"/>
                <a:gd name="connsiteY12" fmla="*/ 14729 h 1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18" h="14786">
                  <a:moveTo>
                    <a:pt x="1122" y="14729"/>
                  </a:moveTo>
                  <a:lnTo>
                    <a:pt x="1208" y="14729"/>
                  </a:lnTo>
                  <a:cubicBezTo>
                    <a:pt x="1553" y="14757"/>
                    <a:pt x="1927" y="14786"/>
                    <a:pt x="2301" y="14786"/>
                  </a:cubicBezTo>
                  <a:lnTo>
                    <a:pt x="2473" y="14786"/>
                  </a:lnTo>
                  <a:lnTo>
                    <a:pt x="2589" y="14786"/>
                  </a:lnTo>
                  <a:cubicBezTo>
                    <a:pt x="7047" y="14786"/>
                    <a:pt x="9319" y="12226"/>
                    <a:pt x="9319" y="7134"/>
                  </a:cubicBezTo>
                  <a:cubicBezTo>
                    <a:pt x="9319" y="2129"/>
                    <a:pt x="7909" y="0"/>
                    <a:pt x="4573" y="0"/>
                  </a:cubicBezTo>
                  <a:cubicBezTo>
                    <a:pt x="1841" y="0"/>
                    <a:pt x="345" y="1841"/>
                    <a:pt x="345" y="5207"/>
                  </a:cubicBezTo>
                  <a:lnTo>
                    <a:pt x="345" y="10960"/>
                  </a:lnTo>
                  <a:cubicBezTo>
                    <a:pt x="345" y="11938"/>
                    <a:pt x="288" y="13521"/>
                    <a:pt x="0" y="14470"/>
                  </a:cubicBezTo>
                  <a:cubicBezTo>
                    <a:pt x="144" y="14527"/>
                    <a:pt x="345" y="14556"/>
                    <a:pt x="575" y="14614"/>
                  </a:cubicBezTo>
                  <a:lnTo>
                    <a:pt x="661" y="14643"/>
                  </a:lnTo>
                  <a:cubicBezTo>
                    <a:pt x="748" y="14671"/>
                    <a:pt x="949" y="14700"/>
                    <a:pt x="1122" y="14729"/>
                  </a:cubicBezTo>
                </a:path>
              </a:pathLst>
            </a:custGeom>
            <a:grpFill/>
            <a:ln w="2874" cap="flat">
              <a:noFill/>
              <a:prstDash val="solid"/>
              <a:miter/>
            </a:ln>
          </p:spPr>
          <p:txBody>
            <a:bodyPr rtlCol="0" anchor="ctr"/>
            <a:lstStyle/>
            <a:p>
              <a:endParaRPr lang="en-US"/>
            </a:p>
          </p:txBody>
        </p:sp>
        <p:sp>
          <p:nvSpPr>
            <p:cNvPr id="46" name="Graphic 7">
              <a:extLst>
                <a:ext uri="{FF2B5EF4-FFF2-40B4-BE49-F238E27FC236}">
                  <a16:creationId xmlns:a16="http://schemas.microsoft.com/office/drawing/2014/main" id="{850A1F36-2DA2-4249-90C2-B810D89892CD}"/>
                </a:ext>
              </a:extLst>
            </p:cNvPr>
            <p:cNvSpPr/>
            <p:nvPr/>
          </p:nvSpPr>
          <p:spPr>
            <a:xfrm>
              <a:off x="5980466" y="3405957"/>
              <a:ext cx="45586" cy="45595"/>
            </a:xfrm>
            <a:custGeom>
              <a:avLst/>
              <a:gdLst>
                <a:gd name="connsiteX0" fmla="*/ 11476 w 45586"/>
                <a:gd name="connsiteY0" fmla="*/ 38289 h 45595"/>
                <a:gd name="connsiteX1" fmla="*/ 12223 w 45586"/>
                <a:gd name="connsiteY1" fmla="*/ 35297 h 45595"/>
                <a:gd name="connsiteX2" fmla="*/ 12223 w 45586"/>
                <a:gd name="connsiteY2" fmla="*/ 35297 h 45595"/>
                <a:gd name="connsiteX3" fmla="*/ 12223 w 45586"/>
                <a:gd name="connsiteY3" fmla="*/ 2589 h 45595"/>
                <a:gd name="connsiteX4" fmla="*/ 0 w 45586"/>
                <a:gd name="connsiteY4" fmla="*/ 22783 h 45595"/>
                <a:gd name="connsiteX5" fmla="*/ 22779 w 45586"/>
                <a:gd name="connsiteY5" fmla="*/ 45595 h 45595"/>
                <a:gd name="connsiteX6" fmla="*/ 45587 w 45586"/>
                <a:gd name="connsiteY6" fmla="*/ 22783 h 45595"/>
                <a:gd name="connsiteX7" fmla="*/ 22779 w 45586"/>
                <a:gd name="connsiteY7" fmla="*/ 0 h 45595"/>
                <a:gd name="connsiteX8" fmla="*/ 20421 w 45586"/>
                <a:gd name="connsiteY8" fmla="*/ 115 h 45595"/>
                <a:gd name="connsiteX9" fmla="*/ 20421 w 45586"/>
                <a:gd name="connsiteY9" fmla="*/ 13204 h 45595"/>
                <a:gd name="connsiteX10" fmla="*/ 26662 w 45586"/>
                <a:gd name="connsiteY10" fmla="*/ 10903 h 45595"/>
                <a:gd name="connsiteX11" fmla="*/ 37965 w 45586"/>
                <a:gd name="connsiteY11" fmla="*/ 24883 h 45595"/>
                <a:gd name="connsiteX12" fmla="*/ 22290 w 45586"/>
                <a:gd name="connsiteY12" fmla="*/ 39756 h 45595"/>
                <a:gd name="connsiteX13" fmla="*/ 18781 w 45586"/>
                <a:gd name="connsiteY13" fmla="*/ 39554 h 45595"/>
                <a:gd name="connsiteX14" fmla="*/ 18666 w 45586"/>
                <a:gd name="connsiteY14" fmla="*/ 39554 h 45595"/>
                <a:gd name="connsiteX15" fmla="*/ 12109 w 45586"/>
                <a:gd name="connsiteY15" fmla="*/ 38461 h 45595"/>
                <a:gd name="connsiteX16" fmla="*/ 11476 w 45586"/>
                <a:gd name="connsiteY16" fmla="*/ 38289 h 45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586" h="45595">
                  <a:moveTo>
                    <a:pt x="11476" y="38289"/>
                  </a:moveTo>
                  <a:cubicBezTo>
                    <a:pt x="12281" y="37310"/>
                    <a:pt x="12223" y="35297"/>
                    <a:pt x="12223" y="35297"/>
                  </a:cubicBezTo>
                  <a:lnTo>
                    <a:pt x="12223" y="35297"/>
                  </a:lnTo>
                  <a:lnTo>
                    <a:pt x="12223" y="2589"/>
                  </a:lnTo>
                  <a:cubicBezTo>
                    <a:pt x="4947" y="6386"/>
                    <a:pt x="0" y="14009"/>
                    <a:pt x="0" y="22783"/>
                  </a:cubicBezTo>
                  <a:cubicBezTo>
                    <a:pt x="0" y="35383"/>
                    <a:pt x="10210" y="45595"/>
                    <a:pt x="22779" y="45595"/>
                  </a:cubicBezTo>
                  <a:cubicBezTo>
                    <a:pt x="35376" y="45595"/>
                    <a:pt x="45587" y="35383"/>
                    <a:pt x="45587" y="22783"/>
                  </a:cubicBezTo>
                  <a:cubicBezTo>
                    <a:pt x="45587" y="10184"/>
                    <a:pt x="35376" y="0"/>
                    <a:pt x="22779" y="0"/>
                  </a:cubicBezTo>
                  <a:cubicBezTo>
                    <a:pt x="21974" y="0"/>
                    <a:pt x="21197" y="29"/>
                    <a:pt x="20421" y="115"/>
                  </a:cubicBezTo>
                  <a:lnTo>
                    <a:pt x="20421" y="13204"/>
                  </a:lnTo>
                  <a:cubicBezTo>
                    <a:pt x="21830" y="11766"/>
                    <a:pt x="24131" y="10903"/>
                    <a:pt x="26662" y="10903"/>
                  </a:cubicBezTo>
                  <a:cubicBezTo>
                    <a:pt x="33737" y="10903"/>
                    <a:pt x="37965" y="16138"/>
                    <a:pt x="37965" y="24883"/>
                  </a:cubicBezTo>
                  <a:cubicBezTo>
                    <a:pt x="37965" y="34060"/>
                    <a:pt x="31954" y="39756"/>
                    <a:pt x="22290" y="39756"/>
                  </a:cubicBezTo>
                  <a:cubicBezTo>
                    <a:pt x="21197" y="39756"/>
                    <a:pt x="19989" y="39698"/>
                    <a:pt x="18781" y="39554"/>
                  </a:cubicBezTo>
                  <a:lnTo>
                    <a:pt x="18666" y="39554"/>
                  </a:lnTo>
                  <a:cubicBezTo>
                    <a:pt x="16135" y="39410"/>
                    <a:pt x="12281" y="38490"/>
                    <a:pt x="12109" y="38461"/>
                  </a:cubicBezTo>
                  <a:lnTo>
                    <a:pt x="11476" y="38289"/>
                  </a:lnTo>
                  <a:close/>
                </a:path>
              </a:pathLst>
            </a:custGeom>
            <a:grpFill/>
            <a:ln w="2874" cap="flat">
              <a:noFill/>
              <a:prstDash val="solid"/>
              <a:miter/>
            </a:ln>
          </p:spPr>
          <p:txBody>
            <a:bodyPr rtlCol="0" anchor="ctr"/>
            <a:lstStyle/>
            <a:p>
              <a:endParaRPr lang="en-US"/>
            </a:p>
          </p:txBody>
        </p:sp>
      </p:grpSp>
    </p:spTree>
    <p:extLst>
      <p:ext uri="{BB962C8B-B14F-4D97-AF65-F5344CB8AC3E}">
        <p14:creationId xmlns:p14="http://schemas.microsoft.com/office/powerpoint/2010/main" val="7547039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Content Text - Option 06">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42115D2-58B2-794A-B02C-8191BF6E8206}"/>
              </a:ext>
            </a:extLst>
          </p:cNvPr>
          <p:cNvGrpSpPr/>
          <p:nvPr userDrawn="1"/>
        </p:nvGrpSpPr>
        <p:grpSpPr>
          <a:xfrm>
            <a:off x="1" y="0"/>
            <a:ext cx="3396085" cy="6858000"/>
            <a:chOff x="1" y="0"/>
            <a:chExt cx="3396085" cy="6858000"/>
          </a:xfrm>
          <a:solidFill>
            <a:schemeClr val="accent1"/>
          </a:solidFill>
        </p:grpSpPr>
        <p:sp>
          <p:nvSpPr>
            <p:cNvPr id="42" name="Freeform 41">
              <a:extLst>
                <a:ext uri="{FF2B5EF4-FFF2-40B4-BE49-F238E27FC236}">
                  <a16:creationId xmlns:a16="http://schemas.microsoft.com/office/drawing/2014/main" id="{54B59B82-43C7-CE46-B70E-780DDD542357}"/>
                </a:ext>
              </a:extLst>
            </p:cNvPr>
            <p:cNvSpPr/>
            <p:nvPr userDrawn="1"/>
          </p:nvSpPr>
          <p:spPr>
            <a:xfrm>
              <a:off x="1479360" y="0"/>
              <a:ext cx="1916726" cy="6858000"/>
            </a:xfrm>
            <a:custGeom>
              <a:avLst/>
              <a:gdLst>
                <a:gd name="connsiteX0" fmla="*/ 0 w 1916726"/>
                <a:gd name="connsiteY0" fmla="*/ 0 h 6858000"/>
                <a:gd name="connsiteX1" fmla="*/ 26210 w 1916726"/>
                <a:gd name="connsiteY1" fmla="*/ 0 h 6858000"/>
                <a:gd name="connsiteX2" fmla="*/ 125779 w 1916726"/>
                <a:gd name="connsiteY2" fmla="*/ 38855 h 6858000"/>
                <a:gd name="connsiteX3" fmla="*/ 769563 w 1916726"/>
                <a:gd name="connsiteY3" fmla="*/ 453665 h 6858000"/>
                <a:gd name="connsiteX4" fmla="*/ 1534853 w 1916726"/>
                <a:gd name="connsiteY4" fmla="*/ 2156774 h 6858000"/>
                <a:gd name="connsiteX5" fmla="*/ 1247892 w 1916726"/>
                <a:gd name="connsiteY5" fmla="*/ 3298475 h 6858000"/>
                <a:gd name="connsiteX6" fmla="*/ 483665 w 1916726"/>
                <a:gd name="connsiteY6" fmla="*/ 4141885 h 6858000"/>
                <a:gd name="connsiteX7" fmla="*/ 1559619 w 1916726"/>
                <a:gd name="connsiteY7" fmla="*/ 5037724 h 6858000"/>
                <a:gd name="connsiteX8" fmla="*/ 1916726 w 1916726"/>
                <a:gd name="connsiteY8" fmla="*/ 6294215 h 6858000"/>
                <a:gd name="connsiteX9" fmla="*/ 1868164 w 1916726"/>
                <a:gd name="connsiteY9" fmla="*/ 6787936 h 6858000"/>
                <a:gd name="connsiteX10" fmla="*/ 1849802 w 1916726"/>
                <a:gd name="connsiteY10" fmla="*/ 6858000 h 6858000"/>
                <a:gd name="connsiteX11" fmla="*/ 1840504 w 1916726"/>
                <a:gd name="connsiteY11" fmla="*/ 6858000 h 6858000"/>
                <a:gd name="connsiteX12" fmla="*/ 1859018 w 1916726"/>
                <a:gd name="connsiteY12" fmla="*/ 6786987 h 6858000"/>
                <a:gd name="connsiteX13" fmla="*/ 1907281 w 1916726"/>
                <a:gd name="connsiteY13" fmla="*/ 6294406 h 6858000"/>
                <a:gd name="connsiteX14" fmla="*/ 1551618 w 1916726"/>
                <a:gd name="connsiteY14" fmla="*/ 5042930 h 6858000"/>
                <a:gd name="connsiteX15" fmla="*/ 471909 w 1916726"/>
                <a:gd name="connsiteY15" fmla="*/ 4147282 h 6858000"/>
                <a:gd name="connsiteX16" fmla="*/ 463814 w 1916726"/>
                <a:gd name="connsiteY16" fmla="*/ 4143717 h 6858000"/>
                <a:gd name="connsiteX17" fmla="*/ 471235 w 1916726"/>
                <a:gd name="connsiteY17" fmla="*/ 4138802 h 6858000"/>
                <a:gd name="connsiteX18" fmla="*/ 1239701 w 1916726"/>
                <a:gd name="connsiteY18" fmla="*/ 3293945 h 6858000"/>
                <a:gd name="connsiteX19" fmla="*/ 1525506 w 1916726"/>
                <a:gd name="connsiteY19" fmla="*/ 2156871 h 6858000"/>
                <a:gd name="connsiteX20" fmla="*/ 1335002 w 1916726"/>
                <a:gd name="connsiteY20" fmla="*/ 1224791 h 6858000"/>
                <a:gd name="connsiteX21" fmla="*/ 763395 w 1916726"/>
                <a:gd name="connsiteY21" fmla="*/ 460895 h 6858000"/>
                <a:gd name="connsiteX22" fmla="*/ 121825 w 1916726"/>
                <a:gd name="connsiteY22" fmla="*/ 47525 h 6858000"/>
                <a:gd name="connsiteX23" fmla="*/ 0 w 1916726"/>
                <a:gd name="connsiteY23"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16726" h="6858000">
                  <a:moveTo>
                    <a:pt x="0" y="0"/>
                  </a:moveTo>
                  <a:lnTo>
                    <a:pt x="26210" y="0"/>
                  </a:lnTo>
                  <a:lnTo>
                    <a:pt x="125779" y="38855"/>
                  </a:lnTo>
                  <a:cubicBezTo>
                    <a:pt x="364202" y="145522"/>
                    <a:pt x="579132" y="283905"/>
                    <a:pt x="769563" y="453665"/>
                  </a:cubicBezTo>
                  <a:cubicBezTo>
                    <a:pt x="1277379" y="906645"/>
                    <a:pt x="1534853" y="1479615"/>
                    <a:pt x="1534853" y="2156774"/>
                  </a:cubicBezTo>
                  <a:cubicBezTo>
                    <a:pt x="1534853" y="2563201"/>
                    <a:pt x="1438299" y="2947271"/>
                    <a:pt x="1247892" y="3298475"/>
                  </a:cubicBezTo>
                  <a:cubicBezTo>
                    <a:pt x="1058933" y="3647172"/>
                    <a:pt x="801844" y="3930913"/>
                    <a:pt x="483665" y="4141885"/>
                  </a:cubicBezTo>
                  <a:cubicBezTo>
                    <a:pt x="961900" y="4353338"/>
                    <a:pt x="1323825" y="4654715"/>
                    <a:pt x="1559619" y="5037724"/>
                  </a:cubicBezTo>
                  <a:cubicBezTo>
                    <a:pt x="1796565" y="5423238"/>
                    <a:pt x="1916726" y="5845955"/>
                    <a:pt x="1916726" y="6294215"/>
                  </a:cubicBezTo>
                  <a:cubicBezTo>
                    <a:pt x="1916726" y="6465649"/>
                    <a:pt x="1900502" y="6630306"/>
                    <a:pt x="1868164" y="6787936"/>
                  </a:cubicBezTo>
                  <a:lnTo>
                    <a:pt x="1849802" y="6858000"/>
                  </a:lnTo>
                  <a:lnTo>
                    <a:pt x="1840504" y="6858000"/>
                  </a:lnTo>
                  <a:lnTo>
                    <a:pt x="1859018" y="6786987"/>
                  </a:lnTo>
                  <a:cubicBezTo>
                    <a:pt x="1891117" y="6629660"/>
                    <a:pt x="1907281" y="6465093"/>
                    <a:pt x="1907281" y="6294406"/>
                  </a:cubicBezTo>
                  <a:cubicBezTo>
                    <a:pt x="1907281" y="5847982"/>
                    <a:pt x="1787603" y="5426903"/>
                    <a:pt x="1551618" y="5042930"/>
                  </a:cubicBezTo>
                  <a:cubicBezTo>
                    <a:pt x="1315539" y="4659439"/>
                    <a:pt x="952265" y="4358160"/>
                    <a:pt x="471909" y="4147282"/>
                  </a:cubicBezTo>
                  <a:lnTo>
                    <a:pt x="463814" y="4143717"/>
                  </a:lnTo>
                  <a:lnTo>
                    <a:pt x="471235" y="4138802"/>
                  </a:lnTo>
                  <a:cubicBezTo>
                    <a:pt x="791535" y="3928116"/>
                    <a:pt x="1050068" y="3643896"/>
                    <a:pt x="1239701" y="3293945"/>
                  </a:cubicBezTo>
                  <a:cubicBezTo>
                    <a:pt x="1429341" y="2944186"/>
                    <a:pt x="1525506" y="2561660"/>
                    <a:pt x="1525506" y="2156871"/>
                  </a:cubicBezTo>
                  <a:cubicBezTo>
                    <a:pt x="1525506" y="1819735"/>
                    <a:pt x="1461427" y="1506119"/>
                    <a:pt x="1335002" y="1224791"/>
                  </a:cubicBezTo>
                  <a:cubicBezTo>
                    <a:pt x="1208580" y="943462"/>
                    <a:pt x="1016246" y="686517"/>
                    <a:pt x="763395" y="460895"/>
                  </a:cubicBezTo>
                  <a:cubicBezTo>
                    <a:pt x="573652" y="291713"/>
                    <a:pt x="359463" y="153813"/>
                    <a:pt x="121825" y="47525"/>
                  </a:cubicBezTo>
                  <a:lnTo>
                    <a:pt x="0" y="0"/>
                  </a:lnTo>
                  <a:close/>
                </a:path>
              </a:pathLst>
            </a:custGeom>
            <a:grpFill/>
            <a:ln w="2874"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2E6E670F-6542-3648-84BA-3BA3226176FD}"/>
                </a:ext>
              </a:extLst>
            </p:cNvPr>
            <p:cNvSpPr/>
            <p:nvPr userDrawn="1"/>
          </p:nvSpPr>
          <p:spPr>
            <a:xfrm>
              <a:off x="1" y="1490024"/>
              <a:ext cx="1194077" cy="1995618"/>
            </a:xfrm>
            <a:custGeom>
              <a:avLst/>
              <a:gdLst>
                <a:gd name="connsiteX0" fmla="*/ 0 w 1194077"/>
                <a:gd name="connsiteY0" fmla="*/ 0 h 1995618"/>
                <a:gd name="connsiteX1" fmla="*/ 158307 w 1194077"/>
                <a:gd name="connsiteY1" fmla="*/ 0 h 1995618"/>
                <a:gd name="connsiteX2" fmla="*/ 906346 w 1194077"/>
                <a:gd name="connsiteY2" fmla="*/ 294245 h 1995618"/>
                <a:gd name="connsiteX3" fmla="*/ 1194077 w 1194077"/>
                <a:gd name="connsiteY3" fmla="*/ 997811 h 1995618"/>
                <a:gd name="connsiteX4" fmla="*/ 906346 w 1194077"/>
                <a:gd name="connsiteY4" fmla="*/ 1701374 h 1995618"/>
                <a:gd name="connsiteX5" fmla="*/ 158307 w 1194077"/>
                <a:gd name="connsiteY5" fmla="*/ 1995618 h 1995618"/>
                <a:gd name="connsiteX6" fmla="*/ 0 w 1194077"/>
                <a:gd name="connsiteY6" fmla="*/ 1995618 h 1995618"/>
                <a:gd name="connsiteX7" fmla="*/ 0 w 1194077"/>
                <a:gd name="connsiteY7" fmla="*/ 1985982 h 1995618"/>
                <a:gd name="connsiteX8" fmla="*/ 158404 w 1194077"/>
                <a:gd name="connsiteY8" fmla="*/ 1985982 h 1995618"/>
                <a:gd name="connsiteX9" fmla="*/ 899601 w 1194077"/>
                <a:gd name="connsiteY9" fmla="*/ 1694626 h 1995618"/>
                <a:gd name="connsiteX10" fmla="*/ 1184632 w 1194077"/>
                <a:gd name="connsiteY10" fmla="*/ 997811 h 1995618"/>
                <a:gd name="connsiteX11" fmla="*/ 899601 w 1194077"/>
                <a:gd name="connsiteY11" fmla="*/ 300992 h 1995618"/>
                <a:gd name="connsiteX12" fmla="*/ 158404 w 1194077"/>
                <a:gd name="connsiteY12" fmla="*/ 9639 h 1995618"/>
                <a:gd name="connsiteX13" fmla="*/ 0 w 1194077"/>
                <a:gd name="connsiteY13" fmla="*/ 9639 h 1995618"/>
                <a:gd name="connsiteX14" fmla="*/ 0 w 1194077"/>
                <a:gd name="connsiteY14" fmla="*/ 0 h 199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4077" h="1995618">
                  <a:moveTo>
                    <a:pt x="0" y="0"/>
                  </a:moveTo>
                  <a:lnTo>
                    <a:pt x="158307" y="0"/>
                  </a:lnTo>
                  <a:cubicBezTo>
                    <a:pt x="463668" y="0"/>
                    <a:pt x="715359" y="98983"/>
                    <a:pt x="906346" y="294245"/>
                  </a:cubicBezTo>
                  <a:cubicBezTo>
                    <a:pt x="1097329" y="489603"/>
                    <a:pt x="1194077" y="726312"/>
                    <a:pt x="1194077" y="997811"/>
                  </a:cubicBezTo>
                  <a:cubicBezTo>
                    <a:pt x="1194077" y="1269500"/>
                    <a:pt x="1097235" y="1506209"/>
                    <a:pt x="906346" y="1701374"/>
                  </a:cubicBezTo>
                  <a:cubicBezTo>
                    <a:pt x="715553" y="1896639"/>
                    <a:pt x="463862" y="1995618"/>
                    <a:pt x="158307" y="1995618"/>
                  </a:cubicBezTo>
                  <a:lnTo>
                    <a:pt x="0" y="1995618"/>
                  </a:lnTo>
                  <a:lnTo>
                    <a:pt x="0" y="1985982"/>
                  </a:lnTo>
                  <a:lnTo>
                    <a:pt x="158404" y="1985982"/>
                  </a:lnTo>
                  <a:cubicBezTo>
                    <a:pt x="461259" y="1985982"/>
                    <a:pt x="710638" y="1887965"/>
                    <a:pt x="899601" y="1694626"/>
                  </a:cubicBezTo>
                  <a:cubicBezTo>
                    <a:pt x="1088755" y="1501291"/>
                    <a:pt x="1184632" y="1266897"/>
                    <a:pt x="1184632" y="997811"/>
                  </a:cubicBezTo>
                  <a:cubicBezTo>
                    <a:pt x="1184632" y="728912"/>
                    <a:pt x="1088755" y="494522"/>
                    <a:pt x="899601" y="300992"/>
                  </a:cubicBezTo>
                  <a:cubicBezTo>
                    <a:pt x="710447" y="107657"/>
                    <a:pt x="461068" y="9639"/>
                    <a:pt x="158404" y="9639"/>
                  </a:cubicBezTo>
                  <a:lnTo>
                    <a:pt x="0" y="9639"/>
                  </a:lnTo>
                  <a:lnTo>
                    <a:pt x="0" y="0"/>
                  </a:lnTo>
                  <a:close/>
                </a:path>
              </a:pathLst>
            </a:custGeom>
            <a:grpFill/>
            <a:ln w="2874"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47EABE38-9F93-2B4D-8747-CCED9A0E9558}"/>
                </a:ext>
              </a:extLst>
            </p:cNvPr>
            <p:cNvSpPr/>
            <p:nvPr userDrawn="1"/>
          </p:nvSpPr>
          <p:spPr>
            <a:xfrm>
              <a:off x="1" y="5016426"/>
              <a:ext cx="1448753" cy="1841574"/>
            </a:xfrm>
            <a:custGeom>
              <a:avLst/>
              <a:gdLst>
                <a:gd name="connsiteX0" fmla="*/ 0 w 1448753"/>
                <a:gd name="connsiteY0" fmla="*/ 0 h 1841574"/>
                <a:gd name="connsiteX1" fmla="*/ 412886 w 1448753"/>
                <a:gd name="connsiteY1" fmla="*/ 0 h 1841574"/>
                <a:gd name="connsiteX2" fmla="*/ 1160928 w 1448753"/>
                <a:gd name="connsiteY2" fmla="*/ 287882 h 1841574"/>
                <a:gd name="connsiteX3" fmla="*/ 1448753 w 1448753"/>
                <a:gd name="connsiteY3" fmla="*/ 985085 h 1841574"/>
                <a:gd name="connsiteX4" fmla="*/ 1160928 w 1448753"/>
                <a:gd name="connsiteY4" fmla="*/ 1676024 h 1841574"/>
                <a:gd name="connsiteX5" fmla="*/ 1006430 w 1448753"/>
                <a:gd name="connsiteY5" fmla="*/ 1798756 h 1841574"/>
                <a:gd name="connsiteX6" fmla="*/ 930652 w 1448753"/>
                <a:gd name="connsiteY6" fmla="*/ 1841574 h 1841574"/>
                <a:gd name="connsiteX7" fmla="*/ 909517 w 1448753"/>
                <a:gd name="connsiteY7" fmla="*/ 1841574 h 1841574"/>
                <a:gd name="connsiteX8" fmla="*/ 916454 w 1448753"/>
                <a:gd name="connsiteY8" fmla="*/ 1838555 h 1841574"/>
                <a:gd name="connsiteX9" fmla="*/ 1154184 w 1448753"/>
                <a:gd name="connsiteY9" fmla="*/ 1669086 h 1841574"/>
                <a:gd name="connsiteX10" fmla="*/ 1439118 w 1448753"/>
                <a:gd name="connsiteY10" fmla="*/ 985085 h 1841574"/>
                <a:gd name="connsiteX11" fmla="*/ 1154184 w 1448753"/>
                <a:gd name="connsiteY11" fmla="*/ 294629 h 1841574"/>
                <a:gd name="connsiteX12" fmla="*/ 412984 w 1448753"/>
                <a:gd name="connsiteY12" fmla="*/ 9639 h 1841574"/>
                <a:gd name="connsiteX13" fmla="*/ 0 w 1448753"/>
                <a:gd name="connsiteY13" fmla="*/ 9639 h 1841574"/>
                <a:gd name="connsiteX14" fmla="*/ 0 w 1448753"/>
                <a:gd name="connsiteY14" fmla="*/ 0 h 184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48753" h="1841574">
                  <a:moveTo>
                    <a:pt x="0" y="0"/>
                  </a:moveTo>
                  <a:lnTo>
                    <a:pt x="412886" y="0"/>
                  </a:lnTo>
                  <a:cubicBezTo>
                    <a:pt x="718250" y="0"/>
                    <a:pt x="969942" y="96862"/>
                    <a:pt x="1160928" y="287882"/>
                  </a:cubicBezTo>
                  <a:cubicBezTo>
                    <a:pt x="1351912" y="478905"/>
                    <a:pt x="1448753" y="713493"/>
                    <a:pt x="1448753" y="985085"/>
                  </a:cubicBezTo>
                  <a:cubicBezTo>
                    <a:pt x="1448753" y="1256876"/>
                    <a:pt x="1351912" y="1489340"/>
                    <a:pt x="1160928" y="1676024"/>
                  </a:cubicBezTo>
                  <a:cubicBezTo>
                    <a:pt x="1113182" y="1722696"/>
                    <a:pt x="1061647" y="1763621"/>
                    <a:pt x="1006430" y="1798756"/>
                  </a:cubicBezTo>
                  <a:lnTo>
                    <a:pt x="930652" y="1841574"/>
                  </a:lnTo>
                  <a:lnTo>
                    <a:pt x="909517" y="1841574"/>
                  </a:lnTo>
                  <a:lnTo>
                    <a:pt x="916454" y="1838555"/>
                  </a:lnTo>
                  <a:cubicBezTo>
                    <a:pt x="1003953" y="1794979"/>
                    <a:pt x="1083323" y="1738443"/>
                    <a:pt x="1154184" y="1669086"/>
                  </a:cubicBezTo>
                  <a:cubicBezTo>
                    <a:pt x="1343238" y="1484327"/>
                    <a:pt x="1439118" y="1254175"/>
                    <a:pt x="1439118" y="985085"/>
                  </a:cubicBezTo>
                  <a:cubicBezTo>
                    <a:pt x="1439118" y="716093"/>
                    <a:pt x="1343238" y="483820"/>
                    <a:pt x="1154184" y="294629"/>
                  </a:cubicBezTo>
                  <a:cubicBezTo>
                    <a:pt x="965124" y="105532"/>
                    <a:pt x="715748" y="9639"/>
                    <a:pt x="412984" y="9639"/>
                  </a:cubicBezTo>
                  <a:lnTo>
                    <a:pt x="0" y="9639"/>
                  </a:lnTo>
                  <a:lnTo>
                    <a:pt x="0" y="0"/>
                  </a:lnTo>
                  <a:close/>
                </a:path>
              </a:pathLst>
            </a:custGeom>
            <a:grpFill/>
            <a:ln w="2874"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BDA0E913-BB54-1D4C-A21C-C47D0431891C}"/>
              </a:ext>
            </a:extLst>
          </p:cNvPr>
          <p:cNvSpPr>
            <a:spLocks noGrp="1"/>
          </p:cNvSpPr>
          <p:nvPr>
            <p:ph type="title"/>
          </p:nvPr>
        </p:nvSpPr>
        <p:spPr>
          <a:xfrm>
            <a:off x="3814764" y="243360"/>
            <a:ext cx="8072436" cy="1646868"/>
          </a:xfrm>
          <a:prstGeom prst="rect">
            <a:avLst/>
          </a:prstGeom>
        </p:spPr>
        <p:txBody>
          <a:bodyPr anchor="t">
            <a:normAutofit/>
          </a:bodyPr>
          <a:lstStyle>
            <a:lvl1pPr>
              <a:lnSpc>
                <a:spcPct val="100000"/>
              </a:lnSpc>
              <a:defRPr sz="2400"/>
            </a:lvl1pPr>
          </a:lstStyle>
          <a:p>
            <a:r>
              <a:rPr lang="en-GB"/>
              <a:t>Click to edit Master title style</a:t>
            </a:r>
            <a:endParaRPr lang="en-US"/>
          </a:p>
        </p:txBody>
      </p:sp>
      <p:sp>
        <p:nvSpPr>
          <p:cNvPr id="24" name="TextBox 23">
            <a:extLst>
              <a:ext uri="{FF2B5EF4-FFF2-40B4-BE49-F238E27FC236}">
                <a16:creationId xmlns:a16="http://schemas.microsoft.com/office/drawing/2014/main" id="{67C5A97E-47B7-F74F-95B2-9C5F4FC4947B}"/>
              </a:ext>
            </a:extLst>
          </p:cNvPr>
          <p:cNvSpPr txBox="1"/>
          <p:nvPr userDrawn="1"/>
        </p:nvSpPr>
        <p:spPr>
          <a:xfrm>
            <a:off x="184224" y="6417378"/>
            <a:ext cx="9523828" cy="166199"/>
          </a:xfrm>
          <a:prstGeom prst="rect">
            <a:avLst/>
          </a:prstGeom>
          <a:noFill/>
        </p:spPr>
        <p:txBody>
          <a:bodyPr wrap="square" rtlCol="0">
            <a:spAutoFit/>
          </a:bodyPr>
          <a:lstStyle/>
          <a:p>
            <a:r>
              <a:rPr lang="en-GB" sz="480" b="1">
                <a:solidFill>
                  <a:srgbClr val="003D46"/>
                </a:solidFill>
                <a:latin typeface="Arial" panose="020B0604020202020204" pitchFamily="34" charset="0"/>
                <a:cs typeface="Arial" panose="020B0604020202020204" pitchFamily="34" charset="0"/>
              </a:rPr>
              <a:t>All content within this presentation, both physically and intellectual is the exclusive property of </a:t>
            </a:r>
            <a:r>
              <a:rPr lang="en-GB" sz="480" b="1" err="1">
                <a:solidFill>
                  <a:srgbClr val="003D46"/>
                </a:solidFill>
                <a:latin typeface="Arial" panose="020B0604020202020204" pitchFamily="34" charset="0"/>
                <a:cs typeface="Arial" panose="020B0604020202020204" pitchFamily="34" charset="0"/>
              </a:rPr>
              <a:t>Bioiberica</a:t>
            </a:r>
            <a:r>
              <a:rPr lang="en-GB" sz="480" b="1">
                <a:solidFill>
                  <a:srgbClr val="003D46"/>
                </a:solidFill>
                <a:latin typeface="Arial" panose="020B0604020202020204" pitchFamily="34" charset="0"/>
                <a:cs typeface="Arial" panose="020B0604020202020204" pitchFamily="34" charset="0"/>
              </a:rPr>
              <a:t>. This presentation may not be distributed in full or in part to any person or third party without the written permission of </a:t>
            </a:r>
            <a:r>
              <a:rPr lang="en-GB" sz="480" b="1" err="1">
                <a:solidFill>
                  <a:srgbClr val="003D46"/>
                </a:solidFill>
                <a:latin typeface="Arial" panose="020B0604020202020204" pitchFamily="34" charset="0"/>
                <a:cs typeface="Arial" panose="020B0604020202020204" pitchFamily="34" charset="0"/>
              </a:rPr>
              <a:t>Bioiberica</a:t>
            </a:r>
            <a:r>
              <a:rPr lang="en-GB" sz="480" b="1">
                <a:solidFill>
                  <a:srgbClr val="003D46"/>
                </a:solidFill>
                <a:latin typeface="Arial" panose="020B0604020202020204" pitchFamily="34" charset="0"/>
                <a:cs typeface="Arial" panose="020B0604020202020204" pitchFamily="34" charset="0"/>
              </a:rPr>
              <a:t>. ©2022</a:t>
            </a:r>
          </a:p>
        </p:txBody>
      </p:sp>
      <p:cxnSp>
        <p:nvCxnSpPr>
          <p:cNvPr id="25" name="Straight Connector 24">
            <a:extLst>
              <a:ext uri="{FF2B5EF4-FFF2-40B4-BE49-F238E27FC236}">
                <a16:creationId xmlns:a16="http://schemas.microsoft.com/office/drawing/2014/main" id="{7B5475AA-A8A5-0248-AC1D-61A453118DFD}"/>
              </a:ext>
            </a:extLst>
          </p:cNvPr>
          <p:cNvCxnSpPr/>
          <p:nvPr userDrawn="1"/>
        </p:nvCxnSpPr>
        <p:spPr>
          <a:xfrm>
            <a:off x="281354" y="6358597"/>
            <a:ext cx="11605846" cy="0"/>
          </a:xfrm>
          <a:prstGeom prst="line">
            <a:avLst/>
          </a:prstGeom>
          <a:ln w="6350">
            <a:solidFill>
              <a:srgbClr val="003D46"/>
            </a:solidFill>
          </a:ln>
        </p:spPr>
        <p:style>
          <a:lnRef idx="1">
            <a:schemeClr val="accent1"/>
          </a:lnRef>
          <a:fillRef idx="0">
            <a:schemeClr val="accent1"/>
          </a:fillRef>
          <a:effectRef idx="0">
            <a:schemeClr val="accent1"/>
          </a:effectRef>
          <a:fontRef idx="minor">
            <a:schemeClr val="tx1"/>
          </a:fontRef>
        </p:style>
      </p:cxnSp>
      <p:grpSp>
        <p:nvGrpSpPr>
          <p:cNvPr id="26" name="Graphic 7">
            <a:extLst>
              <a:ext uri="{FF2B5EF4-FFF2-40B4-BE49-F238E27FC236}">
                <a16:creationId xmlns:a16="http://schemas.microsoft.com/office/drawing/2014/main" id="{8694CE25-F623-2542-BE51-C6B08D553D2C}"/>
              </a:ext>
            </a:extLst>
          </p:cNvPr>
          <p:cNvGrpSpPr/>
          <p:nvPr userDrawn="1"/>
        </p:nvGrpSpPr>
        <p:grpSpPr>
          <a:xfrm>
            <a:off x="11118683" y="6430454"/>
            <a:ext cx="776190" cy="153123"/>
            <a:chOff x="5980466" y="3405957"/>
            <a:chExt cx="231124" cy="45595"/>
          </a:xfrm>
          <a:solidFill>
            <a:srgbClr val="003D46"/>
          </a:solidFill>
        </p:grpSpPr>
        <p:sp>
          <p:nvSpPr>
            <p:cNvPr id="27" name="Graphic 7">
              <a:extLst>
                <a:ext uri="{FF2B5EF4-FFF2-40B4-BE49-F238E27FC236}">
                  <a16:creationId xmlns:a16="http://schemas.microsoft.com/office/drawing/2014/main" id="{2F2A5734-4AE1-194A-A563-BCF31E60A5BE}"/>
                </a:ext>
              </a:extLst>
            </p:cNvPr>
            <p:cNvSpPr/>
            <p:nvPr/>
          </p:nvSpPr>
          <p:spPr>
            <a:xfrm>
              <a:off x="6038218" y="3416918"/>
              <a:ext cx="19327" cy="28622"/>
            </a:xfrm>
            <a:custGeom>
              <a:avLst/>
              <a:gdLst>
                <a:gd name="connsiteX0" fmla="*/ 14697 w 19327"/>
                <a:gd name="connsiteY0" fmla="*/ 13117 h 28622"/>
                <a:gd name="connsiteX1" fmla="*/ 17602 w 19327"/>
                <a:gd name="connsiteY1" fmla="*/ 7594 h 28622"/>
                <a:gd name="connsiteX2" fmla="*/ 6989 w 19327"/>
                <a:gd name="connsiteY2" fmla="*/ 0 h 28622"/>
                <a:gd name="connsiteX3" fmla="*/ 604 w 19327"/>
                <a:gd name="connsiteY3" fmla="*/ 431 h 28622"/>
                <a:gd name="connsiteX4" fmla="*/ 0 w 19327"/>
                <a:gd name="connsiteY4" fmla="*/ 546 h 28622"/>
                <a:gd name="connsiteX5" fmla="*/ 0 w 19327"/>
                <a:gd name="connsiteY5" fmla="*/ 28076 h 28622"/>
                <a:gd name="connsiteX6" fmla="*/ 661 w 19327"/>
                <a:gd name="connsiteY6" fmla="*/ 28162 h 28622"/>
                <a:gd name="connsiteX7" fmla="*/ 7248 w 19327"/>
                <a:gd name="connsiteY7" fmla="*/ 28623 h 28622"/>
                <a:gd name="connsiteX8" fmla="*/ 19327 w 19327"/>
                <a:gd name="connsiteY8" fmla="*/ 20166 h 28622"/>
                <a:gd name="connsiteX9" fmla="*/ 14697 w 19327"/>
                <a:gd name="connsiteY9" fmla="*/ 13117 h 28622"/>
                <a:gd name="connsiteX10" fmla="*/ 5407 w 19327"/>
                <a:gd name="connsiteY10" fmla="*/ 11363 h 28622"/>
                <a:gd name="connsiteX11" fmla="*/ 5407 w 19327"/>
                <a:gd name="connsiteY11" fmla="*/ 4516 h 28622"/>
                <a:gd name="connsiteX12" fmla="*/ 7363 w 19327"/>
                <a:gd name="connsiteY12" fmla="*/ 4459 h 28622"/>
                <a:gd name="connsiteX13" fmla="*/ 12137 w 19327"/>
                <a:gd name="connsiteY13" fmla="*/ 7824 h 28622"/>
                <a:gd name="connsiteX14" fmla="*/ 7478 w 19327"/>
                <a:gd name="connsiteY14" fmla="*/ 11363 h 28622"/>
                <a:gd name="connsiteX15" fmla="*/ 5407 w 19327"/>
                <a:gd name="connsiteY15" fmla="*/ 11363 h 28622"/>
                <a:gd name="connsiteX16" fmla="*/ 13662 w 19327"/>
                <a:gd name="connsiteY16" fmla="*/ 20022 h 28622"/>
                <a:gd name="connsiteX17" fmla="*/ 7650 w 19327"/>
                <a:gd name="connsiteY17" fmla="*/ 23934 h 28622"/>
                <a:gd name="connsiteX18" fmla="*/ 5407 w 19327"/>
                <a:gd name="connsiteY18" fmla="*/ 23876 h 28622"/>
                <a:gd name="connsiteX19" fmla="*/ 5407 w 19327"/>
                <a:gd name="connsiteY19" fmla="*/ 15994 h 28622"/>
                <a:gd name="connsiteX20" fmla="*/ 7881 w 19327"/>
                <a:gd name="connsiteY20" fmla="*/ 15994 h 28622"/>
                <a:gd name="connsiteX21" fmla="*/ 13662 w 19327"/>
                <a:gd name="connsiteY21" fmla="*/ 20022 h 2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27" h="28622">
                  <a:moveTo>
                    <a:pt x="14697" y="13117"/>
                  </a:moveTo>
                  <a:cubicBezTo>
                    <a:pt x="16250" y="12053"/>
                    <a:pt x="17602" y="10212"/>
                    <a:pt x="17602" y="7594"/>
                  </a:cubicBezTo>
                  <a:cubicBezTo>
                    <a:pt x="17602" y="1323"/>
                    <a:pt x="11821" y="0"/>
                    <a:pt x="6989" y="0"/>
                  </a:cubicBezTo>
                  <a:cubicBezTo>
                    <a:pt x="4429" y="0"/>
                    <a:pt x="1870" y="172"/>
                    <a:pt x="604" y="431"/>
                  </a:cubicBezTo>
                  <a:lnTo>
                    <a:pt x="0" y="546"/>
                  </a:lnTo>
                  <a:lnTo>
                    <a:pt x="0" y="28076"/>
                  </a:lnTo>
                  <a:lnTo>
                    <a:pt x="661" y="28162"/>
                  </a:lnTo>
                  <a:cubicBezTo>
                    <a:pt x="2905" y="28450"/>
                    <a:pt x="5350" y="28623"/>
                    <a:pt x="7248" y="28623"/>
                  </a:cubicBezTo>
                  <a:cubicBezTo>
                    <a:pt x="17774" y="28623"/>
                    <a:pt x="19327" y="23330"/>
                    <a:pt x="19327" y="20166"/>
                  </a:cubicBezTo>
                  <a:cubicBezTo>
                    <a:pt x="19327" y="16771"/>
                    <a:pt x="17602" y="14239"/>
                    <a:pt x="14697" y="13117"/>
                  </a:cubicBezTo>
                  <a:moveTo>
                    <a:pt x="5407" y="11363"/>
                  </a:moveTo>
                  <a:lnTo>
                    <a:pt x="5407" y="4516"/>
                  </a:lnTo>
                  <a:cubicBezTo>
                    <a:pt x="5925" y="4459"/>
                    <a:pt x="6557" y="4459"/>
                    <a:pt x="7363" y="4459"/>
                  </a:cubicBezTo>
                  <a:cubicBezTo>
                    <a:pt x="9549" y="4459"/>
                    <a:pt x="12137" y="5034"/>
                    <a:pt x="12137" y="7824"/>
                  </a:cubicBezTo>
                  <a:cubicBezTo>
                    <a:pt x="12137" y="10212"/>
                    <a:pt x="10613" y="11363"/>
                    <a:pt x="7478" y="11363"/>
                  </a:cubicBezTo>
                  <a:lnTo>
                    <a:pt x="5407" y="11363"/>
                  </a:lnTo>
                  <a:close/>
                  <a:moveTo>
                    <a:pt x="13662" y="20022"/>
                  </a:moveTo>
                  <a:cubicBezTo>
                    <a:pt x="13662" y="21690"/>
                    <a:pt x="13029" y="23934"/>
                    <a:pt x="7650" y="23934"/>
                  </a:cubicBezTo>
                  <a:cubicBezTo>
                    <a:pt x="7104" y="23934"/>
                    <a:pt x="6155" y="23934"/>
                    <a:pt x="5407" y="23876"/>
                  </a:cubicBezTo>
                  <a:lnTo>
                    <a:pt x="5407" y="15994"/>
                  </a:lnTo>
                  <a:lnTo>
                    <a:pt x="7881" y="15994"/>
                  </a:lnTo>
                  <a:cubicBezTo>
                    <a:pt x="13057" y="15965"/>
                    <a:pt x="13662" y="18267"/>
                    <a:pt x="13662" y="20022"/>
                  </a:cubicBezTo>
                </a:path>
              </a:pathLst>
            </a:custGeom>
            <a:grpFill/>
            <a:ln w="2874" cap="flat">
              <a:noFill/>
              <a:prstDash val="solid"/>
              <a:miter/>
            </a:ln>
          </p:spPr>
          <p:txBody>
            <a:bodyPr rtlCol="0" anchor="ctr"/>
            <a:lstStyle/>
            <a:p>
              <a:endParaRPr lang="en-US"/>
            </a:p>
          </p:txBody>
        </p:sp>
        <p:sp>
          <p:nvSpPr>
            <p:cNvPr id="28" name="Graphic 7">
              <a:extLst>
                <a:ext uri="{FF2B5EF4-FFF2-40B4-BE49-F238E27FC236}">
                  <a16:creationId xmlns:a16="http://schemas.microsoft.com/office/drawing/2014/main" id="{BE5AB867-D5BF-9845-B0AA-C6B693329E1E}"/>
                </a:ext>
              </a:extLst>
            </p:cNvPr>
            <p:cNvSpPr/>
            <p:nvPr/>
          </p:nvSpPr>
          <p:spPr>
            <a:xfrm>
              <a:off x="6071092" y="3424426"/>
              <a:ext cx="20017" cy="21114"/>
            </a:xfrm>
            <a:custGeom>
              <a:avLst/>
              <a:gdLst>
                <a:gd name="connsiteX0" fmla="*/ 10009 w 20017"/>
                <a:gd name="connsiteY0" fmla="*/ 0 h 21114"/>
                <a:gd name="connsiteX1" fmla="*/ 0 w 20017"/>
                <a:gd name="connsiteY1" fmla="*/ 10586 h 21114"/>
                <a:gd name="connsiteX2" fmla="*/ 10009 w 20017"/>
                <a:gd name="connsiteY2" fmla="*/ 21115 h 21114"/>
                <a:gd name="connsiteX3" fmla="*/ 20018 w 20017"/>
                <a:gd name="connsiteY3" fmla="*/ 10586 h 21114"/>
                <a:gd name="connsiteX4" fmla="*/ 10009 w 20017"/>
                <a:gd name="connsiteY4" fmla="*/ 0 h 21114"/>
                <a:gd name="connsiteX5" fmla="*/ 14467 w 20017"/>
                <a:gd name="connsiteY5" fmla="*/ 10557 h 21114"/>
                <a:gd name="connsiteX6" fmla="*/ 10009 w 20017"/>
                <a:gd name="connsiteY6" fmla="*/ 16685 h 21114"/>
                <a:gd name="connsiteX7" fmla="*/ 5580 w 20017"/>
                <a:gd name="connsiteY7" fmla="*/ 10557 h 21114"/>
                <a:gd name="connsiteX8" fmla="*/ 10009 w 20017"/>
                <a:gd name="connsiteY8" fmla="*/ 4459 h 21114"/>
                <a:gd name="connsiteX9" fmla="*/ 14467 w 20017"/>
                <a:gd name="connsiteY9" fmla="*/ 10557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017" h="21114">
                  <a:moveTo>
                    <a:pt x="10009" y="0"/>
                  </a:moveTo>
                  <a:cubicBezTo>
                    <a:pt x="3825" y="0"/>
                    <a:pt x="0" y="4056"/>
                    <a:pt x="0" y="10586"/>
                  </a:cubicBezTo>
                  <a:cubicBezTo>
                    <a:pt x="0" y="17087"/>
                    <a:pt x="3825" y="21115"/>
                    <a:pt x="10009" y="21115"/>
                  </a:cubicBezTo>
                  <a:cubicBezTo>
                    <a:pt x="16164" y="21115"/>
                    <a:pt x="20018" y="17087"/>
                    <a:pt x="20018" y="10586"/>
                  </a:cubicBezTo>
                  <a:cubicBezTo>
                    <a:pt x="20018" y="4056"/>
                    <a:pt x="16164" y="0"/>
                    <a:pt x="10009" y="0"/>
                  </a:cubicBezTo>
                  <a:moveTo>
                    <a:pt x="14467" y="10557"/>
                  </a:moveTo>
                  <a:cubicBezTo>
                    <a:pt x="14467" y="14671"/>
                    <a:pt x="13000" y="16685"/>
                    <a:pt x="10009" y="16685"/>
                  </a:cubicBezTo>
                  <a:cubicBezTo>
                    <a:pt x="7047" y="16685"/>
                    <a:pt x="5580" y="14671"/>
                    <a:pt x="5580" y="10557"/>
                  </a:cubicBezTo>
                  <a:cubicBezTo>
                    <a:pt x="5580" y="6444"/>
                    <a:pt x="7018" y="4459"/>
                    <a:pt x="10009" y="4459"/>
                  </a:cubicBezTo>
                  <a:cubicBezTo>
                    <a:pt x="13000" y="4459"/>
                    <a:pt x="14467" y="6473"/>
                    <a:pt x="14467" y="10557"/>
                  </a:cubicBezTo>
                </a:path>
              </a:pathLst>
            </a:custGeom>
            <a:grpFill/>
            <a:ln w="2874" cap="flat">
              <a:noFill/>
              <a:prstDash val="solid"/>
              <a:miter/>
            </a:ln>
          </p:spPr>
          <p:txBody>
            <a:bodyPr rtlCol="0" anchor="ctr"/>
            <a:lstStyle/>
            <a:p>
              <a:endParaRPr lang="en-US"/>
            </a:p>
          </p:txBody>
        </p:sp>
        <p:sp>
          <p:nvSpPr>
            <p:cNvPr id="29" name="Graphic 7">
              <a:extLst>
                <a:ext uri="{FF2B5EF4-FFF2-40B4-BE49-F238E27FC236}">
                  <a16:creationId xmlns:a16="http://schemas.microsoft.com/office/drawing/2014/main" id="{0468F17D-2532-D343-BC4B-8678FEFD130D}"/>
                </a:ext>
              </a:extLst>
            </p:cNvPr>
            <p:cNvSpPr/>
            <p:nvPr/>
          </p:nvSpPr>
          <p:spPr>
            <a:xfrm>
              <a:off x="6106037" y="3416284"/>
              <a:ext cx="19212" cy="29255"/>
            </a:xfrm>
            <a:custGeom>
              <a:avLst/>
              <a:gdLst>
                <a:gd name="connsiteX0" fmla="*/ 10325 w 19212"/>
                <a:gd name="connsiteY0" fmla="*/ 8141 h 29255"/>
                <a:gd name="connsiteX1" fmla="*/ 5378 w 19212"/>
                <a:gd name="connsiteY1" fmla="*/ 9694 h 29255"/>
                <a:gd name="connsiteX2" fmla="*/ 5378 w 19212"/>
                <a:gd name="connsiteY2" fmla="*/ 288 h 29255"/>
                <a:gd name="connsiteX3" fmla="*/ 4746 w 19212"/>
                <a:gd name="connsiteY3" fmla="*/ 173 h 29255"/>
                <a:gd name="connsiteX4" fmla="*/ 2675 w 19212"/>
                <a:gd name="connsiteY4" fmla="*/ 0 h 29255"/>
                <a:gd name="connsiteX5" fmla="*/ 633 w 19212"/>
                <a:gd name="connsiteY5" fmla="*/ 173 h 29255"/>
                <a:gd name="connsiteX6" fmla="*/ 0 w 19212"/>
                <a:gd name="connsiteY6" fmla="*/ 288 h 29255"/>
                <a:gd name="connsiteX7" fmla="*/ 0 w 19212"/>
                <a:gd name="connsiteY7" fmla="*/ 28019 h 29255"/>
                <a:gd name="connsiteX8" fmla="*/ 518 w 19212"/>
                <a:gd name="connsiteY8" fmla="*/ 28192 h 29255"/>
                <a:gd name="connsiteX9" fmla="*/ 7277 w 19212"/>
                <a:gd name="connsiteY9" fmla="*/ 29256 h 29255"/>
                <a:gd name="connsiteX10" fmla="*/ 19213 w 19212"/>
                <a:gd name="connsiteY10" fmla="*/ 18238 h 29255"/>
                <a:gd name="connsiteX11" fmla="*/ 10325 w 19212"/>
                <a:gd name="connsiteY11" fmla="*/ 8141 h 29255"/>
                <a:gd name="connsiteX12" fmla="*/ 13662 w 19212"/>
                <a:gd name="connsiteY12" fmla="*/ 18382 h 29255"/>
                <a:gd name="connsiteX13" fmla="*/ 7737 w 19212"/>
                <a:gd name="connsiteY13" fmla="*/ 24653 h 29255"/>
                <a:gd name="connsiteX14" fmla="*/ 5378 w 19212"/>
                <a:gd name="connsiteY14" fmla="*/ 24423 h 29255"/>
                <a:gd name="connsiteX15" fmla="*/ 5378 w 19212"/>
                <a:gd name="connsiteY15" fmla="*/ 17174 h 29255"/>
                <a:gd name="connsiteX16" fmla="*/ 9606 w 19212"/>
                <a:gd name="connsiteY16" fmla="*/ 12744 h 29255"/>
                <a:gd name="connsiteX17" fmla="*/ 13662 w 19212"/>
                <a:gd name="connsiteY17" fmla="*/ 18382 h 29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212" h="29255">
                  <a:moveTo>
                    <a:pt x="10325" y="8141"/>
                  </a:moveTo>
                  <a:cubicBezTo>
                    <a:pt x="8427" y="8141"/>
                    <a:pt x="6673" y="8688"/>
                    <a:pt x="5378" y="9694"/>
                  </a:cubicBezTo>
                  <a:lnTo>
                    <a:pt x="5378" y="288"/>
                  </a:lnTo>
                  <a:lnTo>
                    <a:pt x="4746" y="173"/>
                  </a:lnTo>
                  <a:cubicBezTo>
                    <a:pt x="3969" y="29"/>
                    <a:pt x="3049" y="0"/>
                    <a:pt x="2675" y="0"/>
                  </a:cubicBezTo>
                  <a:cubicBezTo>
                    <a:pt x="2330" y="0"/>
                    <a:pt x="1409" y="29"/>
                    <a:pt x="633" y="173"/>
                  </a:cubicBezTo>
                  <a:lnTo>
                    <a:pt x="0" y="288"/>
                  </a:lnTo>
                  <a:lnTo>
                    <a:pt x="0" y="28019"/>
                  </a:lnTo>
                  <a:lnTo>
                    <a:pt x="518" y="28192"/>
                  </a:lnTo>
                  <a:cubicBezTo>
                    <a:pt x="2013" y="28681"/>
                    <a:pt x="4659" y="29256"/>
                    <a:pt x="7277" y="29256"/>
                  </a:cubicBezTo>
                  <a:cubicBezTo>
                    <a:pt x="14870" y="29256"/>
                    <a:pt x="19213" y="25229"/>
                    <a:pt x="19213" y="18238"/>
                  </a:cubicBezTo>
                  <a:cubicBezTo>
                    <a:pt x="19241" y="11823"/>
                    <a:pt x="15991" y="8141"/>
                    <a:pt x="10325" y="8141"/>
                  </a:cubicBezTo>
                  <a:moveTo>
                    <a:pt x="13662" y="18382"/>
                  </a:moveTo>
                  <a:cubicBezTo>
                    <a:pt x="13662" y="22438"/>
                    <a:pt x="11562" y="24653"/>
                    <a:pt x="7737" y="24653"/>
                  </a:cubicBezTo>
                  <a:cubicBezTo>
                    <a:pt x="6845" y="24653"/>
                    <a:pt x="6040" y="24567"/>
                    <a:pt x="5378" y="24423"/>
                  </a:cubicBezTo>
                  <a:lnTo>
                    <a:pt x="5378" y="17174"/>
                  </a:lnTo>
                  <a:cubicBezTo>
                    <a:pt x="5378" y="13060"/>
                    <a:pt x="8600" y="12744"/>
                    <a:pt x="9606" y="12744"/>
                  </a:cubicBezTo>
                  <a:cubicBezTo>
                    <a:pt x="11476" y="12744"/>
                    <a:pt x="13662" y="13405"/>
                    <a:pt x="13662" y="18382"/>
                  </a:cubicBezTo>
                </a:path>
              </a:pathLst>
            </a:custGeom>
            <a:grpFill/>
            <a:ln w="2874" cap="flat">
              <a:noFill/>
              <a:prstDash val="solid"/>
              <a:miter/>
            </a:ln>
          </p:spPr>
          <p:txBody>
            <a:bodyPr rtlCol="0" anchor="ctr"/>
            <a:lstStyle/>
            <a:p>
              <a:endParaRPr lang="en-US"/>
            </a:p>
          </p:txBody>
        </p:sp>
        <p:sp>
          <p:nvSpPr>
            <p:cNvPr id="30" name="Graphic 7">
              <a:extLst>
                <a:ext uri="{FF2B5EF4-FFF2-40B4-BE49-F238E27FC236}">
                  <a16:creationId xmlns:a16="http://schemas.microsoft.com/office/drawing/2014/main" id="{E374A988-802E-F94A-8183-25CFCFB91F4F}"/>
                </a:ext>
              </a:extLst>
            </p:cNvPr>
            <p:cNvSpPr/>
            <p:nvPr/>
          </p:nvSpPr>
          <p:spPr>
            <a:xfrm>
              <a:off x="6128384" y="3424426"/>
              <a:ext cx="19212" cy="21085"/>
            </a:xfrm>
            <a:custGeom>
              <a:avLst/>
              <a:gdLst>
                <a:gd name="connsiteX0" fmla="*/ 10124 w 19212"/>
                <a:gd name="connsiteY0" fmla="*/ 0 h 21085"/>
                <a:gd name="connsiteX1" fmla="*/ 0 w 19212"/>
                <a:gd name="connsiteY1" fmla="*/ 10672 h 21085"/>
                <a:gd name="connsiteX2" fmla="*/ 11015 w 19212"/>
                <a:gd name="connsiteY2" fmla="*/ 21086 h 21085"/>
                <a:gd name="connsiteX3" fmla="*/ 17487 w 19212"/>
                <a:gd name="connsiteY3" fmla="*/ 19993 h 21085"/>
                <a:gd name="connsiteX4" fmla="*/ 17976 w 19212"/>
                <a:gd name="connsiteY4" fmla="*/ 19792 h 21085"/>
                <a:gd name="connsiteX5" fmla="*/ 17947 w 19212"/>
                <a:gd name="connsiteY5" fmla="*/ 19274 h 21085"/>
                <a:gd name="connsiteX6" fmla="*/ 17113 w 19212"/>
                <a:gd name="connsiteY6" fmla="*/ 16052 h 21085"/>
                <a:gd name="connsiteX7" fmla="*/ 16796 w 19212"/>
                <a:gd name="connsiteY7" fmla="*/ 15505 h 21085"/>
                <a:gd name="connsiteX8" fmla="*/ 16193 w 19212"/>
                <a:gd name="connsiteY8" fmla="*/ 15735 h 21085"/>
                <a:gd name="connsiteX9" fmla="*/ 11246 w 19212"/>
                <a:gd name="connsiteY9" fmla="*/ 16598 h 21085"/>
                <a:gd name="connsiteX10" fmla="*/ 5637 w 19212"/>
                <a:gd name="connsiteY10" fmla="*/ 12197 h 21085"/>
                <a:gd name="connsiteX11" fmla="*/ 19040 w 19212"/>
                <a:gd name="connsiteY11" fmla="*/ 12197 h 21085"/>
                <a:gd name="connsiteX12" fmla="*/ 19126 w 19212"/>
                <a:gd name="connsiteY12" fmla="*/ 11075 h 21085"/>
                <a:gd name="connsiteX13" fmla="*/ 19212 w 19212"/>
                <a:gd name="connsiteY13" fmla="*/ 9378 h 21085"/>
                <a:gd name="connsiteX14" fmla="*/ 10124 w 19212"/>
                <a:gd name="connsiteY14" fmla="*/ 0 h 21085"/>
                <a:gd name="connsiteX15" fmla="*/ 10009 w 19212"/>
                <a:gd name="connsiteY15" fmla="*/ 4401 h 21085"/>
                <a:gd name="connsiteX16" fmla="*/ 13834 w 19212"/>
                <a:gd name="connsiteY16" fmla="*/ 7997 h 21085"/>
                <a:gd name="connsiteX17" fmla="*/ 5752 w 19212"/>
                <a:gd name="connsiteY17" fmla="*/ 7997 h 21085"/>
                <a:gd name="connsiteX18" fmla="*/ 10009 w 19212"/>
                <a:gd name="connsiteY18" fmla="*/ 4401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212" h="21085">
                  <a:moveTo>
                    <a:pt x="10124" y="0"/>
                  </a:moveTo>
                  <a:cubicBezTo>
                    <a:pt x="3883" y="0"/>
                    <a:pt x="0" y="4085"/>
                    <a:pt x="0" y="10672"/>
                  </a:cubicBezTo>
                  <a:cubicBezTo>
                    <a:pt x="0" y="17404"/>
                    <a:pt x="3911" y="21086"/>
                    <a:pt x="11015" y="21086"/>
                  </a:cubicBezTo>
                  <a:cubicBezTo>
                    <a:pt x="13604" y="21086"/>
                    <a:pt x="15703" y="20741"/>
                    <a:pt x="17487" y="19993"/>
                  </a:cubicBezTo>
                  <a:lnTo>
                    <a:pt x="17976" y="19792"/>
                  </a:lnTo>
                  <a:lnTo>
                    <a:pt x="17947" y="19274"/>
                  </a:lnTo>
                  <a:cubicBezTo>
                    <a:pt x="17889" y="18094"/>
                    <a:pt x="17573" y="16857"/>
                    <a:pt x="17113" y="16052"/>
                  </a:cubicBezTo>
                  <a:lnTo>
                    <a:pt x="16796" y="15505"/>
                  </a:lnTo>
                  <a:lnTo>
                    <a:pt x="16193" y="15735"/>
                  </a:lnTo>
                  <a:cubicBezTo>
                    <a:pt x="14668" y="16311"/>
                    <a:pt x="13000" y="16598"/>
                    <a:pt x="11246" y="16598"/>
                  </a:cubicBezTo>
                  <a:cubicBezTo>
                    <a:pt x="7708" y="16598"/>
                    <a:pt x="5982" y="15246"/>
                    <a:pt x="5637" y="12197"/>
                  </a:cubicBezTo>
                  <a:lnTo>
                    <a:pt x="19040" y="12197"/>
                  </a:lnTo>
                  <a:lnTo>
                    <a:pt x="19126" y="11075"/>
                  </a:lnTo>
                  <a:cubicBezTo>
                    <a:pt x="19155" y="10586"/>
                    <a:pt x="19212" y="9953"/>
                    <a:pt x="19212" y="9378"/>
                  </a:cubicBezTo>
                  <a:cubicBezTo>
                    <a:pt x="19212" y="3682"/>
                    <a:pt x="15646" y="0"/>
                    <a:pt x="10124" y="0"/>
                  </a:cubicBezTo>
                  <a:moveTo>
                    <a:pt x="10009" y="4401"/>
                  </a:moveTo>
                  <a:cubicBezTo>
                    <a:pt x="12971" y="4401"/>
                    <a:pt x="13690" y="6703"/>
                    <a:pt x="13834" y="7997"/>
                  </a:cubicBezTo>
                  <a:lnTo>
                    <a:pt x="5752" y="7997"/>
                  </a:lnTo>
                  <a:cubicBezTo>
                    <a:pt x="6270" y="5581"/>
                    <a:pt x="7651" y="4401"/>
                    <a:pt x="10009" y="4401"/>
                  </a:cubicBezTo>
                </a:path>
              </a:pathLst>
            </a:custGeom>
            <a:grpFill/>
            <a:ln w="2874" cap="flat">
              <a:noFill/>
              <a:prstDash val="solid"/>
              <a:miter/>
            </a:ln>
          </p:spPr>
          <p:txBody>
            <a:bodyPr rtlCol="0" anchor="ctr"/>
            <a:lstStyle/>
            <a:p>
              <a:endParaRPr lang="en-US"/>
            </a:p>
          </p:txBody>
        </p:sp>
        <p:sp>
          <p:nvSpPr>
            <p:cNvPr id="31" name="Graphic 7">
              <a:extLst>
                <a:ext uri="{FF2B5EF4-FFF2-40B4-BE49-F238E27FC236}">
                  <a16:creationId xmlns:a16="http://schemas.microsoft.com/office/drawing/2014/main" id="{33D0D33A-00C8-B548-AAB2-55B556794380}"/>
                </a:ext>
              </a:extLst>
            </p:cNvPr>
            <p:cNvSpPr/>
            <p:nvPr/>
          </p:nvSpPr>
          <p:spPr>
            <a:xfrm>
              <a:off x="6151307" y="3424684"/>
              <a:ext cx="12051" cy="20539"/>
            </a:xfrm>
            <a:custGeom>
              <a:avLst/>
              <a:gdLst>
                <a:gd name="connsiteX0" fmla="*/ 11735 w 12051"/>
                <a:gd name="connsiteY0" fmla="*/ 201 h 20539"/>
                <a:gd name="connsiteX1" fmla="*/ 11217 w 12051"/>
                <a:gd name="connsiteY1" fmla="*/ 144 h 20539"/>
                <a:gd name="connsiteX2" fmla="*/ 9923 w 12051"/>
                <a:gd name="connsiteY2" fmla="*/ 58 h 20539"/>
                <a:gd name="connsiteX3" fmla="*/ 4947 w 12051"/>
                <a:gd name="connsiteY3" fmla="*/ 1985 h 20539"/>
                <a:gd name="connsiteX4" fmla="*/ 4746 w 12051"/>
                <a:gd name="connsiteY4" fmla="*/ 777 h 20539"/>
                <a:gd name="connsiteX5" fmla="*/ 4659 w 12051"/>
                <a:gd name="connsiteY5" fmla="*/ 288 h 20539"/>
                <a:gd name="connsiteX6" fmla="*/ 4171 w 12051"/>
                <a:gd name="connsiteY6" fmla="*/ 173 h 20539"/>
                <a:gd name="connsiteX7" fmla="*/ 2387 w 12051"/>
                <a:gd name="connsiteY7" fmla="*/ 0 h 20539"/>
                <a:gd name="connsiteX8" fmla="*/ 633 w 12051"/>
                <a:gd name="connsiteY8" fmla="*/ 173 h 20539"/>
                <a:gd name="connsiteX9" fmla="*/ 0 w 12051"/>
                <a:gd name="connsiteY9" fmla="*/ 288 h 20539"/>
                <a:gd name="connsiteX10" fmla="*/ 0 w 12051"/>
                <a:gd name="connsiteY10" fmla="*/ 20281 h 20539"/>
                <a:gd name="connsiteX11" fmla="*/ 633 w 12051"/>
                <a:gd name="connsiteY11" fmla="*/ 20396 h 20539"/>
                <a:gd name="connsiteX12" fmla="*/ 2704 w 12051"/>
                <a:gd name="connsiteY12" fmla="*/ 20540 h 20539"/>
                <a:gd name="connsiteX13" fmla="*/ 4746 w 12051"/>
                <a:gd name="connsiteY13" fmla="*/ 20367 h 20539"/>
                <a:gd name="connsiteX14" fmla="*/ 5378 w 12051"/>
                <a:gd name="connsiteY14" fmla="*/ 20252 h 20539"/>
                <a:gd name="connsiteX15" fmla="*/ 5378 w 12051"/>
                <a:gd name="connsiteY15" fmla="*/ 10327 h 20539"/>
                <a:gd name="connsiteX16" fmla="*/ 9951 w 12051"/>
                <a:gd name="connsiteY16" fmla="*/ 4861 h 20539"/>
                <a:gd name="connsiteX17" fmla="*/ 10354 w 12051"/>
                <a:gd name="connsiteY17" fmla="*/ 4861 h 20539"/>
                <a:gd name="connsiteX18" fmla="*/ 10929 w 12051"/>
                <a:gd name="connsiteY18" fmla="*/ 4919 h 20539"/>
                <a:gd name="connsiteX19" fmla="*/ 11706 w 12051"/>
                <a:gd name="connsiteY19" fmla="*/ 5121 h 20539"/>
                <a:gd name="connsiteX20" fmla="*/ 11850 w 12051"/>
                <a:gd name="connsiteY20" fmla="*/ 4344 h 20539"/>
                <a:gd name="connsiteX21" fmla="*/ 12051 w 12051"/>
                <a:gd name="connsiteY21" fmla="*/ 2359 h 20539"/>
                <a:gd name="connsiteX22" fmla="*/ 11878 w 12051"/>
                <a:gd name="connsiteY22" fmla="*/ 719 h 20539"/>
                <a:gd name="connsiteX23" fmla="*/ 11735 w 12051"/>
                <a:gd name="connsiteY23" fmla="*/ 201 h 2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51" h="20539">
                  <a:moveTo>
                    <a:pt x="11735" y="201"/>
                  </a:moveTo>
                  <a:lnTo>
                    <a:pt x="11217" y="144"/>
                  </a:lnTo>
                  <a:cubicBezTo>
                    <a:pt x="10901" y="115"/>
                    <a:pt x="10383" y="58"/>
                    <a:pt x="9923" y="58"/>
                  </a:cubicBezTo>
                  <a:cubicBezTo>
                    <a:pt x="7967" y="58"/>
                    <a:pt x="6299" y="690"/>
                    <a:pt x="4947" y="1985"/>
                  </a:cubicBezTo>
                  <a:cubicBezTo>
                    <a:pt x="4890" y="1496"/>
                    <a:pt x="4803" y="1064"/>
                    <a:pt x="4746" y="777"/>
                  </a:cubicBezTo>
                  <a:lnTo>
                    <a:pt x="4659" y="288"/>
                  </a:lnTo>
                  <a:lnTo>
                    <a:pt x="4171" y="173"/>
                  </a:lnTo>
                  <a:cubicBezTo>
                    <a:pt x="3710" y="58"/>
                    <a:pt x="3106" y="0"/>
                    <a:pt x="2387" y="0"/>
                  </a:cubicBezTo>
                  <a:cubicBezTo>
                    <a:pt x="1726" y="0"/>
                    <a:pt x="1208" y="58"/>
                    <a:pt x="633" y="173"/>
                  </a:cubicBezTo>
                  <a:lnTo>
                    <a:pt x="0" y="288"/>
                  </a:lnTo>
                  <a:lnTo>
                    <a:pt x="0" y="20281"/>
                  </a:lnTo>
                  <a:lnTo>
                    <a:pt x="633" y="20396"/>
                  </a:lnTo>
                  <a:cubicBezTo>
                    <a:pt x="1409" y="20540"/>
                    <a:pt x="2272" y="20540"/>
                    <a:pt x="2704" y="20540"/>
                  </a:cubicBezTo>
                  <a:cubicBezTo>
                    <a:pt x="3164" y="20540"/>
                    <a:pt x="4027" y="20511"/>
                    <a:pt x="4746" y="20367"/>
                  </a:cubicBezTo>
                  <a:lnTo>
                    <a:pt x="5378" y="20252"/>
                  </a:lnTo>
                  <a:lnTo>
                    <a:pt x="5378" y="10327"/>
                  </a:lnTo>
                  <a:cubicBezTo>
                    <a:pt x="5378" y="6588"/>
                    <a:pt x="6845" y="4861"/>
                    <a:pt x="9951" y="4861"/>
                  </a:cubicBezTo>
                  <a:lnTo>
                    <a:pt x="10354" y="4861"/>
                  </a:lnTo>
                  <a:cubicBezTo>
                    <a:pt x="10440" y="4861"/>
                    <a:pt x="10699" y="4861"/>
                    <a:pt x="10929" y="4919"/>
                  </a:cubicBezTo>
                  <a:lnTo>
                    <a:pt x="11706" y="5121"/>
                  </a:lnTo>
                  <a:lnTo>
                    <a:pt x="11850" y="4344"/>
                  </a:lnTo>
                  <a:cubicBezTo>
                    <a:pt x="11994" y="3682"/>
                    <a:pt x="12051" y="2963"/>
                    <a:pt x="12051" y="2359"/>
                  </a:cubicBezTo>
                  <a:cubicBezTo>
                    <a:pt x="12051" y="1697"/>
                    <a:pt x="11994" y="1180"/>
                    <a:pt x="11878" y="719"/>
                  </a:cubicBezTo>
                  <a:lnTo>
                    <a:pt x="11735" y="201"/>
                  </a:lnTo>
                  <a:close/>
                </a:path>
              </a:pathLst>
            </a:custGeom>
            <a:grpFill/>
            <a:ln w="2874" cap="flat">
              <a:noFill/>
              <a:prstDash val="solid"/>
              <a:miter/>
            </a:ln>
          </p:spPr>
          <p:txBody>
            <a:bodyPr rtlCol="0" anchor="ctr"/>
            <a:lstStyle/>
            <a:p>
              <a:endParaRPr lang="en-US"/>
            </a:p>
          </p:txBody>
        </p:sp>
        <p:sp>
          <p:nvSpPr>
            <p:cNvPr id="32" name="Graphic 7">
              <a:extLst>
                <a:ext uri="{FF2B5EF4-FFF2-40B4-BE49-F238E27FC236}">
                  <a16:creationId xmlns:a16="http://schemas.microsoft.com/office/drawing/2014/main" id="{254C69FC-E37D-A044-82B4-1F4E7B10D413}"/>
                </a:ext>
              </a:extLst>
            </p:cNvPr>
            <p:cNvSpPr/>
            <p:nvPr/>
          </p:nvSpPr>
          <p:spPr>
            <a:xfrm>
              <a:off x="6175610" y="3424454"/>
              <a:ext cx="16738" cy="21114"/>
            </a:xfrm>
            <a:custGeom>
              <a:avLst/>
              <a:gdLst>
                <a:gd name="connsiteX0" fmla="*/ 15819 w 16738"/>
                <a:gd name="connsiteY0" fmla="*/ 16225 h 21114"/>
                <a:gd name="connsiteX1" fmla="*/ 15502 w 16738"/>
                <a:gd name="connsiteY1" fmla="*/ 15707 h 21114"/>
                <a:gd name="connsiteX2" fmla="*/ 14927 w 16738"/>
                <a:gd name="connsiteY2" fmla="*/ 15908 h 21114"/>
                <a:gd name="connsiteX3" fmla="*/ 11044 w 16738"/>
                <a:gd name="connsiteY3" fmla="*/ 16512 h 21114"/>
                <a:gd name="connsiteX4" fmla="*/ 5579 w 16738"/>
                <a:gd name="connsiteY4" fmla="*/ 10528 h 21114"/>
                <a:gd name="connsiteX5" fmla="*/ 10728 w 16738"/>
                <a:gd name="connsiteY5" fmla="*/ 4516 h 21114"/>
                <a:gd name="connsiteX6" fmla="*/ 14812 w 16738"/>
                <a:gd name="connsiteY6" fmla="*/ 5091 h 21114"/>
                <a:gd name="connsiteX7" fmla="*/ 15416 w 16738"/>
                <a:gd name="connsiteY7" fmla="*/ 5293 h 21114"/>
                <a:gd name="connsiteX8" fmla="*/ 15703 w 16738"/>
                <a:gd name="connsiteY8" fmla="*/ 4718 h 21114"/>
                <a:gd name="connsiteX9" fmla="*/ 16451 w 16738"/>
                <a:gd name="connsiteY9" fmla="*/ 1496 h 21114"/>
                <a:gd name="connsiteX10" fmla="*/ 16451 w 16738"/>
                <a:gd name="connsiteY10" fmla="*/ 978 h 21114"/>
                <a:gd name="connsiteX11" fmla="*/ 15962 w 16738"/>
                <a:gd name="connsiteY11" fmla="*/ 805 h 21114"/>
                <a:gd name="connsiteX12" fmla="*/ 10469 w 16738"/>
                <a:gd name="connsiteY12" fmla="*/ 0 h 21114"/>
                <a:gd name="connsiteX13" fmla="*/ 0 w 16738"/>
                <a:gd name="connsiteY13" fmla="*/ 10586 h 21114"/>
                <a:gd name="connsiteX14" fmla="*/ 10728 w 16738"/>
                <a:gd name="connsiteY14" fmla="*/ 21115 h 21114"/>
                <a:gd name="connsiteX15" fmla="*/ 16221 w 16738"/>
                <a:gd name="connsiteY15" fmla="*/ 20223 h 21114"/>
                <a:gd name="connsiteX16" fmla="*/ 16739 w 16738"/>
                <a:gd name="connsiteY16" fmla="*/ 20022 h 21114"/>
                <a:gd name="connsiteX17" fmla="*/ 16710 w 16738"/>
                <a:gd name="connsiteY17" fmla="*/ 19475 h 21114"/>
                <a:gd name="connsiteX18" fmla="*/ 15819 w 16738"/>
                <a:gd name="connsiteY18" fmla="*/ 16225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738" h="21114">
                  <a:moveTo>
                    <a:pt x="15819" y="16225"/>
                  </a:moveTo>
                  <a:lnTo>
                    <a:pt x="15502" y="15707"/>
                  </a:lnTo>
                  <a:lnTo>
                    <a:pt x="14927" y="15908"/>
                  </a:lnTo>
                  <a:cubicBezTo>
                    <a:pt x="13690" y="16339"/>
                    <a:pt x="12540" y="16512"/>
                    <a:pt x="11044" y="16512"/>
                  </a:cubicBezTo>
                  <a:cubicBezTo>
                    <a:pt x="7363" y="16512"/>
                    <a:pt x="5579" y="14556"/>
                    <a:pt x="5579" y="10528"/>
                  </a:cubicBezTo>
                  <a:cubicBezTo>
                    <a:pt x="5579" y="7767"/>
                    <a:pt x="6471" y="4516"/>
                    <a:pt x="10728" y="4516"/>
                  </a:cubicBezTo>
                  <a:cubicBezTo>
                    <a:pt x="12223" y="4516"/>
                    <a:pt x="13575" y="4718"/>
                    <a:pt x="14812" y="5091"/>
                  </a:cubicBezTo>
                  <a:lnTo>
                    <a:pt x="15416" y="5293"/>
                  </a:lnTo>
                  <a:lnTo>
                    <a:pt x="15703" y="4718"/>
                  </a:lnTo>
                  <a:cubicBezTo>
                    <a:pt x="16221" y="3711"/>
                    <a:pt x="16451" y="2359"/>
                    <a:pt x="16451" y="1496"/>
                  </a:cubicBezTo>
                  <a:lnTo>
                    <a:pt x="16451" y="978"/>
                  </a:lnTo>
                  <a:lnTo>
                    <a:pt x="15962" y="805"/>
                  </a:lnTo>
                  <a:cubicBezTo>
                    <a:pt x="14409" y="230"/>
                    <a:pt x="12770" y="0"/>
                    <a:pt x="10469" y="0"/>
                  </a:cubicBezTo>
                  <a:cubicBezTo>
                    <a:pt x="4113" y="0"/>
                    <a:pt x="0" y="4142"/>
                    <a:pt x="0" y="10586"/>
                  </a:cubicBezTo>
                  <a:cubicBezTo>
                    <a:pt x="0" y="17289"/>
                    <a:pt x="3911" y="21115"/>
                    <a:pt x="10728" y="21115"/>
                  </a:cubicBezTo>
                  <a:cubicBezTo>
                    <a:pt x="12741" y="21115"/>
                    <a:pt x="14582" y="20827"/>
                    <a:pt x="16221" y="20223"/>
                  </a:cubicBezTo>
                  <a:lnTo>
                    <a:pt x="16739" y="20022"/>
                  </a:lnTo>
                  <a:lnTo>
                    <a:pt x="16710" y="19475"/>
                  </a:lnTo>
                  <a:cubicBezTo>
                    <a:pt x="16681" y="18324"/>
                    <a:pt x="16336" y="17087"/>
                    <a:pt x="15819" y="16225"/>
                  </a:cubicBezTo>
                </a:path>
              </a:pathLst>
            </a:custGeom>
            <a:grpFill/>
            <a:ln w="2874" cap="flat">
              <a:noFill/>
              <a:prstDash val="solid"/>
              <a:miter/>
            </a:ln>
          </p:spPr>
          <p:txBody>
            <a:bodyPr rtlCol="0" anchor="ctr"/>
            <a:lstStyle/>
            <a:p>
              <a:endParaRPr lang="en-US"/>
            </a:p>
          </p:txBody>
        </p:sp>
        <p:sp>
          <p:nvSpPr>
            <p:cNvPr id="33" name="Graphic 7">
              <a:extLst>
                <a:ext uri="{FF2B5EF4-FFF2-40B4-BE49-F238E27FC236}">
                  <a16:creationId xmlns:a16="http://schemas.microsoft.com/office/drawing/2014/main" id="{C896C9A1-26F6-BD4D-9B46-9A5922495004}"/>
                </a:ext>
              </a:extLst>
            </p:cNvPr>
            <p:cNvSpPr/>
            <p:nvPr/>
          </p:nvSpPr>
          <p:spPr>
            <a:xfrm>
              <a:off x="6194592" y="3424426"/>
              <a:ext cx="16997" cy="21085"/>
            </a:xfrm>
            <a:custGeom>
              <a:avLst/>
              <a:gdLst>
                <a:gd name="connsiteX0" fmla="*/ 8312 w 16997"/>
                <a:gd name="connsiteY0" fmla="*/ 0 h 21085"/>
                <a:gd name="connsiteX1" fmla="*/ 2128 w 16997"/>
                <a:gd name="connsiteY1" fmla="*/ 863 h 21085"/>
                <a:gd name="connsiteX2" fmla="*/ 1582 w 16997"/>
                <a:gd name="connsiteY2" fmla="*/ 1036 h 21085"/>
                <a:gd name="connsiteX3" fmla="*/ 1582 w 16997"/>
                <a:gd name="connsiteY3" fmla="*/ 1582 h 21085"/>
                <a:gd name="connsiteX4" fmla="*/ 2445 w 16997"/>
                <a:gd name="connsiteY4" fmla="*/ 4861 h 21085"/>
                <a:gd name="connsiteX5" fmla="*/ 2761 w 16997"/>
                <a:gd name="connsiteY5" fmla="*/ 5351 h 21085"/>
                <a:gd name="connsiteX6" fmla="*/ 3308 w 16997"/>
                <a:gd name="connsiteY6" fmla="*/ 5178 h 21085"/>
                <a:gd name="connsiteX7" fmla="*/ 7938 w 16997"/>
                <a:gd name="connsiteY7" fmla="*/ 4487 h 21085"/>
                <a:gd name="connsiteX8" fmla="*/ 11706 w 16997"/>
                <a:gd name="connsiteY8" fmla="*/ 7393 h 21085"/>
                <a:gd name="connsiteX9" fmla="*/ 9117 w 16997"/>
                <a:gd name="connsiteY9" fmla="*/ 7307 h 21085"/>
                <a:gd name="connsiteX10" fmla="*/ 0 w 16997"/>
                <a:gd name="connsiteY10" fmla="*/ 14355 h 21085"/>
                <a:gd name="connsiteX11" fmla="*/ 9002 w 16997"/>
                <a:gd name="connsiteY11" fmla="*/ 21086 h 21085"/>
                <a:gd name="connsiteX12" fmla="*/ 16394 w 16997"/>
                <a:gd name="connsiteY12" fmla="*/ 20166 h 21085"/>
                <a:gd name="connsiteX13" fmla="*/ 16998 w 16997"/>
                <a:gd name="connsiteY13" fmla="*/ 20022 h 21085"/>
                <a:gd name="connsiteX14" fmla="*/ 16998 w 16997"/>
                <a:gd name="connsiteY14" fmla="*/ 7681 h 21085"/>
                <a:gd name="connsiteX15" fmla="*/ 8312 w 16997"/>
                <a:gd name="connsiteY15" fmla="*/ 0 h 21085"/>
                <a:gd name="connsiteX16" fmla="*/ 11677 w 16997"/>
                <a:gd name="connsiteY16" fmla="*/ 11794 h 21085"/>
                <a:gd name="connsiteX17" fmla="*/ 11677 w 16997"/>
                <a:gd name="connsiteY17" fmla="*/ 16455 h 21085"/>
                <a:gd name="connsiteX18" fmla="*/ 8916 w 16997"/>
                <a:gd name="connsiteY18" fmla="*/ 16685 h 21085"/>
                <a:gd name="connsiteX19" fmla="*/ 5321 w 16997"/>
                <a:gd name="connsiteY19" fmla="*/ 14297 h 21085"/>
                <a:gd name="connsiteX20" fmla="*/ 9462 w 16997"/>
                <a:gd name="connsiteY20" fmla="*/ 11650 h 21085"/>
                <a:gd name="connsiteX21" fmla="*/ 11677 w 16997"/>
                <a:gd name="connsiteY21" fmla="*/ 11794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997" h="21085">
                  <a:moveTo>
                    <a:pt x="8312" y="0"/>
                  </a:moveTo>
                  <a:cubicBezTo>
                    <a:pt x="6184" y="0"/>
                    <a:pt x="3854" y="316"/>
                    <a:pt x="2128" y="863"/>
                  </a:cubicBezTo>
                  <a:lnTo>
                    <a:pt x="1582" y="1036"/>
                  </a:lnTo>
                  <a:lnTo>
                    <a:pt x="1582" y="1582"/>
                  </a:lnTo>
                  <a:cubicBezTo>
                    <a:pt x="1582" y="2877"/>
                    <a:pt x="1870" y="3941"/>
                    <a:pt x="2445" y="4861"/>
                  </a:cubicBezTo>
                  <a:lnTo>
                    <a:pt x="2761" y="5351"/>
                  </a:lnTo>
                  <a:lnTo>
                    <a:pt x="3308" y="5178"/>
                  </a:lnTo>
                  <a:cubicBezTo>
                    <a:pt x="4976" y="4689"/>
                    <a:pt x="6385" y="4487"/>
                    <a:pt x="7938" y="4487"/>
                  </a:cubicBezTo>
                  <a:cubicBezTo>
                    <a:pt x="10987" y="4487"/>
                    <a:pt x="11648" y="5609"/>
                    <a:pt x="11706" y="7393"/>
                  </a:cubicBezTo>
                  <a:cubicBezTo>
                    <a:pt x="10987" y="7335"/>
                    <a:pt x="10153" y="7307"/>
                    <a:pt x="9117" y="7307"/>
                  </a:cubicBezTo>
                  <a:cubicBezTo>
                    <a:pt x="3595" y="7307"/>
                    <a:pt x="0" y="10068"/>
                    <a:pt x="0" y="14355"/>
                  </a:cubicBezTo>
                  <a:cubicBezTo>
                    <a:pt x="0" y="19935"/>
                    <a:pt x="4889" y="21086"/>
                    <a:pt x="9002" y="21086"/>
                  </a:cubicBezTo>
                  <a:cubicBezTo>
                    <a:pt x="11102" y="21086"/>
                    <a:pt x="13604" y="20770"/>
                    <a:pt x="16394" y="20166"/>
                  </a:cubicBezTo>
                  <a:lnTo>
                    <a:pt x="16998" y="20022"/>
                  </a:lnTo>
                  <a:lnTo>
                    <a:pt x="16998" y="7681"/>
                  </a:lnTo>
                  <a:cubicBezTo>
                    <a:pt x="16969" y="2589"/>
                    <a:pt x="14035" y="0"/>
                    <a:pt x="8312" y="0"/>
                  </a:cubicBezTo>
                  <a:moveTo>
                    <a:pt x="11677" y="11794"/>
                  </a:moveTo>
                  <a:lnTo>
                    <a:pt x="11677" y="16455"/>
                  </a:lnTo>
                  <a:cubicBezTo>
                    <a:pt x="10900" y="16598"/>
                    <a:pt x="9922" y="16685"/>
                    <a:pt x="8916" y="16685"/>
                  </a:cubicBezTo>
                  <a:cubicBezTo>
                    <a:pt x="6299" y="16685"/>
                    <a:pt x="5321" y="16052"/>
                    <a:pt x="5321" y="14297"/>
                  </a:cubicBezTo>
                  <a:cubicBezTo>
                    <a:pt x="5321" y="13175"/>
                    <a:pt x="5752" y="11650"/>
                    <a:pt x="9462" y="11650"/>
                  </a:cubicBezTo>
                  <a:cubicBezTo>
                    <a:pt x="10066" y="11650"/>
                    <a:pt x="10987" y="11708"/>
                    <a:pt x="11677" y="11794"/>
                  </a:cubicBezTo>
                </a:path>
              </a:pathLst>
            </a:custGeom>
            <a:grpFill/>
            <a:ln w="2874" cap="flat">
              <a:noFill/>
              <a:prstDash val="solid"/>
              <a:miter/>
            </a:ln>
          </p:spPr>
          <p:txBody>
            <a:bodyPr rtlCol="0" anchor="ctr"/>
            <a:lstStyle/>
            <a:p>
              <a:endParaRPr lang="en-US"/>
            </a:p>
          </p:txBody>
        </p:sp>
        <p:sp>
          <p:nvSpPr>
            <p:cNvPr id="34" name="Graphic 7">
              <a:extLst>
                <a:ext uri="{FF2B5EF4-FFF2-40B4-BE49-F238E27FC236}">
                  <a16:creationId xmlns:a16="http://schemas.microsoft.com/office/drawing/2014/main" id="{3AB4B395-1D1F-FA46-881B-B5B8E224C239}"/>
                </a:ext>
              </a:extLst>
            </p:cNvPr>
            <p:cNvSpPr/>
            <p:nvPr/>
          </p:nvSpPr>
          <p:spPr>
            <a:xfrm>
              <a:off x="6166579" y="3424224"/>
              <a:ext cx="5320" cy="21172"/>
            </a:xfrm>
            <a:custGeom>
              <a:avLst/>
              <a:gdLst>
                <a:gd name="connsiteX0" fmla="*/ 4688 w 5320"/>
                <a:gd name="connsiteY0" fmla="*/ 144 h 21172"/>
                <a:gd name="connsiteX1" fmla="*/ 2675 w 5320"/>
                <a:gd name="connsiteY1" fmla="*/ 0 h 21172"/>
                <a:gd name="connsiteX2" fmla="*/ 633 w 5320"/>
                <a:gd name="connsiteY2" fmla="*/ 144 h 21172"/>
                <a:gd name="connsiteX3" fmla="*/ 0 w 5320"/>
                <a:gd name="connsiteY3" fmla="*/ 259 h 21172"/>
                <a:gd name="connsiteX4" fmla="*/ 0 w 5320"/>
                <a:gd name="connsiteY4" fmla="*/ 20885 h 21172"/>
                <a:gd name="connsiteX5" fmla="*/ 633 w 5320"/>
                <a:gd name="connsiteY5" fmla="*/ 21000 h 21172"/>
                <a:gd name="connsiteX6" fmla="*/ 2646 w 5320"/>
                <a:gd name="connsiteY6" fmla="*/ 21172 h 21172"/>
                <a:gd name="connsiteX7" fmla="*/ 4688 w 5320"/>
                <a:gd name="connsiteY7" fmla="*/ 21000 h 21172"/>
                <a:gd name="connsiteX8" fmla="*/ 5321 w 5320"/>
                <a:gd name="connsiteY8" fmla="*/ 20885 h 21172"/>
                <a:gd name="connsiteX9" fmla="*/ 5321 w 5320"/>
                <a:gd name="connsiteY9" fmla="*/ 259 h 21172"/>
                <a:gd name="connsiteX10" fmla="*/ 4688 w 5320"/>
                <a:gd name="connsiteY10" fmla="*/ 144 h 21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20" h="21172">
                  <a:moveTo>
                    <a:pt x="4688" y="144"/>
                  </a:moveTo>
                  <a:cubicBezTo>
                    <a:pt x="4055" y="29"/>
                    <a:pt x="3250" y="0"/>
                    <a:pt x="2675" y="0"/>
                  </a:cubicBezTo>
                  <a:cubicBezTo>
                    <a:pt x="2215" y="0"/>
                    <a:pt x="1352" y="29"/>
                    <a:pt x="633" y="144"/>
                  </a:cubicBezTo>
                  <a:lnTo>
                    <a:pt x="0" y="259"/>
                  </a:lnTo>
                  <a:lnTo>
                    <a:pt x="0" y="20885"/>
                  </a:lnTo>
                  <a:lnTo>
                    <a:pt x="633" y="21000"/>
                  </a:lnTo>
                  <a:cubicBezTo>
                    <a:pt x="1265" y="21115"/>
                    <a:pt x="2071" y="21172"/>
                    <a:pt x="2646" y="21172"/>
                  </a:cubicBezTo>
                  <a:cubicBezTo>
                    <a:pt x="3106" y="21172"/>
                    <a:pt x="3969" y="21144"/>
                    <a:pt x="4688" y="21000"/>
                  </a:cubicBezTo>
                  <a:lnTo>
                    <a:pt x="5321" y="20885"/>
                  </a:lnTo>
                  <a:lnTo>
                    <a:pt x="5321" y="259"/>
                  </a:lnTo>
                  <a:lnTo>
                    <a:pt x="4688" y="144"/>
                  </a:lnTo>
                  <a:close/>
                </a:path>
              </a:pathLst>
            </a:custGeom>
            <a:grpFill/>
            <a:ln w="2874" cap="flat">
              <a:noFill/>
              <a:prstDash val="solid"/>
              <a:miter/>
            </a:ln>
          </p:spPr>
          <p:txBody>
            <a:bodyPr rtlCol="0" anchor="ctr"/>
            <a:lstStyle/>
            <a:p>
              <a:endParaRPr lang="en-US"/>
            </a:p>
          </p:txBody>
        </p:sp>
        <p:sp>
          <p:nvSpPr>
            <p:cNvPr id="35" name="Graphic 7">
              <a:extLst>
                <a:ext uri="{FF2B5EF4-FFF2-40B4-BE49-F238E27FC236}">
                  <a16:creationId xmlns:a16="http://schemas.microsoft.com/office/drawing/2014/main" id="{5ACDB275-D7D7-8941-9C30-AABB38F6272A}"/>
                </a:ext>
              </a:extLst>
            </p:cNvPr>
            <p:cNvSpPr/>
            <p:nvPr/>
          </p:nvSpPr>
          <p:spPr>
            <a:xfrm>
              <a:off x="6166234"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36" name="Graphic 7">
              <a:extLst>
                <a:ext uri="{FF2B5EF4-FFF2-40B4-BE49-F238E27FC236}">
                  <a16:creationId xmlns:a16="http://schemas.microsoft.com/office/drawing/2014/main" id="{80DD5991-8C0E-634E-A77F-BDF15574CA18}"/>
                </a:ext>
              </a:extLst>
            </p:cNvPr>
            <p:cNvSpPr/>
            <p:nvPr/>
          </p:nvSpPr>
          <p:spPr>
            <a:xfrm>
              <a:off x="6095222" y="3424224"/>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6"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37" name="Graphic 7">
              <a:extLst>
                <a:ext uri="{FF2B5EF4-FFF2-40B4-BE49-F238E27FC236}">
                  <a16:creationId xmlns:a16="http://schemas.microsoft.com/office/drawing/2014/main" id="{2CAF5061-29BD-334D-8BCB-0AF9529688CC}"/>
                </a:ext>
              </a:extLst>
            </p:cNvPr>
            <p:cNvSpPr/>
            <p:nvPr/>
          </p:nvSpPr>
          <p:spPr>
            <a:xfrm>
              <a:off x="6094906"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38" name="Graphic 7">
              <a:extLst>
                <a:ext uri="{FF2B5EF4-FFF2-40B4-BE49-F238E27FC236}">
                  <a16:creationId xmlns:a16="http://schemas.microsoft.com/office/drawing/2014/main" id="{13EE5D95-ADC7-054F-AFE1-190AFC862B6B}"/>
                </a:ext>
              </a:extLst>
            </p:cNvPr>
            <p:cNvSpPr/>
            <p:nvPr/>
          </p:nvSpPr>
          <p:spPr>
            <a:xfrm>
              <a:off x="6061946" y="3424282"/>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5"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40" name="Graphic 7">
              <a:extLst>
                <a:ext uri="{FF2B5EF4-FFF2-40B4-BE49-F238E27FC236}">
                  <a16:creationId xmlns:a16="http://schemas.microsoft.com/office/drawing/2014/main" id="{CD6B379C-E4F8-634C-B7EA-0E6F8BA19794}"/>
                </a:ext>
              </a:extLst>
            </p:cNvPr>
            <p:cNvSpPr/>
            <p:nvPr/>
          </p:nvSpPr>
          <p:spPr>
            <a:xfrm>
              <a:off x="6061601" y="3416428"/>
              <a:ext cx="5925" cy="5925"/>
            </a:xfrm>
            <a:custGeom>
              <a:avLst/>
              <a:gdLst>
                <a:gd name="connsiteX0" fmla="*/ 2962 w 5925"/>
                <a:gd name="connsiteY0" fmla="*/ 0 h 5925"/>
                <a:gd name="connsiteX1" fmla="*/ 0 w 5925"/>
                <a:gd name="connsiteY1" fmla="*/ 2963 h 5925"/>
                <a:gd name="connsiteX2" fmla="*/ 2962 w 5925"/>
                <a:gd name="connsiteY2" fmla="*/ 5926 h 5925"/>
                <a:gd name="connsiteX3" fmla="*/ 5925 w 5925"/>
                <a:gd name="connsiteY3" fmla="*/ 2963 h 5925"/>
                <a:gd name="connsiteX4" fmla="*/ 2962 w 5925"/>
                <a:gd name="connsiteY4" fmla="*/ 0 h 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5" h="5925">
                  <a:moveTo>
                    <a:pt x="2962" y="0"/>
                  </a:moveTo>
                  <a:cubicBezTo>
                    <a:pt x="1323" y="0"/>
                    <a:pt x="0" y="1323"/>
                    <a:pt x="0" y="2963"/>
                  </a:cubicBezTo>
                  <a:cubicBezTo>
                    <a:pt x="0" y="4603"/>
                    <a:pt x="1323" y="5926"/>
                    <a:pt x="2962" y="5926"/>
                  </a:cubicBezTo>
                  <a:cubicBezTo>
                    <a:pt x="4602" y="5926"/>
                    <a:pt x="5925" y="4603"/>
                    <a:pt x="5925" y="2963"/>
                  </a:cubicBezTo>
                  <a:cubicBezTo>
                    <a:pt x="5953" y="1352"/>
                    <a:pt x="4602" y="0"/>
                    <a:pt x="2962" y="0"/>
                  </a:cubicBezTo>
                </a:path>
              </a:pathLst>
            </a:custGeom>
            <a:grpFill/>
            <a:ln w="2874" cap="flat">
              <a:noFill/>
              <a:prstDash val="solid"/>
              <a:miter/>
            </a:ln>
          </p:spPr>
          <p:txBody>
            <a:bodyPr rtlCol="0" anchor="ctr"/>
            <a:lstStyle/>
            <a:p>
              <a:endParaRPr lang="en-US"/>
            </a:p>
          </p:txBody>
        </p:sp>
        <p:sp>
          <p:nvSpPr>
            <p:cNvPr id="43" name="Graphic 7">
              <a:extLst>
                <a:ext uri="{FF2B5EF4-FFF2-40B4-BE49-F238E27FC236}">
                  <a16:creationId xmlns:a16="http://schemas.microsoft.com/office/drawing/2014/main" id="{B7B88F39-0F40-8F4F-8A08-1637F8E52144}"/>
                </a:ext>
              </a:extLst>
            </p:cNvPr>
            <p:cNvSpPr/>
            <p:nvPr/>
          </p:nvSpPr>
          <p:spPr>
            <a:xfrm>
              <a:off x="6000685" y="3423879"/>
              <a:ext cx="9318" cy="14786"/>
            </a:xfrm>
            <a:custGeom>
              <a:avLst/>
              <a:gdLst>
                <a:gd name="connsiteX0" fmla="*/ 1122 w 9318"/>
                <a:gd name="connsiteY0" fmla="*/ 14729 h 14786"/>
                <a:gd name="connsiteX1" fmla="*/ 1208 w 9318"/>
                <a:gd name="connsiteY1" fmla="*/ 14729 h 14786"/>
                <a:gd name="connsiteX2" fmla="*/ 2301 w 9318"/>
                <a:gd name="connsiteY2" fmla="*/ 14786 h 14786"/>
                <a:gd name="connsiteX3" fmla="*/ 2473 w 9318"/>
                <a:gd name="connsiteY3" fmla="*/ 14786 h 14786"/>
                <a:gd name="connsiteX4" fmla="*/ 2589 w 9318"/>
                <a:gd name="connsiteY4" fmla="*/ 14786 h 14786"/>
                <a:gd name="connsiteX5" fmla="*/ 9319 w 9318"/>
                <a:gd name="connsiteY5" fmla="*/ 7134 h 14786"/>
                <a:gd name="connsiteX6" fmla="*/ 4573 w 9318"/>
                <a:gd name="connsiteY6" fmla="*/ 0 h 14786"/>
                <a:gd name="connsiteX7" fmla="*/ 345 w 9318"/>
                <a:gd name="connsiteY7" fmla="*/ 5207 h 14786"/>
                <a:gd name="connsiteX8" fmla="*/ 345 w 9318"/>
                <a:gd name="connsiteY8" fmla="*/ 10960 h 14786"/>
                <a:gd name="connsiteX9" fmla="*/ 0 w 9318"/>
                <a:gd name="connsiteY9" fmla="*/ 14470 h 14786"/>
                <a:gd name="connsiteX10" fmla="*/ 575 w 9318"/>
                <a:gd name="connsiteY10" fmla="*/ 14614 h 14786"/>
                <a:gd name="connsiteX11" fmla="*/ 661 w 9318"/>
                <a:gd name="connsiteY11" fmla="*/ 14643 h 14786"/>
                <a:gd name="connsiteX12" fmla="*/ 1122 w 9318"/>
                <a:gd name="connsiteY12" fmla="*/ 14729 h 1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18" h="14786">
                  <a:moveTo>
                    <a:pt x="1122" y="14729"/>
                  </a:moveTo>
                  <a:lnTo>
                    <a:pt x="1208" y="14729"/>
                  </a:lnTo>
                  <a:cubicBezTo>
                    <a:pt x="1553" y="14757"/>
                    <a:pt x="1927" y="14786"/>
                    <a:pt x="2301" y="14786"/>
                  </a:cubicBezTo>
                  <a:lnTo>
                    <a:pt x="2473" y="14786"/>
                  </a:lnTo>
                  <a:lnTo>
                    <a:pt x="2589" y="14786"/>
                  </a:lnTo>
                  <a:cubicBezTo>
                    <a:pt x="7047" y="14786"/>
                    <a:pt x="9319" y="12226"/>
                    <a:pt x="9319" y="7134"/>
                  </a:cubicBezTo>
                  <a:cubicBezTo>
                    <a:pt x="9319" y="2129"/>
                    <a:pt x="7909" y="0"/>
                    <a:pt x="4573" y="0"/>
                  </a:cubicBezTo>
                  <a:cubicBezTo>
                    <a:pt x="1841" y="0"/>
                    <a:pt x="345" y="1841"/>
                    <a:pt x="345" y="5207"/>
                  </a:cubicBezTo>
                  <a:lnTo>
                    <a:pt x="345" y="10960"/>
                  </a:lnTo>
                  <a:cubicBezTo>
                    <a:pt x="345" y="11938"/>
                    <a:pt x="288" y="13521"/>
                    <a:pt x="0" y="14470"/>
                  </a:cubicBezTo>
                  <a:cubicBezTo>
                    <a:pt x="144" y="14527"/>
                    <a:pt x="345" y="14556"/>
                    <a:pt x="575" y="14614"/>
                  </a:cubicBezTo>
                  <a:lnTo>
                    <a:pt x="661" y="14643"/>
                  </a:lnTo>
                  <a:cubicBezTo>
                    <a:pt x="748" y="14671"/>
                    <a:pt x="949" y="14700"/>
                    <a:pt x="1122" y="14729"/>
                  </a:cubicBezTo>
                </a:path>
              </a:pathLst>
            </a:custGeom>
            <a:grpFill/>
            <a:ln w="2874" cap="flat">
              <a:noFill/>
              <a:prstDash val="solid"/>
              <a:miter/>
            </a:ln>
          </p:spPr>
          <p:txBody>
            <a:bodyPr rtlCol="0" anchor="ctr"/>
            <a:lstStyle/>
            <a:p>
              <a:endParaRPr lang="en-US"/>
            </a:p>
          </p:txBody>
        </p:sp>
        <p:sp>
          <p:nvSpPr>
            <p:cNvPr id="44" name="Graphic 7">
              <a:extLst>
                <a:ext uri="{FF2B5EF4-FFF2-40B4-BE49-F238E27FC236}">
                  <a16:creationId xmlns:a16="http://schemas.microsoft.com/office/drawing/2014/main" id="{C1E79879-F9F8-414A-A4B5-A1C50869D771}"/>
                </a:ext>
              </a:extLst>
            </p:cNvPr>
            <p:cNvSpPr/>
            <p:nvPr/>
          </p:nvSpPr>
          <p:spPr>
            <a:xfrm>
              <a:off x="5980466" y="3405957"/>
              <a:ext cx="45586" cy="45595"/>
            </a:xfrm>
            <a:custGeom>
              <a:avLst/>
              <a:gdLst>
                <a:gd name="connsiteX0" fmla="*/ 11476 w 45586"/>
                <a:gd name="connsiteY0" fmla="*/ 38289 h 45595"/>
                <a:gd name="connsiteX1" fmla="*/ 12223 w 45586"/>
                <a:gd name="connsiteY1" fmla="*/ 35297 h 45595"/>
                <a:gd name="connsiteX2" fmla="*/ 12223 w 45586"/>
                <a:gd name="connsiteY2" fmla="*/ 35297 h 45595"/>
                <a:gd name="connsiteX3" fmla="*/ 12223 w 45586"/>
                <a:gd name="connsiteY3" fmla="*/ 2589 h 45595"/>
                <a:gd name="connsiteX4" fmla="*/ 0 w 45586"/>
                <a:gd name="connsiteY4" fmla="*/ 22783 h 45595"/>
                <a:gd name="connsiteX5" fmla="*/ 22779 w 45586"/>
                <a:gd name="connsiteY5" fmla="*/ 45595 h 45595"/>
                <a:gd name="connsiteX6" fmla="*/ 45587 w 45586"/>
                <a:gd name="connsiteY6" fmla="*/ 22783 h 45595"/>
                <a:gd name="connsiteX7" fmla="*/ 22779 w 45586"/>
                <a:gd name="connsiteY7" fmla="*/ 0 h 45595"/>
                <a:gd name="connsiteX8" fmla="*/ 20421 w 45586"/>
                <a:gd name="connsiteY8" fmla="*/ 115 h 45595"/>
                <a:gd name="connsiteX9" fmla="*/ 20421 w 45586"/>
                <a:gd name="connsiteY9" fmla="*/ 13204 h 45595"/>
                <a:gd name="connsiteX10" fmla="*/ 26662 w 45586"/>
                <a:gd name="connsiteY10" fmla="*/ 10903 h 45595"/>
                <a:gd name="connsiteX11" fmla="*/ 37965 w 45586"/>
                <a:gd name="connsiteY11" fmla="*/ 24883 h 45595"/>
                <a:gd name="connsiteX12" fmla="*/ 22290 w 45586"/>
                <a:gd name="connsiteY12" fmla="*/ 39756 h 45595"/>
                <a:gd name="connsiteX13" fmla="*/ 18781 w 45586"/>
                <a:gd name="connsiteY13" fmla="*/ 39554 h 45595"/>
                <a:gd name="connsiteX14" fmla="*/ 18666 w 45586"/>
                <a:gd name="connsiteY14" fmla="*/ 39554 h 45595"/>
                <a:gd name="connsiteX15" fmla="*/ 12109 w 45586"/>
                <a:gd name="connsiteY15" fmla="*/ 38461 h 45595"/>
                <a:gd name="connsiteX16" fmla="*/ 11476 w 45586"/>
                <a:gd name="connsiteY16" fmla="*/ 38289 h 45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586" h="45595">
                  <a:moveTo>
                    <a:pt x="11476" y="38289"/>
                  </a:moveTo>
                  <a:cubicBezTo>
                    <a:pt x="12281" y="37310"/>
                    <a:pt x="12223" y="35297"/>
                    <a:pt x="12223" y="35297"/>
                  </a:cubicBezTo>
                  <a:lnTo>
                    <a:pt x="12223" y="35297"/>
                  </a:lnTo>
                  <a:lnTo>
                    <a:pt x="12223" y="2589"/>
                  </a:lnTo>
                  <a:cubicBezTo>
                    <a:pt x="4947" y="6386"/>
                    <a:pt x="0" y="14009"/>
                    <a:pt x="0" y="22783"/>
                  </a:cubicBezTo>
                  <a:cubicBezTo>
                    <a:pt x="0" y="35383"/>
                    <a:pt x="10210" y="45595"/>
                    <a:pt x="22779" y="45595"/>
                  </a:cubicBezTo>
                  <a:cubicBezTo>
                    <a:pt x="35376" y="45595"/>
                    <a:pt x="45587" y="35383"/>
                    <a:pt x="45587" y="22783"/>
                  </a:cubicBezTo>
                  <a:cubicBezTo>
                    <a:pt x="45587" y="10184"/>
                    <a:pt x="35376" y="0"/>
                    <a:pt x="22779" y="0"/>
                  </a:cubicBezTo>
                  <a:cubicBezTo>
                    <a:pt x="21974" y="0"/>
                    <a:pt x="21197" y="29"/>
                    <a:pt x="20421" y="115"/>
                  </a:cubicBezTo>
                  <a:lnTo>
                    <a:pt x="20421" y="13204"/>
                  </a:lnTo>
                  <a:cubicBezTo>
                    <a:pt x="21830" y="11766"/>
                    <a:pt x="24131" y="10903"/>
                    <a:pt x="26662" y="10903"/>
                  </a:cubicBezTo>
                  <a:cubicBezTo>
                    <a:pt x="33737" y="10903"/>
                    <a:pt x="37965" y="16138"/>
                    <a:pt x="37965" y="24883"/>
                  </a:cubicBezTo>
                  <a:cubicBezTo>
                    <a:pt x="37965" y="34060"/>
                    <a:pt x="31954" y="39756"/>
                    <a:pt x="22290" y="39756"/>
                  </a:cubicBezTo>
                  <a:cubicBezTo>
                    <a:pt x="21197" y="39756"/>
                    <a:pt x="19989" y="39698"/>
                    <a:pt x="18781" y="39554"/>
                  </a:cubicBezTo>
                  <a:lnTo>
                    <a:pt x="18666" y="39554"/>
                  </a:lnTo>
                  <a:cubicBezTo>
                    <a:pt x="16135" y="39410"/>
                    <a:pt x="12281" y="38490"/>
                    <a:pt x="12109" y="38461"/>
                  </a:cubicBezTo>
                  <a:lnTo>
                    <a:pt x="11476" y="38289"/>
                  </a:lnTo>
                  <a:close/>
                </a:path>
              </a:pathLst>
            </a:custGeom>
            <a:grpFill/>
            <a:ln w="2874" cap="flat">
              <a:noFill/>
              <a:prstDash val="solid"/>
              <a:miter/>
            </a:ln>
          </p:spPr>
          <p:txBody>
            <a:bodyPr rtlCol="0" anchor="ctr"/>
            <a:lstStyle/>
            <a:p>
              <a:endParaRPr lang="en-US"/>
            </a:p>
          </p:txBody>
        </p:sp>
      </p:grpSp>
    </p:spTree>
    <p:extLst>
      <p:ext uri="{BB962C8B-B14F-4D97-AF65-F5344CB8AC3E}">
        <p14:creationId xmlns:p14="http://schemas.microsoft.com/office/powerpoint/2010/main" val="220208090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Content Text - Option 07">
    <p:spTree>
      <p:nvGrpSpPr>
        <p:cNvPr id="1" name=""/>
        <p:cNvGrpSpPr/>
        <p:nvPr/>
      </p:nvGrpSpPr>
      <p:grpSpPr>
        <a:xfrm>
          <a:off x="0" y="0"/>
          <a:ext cx="0" cy="0"/>
          <a:chOff x="0" y="0"/>
          <a:chExt cx="0" cy="0"/>
        </a:xfrm>
      </p:grpSpPr>
      <p:sp>
        <p:nvSpPr>
          <p:cNvPr id="32" name="Freeform 31">
            <a:extLst>
              <a:ext uri="{FF2B5EF4-FFF2-40B4-BE49-F238E27FC236}">
                <a16:creationId xmlns:a16="http://schemas.microsoft.com/office/drawing/2014/main" id="{39FF591C-8559-9442-A623-933255F604A3}"/>
              </a:ext>
            </a:extLst>
          </p:cNvPr>
          <p:cNvSpPr/>
          <p:nvPr userDrawn="1"/>
        </p:nvSpPr>
        <p:spPr>
          <a:xfrm>
            <a:off x="0" y="3315064"/>
            <a:ext cx="8203798" cy="3542930"/>
          </a:xfrm>
          <a:custGeom>
            <a:avLst/>
            <a:gdLst>
              <a:gd name="connsiteX0" fmla="*/ 0 w 8232374"/>
              <a:gd name="connsiteY0" fmla="*/ 0 h 3571512"/>
              <a:gd name="connsiteX1" fmla="*/ 2504023 w 8232374"/>
              <a:gd name="connsiteY1" fmla="*/ 0 h 3571512"/>
              <a:gd name="connsiteX2" fmla="*/ 6825793 w 8232374"/>
              <a:gd name="connsiteY2" fmla="*/ 1454416 h 3571512"/>
              <a:gd name="connsiteX3" fmla="*/ 8227269 w 8232374"/>
              <a:gd name="connsiteY3" fmla="*/ 3553962 h 3571512"/>
              <a:gd name="connsiteX4" fmla="*/ 8232374 w 8232374"/>
              <a:gd name="connsiteY4" fmla="*/ 3571512 h 3571512"/>
              <a:gd name="connsiteX5" fmla="*/ 0 w 8232374"/>
              <a:gd name="connsiteY5" fmla="*/ 3571512 h 3571512"/>
              <a:gd name="connsiteX6" fmla="*/ 0 w 8232374"/>
              <a:gd name="connsiteY6" fmla="*/ 0 h 3571512"/>
              <a:gd name="connsiteX0" fmla="*/ 0 w 8232374"/>
              <a:gd name="connsiteY0" fmla="*/ 3571512 h 3662952"/>
              <a:gd name="connsiteX1" fmla="*/ 0 w 8232374"/>
              <a:gd name="connsiteY1" fmla="*/ 0 h 3662952"/>
              <a:gd name="connsiteX2" fmla="*/ 2504023 w 8232374"/>
              <a:gd name="connsiteY2" fmla="*/ 0 h 3662952"/>
              <a:gd name="connsiteX3" fmla="*/ 6825793 w 8232374"/>
              <a:gd name="connsiteY3" fmla="*/ 1454416 h 3662952"/>
              <a:gd name="connsiteX4" fmla="*/ 8227269 w 8232374"/>
              <a:gd name="connsiteY4" fmla="*/ 3553962 h 3662952"/>
              <a:gd name="connsiteX5" fmla="*/ 8232374 w 8232374"/>
              <a:gd name="connsiteY5" fmla="*/ 3571512 h 3662952"/>
              <a:gd name="connsiteX6" fmla="*/ 91440 w 8232374"/>
              <a:gd name="connsiteY6" fmla="*/ 3662952 h 3662952"/>
              <a:gd name="connsiteX0" fmla="*/ 0 w 8232374"/>
              <a:gd name="connsiteY0" fmla="*/ 0 h 3662952"/>
              <a:gd name="connsiteX1" fmla="*/ 2504023 w 8232374"/>
              <a:gd name="connsiteY1" fmla="*/ 0 h 3662952"/>
              <a:gd name="connsiteX2" fmla="*/ 6825793 w 8232374"/>
              <a:gd name="connsiteY2" fmla="*/ 1454416 h 3662952"/>
              <a:gd name="connsiteX3" fmla="*/ 8227269 w 8232374"/>
              <a:gd name="connsiteY3" fmla="*/ 3553962 h 3662952"/>
              <a:gd name="connsiteX4" fmla="*/ 8232374 w 8232374"/>
              <a:gd name="connsiteY4" fmla="*/ 3571512 h 3662952"/>
              <a:gd name="connsiteX5" fmla="*/ 91440 w 8232374"/>
              <a:gd name="connsiteY5" fmla="*/ 3662952 h 3662952"/>
              <a:gd name="connsiteX0" fmla="*/ 0 w 8232374"/>
              <a:gd name="connsiteY0" fmla="*/ 0 h 3571512"/>
              <a:gd name="connsiteX1" fmla="*/ 2504023 w 8232374"/>
              <a:gd name="connsiteY1" fmla="*/ 0 h 3571512"/>
              <a:gd name="connsiteX2" fmla="*/ 6825793 w 8232374"/>
              <a:gd name="connsiteY2" fmla="*/ 1454416 h 3571512"/>
              <a:gd name="connsiteX3" fmla="*/ 8227269 w 8232374"/>
              <a:gd name="connsiteY3" fmla="*/ 3553962 h 3571512"/>
              <a:gd name="connsiteX4" fmla="*/ 8232374 w 8232374"/>
              <a:gd name="connsiteY4" fmla="*/ 3571512 h 3571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32374" h="3571512">
                <a:moveTo>
                  <a:pt x="0" y="0"/>
                </a:moveTo>
                <a:lnTo>
                  <a:pt x="2504023" y="0"/>
                </a:lnTo>
                <a:cubicBezTo>
                  <a:pt x="4297962" y="0"/>
                  <a:pt x="5738520" y="485079"/>
                  <a:pt x="6825793" y="1454416"/>
                </a:cubicBezTo>
                <a:cubicBezTo>
                  <a:pt x="7505282" y="2060482"/>
                  <a:pt x="7972448" y="2760345"/>
                  <a:pt x="8227269" y="3553962"/>
                </a:cubicBezTo>
                <a:lnTo>
                  <a:pt x="8232374" y="3571512"/>
                </a:lnTo>
              </a:path>
            </a:pathLst>
          </a:custGeom>
          <a:noFill/>
          <a:ln w="6350" cap="flat">
            <a:solidFill>
              <a:schemeClr val="accent1"/>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BDA0E913-BB54-1D4C-A21C-C47D0431891C}"/>
              </a:ext>
            </a:extLst>
          </p:cNvPr>
          <p:cNvSpPr>
            <a:spLocks noGrp="1"/>
          </p:cNvSpPr>
          <p:nvPr>
            <p:ph type="title"/>
          </p:nvPr>
        </p:nvSpPr>
        <p:spPr>
          <a:xfrm>
            <a:off x="281354" y="243360"/>
            <a:ext cx="11605846" cy="1646868"/>
          </a:xfrm>
          <a:prstGeom prst="rect">
            <a:avLst/>
          </a:prstGeom>
        </p:spPr>
        <p:txBody>
          <a:bodyPr anchor="t">
            <a:normAutofit/>
          </a:bodyPr>
          <a:lstStyle>
            <a:lvl1pPr>
              <a:lnSpc>
                <a:spcPct val="100000"/>
              </a:lnSpc>
              <a:defRPr sz="2400"/>
            </a:lvl1pPr>
          </a:lstStyle>
          <a:p>
            <a:r>
              <a:rPr lang="en-GB"/>
              <a:t>Click to edit Master title style</a:t>
            </a:r>
            <a:endParaRPr lang="en-US"/>
          </a:p>
        </p:txBody>
      </p:sp>
      <p:grpSp>
        <p:nvGrpSpPr>
          <p:cNvPr id="7" name="Graphic 7">
            <a:extLst>
              <a:ext uri="{FF2B5EF4-FFF2-40B4-BE49-F238E27FC236}">
                <a16:creationId xmlns:a16="http://schemas.microsoft.com/office/drawing/2014/main" id="{45671E00-6D5F-2B45-A43A-4B3469CEC9F7}"/>
              </a:ext>
            </a:extLst>
          </p:cNvPr>
          <p:cNvGrpSpPr/>
          <p:nvPr userDrawn="1"/>
        </p:nvGrpSpPr>
        <p:grpSpPr>
          <a:xfrm>
            <a:off x="11118683" y="6430454"/>
            <a:ext cx="776190" cy="153123"/>
            <a:chOff x="5980466" y="3405957"/>
            <a:chExt cx="231124" cy="45595"/>
          </a:xfrm>
          <a:solidFill>
            <a:srgbClr val="003D45"/>
          </a:solidFill>
        </p:grpSpPr>
        <p:sp>
          <p:nvSpPr>
            <p:cNvPr id="8" name="Graphic 7">
              <a:extLst>
                <a:ext uri="{FF2B5EF4-FFF2-40B4-BE49-F238E27FC236}">
                  <a16:creationId xmlns:a16="http://schemas.microsoft.com/office/drawing/2014/main" id="{104750C0-CC63-C243-9459-A255DB152CE4}"/>
                </a:ext>
              </a:extLst>
            </p:cNvPr>
            <p:cNvSpPr/>
            <p:nvPr/>
          </p:nvSpPr>
          <p:spPr>
            <a:xfrm>
              <a:off x="6038218" y="3416918"/>
              <a:ext cx="19327" cy="28622"/>
            </a:xfrm>
            <a:custGeom>
              <a:avLst/>
              <a:gdLst>
                <a:gd name="connsiteX0" fmla="*/ 14697 w 19327"/>
                <a:gd name="connsiteY0" fmla="*/ 13117 h 28622"/>
                <a:gd name="connsiteX1" fmla="*/ 17602 w 19327"/>
                <a:gd name="connsiteY1" fmla="*/ 7594 h 28622"/>
                <a:gd name="connsiteX2" fmla="*/ 6989 w 19327"/>
                <a:gd name="connsiteY2" fmla="*/ 0 h 28622"/>
                <a:gd name="connsiteX3" fmla="*/ 604 w 19327"/>
                <a:gd name="connsiteY3" fmla="*/ 431 h 28622"/>
                <a:gd name="connsiteX4" fmla="*/ 0 w 19327"/>
                <a:gd name="connsiteY4" fmla="*/ 546 h 28622"/>
                <a:gd name="connsiteX5" fmla="*/ 0 w 19327"/>
                <a:gd name="connsiteY5" fmla="*/ 28076 h 28622"/>
                <a:gd name="connsiteX6" fmla="*/ 661 w 19327"/>
                <a:gd name="connsiteY6" fmla="*/ 28162 h 28622"/>
                <a:gd name="connsiteX7" fmla="*/ 7248 w 19327"/>
                <a:gd name="connsiteY7" fmla="*/ 28623 h 28622"/>
                <a:gd name="connsiteX8" fmla="*/ 19327 w 19327"/>
                <a:gd name="connsiteY8" fmla="*/ 20166 h 28622"/>
                <a:gd name="connsiteX9" fmla="*/ 14697 w 19327"/>
                <a:gd name="connsiteY9" fmla="*/ 13117 h 28622"/>
                <a:gd name="connsiteX10" fmla="*/ 5407 w 19327"/>
                <a:gd name="connsiteY10" fmla="*/ 11363 h 28622"/>
                <a:gd name="connsiteX11" fmla="*/ 5407 w 19327"/>
                <a:gd name="connsiteY11" fmla="*/ 4516 h 28622"/>
                <a:gd name="connsiteX12" fmla="*/ 7363 w 19327"/>
                <a:gd name="connsiteY12" fmla="*/ 4459 h 28622"/>
                <a:gd name="connsiteX13" fmla="*/ 12137 w 19327"/>
                <a:gd name="connsiteY13" fmla="*/ 7824 h 28622"/>
                <a:gd name="connsiteX14" fmla="*/ 7478 w 19327"/>
                <a:gd name="connsiteY14" fmla="*/ 11363 h 28622"/>
                <a:gd name="connsiteX15" fmla="*/ 5407 w 19327"/>
                <a:gd name="connsiteY15" fmla="*/ 11363 h 28622"/>
                <a:gd name="connsiteX16" fmla="*/ 13662 w 19327"/>
                <a:gd name="connsiteY16" fmla="*/ 20022 h 28622"/>
                <a:gd name="connsiteX17" fmla="*/ 7650 w 19327"/>
                <a:gd name="connsiteY17" fmla="*/ 23934 h 28622"/>
                <a:gd name="connsiteX18" fmla="*/ 5407 w 19327"/>
                <a:gd name="connsiteY18" fmla="*/ 23876 h 28622"/>
                <a:gd name="connsiteX19" fmla="*/ 5407 w 19327"/>
                <a:gd name="connsiteY19" fmla="*/ 15994 h 28622"/>
                <a:gd name="connsiteX20" fmla="*/ 7881 w 19327"/>
                <a:gd name="connsiteY20" fmla="*/ 15994 h 28622"/>
                <a:gd name="connsiteX21" fmla="*/ 13662 w 19327"/>
                <a:gd name="connsiteY21" fmla="*/ 20022 h 2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27" h="28622">
                  <a:moveTo>
                    <a:pt x="14697" y="13117"/>
                  </a:moveTo>
                  <a:cubicBezTo>
                    <a:pt x="16250" y="12053"/>
                    <a:pt x="17602" y="10212"/>
                    <a:pt x="17602" y="7594"/>
                  </a:cubicBezTo>
                  <a:cubicBezTo>
                    <a:pt x="17602" y="1323"/>
                    <a:pt x="11821" y="0"/>
                    <a:pt x="6989" y="0"/>
                  </a:cubicBezTo>
                  <a:cubicBezTo>
                    <a:pt x="4429" y="0"/>
                    <a:pt x="1870" y="172"/>
                    <a:pt x="604" y="431"/>
                  </a:cubicBezTo>
                  <a:lnTo>
                    <a:pt x="0" y="546"/>
                  </a:lnTo>
                  <a:lnTo>
                    <a:pt x="0" y="28076"/>
                  </a:lnTo>
                  <a:lnTo>
                    <a:pt x="661" y="28162"/>
                  </a:lnTo>
                  <a:cubicBezTo>
                    <a:pt x="2905" y="28450"/>
                    <a:pt x="5350" y="28623"/>
                    <a:pt x="7248" y="28623"/>
                  </a:cubicBezTo>
                  <a:cubicBezTo>
                    <a:pt x="17774" y="28623"/>
                    <a:pt x="19327" y="23330"/>
                    <a:pt x="19327" y="20166"/>
                  </a:cubicBezTo>
                  <a:cubicBezTo>
                    <a:pt x="19327" y="16771"/>
                    <a:pt x="17602" y="14239"/>
                    <a:pt x="14697" y="13117"/>
                  </a:cubicBezTo>
                  <a:moveTo>
                    <a:pt x="5407" y="11363"/>
                  </a:moveTo>
                  <a:lnTo>
                    <a:pt x="5407" y="4516"/>
                  </a:lnTo>
                  <a:cubicBezTo>
                    <a:pt x="5925" y="4459"/>
                    <a:pt x="6557" y="4459"/>
                    <a:pt x="7363" y="4459"/>
                  </a:cubicBezTo>
                  <a:cubicBezTo>
                    <a:pt x="9549" y="4459"/>
                    <a:pt x="12137" y="5034"/>
                    <a:pt x="12137" y="7824"/>
                  </a:cubicBezTo>
                  <a:cubicBezTo>
                    <a:pt x="12137" y="10212"/>
                    <a:pt x="10613" y="11363"/>
                    <a:pt x="7478" y="11363"/>
                  </a:cubicBezTo>
                  <a:lnTo>
                    <a:pt x="5407" y="11363"/>
                  </a:lnTo>
                  <a:close/>
                  <a:moveTo>
                    <a:pt x="13662" y="20022"/>
                  </a:moveTo>
                  <a:cubicBezTo>
                    <a:pt x="13662" y="21690"/>
                    <a:pt x="13029" y="23934"/>
                    <a:pt x="7650" y="23934"/>
                  </a:cubicBezTo>
                  <a:cubicBezTo>
                    <a:pt x="7104" y="23934"/>
                    <a:pt x="6155" y="23934"/>
                    <a:pt x="5407" y="23876"/>
                  </a:cubicBezTo>
                  <a:lnTo>
                    <a:pt x="5407" y="15994"/>
                  </a:lnTo>
                  <a:lnTo>
                    <a:pt x="7881" y="15994"/>
                  </a:lnTo>
                  <a:cubicBezTo>
                    <a:pt x="13057" y="15965"/>
                    <a:pt x="13662" y="18267"/>
                    <a:pt x="13662" y="20022"/>
                  </a:cubicBezTo>
                </a:path>
              </a:pathLst>
            </a:custGeom>
            <a:solidFill>
              <a:srgbClr val="003D45"/>
            </a:solidFill>
            <a:ln w="2874" cap="flat">
              <a:noFill/>
              <a:prstDash val="solid"/>
              <a:miter/>
            </a:ln>
          </p:spPr>
          <p:txBody>
            <a:bodyPr rtlCol="0" anchor="ctr"/>
            <a:lstStyle/>
            <a:p>
              <a:endParaRPr lang="en-US"/>
            </a:p>
          </p:txBody>
        </p:sp>
        <p:sp>
          <p:nvSpPr>
            <p:cNvPr id="9" name="Graphic 7">
              <a:extLst>
                <a:ext uri="{FF2B5EF4-FFF2-40B4-BE49-F238E27FC236}">
                  <a16:creationId xmlns:a16="http://schemas.microsoft.com/office/drawing/2014/main" id="{D4C132E1-A88B-664A-BEF6-AA3132F513E2}"/>
                </a:ext>
              </a:extLst>
            </p:cNvPr>
            <p:cNvSpPr/>
            <p:nvPr/>
          </p:nvSpPr>
          <p:spPr>
            <a:xfrm>
              <a:off x="6071092" y="3424426"/>
              <a:ext cx="20017" cy="21114"/>
            </a:xfrm>
            <a:custGeom>
              <a:avLst/>
              <a:gdLst>
                <a:gd name="connsiteX0" fmla="*/ 10009 w 20017"/>
                <a:gd name="connsiteY0" fmla="*/ 0 h 21114"/>
                <a:gd name="connsiteX1" fmla="*/ 0 w 20017"/>
                <a:gd name="connsiteY1" fmla="*/ 10586 h 21114"/>
                <a:gd name="connsiteX2" fmla="*/ 10009 w 20017"/>
                <a:gd name="connsiteY2" fmla="*/ 21115 h 21114"/>
                <a:gd name="connsiteX3" fmla="*/ 20018 w 20017"/>
                <a:gd name="connsiteY3" fmla="*/ 10586 h 21114"/>
                <a:gd name="connsiteX4" fmla="*/ 10009 w 20017"/>
                <a:gd name="connsiteY4" fmla="*/ 0 h 21114"/>
                <a:gd name="connsiteX5" fmla="*/ 14467 w 20017"/>
                <a:gd name="connsiteY5" fmla="*/ 10557 h 21114"/>
                <a:gd name="connsiteX6" fmla="*/ 10009 w 20017"/>
                <a:gd name="connsiteY6" fmla="*/ 16685 h 21114"/>
                <a:gd name="connsiteX7" fmla="*/ 5580 w 20017"/>
                <a:gd name="connsiteY7" fmla="*/ 10557 h 21114"/>
                <a:gd name="connsiteX8" fmla="*/ 10009 w 20017"/>
                <a:gd name="connsiteY8" fmla="*/ 4459 h 21114"/>
                <a:gd name="connsiteX9" fmla="*/ 14467 w 20017"/>
                <a:gd name="connsiteY9" fmla="*/ 10557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017" h="21114">
                  <a:moveTo>
                    <a:pt x="10009" y="0"/>
                  </a:moveTo>
                  <a:cubicBezTo>
                    <a:pt x="3825" y="0"/>
                    <a:pt x="0" y="4056"/>
                    <a:pt x="0" y="10586"/>
                  </a:cubicBezTo>
                  <a:cubicBezTo>
                    <a:pt x="0" y="17087"/>
                    <a:pt x="3825" y="21115"/>
                    <a:pt x="10009" y="21115"/>
                  </a:cubicBezTo>
                  <a:cubicBezTo>
                    <a:pt x="16164" y="21115"/>
                    <a:pt x="20018" y="17087"/>
                    <a:pt x="20018" y="10586"/>
                  </a:cubicBezTo>
                  <a:cubicBezTo>
                    <a:pt x="20018" y="4056"/>
                    <a:pt x="16164" y="0"/>
                    <a:pt x="10009" y="0"/>
                  </a:cubicBezTo>
                  <a:moveTo>
                    <a:pt x="14467" y="10557"/>
                  </a:moveTo>
                  <a:cubicBezTo>
                    <a:pt x="14467" y="14671"/>
                    <a:pt x="13000" y="16685"/>
                    <a:pt x="10009" y="16685"/>
                  </a:cubicBezTo>
                  <a:cubicBezTo>
                    <a:pt x="7047" y="16685"/>
                    <a:pt x="5580" y="14671"/>
                    <a:pt x="5580" y="10557"/>
                  </a:cubicBezTo>
                  <a:cubicBezTo>
                    <a:pt x="5580" y="6444"/>
                    <a:pt x="7018" y="4459"/>
                    <a:pt x="10009" y="4459"/>
                  </a:cubicBezTo>
                  <a:cubicBezTo>
                    <a:pt x="13000" y="4459"/>
                    <a:pt x="14467" y="6473"/>
                    <a:pt x="14467" y="10557"/>
                  </a:cubicBezTo>
                </a:path>
              </a:pathLst>
            </a:custGeom>
            <a:solidFill>
              <a:srgbClr val="003D45"/>
            </a:solidFill>
            <a:ln w="2874" cap="flat">
              <a:noFill/>
              <a:prstDash val="solid"/>
              <a:miter/>
            </a:ln>
          </p:spPr>
          <p:txBody>
            <a:bodyPr rtlCol="0" anchor="ctr"/>
            <a:lstStyle/>
            <a:p>
              <a:endParaRPr lang="en-US"/>
            </a:p>
          </p:txBody>
        </p:sp>
        <p:sp>
          <p:nvSpPr>
            <p:cNvPr id="10" name="Graphic 7">
              <a:extLst>
                <a:ext uri="{FF2B5EF4-FFF2-40B4-BE49-F238E27FC236}">
                  <a16:creationId xmlns:a16="http://schemas.microsoft.com/office/drawing/2014/main" id="{7192D1EF-06D6-5A4D-92C7-6F2AC0CBD2D9}"/>
                </a:ext>
              </a:extLst>
            </p:cNvPr>
            <p:cNvSpPr/>
            <p:nvPr/>
          </p:nvSpPr>
          <p:spPr>
            <a:xfrm>
              <a:off x="6106037" y="3416284"/>
              <a:ext cx="19212" cy="29255"/>
            </a:xfrm>
            <a:custGeom>
              <a:avLst/>
              <a:gdLst>
                <a:gd name="connsiteX0" fmla="*/ 10325 w 19212"/>
                <a:gd name="connsiteY0" fmla="*/ 8141 h 29255"/>
                <a:gd name="connsiteX1" fmla="*/ 5378 w 19212"/>
                <a:gd name="connsiteY1" fmla="*/ 9694 h 29255"/>
                <a:gd name="connsiteX2" fmla="*/ 5378 w 19212"/>
                <a:gd name="connsiteY2" fmla="*/ 288 h 29255"/>
                <a:gd name="connsiteX3" fmla="*/ 4746 w 19212"/>
                <a:gd name="connsiteY3" fmla="*/ 173 h 29255"/>
                <a:gd name="connsiteX4" fmla="*/ 2675 w 19212"/>
                <a:gd name="connsiteY4" fmla="*/ 0 h 29255"/>
                <a:gd name="connsiteX5" fmla="*/ 633 w 19212"/>
                <a:gd name="connsiteY5" fmla="*/ 173 h 29255"/>
                <a:gd name="connsiteX6" fmla="*/ 0 w 19212"/>
                <a:gd name="connsiteY6" fmla="*/ 288 h 29255"/>
                <a:gd name="connsiteX7" fmla="*/ 0 w 19212"/>
                <a:gd name="connsiteY7" fmla="*/ 28019 h 29255"/>
                <a:gd name="connsiteX8" fmla="*/ 518 w 19212"/>
                <a:gd name="connsiteY8" fmla="*/ 28192 h 29255"/>
                <a:gd name="connsiteX9" fmla="*/ 7277 w 19212"/>
                <a:gd name="connsiteY9" fmla="*/ 29256 h 29255"/>
                <a:gd name="connsiteX10" fmla="*/ 19213 w 19212"/>
                <a:gd name="connsiteY10" fmla="*/ 18238 h 29255"/>
                <a:gd name="connsiteX11" fmla="*/ 10325 w 19212"/>
                <a:gd name="connsiteY11" fmla="*/ 8141 h 29255"/>
                <a:gd name="connsiteX12" fmla="*/ 13662 w 19212"/>
                <a:gd name="connsiteY12" fmla="*/ 18382 h 29255"/>
                <a:gd name="connsiteX13" fmla="*/ 7737 w 19212"/>
                <a:gd name="connsiteY13" fmla="*/ 24653 h 29255"/>
                <a:gd name="connsiteX14" fmla="*/ 5378 w 19212"/>
                <a:gd name="connsiteY14" fmla="*/ 24423 h 29255"/>
                <a:gd name="connsiteX15" fmla="*/ 5378 w 19212"/>
                <a:gd name="connsiteY15" fmla="*/ 17174 h 29255"/>
                <a:gd name="connsiteX16" fmla="*/ 9606 w 19212"/>
                <a:gd name="connsiteY16" fmla="*/ 12744 h 29255"/>
                <a:gd name="connsiteX17" fmla="*/ 13662 w 19212"/>
                <a:gd name="connsiteY17" fmla="*/ 18382 h 29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212" h="29255">
                  <a:moveTo>
                    <a:pt x="10325" y="8141"/>
                  </a:moveTo>
                  <a:cubicBezTo>
                    <a:pt x="8427" y="8141"/>
                    <a:pt x="6673" y="8688"/>
                    <a:pt x="5378" y="9694"/>
                  </a:cubicBezTo>
                  <a:lnTo>
                    <a:pt x="5378" y="288"/>
                  </a:lnTo>
                  <a:lnTo>
                    <a:pt x="4746" y="173"/>
                  </a:lnTo>
                  <a:cubicBezTo>
                    <a:pt x="3969" y="29"/>
                    <a:pt x="3049" y="0"/>
                    <a:pt x="2675" y="0"/>
                  </a:cubicBezTo>
                  <a:cubicBezTo>
                    <a:pt x="2330" y="0"/>
                    <a:pt x="1409" y="29"/>
                    <a:pt x="633" y="173"/>
                  </a:cubicBezTo>
                  <a:lnTo>
                    <a:pt x="0" y="288"/>
                  </a:lnTo>
                  <a:lnTo>
                    <a:pt x="0" y="28019"/>
                  </a:lnTo>
                  <a:lnTo>
                    <a:pt x="518" y="28192"/>
                  </a:lnTo>
                  <a:cubicBezTo>
                    <a:pt x="2013" y="28681"/>
                    <a:pt x="4659" y="29256"/>
                    <a:pt x="7277" y="29256"/>
                  </a:cubicBezTo>
                  <a:cubicBezTo>
                    <a:pt x="14870" y="29256"/>
                    <a:pt x="19213" y="25229"/>
                    <a:pt x="19213" y="18238"/>
                  </a:cubicBezTo>
                  <a:cubicBezTo>
                    <a:pt x="19241" y="11823"/>
                    <a:pt x="15991" y="8141"/>
                    <a:pt x="10325" y="8141"/>
                  </a:cubicBezTo>
                  <a:moveTo>
                    <a:pt x="13662" y="18382"/>
                  </a:moveTo>
                  <a:cubicBezTo>
                    <a:pt x="13662" y="22438"/>
                    <a:pt x="11562" y="24653"/>
                    <a:pt x="7737" y="24653"/>
                  </a:cubicBezTo>
                  <a:cubicBezTo>
                    <a:pt x="6845" y="24653"/>
                    <a:pt x="6040" y="24567"/>
                    <a:pt x="5378" y="24423"/>
                  </a:cubicBezTo>
                  <a:lnTo>
                    <a:pt x="5378" y="17174"/>
                  </a:lnTo>
                  <a:cubicBezTo>
                    <a:pt x="5378" y="13060"/>
                    <a:pt x="8600" y="12744"/>
                    <a:pt x="9606" y="12744"/>
                  </a:cubicBezTo>
                  <a:cubicBezTo>
                    <a:pt x="11476" y="12744"/>
                    <a:pt x="13662" y="13405"/>
                    <a:pt x="13662" y="18382"/>
                  </a:cubicBezTo>
                </a:path>
              </a:pathLst>
            </a:custGeom>
            <a:solidFill>
              <a:srgbClr val="003D45"/>
            </a:solidFill>
            <a:ln w="2874" cap="flat">
              <a:noFill/>
              <a:prstDash val="solid"/>
              <a:miter/>
            </a:ln>
          </p:spPr>
          <p:txBody>
            <a:bodyPr rtlCol="0" anchor="ctr"/>
            <a:lstStyle/>
            <a:p>
              <a:endParaRPr lang="en-US"/>
            </a:p>
          </p:txBody>
        </p:sp>
        <p:sp>
          <p:nvSpPr>
            <p:cNvPr id="11" name="Graphic 7">
              <a:extLst>
                <a:ext uri="{FF2B5EF4-FFF2-40B4-BE49-F238E27FC236}">
                  <a16:creationId xmlns:a16="http://schemas.microsoft.com/office/drawing/2014/main" id="{8E5F6814-DA0C-FA49-B93F-DC3A51D3AE5D}"/>
                </a:ext>
              </a:extLst>
            </p:cNvPr>
            <p:cNvSpPr/>
            <p:nvPr/>
          </p:nvSpPr>
          <p:spPr>
            <a:xfrm>
              <a:off x="6128384" y="3424426"/>
              <a:ext cx="19212" cy="21085"/>
            </a:xfrm>
            <a:custGeom>
              <a:avLst/>
              <a:gdLst>
                <a:gd name="connsiteX0" fmla="*/ 10124 w 19212"/>
                <a:gd name="connsiteY0" fmla="*/ 0 h 21085"/>
                <a:gd name="connsiteX1" fmla="*/ 0 w 19212"/>
                <a:gd name="connsiteY1" fmla="*/ 10672 h 21085"/>
                <a:gd name="connsiteX2" fmla="*/ 11015 w 19212"/>
                <a:gd name="connsiteY2" fmla="*/ 21086 h 21085"/>
                <a:gd name="connsiteX3" fmla="*/ 17487 w 19212"/>
                <a:gd name="connsiteY3" fmla="*/ 19993 h 21085"/>
                <a:gd name="connsiteX4" fmla="*/ 17976 w 19212"/>
                <a:gd name="connsiteY4" fmla="*/ 19792 h 21085"/>
                <a:gd name="connsiteX5" fmla="*/ 17947 w 19212"/>
                <a:gd name="connsiteY5" fmla="*/ 19274 h 21085"/>
                <a:gd name="connsiteX6" fmla="*/ 17113 w 19212"/>
                <a:gd name="connsiteY6" fmla="*/ 16052 h 21085"/>
                <a:gd name="connsiteX7" fmla="*/ 16796 w 19212"/>
                <a:gd name="connsiteY7" fmla="*/ 15505 h 21085"/>
                <a:gd name="connsiteX8" fmla="*/ 16193 w 19212"/>
                <a:gd name="connsiteY8" fmla="*/ 15735 h 21085"/>
                <a:gd name="connsiteX9" fmla="*/ 11246 w 19212"/>
                <a:gd name="connsiteY9" fmla="*/ 16598 h 21085"/>
                <a:gd name="connsiteX10" fmla="*/ 5637 w 19212"/>
                <a:gd name="connsiteY10" fmla="*/ 12197 h 21085"/>
                <a:gd name="connsiteX11" fmla="*/ 19040 w 19212"/>
                <a:gd name="connsiteY11" fmla="*/ 12197 h 21085"/>
                <a:gd name="connsiteX12" fmla="*/ 19126 w 19212"/>
                <a:gd name="connsiteY12" fmla="*/ 11075 h 21085"/>
                <a:gd name="connsiteX13" fmla="*/ 19212 w 19212"/>
                <a:gd name="connsiteY13" fmla="*/ 9378 h 21085"/>
                <a:gd name="connsiteX14" fmla="*/ 10124 w 19212"/>
                <a:gd name="connsiteY14" fmla="*/ 0 h 21085"/>
                <a:gd name="connsiteX15" fmla="*/ 10009 w 19212"/>
                <a:gd name="connsiteY15" fmla="*/ 4401 h 21085"/>
                <a:gd name="connsiteX16" fmla="*/ 13834 w 19212"/>
                <a:gd name="connsiteY16" fmla="*/ 7997 h 21085"/>
                <a:gd name="connsiteX17" fmla="*/ 5752 w 19212"/>
                <a:gd name="connsiteY17" fmla="*/ 7997 h 21085"/>
                <a:gd name="connsiteX18" fmla="*/ 10009 w 19212"/>
                <a:gd name="connsiteY18" fmla="*/ 4401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212" h="21085">
                  <a:moveTo>
                    <a:pt x="10124" y="0"/>
                  </a:moveTo>
                  <a:cubicBezTo>
                    <a:pt x="3883" y="0"/>
                    <a:pt x="0" y="4085"/>
                    <a:pt x="0" y="10672"/>
                  </a:cubicBezTo>
                  <a:cubicBezTo>
                    <a:pt x="0" y="17404"/>
                    <a:pt x="3911" y="21086"/>
                    <a:pt x="11015" y="21086"/>
                  </a:cubicBezTo>
                  <a:cubicBezTo>
                    <a:pt x="13604" y="21086"/>
                    <a:pt x="15703" y="20741"/>
                    <a:pt x="17487" y="19993"/>
                  </a:cubicBezTo>
                  <a:lnTo>
                    <a:pt x="17976" y="19792"/>
                  </a:lnTo>
                  <a:lnTo>
                    <a:pt x="17947" y="19274"/>
                  </a:lnTo>
                  <a:cubicBezTo>
                    <a:pt x="17889" y="18094"/>
                    <a:pt x="17573" y="16857"/>
                    <a:pt x="17113" y="16052"/>
                  </a:cubicBezTo>
                  <a:lnTo>
                    <a:pt x="16796" y="15505"/>
                  </a:lnTo>
                  <a:lnTo>
                    <a:pt x="16193" y="15735"/>
                  </a:lnTo>
                  <a:cubicBezTo>
                    <a:pt x="14668" y="16311"/>
                    <a:pt x="13000" y="16598"/>
                    <a:pt x="11246" y="16598"/>
                  </a:cubicBezTo>
                  <a:cubicBezTo>
                    <a:pt x="7708" y="16598"/>
                    <a:pt x="5982" y="15246"/>
                    <a:pt x="5637" y="12197"/>
                  </a:cubicBezTo>
                  <a:lnTo>
                    <a:pt x="19040" y="12197"/>
                  </a:lnTo>
                  <a:lnTo>
                    <a:pt x="19126" y="11075"/>
                  </a:lnTo>
                  <a:cubicBezTo>
                    <a:pt x="19155" y="10586"/>
                    <a:pt x="19212" y="9953"/>
                    <a:pt x="19212" y="9378"/>
                  </a:cubicBezTo>
                  <a:cubicBezTo>
                    <a:pt x="19212" y="3682"/>
                    <a:pt x="15646" y="0"/>
                    <a:pt x="10124" y="0"/>
                  </a:cubicBezTo>
                  <a:moveTo>
                    <a:pt x="10009" y="4401"/>
                  </a:moveTo>
                  <a:cubicBezTo>
                    <a:pt x="12971" y="4401"/>
                    <a:pt x="13690" y="6703"/>
                    <a:pt x="13834" y="7997"/>
                  </a:cubicBezTo>
                  <a:lnTo>
                    <a:pt x="5752" y="7997"/>
                  </a:lnTo>
                  <a:cubicBezTo>
                    <a:pt x="6270" y="5581"/>
                    <a:pt x="7651" y="4401"/>
                    <a:pt x="10009" y="4401"/>
                  </a:cubicBezTo>
                </a:path>
              </a:pathLst>
            </a:custGeom>
            <a:solidFill>
              <a:srgbClr val="003D45"/>
            </a:solidFill>
            <a:ln w="2874" cap="flat">
              <a:noFill/>
              <a:prstDash val="solid"/>
              <a:miter/>
            </a:ln>
          </p:spPr>
          <p:txBody>
            <a:bodyPr rtlCol="0" anchor="ctr"/>
            <a:lstStyle/>
            <a:p>
              <a:endParaRPr lang="en-US"/>
            </a:p>
          </p:txBody>
        </p:sp>
        <p:sp>
          <p:nvSpPr>
            <p:cNvPr id="12" name="Graphic 7">
              <a:extLst>
                <a:ext uri="{FF2B5EF4-FFF2-40B4-BE49-F238E27FC236}">
                  <a16:creationId xmlns:a16="http://schemas.microsoft.com/office/drawing/2014/main" id="{68BB55E5-16F7-3E41-9285-066039BFDB6A}"/>
                </a:ext>
              </a:extLst>
            </p:cNvPr>
            <p:cNvSpPr/>
            <p:nvPr/>
          </p:nvSpPr>
          <p:spPr>
            <a:xfrm>
              <a:off x="6151307" y="3424684"/>
              <a:ext cx="12051" cy="20539"/>
            </a:xfrm>
            <a:custGeom>
              <a:avLst/>
              <a:gdLst>
                <a:gd name="connsiteX0" fmla="*/ 11735 w 12051"/>
                <a:gd name="connsiteY0" fmla="*/ 201 h 20539"/>
                <a:gd name="connsiteX1" fmla="*/ 11217 w 12051"/>
                <a:gd name="connsiteY1" fmla="*/ 144 h 20539"/>
                <a:gd name="connsiteX2" fmla="*/ 9923 w 12051"/>
                <a:gd name="connsiteY2" fmla="*/ 58 h 20539"/>
                <a:gd name="connsiteX3" fmla="*/ 4947 w 12051"/>
                <a:gd name="connsiteY3" fmla="*/ 1985 h 20539"/>
                <a:gd name="connsiteX4" fmla="*/ 4746 w 12051"/>
                <a:gd name="connsiteY4" fmla="*/ 777 h 20539"/>
                <a:gd name="connsiteX5" fmla="*/ 4659 w 12051"/>
                <a:gd name="connsiteY5" fmla="*/ 288 h 20539"/>
                <a:gd name="connsiteX6" fmla="*/ 4171 w 12051"/>
                <a:gd name="connsiteY6" fmla="*/ 173 h 20539"/>
                <a:gd name="connsiteX7" fmla="*/ 2387 w 12051"/>
                <a:gd name="connsiteY7" fmla="*/ 0 h 20539"/>
                <a:gd name="connsiteX8" fmla="*/ 633 w 12051"/>
                <a:gd name="connsiteY8" fmla="*/ 173 h 20539"/>
                <a:gd name="connsiteX9" fmla="*/ 0 w 12051"/>
                <a:gd name="connsiteY9" fmla="*/ 288 h 20539"/>
                <a:gd name="connsiteX10" fmla="*/ 0 w 12051"/>
                <a:gd name="connsiteY10" fmla="*/ 20281 h 20539"/>
                <a:gd name="connsiteX11" fmla="*/ 633 w 12051"/>
                <a:gd name="connsiteY11" fmla="*/ 20396 h 20539"/>
                <a:gd name="connsiteX12" fmla="*/ 2704 w 12051"/>
                <a:gd name="connsiteY12" fmla="*/ 20540 h 20539"/>
                <a:gd name="connsiteX13" fmla="*/ 4746 w 12051"/>
                <a:gd name="connsiteY13" fmla="*/ 20367 h 20539"/>
                <a:gd name="connsiteX14" fmla="*/ 5378 w 12051"/>
                <a:gd name="connsiteY14" fmla="*/ 20252 h 20539"/>
                <a:gd name="connsiteX15" fmla="*/ 5378 w 12051"/>
                <a:gd name="connsiteY15" fmla="*/ 10327 h 20539"/>
                <a:gd name="connsiteX16" fmla="*/ 9951 w 12051"/>
                <a:gd name="connsiteY16" fmla="*/ 4861 h 20539"/>
                <a:gd name="connsiteX17" fmla="*/ 10354 w 12051"/>
                <a:gd name="connsiteY17" fmla="*/ 4861 h 20539"/>
                <a:gd name="connsiteX18" fmla="*/ 10929 w 12051"/>
                <a:gd name="connsiteY18" fmla="*/ 4919 h 20539"/>
                <a:gd name="connsiteX19" fmla="*/ 11706 w 12051"/>
                <a:gd name="connsiteY19" fmla="*/ 5121 h 20539"/>
                <a:gd name="connsiteX20" fmla="*/ 11850 w 12051"/>
                <a:gd name="connsiteY20" fmla="*/ 4344 h 20539"/>
                <a:gd name="connsiteX21" fmla="*/ 12051 w 12051"/>
                <a:gd name="connsiteY21" fmla="*/ 2359 h 20539"/>
                <a:gd name="connsiteX22" fmla="*/ 11878 w 12051"/>
                <a:gd name="connsiteY22" fmla="*/ 719 h 20539"/>
                <a:gd name="connsiteX23" fmla="*/ 11735 w 12051"/>
                <a:gd name="connsiteY23" fmla="*/ 201 h 2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51" h="20539">
                  <a:moveTo>
                    <a:pt x="11735" y="201"/>
                  </a:moveTo>
                  <a:lnTo>
                    <a:pt x="11217" y="144"/>
                  </a:lnTo>
                  <a:cubicBezTo>
                    <a:pt x="10901" y="115"/>
                    <a:pt x="10383" y="58"/>
                    <a:pt x="9923" y="58"/>
                  </a:cubicBezTo>
                  <a:cubicBezTo>
                    <a:pt x="7967" y="58"/>
                    <a:pt x="6299" y="690"/>
                    <a:pt x="4947" y="1985"/>
                  </a:cubicBezTo>
                  <a:cubicBezTo>
                    <a:pt x="4890" y="1496"/>
                    <a:pt x="4803" y="1064"/>
                    <a:pt x="4746" y="777"/>
                  </a:cubicBezTo>
                  <a:lnTo>
                    <a:pt x="4659" y="288"/>
                  </a:lnTo>
                  <a:lnTo>
                    <a:pt x="4171" y="173"/>
                  </a:lnTo>
                  <a:cubicBezTo>
                    <a:pt x="3710" y="58"/>
                    <a:pt x="3106" y="0"/>
                    <a:pt x="2387" y="0"/>
                  </a:cubicBezTo>
                  <a:cubicBezTo>
                    <a:pt x="1726" y="0"/>
                    <a:pt x="1208" y="58"/>
                    <a:pt x="633" y="173"/>
                  </a:cubicBezTo>
                  <a:lnTo>
                    <a:pt x="0" y="288"/>
                  </a:lnTo>
                  <a:lnTo>
                    <a:pt x="0" y="20281"/>
                  </a:lnTo>
                  <a:lnTo>
                    <a:pt x="633" y="20396"/>
                  </a:lnTo>
                  <a:cubicBezTo>
                    <a:pt x="1409" y="20540"/>
                    <a:pt x="2272" y="20540"/>
                    <a:pt x="2704" y="20540"/>
                  </a:cubicBezTo>
                  <a:cubicBezTo>
                    <a:pt x="3164" y="20540"/>
                    <a:pt x="4027" y="20511"/>
                    <a:pt x="4746" y="20367"/>
                  </a:cubicBezTo>
                  <a:lnTo>
                    <a:pt x="5378" y="20252"/>
                  </a:lnTo>
                  <a:lnTo>
                    <a:pt x="5378" y="10327"/>
                  </a:lnTo>
                  <a:cubicBezTo>
                    <a:pt x="5378" y="6588"/>
                    <a:pt x="6845" y="4861"/>
                    <a:pt x="9951" y="4861"/>
                  </a:cubicBezTo>
                  <a:lnTo>
                    <a:pt x="10354" y="4861"/>
                  </a:lnTo>
                  <a:cubicBezTo>
                    <a:pt x="10440" y="4861"/>
                    <a:pt x="10699" y="4861"/>
                    <a:pt x="10929" y="4919"/>
                  </a:cubicBezTo>
                  <a:lnTo>
                    <a:pt x="11706" y="5121"/>
                  </a:lnTo>
                  <a:lnTo>
                    <a:pt x="11850" y="4344"/>
                  </a:lnTo>
                  <a:cubicBezTo>
                    <a:pt x="11994" y="3682"/>
                    <a:pt x="12051" y="2963"/>
                    <a:pt x="12051" y="2359"/>
                  </a:cubicBezTo>
                  <a:cubicBezTo>
                    <a:pt x="12051" y="1697"/>
                    <a:pt x="11994" y="1180"/>
                    <a:pt x="11878" y="719"/>
                  </a:cubicBezTo>
                  <a:lnTo>
                    <a:pt x="11735" y="201"/>
                  </a:lnTo>
                  <a:close/>
                </a:path>
              </a:pathLst>
            </a:custGeom>
            <a:solidFill>
              <a:srgbClr val="003D45"/>
            </a:solidFill>
            <a:ln w="2874" cap="flat">
              <a:noFill/>
              <a:prstDash val="solid"/>
              <a:miter/>
            </a:ln>
          </p:spPr>
          <p:txBody>
            <a:bodyPr rtlCol="0" anchor="ctr"/>
            <a:lstStyle/>
            <a:p>
              <a:endParaRPr lang="en-US"/>
            </a:p>
          </p:txBody>
        </p:sp>
        <p:sp>
          <p:nvSpPr>
            <p:cNvPr id="13" name="Graphic 7">
              <a:extLst>
                <a:ext uri="{FF2B5EF4-FFF2-40B4-BE49-F238E27FC236}">
                  <a16:creationId xmlns:a16="http://schemas.microsoft.com/office/drawing/2014/main" id="{CF1F6A42-E86C-D442-B9D2-CA17E4CC6FD5}"/>
                </a:ext>
              </a:extLst>
            </p:cNvPr>
            <p:cNvSpPr/>
            <p:nvPr/>
          </p:nvSpPr>
          <p:spPr>
            <a:xfrm>
              <a:off x="6175610" y="3424454"/>
              <a:ext cx="16738" cy="21114"/>
            </a:xfrm>
            <a:custGeom>
              <a:avLst/>
              <a:gdLst>
                <a:gd name="connsiteX0" fmla="*/ 15819 w 16738"/>
                <a:gd name="connsiteY0" fmla="*/ 16225 h 21114"/>
                <a:gd name="connsiteX1" fmla="*/ 15502 w 16738"/>
                <a:gd name="connsiteY1" fmla="*/ 15707 h 21114"/>
                <a:gd name="connsiteX2" fmla="*/ 14927 w 16738"/>
                <a:gd name="connsiteY2" fmla="*/ 15908 h 21114"/>
                <a:gd name="connsiteX3" fmla="*/ 11044 w 16738"/>
                <a:gd name="connsiteY3" fmla="*/ 16512 h 21114"/>
                <a:gd name="connsiteX4" fmla="*/ 5579 w 16738"/>
                <a:gd name="connsiteY4" fmla="*/ 10528 h 21114"/>
                <a:gd name="connsiteX5" fmla="*/ 10728 w 16738"/>
                <a:gd name="connsiteY5" fmla="*/ 4516 h 21114"/>
                <a:gd name="connsiteX6" fmla="*/ 14812 w 16738"/>
                <a:gd name="connsiteY6" fmla="*/ 5091 h 21114"/>
                <a:gd name="connsiteX7" fmla="*/ 15416 w 16738"/>
                <a:gd name="connsiteY7" fmla="*/ 5293 h 21114"/>
                <a:gd name="connsiteX8" fmla="*/ 15703 w 16738"/>
                <a:gd name="connsiteY8" fmla="*/ 4718 h 21114"/>
                <a:gd name="connsiteX9" fmla="*/ 16451 w 16738"/>
                <a:gd name="connsiteY9" fmla="*/ 1496 h 21114"/>
                <a:gd name="connsiteX10" fmla="*/ 16451 w 16738"/>
                <a:gd name="connsiteY10" fmla="*/ 978 h 21114"/>
                <a:gd name="connsiteX11" fmla="*/ 15962 w 16738"/>
                <a:gd name="connsiteY11" fmla="*/ 805 h 21114"/>
                <a:gd name="connsiteX12" fmla="*/ 10469 w 16738"/>
                <a:gd name="connsiteY12" fmla="*/ 0 h 21114"/>
                <a:gd name="connsiteX13" fmla="*/ 0 w 16738"/>
                <a:gd name="connsiteY13" fmla="*/ 10586 h 21114"/>
                <a:gd name="connsiteX14" fmla="*/ 10728 w 16738"/>
                <a:gd name="connsiteY14" fmla="*/ 21115 h 21114"/>
                <a:gd name="connsiteX15" fmla="*/ 16221 w 16738"/>
                <a:gd name="connsiteY15" fmla="*/ 20223 h 21114"/>
                <a:gd name="connsiteX16" fmla="*/ 16739 w 16738"/>
                <a:gd name="connsiteY16" fmla="*/ 20022 h 21114"/>
                <a:gd name="connsiteX17" fmla="*/ 16710 w 16738"/>
                <a:gd name="connsiteY17" fmla="*/ 19475 h 21114"/>
                <a:gd name="connsiteX18" fmla="*/ 15819 w 16738"/>
                <a:gd name="connsiteY18" fmla="*/ 16225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738" h="21114">
                  <a:moveTo>
                    <a:pt x="15819" y="16225"/>
                  </a:moveTo>
                  <a:lnTo>
                    <a:pt x="15502" y="15707"/>
                  </a:lnTo>
                  <a:lnTo>
                    <a:pt x="14927" y="15908"/>
                  </a:lnTo>
                  <a:cubicBezTo>
                    <a:pt x="13690" y="16339"/>
                    <a:pt x="12540" y="16512"/>
                    <a:pt x="11044" y="16512"/>
                  </a:cubicBezTo>
                  <a:cubicBezTo>
                    <a:pt x="7363" y="16512"/>
                    <a:pt x="5579" y="14556"/>
                    <a:pt x="5579" y="10528"/>
                  </a:cubicBezTo>
                  <a:cubicBezTo>
                    <a:pt x="5579" y="7767"/>
                    <a:pt x="6471" y="4516"/>
                    <a:pt x="10728" y="4516"/>
                  </a:cubicBezTo>
                  <a:cubicBezTo>
                    <a:pt x="12223" y="4516"/>
                    <a:pt x="13575" y="4718"/>
                    <a:pt x="14812" y="5091"/>
                  </a:cubicBezTo>
                  <a:lnTo>
                    <a:pt x="15416" y="5293"/>
                  </a:lnTo>
                  <a:lnTo>
                    <a:pt x="15703" y="4718"/>
                  </a:lnTo>
                  <a:cubicBezTo>
                    <a:pt x="16221" y="3711"/>
                    <a:pt x="16451" y="2359"/>
                    <a:pt x="16451" y="1496"/>
                  </a:cubicBezTo>
                  <a:lnTo>
                    <a:pt x="16451" y="978"/>
                  </a:lnTo>
                  <a:lnTo>
                    <a:pt x="15962" y="805"/>
                  </a:lnTo>
                  <a:cubicBezTo>
                    <a:pt x="14409" y="230"/>
                    <a:pt x="12770" y="0"/>
                    <a:pt x="10469" y="0"/>
                  </a:cubicBezTo>
                  <a:cubicBezTo>
                    <a:pt x="4113" y="0"/>
                    <a:pt x="0" y="4142"/>
                    <a:pt x="0" y="10586"/>
                  </a:cubicBezTo>
                  <a:cubicBezTo>
                    <a:pt x="0" y="17289"/>
                    <a:pt x="3911" y="21115"/>
                    <a:pt x="10728" y="21115"/>
                  </a:cubicBezTo>
                  <a:cubicBezTo>
                    <a:pt x="12741" y="21115"/>
                    <a:pt x="14582" y="20827"/>
                    <a:pt x="16221" y="20223"/>
                  </a:cubicBezTo>
                  <a:lnTo>
                    <a:pt x="16739" y="20022"/>
                  </a:lnTo>
                  <a:lnTo>
                    <a:pt x="16710" y="19475"/>
                  </a:lnTo>
                  <a:cubicBezTo>
                    <a:pt x="16681" y="18324"/>
                    <a:pt x="16336" y="17087"/>
                    <a:pt x="15819" y="16225"/>
                  </a:cubicBezTo>
                </a:path>
              </a:pathLst>
            </a:custGeom>
            <a:solidFill>
              <a:srgbClr val="003D45"/>
            </a:solidFill>
            <a:ln w="2874" cap="flat">
              <a:noFill/>
              <a:prstDash val="solid"/>
              <a:miter/>
            </a:ln>
          </p:spPr>
          <p:txBody>
            <a:bodyPr rtlCol="0" anchor="ctr"/>
            <a:lstStyle/>
            <a:p>
              <a:endParaRPr lang="en-US"/>
            </a:p>
          </p:txBody>
        </p:sp>
        <p:sp>
          <p:nvSpPr>
            <p:cNvPr id="14" name="Graphic 7">
              <a:extLst>
                <a:ext uri="{FF2B5EF4-FFF2-40B4-BE49-F238E27FC236}">
                  <a16:creationId xmlns:a16="http://schemas.microsoft.com/office/drawing/2014/main" id="{6856BC0D-73A4-534D-9EBA-B64C37016DB0}"/>
                </a:ext>
              </a:extLst>
            </p:cNvPr>
            <p:cNvSpPr/>
            <p:nvPr/>
          </p:nvSpPr>
          <p:spPr>
            <a:xfrm>
              <a:off x="6194592" y="3424426"/>
              <a:ext cx="16997" cy="21085"/>
            </a:xfrm>
            <a:custGeom>
              <a:avLst/>
              <a:gdLst>
                <a:gd name="connsiteX0" fmla="*/ 8312 w 16997"/>
                <a:gd name="connsiteY0" fmla="*/ 0 h 21085"/>
                <a:gd name="connsiteX1" fmla="*/ 2128 w 16997"/>
                <a:gd name="connsiteY1" fmla="*/ 863 h 21085"/>
                <a:gd name="connsiteX2" fmla="*/ 1582 w 16997"/>
                <a:gd name="connsiteY2" fmla="*/ 1036 h 21085"/>
                <a:gd name="connsiteX3" fmla="*/ 1582 w 16997"/>
                <a:gd name="connsiteY3" fmla="*/ 1582 h 21085"/>
                <a:gd name="connsiteX4" fmla="*/ 2445 w 16997"/>
                <a:gd name="connsiteY4" fmla="*/ 4861 h 21085"/>
                <a:gd name="connsiteX5" fmla="*/ 2761 w 16997"/>
                <a:gd name="connsiteY5" fmla="*/ 5351 h 21085"/>
                <a:gd name="connsiteX6" fmla="*/ 3308 w 16997"/>
                <a:gd name="connsiteY6" fmla="*/ 5178 h 21085"/>
                <a:gd name="connsiteX7" fmla="*/ 7938 w 16997"/>
                <a:gd name="connsiteY7" fmla="*/ 4487 h 21085"/>
                <a:gd name="connsiteX8" fmla="*/ 11706 w 16997"/>
                <a:gd name="connsiteY8" fmla="*/ 7393 h 21085"/>
                <a:gd name="connsiteX9" fmla="*/ 9117 w 16997"/>
                <a:gd name="connsiteY9" fmla="*/ 7307 h 21085"/>
                <a:gd name="connsiteX10" fmla="*/ 0 w 16997"/>
                <a:gd name="connsiteY10" fmla="*/ 14355 h 21085"/>
                <a:gd name="connsiteX11" fmla="*/ 9002 w 16997"/>
                <a:gd name="connsiteY11" fmla="*/ 21086 h 21085"/>
                <a:gd name="connsiteX12" fmla="*/ 16394 w 16997"/>
                <a:gd name="connsiteY12" fmla="*/ 20166 h 21085"/>
                <a:gd name="connsiteX13" fmla="*/ 16998 w 16997"/>
                <a:gd name="connsiteY13" fmla="*/ 20022 h 21085"/>
                <a:gd name="connsiteX14" fmla="*/ 16998 w 16997"/>
                <a:gd name="connsiteY14" fmla="*/ 7681 h 21085"/>
                <a:gd name="connsiteX15" fmla="*/ 8312 w 16997"/>
                <a:gd name="connsiteY15" fmla="*/ 0 h 21085"/>
                <a:gd name="connsiteX16" fmla="*/ 11677 w 16997"/>
                <a:gd name="connsiteY16" fmla="*/ 11794 h 21085"/>
                <a:gd name="connsiteX17" fmla="*/ 11677 w 16997"/>
                <a:gd name="connsiteY17" fmla="*/ 16455 h 21085"/>
                <a:gd name="connsiteX18" fmla="*/ 8916 w 16997"/>
                <a:gd name="connsiteY18" fmla="*/ 16685 h 21085"/>
                <a:gd name="connsiteX19" fmla="*/ 5321 w 16997"/>
                <a:gd name="connsiteY19" fmla="*/ 14297 h 21085"/>
                <a:gd name="connsiteX20" fmla="*/ 9462 w 16997"/>
                <a:gd name="connsiteY20" fmla="*/ 11650 h 21085"/>
                <a:gd name="connsiteX21" fmla="*/ 11677 w 16997"/>
                <a:gd name="connsiteY21" fmla="*/ 11794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997" h="21085">
                  <a:moveTo>
                    <a:pt x="8312" y="0"/>
                  </a:moveTo>
                  <a:cubicBezTo>
                    <a:pt x="6184" y="0"/>
                    <a:pt x="3854" y="316"/>
                    <a:pt x="2128" y="863"/>
                  </a:cubicBezTo>
                  <a:lnTo>
                    <a:pt x="1582" y="1036"/>
                  </a:lnTo>
                  <a:lnTo>
                    <a:pt x="1582" y="1582"/>
                  </a:lnTo>
                  <a:cubicBezTo>
                    <a:pt x="1582" y="2877"/>
                    <a:pt x="1870" y="3941"/>
                    <a:pt x="2445" y="4861"/>
                  </a:cubicBezTo>
                  <a:lnTo>
                    <a:pt x="2761" y="5351"/>
                  </a:lnTo>
                  <a:lnTo>
                    <a:pt x="3308" y="5178"/>
                  </a:lnTo>
                  <a:cubicBezTo>
                    <a:pt x="4976" y="4689"/>
                    <a:pt x="6385" y="4487"/>
                    <a:pt x="7938" y="4487"/>
                  </a:cubicBezTo>
                  <a:cubicBezTo>
                    <a:pt x="10987" y="4487"/>
                    <a:pt x="11648" y="5609"/>
                    <a:pt x="11706" y="7393"/>
                  </a:cubicBezTo>
                  <a:cubicBezTo>
                    <a:pt x="10987" y="7335"/>
                    <a:pt x="10153" y="7307"/>
                    <a:pt x="9117" y="7307"/>
                  </a:cubicBezTo>
                  <a:cubicBezTo>
                    <a:pt x="3595" y="7307"/>
                    <a:pt x="0" y="10068"/>
                    <a:pt x="0" y="14355"/>
                  </a:cubicBezTo>
                  <a:cubicBezTo>
                    <a:pt x="0" y="19935"/>
                    <a:pt x="4889" y="21086"/>
                    <a:pt x="9002" y="21086"/>
                  </a:cubicBezTo>
                  <a:cubicBezTo>
                    <a:pt x="11102" y="21086"/>
                    <a:pt x="13604" y="20770"/>
                    <a:pt x="16394" y="20166"/>
                  </a:cubicBezTo>
                  <a:lnTo>
                    <a:pt x="16998" y="20022"/>
                  </a:lnTo>
                  <a:lnTo>
                    <a:pt x="16998" y="7681"/>
                  </a:lnTo>
                  <a:cubicBezTo>
                    <a:pt x="16969" y="2589"/>
                    <a:pt x="14035" y="0"/>
                    <a:pt x="8312" y="0"/>
                  </a:cubicBezTo>
                  <a:moveTo>
                    <a:pt x="11677" y="11794"/>
                  </a:moveTo>
                  <a:lnTo>
                    <a:pt x="11677" y="16455"/>
                  </a:lnTo>
                  <a:cubicBezTo>
                    <a:pt x="10900" y="16598"/>
                    <a:pt x="9922" y="16685"/>
                    <a:pt x="8916" y="16685"/>
                  </a:cubicBezTo>
                  <a:cubicBezTo>
                    <a:pt x="6299" y="16685"/>
                    <a:pt x="5321" y="16052"/>
                    <a:pt x="5321" y="14297"/>
                  </a:cubicBezTo>
                  <a:cubicBezTo>
                    <a:pt x="5321" y="13175"/>
                    <a:pt x="5752" y="11650"/>
                    <a:pt x="9462" y="11650"/>
                  </a:cubicBezTo>
                  <a:cubicBezTo>
                    <a:pt x="10066" y="11650"/>
                    <a:pt x="10987" y="11708"/>
                    <a:pt x="11677" y="11794"/>
                  </a:cubicBezTo>
                </a:path>
              </a:pathLst>
            </a:custGeom>
            <a:solidFill>
              <a:srgbClr val="003D45"/>
            </a:solidFill>
            <a:ln w="2874" cap="flat">
              <a:noFill/>
              <a:prstDash val="solid"/>
              <a:miter/>
            </a:ln>
          </p:spPr>
          <p:txBody>
            <a:bodyPr rtlCol="0" anchor="ctr"/>
            <a:lstStyle/>
            <a:p>
              <a:endParaRPr lang="en-US"/>
            </a:p>
          </p:txBody>
        </p:sp>
        <p:sp>
          <p:nvSpPr>
            <p:cNvPr id="15" name="Graphic 7">
              <a:extLst>
                <a:ext uri="{FF2B5EF4-FFF2-40B4-BE49-F238E27FC236}">
                  <a16:creationId xmlns:a16="http://schemas.microsoft.com/office/drawing/2014/main" id="{8BE7948C-4FF8-EA42-8129-19809C34523A}"/>
                </a:ext>
              </a:extLst>
            </p:cNvPr>
            <p:cNvSpPr/>
            <p:nvPr/>
          </p:nvSpPr>
          <p:spPr>
            <a:xfrm>
              <a:off x="6166579" y="3424224"/>
              <a:ext cx="5320" cy="21172"/>
            </a:xfrm>
            <a:custGeom>
              <a:avLst/>
              <a:gdLst>
                <a:gd name="connsiteX0" fmla="*/ 4688 w 5320"/>
                <a:gd name="connsiteY0" fmla="*/ 144 h 21172"/>
                <a:gd name="connsiteX1" fmla="*/ 2675 w 5320"/>
                <a:gd name="connsiteY1" fmla="*/ 0 h 21172"/>
                <a:gd name="connsiteX2" fmla="*/ 633 w 5320"/>
                <a:gd name="connsiteY2" fmla="*/ 144 h 21172"/>
                <a:gd name="connsiteX3" fmla="*/ 0 w 5320"/>
                <a:gd name="connsiteY3" fmla="*/ 259 h 21172"/>
                <a:gd name="connsiteX4" fmla="*/ 0 w 5320"/>
                <a:gd name="connsiteY4" fmla="*/ 20885 h 21172"/>
                <a:gd name="connsiteX5" fmla="*/ 633 w 5320"/>
                <a:gd name="connsiteY5" fmla="*/ 21000 h 21172"/>
                <a:gd name="connsiteX6" fmla="*/ 2646 w 5320"/>
                <a:gd name="connsiteY6" fmla="*/ 21172 h 21172"/>
                <a:gd name="connsiteX7" fmla="*/ 4688 w 5320"/>
                <a:gd name="connsiteY7" fmla="*/ 21000 h 21172"/>
                <a:gd name="connsiteX8" fmla="*/ 5321 w 5320"/>
                <a:gd name="connsiteY8" fmla="*/ 20885 h 21172"/>
                <a:gd name="connsiteX9" fmla="*/ 5321 w 5320"/>
                <a:gd name="connsiteY9" fmla="*/ 259 h 21172"/>
                <a:gd name="connsiteX10" fmla="*/ 4688 w 5320"/>
                <a:gd name="connsiteY10" fmla="*/ 144 h 21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20" h="21172">
                  <a:moveTo>
                    <a:pt x="4688" y="144"/>
                  </a:moveTo>
                  <a:cubicBezTo>
                    <a:pt x="4055" y="29"/>
                    <a:pt x="3250" y="0"/>
                    <a:pt x="2675" y="0"/>
                  </a:cubicBezTo>
                  <a:cubicBezTo>
                    <a:pt x="2215" y="0"/>
                    <a:pt x="1352" y="29"/>
                    <a:pt x="633" y="144"/>
                  </a:cubicBezTo>
                  <a:lnTo>
                    <a:pt x="0" y="259"/>
                  </a:lnTo>
                  <a:lnTo>
                    <a:pt x="0" y="20885"/>
                  </a:lnTo>
                  <a:lnTo>
                    <a:pt x="633" y="21000"/>
                  </a:lnTo>
                  <a:cubicBezTo>
                    <a:pt x="1265" y="21115"/>
                    <a:pt x="2071" y="21172"/>
                    <a:pt x="2646" y="21172"/>
                  </a:cubicBezTo>
                  <a:cubicBezTo>
                    <a:pt x="3106" y="21172"/>
                    <a:pt x="3969" y="21144"/>
                    <a:pt x="4688" y="21000"/>
                  </a:cubicBezTo>
                  <a:lnTo>
                    <a:pt x="5321" y="20885"/>
                  </a:lnTo>
                  <a:lnTo>
                    <a:pt x="5321" y="259"/>
                  </a:lnTo>
                  <a:lnTo>
                    <a:pt x="4688" y="144"/>
                  </a:lnTo>
                  <a:close/>
                </a:path>
              </a:pathLst>
            </a:custGeom>
            <a:solidFill>
              <a:srgbClr val="003D45"/>
            </a:solidFill>
            <a:ln w="2874" cap="flat">
              <a:noFill/>
              <a:prstDash val="solid"/>
              <a:miter/>
            </a:ln>
          </p:spPr>
          <p:txBody>
            <a:bodyPr rtlCol="0" anchor="ctr"/>
            <a:lstStyle/>
            <a:p>
              <a:endParaRPr lang="en-US"/>
            </a:p>
          </p:txBody>
        </p:sp>
        <p:sp>
          <p:nvSpPr>
            <p:cNvPr id="16" name="Graphic 7">
              <a:extLst>
                <a:ext uri="{FF2B5EF4-FFF2-40B4-BE49-F238E27FC236}">
                  <a16:creationId xmlns:a16="http://schemas.microsoft.com/office/drawing/2014/main" id="{35EBED8F-5438-8242-8469-BA4BB2E2C5FB}"/>
                </a:ext>
              </a:extLst>
            </p:cNvPr>
            <p:cNvSpPr/>
            <p:nvPr/>
          </p:nvSpPr>
          <p:spPr>
            <a:xfrm>
              <a:off x="6166234"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solidFill>
              <a:srgbClr val="003D45"/>
            </a:solidFill>
            <a:ln w="2874" cap="flat">
              <a:noFill/>
              <a:prstDash val="solid"/>
              <a:miter/>
            </a:ln>
          </p:spPr>
          <p:txBody>
            <a:bodyPr rtlCol="0" anchor="ctr"/>
            <a:lstStyle/>
            <a:p>
              <a:endParaRPr lang="en-US"/>
            </a:p>
          </p:txBody>
        </p:sp>
        <p:sp>
          <p:nvSpPr>
            <p:cNvPr id="17" name="Graphic 7">
              <a:extLst>
                <a:ext uri="{FF2B5EF4-FFF2-40B4-BE49-F238E27FC236}">
                  <a16:creationId xmlns:a16="http://schemas.microsoft.com/office/drawing/2014/main" id="{0E64E64A-1051-D446-987D-4BBE31A40F31}"/>
                </a:ext>
              </a:extLst>
            </p:cNvPr>
            <p:cNvSpPr/>
            <p:nvPr/>
          </p:nvSpPr>
          <p:spPr>
            <a:xfrm>
              <a:off x="6095222" y="3424224"/>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6" y="20971"/>
                    <a:pt x="2071" y="21029"/>
                    <a:pt x="2646" y="21029"/>
                  </a:cubicBezTo>
                  <a:cubicBezTo>
                    <a:pt x="3106" y="21029"/>
                    <a:pt x="3969" y="21000"/>
                    <a:pt x="4688" y="20856"/>
                  </a:cubicBezTo>
                  <a:lnTo>
                    <a:pt x="5292" y="20741"/>
                  </a:lnTo>
                  <a:lnTo>
                    <a:pt x="5292" y="259"/>
                  </a:lnTo>
                  <a:lnTo>
                    <a:pt x="4688" y="144"/>
                  </a:lnTo>
                  <a:close/>
                </a:path>
              </a:pathLst>
            </a:custGeom>
            <a:solidFill>
              <a:srgbClr val="003D45"/>
            </a:solidFill>
            <a:ln w="2874" cap="flat">
              <a:noFill/>
              <a:prstDash val="solid"/>
              <a:miter/>
            </a:ln>
          </p:spPr>
          <p:txBody>
            <a:bodyPr rtlCol="0" anchor="ctr"/>
            <a:lstStyle/>
            <a:p>
              <a:endParaRPr lang="en-US"/>
            </a:p>
          </p:txBody>
        </p:sp>
        <p:sp>
          <p:nvSpPr>
            <p:cNvPr id="18" name="Graphic 7">
              <a:extLst>
                <a:ext uri="{FF2B5EF4-FFF2-40B4-BE49-F238E27FC236}">
                  <a16:creationId xmlns:a16="http://schemas.microsoft.com/office/drawing/2014/main" id="{21F132A2-36BA-E346-AB5E-49904CEE304F}"/>
                </a:ext>
              </a:extLst>
            </p:cNvPr>
            <p:cNvSpPr/>
            <p:nvPr/>
          </p:nvSpPr>
          <p:spPr>
            <a:xfrm>
              <a:off x="6094906"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solidFill>
              <a:srgbClr val="003D45"/>
            </a:solidFill>
            <a:ln w="2874" cap="flat">
              <a:noFill/>
              <a:prstDash val="solid"/>
              <a:miter/>
            </a:ln>
          </p:spPr>
          <p:txBody>
            <a:bodyPr rtlCol="0" anchor="ctr"/>
            <a:lstStyle/>
            <a:p>
              <a:endParaRPr lang="en-US"/>
            </a:p>
          </p:txBody>
        </p:sp>
        <p:sp>
          <p:nvSpPr>
            <p:cNvPr id="19" name="Graphic 7">
              <a:extLst>
                <a:ext uri="{FF2B5EF4-FFF2-40B4-BE49-F238E27FC236}">
                  <a16:creationId xmlns:a16="http://schemas.microsoft.com/office/drawing/2014/main" id="{2FE70719-BD36-9247-9EB1-DA165065C8E7}"/>
                </a:ext>
              </a:extLst>
            </p:cNvPr>
            <p:cNvSpPr/>
            <p:nvPr/>
          </p:nvSpPr>
          <p:spPr>
            <a:xfrm>
              <a:off x="6061946" y="3424282"/>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5" y="20971"/>
                    <a:pt x="2071" y="21029"/>
                    <a:pt x="2646" y="21029"/>
                  </a:cubicBezTo>
                  <a:cubicBezTo>
                    <a:pt x="3106" y="21029"/>
                    <a:pt x="3969" y="21000"/>
                    <a:pt x="4688" y="20856"/>
                  </a:cubicBezTo>
                  <a:lnTo>
                    <a:pt x="5292" y="20741"/>
                  </a:lnTo>
                  <a:lnTo>
                    <a:pt x="5292" y="259"/>
                  </a:lnTo>
                  <a:lnTo>
                    <a:pt x="4688" y="144"/>
                  </a:lnTo>
                  <a:close/>
                </a:path>
              </a:pathLst>
            </a:custGeom>
            <a:solidFill>
              <a:srgbClr val="003D45"/>
            </a:solidFill>
            <a:ln w="2874" cap="flat">
              <a:noFill/>
              <a:prstDash val="solid"/>
              <a:miter/>
            </a:ln>
          </p:spPr>
          <p:txBody>
            <a:bodyPr rtlCol="0" anchor="ctr"/>
            <a:lstStyle/>
            <a:p>
              <a:endParaRPr lang="en-US"/>
            </a:p>
          </p:txBody>
        </p:sp>
        <p:sp>
          <p:nvSpPr>
            <p:cNvPr id="20" name="Graphic 7">
              <a:extLst>
                <a:ext uri="{FF2B5EF4-FFF2-40B4-BE49-F238E27FC236}">
                  <a16:creationId xmlns:a16="http://schemas.microsoft.com/office/drawing/2014/main" id="{91941189-9203-4A43-AE6A-D3FB6AC1F449}"/>
                </a:ext>
              </a:extLst>
            </p:cNvPr>
            <p:cNvSpPr/>
            <p:nvPr/>
          </p:nvSpPr>
          <p:spPr>
            <a:xfrm>
              <a:off x="6061601" y="3416428"/>
              <a:ext cx="5925" cy="5925"/>
            </a:xfrm>
            <a:custGeom>
              <a:avLst/>
              <a:gdLst>
                <a:gd name="connsiteX0" fmla="*/ 2962 w 5925"/>
                <a:gd name="connsiteY0" fmla="*/ 0 h 5925"/>
                <a:gd name="connsiteX1" fmla="*/ 0 w 5925"/>
                <a:gd name="connsiteY1" fmla="*/ 2963 h 5925"/>
                <a:gd name="connsiteX2" fmla="*/ 2962 w 5925"/>
                <a:gd name="connsiteY2" fmla="*/ 5926 h 5925"/>
                <a:gd name="connsiteX3" fmla="*/ 5925 w 5925"/>
                <a:gd name="connsiteY3" fmla="*/ 2963 h 5925"/>
                <a:gd name="connsiteX4" fmla="*/ 2962 w 5925"/>
                <a:gd name="connsiteY4" fmla="*/ 0 h 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5" h="5925">
                  <a:moveTo>
                    <a:pt x="2962" y="0"/>
                  </a:moveTo>
                  <a:cubicBezTo>
                    <a:pt x="1323" y="0"/>
                    <a:pt x="0" y="1323"/>
                    <a:pt x="0" y="2963"/>
                  </a:cubicBezTo>
                  <a:cubicBezTo>
                    <a:pt x="0" y="4603"/>
                    <a:pt x="1323" y="5926"/>
                    <a:pt x="2962" y="5926"/>
                  </a:cubicBezTo>
                  <a:cubicBezTo>
                    <a:pt x="4602" y="5926"/>
                    <a:pt x="5925" y="4603"/>
                    <a:pt x="5925" y="2963"/>
                  </a:cubicBezTo>
                  <a:cubicBezTo>
                    <a:pt x="5953" y="1352"/>
                    <a:pt x="4602" y="0"/>
                    <a:pt x="2962" y="0"/>
                  </a:cubicBezTo>
                </a:path>
              </a:pathLst>
            </a:custGeom>
            <a:solidFill>
              <a:srgbClr val="003D45"/>
            </a:solidFill>
            <a:ln w="2874" cap="flat">
              <a:noFill/>
              <a:prstDash val="solid"/>
              <a:miter/>
            </a:ln>
          </p:spPr>
          <p:txBody>
            <a:bodyPr rtlCol="0" anchor="ctr"/>
            <a:lstStyle/>
            <a:p>
              <a:endParaRPr lang="en-US"/>
            </a:p>
          </p:txBody>
        </p:sp>
        <p:sp>
          <p:nvSpPr>
            <p:cNvPr id="21" name="Graphic 7">
              <a:extLst>
                <a:ext uri="{FF2B5EF4-FFF2-40B4-BE49-F238E27FC236}">
                  <a16:creationId xmlns:a16="http://schemas.microsoft.com/office/drawing/2014/main" id="{4A376A7B-2681-9E42-982C-A9BD09E31312}"/>
                </a:ext>
              </a:extLst>
            </p:cNvPr>
            <p:cNvSpPr/>
            <p:nvPr/>
          </p:nvSpPr>
          <p:spPr>
            <a:xfrm>
              <a:off x="6000685" y="3423879"/>
              <a:ext cx="9318" cy="14786"/>
            </a:xfrm>
            <a:custGeom>
              <a:avLst/>
              <a:gdLst>
                <a:gd name="connsiteX0" fmla="*/ 1122 w 9318"/>
                <a:gd name="connsiteY0" fmla="*/ 14729 h 14786"/>
                <a:gd name="connsiteX1" fmla="*/ 1208 w 9318"/>
                <a:gd name="connsiteY1" fmla="*/ 14729 h 14786"/>
                <a:gd name="connsiteX2" fmla="*/ 2301 w 9318"/>
                <a:gd name="connsiteY2" fmla="*/ 14786 h 14786"/>
                <a:gd name="connsiteX3" fmla="*/ 2473 w 9318"/>
                <a:gd name="connsiteY3" fmla="*/ 14786 h 14786"/>
                <a:gd name="connsiteX4" fmla="*/ 2589 w 9318"/>
                <a:gd name="connsiteY4" fmla="*/ 14786 h 14786"/>
                <a:gd name="connsiteX5" fmla="*/ 9319 w 9318"/>
                <a:gd name="connsiteY5" fmla="*/ 7134 h 14786"/>
                <a:gd name="connsiteX6" fmla="*/ 4573 w 9318"/>
                <a:gd name="connsiteY6" fmla="*/ 0 h 14786"/>
                <a:gd name="connsiteX7" fmla="*/ 345 w 9318"/>
                <a:gd name="connsiteY7" fmla="*/ 5207 h 14786"/>
                <a:gd name="connsiteX8" fmla="*/ 345 w 9318"/>
                <a:gd name="connsiteY8" fmla="*/ 10960 h 14786"/>
                <a:gd name="connsiteX9" fmla="*/ 0 w 9318"/>
                <a:gd name="connsiteY9" fmla="*/ 14470 h 14786"/>
                <a:gd name="connsiteX10" fmla="*/ 575 w 9318"/>
                <a:gd name="connsiteY10" fmla="*/ 14614 h 14786"/>
                <a:gd name="connsiteX11" fmla="*/ 661 w 9318"/>
                <a:gd name="connsiteY11" fmla="*/ 14643 h 14786"/>
                <a:gd name="connsiteX12" fmla="*/ 1122 w 9318"/>
                <a:gd name="connsiteY12" fmla="*/ 14729 h 1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18" h="14786">
                  <a:moveTo>
                    <a:pt x="1122" y="14729"/>
                  </a:moveTo>
                  <a:lnTo>
                    <a:pt x="1208" y="14729"/>
                  </a:lnTo>
                  <a:cubicBezTo>
                    <a:pt x="1553" y="14757"/>
                    <a:pt x="1927" y="14786"/>
                    <a:pt x="2301" y="14786"/>
                  </a:cubicBezTo>
                  <a:lnTo>
                    <a:pt x="2473" y="14786"/>
                  </a:lnTo>
                  <a:lnTo>
                    <a:pt x="2589" y="14786"/>
                  </a:lnTo>
                  <a:cubicBezTo>
                    <a:pt x="7047" y="14786"/>
                    <a:pt x="9319" y="12226"/>
                    <a:pt x="9319" y="7134"/>
                  </a:cubicBezTo>
                  <a:cubicBezTo>
                    <a:pt x="9319" y="2129"/>
                    <a:pt x="7909" y="0"/>
                    <a:pt x="4573" y="0"/>
                  </a:cubicBezTo>
                  <a:cubicBezTo>
                    <a:pt x="1841" y="0"/>
                    <a:pt x="345" y="1841"/>
                    <a:pt x="345" y="5207"/>
                  </a:cubicBezTo>
                  <a:lnTo>
                    <a:pt x="345" y="10960"/>
                  </a:lnTo>
                  <a:cubicBezTo>
                    <a:pt x="345" y="11938"/>
                    <a:pt x="288" y="13521"/>
                    <a:pt x="0" y="14470"/>
                  </a:cubicBezTo>
                  <a:cubicBezTo>
                    <a:pt x="144" y="14527"/>
                    <a:pt x="345" y="14556"/>
                    <a:pt x="575" y="14614"/>
                  </a:cubicBezTo>
                  <a:lnTo>
                    <a:pt x="661" y="14643"/>
                  </a:lnTo>
                  <a:cubicBezTo>
                    <a:pt x="748" y="14671"/>
                    <a:pt x="949" y="14700"/>
                    <a:pt x="1122" y="14729"/>
                  </a:cubicBezTo>
                </a:path>
              </a:pathLst>
            </a:custGeom>
            <a:solidFill>
              <a:srgbClr val="003D45"/>
            </a:solidFill>
            <a:ln w="2874" cap="flat">
              <a:noFill/>
              <a:prstDash val="solid"/>
              <a:miter/>
            </a:ln>
          </p:spPr>
          <p:txBody>
            <a:bodyPr rtlCol="0" anchor="ctr"/>
            <a:lstStyle/>
            <a:p>
              <a:endParaRPr lang="en-US"/>
            </a:p>
          </p:txBody>
        </p:sp>
        <p:sp>
          <p:nvSpPr>
            <p:cNvPr id="22" name="Graphic 7">
              <a:extLst>
                <a:ext uri="{FF2B5EF4-FFF2-40B4-BE49-F238E27FC236}">
                  <a16:creationId xmlns:a16="http://schemas.microsoft.com/office/drawing/2014/main" id="{483B76E2-3F25-7642-80D5-F89655263BB1}"/>
                </a:ext>
              </a:extLst>
            </p:cNvPr>
            <p:cNvSpPr/>
            <p:nvPr/>
          </p:nvSpPr>
          <p:spPr>
            <a:xfrm>
              <a:off x="5980466" y="3405957"/>
              <a:ext cx="45586" cy="45595"/>
            </a:xfrm>
            <a:custGeom>
              <a:avLst/>
              <a:gdLst>
                <a:gd name="connsiteX0" fmla="*/ 11476 w 45586"/>
                <a:gd name="connsiteY0" fmla="*/ 38289 h 45595"/>
                <a:gd name="connsiteX1" fmla="*/ 12223 w 45586"/>
                <a:gd name="connsiteY1" fmla="*/ 35297 h 45595"/>
                <a:gd name="connsiteX2" fmla="*/ 12223 w 45586"/>
                <a:gd name="connsiteY2" fmla="*/ 35297 h 45595"/>
                <a:gd name="connsiteX3" fmla="*/ 12223 w 45586"/>
                <a:gd name="connsiteY3" fmla="*/ 2589 h 45595"/>
                <a:gd name="connsiteX4" fmla="*/ 0 w 45586"/>
                <a:gd name="connsiteY4" fmla="*/ 22783 h 45595"/>
                <a:gd name="connsiteX5" fmla="*/ 22779 w 45586"/>
                <a:gd name="connsiteY5" fmla="*/ 45595 h 45595"/>
                <a:gd name="connsiteX6" fmla="*/ 45587 w 45586"/>
                <a:gd name="connsiteY6" fmla="*/ 22783 h 45595"/>
                <a:gd name="connsiteX7" fmla="*/ 22779 w 45586"/>
                <a:gd name="connsiteY7" fmla="*/ 0 h 45595"/>
                <a:gd name="connsiteX8" fmla="*/ 20421 w 45586"/>
                <a:gd name="connsiteY8" fmla="*/ 115 h 45595"/>
                <a:gd name="connsiteX9" fmla="*/ 20421 w 45586"/>
                <a:gd name="connsiteY9" fmla="*/ 13204 h 45595"/>
                <a:gd name="connsiteX10" fmla="*/ 26662 w 45586"/>
                <a:gd name="connsiteY10" fmla="*/ 10903 h 45595"/>
                <a:gd name="connsiteX11" fmla="*/ 37965 w 45586"/>
                <a:gd name="connsiteY11" fmla="*/ 24883 h 45595"/>
                <a:gd name="connsiteX12" fmla="*/ 22290 w 45586"/>
                <a:gd name="connsiteY12" fmla="*/ 39756 h 45595"/>
                <a:gd name="connsiteX13" fmla="*/ 18781 w 45586"/>
                <a:gd name="connsiteY13" fmla="*/ 39554 h 45595"/>
                <a:gd name="connsiteX14" fmla="*/ 18666 w 45586"/>
                <a:gd name="connsiteY14" fmla="*/ 39554 h 45595"/>
                <a:gd name="connsiteX15" fmla="*/ 12109 w 45586"/>
                <a:gd name="connsiteY15" fmla="*/ 38461 h 45595"/>
                <a:gd name="connsiteX16" fmla="*/ 11476 w 45586"/>
                <a:gd name="connsiteY16" fmla="*/ 38289 h 45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586" h="45595">
                  <a:moveTo>
                    <a:pt x="11476" y="38289"/>
                  </a:moveTo>
                  <a:cubicBezTo>
                    <a:pt x="12281" y="37310"/>
                    <a:pt x="12223" y="35297"/>
                    <a:pt x="12223" y="35297"/>
                  </a:cubicBezTo>
                  <a:lnTo>
                    <a:pt x="12223" y="35297"/>
                  </a:lnTo>
                  <a:lnTo>
                    <a:pt x="12223" y="2589"/>
                  </a:lnTo>
                  <a:cubicBezTo>
                    <a:pt x="4947" y="6386"/>
                    <a:pt x="0" y="14009"/>
                    <a:pt x="0" y="22783"/>
                  </a:cubicBezTo>
                  <a:cubicBezTo>
                    <a:pt x="0" y="35383"/>
                    <a:pt x="10210" y="45595"/>
                    <a:pt x="22779" y="45595"/>
                  </a:cubicBezTo>
                  <a:cubicBezTo>
                    <a:pt x="35376" y="45595"/>
                    <a:pt x="45587" y="35383"/>
                    <a:pt x="45587" y="22783"/>
                  </a:cubicBezTo>
                  <a:cubicBezTo>
                    <a:pt x="45587" y="10184"/>
                    <a:pt x="35376" y="0"/>
                    <a:pt x="22779" y="0"/>
                  </a:cubicBezTo>
                  <a:cubicBezTo>
                    <a:pt x="21974" y="0"/>
                    <a:pt x="21197" y="29"/>
                    <a:pt x="20421" y="115"/>
                  </a:cubicBezTo>
                  <a:lnTo>
                    <a:pt x="20421" y="13204"/>
                  </a:lnTo>
                  <a:cubicBezTo>
                    <a:pt x="21830" y="11766"/>
                    <a:pt x="24131" y="10903"/>
                    <a:pt x="26662" y="10903"/>
                  </a:cubicBezTo>
                  <a:cubicBezTo>
                    <a:pt x="33737" y="10903"/>
                    <a:pt x="37965" y="16138"/>
                    <a:pt x="37965" y="24883"/>
                  </a:cubicBezTo>
                  <a:cubicBezTo>
                    <a:pt x="37965" y="34060"/>
                    <a:pt x="31954" y="39756"/>
                    <a:pt x="22290" y="39756"/>
                  </a:cubicBezTo>
                  <a:cubicBezTo>
                    <a:pt x="21197" y="39756"/>
                    <a:pt x="19989" y="39698"/>
                    <a:pt x="18781" y="39554"/>
                  </a:cubicBezTo>
                  <a:lnTo>
                    <a:pt x="18666" y="39554"/>
                  </a:lnTo>
                  <a:cubicBezTo>
                    <a:pt x="16135" y="39410"/>
                    <a:pt x="12281" y="38490"/>
                    <a:pt x="12109" y="38461"/>
                  </a:cubicBezTo>
                  <a:lnTo>
                    <a:pt x="11476" y="38289"/>
                  </a:lnTo>
                  <a:close/>
                </a:path>
              </a:pathLst>
            </a:custGeom>
            <a:solidFill>
              <a:srgbClr val="003D45"/>
            </a:solidFill>
            <a:ln w="2874" cap="flat">
              <a:noFill/>
              <a:prstDash val="solid"/>
              <a:miter/>
            </a:ln>
          </p:spPr>
          <p:txBody>
            <a:bodyPr rtlCol="0" anchor="ctr"/>
            <a:lstStyle/>
            <a:p>
              <a:endParaRPr lang="en-US"/>
            </a:p>
          </p:txBody>
        </p:sp>
      </p:grpSp>
      <p:sp>
        <p:nvSpPr>
          <p:cNvPr id="24" name="TextBox 23">
            <a:extLst>
              <a:ext uri="{FF2B5EF4-FFF2-40B4-BE49-F238E27FC236}">
                <a16:creationId xmlns:a16="http://schemas.microsoft.com/office/drawing/2014/main" id="{67C5A97E-47B7-F74F-95B2-9C5F4FC4947B}"/>
              </a:ext>
            </a:extLst>
          </p:cNvPr>
          <p:cNvSpPr txBox="1"/>
          <p:nvPr userDrawn="1"/>
        </p:nvSpPr>
        <p:spPr>
          <a:xfrm>
            <a:off x="184224" y="6417378"/>
            <a:ext cx="9523828" cy="166199"/>
          </a:xfrm>
          <a:prstGeom prst="rect">
            <a:avLst/>
          </a:prstGeom>
          <a:noFill/>
        </p:spPr>
        <p:txBody>
          <a:bodyPr wrap="square" rtlCol="0">
            <a:spAutoFit/>
          </a:bodyPr>
          <a:lstStyle/>
          <a:p>
            <a:r>
              <a:rPr lang="en-GB" sz="480" b="1">
                <a:solidFill>
                  <a:srgbClr val="003D46"/>
                </a:solidFill>
                <a:latin typeface="Arial" panose="020B0604020202020204" pitchFamily="34" charset="0"/>
                <a:cs typeface="Arial" panose="020B0604020202020204" pitchFamily="34" charset="0"/>
              </a:rPr>
              <a:t>All content within this presentation, both physically and intellectual is the exclusive property of </a:t>
            </a:r>
            <a:r>
              <a:rPr lang="en-GB" sz="480" b="1" err="1">
                <a:solidFill>
                  <a:srgbClr val="003D46"/>
                </a:solidFill>
                <a:latin typeface="Arial" panose="020B0604020202020204" pitchFamily="34" charset="0"/>
                <a:cs typeface="Arial" panose="020B0604020202020204" pitchFamily="34" charset="0"/>
              </a:rPr>
              <a:t>Bioiberica</a:t>
            </a:r>
            <a:r>
              <a:rPr lang="en-GB" sz="480" b="1">
                <a:solidFill>
                  <a:srgbClr val="003D46"/>
                </a:solidFill>
                <a:latin typeface="Arial" panose="020B0604020202020204" pitchFamily="34" charset="0"/>
                <a:cs typeface="Arial" panose="020B0604020202020204" pitchFamily="34" charset="0"/>
              </a:rPr>
              <a:t>. This presentation may not be distributed in full or in part to any person or third party without the written permission of </a:t>
            </a:r>
            <a:r>
              <a:rPr lang="en-GB" sz="480" b="1" err="1">
                <a:solidFill>
                  <a:srgbClr val="003D46"/>
                </a:solidFill>
                <a:latin typeface="Arial" panose="020B0604020202020204" pitchFamily="34" charset="0"/>
                <a:cs typeface="Arial" panose="020B0604020202020204" pitchFamily="34" charset="0"/>
              </a:rPr>
              <a:t>Bioiberica</a:t>
            </a:r>
            <a:r>
              <a:rPr lang="en-GB" sz="480" b="1">
                <a:solidFill>
                  <a:srgbClr val="003D46"/>
                </a:solidFill>
                <a:latin typeface="Arial" panose="020B0604020202020204" pitchFamily="34" charset="0"/>
                <a:cs typeface="Arial" panose="020B0604020202020204" pitchFamily="34" charset="0"/>
              </a:rPr>
              <a:t>. ©2022</a:t>
            </a:r>
          </a:p>
        </p:txBody>
      </p:sp>
      <p:cxnSp>
        <p:nvCxnSpPr>
          <p:cNvPr id="25" name="Straight Connector 24">
            <a:extLst>
              <a:ext uri="{FF2B5EF4-FFF2-40B4-BE49-F238E27FC236}">
                <a16:creationId xmlns:a16="http://schemas.microsoft.com/office/drawing/2014/main" id="{CC7EAD4C-CC0A-B547-9E5B-136177B9BE2A}"/>
              </a:ext>
            </a:extLst>
          </p:cNvPr>
          <p:cNvCxnSpPr/>
          <p:nvPr userDrawn="1"/>
        </p:nvCxnSpPr>
        <p:spPr>
          <a:xfrm>
            <a:off x="281354" y="6358597"/>
            <a:ext cx="11605846" cy="0"/>
          </a:xfrm>
          <a:prstGeom prst="line">
            <a:avLst/>
          </a:prstGeom>
          <a:ln w="6350">
            <a:solidFill>
              <a:srgbClr val="003D4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2424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2000"/>
                                        <p:tgtEl>
                                          <p:spTgt spid="32"/>
                                        </p:tgtEl>
                                      </p:cBhvr>
                                    </p:animEffect>
                                  </p:childTnLst>
                                </p:cTn>
                              </p:par>
                              <p:par>
                                <p:cTn id="8" presetID="2" presetClass="entr" presetSubtype="8" decel="5000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1000" fill="hold"/>
                                        <p:tgtEl>
                                          <p:spTgt spid="2"/>
                                        </p:tgtEl>
                                        <p:attrNameLst>
                                          <p:attrName>ppt_x</p:attrName>
                                        </p:attrNameLst>
                                      </p:cBhvr>
                                      <p:tavLst>
                                        <p:tav tm="0">
                                          <p:val>
                                            <p:strVal val="0-#ppt_w/2"/>
                                          </p:val>
                                        </p:tav>
                                        <p:tav tm="100000">
                                          <p:val>
                                            <p:strVal val="#ppt_x"/>
                                          </p:val>
                                        </p:tav>
                                      </p:tavLst>
                                    </p:anim>
                                    <p:anim calcmode="lin" valueType="num">
                                      <p:cBhvr additive="base">
                                        <p:cTn id="11"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 grpId="0"/>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Thank You">
    <p:bg>
      <p:bgPr>
        <a:solidFill>
          <a:srgbClr val="003D4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E591F-01D5-2E48-AAC0-38B82602F9F0}"/>
              </a:ext>
            </a:extLst>
          </p:cNvPr>
          <p:cNvSpPr>
            <a:spLocks noGrp="1"/>
          </p:cNvSpPr>
          <p:nvPr>
            <p:ph type="title"/>
          </p:nvPr>
        </p:nvSpPr>
        <p:spPr>
          <a:xfrm>
            <a:off x="210850" y="2652359"/>
            <a:ext cx="6044176" cy="1086907"/>
          </a:xfrm>
        </p:spPr>
        <p:txBody>
          <a:bodyPr anchor="t">
            <a:noAutofit/>
          </a:bodyPr>
          <a:lstStyle>
            <a:lvl1pPr>
              <a:lnSpc>
                <a:spcPct val="80000"/>
              </a:lnSpc>
              <a:defRPr sz="8000">
                <a:solidFill>
                  <a:schemeClr val="bg1"/>
                </a:solidFill>
              </a:defRPr>
            </a:lvl1pPr>
          </a:lstStyle>
          <a:p>
            <a:r>
              <a:rPr lang="en-GB"/>
              <a:t>Click to edit Master title style</a:t>
            </a:r>
            <a:endParaRPr lang="en-US"/>
          </a:p>
        </p:txBody>
      </p:sp>
      <p:grpSp>
        <p:nvGrpSpPr>
          <p:cNvPr id="7" name="Graphic 7">
            <a:extLst>
              <a:ext uri="{FF2B5EF4-FFF2-40B4-BE49-F238E27FC236}">
                <a16:creationId xmlns:a16="http://schemas.microsoft.com/office/drawing/2014/main" id="{B98F373C-5D1A-6146-A161-176B988F00C0}"/>
              </a:ext>
            </a:extLst>
          </p:cNvPr>
          <p:cNvGrpSpPr/>
          <p:nvPr userDrawn="1"/>
        </p:nvGrpSpPr>
        <p:grpSpPr>
          <a:xfrm>
            <a:off x="10062845" y="6228735"/>
            <a:ext cx="1769331" cy="349045"/>
            <a:chOff x="5980466" y="3405957"/>
            <a:chExt cx="231124" cy="45595"/>
          </a:xfrm>
          <a:solidFill>
            <a:schemeClr val="bg1"/>
          </a:solidFill>
        </p:grpSpPr>
        <p:sp>
          <p:nvSpPr>
            <p:cNvPr id="8" name="Graphic 7">
              <a:extLst>
                <a:ext uri="{FF2B5EF4-FFF2-40B4-BE49-F238E27FC236}">
                  <a16:creationId xmlns:a16="http://schemas.microsoft.com/office/drawing/2014/main" id="{EC841D4C-5D37-354B-8193-FDD908B8EDD7}"/>
                </a:ext>
              </a:extLst>
            </p:cNvPr>
            <p:cNvSpPr/>
            <p:nvPr/>
          </p:nvSpPr>
          <p:spPr>
            <a:xfrm>
              <a:off x="6038218" y="3416918"/>
              <a:ext cx="19327" cy="28622"/>
            </a:xfrm>
            <a:custGeom>
              <a:avLst/>
              <a:gdLst>
                <a:gd name="connsiteX0" fmla="*/ 14697 w 19327"/>
                <a:gd name="connsiteY0" fmla="*/ 13117 h 28622"/>
                <a:gd name="connsiteX1" fmla="*/ 17602 w 19327"/>
                <a:gd name="connsiteY1" fmla="*/ 7594 h 28622"/>
                <a:gd name="connsiteX2" fmla="*/ 6989 w 19327"/>
                <a:gd name="connsiteY2" fmla="*/ 0 h 28622"/>
                <a:gd name="connsiteX3" fmla="*/ 604 w 19327"/>
                <a:gd name="connsiteY3" fmla="*/ 431 h 28622"/>
                <a:gd name="connsiteX4" fmla="*/ 0 w 19327"/>
                <a:gd name="connsiteY4" fmla="*/ 546 h 28622"/>
                <a:gd name="connsiteX5" fmla="*/ 0 w 19327"/>
                <a:gd name="connsiteY5" fmla="*/ 28076 h 28622"/>
                <a:gd name="connsiteX6" fmla="*/ 661 w 19327"/>
                <a:gd name="connsiteY6" fmla="*/ 28162 h 28622"/>
                <a:gd name="connsiteX7" fmla="*/ 7248 w 19327"/>
                <a:gd name="connsiteY7" fmla="*/ 28623 h 28622"/>
                <a:gd name="connsiteX8" fmla="*/ 19327 w 19327"/>
                <a:gd name="connsiteY8" fmla="*/ 20166 h 28622"/>
                <a:gd name="connsiteX9" fmla="*/ 14697 w 19327"/>
                <a:gd name="connsiteY9" fmla="*/ 13117 h 28622"/>
                <a:gd name="connsiteX10" fmla="*/ 5407 w 19327"/>
                <a:gd name="connsiteY10" fmla="*/ 11363 h 28622"/>
                <a:gd name="connsiteX11" fmla="*/ 5407 w 19327"/>
                <a:gd name="connsiteY11" fmla="*/ 4516 h 28622"/>
                <a:gd name="connsiteX12" fmla="*/ 7363 w 19327"/>
                <a:gd name="connsiteY12" fmla="*/ 4459 h 28622"/>
                <a:gd name="connsiteX13" fmla="*/ 12137 w 19327"/>
                <a:gd name="connsiteY13" fmla="*/ 7824 h 28622"/>
                <a:gd name="connsiteX14" fmla="*/ 7478 w 19327"/>
                <a:gd name="connsiteY14" fmla="*/ 11363 h 28622"/>
                <a:gd name="connsiteX15" fmla="*/ 5407 w 19327"/>
                <a:gd name="connsiteY15" fmla="*/ 11363 h 28622"/>
                <a:gd name="connsiteX16" fmla="*/ 13662 w 19327"/>
                <a:gd name="connsiteY16" fmla="*/ 20022 h 28622"/>
                <a:gd name="connsiteX17" fmla="*/ 7650 w 19327"/>
                <a:gd name="connsiteY17" fmla="*/ 23934 h 28622"/>
                <a:gd name="connsiteX18" fmla="*/ 5407 w 19327"/>
                <a:gd name="connsiteY18" fmla="*/ 23876 h 28622"/>
                <a:gd name="connsiteX19" fmla="*/ 5407 w 19327"/>
                <a:gd name="connsiteY19" fmla="*/ 15994 h 28622"/>
                <a:gd name="connsiteX20" fmla="*/ 7881 w 19327"/>
                <a:gd name="connsiteY20" fmla="*/ 15994 h 28622"/>
                <a:gd name="connsiteX21" fmla="*/ 13662 w 19327"/>
                <a:gd name="connsiteY21" fmla="*/ 20022 h 2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27" h="28622">
                  <a:moveTo>
                    <a:pt x="14697" y="13117"/>
                  </a:moveTo>
                  <a:cubicBezTo>
                    <a:pt x="16250" y="12053"/>
                    <a:pt x="17602" y="10212"/>
                    <a:pt x="17602" y="7594"/>
                  </a:cubicBezTo>
                  <a:cubicBezTo>
                    <a:pt x="17602" y="1323"/>
                    <a:pt x="11821" y="0"/>
                    <a:pt x="6989" y="0"/>
                  </a:cubicBezTo>
                  <a:cubicBezTo>
                    <a:pt x="4429" y="0"/>
                    <a:pt x="1870" y="172"/>
                    <a:pt x="604" y="431"/>
                  </a:cubicBezTo>
                  <a:lnTo>
                    <a:pt x="0" y="546"/>
                  </a:lnTo>
                  <a:lnTo>
                    <a:pt x="0" y="28076"/>
                  </a:lnTo>
                  <a:lnTo>
                    <a:pt x="661" y="28162"/>
                  </a:lnTo>
                  <a:cubicBezTo>
                    <a:pt x="2905" y="28450"/>
                    <a:pt x="5350" y="28623"/>
                    <a:pt x="7248" y="28623"/>
                  </a:cubicBezTo>
                  <a:cubicBezTo>
                    <a:pt x="17774" y="28623"/>
                    <a:pt x="19327" y="23330"/>
                    <a:pt x="19327" y="20166"/>
                  </a:cubicBezTo>
                  <a:cubicBezTo>
                    <a:pt x="19327" y="16771"/>
                    <a:pt x="17602" y="14239"/>
                    <a:pt x="14697" y="13117"/>
                  </a:cubicBezTo>
                  <a:moveTo>
                    <a:pt x="5407" y="11363"/>
                  </a:moveTo>
                  <a:lnTo>
                    <a:pt x="5407" y="4516"/>
                  </a:lnTo>
                  <a:cubicBezTo>
                    <a:pt x="5925" y="4459"/>
                    <a:pt x="6557" y="4459"/>
                    <a:pt x="7363" y="4459"/>
                  </a:cubicBezTo>
                  <a:cubicBezTo>
                    <a:pt x="9549" y="4459"/>
                    <a:pt x="12137" y="5034"/>
                    <a:pt x="12137" y="7824"/>
                  </a:cubicBezTo>
                  <a:cubicBezTo>
                    <a:pt x="12137" y="10212"/>
                    <a:pt x="10613" y="11363"/>
                    <a:pt x="7478" y="11363"/>
                  </a:cubicBezTo>
                  <a:lnTo>
                    <a:pt x="5407" y="11363"/>
                  </a:lnTo>
                  <a:close/>
                  <a:moveTo>
                    <a:pt x="13662" y="20022"/>
                  </a:moveTo>
                  <a:cubicBezTo>
                    <a:pt x="13662" y="21690"/>
                    <a:pt x="13029" y="23934"/>
                    <a:pt x="7650" y="23934"/>
                  </a:cubicBezTo>
                  <a:cubicBezTo>
                    <a:pt x="7104" y="23934"/>
                    <a:pt x="6155" y="23934"/>
                    <a:pt x="5407" y="23876"/>
                  </a:cubicBezTo>
                  <a:lnTo>
                    <a:pt x="5407" y="15994"/>
                  </a:lnTo>
                  <a:lnTo>
                    <a:pt x="7881" y="15994"/>
                  </a:lnTo>
                  <a:cubicBezTo>
                    <a:pt x="13057" y="15965"/>
                    <a:pt x="13662" y="18267"/>
                    <a:pt x="13662" y="20022"/>
                  </a:cubicBezTo>
                </a:path>
              </a:pathLst>
            </a:custGeom>
            <a:grpFill/>
            <a:ln w="2874" cap="flat">
              <a:noFill/>
              <a:prstDash val="solid"/>
              <a:miter/>
            </a:ln>
          </p:spPr>
          <p:txBody>
            <a:bodyPr rtlCol="0" anchor="ctr"/>
            <a:lstStyle/>
            <a:p>
              <a:endParaRPr lang="en-US"/>
            </a:p>
          </p:txBody>
        </p:sp>
        <p:sp>
          <p:nvSpPr>
            <p:cNvPr id="9" name="Graphic 7">
              <a:extLst>
                <a:ext uri="{FF2B5EF4-FFF2-40B4-BE49-F238E27FC236}">
                  <a16:creationId xmlns:a16="http://schemas.microsoft.com/office/drawing/2014/main" id="{AFC1FA37-C157-0147-B472-298D97990B7C}"/>
                </a:ext>
              </a:extLst>
            </p:cNvPr>
            <p:cNvSpPr/>
            <p:nvPr/>
          </p:nvSpPr>
          <p:spPr>
            <a:xfrm>
              <a:off x="6071092" y="3424426"/>
              <a:ext cx="20017" cy="21114"/>
            </a:xfrm>
            <a:custGeom>
              <a:avLst/>
              <a:gdLst>
                <a:gd name="connsiteX0" fmla="*/ 10009 w 20017"/>
                <a:gd name="connsiteY0" fmla="*/ 0 h 21114"/>
                <a:gd name="connsiteX1" fmla="*/ 0 w 20017"/>
                <a:gd name="connsiteY1" fmla="*/ 10586 h 21114"/>
                <a:gd name="connsiteX2" fmla="*/ 10009 w 20017"/>
                <a:gd name="connsiteY2" fmla="*/ 21115 h 21114"/>
                <a:gd name="connsiteX3" fmla="*/ 20018 w 20017"/>
                <a:gd name="connsiteY3" fmla="*/ 10586 h 21114"/>
                <a:gd name="connsiteX4" fmla="*/ 10009 w 20017"/>
                <a:gd name="connsiteY4" fmla="*/ 0 h 21114"/>
                <a:gd name="connsiteX5" fmla="*/ 14467 w 20017"/>
                <a:gd name="connsiteY5" fmla="*/ 10557 h 21114"/>
                <a:gd name="connsiteX6" fmla="*/ 10009 w 20017"/>
                <a:gd name="connsiteY6" fmla="*/ 16685 h 21114"/>
                <a:gd name="connsiteX7" fmla="*/ 5580 w 20017"/>
                <a:gd name="connsiteY7" fmla="*/ 10557 h 21114"/>
                <a:gd name="connsiteX8" fmla="*/ 10009 w 20017"/>
                <a:gd name="connsiteY8" fmla="*/ 4459 h 21114"/>
                <a:gd name="connsiteX9" fmla="*/ 14467 w 20017"/>
                <a:gd name="connsiteY9" fmla="*/ 10557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017" h="21114">
                  <a:moveTo>
                    <a:pt x="10009" y="0"/>
                  </a:moveTo>
                  <a:cubicBezTo>
                    <a:pt x="3825" y="0"/>
                    <a:pt x="0" y="4056"/>
                    <a:pt x="0" y="10586"/>
                  </a:cubicBezTo>
                  <a:cubicBezTo>
                    <a:pt x="0" y="17087"/>
                    <a:pt x="3825" y="21115"/>
                    <a:pt x="10009" y="21115"/>
                  </a:cubicBezTo>
                  <a:cubicBezTo>
                    <a:pt x="16164" y="21115"/>
                    <a:pt x="20018" y="17087"/>
                    <a:pt x="20018" y="10586"/>
                  </a:cubicBezTo>
                  <a:cubicBezTo>
                    <a:pt x="20018" y="4056"/>
                    <a:pt x="16164" y="0"/>
                    <a:pt x="10009" y="0"/>
                  </a:cubicBezTo>
                  <a:moveTo>
                    <a:pt x="14467" y="10557"/>
                  </a:moveTo>
                  <a:cubicBezTo>
                    <a:pt x="14467" y="14671"/>
                    <a:pt x="13000" y="16685"/>
                    <a:pt x="10009" y="16685"/>
                  </a:cubicBezTo>
                  <a:cubicBezTo>
                    <a:pt x="7047" y="16685"/>
                    <a:pt x="5580" y="14671"/>
                    <a:pt x="5580" y="10557"/>
                  </a:cubicBezTo>
                  <a:cubicBezTo>
                    <a:pt x="5580" y="6444"/>
                    <a:pt x="7018" y="4459"/>
                    <a:pt x="10009" y="4459"/>
                  </a:cubicBezTo>
                  <a:cubicBezTo>
                    <a:pt x="13000" y="4459"/>
                    <a:pt x="14467" y="6473"/>
                    <a:pt x="14467" y="10557"/>
                  </a:cubicBezTo>
                </a:path>
              </a:pathLst>
            </a:custGeom>
            <a:grpFill/>
            <a:ln w="2874" cap="flat">
              <a:noFill/>
              <a:prstDash val="solid"/>
              <a:miter/>
            </a:ln>
          </p:spPr>
          <p:txBody>
            <a:bodyPr rtlCol="0" anchor="ctr"/>
            <a:lstStyle/>
            <a:p>
              <a:endParaRPr lang="en-US"/>
            </a:p>
          </p:txBody>
        </p:sp>
        <p:sp>
          <p:nvSpPr>
            <p:cNvPr id="10" name="Graphic 7">
              <a:extLst>
                <a:ext uri="{FF2B5EF4-FFF2-40B4-BE49-F238E27FC236}">
                  <a16:creationId xmlns:a16="http://schemas.microsoft.com/office/drawing/2014/main" id="{28873916-46EC-F340-89D5-CD59B394412A}"/>
                </a:ext>
              </a:extLst>
            </p:cNvPr>
            <p:cNvSpPr/>
            <p:nvPr/>
          </p:nvSpPr>
          <p:spPr>
            <a:xfrm>
              <a:off x="6106037" y="3416284"/>
              <a:ext cx="19212" cy="29255"/>
            </a:xfrm>
            <a:custGeom>
              <a:avLst/>
              <a:gdLst>
                <a:gd name="connsiteX0" fmla="*/ 10325 w 19212"/>
                <a:gd name="connsiteY0" fmla="*/ 8141 h 29255"/>
                <a:gd name="connsiteX1" fmla="*/ 5378 w 19212"/>
                <a:gd name="connsiteY1" fmla="*/ 9694 h 29255"/>
                <a:gd name="connsiteX2" fmla="*/ 5378 w 19212"/>
                <a:gd name="connsiteY2" fmla="*/ 288 h 29255"/>
                <a:gd name="connsiteX3" fmla="*/ 4746 w 19212"/>
                <a:gd name="connsiteY3" fmla="*/ 173 h 29255"/>
                <a:gd name="connsiteX4" fmla="*/ 2675 w 19212"/>
                <a:gd name="connsiteY4" fmla="*/ 0 h 29255"/>
                <a:gd name="connsiteX5" fmla="*/ 633 w 19212"/>
                <a:gd name="connsiteY5" fmla="*/ 173 h 29255"/>
                <a:gd name="connsiteX6" fmla="*/ 0 w 19212"/>
                <a:gd name="connsiteY6" fmla="*/ 288 h 29255"/>
                <a:gd name="connsiteX7" fmla="*/ 0 w 19212"/>
                <a:gd name="connsiteY7" fmla="*/ 28019 h 29255"/>
                <a:gd name="connsiteX8" fmla="*/ 518 w 19212"/>
                <a:gd name="connsiteY8" fmla="*/ 28192 h 29255"/>
                <a:gd name="connsiteX9" fmla="*/ 7277 w 19212"/>
                <a:gd name="connsiteY9" fmla="*/ 29256 h 29255"/>
                <a:gd name="connsiteX10" fmla="*/ 19213 w 19212"/>
                <a:gd name="connsiteY10" fmla="*/ 18238 h 29255"/>
                <a:gd name="connsiteX11" fmla="*/ 10325 w 19212"/>
                <a:gd name="connsiteY11" fmla="*/ 8141 h 29255"/>
                <a:gd name="connsiteX12" fmla="*/ 13662 w 19212"/>
                <a:gd name="connsiteY12" fmla="*/ 18382 h 29255"/>
                <a:gd name="connsiteX13" fmla="*/ 7737 w 19212"/>
                <a:gd name="connsiteY13" fmla="*/ 24653 h 29255"/>
                <a:gd name="connsiteX14" fmla="*/ 5378 w 19212"/>
                <a:gd name="connsiteY14" fmla="*/ 24423 h 29255"/>
                <a:gd name="connsiteX15" fmla="*/ 5378 w 19212"/>
                <a:gd name="connsiteY15" fmla="*/ 17174 h 29255"/>
                <a:gd name="connsiteX16" fmla="*/ 9606 w 19212"/>
                <a:gd name="connsiteY16" fmla="*/ 12744 h 29255"/>
                <a:gd name="connsiteX17" fmla="*/ 13662 w 19212"/>
                <a:gd name="connsiteY17" fmla="*/ 18382 h 29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212" h="29255">
                  <a:moveTo>
                    <a:pt x="10325" y="8141"/>
                  </a:moveTo>
                  <a:cubicBezTo>
                    <a:pt x="8427" y="8141"/>
                    <a:pt x="6673" y="8688"/>
                    <a:pt x="5378" y="9694"/>
                  </a:cubicBezTo>
                  <a:lnTo>
                    <a:pt x="5378" y="288"/>
                  </a:lnTo>
                  <a:lnTo>
                    <a:pt x="4746" y="173"/>
                  </a:lnTo>
                  <a:cubicBezTo>
                    <a:pt x="3969" y="29"/>
                    <a:pt x="3049" y="0"/>
                    <a:pt x="2675" y="0"/>
                  </a:cubicBezTo>
                  <a:cubicBezTo>
                    <a:pt x="2330" y="0"/>
                    <a:pt x="1409" y="29"/>
                    <a:pt x="633" y="173"/>
                  </a:cubicBezTo>
                  <a:lnTo>
                    <a:pt x="0" y="288"/>
                  </a:lnTo>
                  <a:lnTo>
                    <a:pt x="0" y="28019"/>
                  </a:lnTo>
                  <a:lnTo>
                    <a:pt x="518" y="28192"/>
                  </a:lnTo>
                  <a:cubicBezTo>
                    <a:pt x="2013" y="28681"/>
                    <a:pt x="4659" y="29256"/>
                    <a:pt x="7277" y="29256"/>
                  </a:cubicBezTo>
                  <a:cubicBezTo>
                    <a:pt x="14870" y="29256"/>
                    <a:pt x="19213" y="25229"/>
                    <a:pt x="19213" y="18238"/>
                  </a:cubicBezTo>
                  <a:cubicBezTo>
                    <a:pt x="19241" y="11823"/>
                    <a:pt x="15991" y="8141"/>
                    <a:pt x="10325" y="8141"/>
                  </a:cubicBezTo>
                  <a:moveTo>
                    <a:pt x="13662" y="18382"/>
                  </a:moveTo>
                  <a:cubicBezTo>
                    <a:pt x="13662" y="22438"/>
                    <a:pt x="11562" y="24653"/>
                    <a:pt x="7737" y="24653"/>
                  </a:cubicBezTo>
                  <a:cubicBezTo>
                    <a:pt x="6845" y="24653"/>
                    <a:pt x="6040" y="24567"/>
                    <a:pt x="5378" y="24423"/>
                  </a:cubicBezTo>
                  <a:lnTo>
                    <a:pt x="5378" y="17174"/>
                  </a:lnTo>
                  <a:cubicBezTo>
                    <a:pt x="5378" y="13060"/>
                    <a:pt x="8600" y="12744"/>
                    <a:pt x="9606" y="12744"/>
                  </a:cubicBezTo>
                  <a:cubicBezTo>
                    <a:pt x="11476" y="12744"/>
                    <a:pt x="13662" y="13405"/>
                    <a:pt x="13662" y="18382"/>
                  </a:cubicBezTo>
                </a:path>
              </a:pathLst>
            </a:custGeom>
            <a:grpFill/>
            <a:ln w="2874" cap="flat">
              <a:noFill/>
              <a:prstDash val="solid"/>
              <a:miter/>
            </a:ln>
          </p:spPr>
          <p:txBody>
            <a:bodyPr rtlCol="0" anchor="ctr"/>
            <a:lstStyle/>
            <a:p>
              <a:endParaRPr lang="en-US"/>
            </a:p>
          </p:txBody>
        </p:sp>
        <p:sp>
          <p:nvSpPr>
            <p:cNvPr id="11" name="Graphic 7">
              <a:extLst>
                <a:ext uri="{FF2B5EF4-FFF2-40B4-BE49-F238E27FC236}">
                  <a16:creationId xmlns:a16="http://schemas.microsoft.com/office/drawing/2014/main" id="{C8E5E52D-0497-4844-A1CB-94C6CF995A44}"/>
                </a:ext>
              </a:extLst>
            </p:cNvPr>
            <p:cNvSpPr/>
            <p:nvPr/>
          </p:nvSpPr>
          <p:spPr>
            <a:xfrm>
              <a:off x="6128384" y="3424426"/>
              <a:ext cx="19212" cy="21085"/>
            </a:xfrm>
            <a:custGeom>
              <a:avLst/>
              <a:gdLst>
                <a:gd name="connsiteX0" fmla="*/ 10124 w 19212"/>
                <a:gd name="connsiteY0" fmla="*/ 0 h 21085"/>
                <a:gd name="connsiteX1" fmla="*/ 0 w 19212"/>
                <a:gd name="connsiteY1" fmla="*/ 10672 h 21085"/>
                <a:gd name="connsiteX2" fmla="*/ 11015 w 19212"/>
                <a:gd name="connsiteY2" fmla="*/ 21086 h 21085"/>
                <a:gd name="connsiteX3" fmla="*/ 17487 w 19212"/>
                <a:gd name="connsiteY3" fmla="*/ 19993 h 21085"/>
                <a:gd name="connsiteX4" fmla="*/ 17976 w 19212"/>
                <a:gd name="connsiteY4" fmla="*/ 19792 h 21085"/>
                <a:gd name="connsiteX5" fmla="*/ 17947 w 19212"/>
                <a:gd name="connsiteY5" fmla="*/ 19274 h 21085"/>
                <a:gd name="connsiteX6" fmla="*/ 17113 w 19212"/>
                <a:gd name="connsiteY6" fmla="*/ 16052 h 21085"/>
                <a:gd name="connsiteX7" fmla="*/ 16796 w 19212"/>
                <a:gd name="connsiteY7" fmla="*/ 15505 h 21085"/>
                <a:gd name="connsiteX8" fmla="*/ 16193 w 19212"/>
                <a:gd name="connsiteY8" fmla="*/ 15735 h 21085"/>
                <a:gd name="connsiteX9" fmla="*/ 11246 w 19212"/>
                <a:gd name="connsiteY9" fmla="*/ 16598 h 21085"/>
                <a:gd name="connsiteX10" fmla="*/ 5637 w 19212"/>
                <a:gd name="connsiteY10" fmla="*/ 12197 h 21085"/>
                <a:gd name="connsiteX11" fmla="*/ 19040 w 19212"/>
                <a:gd name="connsiteY11" fmla="*/ 12197 h 21085"/>
                <a:gd name="connsiteX12" fmla="*/ 19126 w 19212"/>
                <a:gd name="connsiteY12" fmla="*/ 11075 h 21085"/>
                <a:gd name="connsiteX13" fmla="*/ 19212 w 19212"/>
                <a:gd name="connsiteY13" fmla="*/ 9378 h 21085"/>
                <a:gd name="connsiteX14" fmla="*/ 10124 w 19212"/>
                <a:gd name="connsiteY14" fmla="*/ 0 h 21085"/>
                <a:gd name="connsiteX15" fmla="*/ 10009 w 19212"/>
                <a:gd name="connsiteY15" fmla="*/ 4401 h 21085"/>
                <a:gd name="connsiteX16" fmla="*/ 13834 w 19212"/>
                <a:gd name="connsiteY16" fmla="*/ 7997 h 21085"/>
                <a:gd name="connsiteX17" fmla="*/ 5752 w 19212"/>
                <a:gd name="connsiteY17" fmla="*/ 7997 h 21085"/>
                <a:gd name="connsiteX18" fmla="*/ 10009 w 19212"/>
                <a:gd name="connsiteY18" fmla="*/ 4401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212" h="21085">
                  <a:moveTo>
                    <a:pt x="10124" y="0"/>
                  </a:moveTo>
                  <a:cubicBezTo>
                    <a:pt x="3883" y="0"/>
                    <a:pt x="0" y="4085"/>
                    <a:pt x="0" y="10672"/>
                  </a:cubicBezTo>
                  <a:cubicBezTo>
                    <a:pt x="0" y="17404"/>
                    <a:pt x="3911" y="21086"/>
                    <a:pt x="11015" y="21086"/>
                  </a:cubicBezTo>
                  <a:cubicBezTo>
                    <a:pt x="13604" y="21086"/>
                    <a:pt x="15703" y="20741"/>
                    <a:pt x="17487" y="19993"/>
                  </a:cubicBezTo>
                  <a:lnTo>
                    <a:pt x="17976" y="19792"/>
                  </a:lnTo>
                  <a:lnTo>
                    <a:pt x="17947" y="19274"/>
                  </a:lnTo>
                  <a:cubicBezTo>
                    <a:pt x="17889" y="18094"/>
                    <a:pt x="17573" y="16857"/>
                    <a:pt x="17113" y="16052"/>
                  </a:cubicBezTo>
                  <a:lnTo>
                    <a:pt x="16796" y="15505"/>
                  </a:lnTo>
                  <a:lnTo>
                    <a:pt x="16193" y="15735"/>
                  </a:lnTo>
                  <a:cubicBezTo>
                    <a:pt x="14668" y="16311"/>
                    <a:pt x="13000" y="16598"/>
                    <a:pt x="11246" y="16598"/>
                  </a:cubicBezTo>
                  <a:cubicBezTo>
                    <a:pt x="7708" y="16598"/>
                    <a:pt x="5982" y="15246"/>
                    <a:pt x="5637" y="12197"/>
                  </a:cubicBezTo>
                  <a:lnTo>
                    <a:pt x="19040" y="12197"/>
                  </a:lnTo>
                  <a:lnTo>
                    <a:pt x="19126" y="11075"/>
                  </a:lnTo>
                  <a:cubicBezTo>
                    <a:pt x="19155" y="10586"/>
                    <a:pt x="19212" y="9953"/>
                    <a:pt x="19212" y="9378"/>
                  </a:cubicBezTo>
                  <a:cubicBezTo>
                    <a:pt x="19212" y="3682"/>
                    <a:pt x="15646" y="0"/>
                    <a:pt x="10124" y="0"/>
                  </a:cubicBezTo>
                  <a:moveTo>
                    <a:pt x="10009" y="4401"/>
                  </a:moveTo>
                  <a:cubicBezTo>
                    <a:pt x="12971" y="4401"/>
                    <a:pt x="13690" y="6703"/>
                    <a:pt x="13834" y="7997"/>
                  </a:cubicBezTo>
                  <a:lnTo>
                    <a:pt x="5752" y="7997"/>
                  </a:lnTo>
                  <a:cubicBezTo>
                    <a:pt x="6270" y="5581"/>
                    <a:pt x="7651" y="4401"/>
                    <a:pt x="10009" y="4401"/>
                  </a:cubicBezTo>
                </a:path>
              </a:pathLst>
            </a:custGeom>
            <a:grpFill/>
            <a:ln w="2874" cap="flat">
              <a:noFill/>
              <a:prstDash val="solid"/>
              <a:miter/>
            </a:ln>
          </p:spPr>
          <p:txBody>
            <a:bodyPr rtlCol="0" anchor="ctr"/>
            <a:lstStyle/>
            <a:p>
              <a:endParaRPr lang="en-US"/>
            </a:p>
          </p:txBody>
        </p:sp>
        <p:sp>
          <p:nvSpPr>
            <p:cNvPr id="12" name="Graphic 7">
              <a:extLst>
                <a:ext uri="{FF2B5EF4-FFF2-40B4-BE49-F238E27FC236}">
                  <a16:creationId xmlns:a16="http://schemas.microsoft.com/office/drawing/2014/main" id="{E3C2CC3B-E4CB-2F46-9C73-4CA7A0D629BD}"/>
                </a:ext>
              </a:extLst>
            </p:cNvPr>
            <p:cNvSpPr/>
            <p:nvPr/>
          </p:nvSpPr>
          <p:spPr>
            <a:xfrm>
              <a:off x="6151307" y="3424684"/>
              <a:ext cx="12051" cy="20539"/>
            </a:xfrm>
            <a:custGeom>
              <a:avLst/>
              <a:gdLst>
                <a:gd name="connsiteX0" fmla="*/ 11735 w 12051"/>
                <a:gd name="connsiteY0" fmla="*/ 201 h 20539"/>
                <a:gd name="connsiteX1" fmla="*/ 11217 w 12051"/>
                <a:gd name="connsiteY1" fmla="*/ 144 h 20539"/>
                <a:gd name="connsiteX2" fmla="*/ 9923 w 12051"/>
                <a:gd name="connsiteY2" fmla="*/ 58 h 20539"/>
                <a:gd name="connsiteX3" fmla="*/ 4947 w 12051"/>
                <a:gd name="connsiteY3" fmla="*/ 1985 h 20539"/>
                <a:gd name="connsiteX4" fmla="*/ 4746 w 12051"/>
                <a:gd name="connsiteY4" fmla="*/ 777 h 20539"/>
                <a:gd name="connsiteX5" fmla="*/ 4659 w 12051"/>
                <a:gd name="connsiteY5" fmla="*/ 288 h 20539"/>
                <a:gd name="connsiteX6" fmla="*/ 4171 w 12051"/>
                <a:gd name="connsiteY6" fmla="*/ 173 h 20539"/>
                <a:gd name="connsiteX7" fmla="*/ 2387 w 12051"/>
                <a:gd name="connsiteY7" fmla="*/ 0 h 20539"/>
                <a:gd name="connsiteX8" fmla="*/ 633 w 12051"/>
                <a:gd name="connsiteY8" fmla="*/ 173 h 20539"/>
                <a:gd name="connsiteX9" fmla="*/ 0 w 12051"/>
                <a:gd name="connsiteY9" fmla="*/ 288 h 20539"/>
                <a:gd name="connsiteX10" fmla="*/ 0 w 12051"/>
                <a:gd name="connsiteY10" fmla="*/ 20281 h 20539"/>
                <a:gd name="connsiteX11" fmla="*/ 633 w 12051"/>
                <a:gd name="connsiteY11" fmla="*/ 20396 h 20539"/>
                <a:gd name="connsiteX12" fmla="*/ 2704 w 12051"/>
                <a:gd name="connsiteY12" fmla="*/ 20540 h 20539"/>
                <a:gd name="connsiteX13" fmla="*/ 4746 w 12051"/>
                <a:gd name="connsiteY13" fmla="*/ 20367 h 20539"/>
                <a:gd name="connsiteX14" fmla="*/ 5378 w 12051"/>
                <a:gd name="connsiteY14" fmla="*/ 20252 h 20539"/>
                <a:gd name="connsiteX15" fmla="*/ 5378 w 12051"/>
                <a:gd name="connsiteY15" fmla="*/ 10327 h 20539"/>
                <a:gd name="connsiteX16" fmla="*/ 9951 w 12051"/>
                <a:gd name="connsiteY16" fmla="*/ 4861 h 20539"/>
                <a:gd name="connsiteX17" fmla="*/ 10354 w 12051"/>
                <a:gd name="connsiteY17" fmla="*/ 4861 h 20539"/>
                <a:gd name="connsiteX18" fmla="*/ 10929 w 12051"/>
                <a:gd name="connsiteY18" fmla="*/ 4919 h 20539"/>
                <a:gd name="connsiteX19" fmla="*/ 11706 w 12051"/>
                <a:gd name="connsiteY19" fmla="*/ 5121 h 20539"/>
                <a:gd name="connsiteX20" fmla="*/ 11850 w 12051"/>
                <a:gd name="connsiteY20" fmla="*/ 4344 h 20539"/>
                <a:gd name="connsiteX21" fmla="*/ 12051 w 12051"/>
                <a:gd name="connsiteY21" fmla="*/ 2359 h 20539"/>
                <a:gd name="connsiteX22" fmla="*/ 11878 w 12051"/>
                <a:gd name="connsiteY22" fmla="*/ 719 h 20539"/>
                <a:gd name="connsiteX23" fmla="*/ 11735 w 12051"/>
                <a:gd name="connsiteY23" fmla="*/ 201 h 2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51" h="20539">
                  <a:moveTo>
                    <a:pt x="11735" y="201"/>
                  </a:moveTo>
                  <a:lnTo>
                    <a:pt x="11217" y="144"/>
                  </a:lnTo>
                  <a:cubicBezTo>
                    <a:pt x="10901" y="115"/>
                    <a:pt x="10383" y="58"/>
                    <a:pt x="9923" y="58"/>
                  </a:cubicBezTo>
                  <a:cubicBezTo>
                    <a:pt x="7967" y="58"/>
                    <a:pt x="6299" y="690"/>
                    <a:pt x="4947" y="1985"/>
                  </a:cubicBezTo>
                  <a:cubicBezTo>
                    <a:pt x="4890" y="1496"/>
                    <a:pt x="4803" y="1064"/>
                    <a:pt x="4746" y="777"/>
                  </a:cubicBezTo>
                  <a:lnTo>
                    <a:pt x="4659" y="288"/>
                  </a:lnTo>
                  <a:lnTo>
                    <a:pt x="4171" y="173"/>
                  </a:lnTo>
                  <a:cubicBezTo>
                    <a:pt x="3710" y="58"/>
                    <a:pt x="3106" y="0"/>
                    <a:pt x="2387" y="0"/>
                  </a:cubicBezTo>
                  <a:cubicBezTo>
                    <a:pt x="1726" y="0"/>
                    <a:pt x="1208" y="58"/>
                    <a:pt x="633" y="173"/>
                  </a:cubicBezTo>
                  <a:lnTo>
                    <a:pt x="0" y="288"/>
                  </a:lnTo>
                  <a:lnTo>
                    <a:pt x="0" y="20281"/>
                  </a:lnTo>
                  <a:lnTo>
                    <a:pt x="633" y="20396"/>
                  </a:lnTo>
                  <a:cubicBezTo>
                    <a:pt x="1409" y="20540"/>
                    <a:pt x="2272" y="20540"/>
                    <a:pt x="2704" y="20540"/>
                  </a:cubicBezTo>
                  <a:cubicBezTo>
                    <a:pt x="3164" y="20540"/>
                    <a:pt x="4027" y="20511"/>
                    <a:pt x="4746" y="20367"/>
                  </a:cubicBezTo>
                  <a:lnTo>
                    <a:pt x="5378" y="20252"/>
                  </a:lnTo>
                  <a:lnTo>
                    <a:pt x="5378" y="10327"/>
                  </a:lnTo>
                  <a:cubicBezTo>
                    <a:pt x="5378" y="6588"/>
                    <a:pt x="6845" y="4861"/>
                    <a:pt x="9951" y="4861"/>
                  </a:cubicBezTo>
                  <a:lnTo>
                    <a:pt x="10354" y="4861"/>
                  </a:lnTo>
                  <a:cubicBezTo>
                    <a:pt x="10440" y="4861"/>
                    <a:pt x="10699" y="4861"/>
                    <a:pt x="10929" y="4919"/>
                  </a:cubicBezTo>
                  <a:lnTo>
                    <a:pt x="11706" y="5121"/>
                  </a:lnTo>
                  <a:lnTo>
                    <a:pt x="11850" y="4344"/>
                  </a:lnTo>
                  <a:cubicBezTo>
                    <a:pt x="11994" y="3682"/>
                    <a:pt x="12051" y="2963"/>
                    <a:pt x="12051" y="2359"/>
                  </a:cubicBezTo>
                  <a:cubicBezTo>
                    <a:pt x="12051" y="1697"/>
                    <a:pt x="11994" y="1180"/>
                    <a:pt x="11878" y="719"/>
                  </a:cubicBezTo>
                  <a:lnTo>
                    <a:pt x="11735" y="201"/>
                  </a:lnTo>
                  <a:close/>
                </a:path>
              </a:pathLst>
            </a:custGeom>
            <a:grpFill/>
            <a:ln w="2874" cap="flat">
              <a:noFill/>
              <a:prstDash val="solid"/>
              <a:miter/>
            </a:ln>
          </p:spPr>
          <p:txBody>
            <a:bodyPr rtlCol="0" anchor="ctr"/>
            <a:lstStyle/>
            <a:p>
              <a:endParaRPr lang="en-US"/>
            </a:p>
          </p:txBody>
        </p:sp>
        <p:sp>
          <p:nvSpPr>
            <p:cNvPr id="13" name="Graphic 7">
              <a:extLst>
                <a:ext uri="{FF2B5EF4-FFF2-40B4-BE49-F238E27FC236}">
                  <a16:creationId xmlns:a16="http://schemas.microsoft.com/office/drawing/2014/main" id="{C32F97D5-4102-ED44-8BC6-305FA7CD95E9}"/>
                </a:ext>
              </a:extLst>
            </p:cNvPr>
            <p:cNvSpPr/>
            <p:nvPr/>
          </p:nvSpPr>
          <p:spPr>
            <a:xfrm>
              <a:off x="6175610" y="3424454"/>
              <a:ext cx="16738" cy="21114"/>
            </a:xfrm>
            <a:custGeom>
              <a:avLst/>
              <a:gdLst>
                <a:gd name="connsiteX0" fmla="*/ 15819 w 16738"/>
                <a:gd name="connsiteY0" fmla="*/ 16225 h 21114"/>
                <a:gd name="connsiteX1" fmla="*/ 15502 w 16738"/>
                <a:gd name="connsiteY1" fmla="*/ 15707 h 21114"/>
                <a:gd name="connsiteX2" fmla="*/ 14927 w 16738"/>
                <a:gd name="connsiteY2" fmla="*/ 15908 h 21114"/>
                <a:gd name="connsiteX3" fmla="*/ 11044 w 16738"/>
                <a:gd name="connsiteY3" fmla="*/ 16512 h 21114"/>
                <a:gd name="connsiteX4" fmla="*/ 5579 w 16738"/>
                <a:gd name="connsiteY4" fmla="*/ 10528 h 21114"/>
                <a:gd name="connsiteX5" fmla="*/ 10728 w 16738"/>
                <a:gd name="connsiteY5" fmla="*/ 4516 h 21114"/>
                <a:gd name="connsiteX6" fmla="*/ 14812 w 16738"/>
                <a:gd name="connsiteY6" fmla="*/ 5091 h 21114"/>
                <a:gd name="connsiteX7" fmla="*/ 15416 w 16738"/>
                <a:gd name="connsiteY7" fmla="*/ 5293 h 21114"/>
                <a:gd name="connsiteX8" fmla="*/ 15703 w 16738"/>
                <a:gd name="connsiteY8" fmla="*/ 4718 h 21114"/>
                <a:gd name="connsiteX9" fmla="*/ 16451 w 16738"/>
                <a:gd name="connsiteY9" fmla="*/ 1496 h 21114"/>
                <a:gd name="connsiteX10" fmla="*/ 16451 w 16738"/>
                <a:gd name="connsiteY10" fmla="*/ 978 h 21114"/>
                <a:gd name="connsiteX11" fmla="*/ 15962 w 16738"/>
                <a:gd name="connsiteY11" fmla="*/ 805 h 21114"/>
                <a:gd name="connsiteX12" fmla="*/ 10469 w 16738"/>
                <a:gd name="connsiteY12" fmla="*/ 0 h 21114"/>
                <a:gd name="connsiteX13" fmla="*/ 0 w 16738"/>
                <a:gd name="connsiteY13" fmla="*/ 10586 h 21114"/>
                <a:gd name="connsiteX14" fmla="*/ 10728 w 16738"/>
                <a:gd name="connsiteY14" fmla="*/ 21115 h 21114"/>
                <a:gd name="connsiteX15" fmla="*/ 16221 w 16738"/>
                <a:gd name="connsiteY15" fmla="*/ 20223 h 21114"/>
                <a:gd name="connsiteX16" fmla="*/ 16739 w 16738"/>
                <a:gd name="connsiteY16" fmla="*/ 20022 h 21114"/>
                <a:gd name="connsiteX17" fmla="*/ 16710 w 16738"/>
                <a:gd name="connsiteY17" fmla="*/ 19475 h 21114"/>
                <a:gd name="connsiteX18" fmla="*/ 15819 w 16738"/>
                <a:gd name="connsiteY18" fmla="*/ 16225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738" h="21114">
                  <a:moveTo>
                    <a:pt x="15819" y="16225"/>
                  </a:moveTo>
                  <a:lnTo>
                    <a:pt x="15502" y="15707"/>
                  </a:lnTo>
                  <a:lnTo>
                    <a:pt x="14927" y="15908"/>
                  </a:lnTo>
                  <a:cubicBezTo>
                    <a:pt x="13690" y="16339"/>
                    <a:pt x="12540" y="16512"/>
                    <a:pt x="11044" y="16512"/>
                  </a:cubicBezTo>
                  <a:cubicBezTo>
                    <a:pt x="7363" y="16512"/>
                    <a:pt x="5579" y="14556"/>
                    <a:pt x="5579" y="10528"/>
                  </a:cubicBezTo>
                  <a:cubicBezTo>
                    <a:pt x="5579" y="7767"/>
                    <a:pt x="6471" y="4516"/>
                    <a:pt x="10728" y="4516"/>
                  </a:cubicBezTo>
                  <a:cubicBezTo>
                    <a:pt x="12223" y="4516"/>
                    <a:pt x="13575" y="4718"/>
                    <a:pt x="14812" y="5091"/>
                  </a:cubicBezTo>
                  <a:lnTo>
                    <a:pt x="15416" y="5293"/>
                  </a:lnTo>
                  <a:lnTo>
                    <a:pt x="15703" y="4718"/>
                  </a:lnTo>
                  <a:cubicBezTo>
                    <a:pt x="16221" y="3711"/>
                    <a:pt x="16451" y="2359"/>
                    <a:pt x="16451" y="1496"/>
                  </a:cubicBezTo>
                  <a:lnTo>
                    <a:pt x="16451" y="978"/>
                  </a:lnTo>
                  <a:lnTo>
                    <a:pt x="15962" y="805"/>
                  </a:lnTo>
                  <a:cubicBezTo>
                    <a:pt x="14409" y="230"/>
                    <a:pt x="12770" y="0"/>
                    <a:pt x="10469" y="0"/>
                  </a:cubicBezTo>
                  <a:cubicBezTo>
                    <a:pt x="4113" y="0"/>
                    <a:pt x="0" y="4142"/>
                    <a:pt x="0" y="10586"/>
                  </a:cubicBezTo>
                  <a:cubicBezTo>
                    <a:pt x="0" y="17289"/>
                    <a:pt x="3911" y="21115"/>
                    <a:pt x="10728" y="21115"/>
                  </a:cubicBezTo>
                  <a:cubicBezTo>
                    <a:pt x="12741" y="21115"/>
                    <a:pt x="14582" y="20827"/>
                    <a:pt x="16221" y="20223"/>
                  </a:cubicBezTo>
                  <a:lnTo>
                    <a:pt x="16739" y="20022"/>
                  </a:lnTo>
                  <a:lnTo>
                    <a:pt x="16710" y="19475"/>
                  </a:lnTo>
                  <a:cubicBezTo>
                    <a:pt x="16681" y="18324"/>
                    <a:pt x="16336" y="17087"/>
                    <a:pt x="15819" y="16225"/>
                  </a:cubicBezTo>
                </a:path>
              </a:pathLst>
            </a:custGeom>
            <a:grpFill/>
            <a:ln w="2874" cap="flat">
              <a:noFill/>
              <a:prstDash val="solid"/>
              <a:miter/>
            </a:ln>
          </p:spPr>
          <p:txBody>
            <a:bodyPr rtlCol="0" anchor="ctr"/>
            <a:lstStyle/>
            <a:p>
              <a:endParaRPr lang="en-US"/>
            </a:p>
          </p:txBody>
        </p:sp>
        <p:sp>
          <p:nvSpPr>
            <p:cNvPr id="14" name="Graphic 7">
              <a:extLst>
                <a:ext uri="{FF2B5EF4-FFF2-40B4-BE49-F238E27FC236}">
                  <a16:creationId xmlns:a16="http://schemas.microsoft.com/office/drawing/2014/main" id="{B284B7D2-A197-2E4D-B0CE-6029FB1071A2}"/>
                </a:ext>
              </a:extLst>
            </p:cNvPr>
            <p:cNvSpPr/>
            <p:nvPr/>
          </p:nvSpPr>
          <p:spPr>
            <a:xfrm>
              <a:off x="6194592" y="3424426"/>
              <a:ext cx="16997" cy="21085"/>
            </a:xfrm>
            <a:custGeom>
              <a:avLst/>
              <a:gdLst>
                <a:gd name="connsiteX0" fmla="*/ 8312 w 16997"/>
                <a:gd name="connsiteY0" fmla="*/ 0 h 21085"/>
                <a:gd name="connsiteX1" fmla="*/ 2128 w 16997"/>
                <a:gd name="connsiteY1" fmla="*/ 863 h 21085"/>
                <a:gd name="connsiteX2" fmla="*/ 1582 w 16997"/>
                <a:gd name="connsiteY2" fmla="*/ 1036 h 21085"/>
                <a:gd name="connsiteX3" fmla="*/ 1582 w 16997"/>
                <a:gd name="connsiteY3" fmla="*/ 1582 h 21085"/>
                <a:gd name="connsiteX4" fmla="*/ 2445 w 16997"/>
                <a:gd name="connsiteY4" fmla="*/ 4861 h 21085"/>
                <a:gd name="connsiteX5" fmla="*/ 2761 w 16997"/>
                <a:gd name="connsiteY5" fmla="*/ 5351 h 21085"/>
                <a:gd name="connsiteX6" fmla="*/ 3308 w 16997"/>
                <a:gd name="connsiteY6" fmla="*/ 5178 h 21085"/>
                <a:gd name="connsiteX7" fmla="*/ 7938 w 16997"/>
                <a:gd name="connsiteY7" fmla="*/ 4487 h 21085"/>
                <a:gd name="connsiteX8" fmla="*/ 11706 w 16997"/>
                <a:gd name="connsiteY8" fmla="*/ 7393 h 21085"/>
                <a:gd name="connsiteX9" fmla="*/ 9117 w 16997"/>
                <a:gd name="connsiteY9" fmla="*/ 7307 h 21085"/>
                <a:gd name="connsiteX10" fmla="*/ 0 w 16997"/>
                <a:gd name="connsiteY10" fmla="*/ 14355 h 21085"/>
                <a:gd name="connsiteX11" fmla="*/ 9002 w 16997"/>
                <a:gd name="connsiteY11" fmla="*/ 21086 h 21085"/>
                <a:gd name="connsiteX12" fmla="*/ 16394 w 16997"/>
                <a:gd name="connsiteY12" fmla="*/ 20166 h 21085"/>
                <a:gd name="connsiteX13" fmla="*/ 16998 w 16997"/>
                <a:gd name="connsiteY13" fmla="*/ 20022 h 21085"/>
                <a:gd name="connsiteX14" fmla="*/ 16998 w 16997"/>
                <a:gd name="connsiteY14" fmla="*/ 7681 h 21085"/>
                <a:gd name="connsiteX15" fmla="*/ 8312 w 16997"/>
                <a:gd name="connsiteY15" fmla="*/ 0 h 21085"/>
                <a:gd name="connsiteX16" fmla="*/ 11677 w 16997"/>
                <a:gd name="connsiteY16" fmla="*/ 11794 h 21085"/>
                <a:gd name="connsiteX17" fmla="*/ 11677 w 16997"/>
                <a:gd name="connsiteY17" fmla="*/ 16455 h 21085"/>
                <a:gd name="connsiteX18" fmla="*/ 8916 w 16997"/>
                <a:gd name="connsiteY18" fmla="*/ 16685 h 21085"/>
                <a:gd name="connsiteX19" fmla="*/ 5321 w 16997"/>
                <a:gd name="connsiteY19" fmla="*/ 14297 h 21085"/>
                <a:gd name="connsiteX20" fmla="*/ 9462 w 16997"/>
                <a:gd name="connsiteY20" fmla="*/ 11650 h 21085"/>
                <a:gd name="connsiteX21" fmla="*/ 11677 w 16997"/>
                <a:gd name="connsiteY21" fmla="*/ 11794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997" h="21085">
                  <a:moveTo>
                    <a:pt x="8312" y="0"/>
                  </a:moveTo>
                  <a:cubicBezTo>
                    <a:pt x="6184" y="0"/>
                    <a:pt x="3854" y="316"/>
                    <a:pt x="2128" y="863"/>
                  </a:cubicBezTo>
                  <a:lnTo>
                    <a:pt x="1582" y="1036"/>
                  </a:lnTo>
                  <a:lnTo>
                    <a:pt x="1582" y="1582"/>
                  </a:lnTo>
                  <a:cubicBezTo>
                    <a:pt x="1582" y="2877"/>
                    <a:pt x="1870" y="3941"/>
                    <a:pt x="2445" y="4861"/>
                  </a:cubicBezTo>
                  <a:lnTo>
                    <a:pt x="2761" y="5351"/>
                  </a:lnTo>
                  <a:lnTo>
                    <a:pt x="3308" y="5178"/>
                  </a:lnTo>
                  <a:cubicBezTo>
                    <a:pt x="4976" y="4689"/>
                    <a:pt x="6385" y="4487"/>
                    <a:pt x="7938" y="4487"/>
                  </a:cubicBezTo>
                  <a:cubicBezTo>
                    <a:pt x="10987" y="4487"/>
                    <a:pt x="11648" y="5609"/>
                    <a:pt x="11706" y="7393"/>
                  </a:cubicBezTo>
                  <a:cubicBezTo>
                    <a:pt x="10987" y="7335"/>
                    <a:pt x="10153" y="7307"/>
                    <a:pt x="9117" y="7307"/>
                  </a:cubicBezTo>
                  <a:cubicBezTo>
                    <a:pt x="3595" y="7307"/>
                    <a:pt x="0" y="10068"/>
                    <a:pt x="0" y="14355"/>
                  </a:cubicBezTo>
                  <a:cubicBezTo>
                    <a:pt x="0" y="19935"/>
                    <a:pt x="4889" y="21086"/>
                    <a:pt x="9002" y="21086"/>
                  </a:cubicBezTo>
                  <a:cubicBezTo>
                    <a:pt x="11102" y="21086"/>
                    <a:pt x="13604" y="20770"/>
                    <a:pt x="16394" y="20166"/>
                  </a:cubicBezTo>
                  <a:lnTo>
                    <a:pt x="16998" y="20022"/>
                  </a:lnTo>
                  <a:lnTo>
                    <a:pt x="16998" y="7681"/>
                  </a:lnTo>
                  <a:cubicBezTo>
                    <a:pt x="16969" y="2589"/>
                    <a:pt x="14035" y="0"/>
                    <a:pt x="8312" y="0"/>
                  </a:cubicBezTo>
                  <a:moveTo>
                    <a:pt x="11677" y="11794"/>
                  </a:moveTo>
                  <a:lnTo>
                    <a:pt x="11677" y="16455"/>
                  </a:lnTo>
                  <a:cubicBezTo>
                    <a:pt x="10900" y="16598"/>
                    <a:pt x="9922" y="16685"/>
                    <a:pt x="8916" y="16685"/>
                  </a:cubicBezTo>
                  <a:cubicBezTo>
                    <a:pt x="6299" y="16685"/>
                    <a:pt x="5321" y="16052"/>
                    <a:pt x="5321" y="14297"/>
                  </a:cubicBezTo>
                  <a:cubicBezTo>
                    <a:pt x="5321" y="13175"/>
                    <a:pt x="5752" y="11650"/>
                    <a:pt x="9462" y="11650"/>
                  </a:cubicBezTo>
                  <a:cubicBezTo>
                    <a:pt x="10066" y="11650"/>
                    <a:pt x="10987" y="11708"/>
                    <a:pt x="11677" y="11794"/>
                  </a:cubicBezTo>
                </a:path>
              </a:pathLst>
            </a:custGeom>
            <a:grpFill/>
            <a:ln w="2874" cap="flat">
              <a:noFill/>
              <a:prstDash val="solid"/>
              <a:miter/>
            </a:ln>
          </p:spPr>
          <p:txBody>
            <a:bodyPr rtlCol="0" anchor="ctr"/>
            <a:lstStyle/>
            <a:p>
              <a:endParaRPr lang="en-US"/>
            </a:p>
          </p:txBody>
        </p:sp>
        <p:sp>
          <p:nvSpPr>
            <p:cNvPr id="15" name="Graphic 7">
              <a:extLst>
                <a:ext uri="{FF2B5EF4-FFF2-40B4-BE49-F238E27FC236}">
                  <a16:creationId xmlns:a16="http://schemas.microsoft.com/office/drawing/2014/main" id="{857AB265-9A1B-ED4C-AA45-7544EAB4CD87}"/>
                </a:ext>
              </a:extLst>
            </p:cNvPr>
            <p:cNvSpPr/>
            <p:nvPr/>
          </p:nvSpPr>
          <p:spPr>
            <a:xfrm>
              <a:off x="6166579" y="3424224"/>
              <a:ext cx="5320" cy="21172"/>
            </a:xfrm>
            <a:custGeom>
              <a:avLst/>
              <a:gdLst>
                <a:gd name="connsiteX0" fmla="*/ 4688 w 5320"/>
                <a:gd name="connsiteY0" fmla="*/ 144 h 21172"/>
                <a:gd name="connsiteX1" fmla="*/ 2675 w 5320"/>
                <a:gd name="connsiteY1" fmla="*/ 0 h 21172"/>
                <a:gd name="connsiteX2" fmla="*/ 633 w 5320"/>
                <a:gd name="connsiteY2" fmla="*/ 144 h 21172"/>
                <a:gd name="connsiteX3" fmla="*/ 0 w 5320"/>
                <a:gd name="connsiteY3" fmla="*/ 259 h 21172"/>
                <a:gd name="connsiteX4" fmla="*/ 0 w 5320"/>
                <a:gd name="connsiteY4" fmla="*/ 20885 h 21172"/>
                <a:gd name="connsiteX5" fmla="*/ 633 w 5320"/>
                <a:gd name="connsiteY5" fmla="*/ 21000 h 21172"/>
                <a:gd name="connsiteX6" fmla="*/ 2646 w 5320"/>
                <a:gd name="connsiteY6" fmla="*/ 21172 h 21172"/>
                <a:gd name="connsiteX7" fmla="*/ 4688 w 5320"/>
                <a:gd name="connsiteY7" fmla="*/ 21000 h 21172"/>
                <a:gd name="connsiteX8" fmla="*/ 5321 w 5320"/>
                <a:gd name="connsiteY8" fmla="*/ 20885 h 21172"/>
                <a:gd name="connsiteX9" fmla="*/ 5321 w 5320"/>
                <a:gd name="connsiteY9" fmla="*/ 259 h 21172"/>
                <a:gd name="connsiteX10" fmla="*/ 4688 w 5320"/>
                <a:gd name="connsiteY10" fmla="*/ 144 h 21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20" h="21172">
                  <a:moveTo>
                    <a:pt x="4688" y="144"/>
                  </a:moveTo>
                  <a:cubicBezTo>
                    <a:pt x="4055" y="29"/>
                    <a:pt x="3250" y="0"/>
                    <a:pt x="2675" y="0"/>
                  </a:cubicBezTo>
                  <a:cubicBezTo>
                    <a:pt x="2215" y="0"/>
                    <a:pt x="1352" y="29"/>
                    <a:pt x="633" y="144"/>
                  </a:cubicBezTo>
                  <a:lnTo>
                    <a:pt x="0" y="259"/>
                  </a:lnTo>
                  <a:lnTo>
                    <a:pt x="0" y="20885"/>
                  </a:lnTo>
                  <a:lnTo>
                    <a:pt x="633" y="21000"/>
                  </a:lnTo>
                  <a:cubicBezTo>
                    <a:pt x="1265" y="21115"/>
                    <a:pt x="2071" y="21172"/>
                    <a:pt x="2646" y="21172"/>
                  </a:cubicBezTo>
                  <a:cubicBezTo>
                    <a:pt x="3106" y="21172"/>
                    <a:pt x="3969" y="21144"/>
                    <a:pt x="4688" y="21000"/>
                  </a:cubicBezTo>
                  <a:lnTo>
                    <a:pt x="5321" y="20885"/>
                  </a:lnTo>
                  <a:lnTo>
                    <a:pt x="5321" y="259"/>
                  </a:lnTo>
                  <a:lnTo>
                    <a:pt x="4688" y="144"/>
                  </a:lnTo>
                  <a:close/>
                </a:path>
              </a:pathLst>
            </a:custGeom>
            <a:grpFill/>
            <a:ln w="2874" cap="flat">
              <a:noFill/>
              <a:prstDash val="solid"/>
              <a:miter/>
            </a:ln>
          </p:spPr>
          <p:txBody>
            <a:bodyPr rtlCol="0" anchor="ctr"/>
            <a:lstStyle/>
            <a:p>
              <a:endParaRPr lang="en-US"/>
            </a:p>
          </p:txBody>
        </p:sp>
        <p:sp>
          <p:nvSpPr>
            <p:cNvPr id="16" name="Graphic 7">
              <a:extLst>
                <a:ext uri="{FF2B5EF4-FFF2-40B4-BE49-F238E27FC236}">
                  <a16:creationId xmlns:a16="http://schemas.microsoft.com/office/drawing/2014/main" id="{2D1D80C5-310B-C44A-9784-9D4C28CD9BB7}"/>
                </a:ext>
              </a:extLst>
            </p:cNvPr>
            <p:cNvSpPr/>
            <p:nvPr/>
          </p:nvSpPr>
          <p:spPr>
            <a:xfrm>
              <a:off x="6166234"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17" name="Graphic 7">
              <a:extLst>
                <a:ext uri="{FF2B5EF4-FFF2-40B4-BE49-F238E27FC236}">
                  <a16:creationId xmlns:a16="http://schemas.microsoft.com/office/drawing/2014/main" id="{28FEFDE6-F83E-2547-96A8-BE71A15723FB}"/>
                </a:ext>
              </a:extLst>
            </p:cNvPr>
            <p:cNvSpPr/>
            <p:nvPr/>
          </p:nvSpPr>
          <p:spPr>
            <a:xfrm>
              <a:off x="6095222" y="3424224"/>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6"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18" name="Graphic 7">
              <a:extLst>
                <a:ext uri="{FF2B5EF4-FFF2-40B4-BE49-F238E27FC236}">
                  <a16:creationId xmlns:a16="http://schemas.microsoft.com/office/drawing/2014/main" id="{F32FF6E4-0308-C74C-9FDA-33EAB4BC215F}"/>
                </a:ext>
              </a:extLst>
            </p:cNvPr>
            <p:cNvSpPr/>
            <p:nvPr/>
          </p:nvSpPr>
          <p:spPr>
            <a:xfrm>
              <a:off x="6094906"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19" name="Graphic 7">
              <a:extLst>
                <a:ext uri="{FF2B5EF4-FFF2-40B4-BE49-F238E27FC236}">
                  <a16:creationId xmlns:a16="http://schemas.microsoft.com/office/drawing/2014/main" id="{F025ACE9-094B-5143-B30F-CC2FEF0506A1}"/>
                </a:ext>
              </a:extLst>
            </p:cNvPr>
            <p:cNvSpPr/>
            <p:nvPr/>
          </p:nvSpPr>
          <p:spPr>
            <a:xfrm>
              <a:off x="6061946" y="3424282"/>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5"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20" name="Graphic 7">
              <a:extLst>
                <a:ext uri="{FF2B5EF4-FFF2-40B4-BE49-F238E27FC236}">
                  <a16:creationId xmlns:a16="http://schemas.microsoft.com/office/drawing/2014/main" id="{92D0F59C-AA06-7F47-9687-F538DE9BFDAC}"/>
                </a:ext>
              </a:extLst>
            </p:cNvPr>
            <p:cNvSpPr/>
            <p:nvPr/>
          </p:nvSpPr>
          <p:spPr>
            <a:xfrm>
              <a:off x="6061601" y="3416428"/>
              <a:ext cx="5925" cy="5925"/>
            </a:xfrm>
            <a:custGeom>
              <a:avLst/>
              <a:gdLst>
                <a:gd name="connsiteX0" fmla="*/ 2962 w 5925"/>
                <a:gd name="connsiteY0" fmla="*/ 0 h 5925"/>
                <a:gd name="connsiteX1" fmla="*/ 0 w 5925"/>
                <a:gd name="connsiteY1" fmla="*/ 2963 h 5925"/>
                <a:gd name="connsiteX2" fmla="*/ 2962 w 5925"/>
                <a:gd name="connsiteY2" fmla="*/ 5926 h 5925"/>
                <a:gd name="connsiteX3" fmla="*/ 5925 w 5925"/>
                <a:gd name="connsiteY3" fmla="*/ 2963 h 5925"/>
                <a:gd name="connsiteX4" fmla="*/ 2962 w 5925"/>
                <a:gd name="connsiteY4" fmla="*/ 0 h 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5" h="5925">
                  <a:moveTo>
                    <a:pt x="2962" y="0"/>
                  </a:moveTo>
                  <a:cubicBezTo>
                    <a:pt x="1323" y="0"/>
                    <a:pt x="0" y="1323"/>
                    <a:pt x="0" y="2963"/>
                  </a:cubicBezTo>
                  <a:cubicBezTo>
                    <a:pt x="0" y="4603"/>
                    <a:pt x="1323" y="5926"/>
                    <a:pt x="2962" y="5926"/>
                  </a:cubicBezTo>
                  <a:cubicBezTo>
                    <a:pt x="4602" y="5926"/>
                    <a:pt x="5925" y="4603"/>
                    <a:pt x="5925" y="2963"/>
                  </a:cubicBezTo>
                  <a:cubicBezTo>
                    <a:pt x="5953" y="1352"/>
                    <a:pt x="4602" y="0"/>
                    <a:pt x="2962" y="0"/>
                  </a:cubicBezTo>
                </a:path>
              </a:pathLst>
            </a:custGeom>
            <a:grpFill/>
            <a:ln w="2874" cap="flat">
              <a:noFill/>
              <a:prstDash val="solid"/>
              <a:miter/>
            </a:ln>
          </p:spPr>
          <p:txBody>
            <a:bodyPr rtlCol="0" anchor="ctr"/>
            <a:lstStyle/>
            <a:p>
              <a:endParaRPr lang="en-US"/>
            </a:p>
          </p:txBody>
        </p:sp>
        <p:sp>
          <p:nvSpPr>
            <p:cNvPr id="21" name="Graphic 7">
              <a:extLst>
                <a:ext uri="{FF2B5EF4-FFF2-40B4-BE49-F238E27FC236}">
                  <a16:creationId xmlns:a16="http://schemas.microsoft.com/office/drawing/2014/main" id="{A1939B3F-63CE-3343-9E12-7926A33CABED}"/>
                </a:ext>
              </a:extLst>
            </p:cNvPr>
            <p:cNvSpPr/>
            <p:nvPr/>
          </p:nvSpPr>
          <p:spPr>
            <a:xfrm>
              <a:off x="6000685" y="3423879"/>
              <a:ext cx="9318" cy="14786"/>
            </a:xfrm>
            <a:custGeom>
              <a:avLst/>
              <a:gdLst>
                <a:gd name="connsiteX0" fmla="*/ 1122 w 9318"/>
                <a:gd name="connsiteY0" fmla="*/ 14729 h 14786"/>
                <a:gd name="connsiteX1" fmla="*/ 1208 w 9318"/>
                <a:gd name="connsiteY1" fmla="*/ 14729 h 14786"/>
                <a:gd name="connsiteX2" fmla="*/ 2301 w 9318"/>
                <a:gd name="connsiteY2" fmla="*/ 14786 h 14786"/>
                <a:gd name="connsiteX3" fmla="*/ 2473 w 9318"/>
                <a:gd name="connsiteY3" fmla="*/ 14786 h 14786"/>
                <a:gd name="connsiteX4" fmla="*/ 2589 w 9318"/>
                <a:gd name="connsiteY4" fmla="*/ 14786 h 14786"/>
                <a:gd name="connsiteX5" fmla="*/ 9319 w 9318"/>
                <a:gd name="connsiteY5" fmla="*/ 7134 h 14786"/>
                <a:gd name="connsiteX6" fmla="*/ 4573 w 9318"/>
                <a:gd name="connsiteY6" fmla="*/ 0 h 14786"/>
                <a:gd name="connsiteX7" fmla="*/ 345 w 9318"/>
                <a:gd name="connsiteY7" fmla="*/ 5207 h 14786"/>
                <a:gd name="connsiteX8" fmla="*/ 345 w 9318"/>
                <a:gd name="connsiteY8" fmla="*/ 10960 h 14786"/>
                <a:gd name="connsiteX9" fmla="*/ 0 w 9318"/>
                <a:gd name="connsiteY9" fmla="*/ 14470 h 14786"/>
                <a:gd name="connsiteX10" fmla="*/ 575 w 9318"/>
                <a:gd name="connsiteY10" fmla="*/ 14614 h 14786"/>
                <a:gd name="connsiteX11" fmla="*/ 661 w 9318"/>
                <a:gd name="connsiteY11" fmla="*/ 14643 h 14786"/>
                <a:gd name="connsiteX12" fmla="*/ 1122 w 9318"/>
                <a:gd name="connsiteY12" fmla="*/ 14729 h 1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18" h="14786">
                  <a:moveTo>
                    <a:pt x="1122" y="14729"/>
                  </a:moveTo>
                  <a:lnTo>
                    <a:pt x="1208" y="14729"/>
                  </a:lnTo>
                  <a:cubicBezTo>
                    <a:pt x="1553" y="14757"/>
                    <a:pt x="1927" y="14786"/>
                    <a:pt x="2301" y="14786"/>
                  </a:cubicBezTo>
                  <a:lnTo>
                    <a:pt x="2473" y="14786"/>
                  </a:lnTo>
                  <a:lnTo>
                    <a:pt x="2589" y="14786"/>
                  </a:lnTo>
                  <a:cubicBezTo>
                    <a:pt x="7047" y="14786"/>
                    <a:pt x="9319" y="12226"/>
                    <a:pt x="9319" y="7134"/>
                  </a:cubicBezTo>
                  <a:cubicBezTo>
                    <a:pt x="9319" y="2129"/>
                    <a:pt x="7909" y="0"/>
                    <a:pt x="4573" y="0"/>
                  </a:cubicBezTo>
                  <a:cubicBezTo>
                    <a:pt x="1841" y="0"/>
                    <a:pt x="345" y="1841"/>
                    <a:pt x="345" y="5207"/>
                  </a:cubicBezTo>
                  <a:lnTo>
                    <a:pt x="345" y="10960"/>
                  </a:lnTo>
                  <a:cubicBezTo>
                    <a:pt x="345" y="11938"/>
                    <a:pt x="288" y="13521"/>
                    <a:pt x="0" y="14470"/>
                  </a:cubicBezTo>
                  <a:cubicBezTo>
                    <a:pt x="144" y="14527"/>
                    <a:pt x="345" y="14556"/>
                    <a:pt x="575" y="14614"/>
                  </a:cubicBezTo>
                  <a:lnTo>
                    <a:pt x="661" y="14643"/>
                  </a:lnTo>
                  <a:cubicBezTo>
                    <a:pt x="748" y="14671"/>
                    <a:pt x="949" y="14700"/>
                    <a:pt x="1122" y="14729"/>
                  </a:cubicBezTo>
                </a:path>
              </a:pathLst>
            </a:custGeom>
            <a:grpFill/>
            <a:ln w="2874" cap="flat">
              <a:noFill/>
              <a:prstDash val="solid"/>
              <a:miter/>
            </a:ln>
          </p:spPr>
          <p:txBody>
            <a:bodyPr rtlCol="0" anchor="ctr"/>
            <a:lstStyle/>
            <a:p>
              <a:endParaRPr lang="en-US"/>
            </a:p>
          </p:txBody>
        </p:sp>
        <p:sp>
          <p:nvSpPr>
            <p:cNvPr id="22" name="Graphic 7">
              <a:extLst>
                <a:ext uri="{FF2B5EF4-FFF2-40B4-BE49-F238E27FC236}">
                  <a16:creationId xmlns:a16="http://schemas.microsoft.com/office/drawing/2014/main" id="{F0B9577E-9C42-EF44-8A7B-31BC31D211B8}"/>
                </a:ext>
              </a:extLst>
            </p:cNvPr>
            <p:cNvSpPr/>
            <p:nvPr/>
          </p:nvSpPr>
          <p:spPr>
            <a:xfrm>
              <a:off x="5980466" y="3405957"/>
              <a:ext cx="45586" cy="45595"/>
            </a:xfrm>
            <a:custGeom>
              <a:avLst/>
              <a:gdLst>
                <a:gd name="connsiteX0" fmla="*/ 11476 w 45586"/>
                <a:gd name="connsiteY0" fmla="*/ 38289 h 45595"/>
                <a:gd name="connsiteX1" fmla="*/ 12223 w 45586"/>
                <a:gd name="connsiteY1" fmla="*/ 35297 h 45595"/>
                <a:gd name="connsiteX2" fmla="*/ 12223 w 45586"/>
                <a:gd name="connsiteY2" fmla="*/ 35297 h 45595"/>
                <a:gd name="connsiteX3" fmla="*/ 12223 w 45586"/>
                <a:gd name="connsiteY3" fmla="*/ 2589 h 45595"/>
                <a:gd name="connsiteX4" fmla="*/ 0 w 45586"/>
                <a:gd name="connsiteY4" fmla="*/ 22783 h 45595"/>
                <a:gd name="connsiteX5" fmla="*/ 22779 w 45586"/>
                <a:gd name="connsiteY5" fmla="*/ 45595 h 45595"/>
                <a:gd name="connsiteX6" fmla="*/ 45587 w 45586"/>
                <a:gd name="connsiteY6" fmla="*/ 22783 h 45595"/>
                <a:gd name="connsiteX7" fmla="*/ 22779 w 45586"/>
                <a:gd name="connsiteY7" fmla="*/ 0 h 45595"/>
                <a:gd name="connsiteX8" fmla="*/ 20421 w 45586"/>
                <a:gd name="connsiteY8" fmla="*/ 115 h 45595"/>
                <a:gd name="connsiteX9" fmla="*/ 20421 w 45586"/>
                <a:gd name="connsiteY9" fmla="*/ 13204 h 45595"/>
                <a:gd name="connsiteX10" fmla="*/ 26662 w 45586"/>
                <a:gd name="connsiteY10" fmla="*/ 10903 h 45595"/>
                <a:gd name="connsiteX11" fmla="*/ 37965 w 45586"/>
                <a:gd name="connsiteY11" fmla="*/ 24883 h 45595"/>
                <a:gd name="connsiteX12" fmla="*/ 22290 w 45586"/>
                <a:gd name="connsiteY12" fmla="*/ 39756 h 45595"/>
                <a:gd name="connsiteX13" fmla="*/ 18781 w 45586"/>
                <a:gd name="connsiteY13" fmla="*/ 39554 h 45595"/>
                <a:gd name="connsiteX14" fmla="*/ 18666 w 45586"/>
                <a:gd name="connsiteY14" fmla="*/ 39554 h 45595"/>
                <a:gd name="connsiteX15" fmla="*/ 12109 w 45586"/>
                <a:gd name="connsiteY15" fmla="*/ 38461 h 45595"/>
                <a:gd name="connsiteX16" fmla="*/ 11476 w 45586"/>
                <a:gd name="connsiteY16" fmla="*/ 38289 h 45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586" h="45595">
                  <a:moveTo>
                    <a:pt x="11476" y="38289"/>
                  </a:moveTo>
                  <a:cubicBezTo>
                    <a:pt x="12281" y="37310"/>
                    <a:pt x="12223" y="35297"/>
                    <a:pt x="12223" y="35297"/>
                  </a:cubicBezTo>
                  <a:lnTo>
                    <a:pt x="12223" y="35297"/>
                  </a:lnTo>
                  <a:lnTo>
                    <a:pt x="12223" y="2589"/>
                  </a:lnTo>
                  <a:cubicBezTo>
                    <a:pt x="4947" y="6386"/>
                    <a:pt x="0" y="14009"/>
                    <a:pt x="0" y="22783"/>
                  </a:cubicBezTo>
                  <a:cubicBezTo>
                    <a:pt x="0" y="35383"/>
                    <a:pt x="10210" y="45595"/>
                    <a:pt x="22779" y="45595"/>
                  </a:cubicBezTo>
                  <a:cubicBezTo>
                    <a:pt x="35376" y="45595"/>
                    <a:pt x="45587" y="35383"/>
                    <a:pt x="45587" y="22783"/>
                  </a:cubicBezTo>
                  <a:cubicBezTo>
                    <a:pt x="45587" y="10184"/>
                    <a:pt x="35376" y="0"/>
                    <a:pt x="22779" y="0"/>
                  </a:cubicBezTo>
                  <a:cubicBezTo>
                    <a:pt x="21974" y="0"/>
                    <a:pt x="21197" y="29"/>
                    <a:pt x="20421" y="115"/>
                  </a:cubicBezTo>
                  <a:lnTo>
                    <a:pt x="20421" y="13204"/>
                  </a:lnTo>
                  <a:cubicBezTo>
                    <a:pt x="21830" y="11766"/>
                    <a:pt x="24131" y="10903"/>
                    <a:pt x="26662" y="10903"/>
                  </a:cubicBezTo>
                  <a:cubicBezTo>
                    <a:pt x="33737" y="10903"/>
                    <a:pt x="37965" y="16138"/>
                    <a:pt x="37965" y="24883"/>
                  </a:cubicBezTo>
                  <a:cubicBezTo>
                    <a:pt x="37965" y="34060"/>
                    <a:pt x="31954" y="39756"/>
                    <a:pt x="22290" y="39756"/>
                  </a:cubicBezTo>
                  <a:cubicBezTo>
                    <a:pt x="21197" y="39756"/>
                    <a:pt x="19989" y="39698"/>
                    <a:pt x="18781" y="39554"/>
                  </a:cubicBezTo>
                  <a:lnTo>
                    <a:pt x="18666" y="39554"/>
                  </a:lnTo>
                  <a:cubicBezTo>
                    <a:pt x="16135" y="39410"/>
                    <a:pt x="12281" y="38490"/>
                    <a:pt x="12109" y="38461"/>
                  </a:cubicBezTo>
                  <a:lnTo>
                    <a:pt x="11476" y="38289"/>
                  </a:lnTo>
                  <a:close/>
                </a:path>
              </a:pathLst>
            </a:custGeom>
            <a:grpFill/>
            <a:ln w="2874" cap="flat">
              <a:noFill/>
              <a:prstDash val="solid"/>
              <a:miter/>
            </a:ln>
          </p:spPr>
          <p:txBody>
            <a:bodyPr rtlCol="0" anchor="ctr"/>
            <a:lstStyle/>
            <a:p>
              <a:endParaRPr lang="en-US"/>
            </a:p>
          </p:txBody>
        </p:sp>
      </p:grpSp>
      <p:sp>
        <p:nvSpPr>
          <p:cNvPr id="5" name="Text Placeholder 4">
            <a:extLst>
              <a:ext uri="{FF2B5EF4-FFF2-40B4-BE49-F238E27FC236}">
                <a16:creationId xmlns:a16="http://schemas.microsoft.com/office/drawing/2014/main" id="{E4CB5E1A-20A3-904F-A1AA-7188C2FDC22F}"/>
              </a:ext>
            </a:extLst>
          </p:cNvPr>
          <p:cNvSpPr>
            <a:spLocks noGrp="1"/>
          </p:cNvSpPr>
          <p:nvPr>
            <p:ph type="body" sz="quarter" idx="10"/>
          </p:nvPr>
        </p:nvSpPr>
        <p:spPr>
          <a:xfrm>
            <a:off x="211138" y="5592763"/>
            <a:ext cx="3989387" cy="1152525"/>
          </a:xfrm>
        </p:spPr>
        <p:txBody>
          <a:bodyPr anchor="t">
            <a:noAutofit/>
          </a:bodyPr>
          <a:lstStyle>
            <a:lvl1pPr marL="0" indent="0">
              <a:lnSpc>
                <a:spcPct val="90000"/>
              </a:lnSpc>
              <a:buNone/>
              <a:defRPr sz="1000">
                <a:solidFill>
                  <a:schemeClr val="bg1"/>
                </a:solidFill>
              </a:defRPr>
            </a:lvl1pPr>
            <a:lvl2pPr marL="457200" indent="0">
              <a:lnSpc>
                <a:spcPct val="90000"/>
              </a:lnSpc>
              <a:buNone/>
              <a:defRPr sz="1000">
                <a:solidFill>
                  <a:schemeClr val="bg1"/>
                </a:solidFill>
              </a:defRPr>
            </a:lvl2pPr>
            <a:lvl3pPr marL="914400" indent="0">
              <a:lnSpc>
                <a:spcPct val="90000"/>
              </a:lnSpc>
              <a:buNone/>
              <a:defRPr sz="1000">
                <a:solidFill>
                  <a:schemeClr val="bg1"/>
                </a:solidFill>
              </a:defRPr>
            </a:lvl3pPr>
            <a:lvl4pPr marL="1371600" indent="0">
              <a:lnSpc>
                <a:spcPct val="90000"/>
              </a:lnSpc>
              <a:buNone/>
              <a:defRPr sz="1000">
                <a:solidFill>
                  <a:schemeClr val="bg1"/>
                </a:solidFill>
              </a:defRPr>
            </a:lvl4pPr>
            <a:lvl5pPr marL="1828800" indent="0">
              <a:lnSpc>
                <a:spcPct val="90000"/>
              </a:lnSpc>
              <a:buNone/>
              <a:defRPr sz="10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15769147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6_Header Photo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0E913-BB54-1D4C-A21C-C47D0431891C}"/>
              </a:ext>
            </a:extLst>
          </p:cNvPr>
          <p:cNvSpPr>
            <a:spLocks noGrp="1"/>
          </p:cNvSpPr>
          <p:nvPr>
            <p:ph type="title"/>
          </p:nvPr>
        </p:nvSpPr>
        <p:spPr>
          <a:xfrm>
            <a:off x="1846954" y="2404508"/>
            <a:ext cx="4044553" cy="1232544"/>
          </a:xfrm>
          <a:prstGeom prst="rect">
            <a:avLst/>
          </a:prstGeom>
        </p:spPr>
        <p:txBody>
          <a:bodyPr anchor="t">
            <a:noAutofit/>
          </a:bodyPr>
          <a:lstStyle>
            <a:lvl1pPr>
              <a:defRPr sz="4400"/>
            </a:lvl1pPr>
          </a:lstStyle>
          <a:p>
            <a:r>
              <a:rPr lang="en-GB"/>
              <a:t>Click to edit Master title style</a:t>
            </a:r>
            <a:endParaRPr lang="en-US"/>
          </a:p>
        </p:txBody>
      </p:sp>
      <p:sp>
        <p:nvSpPr>
          <p:cNvPr id="24" name="TextBox 23">
            <a:extLst>
              <a:ext uri="{FF2B5EF4-FFF2-40B4-BE49-F238E27FC236}">
                <a16:creationId xmlns:a16="http://schemas.microsoft.com/office/drawing/2014/main" id="{67C5A97E-47B7-F74F-95B2-9C5F4FC4947B}"/>
              </a:ext>
            </a:extLst>
          </p:cNvPr>
          <p:cNvSpPr txBox="1"/>
          <p:nvPr userDrawn="1"/>
        </p:nvSpPr>
        <p:spPr>
          <a:xfrm>
            <a:off x="184224" y="6417378"/>
            <a:ext cx="9523828" cy="166199"/>
          </a:xfrm>
          <a:prstGeom prst="rect">
            <a:avLst/>
          </a:prstGeom>
          <a:noFill/>
        </p:spPr>
        <p:txBody>
          <a:bodyPr wrap="square" rtlCol="0">
            <a:spAutoFit/>
          </a:bodyPr>
          <a:lstStyle/>
          <a:p>
            <a:r>
              <a:rPr lang="en-GB" sz="480" b="1">
                <a:solidFill>
                  <a:srgbClr val="003D46"/>
                </a:solidFill>
                <a:latin typeface="Arial" panose="020B0604020202020204" pitchFamily="34" charset="0"/>
                <a:cs typeface="Arial" panose="020B0604020202020204" pitchFamily="34" charset="0"/>
              </a:rPr>
              <a:t>All content within this presentation, both physically and intellectual is the exclusive property of </a:t>
            </a:r>
            <a:r>
              <a:rPr lang="en-GB" sz="480" b="1" err="1">
                <a:solidFill>
                  <a:srgbClr val="003D46"/>
                </a:solidFill>
                <a:latin typeface="Arial" panose="020B0604020202020204" pitchFamily="34" charset="0"/>
                <a:cs typeface="Arial" panose="020B0604020202020204" pitchFamily="34" charset="0"/>
              </a:rPr>
              <a:t>Bioiberica</a:t>
            </a:r>
            <a:r>
              <a:rPr lang="en-GB" sz="480" b="1">
                <a:solidFill>
                  <a:srgbClr val="003D46"/>
                </a:solidFill>
                <a:latin typeface="Arial" panose="020B0604020202020204" pitchFamily="34" charset="0"/>
                <a:cs typeface="Arial" panose="020B0604020202020204" pitchFamily="34" charset="0"/>
              </a:rPr>
              <a:t>. This presentation may not be distributed in full or in part to any person or third party without the written permission of </a:t>
            </a:r>
            <a:r>
              <a:rPr lang="en-GB" sz="480" b="1" err="1">
                <a:solidFill>
                  <a:srgbClr val="003D46"/>
                </a:solidFill>
                <a:latin typeface="Arial" panose="020B0604020202020204" pitchFamily="34" charset="0"/>
                <a:cs typeface="Arial" panose="020B0604020202020204" pitchFamily="34" charset="0"/>
              </a:rPr>
              <a:t>Bioiberica</a:t>
            </a:r>
            <a:r>
              <a:rPr lang="en-GB" sz="480" b="1">
                <a:solidFill>
                  <a:srgbClr val="003D46"/>
                </a:solidFill>
                <a:latin typeface="Arial" panose="020B0604020202020204" pitchFamily="34" charset="0"/>
                <a:cs typeface="Arial" panose="020B0604020202020204" pitchFamily="34" charset="0"/>
              </a:rPr>
              <a:t>. ©2022</a:t>
            </a:r>
          </a:p>
        </p:txBody>
      </p:sp>
      <p:cxnSp>
        <p:nvCxnSpPr>
          <p:cNvPr id="25" name="Straight Connector 24">
            <a:extLst>
              <a:ext uri="{FF2B5EF4-FFF2-40B4-BE49-F238E27FC236}">
                <a16:creationId xmlns:a16="http://schemas.microsoft.com/office/drawing/2014/main" id="{A1D6A408-8F46-8545-BF08-5BD6319A589F}"/>
              </a:ext>
            </a:extLst>
          </p:cNvPr>
          <p:cNvCxnSpPr/>
          <p:nvPr userDrawn="1"/>
        </p:nvCxnSpPr>
        <p:spPr>
          <a:xfrm>
            <a:off x="281354" y="6358597"/>
            <a:ext cx="11605846" cy="0"/>
          </a:xfrm>
          <a:prstGeom prst="line">
            <a:avLst/>
          </a:prstGeom>
          <a:ln w="6350">
            <a:solidFill>
              <a:srgbClr val="003D46"/>
            </a:solidFill>
          </a:ln>
        </p:spPr>
        <p:style>
          <a:lnRef idx="1">
            <a:schemeClr val="accent1"/>
          </a:lnRef>
          <a:fillRef idx="0">
            <a:schemeClr val="accent1"/>
          </a:fillRef>
          <a:effectRef idx="0">
            <a:schemeClr val="accent1"/>
          </a:effectRef>
          <a:fontRef idx="minor">
            <a:schemeClr val="tx1"/>
          </a:fontRef>
        </p:style>
      </p:cxnSp>
      <p:grpSp>
        <p:nvGrpSpPr>
          <p:cNvPr id="23" name="Graphic 7">
            <a:extLst>
              <a:ext uri="{FF2B5EF4-FFF2-40B4-BE49-F238E27FC236}">
                <a16:creationId xmlns:a16="http://schemas.microsoft.com/office/drawing/2014/main" id="{D17332DE-9BF9-5E4B-B8AF-BC6555B18589}"/>
              </a:ext>
            </a:extLst>
          </p:cNvPr>
          <p:cNvGrpSpPr/>
          <p:nvPr userDrawn="1"/>
        </p:nvGrpSpPr>
        <p:grpSpPr>
          <a:xfrm>
            <a:off x="11118683" y="6430454"/>
            <a:ext cx="776190" cy="153123"/>
            <a:chOff x="5980466" y="3405957"/>
            <a:chExt cx="231124" cy="45595"/>
          </a:xfrm>
          <a:solidFill>
            <a:schemeClr val="bg1"/>
          </a:solidFill>
        </p:grpSpPr>
        <p:sp>
          <p:nvSpPr>
            <p:cNvPr id="26" name="Graphic 7">
              <a:extLst>
                <a:ext uri="{FF2B5EF4-FFF2-40B4-BE49-F238E27FC236}">
                  <a16:creationId xmlns:a16="http://schemas.microsoft.com/office/drawing/2014/main" id="{458A748F-903C-404E-ACE0-E17EF68380C7}"/>
                </a:ext>
              </a:extLst>
            </p:cNvPr>
            <p:cNvSpPr/>
            <p:nvPr/>
          </p:nvSpPr>
          <p:spPr>
            <a:xfrm>
              <a:off x="6038218" y="3416918"/>
              <a:ext cx="19327" cy="28622"/>
            </a:xfrm>
            <a:custGeom>
              <a:avLst/>
              <a:gdLst>
                <a:gd name="connsiteX0" fmla="*/ 14697 w 19327"/>
                <a:gd name="connsiteY0" fmla="*/ 13117 h 28622"/>
                <a:gd name="connsiteX1" fmla="*/ 17602 w 19327"/>
                <a:gd name="connsiteY1" fmla="*/ 7594 h 28622"/>
                <a:gd name="connsiteX2" fmla="*/ 6989 w 19327"/>
                <a:gd name="connsiteY2" fmla="*/ 0 h 28622"/>
                <a:gd name="connsiteX3" fmla="*/ 604 w 19327"/>
                <a:gd name="connsiteY3" fmla="*/ 431 h 28622"/>
                <a:gd name="connsiteX4" fmla="*/ 0 w 19327"/>
                <a:gd name="connsiteY4" fmla="*/ 546 h 28622"/>
                <a:gd name="connsiteX5" fmla="*/ 0 w 19327"/>
                <a:gd name="connsiteY5" fmla="*/ 28076 h 28622"/>
                <a:gd name="connsiteX6" fmla="*/ 661 w 19327"/>
                <a:gd name="connsiteY6" fmla="*/ 28162 h 28622"/>
                <a:gd name="connsiteX7" fmla="*/ 7248 w 19327"/>
                <a:gd name="connsiteY7" fmla="*/ 28623 h 28622"/>
                <a:gd name="connsiteX8" fmla="*/ 19327 w 19327"/>
                <a:gd name="connsiteY8" fmla="*/ 20166 h 28622"/>
                <a:gd name="connsiteX9" fmla="*/ 14697 w 19327"/>
                <a:gd name="connsiteY9" fmla="*/ 13117 h 28622"/>
                <a:gd name="connsiteX10" fmla="*/ 5407 w 19327"/>
                <a:gd name="connsiteY10" fmla="*/ 11363 h 28622"/>
                <a:gd name="connsiteX11" fmla="*/ 5407 w 19327"/>
                <a:gd name="connsiteY11" fmla="*/ 4516 h 28622"/>
                <a:gd name="connsiteX12" fmla="*/ 7363 w 19327"/>
                <a:gd name="connsiteY12" fmla="*/ 4459 h 28622"/>
                <a:gd name="connsiteX13" fmla="*/ 12137 w 19327"/>
                <a:gd name="connsiteY13" fmla="*/ 7824 h 28622"/>
                <a:gd name="connsiteX14" fmla="*/ 7478 w 19327"/>
                <a:gd name="connsiteY14" fmla="*/ 11363 h 28622"/>
                <a:gd name="connsiteX15" fmla="*/ 5407 w 19327"/>
                <a:gd name="connsiteY15" fmla="*/ 11363 h 28622"/>
                <a:gd name="connsiteX16" fmla="*/ 13662 w 19327"/>
                <a:gd name="connsiteY16" fmla="*/ 20022 h 28622"/>
                <a:gd name="connsiteX17" fmla="*/ 7650 w 19327"/>
                <a:gd name="connsiteY17" fmla="*/ 23934 h 28622"/>
                <a:gd name="connsiteX18" fmla="*/ 5407 w 19327"/>
                <a:gd name="connsiteY18" fmla="*/ 23876 h 28622"/>
                <a:gd name="connsiteX19" fmla="*/ 5407 w 19327"/>
                <a:gd name="connsiteY19" fmla="*/ 15994 h 28622"/>
                <a:gd name="connsiteX20" fmla="*/ 7881 w 19327"/>
                <a:gd name="connsiteY20" fmla="*/ 15994 h 28622"/>
                <a:gd name="connsiteX21" fmla="*/ 13662 w 19327"/>
                <a:gd name="connsiteY21" fmla="*/ 20022 h 2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27" h="28622">
                  <a:moveTo>
                    <a:pt x="14697" y="13117"/>
                  </a:moveTo>
                  <a:cubicBezTo>
                    <a:pt x="16250" y="12053"/>
                    <a:pt x="17602" y="10212"/>
                    <a:pt x="17602" y="7594"/>
                  </a:cubicBezTo>
                  <a:cubicBezTo>
                    <a:pt x="17602" y="1323"/>
                    <a:pt x="11821" y="0"/>
                    <a:pt x="6989" y="0"/>
                  </a:cubicBezTo>
                  <a:cubicBezTo>
                    <a:pt x="4429" y="0"/>
                    <a:pt x="1870" y="172"/>
                    <a:pt x="604" y="431"/>
                  </a:cubicBezTo>
                  <a:lnTo>
                    <a:pt x="0" y="546"/>
                  </a:lnTo>
                  <a:lnTo>
                    <a:pt x="0" y="28076"/>
                  </a:lnTo>
                  <a:lnTo>
                    <a:pt x="661" y="28162"/>
                  </a:lnTo>
                  <a:cubicBezTo>
                    <a:pt x="2905" y="28450"/>
                    <a:pt x="5350" y="28623"/>
                    <a:pt x="7248" y="28623"/>
                  </a:cubicBezTo>
                  <a:cubicBezTo>
                    <a:pt x="17774" y="28623"/>
                    <a:pt x="19327" y="23330"/>
                    <a:pt x="19327" y="20166"/>
                  </a:cubicBezTo>
                  <a:cubicBezTo>
                    <a:pt x="19327" y="16771"/>
                    <a:pt x="17602" y="14239"/>
                    <a:pt x="14697" y="13117"/>
                  </a:cubicBezTo>
                  <a:moveTo>
                    <a:pt x="5407" y="11363"/>
                  </a:moveTo>
                  <a:lnTo>
                    <a:pt x="5407" y="4516"/>
                  </a:lnTo>
                  <a:cubicBezTo>
                    <a:pt x="5925" y="4459"/>
                    <a:pt x="6557" y="4459"/>
                    <a:pt x="7363" y="4459"/>
                  </a:cubicBezTo>
                  <a:cubicBezTo>
                    <a:pt x="9549" y="4459"/>
                    <a:pt x="12137" y="5034"/>
                    <a:pt x="12137" y="7824"/>
                  </a:cubicBezTo>
                  <a:cubicBezTo>
                    <a:pt x="12137" y="10212"/>
                    <a:pt x="10613" y="11363"/>
                    <a:pt x="7478" y="11363"/>
                  </a:cubicBezTo>
                  <a:lnTo>
                    <a:pt x="5407" y="11363"/>
                  </a:lnTo>
                  <a:close/>
                  <a:moveTo>
                    <a:pt x="13662" y="20022"/>
                  </a:moveTo>
                  <a:cubicBezTo>
                    <a:pt x="13662" y="21690"/>
                    <a:pt x="13029" y="23934"/>
                    <a:pt x="7650" y="23934"/>
                  </a:cubicBezTo>
                  <a:cubicBezTo>
                    <a:pt x="7104" y="23934"/>
                    <a:pt x="6155" y="23934"/>
                    <a:pt x="5407" y="23876"/>
                  </a:cubicBezTo>
                  <a:lnTo>
                    <a:pt x="5407" y="15994"/>
                  </a:lnTo>
                  <a:lnTo>
                    <a:pt x="7881" y="15994"/>
                  </a:lnTo>
                  <a:cubicBezTo>
                    <a:pt x="13057" y="15965"/>
                    <a:pt x="13662" y="18267"/>
                    <a:pt x="13662" y="20022"/>
                  </a:cubicBezTo>
                </a:path>
              </a:pathLst>
            </a:custGeom>
            <a:grpFill/>
            <a:ln w="2874" cap="flat">
              <a:noFill/>
              <a:prstDash val="solid"/>
              <a:miter/>
            </a:ln>
          </p:spPr>
          <p:txBody>
            <a:bodyPr rtlCol="0" anchor="ctr"/>
            <a:lstStyle/>
            <a:p>
              <a:endParaRPr lang="en-US"/>
            </a:p>
          </p:txBody>
        </p:sp>
        <p:sp>
          <p:nvSpPr>
            <p:cNvPr id="27" name="Graphic 7">
              <a:extLst>
                <a:ext uri="{FF2B5EF4-FFF2-40B4-BE49-F238E27FC236}">
                  <a16:creationId xmlns:a16="http://schemas.microsoft.com/office/drawing/2014/main" id="{63E7490B-EE64-B947-8964-3EB027F7A21E}"/>
                </a:ext>
              </a:extLst>
            </p:cNvPr>
            <p:cNvSpPr/>
            <p:nvPr/>
          </p:nvSpPr>
          <p:spPr>
            <a:xfrm>
              <a:off x="6071092" y="3424426"/>
              <a:ext cx="20017" cy="21114"/>
            </a:xfrm>
            <a:custGeom>
              <a:avLst/>
              <a:gdLst>
                <a:gd name="connsiteX0" fmla="*/ 10009 w 20017"/>
                <a:gd name="connsiteY0" fmla="*/ 0 h 21114"/>
                <a:gd name="connsiteX1" fmla="*/ 0 w 20017"/>
                <a:gd name="connsiteY1" fmla="*/ 10586 h 21114"/>
                <a:gd name="connsiteX2" fmla="*/ 10009 w 20017"/>
                <a:gd name="connsiteY2" fmla="*/ 21115 h 21114"/>
                <a:gd name="connsiteX3" fmla="*/ 20018 w 20017"/>
                <a:gd name="connsiteY3" fmla="*/ 10586 h 21114"/>
                <a:gd name="connsiteX4" fmla="*/ 10009 w 20017"/>
                <a:gd name="connsiteY4" fmla="*/ 0 h 21114"/>
                <a:gd name="connsiteX5" fmla="*/ 14467 w 20017"/>
                <a:gd name="connsiteY5" fmla="*/ 10557 h 21114"/>
                <a:gd name="connsiteX6" fmla="*/ 10009 w 20017"/>
                <a:gd name="connsiteY6" fmla="*/ 16685 h 21114"/>
                <a:gd name="connsiteX7" fmla="*/ 5580 w 20017"/>
                <a:gd name="connsiteY7" fmla="*/ 10557 h 21114"/>
                <a:gd name="connsiteX8" fmla="*/ 10009 w 20017"/>
                <a:gd name="connsiteY8" fmla="*/ 4459 h 21114"/>
                <a:gd name="connsiteX9" fmla="*/ 14467 w 20017"/>
                <a:gd name="connsiteY9" fmla="*/ 10557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017" h="21114">
                  <a:moveTo>
                    <a:pt x="10009" y="0"/>
                  </a:moveTo>
                  <a:cubicBezTo>
                    <a:pt x="3825" y="0"/>
                    <a:pt x="0" y="4056"/>
                    <a:pt x="0" y="10586"/>
                  </a:cubicBezTo>
                  <a:cubicBezTo>
                    <a:pt x="0" y="17087"/>
                    <a:pt x="3825" y="21115"/>
                    <a:pt x="10009" y="21115"/>
                  </a:cubicBezTo>
                  <a:cubicBezTo>
                    <a:pt x="16164" y="21115"/>
                    <a:pt x="20018" y="17087"/>
                    <a:pt x="20018" y="10586"/>
                  </a:cubicBezTo>
                  <a:cubicBezTo>
                    <a:pt x="20018" y="4056"/>
                    <a:pt x="16164" y="0"/>
                    <a:pt x="10009" y="0"/>
                  </a:cubicBezTo>
                  <a:moveTo>
                    <a:pt x="14467" y="10557"/>
                  </a:moveTo>
                  <a:cubicBezTo>
                    <a:pt x="14467" y="14671"/>
                    <a:pt x="13000" y="16685"/>
                    <a:pt x="10009" y="16685"/>
                  </a:cubicBezTo>
                  <a:cubicBezTo>
                    <a:pt x="7047" y="16685"/>
                    <a:pt x="5580" y="14671"/>
                    <a:pt x="5580" y="10557"/>
                  </a:cubicBezTo>
                  <a:cubicBezTo>
                    <a:pt x="5580" y="6444"/>
                    <a:pt x="7018" y="4459"/>
                    <a:pt x="10009" y="4459"/>
                  </a:cubicBezTo>
                  <a:cubicBezTo>
                    <a:pt x="13000" y="4459"/>
                    <a:pt x="14467" y="6473"/>
                    <a:pt x="14467" y="10557"/>
                  </a:cubicBezTo>
                </a:path>
              </a:pathLst>
            </a:custGeom>
            <a:grpFill/>
            <a:ln w="2874" cap="flat">
              <a:noFill/>
              <a:prstDash val="solid"/>
              <a:miter/>
            </a:ln>
          </p:spPr>
          <p:txBody>
            <a:bodyPr rtlCol="0" anchor="ctr"/>
            <a:lstStyle/>
            <a:p>
              <a:endParaRPr lang="en-US"/>
            </a:p>
          </p:txBody>
        </p:sp>
        <p:sp>
          <p:nvSpPr>
            <p:cNvPr id="28" name="Graphic 7">
              <a:extLst>
                <a:ext uri="{FF2B5EF4-FFF2-40B4-BE49-F238E27FC236}">
                  <a16:creationId xmlns:a16="http://schemas.microsoft.com/office/drawing/2014/main" id="{7B38C128-FA15-754F-980D-4FDAC8407473}"/>
                </a:ext>
              </a:extLst>
            </p:cNvPr>
            <p:cNvSpPr/>
            <p:nvPr/>
          </p:nvSpPr>
          <p:spPr>
            <a:xfrm>
              <a:off x="6106037" y="3416284"/>
              <a:ext cx="19212" cy="29255"/>
            </a:xfrm>
            <a:custGeom>
              <a:avLst/>
              <a:gdLst>
                <a:gd name="connsiteX0" fmla="*/ 10325 w 19212"/>
                <a:gd name="connsiteY0" fmla="*/ 8141 h 29255"/>
                <a:gd name="connsiteX1" fmla="*/ 5378 w 19212"/>
                <a:gd name="connsiteY1" fmla="*/ 9694 h 29255"/>
                <a:gd name="connsiteX2" fmla="*/ 5378 w 19212"/>
                <a:gd name="connsiteY2" fmla="*/ 288 h 29255"/>
                <a:gd name="connsiteX3" fmla="*/ 4746 w 19212"/>
                <a:gd name="connsiteY3" fmla="*/ 173 h 29255"/>
                <a:gd name="connsiteX4" fmla="*/ 2675 w 19212"/>
                <a:gd name="connsiteY4" fmla="*/ 0 h 29255"/>
                <a:gd name="connsiteX5" fmla="*/ 633 w 19212"/>
                <a:gd name="connsiteY5" fmla="*/ 173 h 29255"/>
                <a:gd name="connsiteX6" fmla="*/ 0 w 19212"/>
                <a:gd name="connsiteY6" fmla="*/ 288 h 29255"/>
                <a:gd name="connsiteX7" fmla="*/ 0 w 19212"/>
                <a:gd name="connsiteY7" fmla="*/ 28019 h 29255"/>
                <a:gd name="connsiteX8" fmla="*/ 518 w 19212"/>
                <a:gd name="connsiteY8" fmla="*/ 28192 h 29255"/>
                <a:gd name="connsiteX9" fmla="*/ 7277 w 19212"/>
                <a:gd name="connsiteY9" fmla="*/ 29256 h 29255"/>
                <a:gd name="connsiteX10" fmla="*/ 19213 w 19212"/>
                <a:gd name="connsiteY10" fmla="*/ 18238 h 29255"/>
                <a:gd name="connsiteX11" fmla="*/ 10325 w 19212"/>
                <a:gd name="connsiteY11" fmla="*/ 8141 h 29255"/>
                <a:gd name="connsiteX12" fmla="*/ 13662 w 19212"/>
                <a:gd name="connsiteY12" fmla="*/ 18382 h 29255"/>
                <a:gd name="connsiteX13" fmla="*/ 7737 w 19212"/>
                <a:gd name="connsiteY13" fmla="*/ 24653 h 29255"/>
                <a:gd name="connsiteX14" fmla="*/ 5378 w 19212"/>
                <a:gd name="connsiteY14" fmla="*/ 24423 h 29255"/>
                <a:gd name="connsiteX15" fmla="*/ 5378 w 19212"/>
                <a:gd name="connsiteY15" fmla="*/ 17174 h 29255"/>
                <a:gd name="connsiteX16" fmla="*/ 9606 w 19212"/>
                <a:gd name="connsiteY16" fmla="*/ 12744 h 29255"/>
                <a:gd name="connsiteX17" fmla="*/ 13662 w 19212"/>
                <a:gd name="connsiteY17" fmla="*/ 18382 h 29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212" h="29255">
                  <a:moveTo>
                    <a:pt x="10325" y="8141"/>
                  </a:moveTo>
                  <a:cubicBezTo>
                    <a:pt x="8427" y="8141"/>
                    <a:pt x="6673" y="8688"/>
                    <a:pt x="5378" y="9694"/>
                  </a:cubicBezTo>
                  <a:lnTo>
                    <a:pt x="5378" y="288"/>
                  </a:lnTo>
                  <a:lnTo>
                    <a:pt x="4746" y="173"/>
                  </a:lnTo>
                  <a:cubicBezTo>
                    <a:pt x="3969" y="29"/>
                    <a:pt x="3049" y="0"/>
                    <a:pt x="2675" y="0"/>
                  </a:cubicBezTo>
                  <a:cubicBezTo>
                    <a:pt x="2330" y="0"/>
                    <a:pt x="1409" y="29"/>
                    <a:pt x="633" y="173"/>
                  </a:cubicBezTo>
                  <a:lnTo>
                    <a:pt x="0" y="288"/>
                  </a:lnTo>
                  <a:lnTo>
                    <a:pt x="0" y="28019"/>
                  </a:lnTo>
                  <a:lnTo>
                    <a:pt x="518" y="28192"/>
                  </a:lnTo>
                  <a:cubicBezTo>
                    <a:pt x="2013" y="28681"/>
                    <a:pt x="4659" y="29256"/>
                    <a:pt x="7277" y="29256"/>
                  </a:cubicBezTo>
                  <a:cubicBezTo>
                    <a:pt x="14870" y="29256"/>
                    <a:pt x="19213" y="25229"/>
                    <a:pt x="19213" y="18238"/>
                  </a:cubicBezTo>
                  <a:cubicBezTo>
                    <a:pt x="19241" y="11823"/>
                    <a:pt x="15991" y="8141"/>
                    <a:pt x="10325" y="8141"/>
                  </a:cubicBezTo>
                  <a:moveTo>
                    <a:pt x="13662" y="18382"/>
                  </a:moveTo>
                  <a:cubicBezTo>
                    <a:pt x="13662" y="22438"/>
                    <a:pt x="11562" y="24653"/>
                    <a:pt x="7737" y="24653"/>
                  </a:cubicBezTo>
                  <a:cubicBezTo>
                    <a:pt x="6845" y="24653"/>
                    <a:pt x="6040" y="24567"/>
                    <a:pt x="5378" y="24423"/>
                  </a:cubicBezTo>
                  <a:lnTo>
                    <a:pt x="5378" y="17174"/>
                  </a:lnTo>
                  <a:cubicBezTo>
                    <a:pt x="5378" y="13060"/>
                    <a:pt x="8600" y="12744"/>
                    <a:pt x="9606" y="12744"/>
                  </a:cubicBezTo>
                  <a:cubicBezTo>
                    <a:pt x="11476" y="12744"/>
                    <a:pt x="13662" y="13405"/>
                    <a:pt x="13662" y="18382"/>
                  </a:cubicBezTo>
                </a:path>
              </a:pathLst>
            </a:custGeom>
            <a:grpFill/>
            <a:ln w="2874" cap="flat">
              <a:noFill/>
              <a:prstDash val="solid"/>
              <a:miter/>
            </a:ln>
          </p:spPr>
          <p:txBody>
            <a:bodyPr rtlCol="0" anchor="ctr"/>
            <a:lstStyle/>
            <a:p>
              <a:endParaRPr lang="en-US"/>
            </a:p>
          </p:txBody>
        </p:sp>
        <p:sp>
          <p:nvSpPr>
            <p:cNvPr id="29" name="Graphic 7">
              <a:extLst>
                <a:ext uri="{FF2B5EF4-FFF2-40B4-BE49-F238E27FC236}">
                  <a16:creationId xmlns:a16="http://schemas.microsoft.com/office/drawing/2014/main" id="{1BC5AD91-B86E-7C4F-9B41-3807AD281024}"/>
                </a:ext>
              </a:extLst>
            </p:cNvPr>
            <p:cNvSpPr/>
            <p:nvPr/>
          </p:nvSpPr>
          <p:spPr>
            <a:xfrm>
              <a:off x="6128384" y="3424426"/>
              <a:ext cx="19212" cy="21085"/>
            </a:xfrm>
            <a:custGeom>
              <a:avLst/>
              <a:gdLst>
                <a:gd name="connsiteX0" fmla="*/ 10124 w 19212"/>
                <a:gd name="connsiteY0" fmla="*/ 0 h 21085"/>
                <a:gd name="connsiteX1" fmla="*/ 0 w 19212"/>
                <a:gd name="connsiteY1" fmla="*/ 10672 h 21085"/>
                <a:gd name="connsiteX2" fmla="*/ 11015 w 19212"/>
                <a:gd name="connsiteY2" fmla="*/ 21086 h 21085"/>
                <a:gd name="connsiteX3" fmla="*/ 17487 w 19212"/>
                <a:gd name="connsiteY3" fmla="*/ 19993 h 21085"/>
                <a:gd name="connsiteX4" fmla="*/ 17976 w 19212"/>
                <a:gd name="connsiteY4" fmla="*/ 19792 h 21085"/>
                <a:gd name="connsiteX5" fmla="*/ 17947 w 19212"/>
                <a:gd name="connsiteY5" fmla="*/ 19274 h 21085"/>
                <a:gd name="connsiteX6" fmla="*/ 17113 w 19212"/>
                <a:gd name="connsiteY6" fmla="*/ 16052 h 21085"/>
                <a:gd name="connsiteX7" fmla="*/ 16796 w 19212"/>
                <a:gd name="connsiteY7" fmla="*/ 15505 h 21085"/>
                <a:gd name="connsiteX8" fmla="*/ 16193 w 19212"/>
                <a:gd name="connsiteY8" fmla="*/ 15735 h 21085"/>
                <a:gd name="connsiteX9" fmla="*/ 11246 w 19212"/>
                <a:gd name="connsiteY9" fmla="*/ 16598 h 21085"/>
                <a:gd name="connsiteX10" fmla="*/ 5637 w 19212"/>
                <a:gd name="connsiteY10" fmla="*/ 12197 h 21085"/>
                <a:gd name="connsiteX11" fmla="*/ 19040 w 19212"/>
                <a:gd name="connsiteY11" fmla="*/ 12197 h 21085"/>
                <a:gd name="connsiteX12" fmla="*/ 19126 w 19212"/>
                <a:gd name="connsiteY12" fmla="*/ 11075 h 21085"/>
                <a:gd name="connsiteX13" fmla="*/ 19212 w 19212"/>
                <a:gd name="connsiteY13" fmla="*/ 9378 h 21085"/>
                <a:gd name="connsiteX14" fmla="*/ 10124 w 19212"/>
                <a:gd name="connsiteY14" fmla="*/ 0 h 21085"/>
                <a:gd name="connsiteX15" fmla="*/ 10009 w 19212"/>
                <a:gd name="connsiteY15" fmla="*/ 4401 h 21085"/>
                <a:gd name="connsiteX16" fmla="*/ 13834 w 19212"/>
                <a:gd name="connsiteY16" fmla="*/ 7997 h 21085"/>
                <a:gd name="connsiteX17" fmla="*/ 5752 w 19212"/>
                <a:gd name="connsiteY17" fmla="*/ 7997 h 21085"/>
                <a:gd name="connsiteX18" fmla="*/ 10009 w 19212"/>
                <a:gd name="connsiteY18" fmla="*/ 4401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212" h="21085">
                  <a:moveTo>
                    <a:pt x="10124" y="0"/>
                  </a:moveTo>
                  <a:cubicBezTo>
                    <a:pt x="3883" y="0"/>
                    <a:pt x="0" y="4085"/>
                    <a:pt x="0" y="10672"/>
                  </a:cubicBezTo>
                  <a:cubicBezTo>
                    <a:pt x="0" y="17404"/>
                    <a:pt x="3911" y="21086"/>
                    <a:pt x="11015" y="21086"/>
                  </a:cubicBezTo>
                  <a:cubicBezTo>
                    <a:pt x="13604" y="21086"/>
                    <a:pt x="15703" y="20741"/>
                    <a:pt x="17487" y="19993"/>
                  </a:cubicBezTo>
                  <a:lnTo>
                    <a:pt x="17976" y="19792"/>
                  </a:lnTo>
                  <a:lnTo>
                    <a:pt x="17947" y="19274"/>
                  </a:lnTo>
                  <a:cubicBezTo>
                    <a:pt x="17889" y="18094"/>
                    <a:pt x="17573" y="16857"/>
                    <a:pt x="17113" y="16052"/>
                  </a:cubicBezTo>
                  <a:lnTo>
                    <a:pt x="16796" y="15505"/>
                  </a:lnTo>
                  <a:lnTo>
                    <a:pt x="16193" y="15735"/>
                  </a:lnTo>
                  <a:cubicBezTo>
                    <a:pt x="14668" y="16311"/>
                    <a:pt x="13000" y="16598"/>
                    <a:pt x="11246" y="16598"/>
                  </a:cubicBezTo>
                  <a:cubicBezTo>
                    <a:pt x="7708" y="16598"/>
                    <a:pt x="5982" y="15246"/>
                    <a:pt x="5637" y="12197"/>
                  </a:cubicBezTo>
                  <a:lnTo>
                    <a:pt x="19040" y="12197"/>
                  </a:lnTo>
                  <a:lnTo>
                    <a:pt x="19126" y="11075"/>
                  </a:lnTo>
                  <a:cubicBezTo>
                    <a:pt x="19155" y="10586"/>
                    <a:pt x="19212" y="9953"/>
                    <a:pt x="19212" y="9378"/>
                  </a:cubicBezTo>
                  <a:cubicBezTo>
                    <a:pt x="19212" y="3682"/>
                    <a:pt x="15646" y="0"/>
                    <a:pt x="10124" y="0"/>
                  </a:cubicBezTo>
                  <a:moveTo>
                    <a:pt x="10009" y="4401"/>
                  </a:moveTo>
                  <a:cubicBezTo>
                    <a:pt x="12971" y="4401"/>
                    <a:pt x="13690" y="6703"/>
                    <a:pt x="13834" y="7997"/>
                  </a:cubicBezTo>
                  <a:lnTo>
                    <a:pt x="5752" y="7997"/>
                  </a:lnTo>
                  <a:cubicBezTo>
                    <a:pt x="6270" y="5581"/>
                    <a:pt x="7651" y="4401"/>
                    <a:pt x="10009" y="4401"/>
                  </a:cubicBezTo>
                </a:path>
              </a:pathLst>
            </a:custGeom>
            <a:grpFill/>
            <a:ln w="2874" cap="flat">
              <a:noFill/>
              <a:prstDash val="solid"/>
              <a:miter/>
            </a:ln>
          </p:spPr>
          <p:txBody>
            <a:bodyPr rtlCol="0" anchor="ctr"/>
            <a:lstStyle/>
            <a:p>
              <a:endParaRPr lang="en-US"/>
            </a:p>
          </p:txBody>
        </p:sp>
        <p:sp>
          <p:nvSpPr>
            <p:cNvPr id="30" name="Graphic 7">
              <a:extLst>
                <a:ext uri="{FF2B5EF4-FFF2-40B4-BE49-F238E27FC236}">
                  <a16:creationId xmlns:a16="http://schemas.microsoft.com/office/drawing/2014/main" id="{CAF372C2-2F37-454B-BF7F-6E88733A73BD}"/>
                </a:ext>
              </a:extLst>
            </p:cNvPr>
            <p:cNvSpPr/>
            <p:nvPr/>
          </p:nvSpPr>
          <p:spPr>
            <a:xfrm>
              <a:off x="6151307" y="3424684"/>
              <a:ext cx="12051" cy="20539"/>
            </a:xfrm>
            <a:custGeom>
              <a:avLst/>
              <a:gdLst>
                <a:gd name="connsiteX0" fmla="*/ 11735 w 12051"/>
                <a:gd name="connsiteY0" fmla="*/ 201 h 20539"/>
                <a:gd name="connsiteX1" fmla="*/ 11217 w 12051"/>
                <a:gd name="connsiteY1" fmla="*/ 144 h 20539"/>
                <a:gd name="connsiteX2" fmla="*/ 9923 w 12051"/>
                <a:gd name="connsiteY2" fmla="*/ 58 h 20539"/>
                <a:gd name="connsiteX3" fmla="*/ 4947 w 12051"/>
                <a:gd name="connsiteY3" fmla="*/ 1985 h 20539"/>
                <a:gd name="connsiteX4" fmla="*/ 4746 w 12051"/>
                <a:gd name="connsiteY4" fmla="*/ 777 h 20539"/>
                <a:gd name="connsiteX5" fmla="*/ 4659 w 12051"/>
                <a:gd name="connsiteY5" fmla="*/ 288 h 20539"/>
                <a:gd name="connsiteX6" fmla="*/ 4171 w 12051"/>
                <a:gd name="connsiteY6" fmla="*/ 173 h 20539"/>
                <a:gd name="connsiteX7" fmla="*/ 2387 w 12051"/>
                <a:gd name="connsiteY7" fmla="*/ 0 h 20539"/>
                <a:gd name="connsiteX8" fmla="*/ 633 w 12051"/>
                <a:gd name="connsiteY8" fmla="*/ 173 h 20539"/>
                <a:gd name="connsiteX9" fmla="*/ 0 w 12051"/>
                <a:gd name="connsiteY9" fmla="*/ 288 h 20539"/>
                <a:gd name="connsiteX10" fmla="*/ 0 w 12051"/>
                <a:gd name="connsiteY10" fmla="*/ 20281 h 20539"/>
                <a:gd name="connsiteX11" fmla="*/ 633 w 12051"/>
                <a:gd name="connsiteY11" fmla="*/ 20396 h 20539"/>
                <a:gd name="connsiteX12" fmla="*/ 2704 w 12051"/>
                <a:gd name="connsiteY12" fmla="*/ 20540 h 20539"/>
                <a:gd name="connsiteX13" fmla="*/ 4746 w 12051"/>
                <a:gd name="connsiteY13" fmla="*/ 20367 h 20539"/>
                <a:gd name="connsiteX14" fmla="*/ 5378 w 12051"/>
                <a:gd name="connsiteY14" fmla="*/ 20252 h 20539"/>
                <a:gd name="connsiteX15" fmla="*/ 5378 w 12051"/>
                <a:gd name="connsiteY15" fmla="*/ 10327 h 20539"/>
                <a:gd name="connsiteX16" fmla="*/ 9951 w 12051"/>
                <a:gd name="connsiteY16" fmla="*/ 4861 h 20539"/>
                <a:gd name="connsiteX17" fmla="*/ 10354 w 12051"/>
                <a:gd name="connsiteY17" fmla="*/ 4861 h 20539"/>
                <a:gd name="connsiteX18" fmla="*/ 10929 w 12051"/>
                <a:gd name="connsiteY18" fmla="*/ 4919 h 20539"/>
                <a:gd name="connsiteX19" fmla="*/ 11706 w 12051"/>
                <a:gd name="connsiteY19" fmla="*/ 5121 h 20539"/>
                <a:gd name="connsiteX20" fmla="*/ 11850 w 12051"/>
                <a:gd name="connsiteY20" fmla="*/ 4344 h 20539"/>
                <a:gd name="connsiteX21" fmla="*/ 12051 w 12051"/>
                <a:gd name="connsiteY21" fmla="*/ 2359 h 20539"/>
                <a:gd name="connsiteX22" fmla="*/ 11878 w 12051"/>
                <a:gd name="connsiteY22" fmla="*/ 719 h 20539"/>
                <a:gd name="connsiteX23" fmla="*/ 11735 w 12051"/>
                <a:gd name="connsiteY23" fmla="*/ 201 h 2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51" h="20539">
                  <a:moveTo>
                    <a:pt x="11735" y="201"/>
                  </a:moveTo>
                  <a:lnTo>
                    <a:pt x="11217" y="144"/>
                  </a:lnTo>
                  <a:cubicBezTo>
                    <a:pt x="10901" y="115"/>
                    <a:pt x="10383" y="58"/>
                    <a:pt x="9923" y="58"/>
                  </a:cubicBezTo>
                  <a:cubicBezTo>
                    <a:pt x="7967" y="58"/>
                    <a:pt x="6299" y="690"/>
                    <a:pt x="4947" y="1985"/>
                  </a:cubicBezTo>
                  <a:cubicBezTo>
                    <a:pt x="4890" y="1496"/>
                    <a:pt x="4803" y="1064"/>
                    <a:pt x="4746" y="777"/>
                  </a:cubicBezTo>
                  <a:lnTo>
                    <a:pt x="4659" y="288"/>
                  </a:lnTo>
                  <a:lnTo>
                    <a:pt x="4171" y="173"/>
                  </a:lnTo>
                  <a:cubicBezTo>
                    <a:pt x="3710" y="58"/>
                    <a:pt x="3106" y="0"/>
                    <a:pt x="2387" y="0"/>
                  </a:cubicBezTo>
                  <a:cubicBezTo>
                    <a:pt x="1726" y="0"/>
                    <a:pt x="1208" y="58"/>
                    <a:pt x="633" y="173"/>
                  </a:cubicBezTo>
                  <a:lnTo>
                    <a:pt x="0" y="288"/>
                  </a:lnTo>
                  <a:lnTo>
                    <a:pt x="0" y="20281"/>
                  </a:lnTo>
                  <a:lnTo>
                    <a:pt x="633" y="20396"/>
                  </a:lnTo>
                  <a:cubicBezTo>
                    <a:pt x="1409" y="20540"/>
                    <a:pt x="2272" y="20540"/>
                    <a:pt x="2704" y="20540"/>
                  </a:cubicBezTo>
                  <a:cubicBezTo>
                    <a:pt x="3164" y="20540"/>
                    <a:pt x="4027" y="20511"/>
                    <a:pt x="4746" y="20367"/>
                  </a:cubicBezTo>
                  <a:lnTo>
                    <a:pt x="5378" y="20252"/>
                  </a:lnTo>
                  <a:lnTo>
                    <a:pt x="5378" y="10327"/>
                  </a:lnTo>
                  <a:cubicBezTo>
                    <a:pt x="5378" y="6588"/>
                    <a:pt x="6845" y="4861"/>
                    <a:pt x="9951" y="4861"/>
                  </a:cubicBezTo>
                  <a:lnTo>
                    <a:pt x="10354" y="4861"/>
                  </a:lnTo>
                  <a:cubicBezTo>
                    <a:pt x="10440" y="4861"/>
                    <a:pt x="10699" y="4861"/>
                    <a:pt x="10929" y="4919"/>
                  </a:cubicBezTo>
                  <a:lnTo>
                    <a:pt x="11706" y="5121"/>
                  </a:lnTo>
                  <a:lnTo>
                    <a:pt x="11850" y="4344"/>
                  </a:lnTo>
                  <a:cubicBezTo>
                    <a:pt x="11994" y="3682"/>
                    <a:pt x="12051" y="2963"/>
                    <a:pt x="12051" y="2359"/>
                  </a:cubicBezTo>
                  <a:cubicBezTo>
                    <a:pt x="12051" y="1697"/>
                    <a:pt x="11994" y="1180"/>
                    <a:pt x="11878" y="719"/>
                  </a:cubicBezTo>
                  <a:lnTo>
                    <a:pt x="11735" y="201"/>
                  </a:lnTo>
                  <a:close/>
                </a:path>
              </a:pathLst>
            </a:custGeom>
            <a:grpFill/>
            <a:ln w="2874" cap="flat">
              <a:noFill/>
              <a:prstDash val="solid"/>
              <a:miter/>
            </a:ln>
          </p:spPr>
          <p:txBody>
            <a:bodyPr rtlCol="0" anchor="ctr"/>
            <a:lstStyle/>
            <a:p>
              <a:endParaRPr lang="en-US"/>
            </a:p>
          </p:txBody>
        </p:sp>
        <p:sp>
          <p:nvSpPr>
            <p:cNvPr id="31" name="Graphic 7">
              <a:extLst>
                <a:ext uri="{FF2B5EF4-FFF2-40B4-BE49-F238E27FC236}">
                  <a16:creationId xmlns:a16="http://schemas.microsoft.com/office/drawing/2014/main" id="{77B54998-26A4-B24C-9C3C-B8F018D0C918}"/>
                </a:ext>
              </a:extLst>
            </p:cNvPr>
            <p:cNvSpPr/>
            <p:nvPr/>
          </p:nvSpPr>
          <p:spPr>
            <a:xfrm>
              <a:off x="6175610" y="3424454"/>
              <a:ext cx="16738" cy="21114"/>
            </a:xfrm>
            <a:custGeom>
              <a:avLst/>
              <a:gdLst>
                <a:gd name="connsiteX0" fmla="*/ 15819 w 16738"/>
                <a:gd name="connsiteY0" fmla="*/ 16225 h 21114"/>
                <a:gd name="connsiteX1" fmla="*/ 15502 w 16738"/>
                <a:gd name="connsiteY1" fmla="*/ 15707 h 21114"/>
                <a:gd name="connsiteX2" fmla="*/ 14927 w 16738"/>
                <a:gd name="connsiteY2" fmla="*/ 15908 h 21114"/>
                <a:gd name="connsiteX3" fmla="*/ 11044 w 16738"/>
                <a:gd name="connsiteY3" fmla="*/ 16512 h 21114"/>
                <a:gd name="connsiteX4" fmla="*/ 5579 w 16738"/>
                <a:gd name="connsiteY4" fmla="*/ 10528 h 21114"/>
                <a:gd name="connsiteX5" fmla="*/ 10728 w 16738"/>
                <a:gd name="connsiteY5" fmla="*/ 4516 h 21114"/>
                <a:gd name="connsiteX6" fmla="*/ 14812 w 16738"/>
                <a:gd name="connsiteY6" fmla="*/ 5091 h 21114"/>
                <a:gd name="connsiteX7" fmla="*/ 15416 w 16738"/>
                <a:gd name="connsiteY7" fmla="*/ 5293 h 21114"/>
                <a:gd name="connsiteX8" fmla="*/ 15703 w 16738"/>
                <a:gd name="connsiteY8" fmla="*/ 4718 h 21114"/>
                <a:gd name="connsiteX9" fmla="*/ 16451 w 16738"/>
                <a:gd name="connsiteY9" fmla="*/ 1496 h 21114"/>
                <a:gd name="connsiteX10" fmla="*/ 16451 w 16738"/>
                <a:gd name="connsiteY10" fmla="*/ 978 h 21114"/>
                <a:gd name="connsiteX11" fmla="*/ 15962 w 16738"/>
                <a:gd name="connsiteY11" fmla="*/ 805 h 21114"/>
                <a:gd name="connsiteX12" fmla="*/ 10469 w 16738"/>
                <a:gd name="connsiteY12" fmla="*/ 0 h 21114"/>
                <a:gd name="connsiteX13" fmla="*/ 0 w 16738"/>
                <a:gd name="connsiteY13" fmla="*/ 10586 h 21114"/>
                <a:gd name="connsiteX14" fmla="*/ 10728 w 16738"/>
                <a:gd name="connsiteY14" fmla="*/ 21115 h 21114"/>
                <a:gd name="connsiteX15" fmla="*/ 16221 w 16738"/>
                <a:gd name="connsiteY15" fmla="*/ 20223 h 21114"/>
                <a:gd name="connsiteX16" fmla="*/ 16739 w 16738"/>
                <a:gd name="connsiteY16" fmla="*/ 20022 h 21114"/>
                <a:gd name="connsiteX17" fmla="*/ 16710 w 16738"/>
                <a:gd name="connsiteY17" fmla="*/ 19475 h 21114"/>
                <a:gd name="connsiteX18" fmla="*/ 15819 w 16738"/>
                <a:gd name="connsiteY18" fmla="*/ 16225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738" h="21114">
                  <a:moveTo>
                    <a:pt x="15819" y="16225"/>
                  </a:moveTo>
                  <a:lnTo>
                    <a:pt x="15502" y="15707"/>
                  </a:lnTo>
                  <a:lnTo>
                    <a:pt x="14927" y="15908"/>
                  </a:lnTo>
                  <a:cubicBezTo>
                    <a:pt x="13690" y="16339"/>
                    <a:pt x="12540" y="16512"/>
                    <a:pt x="11044" y="16512"/>
                  </a:cubicBezTo>
                  <a:cubicBezTo>
                    <a:pt x="7363" y="16512"/>
                    <a:pt x="5579" y="14556"/>
                    <a:pt x="5579" y="10528"/>
                  </a:cubicBezTo>
                  <a:cubicBezTo>
                    <a:pt x="5579" y="7767"/>
                    <a:pt x="6471" y="4516"/>
                    <a:pt x="10728" y="4516"/>
                  </a:cubicBezTo>
                  <a:cubicBezTo>
                    <a:pt x="12223" y="4516"/>
                    <a:pt x="13575" y="4718"/>
                    <a:pt x="14812" y="5091"/>
                  </a:cubicBezTo>
                  <a:lnTo>
                    <a:pt x="15416" y="5293"/>
                  </a:lnTo>
                  <a:lnTo>
                    <a:pt x="15703" y="4718"/>
                  </a:lnTo>
                  <a:cubicBezTo>
                    <a:pt x="16221" y="3711"/>
                    <a:pt x="16451" y="2359"/>
                    <a:pt x="16451" y="1496"/>
                  </a:cubicBezTo>
                  <a:lnTo>
                    <a:pt x="16451" y="978"/>
                  </a:lnTo>
                  <a:lnTo>
                    <a:pt x="15962" y="805"/>
                  </a:lnTo>
                  <a:cubicBezTo>
                    <a:pt x="14409" y="230"/>
                    <a:pt x="12770" y="0"/>
                    <a:pt x="10469" y="0"/>
                  </a:cubicBezTo>
                  <a:cubicBezTo>
                    <a:pt x="4113" y="0"/>
                    <a:pt x="0" y="4142"/>
                    <a:pt x="0" y="10586"/>
                  </a:cubicBezTo>
                  <a:cubicBezTo>
                    <a:pt x="0" y="17289"/>
                    <a:pt x="3911" y="21115"/>
                    <a:pt x="10728" y="21115"/>
                  </a:cubicBezTo>
                  <a:cubicBezTo>
                    <a:pt x="12741" y="21115"/>
                    <a:pt x="14582" y="20827"/>
                    <a:pt x="16221" y="20223"/>
                  </a:cubicBezTo>
                  <a:lnTo>
                    <a:pt x="16739" y="20022"/>
                  </a:lnTo>
                  <a:lnTo>
                    <a:pt x="16710" y="19475"/>
                  </a:lnTo>
                  <a:cubicBezTo>
                    <a:pt x="16681" y="18324"/>
                    <a:pt x="16336" y="17087"/>
                    <a:pt x="15819" y="16225"/>
                  </a:cubicBezTo>
                </a:path>
              </a:pathLst>
            </a:custGeom>
            <a:grpFill/>
            <a:ln w="2874" cap="flat">
              <a:noFill/>
              <a:prstDash val="solid"/>
              <a:miter/>
            </a:ln>
          </p:spPr>
          <p:txBody>
            <a:bodyPr rtlCol="0" anchor="ctr"/>
            <a:lstStyle/>
            <a:p>
              <a:endParaRPr lang="en-US"/>
            </a:p>
          </p:txBody>
        </p:sp>
        <p:sp>
          <p:nvSpPr>
            <p:cNvPr id="32" name="Graphic 7">
              <a:extLst>
                <a:ext uri="{FF2B5EF4-FFF2-40B4-BE49-F238E27FC236}">
                  <a16:creationId xmlns:a16="http://schemas.microsoft.com/office/drawing/2014/main" id="{27D4F22D-1E4F-D743-8BB1-DC6D44E596BA}"/>
                </a:ext>
              </a:extLst>
            </p:cNvPr>
            <p:cNvSpPr/>
            <p:nvPr/>
          </p:nvSpPr>
          <p:spPr>
            <a:xfrm>
              <a:off x="6194592" y="3424426"/>
              <a:ext cx="16997" cy="21085"/>
            </a:xfrm>
            <a:custGeom>
              <a:avLst/>
              <a:gdLst>
                <a:gd name="connsiteX0" fmla="*/ 8312 w 16997"/>
                <a:gd name="connsiteY0" fmla="*/ 0 h 21085"/>
                <a:gd name="connsiteX1" fmla="*/ 2128 w 16997"/>
                <a:gd name="connsiteY1" fmla="*/ 863 h 21085"/>
                <a:gd name="connsiteX2" fmla="*/ 1582 w 16997"/>
                <a:gd name="connsiteY2" fmla="*/ 1036 h 21085"/>
                <a:gd name="connsiteX3" fmla="*/ 1582 w 16997"/>
                <a:gd name="connsiteY3" fmla="*/ 1582 h 21085"/>
                <a:gd name="connsiteX4" fmla="*/ 2445 w 16997"/>
                <a:gd name="connsiteY4" fmla="*/ 4861 h 21085"/>
                <a:gd name="connsiteX5" fmla="*/ 2761 w 16997"/>
                <a:gd name="connsiteY5" fmla="*/ 5351 h 21085"/>
                <a:gd name="connsiteX6" fmla="*/ 3308 w 16997"/>
                <a:gd name="connsiteY6" fmla="*/ 5178 h 21085"/>
                <a:gd name="connsiteX7" fmla="*/ 7938 w 16997"/>
                <a:gd name="connsiteY7" fmla="*/ 4487 h 21085"/>
                <a:gd name="connsiteX8" fmla="*/ 11706 w 16997"/>
                <a:gd name="connsiteY8" fmla="*/ 7393 h 21085"/>
                <a:gd name="connsiteX9" fmla="*/ 9117 w 16997"/>
                <a:gd name="connsiteY9" fmla="*/ 7307 h 21085"/>
                <a:gd name="connsiteX10" fmla="*/ 0 w 16997"/>
                <a:gd name="connsiteY10" fmla="*/ 14355 h 21085"/>
                <a:gd name="connsiteX11" fmla="*/ 9002 w 16997"/>
                <a:gd name="connsiteY11" fmla="*/ 21086 h 21085"/>
                <a:gd name="connsiteX12" fmla="*/ 16394 w 16997"/>
                <a:gd name="connsiteY12" fmla="*/ 20166 h 21085"/>
                <a:gd name="connsiteX13" fmla="*/ 16998 w 16997"/>
                <a:gd name="connsiteY13" fmla="*/ 20022 h 21085"/>
                <a:gd name="connsiteX14" fmla="*/ 16998 w 16997"/>
                <a:gd name="connsiteY14" fmla="*/ 7681 h 21085"/>
                <a:gd name="connsiteX15" fmla="*/ 8312 w 16997"/>
                <a:gd name="connsiteY15" fmla="*/ 0 h 21085"/>
                <a:gd name="connsiteX16" fmla="*/ 11677 w 16997"/>
                <a:gd name="connsiteY16" fmla="*/ 11794 h 21085"/>
                <a:gd name="connsiteX17" fmla="*/ 11677 w 16997"/>
                <a:gd name="connsiteY17" fmla="*/ 16455 h 21085"/>
                <a:gd name="connsiteX18" fmla="*/ 8916 w 16997"/>
                <a:gd name="connsiteY18" fmla="*/ 16685 h 21085"/>
                <a:gd name="connsiteX19" fmla="*/ 5321 w 16997"/>
                <a:gd name="connsiteY19" fmla="*/ 14297 h 21085"/>
                <a:gd name="connsiteX20" fmla="*/ 9462 w 16997"/>
                <a:gd name="connsiteY20" fmla="*/ 11650 h 21085"/>
                <a:gd name="connsiteX21" fmla="*/ 11677 w 16997"/>
                <a:gd name="connsiteY21" fmla="*/ 11794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997" h="21085">
                  <a:moveTo>
                    <a:pt x="8312" y="0"/>
                  </a:moveTo>
                  <a:cubicBezTo>
                    <a:pt x="6184" y="0"/>
                    <a:pt x="3854" y="316"/>
                    <a:pt x="2128" y="863"/>
                  </a:cubicBezTo>
                  <a:lnTo>
                    <a:pt x="1582" y="1036"/>
                  </a:lnTo>
                  <a:lnTo>
                    <a:pt x="1582" y="1582"/>
                  </a:lnTo>
                  <a:cubicBezTo>
                    <a:pt x="1582" y="2877"/>
                    <a:pt x="1870" y="3941"/>
                    <a:pt x="2445" y="4861"/>
                  </a:cubicBezTo>
                  <a:lnTo>
                    <a:pt x="2761" y="5351"/>
                  </a:lnTo>
                  <a:lnTo>
                    <a:pt x="3308" y="5178"/>
                  </a:lnTo>
                  <a:cubicBezTo>
                    <a:pt x="4976" y="4689"/>
                    <a:pt x="6385" y="4487"/>
                    <a:pt x="7938" y="4487"/>
                  </a:cubicBezTo>
                  <a:cubicBezTo>
                    <a:pt x="10987" y="4487"/>
                    <a:pt x="11648" y="5609"/>
                    <a:pt x="11706" y="7393"/>
                  </a:cubicBezTo>
                  <a:cubicBezTo>
                    <a:pt x="10987" y="7335"/>
                    <a:pt x="10153" y="7307"/>
                    <a:pt x="9117" y="7307"/>
                  </a:cubicBezTo>
                  <a:cubicBezTo>
                    <a:pt x="3595" y="7307"/>
                    <a:pt x="0" y="10068"/>
                    <a:pt x="0" y="14355"/>
                  </a:cubicBezTo>
                  <a:cubicBezTo>
                    <a:pt x="0" y="19935"/>
                    <a:pt x="4889" y="21086"/>
                    <a:pt x="9002" y="21086"/>
                  </a:cubicBezTo>
                  <a:cubicBezTo>
                    <a:pt x="11102" y="21086"/>
                    <a:pt x="13604" y="20770"/>
                    <a:pt x="16394" y="20166"/>
                  </a:cubicBezTo>
                  <a:lnTo>
                    <a:pt x="16998" y="20022"/>
                  </a:lnTo>
                  <a:lnTo>
                    <a:pt x="16998" y="7681"/>
                  </a:lnTo>
                  <a:cubicBezTo>
                    <a:pt x="16969" y="2589"/>
                    <a:pt x="14035" y="0"/>
                    <a:pt x="8312" y="0"/>
                  </a:cubicBezTo>
                  <a:moveTo>
                    <a:pt x="11677" y="11794"/>
                  </a:moveTo>
                  <a:lnTo>
                    <a:pt x="11677" y="16455"/>
                  </a:lnTo>
                  <a:cubicBezTo>
                    <a:pt x="10900" y="16598"/>
                    <a:pt x="9922" y="16685"/>
                    <a:pt x="8916" y="16685"/>
                  </a:cubicBezTo>
                  <a:cubicBezTo>
                    <a:pt x="6299" y="16685"/>
                    <a:pt x="5321" y="16052"/>
                    <a:pt x="5321" y="14297"/>
                  </a:cubicBezTo>
                  <a:cubicBezTo>
                    <a:pt x="5321" y="13175"/>
                    <a:pt x="5752" y="11650"/>
                    <a:pt x="9462" y="11650"/>
                  </a:cubicBezTo>
                  <a:cubicBezTo>
                    <a:pt x="10066" y="11650"/>
                    <a:pt x="10987" y="11708"/>
                    <a:pt x="11677" y="11794"/>
                  </a:cubicBezTo>
                </a:path>
              </a:pathLst>
            </a:custGeom>
            <a:grpFill/>
            <a:ln w="2874" cap="flat">
              <a:noFill/>
              <a:prstDash val="solid"/>
              <a:miter/>
            </a:ln>
          </p:spPr>
          <p:txBody>
            <a:bodyPr rtlCol="0" anchor="ctr"/>
            <a:lstStyle/>
            <a:p>
              <a:endParaRPr lang="en-US"/>
            </a:p>
          </p:txBody>
        </p:sp>
        <p:sp>
          <p:nvSpPr>
            <p:cNvPr id="33" name="Graphic 7">
              <a:extLst>
                <a:ext uri="{FF2B5EF4-FFF2-40B4-BE49-F238E27FC236}">
                  <a16:creationId xmlns:a16="http://schemas.microsoft.com/office/drawing/2014/main" id="{347FFEA3-6878-8D46-8C81-7C2DB3764B2D}"/>
                </a:ext>
              </a:extLst>
            </p:cNvPr>
            <p:cNvSpPr/>
            <p:nvPr/>
          </p:nvSpPr>
          <p:spPr>
            <a:xfrm>
              <a:off x="6166579" y="3424224"/>
              <a:ext cx="5320" cy="21172"/>
            </a:xfrm>
            <a:custGeom>
              <a:avLst/>
              <a:gdLst>
                <a:gd name="connsiteX0" fmla="*/ 4688 w 5320"/>
                <a:gd name="connsiteY0" fmla="*/ 144 h 21172"/>
                <a:gd name="connsiteX1" fmla="*/ 2675 w 5320"/>
                <a:gd name="connsiteY1" fmla="*/ 0 h 21172"/>
                <a:gd name="connsiteX2" fmla="*/ 633 w 5320"/>
                <a:gd name="connsiteY2" fmla="*/ 144 h 21172"/>
                <a:gd name="connsiteX3" fmla="*/ 0 w 5320"/>
                <a:gd name="connsiteY3" fmla="*/ 259 h 21172"/>
                <a:gd name="connsiteX4" fmla="*/ 0 w 5320"/>
                <a:gd name="connsiteY4" fmla="*/ 20885 h 21172"/>
                <a:gd name="connsiteX5" fmla="*/ 633 w 5320"/>
                <a:gd name="connsiteY5" fmla="*/ 21000 h 21172"/>
                <a:gd name="connsiteX6" fmla="*/ 2646 w 5320"/>
                <a:gd name="connsiteY6" fmla="*/ 21172 h 21172"/>
                <a:gd name="connsiteX7" fmla="*/ 4688 w 5320"/>
                <a:gd name="connsiteY7" fmla="*/ 21000 h 21172"/>
                <a:gd name="connsiteX8" fmla="*/ 5321 w 5320"/>
                <a:gd name="connsiteY8" fmla="*/ 20885 h 21172"/>
                <a:gd name="connsiteX9" fmla="*/ 5321 w 5320"/>
                <a:gd name="connsiteY9" fmla="*/ 259 h 21172"/>
                <a:gd name="connsiteX10" fmla="*/ 4688 w 5320"/>
                <a:gd name="connsiteY10" fmla="*/ 144 h 21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20" h="21172">
                  <a:moveTo>
                    <a:pt x="4688" y="144"/>
                  </a:moveTo>
                  <a:cubicBezTo>
                    <a:pt x="4055" y="29"/>
                    <a:pt x="3250" y="0"/>
                    <a:pt x="2675" y="0"/>
                  </a:cubicBezTo>
                  <a:cubicBezTo>
                    <a:pt x="2215" y="0"/>
                    <a:pt x="1352" y="29"/>
                    <a:pt x="633" y="144"/>
                  </a:cubicBezTo>
                  <a:lnTo>
                    <a:pt x="0" y="259"/>
                  </a:lnTo>
                  <a:lnTo>
                    <a:pt x="0" y="20885"/>
                  </a:lnTo>
                  <a:lnTo>
                    <a:pt x="633" y="21000"/>
                  </a:lnTo>
                  <a:cubicBezTo>
                    <a:pt x="1265" y="21115"/>
                    <a:pt x="2071" y="21172"/>
                    <a:pt x="2646" y="21172"/>
                  </a:cubicBezTo>
                  <a:cubicBezTo>
                    <a:pt x="3106" y="21172"/>
                    <a:pt x="3969" y="21144"/>
                    <a:pt x="4688" y="21000"/>
                  </a:cubicBezTo>
                  <a:lnTo>
                    <a:pt x="5321" y="20885"/>
                  </a:lnTo>
                  <a:lnTo>
                    <a:pt x="5321" y="259"/>
                  </a:lnTo>
                  <a:lnTo>
                    <a:pt x="4688" y="144"/>
                  </a:lnTo>
                  <a:close/>
                </a:path>
              </a:pathLst>
            </a:custGeom>
            <a:grpFill/>
            <a:ln w="2874" cap="flat">
              <a:noFill/>
              <a:prstDash val="solid"/>
              <a:miter/>
            </a:ln>
          </p:spPr>
          <p:txBody>
            <a:bodyPr rtlCol="0" anchor="ctr"/>
            <a:lstStyle/>
            <a:p>
              <a:endParaRPr lang="en-US"/>
            </a:p>
          </p:txBody>
        </p:sp>
        <p:sp>
          <p:nvSpPr>
            <p:cNvPr id="34" name="Graphic 7">
              <a:extLst>
                <a:ext uri="{FF2B5EF4-FFF2-40B4-BE49-F238E27FC236}">
                  <a16:creationId xmlns:a16="http://schemas.microsoft.com/office/drawing/2014/main" id="{ADAD1CCA-14BA-834A-8725-6DE52C0A5E45}"/>
                </a:ext>
              </a:extLst>
            </p:cNvPr>
            <p:cNvSpPr/>
            <p:nvPr/>
          </p:nvSpPr>
          <p:spPr>
            <a:xfrm>
              <a:off x="6166234"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35" name="Graphic 7">
              <a:extLst>
                <a:ext uri="{FF2B5EF4-FFF2-40B4-BE49-F238E27FC236}">
                  <a16:creationId xmlns:a16="http://schemas.microsoft.com/office/drawing/2014/main" id="{A11D36F4-22BF-0F4C-93D4-22DCEF5BD1F8}"/>
                </a:ext>
              </a:extLst>
            </p:cNvPr>
            <p:cNvSpPr/>
            <p:nvPr/>
          </p:nvSpPr>
          <p:spPr>
            <a:xfrm>
              <a:off x="6095222" y="3424224"/>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6"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36" name="Graphic 7">
              <a:extLst>
                <a:ext uri="{FF2B5EF4-FFF2-40B4-BE49-F238E27FC236}">
                  <a16:creationId xmlns:a16="http://schemas.microsoft.com/office/drawing/2014/main" id="{063DAC26-6396-674F-BA17-8CD8C532CBE2}"/>
                </a:ext>
              </a:extLst>
            </p:cNvPr>
            <p:cNvSpPr/>
            <p:nvPr/>
          </p:nvSpPr>
          <p:spPr>
            <a:xfrm>
              <a:off x="6094906"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37" name="Graphic 7">
              <a:extLst>
                <a:ext uri="{FF2B5EF4-FFF2-40B4-BE49-F238E27FC236}">
                  <a16:creationId xmlns:a16="http://schemas.microsoft.com/office/drawing/2014/main" id="{862E546E-97AD-9E40-9784-4CF0BA2C7441}"/>
                </a:ext>
              </a:extLst>
            </p:cNvPr>
            <p:cNvSpPr/>
            <p:nvPr/>
          </p:nvSpPr>
          <p:spPr>
            <a:xfrm>
              <a:off x="6061946" y="3424282"/>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5"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38" name="Graphic 7">
              <a:extLst>
                <a:ext uri="{FF2B5EF4-FFF2-40B4-BE49-F238E27FC236}">
                  <a16:creationId xmlns:a16="http://schemas.microsoft.com/office/drawing/2014/main" id="{6A0E7A4A-EE9D-494D-94B1-79355EFB9146}"/>
                </a:ext>
              </a:extLst>
            </p:cNvPr>
            <p:cNvSpPr/>
            <p:nvPr/>
          </p:nvSpPr>
          <p:spPr>
            <a:xfrm>
              <a:off x="6061601" y="3416428"/>
              <a:ext cx="5925" cy="5925"/>
            </a:xfrm>
            <a:custGeom>
              <a:avLst/>
              <a:gdLst>
                <a:gd name="connsiteX0" fmla="*/ 2962 w 5925"/>
                <a:gd name="connsiteY0" fmla="*/ 0 h 5925"/>
                <a:gd name="connsiteX1" fmla="*/ 0 w 5925"/>
                <a:gd name="connsiteY1" fmla="*/ 2963 h 5925"/>
                <a:gd name="connsiteX2" fmla="*/ 2962 w 5925"/>
                <a:gd name="connsiteY2" fmla="*/ 5926 h 5925"/>
                <a:gd name="connsiteX3" fmla="*/ 5925 w 5925"/>
                <a:gd name="connsiteY3" fmla="*/ 2963 h 5925"/>
                <a:gd name="connsiteX4" fmla="*/ 2962 w 5925"/>
                <a:gd name="connsiteY4" fmla="*/ 0 h 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5" h="5925">
                  <a:moveTo>
                    <a:pt x="2962" y="0"/>
                  </a:moveTo>
                  <a:cubicBezTo>
                    <a:pt x="1323" y="0"/>
                    <a:pt x="0" y="1323"/>
                    <a:pt x="0" y="2963"/>
                  </a:cubicBezTo>
                  <a:cubicBezTo>
                    <a:pt x="0" y="4603"/>
                    <a:pt x="1323" y="5926"/>
                    <a:pt x="2962" y="5926"/>
                  </a:cubicBezTo>
                  <a:cubicBezTo>
                    <a:pt x="4602" y="5926"/>
                    <a:pt x="5925" y="4603"/>
                    <a:pt x="5925" y="2963"/>
                  </a:cubicBezTo>
                  <a:cubicBezTo>
                    <a:pt x="5953" y="1352"/>
                    <a:pt x="4602" y="0"/>
                    <a:pt x="2962" y="0"/>
                  </a:cubicBezTo>
                </a:path>
              </a:pathLst>
            </a:custGeom>
            <a:grpFill/>
            <a:ln w="2874" cap="flat">
              <a:noFill/>
              <a:prstDash val="solid"/>
              <a:miter/>
            </a:ln>
          </p:spPr>
          <p:txBody>
            <a:bodyPr rtlCol="0" anchor="ctr"/>
            <a:lstStyle/>
            <a:p>
              <a:endParaRPr lang="en-US"/>
            </a:p>
          </p:txBody>
        </p:sp>
        <p:sp>
          <p:nvSpPr>
            <p:cNvPr id="39" name="Graphic 7">
              <a:extLst>
                <a:ext uri="{FF2B5EF4-FFF2-40B4-BE49-F238E27FC236}">
                  <a16:creationId xmlns:a16="http://schemas.microsoft.com/office/drawing/2014/main" id="{E37136A3-D1C4-B14F-857F-D576ABD5AD7D}"/>
                </a:ext>
              </a:extLst>
            </p:cNvPr>
            <p:cNvSpPr/>
            <p:nvPr/>
          </p:nvSpPr>
          <p:spPr>
            <a:xfrm>
              <a:off x="6000685" y="3423879"/>
              <a:ext cx="9318" cy="14786"/>
            </a:xfrm>
            <a:custGeom>
              <a:avLst/>
              <a:gdLst>
                <a:gd name="connsiteX0" fmla="*/ 1122 w 9318"/>
                <a:gd name="connsiteY0" fmla="*/ 14729 h 14786"/>
                <a:gd name="connsiteX1" fmla="*/ 1208 w 9318"/>
                <a:gd name="connsiteY1" fmla="*/ 14729 h 14786"/>
                <a:gd name="connsiteX2" fmla="*/ 2301 w 9318"/>
                <a:gd name="connsiteY2" fmla="*/ 14786 h 14786"/>
                <a:gd name="connsiteX3" fmla="*/ 2473 w 9318"/>
                <a:gd name="connsiteY3" fmla="*/ 14786 h 14786"/>
                <a:gd name="connsiteX4" fmla="*/ 2589 w 9318"/>
                <a:gd name="connsiteY4" fmla="*/ 14786 h 14786"/>
                <a:gd name="connsiteX5" fmla="*/ 9319 w 9318"/>
                <a:gd name="connsiteY5" fmla="*/ 7134 h 14786"/>
                <a:gd name="connsiteX6" fmla="*/ 4573 w 9318"/>
                <a:gd name="connsiteY6" fmla="*/ 0 h 14786"/>
                <a:gd name="connsiteX7" fmla="*/ 345 w 9318"/>
                <a:gd name="connsiteY7" fmla="*/ 5207 h 14786"/>
                <a:gd name="connsiteX8" fmla="*/ 345 w 9318"/>
                <a:gd name="connsiteY8" fmla="*/ 10960 h 14786"/>
                <a:gd name="connsiteX9" fmla="*/ 0 w 9318"/>
                <a:gd name="connsiteY9" fmla="*/ 14470 h 14786"/>
                <a:gd name="connsiteX10" fmla="*/ 575 w 9318"/>
                <a:gd name="connsiteY10" fmla="*/ 14614 h 14786"/>
                <a:gd name="connsiteX11" fmla="*/ 661 w 9318"/>
                <a:gd name="connsiteY11" fmla="*/ 14643 h 14786"/>
                <a:gd name="connsiteX12" fmla="*/ 1122 w 9318"/>
                <a:gd name="connsiteY12" fmla="*/ 14729 h 1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18" h="14786">
                  <a:moveTo>
                    <a:pt x="1122" y="14729"/>
                  </a:moveTo>
                  <a:lnTo>
                    <a:pt x="1208" y="14729"/>
                  </a:lnTo>
                  <a:cubicBezTo>
                    <a:pt x="1553" y="14757"/>
                    <a:pt x="1927" y="14786"/>
                    <a:pt x="2301" y="14786"/>
                  </a:cubicBezTo>
                  <a:lnTo>
                    <a:pt x="2473" y="14786"/>
                  </a:lnTo>
                  <a:lnTo>
                    <a:pt x="2589" y="14786"/>
                  </a:lnTo>
                  <a:cubicBezTo>
                    <a:pt x="7047" y="14786"/>
                    <a:pt x="9319" y="12226"/>
                    <a:pt x="9319" y="7134"/>
                  </a:cubicBezTo>
                  <a:cubicBezTo>
                    <a:pt x="9319" y="2129"/>
                    <a:pt x="7909" y="0"/>
                    <a:pt x="4573" y="0"/>
                  </a:cubicBezTo>
                  <a:cubicBezTo>
                    <a:pt x="1841" y="0"/>
                    <a:pt x="345" y="1841"/>
                    <a:pt x="345" y="5207"/>
                  </a:cubicBezTo>
                  <a:lnTo>
                    <a:pt x="345" y="10960"/>
                  </a:lnTo>
                  <a:cubicBezTo>
                    <a:pt x="345" y="11938"/>
                    <a:pt x="288" y="13521"/>
                    <a:pt x="0" y="14470"/>
                  </a:cubicBezTo>
                  <a:cubicBezTo>
                    <a:pt x="144" y="14527"/>
                    <a:pt x="345" y="14556"/>
                    <a:pt x="575" y="14614"/>
                  </a:cubicBezTo>
                  <a:lnTo>
                    <a:pt x="661" y="14643"/>
                  </a:lnTo>
                  <a:cubicBezTo>
                    <a:pt x="748" y="14671"/>
                    <a:pt x="949" y="14700"/>
                    <a:pt x="1122" y="14729"/>
                  </a:cubicBezTo>
                </a:path>
              </a:pathLst>
            </a:custGeom>
            <a:grpFill/>
            <a:ln w="2874" cap="flat">
              <a:noFill/>
              <a:prstDash val="solid"/>
              <a:miter/>
            </a:ln>
          </p:spPr>
          <p:txBody>
            <a:bodyPr rtlCol="0" anchor="ctr"/>
            <a:lstStyle/>
            <a:p>
              <a:endParaRPr lang="en-US"/>
            </a:p>
          </p:txBody>
        </p:sp>
        <p:sp>
          <p:nvSpPr>
            <p:cNvPr id="40" name="Graphic 7">
              <a:extLst>
                <a:ext uri="{FF2B5EF4-FFF2-40B4-BE49-F238E27FC236}">
                  <a16:creationId xmlns:a16="http://schemas.microsoft.com/office/drawing/2014/main" id="{CB3BE3D0-7E59-2C4F-9A0A-6B5F7B332B60}"/>
                </a:ext>
              </a:extLst>
            </p:cNvPr>
            <p:cNvSpPr/>
            <p:nvPr/>
          </p:nvSpPr>
          <p:spPr>
            <a:xfrm>
              <a:off x="5980466" y="3405957"/>
              <a:ext cx="45586" cy="45595"/>
            </a:xfrm>
            <a:custGeom>
              <a:avLst/>
              <a:gdLst>
                <a:gd name="connsiteX0" fmla="*/ 11476 w 45586"/>
                <a:gd name="connsiteY0" fmla="*/ 38289 h 45595"/>
                <a:gd name="connsiteX1" fmla="*/ 12223 w 45586"/>
                <a:gd name="connsiteY1" fmla="*/ 35297 h 45595"/>
                <a:gd name="connsiteX2" fmla="*/ 12223 w 45586"/>
                <a:gd name="connsiteY2" fmla="*/ 35297 h 45595"/>
                <a:gd name="connsiteX3" fmla="*/ 12223 w 45586"/>
                <a:gd name="connsiteY3" fmla="*/ 2589 h 45595"/>
                <a:gd name="connsiteX4" fmla="*/ 0 w 45586"/>
                <a:gd name="connsiteY4" fmla="*/ 22783 h 45595"/>
                <a:gd name="connsiteX5" fmla="*/ 22779 w 45586"/>
                <a:gd name="connsiteY5" fmla="*/ 45595 h 45595"/>
                <a:gd name="connsiteX6" fmla="*/ 45587 w 45586"/>
                <a:gd name="connsiteY6" fmla="*/ 22783 h 45595"/>
                <a:gd name="connsiteX7" fmla="*/ 22779 w 45586"/>
                <a:gd name="connsiteY7" fmla="*/ 0 h 45595"/>
                <a:gd name="connsiteX8" fmla="*/ 20421 w 45586"/>
                <a:gd name="connsiteY8" fmla="*/ 115 h 45595"/>
                <a:gd name="connsiteX9" fmla="*/ 20421 w 45586"/>
                <a:gd name="connsiteY9" fmla="*/ 13204 h 45595"/>
                <a:gd name="connsiteX10" fmla="*/ 26662 w 45586"/>
                <a:gd name="connsiteY10" fmla="*/ 10903 h 45595"/>
                <a:gd name="connsiteX11" fmla="*/ 37965 w 45586"/>
                <a:gd name="connsiteY11" fmla="*/ 24883 h 45595"/>
                <a:gd name="connsiteX12" fmla="*/ 22290 w 45586"/>
                <a:gd name="connsiteY12" fmla="*/ 39756 h 45595"/>
                <a:gd name="connsiteX13" fmla="*/ 18781 w 45586"/>
                <a:gd name="connsiteY13" fmla="*/ 39554 h 45595"/>
                <a:gd name="connsiteX14" fmla="*/ 18666 w 45586"/>
                <a:gd name="connsiteY14" fmla="*/ 39554 h 45595"/>
                <a:gd name="connsiteX15" fmla="*/ 12109 w 45586"/>
                <a:gd name="connsiteY15" fmla="*/ 38461 h 45595"/>
                <a:gd name="connsiteX16" fmla="*/ 11476 w 45586"/>
                <a:gd name="connsiteY16" fmla="*/ 38289 h 45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586" h="45595">
                  <a:moveTo>
                    <a:pt x="11476" y="38289"/>
                  </a:moveTo>
                  <a:cubicBezTo>
                    <a:pt x="12281" y="37310"/>
                    <a:pt x="12223" y="35297"/>
                    <a:pt x="12223" y="35297"/>
                  </a:cubicBezTo>
                  <a:lnTo>
                    <a:pt x="12223" y="35297"/>
                  </a:lnTo>
                  <a:lnTo>
                    <a:pt x="12223" y="2589"/>
                  </a:lnTo>
                  <a:cubicBezTo>
                    <a:pt x="4947" y="6386"/>
                    <a:pt x="0" y="14009"/>
                    <a:pt x="0" y="22783"/>
                  </a:cubicBezTo>
                  <a:cubicBezTo>
                    <a:pt x="0" y="35383"/>
                    <a:pt x="10210" y="45595"/>
                    <a:pt x="22779" y="45595"/>
                  </a:cubicBezTo>
                  <a:cubicBezTo>
                    <a:pt x="35376" y="45595"/>
                    <a:pt x="45587" y="35383"/>
                    <a:pt x="45587" y="22783"/>
                  </a:cubicBezTo>
                  <a:cubicBezTo>
                    <a:pt x="45587" y="10184"/>
                    <a:pt x="35376" y="0"/>
                    <a:pt x="22779" y="0"/>
                  </a:cubicBezTo>
                  <a:cubicBezTo>
                    <a:pt x="21974" y="0"/>
                    <a:pt x="21197" y="29"/>
                    <a:pt x="20421" y="115"/>
                  </a:cubicBezTo>
                  <a:lnTo>
                    <a:pt x="20421" y="13204"/>
                  </a:lnTo>
                  <a:cubicBezTo>
                    <a:pt x="21830" y="11766"/>
                    <a:pt x="24131" y="10903"/>
                    <a:pt x="26662" y="10903"/>
                  </a:cubicBezTo>
                  <a:cubicBezTo>
                    <a:pt x="33737" y="10903"/>
                    <a:pt x="37965" y="16138"/>
                    <a:pt x="37965" y="24883"/>
                  </a:cubicBezTo>
                  <a:cubicBezTo>
                    <a:pt x="37965" y="34060"/>
                    <a:pt x="31954" y="39756"/>
                    <a:pt x="22290" y="39756"/>
                  </a:cubicBezTo>
                  <a:cubicBezTo>
                    <a:pt x="21197" y="39756"/>
                    <a:pt x="19989" y="39698"/>
                    <a:pt x="18781" y="39554"/>
                  </a:cubicBezTo>
                  <a:lnTo>
                    <a:pt x="18666" y="39554"/>
                  </a:lnTo>
                  <a:cubicBezTo>
                    <a:pt x="16135" y="39410"/>
                    <a:pt x="12281" y="38490"/>
                    <a:pt x="12109" y="38461"/>
                  </a:cubicBezTo>
                  <a:lnTo>
                    <a:pt x="11476" y="38289"/>
                  </a:lnTo>
                  <a:close/>
                </a:path>
              </a:pathLst>
            </a:custGeom>
            <a:grpFill/>
            <a:ln w="2874" cap="flat">
              <a:noFill/>
              <a:prstDash val="solid"/>
              <a:miter/>
            </a:ln>
          </p:spPr>
          <p:txBody>
            <a:bodyPr rtlCol="0" anchor="ctr"/>
            <a:lstStyle/>
            <a:p>
              <a:endParaRPr lang="en-US"/>
            </a:p>
          </p:txBody>
        </p:sp>
      </p:grpSp>
      <p:pic>
        <p:nvPicPr>
          <p:cNvPr id="41" name="Imagen 5" descr="Una persona preparando comida en una cocina&#10;&#10;Descripción generada automáticamente con confianza media">
            <a:extLst>
              <a:ext uri="{FF2B5EF4-FFF2-40B4-BE49-F238E27FC236}">
                <a16:creationId xmlns:a16="http://schemas.microsoft.com/office/drawing/2014/main" id="{DF43CFDE-0C9C-44EB-987A-AE05E3A36365}"/>
              </a:ext>
            </a:extLst>
          </p:cNvPr>
          <p:cNvPicPr>
            <a:picLocks noChangeAspect="1"/>
          </p:cNvPicPr>
          <p:nvPr userDrawn="1"/>
        </p:nvPicPr>
        <p:blipFill rotWithShape="1">
          <a:blip r:embed="rId2"/>
          <a:srcRect l="39605" t="9373" r="23439" b="8572"/>
          <a:stretch/>
        </p:blipFill>
        <p:spPr>
          <a:xfrm>
            <a:off x="7559040" y="0"/>
            <a:ext cx="4632960" cy="6858000"/>
          </a:xfrm>
          <a:prstGeom prst="rect">
            <a:avLst/>
          </a:prstGeom>
        </p:spPr>
      </p:pic>
    </p:spTree>
    <p:extLst>
      <p:ext uri="{BB962C8B-B14F-4D97-AF65-F5344CB8AC3E}">
        <p14:creationId xmlns:p14="http://schemas.microsoft.com/office/powerpoint/2010/main" val="36660098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5_Header Photo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0E913-BB54-1D4C-A21C-C47D0431891C}"/>
              </a:ext>
            </a:extLst>
          </p:cNvPr>
          <p:cNvSpPr>
            <a:spLocks noGrp="1"/>
          </p:cNvSpPr>
          <p:nvPr>
            <p:ph type="title"/>
          </p:nvPr>
        </p:nvSpPr>
        <p:spPr>
          <a:xfrm>
            <a:off x="4811128" y="2270943"/>
            <a:ext cx="6322594" cy="2751621"/>
          </a:xfrm>
          <a:prstGeom prst="rect">
            <a:avLst/>
          </a:prstGeom>
        </p:spPr>
        <p:txBody>
          <a:bodyPr anchor="t">
            <a:noAutofit/>
          </a:bodyPr>
          <a:lstStyle>
            <a:lvl1pPr>
              <a:defRPr sz="4400"/>
            </a:lvl1pPr>
          </a:lstStyle>
          <a:p>
            <a:r>
              <a:rPr lang="en-GB"/>
              <a:t>Click to edit Master title style</a:t>
            </a:r>
            <a:endParaRPr lang="en-US"/>
          </a:p>
        </p:txBody>
      </p:sp>
      <p:sp>
        <p:nvSpPr>
          <p:cNvPr id="24" name="TextBox 23">
            <a:extLst>
              <a:ext uri="{FF2B5EF4-FFF2-40B4-BE49-F238E27FC236}">
                <a16:creationId xmlns:a16="http://schemas.microsoft.com/office/drawing/2014/main" id="{67C5A97E-47B7-F74F-95B2-9C5F4FC4947B}"/>
              </a:ext>
            </a:extLst>
          </p:cNvPr>
          <p:cNvSpPr txBox="1"/>
          <p:nvPr userDrawn="1"/>
        </p:nvSpPr>
        <p:spPr>
          <a:xfrm>
            <a:off x="184224" y="6417378"/>
            <a:ext cx="9523828" cy="166199"/>
          </a:xfrm>
          <a:prstGeom prst="rect">
            <a:avLst/>
          </a:prstGeom>
          <a:noFill/>
        </p:spPr>
        <p:txBody>
          <a:bodyPr wrap="square" rtlCol="0">
            <a:spAutoFit/>
          </a:bodyPr>
          <a:lstStyle/>
          <a:p>
            <a:r>
              <a:rPr lang="en-GB" sz="480" b="1">
                <a:solidFill>
                  <a:srgbClr val="003D46"/>
                </a:solidFill>
                <a:latin typeface="Arial" panose="020B0604020202020204" pitchFamily="34" charset="0"/>
                <a:cs typeface="Arial" panose="020B0604020202020204" pitchFamily="34" charset="0"/>
              </a:rPr>
              <a:t>All content within this presentation, both physically and intellectual is the exclusive property of </a:t>
            </a:r>
            <a:r>
              <a:rPr lang="en-GB" sz="480" b="1" err="1">
                <a:solidFill>
                  <a:srgbClr val="003D46"/>
                </a:solidFill>
                <a:latin typeface="Arial" panose="020B0604020202020204" pitchFamily="34" charset="0"/>
                <a:cs typeface="Arial" panose="020B0604020202020204" pitchFamily="34" charset="0"/>
              </a:rPr>
              <a:t>Bioiberica</a:t>
            </a:r>
            <a:r>
              <a:rPr lang="en-GB" sz="480" b="1">
                <a:solidFill>
                  <a:srgbClr val="003D46"/>
                </a:solidFill>
                <a:latin typeface="Arial" panose="020B0604020202020204" pitchFamily="34" charset="0"/>
                <a:cs typeface="Arial" panose="020B0604020202020204" pitchFamily="34" charset="0"/>
              </a:rPr>
              <a:t>. This presentation may not be distributed in full or in part to any person or third party without the written permission of </a:t>
            </a:r>
            <a:r>
              <a:rPr lang="en-GB" sz="480" b="1" err="1">
                <a:solidFill>
                  <a:srgbClr val="003D46"/>
                </a:solidFill>
                <a:latin typeface="Arial" panose="020B0604020202020204" pitchFamily="34" charset="0"/>
                <a:cs typeface="Arial" panose="020B0604020202020204" pitchFamily="34" charset="0"/>
              </a:rPr>
              <a:t>Bioiberica</a:t>
            </a:r>
            <a:r>
              <a:rPr lang="en-GB" sz="480" b="1">
                <a:solidFill>
                  <a:srgbClr val="003D46"/>
                </a:solidFill>
                <a:latin typeface="Arial" panose="020B0604020202020204" pitchFamily="34" charset="0"/>
                <a:cs typeface="Arial" panose="020B0604020202020204" pitchFamily="34" charset="0"/>
              </a:rPr>
              <a:t>. ©2022</a:t>
            </a:r>
          </a:p>
        </p:txBody>
      </p:sp>
      <p:cxnSp>
        <p:nvCxnSpPr>
          <p:cNvPr id="25" name="Straight Connector 24">
            <a:extLst>
              <a:ext uri="{FF2B5EF4-FFF2-40B4-BE49-F238E27FC236}">
                <a16:creationId xmlns:a16="http://schemas.microsoft.com/office/drawing/2014/main" id="{A1D6A408-8F46-8545-BF08-5BD6319A589F}"/>
              </a:ext>
            </a:extLst>
          </p:cNvPr>
          <p:cNvCxnSpPr/>
          <p:nvPr userDrawn="1"/>
        </p:nvCxnSpPr>
        <p:spPr>
          <a:xfrm>
            <a:off x="281354" y="6358597"/>
            <a:ext cx="11605846" cy="0"/>
          </a:xfrm>
          <a:prstGeom prst="line">
            <a:avLst/>
          </a:prstGeom>
          <a:ln w="6350">
            <a:solidFill>
              <a:srgbClr val="003D46"/>
            </a:solidFill>
          </a:ln>
        </p:spPr>
        <p:style>
          <a:lnRef idx="1">
            <a:schemeClr val="accent1"/>
          </a:lnRef>
          <a:fillRef idx="0">
            <a:schemeClr val="accent1"/>
          </a:fillRef>
          <a:effectRef idx="0">
            <a:schemeClr val="accent1"/>
          </a:effectRef>
          <a:fontRef idx="minor">
            <a:schemeClr val="tx1"/>
          </a:fontRef>
        </p:style>
      </p:cxnSp>
      <p:grpSp>
        <p:nvGrpSpPr>
          <p:cNvPr id="23" name="Graphic 7">
            <a:extLst>
              <a:ext uri="{FF2B5EF4-FFF2-40B4-BE49-F238E27FC236}">
                <a16:creationId xmlns:a16="http://schemas.microsoft.com/office/drawing/2014/main" id="{D17332DE-9BF9-5E4B-B8AF-BC6555B18589}"/>
              </a:ext>
            </a:extLst>
          </p:cNvPr>
          <p:cNvGrpSpPr/>
          <p:nvPr userDrawn="1"/>
        </p:nvGrpSpPr>
        <p:grpSpPr>
          <a:xfrm>
            <a:off x="11118683" y="6430454"/>
            <a:ext cx="776190" cy="153123"/>
            <a:chOff x="5980466" y="3405957"/>
            <a:chExt cx="231124" cy="45595"/>
          </a:xfrm>
          <a:solidFill>
            <a:srgbClr val="003D46"/>
          </a:solidFill>
        </p:grpSpPr>
        <p:sp>
          <p:nvSpPr>
            <p:cNvPr id="26" name="Graphic 7">
              <a:extLst>
                <a:ext uri="{FF2B5EF4-FFF2-40B4-BE49-F238E27FC236}">
                  <a16:creationId xmlns:a16="http://schemas.microsoft.com/office/drawing/2014/main" id="{458A748F-903C-404E-ACE0-E17EF68380C7}"/>
                </a:ext>
              </a:extLst>
            </p:cNvPr>
            <p:cNvSpPr/>
            <p:nvPr/>
          </p:nvSpPr>
          <p:spPr>
            <a:xfrm>
              <a:off x="6038218" y="3416918"/>
              <a:ext cx="19327" cy="28622"/>
            </a:xfrm>
            <a:custGeom>
              <a:avLst/>
              <a:gdLst>
                <a:gd name="connsiteX0" fmla="*/ 14697 w 19327"/>
                <a:gd name="connsiteY0" fmla="*/ 13117 h 28622"/>
                <a:gd name="connsiteX1" fmla="*/ 17602 w 19327"/>
                <a:gd name="connsiteY1" fmla="*/ 7594 h 28622"/>
                <a:gd name="connsiteX2" fmla="*/ 6989 w 19327"/>
                <a:gd name="connsiteY2" fmla="*/ 0 h 28622"/>
                <a:gd name="connsiteX3" fmla="*/ 604 w 19327"/>
                <a:gd name="connsiteY3" fmla="*/ 431 h 28622"/>
                <a:gd name="connsiteX4" fmla="*/ 0 w 19327"/>
                <a:gd name="connsiteY4" fmla="*/ 546 h 28622"/>
                <a:gd name="connsiteX5" fmla="*/ 0 w 19327"/>
                <a:gd name="connsiteY5" fmla="*/ 28076 h 28622"/>
                <a:gd name="connsiteX6" fmla="*/ 661 w 19327"/>
                <a:gd name="connsiteY6" fmla="*/ 28162 h 28622"/>
                <a:gd name="connsiteX7" fmla="*/ 7248 w 19327"/>
                <a:gd name="connsiteY7" fmla="*/ 28623 h 28622"/>
                <a:gd name="connsiteX8" fmla="*/ 19327 w 19327"/>
                <a:gd name="connsiteY8" fmla="*/ 20166 h 28622"/>
                <a:gd name="connsiteX9" fmla="*/ 14697 w 19327"/>
                <a:gd name="connsiteY9" fmla="*/ 13117 h 28622"/>
                <a:gd name="connsiteX10" fmla="*/ 5407 w 19327"/>
                <a:gd name="connsiteY10" fmla="*/ 11363 h 28622"/>
                <a:gd name="connsiteX11" fmla="*/ 5407 w 19327"/>
                <a:gd name="connsiteY11" fmla="*/ 4516 h 28622"/>
                <a:gd name="connsiteX12" fmla="*/ 7363 w 19327"/>
                <a:gd name="connsiteY12" fmla="*/ 4459 h 28622"/>
                <a:gd name="connsiteX13" fmla="*/ 12137 w 19327"/>
                <a:gd name="connsiteY13" fmla="*/ 7824 h 28622"/>
                <a:gd name="connsiteX14" fmla="*/ 7478 w 19327"/>
                <a:gd name="connsiteY14" fmla="*/ 11363 h 28622"/>
                <a:gd name="connsiteX15" fmla="*/ 5407 w 19327"/>
                <a:gd name="connsiteY15" fmla="*/ 11363 h 28622"/>
                <a:gd name="connsiteX16" fmla="*/ 13662 w 19327"/>
                <a:gd name="connsiteY16" fmla="*/ 20022 h 28622"/>
                <a:gd name="connsiteX17" fmla="*/ 7650 w 19327"/>
                <a:gd name="connsiteY17" fmla="*/ 23934 h 28622"/>
                <a:gd name="connsiteX18" fmla="*/ 5407 w 19327"/>
                <a:gd name="connsiteY18" fmla="*/ 23876 h 28622"/>
                <a:gd name="connsiteX19" fmla="*/ 5407 w 19327"/>
                <a:gd name="connsiteY19" fmla="*/ 15994 h 28622"/>
                <a:gd name="connsiteX20" fmla="*/ 7881 w 19327"/>
                <a:gd name="connsiteY20" fmla="*/ 15994 h 28622"/>
                <a:gd name="connsiteX21" fmla="*/ 13662 w 19327"/>
                <a:gd name="connsiteY21" fmla="*/ 20022 h 2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27" h="28622">
                  <a:moveTo>
                    <a:pt x="14697" y="13117"/>
                  </a:moveTo>
                  <a:cubicBezTo>
                    <a:pt x="16250" y="12053"/>
                    <a:pt x="17602" y="10212"/>
                    <a:pt x="17602" y="7594"/>
                  </a:cubicBezTo>
                  <a:cubicBezTo>
                    <a:pt x="17602" y="1323"/>
                    <a:pt x="11821" y="0"/>
                    <a:pt x="6989" y="0"/>
                  </a:cubicBezTo>
                  <a:cubicBezTo>
                    <a:pt x="4429" y="0"/>
                    <a:pt x="1870" y="172"/>
                    <a:pt x="604" y="431"/>
                  </a:cubicBezTo>
                  <a:lnTo>
                    <a:pt x="0" y="546"/>
                  </a:lnTo>
                  <a:lnTo>
                    <a:pt x="0" y="28076"/>
                  </a:lnTo>
                  <a:lnTo>
                    <a:pt x="661" y="28162"/>
                  </a:lnTo>
                  <a:cubicBezTo>
                    <a:pt x="2905" y="28450"/>
                    <a:pt x="5350" y="28623"/>
                    <a:pt x="7248" y="28623"/>
                  </a:cubicBezTo>
                  <a:cubicBezTo>
                    <a:pt x="17774" y="28623"/>
                    <a:pt x="19327" y="23330"/>
                    <a:pt x="19327" y="20166"/>
                  </a:cubicBezTo>
                  <a:cubicBezTo>
                    <a:pt x="19327" y="16771"/>
                    <a:pt x="17602" y="14239"/>
                    <a:pt x="14697" y="13117"/>
                  </a:cubicBezTo>
                  <a:moveTo>
                    <a:pt x="5407" y="11363"/>
                  </a:moveTo>
                  <a:lnTo>
                    <a:pt x="5407" y="4516"/>
                  </a:lnTo>
                  <a:cubicBezTo>
                    <a:pt x="5925" y="4459"/>
                    <a:pt x="6557" y="4459"/>
                    <a:pt x="7363" y="4459"/>
                  </a:cubicBezTo>
                  <a:cubicBezTo>
                    <a:pt x="9549" y="4459"/>
                    <a:pt x="12137" y="5034"/>
                    <a:pt x="12137" y="7824"/>
                  </a:cubicBezTo>
                  <a:cubicBezTo>
                    <a:pt x="12137" y="10212"/>
                    <a:pt x="10613" y="11363"/>
                    <a:pt x="7478" y="11363"/>
                  </a:cubicBezTo>
                  <a:lnTo>
                    <a:pt x="5407" y="11363"/>
                  </a:lnTo>
                  <a:close/>
                  <a:moveTo>
                    <a:pt x="13662" y="20022"/>
                  </a:moveTo>
                  <a:cubicBezTo>
                    <a:pt x="13662" y="21690"/>
                    <a:pt x="13029" y="23934"/>
                    <a:pt x="7650" y="23934"/>
                  </a:cubicBezTo>
                  <a:cubicBezTo>
                    <a:pt x="7104" y="23934"/>
                    <a:pt x="6155" y="23934"/>
                    <a:pt x="5407" y="23876"/>
                  </a:cubicBezTo>
                  <a:lnTo>
                    <a:pt x="5407" y="15994"/>
                  </a:lnTo>
                  <a:lnTo>
                    <a:pt x="7881" y="15994"/>
                  </a:lnTo>
                  <a:cubicBezTo>
                    <a:pt x="13057" y="15965"/>
                    <a:pt x="13662" y="18267"/>
                    <a:pt x="13662" y="20022"/>
                  </a:cubicBezTo>
                </a:path>
              </a:pathLst>
            </a:custGeom>
            <a:grpFill/>
            <a:ln w="2874" cap="flat">
              <a:noFill/>
              <a:prstDash val="solid"/>
              <a:miter/>
            </a:ln>
          </p:spPr>
          <p:txBody>
            <a:bodyPr rtlCol="0" anchor="ctr"/>
            <a:lstStyle/>
            <a:p>
              <a:endParaRPr lang="en-US"/>
            </a:p>
          </p:txBody>
        </p:sp>
        <p:sp>
          <p:nvSpPr>
            <p:cNvPr id="27" name="Graphic 7">
              <a:extLst>
                <a:ext uri="{FF2B5EF4-FFF2-40B4-BE49-F238E27FC236}">
                  <a16:creationId xmlns:a16="http://schemas.microsoft.com/office/drawing/2014/main" id="{63E7490B-EE64-B947-8964-3EB027F7A21E}"/>
                </a:ext>
              </a:extLst>
            </p:cNvPr>
            <p:cNvSpPr/>
            <p:nvPr/>
          </p:nvSpPr>
          <p:spPr>
            <a:xfrm>
              <a:off x="6071092" y="3424426"/>
              <a:ext cx="20017" cy="21114"/>
            </a:xfrm>
            <a:custGeom>
              <a:avLst/>
              <a:gdLst>
                <a:gd name="connsiteX0" fmla="*/ 10009 w 20017"/>
                <a:gd name="connsiteY0" fmla="*/ 0 h 21114"/>
                <a:gd name="connsiteX1" fmla="*/ 0 w 20017"/>
                <a:gd name="connsiteY1" fmla="*/ 10586 h 21114"/>
                <a:gd name="connsiteX2" fmla="*/ 10009 w 20017"/>
                <a:gd name="connsiteY2" fmla="*/ 21115 h 21114"/>
                <a:gd name="connsiteX3" fmla="*/ 20018 w 20017"/>
                <a:gd name="connsiteY3" fmla="*/ 10586 h 21114"/>
                <a:gd name="connsiteX4" fmla="*/ 10009 w 20017"/>
                <a:gd name="connsiteY4" fmla="*/ 0 h 21114"/>
                <a:gd name="connsiteX5" fmla="*/ 14467 w 20017"/>
                <a:gd name="connsiteY5" fmla="*/ 10557 h 21114"/>
                <a:gd name="connsiteX6" fmla="*/ 10009 w 20017"/>
                <a:gd name="connsiteY6" fmla="*/ 16685 h 21114"/>
                <a:gd name="connsiteX7" fmla="*/ 5580 w 20017"/>
                <a:gd name="connsiteY7" fmla="*/ 10557 h 21114"/>
                <a:gd name="connsiteX8" fmla="*/ 10009 w 20017"/>
                <a:gd name="connsiteY8" fmla="*/ 4459 h 21114"/>
                <a:gd name="connsiteX9" fmla="*/ 14467 w 20017"/>
                <a:gd name="connsiteY9" fmla="*/ 10557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017" h="21114">
                  <a:moveTo>
                    <a:pt x="10009" y="0"/>
                  </a:moveTo>
                  <a:cubicBezTo>
                    <a:pt x="3825" y="0"/>
                    <a:pt x="0" y="4056"/>
                    <a:pt x="0" y="10586"/>
                  </a:cubicBezTo>
                  <a:cubicBezTo>
                    <a:pt x="0" y="17087"/>
                    <a:pt x="3825" y="21115"/>
                    <a:pt x="10009" y="21115"/>
                  </a:cubicBezTo>
                  <a:cubicBezTo>
                    <a:pt x="16164" y="21115"/>
                    <a:pt x="20018" y="17087"/>
                    <a:pt x="20018" y="10586"/>
                  </a:cubicBezTo>
                  <a:cubicBezTo>
                    <a:pt x="20018" y="4056"/>
                    <a:pt x="16164" y="0"/>
                    <a:pt x="10009" y="0"/>
                  </a:cubicBezTo>
                  <a:moveTo>
                    <a:pt x="14467" y="10557"/>
                  </a:moveTo>
                  <a:cubicBezTo>
                    <a:pt x="14467" y="14671"/>
                    <a:pt x="13000" y="16685"/>
                    <a:pt x="10009" y="16685"/>
                  </a:cubicBezTo>
                  <a:cubicBezTo>
                    <a:pt x="7047" y="16685"/>
                    <a:pt x="5580" y="14671"/>
                    <a:pt x="5580" y="10557"/>
                  </a:cubicBezTo>
                  <a:cubicBezTo>
                    <a:pt x="5580" y="6444"/>
                    <a:pt x="7018" y="4459"/>
                    <a:pt x="10009" y="4459"/>
                  </a:cubicBezTo>
                  <a:cubicBezTo>
                    <a:pt x="13000" y="4459"/>
                    <a:pt x="14467" y="6473"/>
                    <a:pt x="14467" y="10557"/>
                  </a:cubicBezTo>
                </a:path>
              </a:pathLst>
            </a:custGeom>
            <a:grpFill/>
            <a:ln w="2874" cap="flat">
              <a:noFill/>
              <a:prstDash val="solid"/>
              <a:miter/>
            </a:ln>
          </p:spPr>
          <p:txBody>
            <a:bodyPr rtlCol="0" anchor="ctr"/>
            <a:lstStyle/>
            <a:p>
              <a:endParaRPr lang="en-US"/>
            </a:p>
          </p:txBody>
        </p:sp>
        <p:sp>
          <p:nvSpPr>
            <p:cNvPr id="28" name="Graphic 7">
              <a:extLst>
                <a:ext uri="{FF2B5EF4-FFF2-40B4-BE49-F238E27FC236}">
                  <a16:creationId xmlns:a16="http://schemas.microsoft.com/office/drawing/2014/main" id="{7B38C128-FA15-754F-980D-4FDAC8407473}"/>
                </a:ext>
              </a:extLst>
            </p:cNvPr>
            <p:cNvSpPr/>
            <p:nvPr/>
          </p:nvSpPr>
          <p:spPr>
            <a:xfrm>
              <a:off x="6106037" y="3416284"/>
              <a:ext cx="19212" cy="29255"/>
            </a:xfrm>
            <a:custGeom>
              <a:avLst/>
              <a:gdLst>
                <a:gd name="connsiteX0" fmla="*/ 10325 w 19212"/>
                <a:gd name="connsiteY0" fmla="*/ 8141 h 29255"/>
                <a:gd name="connsiteX1" fmla="*/ 5378 w 19212"/>
                <a:gd name="connsiteY1" fmla="*/ 9694 h 29255"/>
                <a:gd name="connsiteX2" fmla="*/ 5378 w 19212"/>
                <a:gd name="connsiteY2" fmla="*/ 288 h 29255"/>
                <a:gd name="connsiteX3" fmla="*/ 4746 w 19212"/>
                <a:gd name="connsiteY3" fmla="*/ 173 h 29255"/>
                <a:gd name="connsiteX4" fmla="*/ 2675 w 19212"/>
                <a:gd name="connsiteY4" fmla="*/ 0 h 29255"/>
                <a:gd name="connsiteX5" fmla="*/ 633 w 19212"/>
                <a:gd name="connsiteY5" fmla="*/ 173 h 29255"/>
                <a:gd name="connsiteX6" fmla="*/ 0 w 19212"/>
                <a:gd name="connsiteY6" fmla="*/ 288 h 29255"/>
                <a:gd name="connsiteX7" fmla="*/ 0 w 19212"/>
                <a:gd name="connsiteY7" fmla="*/ 28019 h 29255"/>
                <a:gd name="connsiteX8" fmla="*/ 518 w 19212"/>
                <a:gd name="connsiteY8" fmla="*/ 28192 h 29255"/>
                <a:gd name="connsiteX9" fmla="*/ 7277 w 19212"/>
                <a:gd name="connsiteY9" fmla="*/ 29256 h 29255"/>
                <a:gd name="connsiteX10" fmla="*/ 19213 w 19212"/>
                <a:gd name="connsiteY10" fmla="*/ 18238 h 29255"/>
                <a:gd name="connsiteX11" fmla="*/ 10325 w 19212"/>
                <a:gd name="connsiteY11" fmla="*/ 8141 h 29255"/>
                <a:gd name="connsiteX12" fmla="*/ 13662 w 19212"/>
                <a:gd name="connsiteY12" fmla="*/ 18382 h 29255"/>
                <a:gd name="connsiteX13" fmla="*/ 7737 w 19212"/>
                <a:gd name="connsiteY13" fmla="*/ 24653 h 29255"/>
                <a:gd name="connsiteX14" fmla="*/ 5378 w 19212"/>
                <a:gd name="connsiteY14" fmla="*/ 24423 h 29255"/>
                <a:gd name="connsiteX15" fmla="*/ 5378 w 19212"/>
                <a:gd name="connsiteY15" fmla="*/ 17174 h 29255"/>
                <a:gd name="connsiteX16" fmla="*/ 9606 w 19212"/>
                <a:gd name="connsiteY16" fmla="*/ 12744 h 29255"/>
                <a:gd name="connsiteX17" fmla="*/ 13662 w 19212"/>
                <a:gd name="connsiteY17" fmla="*/ 18382 h 29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212" h="29255">
                  <a:moveTo>
                    <a:pt x="10325" y="8141"/>
                  </a:moveTo>
                  <a:cubicBezTo>
                    <a:pt x="8427" y="8141"/>
                    <a:pt x="6673" y="8688"/>
                    <a:pt x="5378" y="9694"/>
                  </a:cubicBezTo>
                  <a:lnTo>
                    <a:pt x="5378" y="288"/>
                  </a:lnTo>
                  <a:lnTo>
                    <a:pt x="4746" y="173"/>
                  </a:lnTo>
                  <a:cubicBezTo>
                    <a:pt x="3969" y="29"/>
                    <a:pt x="3049" y="0"/>
                    <a:pt x="2675" y="0"/>
                  </a:cubicBezTo>
                  <a:cubicBezTo>
                    <a:pt x="2330" y="0"/>
                    <a:pt x="1409" y="29"/>
                    <a:pt x="633" y="173"/>
                  </a:cubicBezTo>
                  <a:lnTo>
                    <a:pt x="0" y="288"/>
                  </a:lnTo>
                  <a:lnTo>
                    <a:pt x="0" y="28019"/>
                  </a:lnTo>
                  <a:lnTo>
                    <a:pt x="518" y="28192"/>
                  </a:lnTo>
                  <a:cubicBezTo>
                    <a:pt x="2013" y="28681"/>
                    <a:pt x="4659" y="29256"/>
                    <a:pt x="7277" y="29256"/>
                  </a:cubicBezTo>
                  <a:cubicBezTo>
                    <a:pt x="14870" y="29256"/>
                    <a:pt x="19213" y="25229"/>
                    <a:pt x="19213" y="18238"/>
                  </a:cubicBezTo>
                  <a:cubicBezTo>
                    <a:pt x="19241" y="11823"/>
                    <a:pt x="15991" y="8141"/>
                    <a:pt x="10325" y="8141"/>
                  </a:cubicBezTo>
                  <a:moveTo>
                    <a:pt x="13662" y="18382"/>
                  </a:moveTo>
                  <a:cubicBezTo>
                    <a:pt x="13662" y="22438"/>
                    <a:pt x="11562" y="24653"/>
                    <a:pt x="7737" y="24653"/>
                  </a:cubicBezTo>
                  <a:cubicBezTo>
                    <a:pt x="6845" y="24653"/>
                    <a:pt x="6040" y="24567"/>
                    <a:pt x="5378" y="24423"/>
                  </a:cubicBezTo>
                  <a:lnTo>
                    <a:pt x="5378" y="17174"/>
                  </a:lnTo>
                  <a:cubicBezTo>
                    <a:pt x="5378" y="13060"/>
                    <a:pt x="8600" y="12744"/>
                    <a:pt x="9606" y="12744"/>
                  </a:cubicBezTo>
                  <a:cubicBezTo>
                    <a:pt x="11476" y="12744"/>
                    <a:pt x="13662" y="13405"/>
                    <a:pt x="13662" y="18382"/>
                  </a:cubicBezTo>
                </a:path>
              </a:pathLst>
            </a:custGeom>
            <a:grpFill/>
            <a:ln w="2874" cap="flat">
              <a:noFill/>
              <a:prstDash val="solid"/>
              <a:miter/>
            </a:ln>
          </p:spPr>
          <p:txBody>
            <a:bodyPr rtlCol="0" anchor="ctr"/>
            <a:lstStyle/>
            <a:p>
              <a:endParaRPr lang="en-US"/>
            </a:p>
          </p:txBody>
        </p:sp>
        <p:sp>
          <p:nvSpPr>
            <p:cNvPr id="29" name="Graphic 7">
              <a:extLst>
                <a:ext uri="{FF2B5EF4-FFF2-40B4-BE49-F238E27FC236}">
                  <a16:creationId xmlns:a16="http://schemas.microsoft.com/office/drawing/2014/main" id="{1BC5AD91-B86E-7C4F-9B41-3807AD281024}"/>
                </a:ext>
              </a:extLst>
            </p:cNvPr>
            <p:cNvSpPr/>
            <p:nvPr/>
          </p:nvSpPr>
          <p:spPr>
            <a:xfrm>
              <a:off x="6128384" y="3424426"/>
              <a:ext cx="19212" cy="21085"/>
            </a:xfrm>
            <a:custGeom>
              <a:avLst/>
              <a:gdLst>
                <a:gd name="connsiteX0" fmla="*/ 10124 w 19212"/>
                <a:gd name="connsiteY0" fmla="*/ 0 h 21085"/>
                <a:gd name="connsiteX1" fmla="*/ 0 w 19212"/>
                <a:gd name="connsiteY1" fmla="*/ 10672 h 21085"/>
                <a:gd name="connsiteX2" fmla="*/ 11015 w 19212"/>
                <a:gd name="connsiteY2" fmla="*/ 21086 h 21085"/>
                <a:gd name="connsiteX3" fmla="*/ 17487 w 19212"/>
                <a:gd name="connsiteY3" fmla="*/ 19993 h 21085"/>
                <a:gd name="connsiteX4" fmla="*/ 17976 w 19212"/>
                <a:gd name="connsiteY4" fmla="*/ 19792 h 21085"/>
                <a:gd name="connsiteX5" fmla="*/ 17947 w 19212"/>
                <a:gd name="connsiteY5" fmla="*/ 19274 h 21085"/>
                <a:gd name="connsiteX6" fmla="*/ 17113 w 19212"/>
                <a:gd name="connsiteY6" fmla="*/ 16052 h 21085"/>
                <a:gd name="connsiteX7" fmla="*/ 16796 w 19212"/>
                <a:gd name="connsiteY7" fmla="*/ 15505 h 21085"/>
                <a:gd name="connsiteX8" fmla="*/ 16193 w 19212"/>
                <a:gd name="connsiteY8" fmla="*/ 15735 h 21085"/>
                <a:gd name="connsiteX9" fmla="*/ 11246 w 19212"/>
                <a:gd name="connsiteY9" fmla="*/ 16598 h 21085"/>
                <a:gd name="connsiteX10" fmla="*/ 5637 w 19212"/>
                <a:gd name="connsiteY10" fmla="*/ 12197 h 21085"/>
                <a:gd name="connsiteX11" fmla="*/ 19040 w 19212"/>
                <a:gd name="connsiteY11" fmla="*/ 12197 h 21085"/>
                <a:gd name="connsiteX12" fmla="*/ 19126 w 19212"/>
                <a:gd name="connsiteY12" fmla="*/ 11075 h 21085"/>
                <a:gd name="connsiteX13" fmla="*/ 19212 w 19212"/>
                <a:gd name="connsiteY13" fmla="*/ 9378 h 21085"/>
                <a:gd name="connsiteX14" fmla="*/ 10124 w 19212"/>
                <a:gd name="connsiteY14" fmla="*/ 0 h 21085"/>
                <a:gd name="connsiteX15" fmla="*/ 10009 w 19212"/>
                <a:gd name="connsiteY15" fmla="*/ 4401 h 21085"/>
                <a:gd name="connsiteX16" fmla="*/ 13834 w 19212"/>
                <a:gd name="connsiteY16" fmla="*/ 7997 h 21085"/>
                <a:gd name="connsiteX17" fmla="*/ 5752 w 19212"/>
                <a:gd name="connsiteY17" fmla="*/ 7997 h 21085"/>
                <a:gd name="connsiteX18" fmla="*/ 10009 w 19212"/>
                <a:gd name="connsiteY18" fmla="*/ 4401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212" h="21085">
                  <a:moveTo>
                    <a:pt x="10124" y="0"/>
                  </a:moveTo>
                  <a:cubicBezTo>
                    <a:pt x="3883" y="0"/>
                    <a:pt x="0" y="4085"/>
                    <a:pt x="0" y="10672"/>
                  </a:cubicBezTo>
                  <a:cubicBezTo>
                    <a:pt x="0" y="17404"/>
                    <a:pt x="3911" y="21086"/>
                    <a:pt x="11015" y="21086"/>
                  </a:cubicBezTo>
                  <a:cubicBezTo>
                    <a:pt x="13604" y="21086"/>
                    <a:pt x="15703" y="20741"/>
                    <a:pt x="17487" y="19993"/>
                  </a:cubicBezTo>
                  <a:lnTo>
                    <a:pt x="17976" y="19792"/>
                  </a:lnTo>
                  <a:lnTo>
                    <a:pt x="17947" y="19274"/>
                  </a:lnTo>
                  <a:cubicBezTo>
                    <a:pt x="17889" y="18094"/>
                    <a:pt x="17573" y="16857"/>
                    <a:pt x="17113" y="16052"/>
                  </a:cubicBezTo>
                  <a:lnTo>
                    <a:pt x="16796" y="15505"/>
                  </a:lnTo>
                  <a:lnTo>
                    <a:pt x="16193" y="15735"/>
                  </a:lnTo>
                  <a:cubicBezTo>
                    <a:pt x="14668" y="16311"/>
                    <a:pt x="13000" y="16598"/>
                    <a:pt x="11246" y="16598"/>
                  </a:cubicBezTo>
                  <a:cubicBezTo>
                    <a:pt x="7708" y="16598"/>
                    <a:pt x="5982" y="15246"/>
                    <a:pt x="5637" y="12197"/>
                  </a:cubicBezTo>
                  <a:lnTo>
                    <a:pt x="19040" y="12197"/>
                  </a:lnTo>
                  <a:lnTo>
                    <a:pt x="19126" y="11075"/>
                  </a:lnTo>
                  <a:cubicBezTo>
                    <a:pt x="19155" y="10586"/>
                    <a:pt x="19212" y="9953"/>
                    <a:pt x="19212" y="9378"/>
                  </a:cubicBezTo>
                  <a:cubicBezTo>
                    <a:pt x="19212" y="3682"/>
                    <a:pt x="15646" y="0"/>
                    <a:pt x="10124" y="0"/>
                  </a:cubicBezTo>
                  <a:moveTo>
                    <a:pt x="10009" y="4401"/>
                  </a:moveTo>
                  <a:cubicBezTo>
                    <a:pt x="12971" y="4401"/>
                    <a:pt x="13690" y="6703"/>
                    <a:pt x="13834" y="7997"/>
                  </a:cubicBezTo>
                  <a:lnTo>
                    <a:pt x="5752" y="7997"/>
                  </a:lnTo>
                  <a:cubicBezTo>
                    <a:pt x="6270" y="5581"/>
                    <a:pt x="7651" y="4401"/>
                    <a:pt x="10009" y="4401"/>
                  </a:cubicBezTo>
                </a:path>
              </a:pathLst>
            </a:custGeom>
            <a:grpFill/>
            <a:ln w="2874" cap="flat">
              <a:noFill/>
              <a:prstDash val="solid"/>
              <a:miter/>
            </a:ln>
          </p:spPr>
          <p:txBody>
            <a:bodyPr rtlCol="0" anchor="ctr"/>
            <a:lstStyle/>
            <a:p>
              <a:endParaRPr lang="en-US"/>
            </a:p>
          </p:txBody>
        </p:sp>
        <p:sp>
          <p:nvSpPr>
            <p:cNvPr id="30" name="Graphic 7">
              <a:extLst>
                <a:ext uri="{FF2B5EF4-FFF2-40B4-BE49-F238E27FC236}">
                  <a16:creationId xmlns:a16="http://schemas.microsoft.com/office/drawing/2014/main" id="{CAF372C2-2F37-454B-BF7F-6E88733A73BD}"/>
                </a:ext>
              </a:extLst>
            </p:cNvPr>
            <p:cNvSpPr/>
            <p:nvPr/>
          </p:nvSpPr>
          <p:spPr>
            <a:xfrm>
              <a:off x="6151307" y="3424684"/>
              <a:ext cx="12051" cy="20539"/>
            </a:xfrm>
            <a:custGeom>
              <a:avLst/>
              <a:gdLst>
                <a:gd name="connsiteX0" fmla="*/ 11735 w 12051"/>
                <a:gd name="connsiteY0" fmla="*/ 201 h 20539"/>
                <a:gd name="connsiteX1" fmla="*/ 11217 w 12051"/>
                <a:gd name="connsiteY1" fmla="*/ 144 h 20539"/>
                <a:gd name="connsiteX2" fmla="*/ 9923 w 12051"/>
                <a:gd name="connsiteY2" fmla="*/ 58 h 20539"/>
                <a:gd name="connsiteX3" fmla="*/ 4947 w 12051"/>
                <a:gd name="connsiteY3" fmla="*/ 1985 h 20539"/>
                <a:gd name="connsiteX4" fmla="*/ 4746 w 12051"/>
                <a:gd name="connsiteY4" fmla="*/ 777 h 20539"/>
                <a:gd name="connsiteX5" fmla="*/ 4659 w 12051"/>
                <a:gd name="connsiteY5" fmla="*/ 288 h 20539"/>
                <a:gd name="connsiteX6" fmla="*/ 4171 w 12051"/>
                <a:gd name="connsiteY6" fmla="*/ 173 h 20539"/>
                <a:gd name="connsiteX7" fmla="*/ 2387 w 12051"/>
                <a:gd name="connsiteY7" fmla="*/ 0 h 20539"/>
                <a:gd name="connsiteX8" fmla="*/ 633 w 12051"/>
                <a:gd name="connsiteY8" fmla="*/ 173 h 20539"/>
                <a:gd name="connsiteX9" fmla="*/ 0 w 12051"/>
                <a:gd name="connsiteY9" fmla="*/ 288 h 20539"/>
                <a:gd name="connsiteX10" fmla="*/ 0 w 12051"/>
                <a:gd name="connsiteY10" fmla="*/ 20281 h 20539"/>
                <a:gd name="connsiteX11" fmla="*/ 633 w 12051"/>
                <a:gd name="connsiteY11" fmla="*/ 20396 h 20539"/>
                <a:gd name="connsiteX12" fmla="*/ 2704 w 12051"/>
                <a:gd name="connsiteY12" fmla="*/ 20540 h 20539"/>
                <a:gd name="connsiteX13" fmla="*/ 4746 w 12051"/>
                <a:gd name="connsiteY13" fmla="*/ 20367 h 20539"/>
                <a:gd name="connsiteX14" fmla="*/ 5378 w 12051"/>
                <a:gd name="connsiteY14" fmla="*/ 20252 h 20539"/>
                <a:gd name="connsiteX15" fmla="*/ 5378 w 12051"/>
                <a:gd name="connsiteY15" fmla="*/ 10327 h 20539"/>
                <a:gd name="connsiteX16" fmla="*/ 9951 w 12051"/>
                <a:gd name="connsiteY16" fmla="*/ 4861 h 20539"/>
                <a:gd name="connsiteX17" fmla="*/ 10354 w 12051"/>
                <a:gd name="connsiteY17" fmla="*/ 4861 h 20539"/>
                <a:gd name="connsiteX18" fmla="*/ 10929 w 12051"/>
                <a:gd name="connsiteY18" fmla="*/ 4919 h 20539"/>
                <a:gd name="connsiteX19" fmla="*/ 11706 w 12051"/>
                <a:gd name="connsiteY19" fmla="*/ 5121 h 20539"/>
                <a:gd name="connsiteX20" fmla="*/ 11850 w 12051"/>
                <a:gd name="connsiteY20" fmla="*/ 4344 h 20539"/>
                <a:gd name="connsiteX21" fmla="*/ 12051 w 12051"/>
                <a:gd name="connsiteY21" fmla="*/ 2359 h 20539"/>
                <a:gd name="connsiteX22" fmla="*/ 11878 w 12051"/>
                <a:gd name="connsiteY22" fmla="*/ 719 h 20539"/>
                <a:gd name="connsiteX23" fmla="*/ 11735 w 12051"/>
                <a:gd name="connsiteY23" fmla="*/ 201 h 2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51" h="20539">
                  <a:moveTo>
                    <a:pt x="11735" y="201"/>
                  </a:moveTo>
                  <a:lnTo>
                    <a:pt x="11217" y="144"/>
                  </a:lnTo>
                  <a:cubicBezTo>
                    <a:pt x="10901" y="115"/>
                    <a:pt x="10383" y="58"/>
                    <a:pt x="9923" y="58"/>
                  </a:cubicBezTo>
                  <a:cubicBezTo>
                    <a:pt x="7967" y="58"/>
                    <a:pt x="6299" y="690"/>
                    <a:pt x="4947" y="1985"/>
                  </a:cubicBezTo>
                  <a:cubicBezTo>
                    <a:pt x="4890" y="1496"/>
                    <a:pt x="4803" y="1064"/>
                    <a:pt x="4746" y="777"/>
                  </a:cubicBezTo>
                  <a:lnTo>
                    <a:pt x="4659" y="288"/>
                  </a:lnTo>
                  <a:lnTo>
                    <a:pt x="4171" y="173"/>
                  </a:lnTo>
                  <a:cubicBezTo>
                    <a:pt x="3710" y="58"/>
                    <a:pt x="3106" y="0"/>
                    <a:pt x="2387" y="0"/>
                  </a:cubicBezTo>
                  <a:cubicBezTo>
                    <a:pt x="1726" y="0"/>
                    <a:pt x="1208" y="58"/>
                    <a:pt x="633" y="173"/>
                  </a:cubicBezTo>
                  <a:lnTo>
                    <a:pt x="0" y="288"/>
                  </a:lnTo>
                  <a:lnTo>
                    <a:pt x="0" y="20281"/>
                  </a:lnTo>
                  <a:lnTo>
                    <a:pt x="633" y="20396"/>
                  </a:lnTo>
                  <a:cubicBezTo>
                    <a:pt x="1409" y="20540"/>
                    <a:pt x="2272" y="20540"/>
                    <a:pt x="2704" y="20540"/>
                  </a:cubicBezTo>
                  <a:cubicBezTo>
                    <a:pt x="3164" y="20540"/>
                    <a:pt x="4027" y="20511"/>
                    <a:pt x="4746" y="20367"/>
                  </a:cubicBezTo>
                  <a:lnTo>
                    <a:pt x="5378" y="20252"/>
                  </a:lnTo>
                  <a:lnTo>
                    <a:pt x="5378" y="10327"/>
                  </a:lnTo>
                  <a:cubicBezTo>
                    <a:pt x="5378" y="6588"/>
                    <a:pt x="6845" y="4861"/>
                    <a:pt x="9951" y="4861"/>
                  </a:cubicBezTo>
                  <a:lnTo>
                    <a:pt x="10354" y="4861"/>
                  </a:lnTo>
                  <a:cubicBezTo>
                    <a:pt x="10440" y="4861"/>
                    <a:pt x="10699" y="4861"/>
                    <a:pt x="10929" y="4919"/>
                  </a:cubicBezTo>
                  <a:lnTo>
                    <a:pt x="11706" y="5121"/>
                  </a:lnTo>
                  <a:lnTo>
                    <a:pt x="11850" y="4344"/>
                  </a:lnTo>
                  <a:cubicBezTo>
                    <a:pt x="11994" y="3682"/>
                    <a:pt x="12051" y="2963"/>
                    <a:pt x="12051" y="2359"/>
                  </a:cubicBezTo>
                  <a:cubicBezTo>
                    <a:pt x="12051" y="1697"/>
                    <a:pt x="11994" y="1180"/>
                    <a:pt x="11878" y="719"/>
                  </a:cubicBezTo>
                  <a:lnTo>
                    <a:pt x="11735" y="201"/>
                  </a:lnTo>
                  <a:close/>
                </a:path>
              </a:pathLst>
            </a:custGeom>
            <a:grpFill/>
            <a:ln w="2874" cap="flat">
              <a:noFill/>
              <a:prstDash val="solid"/>
              <a:miter/>
            </a:ln>
          </p:spPr>
          <p:txBody>
            <a:bodyPr rtlCol="0" anchor="ctr"/>
            <a:lstStyle/>
            <a:p>
              <a:endParaRPr lang="en-US"/>
            </a:p>
          </p:txBody>
        </p:sp>
        <p:sp>
          <p:nvSpPr>
            <p:cNvPr id="31" name="Graphic 7">
              <a:extLst>
                <a:ext uri="{FF2B5EF4-FFF2-40B4-BE49-F238E27FC236}">
                  <a16:creationId xmlns:a16="http://schemas.microsoft.com/office/drawing/2014/main" id="{77B54998-26A4-B24C-9C3C-B8F018D0C918}"/>
                </a:ext>
              </a:extLst>
            </p:cNvPr>
            <p:cNvSpPr/>
            <p:nvPr/>
          </p:nvSpPr>
          <p:spPr>
            <a:xfrm>
              <a:off x="6175610" y="3424454"/>
              <a:ext cx="16738" cy="21114"/>
            </a:xfrm>
            <a:custGeom>
              <a:avLst/>
              <a:gdLst>
                <a:gd name="connsiteX0" fmla="*/ 15819 w 16738"/>
                <a:gd name="connsiteY0" fmla="*/ 16225 h 21114"/>
                <a:gd name="connsiteX1" fmla="*/ 15502 w 16738"/>
                <a:gd name="connsiteY1" fmla="*/ 15707 h 21114"/>
                <a:gd name="connsiteX2" fmla="*/ 14927 w 16738"/>
                <a:gd name="connsiteY2" fmla="*/ 15908 h 21114"/>
                <a:gd name="connsiteX3" fmla="*/ 11044 w 16738"/>
                <a:gd name="connsiteY3" fmla="*/ 16512 h 21114"/>
                <a:gd name="connsiteX4" fmla="*/ 5579 w 16738"/>
                <a:gd name="connsiteY4" fmla="*/ 10528 h 21114"/>
                <a:gd name="connsiteX5" fmla="*/ 10728 w 16738"/>
                <a:gd name="connsiteY5" fmla="*/ 4516 h 21114"/>
                <a:gd name="connsiteX6" fmla="*/ 14812 w 16738"/>
                <a:gd name="connsiteY6" fmla="*/ 5091 h 21114"/>
                <a:gd name="connsiteX7" fmla="*/ 15416 w 16738"/>
                <a:gd name="connsiteY7" fmla="*/ 5293 h 21114"/>
                <a:gd name="connsiteX8" fmla="*/ 15703 w 16738"/>
                <a:gd name="connsiteY8" fmla="*/ 4718 h 21114"/>
                <a:gd name="connsiteX9" fmla="*/ 16451 w 16738"/>
                <a:gd name="connsiteY9" fmla="*/ 1496 h 21114"/>
                <a:gd name="connsiteX10" fmla="*/ 16451 w 16738"/>
                <a:gd name="connsiteY10" fmla="*/ 978 h 21114"/>
                <a:gd name="connsiteX11" fmla="*/ 15962 w 16738"/>
                <a:gd name="connsiteY11" fmla="*/ 805 h 21114"/>
                <a:gd name="connsiteX12" fmla="*/ 10469 w 16738"/>
                <a:gd name="connsiteY12" fmla="*/ 0 h 21114"/>
                <a:gd name="connsiteX13" fmla="*/ 0 w 16738"/>
                <a:gd name="connsiteY13" fmla="*/ 10586 h 21114"/>
                <a:gd name="connsiteX14" fmla="*/ 10728 w 16738"/>
                <a:gd name="connsiteY14" fmla="*/ 21115 h 21114"/>
                <a:gd name="connsiteX15" fmla="*/ 16221 w 16738"/>
                <a:gd name="connsiteY15" fmla="*/ 20223 h 21114"/>
                <a:gd name="connsiteX16" fmla="*/ 16739 w 16738"/>
                <a:gd name="connsiteY16" fmla="*/ 20022 h 21114"/>
                <a:gd name="connsiteX17" fmla="*/ 16710 w 16738"/>
                <a:gd name="connsiteY17" fmla="*/ 19475 h 21114"/>
                <a:gd name="connsiteX18" fmla="*/ 15819 w 16738"/>
                <a:gd name="connsiteY18" fmla="*/ 16225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738" h="21114">
                  <a:moveTo>
                    <a:pt x="15819" y="16225"/>
                  </a:moveTo>
                  <a:lnTo>
                    <a:pt x="15502" y="15707"/>
                  </a:lnTo>
                  <a:lnTo>
                    <a:pt x="14927" y="15908"/>
                  </a:lnTo>
                  <a:cubicBezTo>
                    <a:pt x="13690" y="16339"/>
                    <a:pt x="12540" y="16512"/>
                    <a:pt x="11044" y="16512"/>
                  </a:cubicBezTo>
                  <a:cubicBezTo>
                    <a:pt x="7363" y="16512"/>
                    <a:pt x="5579" y="14556"/>
                    <a:pt x="5579" y="10528"/>
                  </a:cubicBezTo>
                  <a:cubicBezTo>
                    <a:pt x="5579" y="7767"/>
                    <a:pt x="6471" y="4516"/>
                    <a:pt x="10728" y="4516"/>
                  </a:cubicBezTo>
                  <a:cubicBezTo>
                    <a:pt x="12223" y="4516"/>
                    <a:pt x="13575" y="4718"/>
                    <a:pt x="14812" y="5091"/>
                  </a:cubicBezTo>
                  <a:lnTo>
                    <a:pt x="15416" y="5293"/>
                  </a:lnTo>
                  <a:lnTo>
                    <a:pt x="15703" y="4718"/>
                  </a:lnTo>
                  <a:cubicBezTo>
                    <a:pt x="16221" y="3711"/>
                    <a:pt x="16451" y="2359"/>
                    <a:pt x="16451" y="1496"/>
                  </a:cubicBezTo>
                  <a:lnTo>
                    <a:pt x="16451" y="978"/>
                  </a:lnTo>
                  <a:lnTo>
                    <a:pt x="15962" y="805"/>
                  </a:lnTo>
                  <a:cubicBezTo>
                    <a:pt x="14409" y="230"/>
                    <a:pt x="12770" y="0"/>
                    <a:pt x="10469" y="0"/>
                  </a:cubicBezTo>
                  <a:cubicBezTo>
                    <a:pt x="4113" y="0"/>
                    <a:pt x="0" y="4142"/>
                    <a:pt x="0" y="10586"/>
                  </a:cubicBezTo>
                  <a:cubicBezTo>
                    <a:pt x="0" y="17289"/>
                    <a:pt x="3911" y="21115"/>
                    <a:pt x="10728" y="21115"/>
                  </a:cubicBezTo>
                  <a:cubicBezTo>
                    <a:pt x="12741" y="21115"/>
                    <a:pt x="14582" y="20827"/>
                    <a:pt x="16221" y="20223"/>
                  </a:cubicBezTo>
                  <a:lnTo>
                    <a:pt x="16739" y="20022"/>
                  </a:lnTo>
                  <a:lnTo>
                    <a:pt x="16710" y="19475"/>
                  </a:lnTo>
                  <a:cubicBezTo>
                    <a:pt x="16681" y="18324"/>
                    <a:pt x="16336" y="17087"/>
                    <a:pt x="15819" y="16225"/>
                  </a:cubicBezTo>
                </a:path>
              </a:pathLst>
            </a:custGeom>
            <a:grpFill/>
            <a:ln w="2874" cap="flat">
              <a:noFill/>
              <a:prstDash val="solid"/>
              <a:miter/>
            </a:ln>
          </p:spPr>
          <p:txBody>
            <a:bodyPr rtlCol="0" anchor="ctr"/>
            <a:lstStyle/>
            <a:p>
              <a:endParaRPr lang="en-US"/>
            </a:p>
          </p:txBody>
        </p:sp>
        <p:sp>
          <p:nvSpPr>
            <p:cNvPr id="32" name="Graphic 7">
              <a:extLst>
                <a:ext uri="{FF2B5EF4-FFF2-40B4-BE49-F238E27FC236}">
                  <a16:creationId xmlns:a16="http://schemas.microsoft.com/office/drawing/2014/main" id="{27D4F22D-1E4F-D743-8BB1-DC6D44E596BA}"/>
                </a:ext>
              </a:extLst>
            </p:cNvPr>
            <p:cNvSpPr/>
            <p:nvPr/>
          </p:nvSpPr>
          <p:spPr>
            <a:xfrm>
              <a:off x="6194592" y="3424426"/>
              <a:ext cx="16997" cy="21085"/>
            </a:xfrm>
            <a:custGeom>
              <a:avLst/>
              <a:gdLst>
                <a:gd name="connsiteX0" fmla="*/ 8312 w 16997"/>
                <a:gd name="connsiteY0" fmla="*/ 0 h 21085"/>
                <a:gd name="connsiteX1" fmla="*/ 2128 w 16997"/>
                <a:gd name="connsiteY1" fmla="*/ 863 h 21085"/>
                <a:gd name="connsiteX2" fmla="*/ 1582 w 16997"/>
                <a:gd name="connsiteY2" fmla="*/ 1036 h 21085"/>
                <a:gd name="connsiteX3" fmla="*/ 1582 w 16997"/>
                <a:gd name="connsiteY3" fmla="*/ 1582 h 21085"/>
                <a:gd name="connsiteX4" fmla="*/ 2445 w 16997"/>
                <a:gd name="connsiteY4" fmla="*/ 4861 h 21085"/>
                <a:gd name="connsiteX5" fmla="*/ 2761 w 16997"/>
                <a:gd name="connsiteY5" fmla="*/ 5351 h 21085"/>
                <a:gd name="connsiteX6" fmla="*/ 3308 w 16997"/>
                <a:gd name="connsiteY6" fmla="*/ 5178 h 21085"/>
                <a:gd name="connsiteX7" fmla="*/ 7938 w 16997"/>
                <a:gd name="connsiteY7" fmla="*/ 4487 h 21085"/>
                <a:gd name="connsiteX8" fmla="*/ 11706 w 16997"/>
                <a:gd name="connsiteY8" fmla="*/ 7393 h 21085"/>
                <a:gd name="connsiteX9" fmla="*/ 9117 w 16997"/>
                <a:gd name="connsiteY9" fmla="*/ 7307 h 21085"/>
                <a:gd name="connsiteX10" fmla="*/ 0 w 16997"/>
                <a:gd name="connsiteY10" fmla="*/ 14355 h 21085"/>
                <a:gd name="connsiteX11" fmla="*/ 9002 w 16997"/>
                <a:gd name="connsiteY11" fmla="*/ 21086 h 21085"/>
                <a:gd name="connsiteX12" fmla="*/ 16394 w 16997"/>
                <a:gd name="connsiteY12" fmla="*/ 20166 h 21085"/>
                <a:gd name="connsiteX13" fmla="*/ 16998 w 16997"/>
                <a:gd name="connsiteY13" fmla="*/ 20022 h 21085"/>
                <a:gd name="connsiteX14" fmla="*/ 16998 w 16997"/>
                <a:gd name="connsiteY14" fmla="*/ 7681 h 21085"/>
                <a:gd name="connsiteX15" fmla="*/ 8312 w 16997"/>
                <a:gd name="connsiteY15" fmla="*/ 0 h 21085"/>
                <a:gd name="connsiteX16" fmla="*/ 11677 w 16997"/>
                <a:gd name="connsiteY16" fmla="*/ 11794 h 21085"/>
                <a:gd name="connsiteX17" fmla="*/ 11677 w 16997"/>
                <a:gd name="connsiteY17" fmla="*/ 16455 h 21085"/>
                <a:gd name="connsiteX18" fmla="*/ 8916 w 16997"/>
                <a:gd name="connsiteY18" fmla="*/ 16685 h 21085"/>
                <a:gd name="connsiteX19" fmla="*/ 5321 w 16997"/>
                <a:gd name="connsiteY19" fmla="*/ 14297 h 21085"/>
                <a:gd name="connsiteX20" fmla="*/ 9462 w 16997"/>
                <a:gd name="connsiteY20" fmla="*/ 11650 h 21085"/>
                <a:gd name="connsiteX21" fmla="*/ 11677 w 16997"/>
                <a:gd name="connsiteY21" fmla="*/ 11794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997" h="21085">
                  <a:moveTo>
                    <a:pt x="8312" y="0"/>
                  </a:moveTo>
                  <a:cubicBezTo>
                    <a:pt x="6184" y="0"/>
                    <a:pt x="3854" y="316"/>
                    <a:pt x="2128" y="863"/>
                  </a:cubicBezTo>
                  <a:lnTo>
                    <a:pt x="1582" y="1036"/>
                  </a:lnTo>
                  <a:lnTo>
                    <a:pt x="1582" y="1582"/>
                  </a:lnTo>
                  <a:cubicBezTo>
                    <a:pt x="1582" y="2877"/>
                    <a:pt x="1870" y="3941"/>
                    <a:pt x="2445" y="4861"/>
                  </a:cubicBezTo>
                  <a:lnTo>
                    <a:pt x="2761" y="5351"/>
                  </a:lnTo>
                  <a:lnTo>
                    <a:pt x="3308" y="5178"/>
                  </a:lnTo>
                  <a:cubicBezTo>
                    <a:pt x="4976" y="4689"/>
                    <a:pt x="6385" y="4487"/>
                    <a:pt x="7938" y="4487"/>
                  </a:cubicBezTo>
                  <a:cubicBezTo>
                    <a:pt x="10987" y="4487"/>
                    <a:pt x="11648" y="5609"/>
                    <a:pt x="11706" y="7393"/>
                  </a:cubicBezTo>
                  <a:cubicBezTo>
                    <a:pt x="10987" y="7335"/>
                    <a:pt x="10153" y="7307"/>
                    <a:pt x="9117" y="7307"/>
                  </a:cubicBezTo>
                  <a:cubicBezTo>
                    <a:pt x="3595" y="7307"/>
                    <a:pt x="0" y="10068"/>
                    <a:pt x="0" y="14355"/>
                  </a:cubicBezTo>
                  <a:cubicBezTo>
                    <a:pt x="0" y="19935"/>
                    <a:pt x="4889" y="21086"/>
                    <a:pt x="9002" y="21086"/>
                  </a:cubicBezTo>
                  <a:cubicBezTo>
                    <a:pt x="11102" y="21086"/>
                    <a:pt x="13604" y="20770"/>
                    <a:pt x="16394" y="20166"/>
                  </a:cubicBezTo>
                  <a:lnTo>
                    <a:pt x="16998" y="20022"/>
                  </a:lnTo>
                  <a:lnTo>
                    <a:pt x="16998" y="7681"/>
                  </a:lnTo>
                  <a:cubicBezTo>
                    <a:pt x="16969" y="2589"/>
                    <a:pt x="14035" y="0"/>
                    <a:pt x="8312" y="0"/>
                  </a:cubicBezTo>
                  <a:moveTo>
                    <a:pt x="11677" y="11794"/>
                  </a:moveTo>
                  <a:lnTo>
                    <a:pt x="11677" y="16455"/>
                  </a:lnTo>
                  <a:cubicBezTo>
                    <a:pt x="10900" y="16598"/>
                    <a:pt x="9922" y="16685"/>
                    <a:pt x="8916" y="16685"/>
                  </a:cubicBezTo>
                  <a:cubicBezTo>
                    <a:pt x="6299" y="16685"/>
                    <a:pt x="5321" y="16052"/>
                    <a:pt x="5321" y="14297"/>
                  </a:cubicBezTo>
                  <a:cubicBezTo>
                    <a:pt x="5321" y="13175"/>
                    <a:pt x="5752" y="11650"/>
                    <a:pt x="9462" y="11650"/>
                  </a:cubicBezTo>
                  <a:cubicBezTo>
                    <a:pt x="10066" y="11650"/>
                    <a:pt x="10987" y="11708"/>
                    <a:pt x="11677" y="11794"/>
                  </a:cubicBezTo>
                </a:path>
              </a:pathLst>
            </a:custGeom>
            <a:grpFill/>
            <a:ln w="2874" cap="flat">
              <a:noFill/>
              <a:prstDash val="solid"/>
              <a:miter/>
            </a:ln>
          </p:spPr>
          <p:txBody>
            <a:bodyPr rtlCol="0" anchor="ctr"/>
            <a:lstStyle/>
            <a:p>
              <a:endParaRPr lang="en-US"/>
            </a:p>
          </p:txBody>
        </p:sp>
        <p:sp>
          <p:nvSpPr>
            <p:cNvPr id="33" name="Graphic 7">
              <a:extLst>
                <a:ext uri="{FF2B5EF4-FFF2-40B4-BE49-F238E27FC236}">
                  <a16:creationId xmlns:a16="http://schemas.microsoft.com/office/drawing/2014/main" id="{347FFEA3-6878-8D46-8C81-7C2DB3764B2D}"/>
                </a:ext>
              </a:extLst>
            </p:cNvPr>
            <p:cNvSpPr/>
            <p:nvPr/>
          </p:nvSpPr>
          <p:spPr>
            <a:xfrm>
              <a:off x="6166579" y="3424224"/>
              <a:ext cx="5320" cy="21172"/>
            </a:xfrm>
            <a:custGeom>
              <a:avLst/>
              <a:gdLst>
                <a:gd name="connsiteX0" fmla="*/ 4688 w 5320"/>
                <a:gd name="connsiteY0" fmla="*/ 144 h 21172"/>
                <a:gd name="connsiteX1" fmla="*/ 2675 w 5320"/>
                <a:gd name="connsiteY1" fmla="*/ 0 h 21172"/>
                <a:gd name="connsiteX2" fmla="*/ 633 w 5320"/>
                <a:gd name="connsiteY2" fmla="*/ 144 h 21172"/>
                <a:gd name="connsiteX3" fmla="*/ 0 w 5320"/>
                <a:gd name="connsiteY3" fmla="*/ 259 h 21172"/>
                <a:gd name="connsiteX4" fmla="*/ 0 w 5320"/>
                <a:gd name="connsiteY4" fmla="*/ 20885 h 21172"/>
                <a:gd name="connsiteX5" fmla="*/ 633 w 5320"/>
                <a:gd name="connsiteY5" fmla="*/ 21000 h 21172"/>
                <a:gd name="connsiteX6" fmla="*/ 2646 w 5320"/>
                <a:gd name="connsiteY6" fmla="*/ 21172 h 21172"/>
                <a:gd name="connsiteX7" fmla="*/ 4688 w 5320"/>
                <a:gd name="connsiteY7" fmla="*/ 21000 h 21172"/>
                <a:gd name="connsiteX8" fmla="*/ 5321 w 5320"/>
                <a:gd name="connsiteY8" fmla="*/ 20885 h 21172"/>
                <a:gd name="connsiteX9" fmla="*/ 5321 w 5320"/>
                <a:gd name="connsiteY9" fmla="*/ 259 h 21172"/>
                <a:gd name="connsiteX10" fmla="*/ 4688 w 5320"/>
                <a:gd name="connsiteY10" fmla="*/ 144 h 21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20" h="21172">
                  <a:moveTo>
                    <a:pt x="4688" y="144"/>
                  </a:moveTo>
                  <a:cubicBezTo>
                    <a:pt x="4055" y="29"/>
                    <a:pt x="3250" y="0"/>
                    <a:pt x="2675" y="0"/>
                  </a:cubicBezTo>
                  <a:cubicBezTo>
                    <a:pt x="2215" y="0"/>
                    <a:pt x="1352" y="29"/>
                    <a:pt x="633" y="144"/>
                  </a:cubicBezTo>
                  <a:lnTo>
                    <a:pt x="0" y="259"/>
                  </a:lnTo>
                  <a:lnTo>
                    <a:pt x="0" y="20885"/>
                  </a:lnTo>
                  <a:lnTo>
                    <a:pt x="633" y="21000"/>
                  </a:lnTo>
                  <a:cubicBezTo>
                    <a:pt x="1265" y="21115"/>
                    <a:pt x="2071" y="21172"/>
                    <a:pt x="2646" y="21172"/>
                  </a:cubicBezTo>
                  <a:cubicBezTo>
                    <a:pt x="3106" y="21172"/>
                    <a:pt x="3969" y="21144"/>
                    <a:pt x="4688" y="21000"/>
                  </a:cubicBezTo>
                  <a:lnTo>
                    <a:pt x="5321" y="20885"/>
                  </a:lnTo>
                  <a:lnTo>
                    <a:pt x="5321" y="259"/>
                  </a:lnTo>
                  <a:lnTo>
                    <a:pt x="4688" y="144"/>
                  </a:lnTo>
                  <a:close/>
                </a:path>
              </a:pathLst>
            </a:custGeom>
            <a:grpFill/>
            <a:ln w="2874" cap="flat">
              <a:noFill/>
              <a:prstDash val="solid"/>
              <a:miter/>
            </a:ln>
          </p:spPr>
          <p:txBody>
            <a:bodyPr rtlCol="0" anchor="ctr"/>
            <a:lstStyle/>
            <a:p>
              <a:endParaRPr lang="en-US"/>
            </a:p>
          </p:txBody>
        </p:sp>
        <p:sp>
          <p:nvSpPr>
            <p:cNvPr id="34" name="Graphic 7">
              <a:extLst>
                <a:ext uri="{FF2B5EF4-FFF2-40B4-BE49-F238E27FC236}">
                  <a16:creationId xmlns:a16="http://schemas.microsoft.com/office/drawing/2014/main" id="{ADAD1CCA-14BA-834A-8725-6DE52C0A5E45}"/>
                </a:ext>
              </a:extLst>
            </p:cNvPr>
            <p:cNvSpPr/>
            <p:nvPr/>
          </p:nvSpPr>
          <p:spPr>
            <a:xfrm>
              <a:off x="6166234"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35" name="Graphic 7">
              <a:extLst>
                <a:ext uri="{FF2B5EF4-FFF2-40B4-BE49-F238E27FC236}">
                  <a16:creationId xmlns:a16="http://schemas.microsoft.com/office/drawing/2014/main" id="{A11D36F4-22BF-0F4C-93D4-22DCEF5BD1F8}"/>
                </a:ext>
              </a:extLst>
            </p:cNvPr>
            <p:cNvSpPr/>
            <p:nvPr/>
          </p:nvSpPr>
          <p:spPr>
            <a:xfrm>
              <a:off x="6095222" y="3424224"/>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6"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36" name="Graphic 7">
              <a:extLst>
                <a:ext uri="{FF2B5EF4-FFF2-40B4-BE49-F238E27FC236}">
                  <a16:creationId xmlns:a16="http://schemas.microsoft.com/office/drawing/2014/main" id="{063DAC26-6396-674F-BA17-8CD8C532CBE2}"/>
                </a:ext>
              </a:extLst>
            </p:cNvPr>
            <p:cNvSpPr/>
            <p:nvPr/>
          </p:nvSpPr>
          <p:spPr>
            <a:xfrm>
              <a:off x="6094906"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37" name="Graphic 7">
              <a:extLst>
                <a:ext uri="{FF2B5EF4-FFF2-40B4-BE49-F238E27FC236}">
                  <a16:creationId xmlns:a16="http://schemas.microsoft.com/office/drawing/2014/main" id="{862E546E-97AD-9E40-9784-4CF0BA2C7441}"/>
                </a:ext>
              </a:extLst>
            </p:cNvPr>
            <p:cNvSpPr/>
            <p:nvPr/>
          </p:nvSpPr>
          <p:spPr>
            <a:xfrm>
              <a:off x="6061946" y="3424282"/>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5"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38" name="Graphic 7">
              <a:extLst>
                <a:ext uri="{FF2B5EF4-FFF2-40B4-BE49-F238E27FC236}">
                  <a16:creationId xmlns:a16="http://schemas.microsoft.com/office/drawing/2014/main" id="{6A0E7A4A-EE9D-494D-94B1-79355EFB9146}"/>
                </a:ext>
              </a:extLst>
            </p:cNvPr>
            <p:cNvSpPr/>
            <p:nvPr/>
          </p:nvSpPr>
          <p:spPr>
            <a:xfrm>
              <a:off x="6061601" y="3416428"/>
              <a:ext cx="5925" cy="5925"/>
            </a:xfrm>
            <a:custGeom>
              <a:avLst/>
              <a:gdLst>
                <a:gd name="connsiteX0" fmla="*/ 2962 w 5925"/>
                <a:gd name="connsiteY0" fmla="*/ 0 h 5925"/>
                <a:gd name="connsiteX1" fmla="*/ 0 w 5925"/>
                <a:gd name="connsiteY1" fmla="*/ 2963 h 5925"/>
                <a:gd name="connsiteX2" fmla="*/ 2962 w 5925"/>
                <a:gd name="connsiteY2" fmla="*/ 5926 h 5925"/>
                <a:gd name="connsiteX3" fmla="*/ 5925 w 5925"/>
                <a:gd name="connsiteY3" fmla="*/ 2963 h 5925"/>
                <a:gd name="connsiteX4" fmla="*/ 2962 w 5925"/>
                <a:gd name="connsiteY4" fmla="*/ 0 h 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5" h="5925">
                  <a:moveTo>
                    <a:pt x="2962" y="0"/>
                  </a:moveTo>
                  <a:cubicBezTo>
                    <a:pt x="1323" y="0"/>
                    <a:pt x="0" y="1323"/>
                    <a:pt x="0" y="2963"/>
                  </a:cubicBezTo>
                  <a:cubicBezTo>
                    <a:pt x="0" y="4603"/>
                    <a:pt x="1323" y="5926"/>
                    <a:pt x="2962" y="5926"/>
                  </a:cubicBezTo>
                  <a:cubicBezTo>
                    <a:pt x="4602" y="5926"/>
                    <a:pt x="5925" y="4603"/>
                    <a:pt x="5925" y="2963"/>
                  </a:cubicBezTo>
                  <a:cubicBezTo>
                    <a:pt x="5953" y="1352"/>
                    <a:pt x="4602" y="0"/>
                    <a:pt x="2962" y="0"/>
                  </a:cubicBezTo>
                </a:path>
              </a:pathLst>
            </a:custGeom>
            <a:grpFill/>
            <a:ln w="2874" cap="flat">
              <a:noFill/>
              <a:prstDash val="solid"/>
              <a:miter/>
            </a:ln>
          </p:spPr>
          <p:txBody>
            <a:bodyPr rtlCol="0" anchor="ctr"/>
            <a:lstStyle/>
            <a:p>
              <a:endParaRPr lang="en-US"/>
            </a:p>
          </p:txBody>
        </p:sp>
        <p:sp>
          <p:nvSpPr>
            <p:cNvPr id="39" name="Graphic 7">
              <a:extLst>
                <a:ext uri="{FF2B5EF4-FFF2-40B4-BE49-F238E27FC236}">
                  <a16:creationId xmlns:a16="http://schemas.microsoft.com/office/drawing/2014/main" id="{E37136A3-D1C4-B14F-857F-D576ABD5AD7D}"/>
                </a:ext>
              </a:extLst>
            </p:cNvPr>
            <p:cNvSpPr/>
            <p:nvPr/>
          </p:nvSpPr>
          <p:spPr>
            <a:xfrm>
              <a:off x="6000685" y="3423879"/>
              <a:ext cx="9318" cy="14786"/>
            </a:xfrm>
            <a:custGeom>
              <a:avLst/>
              <a:gdLst>
                <a:gd name="connsiteX0" fmla="*/ 1122 w 9318"/>
                <a:gd name="connsiteY0" fmla="*/ 14729 h 14786"/>
                <a:gd name="connsiteX1" fmla="*/ 1208 w 9318"/>
                <a:gd name="connsiteY1" fmla="*/ 14729 h 14786"/>
                <a:gd name="connsiteX2" fmla="*/ 2301 w 9318"/>
                <a:gd name="connsiteY2" fmla="*/ 14786 h 14786"/>
                <a:gd name="connsiteX3" fmla="*/ 2473 w 9318"/>
                <a:gd name="connsiteY3" fmla="*/ 14786 h 14786"/>
                <a:gd name="connsiteX4" fmla="*/ 2589 w 9318"/>
                <a:gd name="connsiteY4" fmla="*/ 14786 h 14786"/>
                <a:gd name="connsiteX5" fmla="*/ 9319 w 9318"/>
                <a:gd name="connsiteY5" fmla="*/ 7134 h 14786"/>
                <a:gd name="connsiteX6" fmla="*/ 4573 w 9318"/>
                <a:gd name="connsiteY6" fmla="*/ 0 h 14786"/>
                <a:gd name="connsiteX7" fmla="*/ 345 w 9318"/>
                <a:gd name="connsiteY7" fmla="*/ 5207 h 14786"/>
                <a:gd name="connsiteX8" fmla="*/ 345 w 9318"/>
                <a:gd name="connsiteY8" fmla="*/ 10960 h 14786"/>
                <a:gd name="connsiteX9" fmla="*/ 0 w 9318"/>
                <a:gd name="connsiteY9" fmla="*/ 14470 h 14786"/>
                <a:gd name="connsiteX10" fmla="*/ 575 w 9318"/>
                <a:gd name="connsiteY10" fmla="*/ 14614 h 14786"/>
                <a:gd name="connsiteX11" fmla="*/ 661 w 9318"/>
                <a:gd name="connsiteY11" fmla="*/ 14643 h 14786"/>
                <a:gd name="connsiteX12" fmla="*/ 1122 w 9318"/>
                <a:gd name="connsiteY12" fmla="*/ 14729 h 1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18" h="14786">
                  <a:moveTo>
                    <a:pt x="1122" y="14729"/>
                  </a:moveTo>
                  <a:lnTo>
                    <a:pt x="1208" y="14729"/>
                  </a:lnTo>
                  <a:cubicBezTo>
                    <a:pt x="1553" y="14757"/>
                    <a:pt x="1927" y="14786"/>
                    <a:pt x="2301" y="14786"/>
                  </a:cubicBezTo>
                  <a:lnTo>
                    <a:pt x="2473" y="14786"/>
                  </a:lnTo>
                  <a:lnTo>
                    <a:pt x="2589" y="14786"/>
                  </a:lnTo>
                  <a:cubicBezTo>
                    <a:pt x="7047" y="14786"/>
                    <a:pt x="9319" y="12226"/>
                    <a:pt x="9319" y="7134"/>
                  </a:cubicBezTo>
                  <a:cubicBezTo>
                    <a:pt x="9319" y="2129"/>
                    <a:pt x="7909" y="0"/>
                    <a:pt x="4573" y="0"/>
                  </a:cubicBezTo>
                  <a:cubicBezTo>
                    <a:pt x="1841" y="0"/>
                    <a:pt x="345" y="1841"/>
                    <a:pt x="345" y="5207"/>
                  </a:cubicBezTo>
                  <a:lnTo>
                    <a:pt x="345" y="10960"/>
                  </a:lnTo>
                  <a:cubicBezTo>
                    <a:pt x="345" y="11938"/>
                    <a:pt x="288" y="13521"/>
                    <a:pt x="0" y="14470"/>
                  </a:cubicBezTo>
                  <a:cubicBezTo>
                    <a:pt x="144" y="14527"/>
                    <a:pt x="345" y="14556"/>
                    <a:pt x="575" y="14614"/>
                  </a:cubicBezTo>
                  <a:lnTo>
                    <a:pt x="661" y="14643"/>
                  </a:lnTo>
                  <a:cubicBezTo>
                    <a:pt x="748" y="14671"/>
                    <a:pt x="949" y="14700"/>
                    <a:pt x="1122" y="14729"/>
                  </a:cubicBezTo>
                </a:path>
              </a:pathLst>
            </a:custGeom>
            <a:grpFill/>
            <a:ln w="2874" cap="flat">
              <a:noFill/>
              <a:prstDash val="solid"/>
              <a:miter/>
            </a:ln>
          </p:spPr>
          <p:txBody>
            <a:bodyPr rtlCol="0" anchor="ctr"/>
            <a:lstStyle/>
            <a:p>
              <a:endParaRPr lang="en-US"/>
            </a:p>
          </p:txBody>
        </p:sp>
        <p:sp>
          <p:nvSpPr>
            <p:cNvPr id="40" name="Graphic 7">
              <a:extLst>
                <a:ext uri="{FF2B5EF4-FFF2-40B4-BE49-F238E27FC236}">
                  <a16:creationId xmlns:a16="http://schemas.microsoft.com/office/drawing/2014/main" id="{CB3BE3D0-7E59-2C4F-9A0A-6B5F7B332B60}"/>
                </a:ext>
              </a:extLst>
            </p:cNvPr>
            <p:cNvSpPr/>
            <p:nvPr/>
          </p:nvSpPr>
          <p:spPr>
            <a:xfrm>
              <a:off x="5980466" y="3405957"/>
              <a:ext cx="45586" cy="45595"/>
            </a:xfrm>
            <a:custGeom>
              <a:avLst/>
              <a:gdLst>
                <a:gd name="connsiteX0" fmla="*/ 11476 w 45586"/>
                <a:gd name="connsiteY0" fmla="*/ 38289 h 45595"/>
                <a:gd name="connsiteX1" fmla="*/ 12223 w 45586"/>
                <a:gd name="connsiteY1" fmla="*/ 35297 h 45595"/>
                <a:gd name="connsiteX2" fmla="*/ 12223 w 45586"/>
                <a:gd name="connsiteY2" fmla="*/ 35297 h 45595"/>
                <a:gd name="connsiteX3" fmla="*/ 12223 w 45586"/>
                <a:gd name="connsiteY3" fmla="*/ 2589 h 45595"/>
                <a:gd name="connsiteX4" fmla="*/ 0 w 45586"/>
                <a:gd name="connsiteY4" fmla="*/ 22783 h 45595"/>
                <a:gd name="connsiteX5" fmla="*/ 22779 w 45586"/>
                <a:gd name="connsiteY5" fmla="*/ 45595 h 45595"/>
                <a:gd name="connsiteX6" fmla="*/ 45587 w 45586"/>
                <a:gd name="connsiteY6" fmla="*/ 22783 h 45595"/>
                <a:gd name="connsiteX7" fmla="*/ 22779 w 45586"/>
                <a:gd name="connsiteY7" fmla="*/ 0 h 45595"/>
                <a:gd name="connsiteX8" fmla="*/ 20421 w 45586"/>
                <a:gd name="connsiteY8" fmla="*/ 115 h 45595"/>
                <a:gd name="connsiteX9" fmla="*/ 20421 w 45586"/>
                <a:gd name="connsiteY9" fmla="*/ 13204 h 45595"/>
                <a:gd name="connsiteX10" fmla="*/ 26662 w 45586"/>
                <a:gd name="connsiteY10" fmla="*/ 10903 h 45595"/>
                <a:gd name="connsiteX11" fmla="*/ 37965 w 45586"/>
                <a:gd name="connsiteY11" fmla="*/ 24883 h 45595"/>
                <a:gd name="connsiteX12" fmla="*/ 22290 w 45586"/>
                <a:gd name="connsiteY12" fmla="*/ 39756 h 45595"/>
                <a:gd name="connsiteX13" fmla="*/ 18781 w 45586"/>
                <a:gd name="connsiteY13" fmla="*/ 39554 h 45595"/>
                <a:gd name="connsiteX14" fmla="*/ 18666 w 45586"/>
                <a:gd name="connsiteY14" fmla="*/ 39554 h 45595"/>
                <a:gd name="connsiteX15" fmla="*/ 12109 w 45586"/>
                <a:gd name="connsiteY15" fmla="*/ 38461 h 45595"/>
                <a:gd name="connsiteX16" fmla="*/ 11476 w 45586"/>
                <a:gd name="connsiteY16" fmla="*/ 38289 h 45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586" h="45595">
                  <a:moveTo>
                    <a:pt x="11476" y="38289"/>
                  </a:moveTo>
                  <a:cubicBezTo>
                    <a:pt x="12281" y="37310"/>
                    <a:pt x="12223" y="35297"/>
                    <a:pt x="12223" y="35297"/>
                  </a:cubicBezTo>
                  <a:lnTo>
                    <a:pt x="12223" y="35297"/>
                  </a:lnTo>
                  <a:lnTo>
                    <a:pt x="12223" y="2589"/>
                  </a:lnTo>
                  <a:cubicBezTo>
                    <a:pt x="4947" y="6386"/>
                    <a:pt x="0" y="14009"/>
                    <a:pt x="0" y="22783"/>
                  </a:cubicBezTo>
                  <a:cubicBezTo>
                    <a:pt x="0" y="35383"/>
                    <a:pt x="10210" y="45595"/>
                    <a:pt x="22779" y="45595"/>
                  </a:cubicBezTo>
                  <a:cubicBezTo>
                    <a:pt x="35376" y="45595"/>
                    <a:pt x="45587" y="35383"/>
                    <a:pt x="45587" y="22783"/>
                  </a:cubicBezTo>
                  <a:cubicBezTo>
                    <a:pt x="45587" y="10184"/>
                    <a:pt x="35376" y="0"/>
                    <a:pt x="22779" y="0"/>
                  </a:cubicBezTo>
                  <a:cubicBezTo>
                    <a:pt x="21974" y="0"/>
                    <a:pt x="21197" y="29"/>
                    <a:pt x="20421" y="115"/>
                  </a:cubicBezTo>
                  <a:lnTo>
                    <a:pt x="20421" y="13204"/>
                  </a:lnTo>
                  <a:cubicBezTo>
                    <a:pt x="21830" y="11766"/>
                    <a:pt x="24131" y="10903"/>
                    <a:pt x="26662" y="10903"/>
                  </a:cubicBezTo>
                  <a:cubicBezTo>
                    <a:pt x="33737" y="10903"/>
                    <a:pt x="37965" y="16138"/>
                    <a:pt x="37965" y="24883"/>
                  </a:cubicBezTo>
                  <a:cubicBezTo>
                    <a:pt x="37965" y="34060"/>
                    <a:pt x="31954" y="39756"/>
                    <a:pt x="22290" y="39756"/>
                  </a:cubicBezTo>
                  <a:cubicBezTo>
                    <a:pt x="21197" y="39756"/>
                    <a:pt x="19989" y="39698"/>
                    <a:pt x="18781" y="39554"/>
                  </a:cubicBezTo>
                  <a:lnTo>
                    <a:pt x="18666" y="39554"/>
                  </a:lnTo>
                  <a:cubicBezTo>
                    <a:pt x="16135" y="39410"/>
                    <a:pt x="12281" y="38490"/>
                    <a:pt x="12109" y="38461"/>
                  </a:cubicBezTo>
                  <a:lnTo>
                    <a:pt x="11476" y="38289"/>
                  </a:lnTo>
                  <a:close/>
                </a:path>
              </a:pathLst>
            </a:custGeom>
            <a:grpFill/>
            <a:ln w="2874" cap="flat">
              <a:noFill/>
              <a:prstDash val="solid"/>
              <a:miter/>
            </a:ln>
          </p:spPr>
          <p:txBody>
            <a:bodyPr rtlCol="0" anchor="ctr"/>
            <a:lstStyle/>
            <a:p>
              <a:endParaRPr lang="en-US"/>
            </a:p>
          </p:txBody>
        </p:sp>
      </p:grpSp>
      <p:pic>
        <p:nvPicPr>
          <p:cNvPr id="22" name="Picture 2">
            <a:extLst>
              <a:ext uri="{FF2B5EF4-FFF2-40B4-BE49-F238E27FC236}">
                <a16:creationId xmlns:a16="http://schemas.microsoft.com/office/drawing/2014/main" id="{FEF1071A-6606-4C6C-895B-EBB592A980A0}"/>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6646" r="23294" b="2703"/>
          <a:stretch/>
        </p:blipFill>
        <p:spPr bwMode="auto">
          <a:xfrm>
            <a:off x="-886878" y="-19537"/>
            <a:ext cx="5195742" cy="6877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810788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51"/>
        <p:cNvGrpSpPr/>
        <p:nvPr/>
      </p:nvGrpSpPr>
      <p:grpSpPr>
        <a:xfrm>
          <a:off x="0" y="0"/>
          <a:ext cx="0" cy="0"/>
          <a:chOff x="0" y="0"/>
          <a:chExt cx="0" cy="0"/>
        </a:xfrm>
      </p:grpSpPr>
    </p:spTree>
    <p:extLst>
      <p:ext uri="{BB962C8B-B14F-4D97-AF65-F5344CB8AC3E}">
        <p14:creationId xmlns:p14="http://schemas.microsoft.com/office/powerpoint/2010/main" val="114400066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Contents" type="obj">
  <p:cSld name="Contents">
    <p:spTree>
      <p:nvGrpSpPr>
        <p:cNvPr id="1" name="Shape 75"/>
        <p:cNvGrpSpPr/>
        <p:nvPr/>
      </p:nvGrpSpPr>
      <p:grpSpPr>
        <a:xfrm>
          <a:off x="0" y="0"/>
          <a:ext cx="0" cy="0"/>
          <a:chOff x="0" y="0"/>
          <a:chExt cx="0" cy="0"/>
        </a:xfrm>
      </p:grpSpPr>
      <p:sp>
        <p:nvSpPr>
          <p:cNvPr id="76" name="Google Shape;76;p32"/>
          <p:cNvSpPr txBox="1">
            <a:spLocks noGrp="1"/>
          </p:cNvSpPr>
          <p:nvPr>
            <p:ph type="title"/>
          </p:nvPr>
        </p:nvSpPr>
        <p:spPr>
          <a:xfrm>
            <a:off x="184223" y="243361"/>
            <a:ext cx="11680945" cy="638016"/>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rgbClr val="003D46"/>
              </a:buClr>
              <a:buSzPts val="2400"/>
              <a:buFont typeface="Aria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32"/>
          <p:cNvSpPr txBox="1">
            <a:spLocks noGrp="1"/>
          </p:cNvSpPr>
          <p:nvPr>
            <p:ph type="body" idx="1"/>
          </p:nvPr>
        </p:nvSpPr>
        <p:spPr>
          <a:xfrm>
            <a:off x="6018413" y="4430994"/>
            <a:ext cx="5935287" cy="185574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200"/>
              </a:spcBef>
              <a:spcAft>
                <a:spcPts val="0"/>
              </a:spcAft>
              <a:buClr>
                <a:srgbClr val="003D46"/>
              </a:buClr>
              <a:buSzPts val="1800"/>
              <a:buFont typeface="Calibri"/>
              <a:buNone/>
              <a:defRPr sz="1800" b="1"/>
            </a:lvl1pPr>
            <a:lvl2pPr marL="914400" lvl="1" indent="-381000" algn="l">
              <a:lnSpc>
                <a:spcPct val="90000"/>
              </a:lnSpc>
              <a:spcBef>
                <a:spcPts val="400"/>
              </a:spcBef>
              <a:spcAft>
                <a:spcPts val="0"/>
              </a:spcAft>
              <a:buClr>
                <a:srgbClr val="003D46"/>
              </a:buClr>
              <a:buSzPts val="2400"/>
              <a:buFont typeface="Calibri"/>
              <a:buAutoNum type="arabicPeriod"/>
              <a:defRPr sz="2400"/>
            </a:lvl2pPr>
            <a:lvl3pPr marL="1371600" lvl="2" indent="-381000" algn="l">
              <a:lnSpc>
                <a:spcPct val="90000"/>
              </a:lnSpc>
              <a:spcBef>
                <a:spcPts val="400"/>
              </a:spcBef>
              <a:spcAft>
                <a:spcPts val="0"/>
              </a:spcAft>
              <a:buClr>
                <a:srgbClr val="003D46"/>
              </a:buClr>
              <a:buSzPts val="2400"/>
              <a:buFont typeface="Calibri"/>
              <a:buAutoNum type="arabicPeriod"/>
              <a:defRPr sz="2400"/>
            </a:lvl3pPr>
            <a:lvl4pPr marL="1828800" lvl="3" indent="-381000" algn="l">
              <a:lnSpc>
                <a:spcPct val="90000"/>
              </a:lnSpc>
              <a:spcBef>
                <a:spcPts val="400"/>
              </a:spcBef>
              <a:spcAft>
                <a:spcPts val="0"/>
              </a:spcAft>
              <a:buClr>
                <a:srgbClr val="003D46"/>
              </a:buClr>
              <a:buSzPts val="2400"/>
              <a:buFont typeface="Calibri"/>
              <a:buAutoNum type="arabicPeriod"/>
              <a:defRPr sz="2400"/>
            </a:lvl4pPr>
            <a:lvl5pPr marL="2286000" lvl="4" indent="-381000" algn="l">
              <a:lnSpc>
                <a:spcPct val="90000"/>
              </a:lnSpc>
              <a:spcBef>
                <a:spcPts val="400"/>
              </a:spcBef>
              <a:spcAft>
                <a:spcPts val="0"/>
              </a:spcAft>
              <a:buClr>
                <a:srgbClr val="003D46"/>
              </a:buClr>
              <a:buSzPts val="2400"/>
              <a:buFont typeface="Calibri"/>
              <a:buAutoNum type="arabicPeriod"/>
              <a:defRPr sz="2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78" name="Google Shape;78;p32"/>
          <p:cNvGrpSpPr/>
          <p:nvPr/>
        </p:nvGrpSpPr>
        <p:grpSpPr>
          <a:xfrm>
            <a:off x="11118683" y="6430454"/>
            <a:ext cx="776187" cy="153123"/>
            <a:chOff x="5980466" y="3405957"/>
            <a:chExt cx="231123" cy="45595"/>
          </a:xfrm>
        </p:grpSpPr>
        <p:sp>
          <p:nvSpPr>
            <p:cNvPr id="79" name="Google Shape;79;p32"/>
            <p:cNvSpPr/>
            <p:nvPr/>
          </p:nvSpPr>
          <p:spPr>
            <a:xfrm>
              <a:off x="6038218" y="3416918"/>
              <a:ext cx="19327" cy="28622"/>
            </a:xfrm>
            <a:custGeom>
              <a:avLst/>
              <a:gdLst/>
              <a:ahLst/>
              <a:cxnLst/>
              <a:rect l="l" t="t" r="r" b="b"/>
              <a:pathLst>
                <a:path w="19327" h="28622" extrusionOk="0">
                  <a:moveTo>
                    <a:pt x="14697" y="13117"/>
                  </a:moveTo>
                  <a:cubicBezTo>
                    <a:pt x="16250" y="12053"/>
                    <a:pt x="17602" y="10212"/>
                    <a:pt x="17602" y="7594"/>
                  </a:cubicBezTo>
                  <a:cubicBezTo>
                    <a:pt x="17602" y="1323"/>
                    <a:pt x="11821" y="0"/>
                    <a:pt x="6989" y="0"/>
                  </a:cubicBezTo>
                  <a:cubicBezTo>
                    <a:pt x="4429" y="0"/>
                    <a:pt x="1870" y="172"/>
                    <a:pt x="604" y="431"/>
                  </a:cubicBezTo>
                  <a:lnTo>
                    <a:pt x="0" y="546"/>
                  </a:lnTo>
                  <a:lnTo>
                    <a:pt x="0" y="28076"/>
                  </a:lnTo>
                  <a:lnTo>
                    <a:pt x="661" y="28162"/>
                  </a:lnTo>
                  <a:cubicBezTo>
                    <a:pt x="2905" y="28450"/>
                    <a:pt x="5350" y="28623"/>
                    <a:pt x="7248" y="28623"/>
                  </a:cubicBezTo>
                  <a:cubicBezTo>
                    <a:pt x="17774" y="28623"/>
                    <a:pt x="19327" y="23330"/>
                    <a:pt x="19327" y="20166"/>
                  </a:cubicBezTo>
                  <a:cubicBezTo>
                    <a:pt x="19327" y="16771"/>
                    <a:pt x="17602" y="14239"/>
                    <a:pt x="14697" y="13117"/>
                  </a:cubicBezTo>
                  <a:moveTo>
                    <a:pt x="5407" y="11363"/>
                  </a:moveTo>
                  <a:lnTo>
                    <a:pt x="5407" y="4516"/>
                  </a:lnTo>
                  <a:cubicBezTo>
                    <a:pt x="5925" y="4459"/>
                    <a:pt x="6557" y="4459"/>
                    <a:pt x="7363" y="4459"/>
                  </a:cubicBezTo>
                  <a:cubicBezTo>
                    <a:pt x="9549" y="4459"/>
                    <a:pt x="12137" y="5034"/>
                    <a:pt x="12137" y="7824"/>
                  </a:cubicBezTo>
                  <a:cubicBezTo>
                    <a:pt x="12137" y="10212"/>
                    <a:pt x="10613" y="11363"/>
                    <a:pt x="7478" y="11363"/>
                  </a:cubicBezTo>
                  <a:lnTo>
                    <a:pt x="5407" y="11363"/>
                  </a:lnTo>
                  <a:close/>
                  <a:moveTo>
                    <a:pt x="13662" y="20022"/>
                  </a:moveTo>
                  <a:cubicBezTo>
                    <a:pt x="13662" y="21690"/>
                    <a:pt x="13029" y="23934"/>
                    <a:pt x="7650" y="23934"/>
                  </a:cubicBezTo>
                  <a:cubicBezTo>
                    <a:pt x="7104" y="23934"/>
                    <a:pt x="6155" y="23934"/>
                    <a:pt x="5407" y="23876"/>
                  </a:cubicBezTo>
                  <a:lnTo>
                    <a:pt x="5407" y="15994"/>
                  </a:lnTo>
                  <a:lnTo>
                    <a:pt x="7881" y="15994"/>
                  </a:lnTo>
                  <a:cubicBezTo>
                    <a:pt x="13057" y="15965"/>
                    <a:pt x="13662" y="18267"/>
                    <a:pt x="13662" y="20022"/>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0" name="Google Shape;80;p32"/>
            <p:cNvSpPr/>
            <p:nvPr/>
          </p:nvSpPr>
          <p:spPr>
            <a:xfrm>
              <a:off x="6071092" y="3424426"/>
              <a:ext cx="20017" cy="21114"/>
            </a:xfrm>
            <a:custGeom>
              <a:avLst/>
              <a:gdLst/>
              <a:ahLst/>
              <a:cxnLst/>
              <a:rect l="l" t="t" r="r" b="b"/>
              <a:pathLst>
                <a:path w="20017" h="21114" extrusionOk="0">
                  <a:moveTo>
                    <a:pt x="10009" y="0"/>
                  </a:moveTo>
                  <a:cubicBezTo>
                    <a:pt x="3825" y="0"/>
                    <a:pt x="0" y="4056"/>
                    <a:pt x="0" y="10586"/>
                  </a:cubicBezTo>
                  <a:cubicBezTo>
                    <a:pt x="0" y="17087"/>
                    <a:pt x="3825" y="21115"/>
                    <a:pt x="10009" y="21115"/>
                  </a:cubicBezTo>
                  <a:cubicBezTo>
                    <a:pt x="16164" y="21115"/>
                    <a:pt x="20018" y="17087"/>
                    <a:pt x="20018" y="10586"/>
                  </a:cubicBezTo>
                  <a:cubicBezTo>
                    <a:pt x="20018" y="4056"/>
                    <a:pt x="16164" y="0"/>
                    <a:pt x="10009" y="0"/>
                  </a:cubicBezTo>
                  <a:moveTo>
                    <a:pt x="14467" y="10557"/>
                  </a:moveTo>
                  <a:cubicBezTo>
                    <a:pt x="14467" y="14671"/>
                    <a:pt x="13000" y="16685"/>
                    <a:pt x="10009" y="16685"/>
                  </a:cubicBezTo>
                  <a:cubicBezTo>
                    <a:pt x="7047" y="16685"/>
                    <a:pt x="5580" y="14671"/>
                    <a:pt x="5580" y="10557"/>
                  </a:cubicBezTo>
                  <a:cubicBezTo>
                    <a:pt x="5580" y="6444"/>
                    <a:pt x="7018" y="4459"/>
                    <a:pt x="10009" y="4459"/>
                  </a:cubicBezTo>
                  <a:cubicBezTo>
                    <a:pt x="13000" y="4459"/>
                    <a:pt x="14467" y="6473"/>
                    <a:pt x="14467" y="10557"/>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1" name="Google Shape;81;p32"/>
            <p:cNvSpPr/>
            <p:nvPr/>
          </p:nvSpPr>
          <p:spPr>
            <a:xfrm>
              <a:off x="6106037" y="3416284"/>
              <a:ext cx="19212" cy="29255"/>
            </a:xfrm>
            <a:custGeom>
              <a:avLst/>
              <a:gdLst/>
              <a:ahLst/>
              <a:cxnLst/>
              <a:rect l="l" t="t" r="r" b="b"/>
              <a:pathLst>
                <a:path w="19212" h="29255" extrusionOk="0">
                  <a:moveTo>
                    <a:pt x="10325" y="8141"/>
                  </a:moveTo>
                  <a:cubicBezTo>
                    <a:pt x="8427" y="8141"/>
                    <a:pt x="6673" y="8688"/>
                    <a:pt x="5378" y="9694"/>
                  </a:cubicBezTo>
                  <a:lnTo>
                    <a:pt x="5378" y="288"/>
                  </a:lnTo>
                  <a:lnTo>
                    <a:pt x="4746" y="173"/>
                  </a:lnTo>
                  <a:cubicBezTo>
                    <a:pt x="3969" y="29"/>
                    <a:pt x="3049" y="0"/>
                    <a:pt x="2675" y="0"/>
                  </a:cubicBezTo>
                  <a:cubicBezTo>
                    <a:pt x="2330" y="0"/>
                    <a:pt x="1409" y="29"/>
                    <a:pt x="633" y="173"/>
                  </a:cubicBezTo>
                  <a:lnTo>
                    <a:pt x="0" y="288"/>
                  </a:lnTo>
                  <a:lnTo>
                    <a:pt x="0" y="28019"/>
                  </a:lnTo>
                  <a:lnTo>
                    <a:pt x="518" y="28192"/>
                  </a:lnTo>
                  <a:cubicBezTo>
                    <a:pt x="2013" y="28681"/>
                    <a:pt x="4659" y="29256"/>
                    <a:pt x="7277" y="29256"/>
                  </a:cubicBezTo>
                  <a:cubicBezTo>
                    <a:pt x="14870" y="29256"/>
                    <a:pt x="19213" y="25229"/>
                    <a:pt x="19213" y="18238"/>
                  </a:cubicBezTo>
                  <a:cubicBezTo>
                    <a:pt x="19241" y="11823"/>
                    <a:pt x="15991" y="8141"/>
                    <a:pt x="10325" y="8141"/>
                  </a:cubicBezTo>
                  <a:moveTo>
                    <a:pt x="13662" y="18382"/>
                  </a:moveTo>
                  <a:cubicBezTo>
                    <a:pt x="13662" y="22438"/>
                    <a:pt x="11562" y="24653"/>
                    <a:pt x="7737" y="24653"/>
                  </a:cubicBezTo>
                  <a:cubicBezTo>
                    <a:pt x="6845" y="24653"/>
                    <a:pt x="6040" y="24567"/>
                    <a:pt x="5378" y="24423"/>
                  </a:cubicBezTo>
                  <a:lnTo>
                    <a:pt x="5378" y="17174"/>
                  </a:lnTo>
                  <a:cubicBezTo>
                    <a:pt x="5378" y="13060"/>
                    <a:pt x="8600" y="12744"/>
                    <a:pt x="9606" y="12744"/>
                  </a:cubicBezTo>
                  <a:cubicBezTo>
                    <a:pt x="11476" y="12744"/>
                    <a:pt x="13662" y="13405"/>
                    <a:pt x="13662" y="18382"/>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2" name="Google Shape;82;p32"/>
            <p:cNvSpPr/>
            <p:nvPr/>
          </p:nvSpPr>
          <p:spPr>
            <a:xfrm>
              <a:off x="6128384" y="3424426"/>
              <a:ext cx="19212" cy="21085"/>
            </a:xfrm>
            <a:custGeom>
              <a:avLst/>
              <a:gdLst/>
              <a:ahLst/>
              <a:cxnLst/>
              <a:rect l="l" t="t" r="r" b="b"/>
              <a:pathLst>
                <a:path w="19212" h="21085" extrusionOk="0">
                  <a:moveTo>
                    <a:pt x="10124" y="0"/>
                  </a:moveTo>
                  <a:cubicBezTo>
                    <a:pt x="3883" y="0"/>
                    <a:pt x="0" y="4085"/>
                    <a:pt x="0" y="10672"/>
                  </a:cubicBezTo>
                  <a:cubicBezTo>
                    <a:pt x="0" y="17404"/>
                    <a:pt x="3911" y="21086"/>
                    <a:pt x="11015" y="21086"/>
                  </a:cubicBezTo>
                  <a:cubicBezTo>
                    <a:pt x="13604" y="21086"/>
                    <a:pt x="15703" y="20741"/>
                    <a:pt x="17487" y="19993"/>
                  </a:cubicBezTo>
                  <a:lnTo>
                    <a:pt x="17976" y="19792"/>
                  </a:lnTo>
                  <a:lnTo>
                    <a:pt x="17947" y="19274"/>
                  </a:lnTo>
                  <a:cubicBezTo>
                    <a:pt x="17889" y="18094"/>
                    <a:pt x="17573" y="16857"/>
                    <a:pt x="17113" y="16052"/>
                  </a:cubicBezTo>
                  <a:lnTo>
                    <a:pt x="16796" y="15505"/>
                  </a:lnTo>
                  <a:lnTo>
                    <a:pt x="16193" y="15735"/>
                  </a:lnTo>
                  <a:cubicBezTo>
                    <a:pt x="14668" y="16311"/>
                    <a:pt x="13000" y="16598"/>
                    <a:pt x="11246" y="16598"/>
                  </a:cubicBezTo>
                  <a:cubicBezTo>
                    <a:pt x="7708" y="16598"/>
                    <a:pt x="5982" y="15246"/>
                    <a:pt x="5637" y="12197"/>
                  </a:cubicBezTo>
                  <a:lnTo>
                    <a:pt x="19040" y="12197"/>
                  </a:lnTo>
                  <a:lnTo>
                    <a:pt x="19126" y="11075"/>
                  </a:lnTo>
                  <a:cubicBezTo>
                    <a:pt x="19155" y="10586"/>
                    <a:pt x="19212" y="9953"/>
                    <a:pt x="19212" y="9378"/>
                  </a:cubicBezTo>
                  <a:cubicBezTo>
                    <a:pt x="19212" y="3682"/>
                    <a:pt x="15646" y="0"/>
                    <a:pt x="10124" y="0"/>
                  </a:cubicBezTo>
                  <a:moveTo>
                    <a:pt x="10009" y="4401"/>
                  </a:moveTo>
                  <a:cubicBezTo>
                    <a:pt x="12971" y="4401"/>
                    <a:pt x="13690" y="6703"/>
                    <a:pt x="13834" y="7997"/>
                  </a:cubicBezTo>
                  <a:lnTo>
                    <a:pt x="5752" y="7997"/>
                  </a:lnTo>
                  <a:cubicBezTo>
                    <a:pt x="6270" y="5581"/>
                    <a:pt x="7651" y="4401"/>
                    <a:pt x="10009" y="4401"/>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3" name="Google Shape;83;p32"/>
            <p:cNvSpPr/>
            <p:nvPr/>
          </p:nvSpPr>
          <p:spPr>
            <a:xfrm>
              <a:off x="6151307" y="3424684"/>
              <a:ext cx="12051" cy="20539"/>
            </a:xfrm>
            <a:custGeom>
              <a:avLst/>
              <a:gdLst/>
              <a:ahLst/>
              <a:cxnLst/>
              <a:rect l="l" t="t" r="r" b="b"/>
              <a:pathLst>
                <a:path w="12051" h="20539" extrusionOk="0">
                  <a:moveTo>
                    <a:pt x="11735" y="201"/>
                  </a:moveTo>
                  <a:lnTo>
                    <a:pt x="11217" y="144"/>
                  </a:lnTo>
                  <a:cubicBezTo>
                    <a:pt x="10901" y="115"/>
                    <a:pt x="10383" y="58"/>
                    <a:pt x="9923" y="58"/>
                  </a:cubicBezTo>
                  <a:cubicBezTo>
                    <a:pt x="7967" y="58"/>
                    <a:pt x="6299" y="690"/>
                    <a:pt x="4947" y="1985"/>
                  </a:cubicBezTo>
                  <a:cubicBezTo>
                    <a:pt x="4890" y="1496"/>
                    <a:pt x="4803" y="1064"/>
                    <a:pt x="4746" y="777"/>
                  </a:cubicBezTo>
                  <a:lnTo>
                    <a:pt x="4659" y="288"/>
                  </a:lnTo>
                  <a:lnTo>
                    <a:pt x="4171" y="173"/>
                  </a:lnTo>
                  <a:cubicBezTo>
                    <a:pt x="3710" y="58"/>
                    <a:pt x="3106" y="0"/>
                    <a:pt x="2387" y="0"/>
                  </a:cubicBezTo>
                  <a:cubicBezTo>
                    <a:pt x="1726" y="0"/>
                    <a:pt x="1208" y="58"/>
                    <a:pt x="633" y="173"/>
                  </a:cubicBezTo>
                  <a:lnTo>
                    <a:pt x="0" y="288"/>
                  </a:lnTo>
                  <a:lnTo>
                    <a:pt x="0" y="20281"/>
                  </a:lnTo>
                  <a:lnTo>
                    <a:pt x="633" y="20396"/>
                  </a:lnTo>
                  <a:cubicBezTo>
                    <a:pt x="1409" y="20540"/>
                    <a:pt x="2272" y="20540"/>
                    <a:pt x="2704" y="20540"/>
                  </a:cubicBezTo>
                  <a:cubicBezTo>
                    <a:pt x="3164" y="20540"/>
                    <a:pt x="4027" y="20511"/>
                    <a:pt x="4746" y="20367"/>
                  </a:cubicBezTo>
                  <a:lnTo>
                    <a:pt x="5378" y="20252"/>
                  </a:lnTo>
                  <a:lnTo>
                    <a:pt x="5378" y="10327"/>
                  </a:lnTo>
                  <a:cubicBezTo>
                    <a:pt x="5378" y="6588"/>
                    <a:pt x="6845" y="4861"/>
                    <a:pt x="9951" y="4861"/>
                  </a:cubicBezTo>
                  <a:lnTo>
                    <a:pt x="10354" y="4861"/>
                  </a:lnTo>
                  <a:cubicBezTo>
                    <a:pt x="10440" y="4861"/>
                    <a:pt x="10699" y="4861"/>
                    <a:pt x="10929" y="4919"/>
                  </a:cubicBezTo>
                  <a:lnTo>
                    <a:pt x="11706" y="5121"/>
                  </a:lnTo>
                  <a:lnTo>
                    <a:pt x="11850" y="4344"/>
                  </a:lnTo>
                  <a:cubicBezTo>
                    <a:pt x="11994" y="3682"/>
                    <a:pt x="12051" y="2963"/>
                    <a:pt x="12051" y="2359"/>
                  </a:cubicBezTo>
                  <a:cubicBezTo>
                    <a:pt x="12051" y="1697"/>
                    <a:pt x="11994" y="1180"/>
                    <a:pt x="11878" y="719"/>
                  </a:cubicBezTo>
                  <a:lnTo>
                    <a:pt x="11735" y="201"/>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 name="Google Shape;84;p32"/>
            <p:cNvSpPr/>
            <p:nvPr/>
          </p:nvSpPr>
          <p:spPr>
            <a:xfrm>
              <a:off x="6175610" y="3424454"/>
              <a:ext cx="16738" cy="21114"/>
            </a:xfrm>
            <a:custGeom>
              <a:avLst/>
              <a:gdLst/>
              <a:ahLst/>
              <a:cxnLst/>
              <a:rect l="l" t="t" r="r" b="b"/>
              <a:pathLst>
                <a:path w="16738" h="21114" extrusionOk="0">
                  <a:moveTo>
                    <a:pt x="15819" y="16225"/>
                  </a:moveTo>
                  <a:lnTo>
                    <a:pt x="15502" y="15707"/>
                  </a:lnTo>
                  <a:lnTo>
                    <a:pt x="14927" y="15908"/>
                  </a:lnTo>
                  <a:cubicBezTo>
                    <a:pt x="13690" y="16339"/>
                    <a:pt x="12540" y="16512"/>
                    <a:pt x="11044" y="16512"/>
                  </a:cubicBezTo>
                  <a:cubicBezTo>
                    <a:pt x="7363" y="16512"/>
                    <a:pt x="5579" y="14556"/>
                    <a:pt x="5579" y="10528"/>
                  </a:cubicBezTo>
                  <a:cubicBezTo>
                    <a:pt x="5579" y="7767"/>
                    <a:pt x="6471" y="4516"/>
                    <a:pt x="10728" y="4516"/>
                  </a:cubicBezTo>
                  <a:cubicBezTo>
                    <a:pt x="12223" y="4516"/>
                    <a:pt x="13575" y="4718"/>
                    <a:pt x="14812" y="5091"/>
                  </a:cubicBezTo>
                  <a:lnTo>
                    <a:pt x="15416" y="5293"/>
                  </a:lnTo>
                  <a:lnTo>
                    <a:pt x="15703" y="4718"/>
                  </a:lnTo>
                  <a:cubicBezTo>
                    <a:pt x="16221" y="3711"/>
                    <a:pt x="16451" y="2359"/>
                    <a:pt x="16451" y="1496"/>
                  </a:cubicBezTo>
                  <a:lnTo>
                    <a:pt x="16451" y="978"/>
                  </a:lnTo>
                  <a:lnTo>
                    <a:pt x="15962" y="805"/>
                  </a:lnTo>
                  <a:cubicBezTo>
                    <a:pt x="14409" y="230"/>
                    <a:pt x="12770" y="0"/>
                    <a:pt x="10469" y="0"/>
                  </a:cubicBezTo>
                  <a:cubicBezTo>
                    <a:pt x="4113" y="0"/>
                    <a:pt x="0" y="4142"/>
                    <a:pt x="0" y="10586"/>
                  </a:cubicBezTo>
                  <a:cubicBezTo>
                    <a:pt x="0" y="17289"/>
                    <a:pt x="3911" y="21115"/>
                    <a:pt x="10728" y="21115"/>
                  </a:cubicBezTo>
                  <a:cubicBezTo>
                    <a:pt x="12741" y="21115"/>
                    <a:pt x="14582" y="20827"/>
                    <a:pt x="16221" y="20223"/>
                  </a:cubicBezTo>
                  <a:lnTo>
                    <a:pt x="16739" y="20022"/>
                  </a:lnTo>
                  <a:lnTo>
                    <a:pt x="16710" y="19475"/>
                  </a:lnTo>
                  <a:cubicBezTo>
                    <a:pt x="16681" y="18324"/>
                    <a:pt x="16336" y="17087"/>
                    <a:pt x="15819" y="16225"/>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5" name="Google Shape;85;p32"/>
            <p:cNvSpPr/>
            <p:nvPr/>
          </p:nvSpPr>
          <p:spPr>
            <a:xfrm>
              <a:off x="6194592" y="3424426"/>
              <a:ext cx="16997" cy="21085"/>
            </a:xfrm>
            <a:custGeom>
              <a:avLst/>
              <a:gdLst/>
              <a:ahLst/>
              <a:cxnLst/>
              <a:rect l="l" t="t" r="r" b="b"/>
              <a:pathLst>
                <a:path w="16997" h="21085" extrusionOk="0">
                  <a:moveTo>
                    <a:pt x="8312" y="0"/>
                  </a:moveTo>
                  <a:cubicBezTo>
                    <a:pt x="6184" y="0"/>
                    <a:pt x="3854" y="316"/>
                    <a:pt x="2128" y="863"/>
                  </a:cubicBezTo>
                  <a:lnTo>
                    <a:pt x="1582" y="1036"/>
                  </a:lnTo>
                  <a:lnTo>
                    <a:pt x="1582" y="1582"/>
                  </a:lnTo>
                  <a:cubicBezTo>
                    <a:pt x="1582" y="2877"/>
                    <a:pt x="1870" y="3941"/>
                    <a:pt x="2445" y="4861"/>
                  </a:cubicBezTo>
                  <a:lnTo>
                    <a:pt x="2761" y="5351"/>
                  </a:lnTo>
                  <a:lnTo>
                    <a:pt x="3308" y="5178"/>
                  </a:lnTo>
                  <a:cubicBezTo>
                    <a:pt x="4976" y="4689"/>
                    <a:pt x="6385" y="4487"/>
                    <a:pt x="7938" y="4487"/>
                  </a:cubicBezTo>
                  <a:cubicBezTo>
                    <a:pt x="10987" y="4487"/>
                    <a:pt x="11648" y="5609"/>
                    <a:pt x="11706" y="7393"/>
                  </a:cubicBezTo>
                  <a:cubicBezTo>
                    <a:pt x="10987" y="7335"/>
                    <a:pt x="10153" y="7307"/>
                    <a:pt x="9117" y="7307"/>
                  </a:cubicBezTo>
                  <a:cubicBezTo>
                    <a:pt x="3595" y="7307"/>
                    <a:pt x="0" y="10068"/>
                    <a:pt x="0" y="14355"/>
                  </a:cubicBezTo>
                  <a:cubicBezTo>
                    <a:pt x="0" y="19935"/>
                    <a:pt x="4889" y="21086"/>
                    <a:pt x="9002" y="21086"/>
                  </a:cubicBezTo>
                  <a:cubicBezTo>
                    <a:pt x="11102" y="21086"/>
                    <a:pt x="13604" y="20770"/>
                    <a:pt x="16394" y="20166"/>
                  </a:cubicBezTo>
                  <a:lnTo>
                    <a:pt x="16998" y="20022"/>
                  </a:lnTo>
                  <a:lnTo>
                    <a:pt x="16998" y="7681"/>
                  </a:lnTo>
                  <a:cubicBezTo>
                    <a:pt x="16969" y="2589"/>
                    <a:pt x="14035" y="0"/>
                    <a:pt x="8312" y="0"/>
                  </a:cubicBezTo>
                  <a:moveTo>
                    <a:pt x="11677" y="11794"/>
                  </a:moveTo>
                  <a:lnTo>
                    <a:pt x="11677" y="16455"/>
                  </a:lnTo>
                  <a:cubicBezTo>
                    <a:pt x="10900" y="16598"/>
                    <a:pt x="9922" y="16685"/>
                    <a:pt x="8916" y="16685"/>
                  </a:cubicBezTo>
                  <a:cubicBezTo>
                    <a:pt x="6299" y="16685"/>
                    <a:pt x="5321" y="16052"/>
                    <a:pt x="5321" y="14297"/>
                  </a:cubicBezTo>
                  <a:cubicBezTo>
                    <a:pt x="5321" y="13175"/>
                    <a:pt x="5752" y="11650"/>
                    <a:pt x="9462" y="11650"/>
                  </a:cubicBezTo>
                  <a:cubicBezTo>
                    <a:pt x="10066" y="11650"/>
                    <a:pt x="10987" y="11708"/>
                    <a:pt x="11677" y="11794"/>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6" name="Google Shape;86;p32"/>
            <p:cNvSpPr/>
            <p:nvPr/>
          </p:nvSpPr>
          <p:spPr>
            <a:xfrm>
              <a:off x="6166579" y="3424224"/>
              <a:ext cx="5320" cy="21172"/>
            </a:xfrm>
            <a:custGeom>
              <a:avLst/>
              <a:gdLst/>
              <a:ahLst/>
              <a:cxnLst/>
              <a:rect l="l" t="t" r="r" b="b"/>
              <a:pathLst>
                <a:path w="5320" h="21172" extrusionOk="0">
                  <a:moveTo>
                    <a:pt x="4688" y="144"/>
                  </a:moveTo>
                  <a:cubicBezTo>
                    <a:pt x="4055" y="29"/>
                    <a:pt x="3250" y="0"/>
                    <a:pt x="2675" y="0"/>
                  </a:cubicBezTo>
                  <a:cubicBezTo>
                    <a:pt x="2215" y="0"/>
                    <a:pt x="1352" y="29"/>
                    <a:pt x="633" y="144"/>
                  </a:cubicBezTo>
                  <a:lnTo>
                    <a:pt x="0" y="259"/>
                  </a:lnTo>
                  <a:lnTo>
                    <a:pt x="0" y="20885"/>
                  </a:lnTo>
                  <a:lnTo>
                    <a:pt x="633" y="21000"/>
                  </a:lnTo>
                  <a:cubicBezTo>
                    <a:pt x="1265" y="21115"/>
                    <a:pt x="2071" y="21172"/>
                    <a:pt x="2646" y="21172"/>
                  </a:cubicBezTo>
                  <a:cubicBezTo>
                    <a:pt x="3106" y="21172"/>
                    <a:pt x="3969" y="21144"/>
                    <a:pt x="4688" y="21000"/>
                  </a:cubicBezTo>
                  <a:lnTo>
                    <a:pt x="5321" y="20885"/>
                  </a:lnTo>
                  <a:lnTo>
                    <a:pt x="5321" y="259"/>
                  </a:lnTo>
                  <a:lnTo>
                    <a:pt x="4688" y="144"/>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7" name="Google Shape;87;p32"/>
            <p:cNvSpPr/>
            <p:nvPr/>
          </p:nvSpPr>
          <p:spPr>
            <a:xfrm>
              <a:off x="6166234" y="3416400"/>
              <a:ext cx="5924" cy="5926"/>
            </a:xfrm>
            <a:custGeom>
              <a:avLst/>
              <a:gdLst/>
              <a:ahLst/>
              <a:cxnLst/>
              <a:rect l="l" t="t" r="r" b="b"/>
              <a:pathLst>
                <a:path w="5924" h="5926" extrusionOk="0">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8" name="Google Shape;88;p32"/>
            <p:cNvSpPr/>
            <p:nvPr/>
          </p:nvSpPr>
          <p:spPr>
            <a:xfrm>
              <a:off x="6095222" y="3424224"/>
              <a:ext cx="5291" cy="21028"/>
            </a:xfrm>
            <a:custGeom>
              <a:avLst/>
              <a:gdLst/>
              <a:ahLst/>
              <a:cxnLst/>
              <a:rect l="l" t="t" r="r" b="b"/>
              <a:pathLst>
                <a:path w="5291" h="21028" extrusionOk="0">
                  <a:moveTo>
                    <a:pt x="4688" y="144"/>
                  </a:moveTo>
                  <a:cubicBezTo>
                    <a:pt x="4055" y="29"/>
                    <a:pt x="3250" y="0"/>
                    <a:pt x="2675" y="0"/>
                  </a:cubicBezTo>
                  <a:cubicBezTo>
                    <a:pt x="2215" y="0"/>
                    <a:pt x="1352" y="29"/>
                    <a:pt x="633" y="144"/>
                  </a:cubicBezTo>
                  <a:lnTo>
                    <a:pt x="0" y="259"/>
                  </a:lnTo>
                  <a:lnTo>
                    <a:pt x="0" y="20741"/>
                  </a:lnTo>
                  <a:lnTo>
                    <a:pt x="633" y="20856"/>
                  </a:lnTo>
                  <a:cubicBezTo>
                    <a:pt x="1266" y="20971"/>
                    <a:pt x="2071" y="21029"/>
                    <a:pt x="2646" y="21029"/>
                  </a:cubicBezTo>
                  <a:cubicBezTo>
                    <a:pt x="3106" y="21029"/>
                    <a:pt x="3969" y="21000"/>
                    <a:pt x="4688" y="20856"/>
                  </a:cubicBezTo>
                  <a:lnTo>
                    <a:pt x="5292" y="20741"/>
                  </a:lnTo>
                  <a:lnTo>
                    <a:pt x="5292" y="259"/>
                  </a:lnTo>
                  <a:lnTo>
                    <a:pt x="4688" y="144"/>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9" name="Google Shape;89;p32"/>
            <p:cNvSpPr/>
            <p:nvPr/>
          </p:nvSpPr>
          <p:spPr>
            <a:xfrm>
              <a:off x="6094906" y="3416400"/>
              <a:ext cx="5924" cy="5926"/>
            </a:xfrm>
            <a:custGeom>
              <a:avLst/>
              <a:gdLst/>
              <a:ahLst/>
              <a:cxnLst/>
              <a:rect l="l" t="t" r="r" b="b"/>
              <a:pathLst>
                <a:path w="5924" h="5926" extrusionOk="0">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0" name="Google Shape;90;p32"/>
            <p:cNvSpPr/>
            <p:nvPr/>
          </p:nvSpPr>
          <p:spPr>
            <a:xfrm>
              <a:off x="6061946" y="3424282"/>
              <a:ext cx="5291" cy="21028"/>
            </a:xfrm>
            <a:custGeom>
              <a:avLst/>
              <a:gdLst/>
              <a:ahLst/>
              <a:cxnLst/>
              <a:rect l="l" t="t" r="r" b="b"/>
              <a:pathLst>
                <a:path w="5291" h="21028" extrusionOk="0">
                  <a:moveTo>
                    <a:pt x="4688" y="144"/>
                  </a:moveTo>
                  <a:cubicBezTo>
                    <a:pt x="4055" y="29"/>
                    <a:pt x="3250" y="0"/>
                    <a:pt x="2675" y="0"/>
                  </a:cubicBezTo>
                  <a:cubicBezTo>
                    <a:pt x="2215" y="0"/>
                    <a:pt x="1352" y="29"/>
                    <a:pt x="633" y="144"/>
                  </a:cubicBezTo>
                  <a:lnTo>
                    <a:pt x="0" y="259"/>
                  </a:lnTo>
                  <a:lnTo>
                    <a:pt x="0" y="20741"/>
                  </a:lnTo>
                  <a:lnTo>
                    <a:pt x="633" y="20856"/>
                  </a:lnTo>
                  <a:cubicBezTo>
                    <a:pt x="1265" y="20971"/>
                    <a:pt x="2071" y="21029"/>
                    <a:pt x="2646" y="21029"/>
                  </a:cubicBezTo>
                  <a:cubicBezTo>
                    <a:pt x="3106" y="21029"/>
                    <a:pt x="3969" y="21000"/>
                    <a:pt x="4688" y="20856"/>
                  </a:cubicBezTo>
                  <a:lnTo>
                    <a:pt x="5292" y="20741"/>
                  </a:lnTo>
                  <a:lnTo>
                    <a:pt x="5292" y="259"/>
                  </a:lnTo>
                  <a:lnTo>
                    <a:pt x="4688" y="144"/>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1" name="Google Shape;91;p32"/>
            <p:cNvSpPr/>
            <p:nvPr/>
          </p:nvSpPr>
          <p:spPr>
            <a:xfrm>
              <a:off x="6061601" y="3416428"/>
              <a:ext cx="5925" cy="5925"/>
            </a:xfrm>
            <a:custGeom>
              <a:avLst/>
              <a:gdLst/>
              <a:ahLst/>
              <a:cxnLst/>
              <a:rect l="l" t="t" r="r" b="b"/>
              <a:pathLst>
                <a:path w="5925" h="5925" extrusionOk="0">
                  <a:moveTo>
                    <a:pt x="2962" y="0"/>
                  </a:moveTo>
                  <a:cubicBezTo>
                    <a:pt x="1323" y="0"/>
                    <a:pt x="0" y="1323"/>
                    <a:pt x="0" y="2963"/>
                  </a:cubicBezTo>
                  <a:cubicBezTo>
                    <a:pt x="0" y="4603"/>
                    <a:pt x="1323" y="5926"/>
                    <a:pt x="2962" y="5926"/>
                  </a:cubicBezTo>
                  <a:cubicBezTo>
                    <a:pt x="4602" y="5926"/>
                    <a:pt x="5925" y="4603"/>
                    <a:pt x="5925" y="2963"/>
                  </a:cubicBezTo>
                  <a:cubicBezTo>
                    <a:pt x="5953" y="1352"/>
                    <a:pt x="4602" y="0"/>
                    <a:pt x="2962" y="0"/>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2" name="Google Shape;92;p32"/>
            <p:cNvSpPr/>
            <p:nvPr/>
          </p:nvSpPr>
          <p:spPr>
            <a:xfrm>
              <a:off x="6000685" y="3423879"/>
              <a:ext cx="9318" cy="14786"/>
            </a:xfrm>
            <a:custGeom>
              <a:avLst/>
              <a:gdLst/>
              <a:ahLst/>
              <a:cxnLst/>
              <a:rect l="l" t="t" r="r" b="b"/>
              <a:pathLst>
                <a:path w="9318" h="14786" extrusionOk="0">
                  <a:moveTo>
                    <a:pt x="1122" y="14729"/>
                  </a:moveTo>
                  <a:lnTo>
                    <a:pt x="1208" y="14729"/>
                  </a:lnTo>
                  <a:cubicBezTo>
                    <a:pt x="1553" y="14757"/>
                    <a:pt x="1927" y="14786"/>
                    <a:pt x="2301" y="14786"/>
                  </a:cubicBezTo>
                  <a:lnTo>
                    <a:pt x="2473" y="14786"/>
                  </a:lnTo>
                  <a:lnTo>
                    <a:pt x="2589" y="14786"/>
                  </a:lnTo>
                  <a:cubicBezTo>
                    <a:pt x="7047" y="14786"/>
                    <a:pt x="9319" y="12226"/>
                    <a:pt x="9319" y="7134"/>
                  </a:cubicBezTo>
                  <a:cubicBezTo>
                    <a:pt x="9319" y="2129"/>
                    <a:pt x="7909" y="0"/>
                    <a:pt x="4573" y="0"/>
                  </a:cubicBezTo>
                  <a:cubicBezTo>
                    <a:pt x="1841" y="0"/>
                    <a:pt x="345" y="1841"/>
                    <a:pt x="345" y="5207"/>
                  </a:cubicBezTo>
                  <a:lnTo>
                    <a:pt x="345" y="10960"/>
                  </a:lnTo>
                  <a:cubicBezTo>
                    <a:pt x="345" y="11938"/>
                    <a:pt x="288" y="13521"/>
                    <a:pt x="0" y="14470"/>
                  </a:cubicBezTo>
                  <a:cubicBezTo>
                    <a:pt x="144" y="14527"/>
                    <a:pt x="345" y="14556"/>
                    <a:pt x="575" y="14614"/>
                  </a:cubicBezTo>
                  <a:lnTo>
                    <a:pt x="661" y="14643"/>
                  </a:lnTo>
                  <a:cubicBezTo>
                    <a:pt x="748" y="14671"/>
                    <a:pt x="949" y="14700"/>
                    <a:pt x="1122" y="14729"/>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3" name="Google Shape;93;p32"/>
            <p:cNvSpPr/>
            <p:nvPr/>
          </p:nvSpPr>
          <p:spPr>
            <a:xfrm>
              <a:off x="5980466" y="3405957"/>
              <a:ext cx="45586" cy="45595"/>
            </a:xfrm>
            <a:custGeom>
              <a:avLst/>
              <a:gdLst/>
              <a:ahLst/>
              <a:cxnLst/>
              <a:rect l="l" t="t" r="r" b="b"/>
              <a:pathLst>
                <a:path w="45586" h="45595" extrusionOk="0">
                  <a:moveTo>
                    <a:pt x="11476" y="38289"/>
                  </a:moveTo>
                  <a:cubicBezTo>
                    <a:pt x="12281" y="37310"/>
                    <a:pt x="12223" y="35297"/>
                    <a:pt x="12223" y="35297"/>
                  </a:cubicBezTo>
                  <a:lnTo>
                    <a:pt x="12223" y="35297"/>
                  </a:lnTo>
                  <a:lnTo>
                    <a:pt x="12223" y="2589"/>
                  </a:lnTo>
                  <a:cubicBezTo>
                    <a:pt x="4947" y="6386"/>
                    <a:pt x="0" y="14009"/>
                    <a:pt x="0" y="22783"/>
                  </a:cubicBezTo>
                  <a:cubicBezTo>
                    <a:pt x="0" y="35383"/>
                    <a:pt x="10210" y="45595"/>
                    <a:pt x="22779" y="45595"/>
                  </a:cubicBezTo>
                  <a:cubicBezTo>
                    <a:pt x="35376" y="45595"/>
                    <a:pt x="45587" y="35383"/>
                    <a:pt x="45587" y="22783"/>
                  </a:cubicBezTo>
                  <a:cubicBezTo>
                    <a:pt x="45587" y="10184"/>
                    <a:pt x="35376" y="0"/>
                    <a:pt x="22779" y="0"/>
                  </a:cubicBezTo>
                  <a:cubicBezTo>
                    <a:pt x="21974" y="0"/>
                    <a:pt x="21197" y="29"/>
                    <a:pt x="20421" y="115"/>
                  </a:cubicBezTo>
                  <a:lnTo>
                    <a:pt x="20421" y="13204"/>
                  </a:lnTo>
                  <a:cubicBezTo>
                    <a:pt x="21830" y="11766"/>
                    <a:pt x="24131" y="10903"/>
                    <a:pt x="26662" y="10903"/>
                  </a:cubicBezTo>
                  <a:cubicBezTo>
                    <a:pt x="33737" y="10903"/>
                    <a:pt x="37965" y="16138"/>
                    <a:pt x="37965" y="24883"/>
                  </a:cubicBezTo>
                  <a:cubicBezTo>
                    <a:pt x="37965" y="34060"/>
                    <a:pt x="31954" y="39756"/>
                    <a:pt x="22290" y="39756"/>
                  </a:cubicBezTo>
                  <a:cubicBezTo>
                    <a:pt x="21197" y="39756"/>
                    <a:pt x="19989" y="39698"/>
                    <a:pt x="18781" y="39554"/>
                  </a:cubicBezTo>
                  <a:lnTo>
                    <a:pt x="18666" y="39554"/>
                  </a:lnTo>
                  <a:cubicBezTo>
                    <a:pt x="16135" y="39410"/>
                    <a:pt x="12281" y="38490"/>
                    <a:pt x="12109" y="38461"/>
                  </a:cubicBezTo>
                  <a:lnTo>
                    <a:pt x="11476" y="38289"/>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94" name="Google Shape;94;p32"/>
          <p:cNvSpPr txBox="1"/>
          <p:nvPr/>
        </p:nvSpPr>
        <p:spPr>
          <a:xfrm>
            <a:off x="184224" y="6417378"/>
            <a:ext cx="9523828" cy="1661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 b="1">
                <a:solidFill>
                  <a:srgbClr val="003D46"/>
                </a:solidFill>
                <a:latin typeface="Arial"/>
                <a:ea typeface="Arial"/>
                <a:cs typeface="Arial"/>
                <a:sym typeface="Arial"/>
              </a:rPr>
              <a:t>All content within this presentation, both physically and intellectual is the exclusive property of </a:t>
            </a:r>
            <a:r>
              <a:rPr lang="en-US" sz="480" b="1" err="1">
                <a:solidFill>
                  <a:srgbClr val="003D46"/>
                </a:solidFill>
                <a:latin typeface="Arial"/>
                <a:ea typeface="Arial"/>
                <a:cs typeface="Arial"/>
                <a:sym typeface="Arial"/>
              </a:rPr>
              <a:t>Bioiberica</a:t>
            </a:r>
            <a:r>
              <a:rPr lang="en-US" sz="480" b="1">
                <a:solidFill>
                  <a:srgbClr val="003D46"/>
                </a:solidFill>
                <a:latin typeface="Arial"/>
                <a:ea typeface="Arial"/>
                <a:cs typeface="Arial"/>
                <a:sym typeface="Arial"/>
              </a:rPr>
              <a:t>. This presentation may not be distributed in full or in part to any person or third party without the written permission of </a:t>
            </a:r>
            <a:r>
              <a:rPr lang="en-US" sz="480" b="1" err="1">
                <a:solidFill>
                  <a:srgbClr val="003D46"/>
                </a:solidFill>
                <a:latin typeface="Arial"/>
                <a:ea typeface="Arial"/>
                <a:cs typeface="Arial"/>
                <a:sym typeface="Arial"/>
              </a:rPr>
              <a:t>Bioiberica</a:t>
            </a:r>
            <a:r>
              <a:rPr lang="en-US" sz="480" b="1">
                <a:solidFill>
                  <a:srgbClr val="003D46"/>
                </a:solidFill>
                <a:latin typeface="Arial"/>
                <a:ea typeface="Arial"/>
                <a:cs typeface="Arial"/>
                <a:sym typeface="Arial"/>
              </a:rPr>
              <a:t>. ©2024</a:t>
            </a:r>
            <a:endParaRPr/>
          </a:p>
        </p:txBody>
      </p:sp>
      <p:cxnSp>
        <p:nvCxnSpPr>
          <p:cNvPr id="95" name="Google Shape;95;p32"/>
          <p:cNvCxnSpPr/>
          <p:nvPr/>
        </p:nvCxnSpPr>
        <p:spPr>
          <a:xfrm>
            <a:off x="281354" y="6358597"/>
            <a:ext cx="11605846" cy="0"/>
          </a:xfrm>
          <a:prstGeom prst="straightConnector1">
            <a:avLst/>
          </a:prstGeom>
          <a:noFill/>
          <a:ln w="9525" cap="flat" cmpd="sng">
            <a:solidFill>
              <a:srgbClr val="003D46"/>
            </a:solidFill>
            <a:prstDash val="solid"/>
            <a:miter lim="800000"/>
            <a:headEnd type="none" w="sm" len="sm"/>
            <a:tailEnd type="none" w="sm" len="sm"/>
          </a:ln>
        </p:spPr>
      </p:cxnSp>
    </p:spTree>
    <p:extLst>
      <p:ext uri="{BB962C8B-B14F-4D97-AF65-F5344CB8AC3E}">
        <p14:creationId xmlns:p14="http://schemas.microsoft.com/office/powerpoint/2010/main" val="27821876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hank You">
  <p:cSld name="Thank You">
    <p:bg>
      <p:bgPr>
        <a:solidFill>
          <a:srgbClr val="003D46"/>
        </a:solidFill>
        <a:effectLst/>
      </p:bgPr>
    </p:bg>
    <p:spTree>
      <p:nvGrpSpPr>
        <p:cNvPr id="1" name="Shape 96"/>
        <p:cNvGrpSpPr/>
        <p:nvPr/>
      </p:nvGrpSpPr>
      <p:grpSpPr>
        <a:xfrm>
          <a:off x="0" y="0"/>
          <a:ext cx="0" cy="0"/>
          <a:chOff x="0" y="0"/>
          <a:chExt cx="0" cy="0"/>
        </a:xfrm>
      </p:grpSpPr>
      <p:sp>
        <p:nvSpPr>
          <p:cNvPr id="97" name="Google Shape;97;p33"/>
          <p:cNvSpPr txBox="1">
            <a:spLocks noGrp="1"/>
          </p:cNvSpPr>
          <p:nvPr>
            <p:ph type="title"/>
          </p:nvPr>
        </p:nvSpPr>
        <p:spPr>
          <a:xfrm>
            <a:off x="210850" y="2652359"/>
            <a:ext cx="6044176" cy="1086907"/>
          </a:xfrm>
          <a:prstGeom prst="rect">
            <a:avLst/>
          </a:prstGeom>
          <a:noFill/>
          <a:ln>
            <a:noFill/>
          </a:ln>
        </p:spPr>
        <p:txBody>
          <a:bodyPr spcFirstLastPara="1" wrap="square" lIns="91425" tIns="45700" rIns="91425" bIns="45700" anchor="t" anchorCtr="0">
            <a:noAutofit/>
          </a:bodyPr>
          <a:lstStyle>
            <a:lvl1pPr lvl="0" algn="l">
              <a:lnSpc>
                <a:spcPct val="80000"/>
              </a:lnSpc>
              <a:spcBef>
                <a:spcPts val="0"/>
              </a:spcBef>
              <a:spcAft>
                <a:spcPts val="0"/>
              </a:spcAft>
              <a:buClr>
                <a:schemeClr val="lt1"/>
              </a:buClr>
              <a:buSzPts val="8000"/>
              <a:buFont typeface="Arial"/>
              <a:buNone/>
              <a:defRPr sz="8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98" name="Google Shape;98;p33"/>
          <p:cNvGrpSpPr/>
          <p:nvPr/>
        </p:nvGrpSpPr>
        <p:grpSpPr>
          <a:xfrm>
            <a:off x="10062845" y="6228735"/>
            <a:ext cx="1769323" cy="349045"/>
            <a:chOff x="5980466" y="3405957"/>
            <a:chExt cx="231123" cy="45595"/>
          </a:xfrm>
        </p:grpSpPr>
        <p:sp>
          <p:nvSpPr>
            <p:cNvPr id="99" name="Google Shape;99;p33"/>
            <p:cNvSpPr/>
            <p:nvPr/>
          </p:nvSpPr>
          <p:spPr>
            <a:xfrm>
              <a:off x="6038218" y="3416918"/>
              <a:ext cx="19327" cy="28622"/>
            </a:xfrm>
            <a:custGeom>
              <a:avLst/>
              <a:gdLst/>
              <a:ahLst/>
              <a:cxnLst/>
              <a:rect l="l" t="t" r="r" b="b"/>
              <a:pathLst>
                <a:path w="19327" h="28622" extrusionOk="0">
                  <a:moveTo>
                    <a:pt x="14697" y="13117"/>
                  </a:moveTo>
                  <a:cubicBezTo>
                    <a:pt x="16250" y="12053"/>
                    <a:pt x="17602" y="10212"/>
                    <a:pt x="17602" y="7594"/>
                  </a:cubicBezTo>
                  <a:cubicBezTo>
                    <a:pt x="17602" y="1323"/>
                    <a:pt x="11821" y="0"/>
                    <a:pt x="6989" y="0"/>
                  </a:cubicBezTo>
                  <a:cubicBezTo>
                    <a:pt x="4429" y="0"/>
                    <a:pt x="1870" y="172"/>
                    <a:pt x="604" y="431"/>
                  </a:cubicBezTo>
                  <a:lnTo>
                    <a:pt x="0" y="546"/>
                  </a:lnTo>
                  <a:lnTo>
                    <a:pt x="0" y="28076"/>
                  </a:lnTo>
                  <a:lnTo>
                    <a:pt x="661" y="28162"/>
                  </a:lnTo>
                  <a:cubicBezTo>
                    <a:pt x="2905" y="28450"/>
                    <a:pt x="5350" y="28623"/>
                    <a:pt x="7248" y="28623"/>
                  </a:cubicBezTo>
                  <a:cubicBezTo>
                    <a:pt x="17774" y="28623"/>
                    <a:pt x="19327" y="23330"/>
                    <a:pt x="19327" y="20166"/>
                  </a:cubicBezTo>
                  <a:cubicBezTo>
                    <a:pt x="19327" y="16771"/>
                    <a:pt x="17602" y="14239"/>
                    <a:pt x="14697" y="13117"/>
                  </a:cubicBezTo>
                  <a:moveTo>
                    <a:pt x="5407" y="11363"/>
                  </a:moveTo>
                  <a:lnTo>
                    <a:pt x="5407" y="4516"/>
                  </a:lnTo>
                  <a:cubicBezTo>
                    <a:pt x="5925" y="4459"/>
                    <a:pt x="6557" y="4459"/>
                    <a:pt x="7363" y="4459"/>
                  </a:cubicBezTo>
                  <a:cubicBezTo>
                    <a:pt x="9549" y="4459"/>
                    <a:pt x="12137" y="5034"/>
                    <a:pt x="12137" y="7824"/>
                  </a:cubicBezTo>
                  <a:cubicBezTo>
                    <a:pt x="12137" y="10212"/>
                    <a:pt x="10613" y="11363"/>
                    <a:pt x="7478" y="11363"/>
                  </a:cubicBezTo>
                  <a:lnTo>
                    <a:pt x="5407" y="11363"/>
                  </a:lnTo>
                  <a:close/>
                  <a:moveTo>
                    <a:pt x="13662" y="20022"/>
                  </a:moveTo>
                  <a:cubicBezTo>
                    <a:pt x="13662" y="21690"/>
                    <a:pt x="13029" y="23934"/>
                    <a:pt x="7650" y="23934"/>
                  </a:cubicBezTo>
                  <a:cubicBezTo>
                    <a:pt x="7104" y="23934"/>
                    <a:pt x="6155" y="23934"/>
                    <a:pt x="5407" y="23876"/>
                  </a:cubicBezTo>
                  <a:lnTo>
                    <a:pt x="5407" y="15994"/>
                  </a:lnTo>
                  <a:lnTo>
                    <a:pt x="7881" y="15994"/>
                  </a:lnTo>
                  <a:cubicBezTo>
                    <a:pt x="13057" y="15965"/>
                    <a:pt x="13662" y="18267"/>
                    <a:pt x="13662" y="20022"/>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0" name="Google Shape;100;p33"/>
            <p:cNvSpPr/>
            <p:nvPr/>
          </p:nvSpPr>
          <p:spPr>
            <a:xfrm>
              <a:off x="6071092" y="3424426"/>
              <a:ext cx="20017" cy="21114"/>
            </a:xfrm>
            <a:custGeom>
              <a:avLst/>
              <a:gdLst/>
              <a:ahLst/>
              <a:cxnLst/>
              <a:rect l="l" t="t" r="r" b="b"/>
              <a:pathLst>
                <a:path w="20017" h="21114" extrusionOk="0">
                  <a:moveTo>
                    <a:pt x="10009" y="0"/>
                  </a:moveTo>
                  <a:cubicBezTo>
                    <a:pt x="3825" y="0"/>
                    <a:pt x="0" y="4056"/>
                    <a:pt x="0" y="10586"/>
                  </a:cubicBezTo>
                  <a:cubicBezTo>
                    <a:pt x="0" y="17087"/>
                    <a:pt x="3825" y="21115"/>
                    <a:pt x="10009" y="21115"/>
                  </a:cubicBezTo>
                  <a:cubicBezTo>
                    <a:pt x="16164" y="21115"/>
                    <a:pt x="20018" y="17087"/>
                    <a:pt x="20018" y="10586"/>
                  </a:cubicBezTo>
                  <a:cubicBezTo>
                    <a:pt x="20018" y="4056"/>
                    <a:pt x="16164" y="0"/>
                    <a:pt x="10009" y="0"/>
                  </a:cubicBezTo>
                  <a:moveTo>
                    <a:pt x="14467" y="10557"/>
                  </a:moveTo>
                  <a:cubicBezTo>
                    <a:pt x="14467" y="14671"/>
                    <a:pt x="13000" y="16685"/>
                    <a:pt x="10009" y="16685"/>
                  </a:cubicBezTo>
                  <a:cubicBezTo>
                    <a:pt x="7047" y="16685"/>
                    <a:pt x="5580" y="14671"/>
                    <a:pt x="5580" y="10557"/>
                  </a:cubicBezTo>
                  <a:cubicBezTo>
                    <a:pt x="5580" y="6444"/>
                    <a:pt x="7018" y="4459"/>
                    <a:pt x="10009" y="4459"/>
                  </a:cubicBezTo>
                  <a:cubicBezTo>
                    <a:pt x="13000" y="4459"/>
                    <a:pt x="14467" y="6473"/>
                    <a:pt x="14467" y="10557"/>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1" name="Google Shape;101;p33"/>
            <p:cNvSpPr/>
            <p:nvPr/>
          </p:nvSpPr>
          <p:spPr>
            <a:xfrm>
              <a:off x="6106037" y="3416284"/>
              <a:ext cx="19212" cy="29255"/>
            </a:xfrm>
            <a:custGeom>
              <a:avLst/>
              <a:gdLst/>
              <a:ahLst/>
              <a:cxnLst/>
              <a:rect l="l" t="t" r="r" b="b"/>
              <a:pathLst>
                <a:path w="19212" h="29255" extrusionOk="0">
                  <a:moveTo>
                    <a:pt x="10325" y="8141"/>
                  </a:moveTo>
                  <a:cubicBezTo>
                    <a:pt x="8427" y="8141"/>
                    <a:pt x="6673" y="8688"/>
                    <a:pt x="5378" y="9694"/>
                  </a:cubicBezTo>
                  <a:lnTo>
                    <a:pt x="5378" y="288"/>
                  </a:lnTo>
                  <a:lnTo>
                    <a:pt x="4746" y="173"/>
                  </a:lnTo>
                  <a:cubicBezTo>
                    <a:pt x="3969" y="29"/>
                    <a:pt x="3049" y="0"/>
                    <a:pt x="2675" y="0"/>
                  </a:cubicBezTo>
                  <a:cubicBezTo>
                    <a:pt x="2330" y="0"/>
                    <a:pt x="1409" y="29"/>
                    <a:pt x="633" y="173"/>
                  </a:cubicBezTo>
                  <a:lnTo>
                    <a:pt x="0" y="288"/>
                  </a:lnTo>
                  <a:lnTo>
                    <a:pt x="0" y="28019"/>
                  </a:lnTo>
                  <a:lnTo>
                    <a:pt x="518" y="28192"/>
                  </a:lnTo>
                  <a:cubicBezTo>
                    <a:pt x="2013" y="28681"/>
                    <a:pt x="4659" y="29256"/>
                    <a:pt x="7277" y="29256"/>
                  </a:cubicBezTo>
                  <a:cubicBezTo>
                    <a:pt x="14870" y="29256"/>
                    <a:pt x="19213" y="25229"/>
                    <a:pt x="19213" y="18238"/>
                  </a:cubicBezTo>
                  <a:cubicBezTo>
                    <a:pt x="19241" y="11823"/>
                    <a:pt x="15991" y="8141"/>
                    <a:pt x="10325" y="8141"/>
                  </a:cubicBezTo>
                  <a:moveTo>
                    <a:pt x="13662" y="18382"/>
                  </a:moveTo>
                  <a:cubicBezTo>
                    <a:pt x="13662" y="22438"/>
                    <a:pt x="11562" y="24653"/>
                    <a:pt x="7737" y="24653"/>
                  </a:cubicBezTo>
                  <a:cubicBezTo>
                    <a:pt x="6845" y="24653"/>
                    <a:pt x="6040" y="24567"/>
                    <a:pt x="5378" y="24423"/>
                  </a:cubicBezTo>
                  <a:lnTo>
                    <a:pt x="5378" y="17174"/>
                  </a:lnTo>
                  <a:cubicBezTo>
                    <a:pt x="5378" y="13060"/>
                    <a:pt x="8600" y="12744"/>
                    <a:pt x="9606" y="12744"/>
                  </a:cubicBezTo>
                  <a:cubicBezTo>
                    <a:pt x="11476" y="12744"/>
                    <a:pt x="13662" y="13405"/>
                    <a:pt x="13662" y="18382"/>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 name="Google Shape;102;p33"/>
            <p:cNvSpPr/>
            <p:nvPr/>
          </p:nvSpPr>
          <p:spPr>
            <a:xfrm>
              <a:off x="6128384" y="3424426"/>
              <a:ext cx="19212" cy="21085"/>
            </a:xfrm>
            <a:custGeom>
              <a:avLst/>
              <a:gdLst/>
              <a:ahLst/>
              <a:cxnLst/>
              <a:rect l="l" t="t" r="r" b="b"/>
              <a:pathLst>
                <a:path w="19212" h="21085" extrusionOk="0">
                  <a:moveTo>
                    <a:pt x="10124" y="0"/>
                  </a:moveTo>
                  <a:cubicBezTo>
                    <a:pt x="3883" y="0"/>
                    <a:pt x="0" y="4085"/>
                    <a:pt x="0" y="10672"/>
                  </a:cubicBezTo>
                  <a:cubicBezTo>
                    <a:pt x="0" y="17404"/>
                    <a:pt x="3911" y="21086"/>
                    <a:pt x="11015" y="21086"/>
                  </a:cubicBezTo>
                  <a:cubicBezTo>
                    <a:pt x="13604" y="21086"/>
                    <a:pt x="15703" y="20741"/>
                    <a:pt x="17487" y="19993"/>
                  </a:cubicBezTo>
                  <a:lnTo>
                    <a:pt x="17976" y="19792"/>
                  </a:lnTo>
                  <a:lnTo>
                    <a:pt x="17947" y="19274"/>
                  </a:lnTo>
                  <a:cubicBezTo>
                    <a:pt x="17889" y="18094"/>
                    <a:pt x="17573" y="16857"/>
                    <a:pt x="17113" y="16052"/>
                  </a:cubicBezTo>
                  <a:lnTo>
                    <a:pt x="16796" y="15505"/>
                  </a:lnTo>
                  <a:lnTo>
                    <a:pt x="16193" y="15735"/>
                  </a:lnTo>
                  <a:cubicBezTo>
                    <a:pt x="14668" y="16311"/>
                    <a:pt x="13000" y="16598"/>
                    <a:pt x="11246" y="16598"/>
                  </a:cubicBezTo>
                  <a:cubicBezTo>
                    <a:pt x="7708" y="16598"/>
                    <a:pt x="5982" y="15246"/>
                    <a:pt x="5637" y="12197"/>
                  </a:cubicBezTo>
                  <a:lnTo>
                    <a:pt x="19040" y="12197"/>
                  </a:lnTo>
                  <a:lnTo>
                    <a:pt x="19126" y="11075"/>
                  </a:lnTo>
                  <a:cubicBezTo>
                    <a:pt x="19155" y="10586"/>
                    <a:pt x="19212" y="9953"/>
                    <a:pt x="19212" y="9378"/>
                  </a:cubicBezTo>
                  <a:cubicBezTo>
                    <a:pt x="19212" y="3682"/>
                    <a:pt x="15646" y="0"/>
                    <a:pt x="10124" y="0"/>
                  </a:cubicBezTo>
                  <a:moveTo>
                    <a:pt x="10009" y="4401"/>
                  </a:moveTo>
                  <a:cubicBezTo>
                    <a:pt x="12971" y="4401"/>
                    <a:pt x="13690" y="6703"/>
                    <a:pt x="13834" y="7997"/>
                  </a:cubicBezTo>
                  <a:lnTo>
                    <a:pt x="5752" y="7997"/>
                  </a:lnTo>
                  <a:cubicBezTo>
                    <a:pt x="6270" y="5581"/>
                    <a:pt x="7651" y="4401"/>
                    <a:pt x="10009" y="4401"/>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3" name="Google Shape;103;p33"/>
            <p:cNvSpPr/>
            <p:nvPr/>
          </p:nvSpPr>
          <p:spPr>
            <a:xfrm>
              <a:off x="6151307" y="3424684"/>
              <a:ext cx="12051" cy="20539"/>
            </a:xfrm>
            <a:custGeom>
              <a:avLst/>
              <a:gdLst/>
              <a:ahLst/>
              <a:cxnLst/>
              <a:rect l="l" t="t" r="r" b="b"/>
              <a:pathLst>
                <a:path w="12051" h="20539" extrusionOk="0">
                  <a:moveTo>
                    <a:pt x="11735" y="201"/>
                  </a:moveTo>
                  <a:lnTo>
                    <a:pt x="11217" y="144"/>
                  </a:lnTo>
                  <a:cubicBezTo>
                    <a:pt x="10901" y="115"/>
                    <a:pt x="10383" y="58"/>
                    <a:pt x="9923" y="58"/>
                  </a:cubicBezTo>
                  <a:cubicBezTo>
                    <a:pt x="7967" y="58"/>
                    <a:pt x="6299" y="690"/>
                    <a:pt x="4947" y="1985"/>
                  </a:cubicBezTo>
                  <a:cubicBezTo>
                    <a:pt x="4890" y="1496"/>
                    <a:pt x="4803" y="1064"/>
                    <a:pt x="4746" y="777"/>
                  </a:cubicBezTo>
                  <a:lnTo>
                    <a:pt x="4659" y="288"/>
                  </a:lnTo>
                  <a:lnTo>
                    <a:pt x="4171" y="173"/>
                  </a:lnTo>
                  <a:cubicBezTo>
                    <a:pt x="3710" y="58"/>
                    <a:pt x="3106" y="0"/>
                    <a:pt x="2387" y="0"/>
                  </a:cubicBezTo>
                  <a:cubicBezTo>
                    <a:pt x="1726" y="0"/>
                    <a:pt x="1208" y="58"/>
                    <a:pt x="633" y="173"/>
                  </a:cubicBezTo>
                  <a:lnTo>
                    <a:pt x="0" y="288"/>
                  </a:lnTo>
                  <a:lnTo>
                    <a:pt x="0" y="20281"/>
                  </a:lnTo>
                  <a:lnTo>
                    <a:pt x="633" y="20396"/>
                  </a:lnTo>
                  <a:cubicBezTo>
                    <a:pt x="1409" y="20540"/>
                    <a:pt x="2272" y="20540"/>
                    <a:pt x="2704" y="20540"/>
                  </a:cubicBezTo>
                  <a:cubicBezTo>
                    <a:pt x="3164" y="20540"/>
                    <a:pt x="4027" y="20511"/>
                    <a:pt x="4746" y="20367"/>
                  </a:cubicBezTo>
                  <a:lnTo>
                    <a:pt x="5378" y="20252"/>
                  </a:lnTo>
                  <a:lnTo>
                    <a:pt x="5378" y="10327"/>
                  </a:lnTo>
                  <a:cubicBezTo>
                    <a:pt x="5378" y="6588"/>
                    <a:pt x="6845" y="4861"/>
                    <a:pt x="9951" y="4861"/>
                  </a:cubicBezTo>
                  <a:lnTo>
                    <a:pt x="10354" y="4861"/>
                  </a:lnTo>
                  <a:cubicBezTo>
                    <a:pt x="10440" y="4861"/>
                    <a:pt x="10699" y="4861"/>
                    <a:pt x="10929" y="4919"/>
                  </a:cubicBezTo>
                  <a:lnTo>
                    <a:pt x="11706" y="5121"/>
                  </a:lnTo>
                  <a:lnTo>
                    <a:pt x="11850" y="4344"/>
                  </a:lnTo>
                  <a:cubicBezTo>
                    <a:pt x="11994" y="3682"/>
                    <a:pt x="12051" y="2963"/>
                    <a:pt x="12051" y="2359"/>
                  </a:cubicBezTo>
                  <a:cubicBezTo>
                    <a:pt x="12051" y="1697"/>
                    <a:pt x="11994" y="1180"/>
                    <a:pt x="11878" y="719"/>
                  </a:cubicBezTo>
                  <a:lnTo>
                    <a:pt x="11735" y="201"/>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4" name="Google Shape;104;p33"/>
            <p:cNvSpPr/>
            <p:nvPr/>
          </p:nvSpPr>
          <p:spPr>
            <a:xfrm>
              <a:off x="6175610" y="3424454"/>
              <a:ext cx="16738" cy="21114"/>
            </a:xfrm>
            <a:custGeom>
              <a:avLst/>
              <a:gdLst/>
              <a:ahLst/>
              <a:cxnLst/>
              <a:rect l="l" t="t" r="r" b="b"/>
              <a:pathLst>
                <a:path w="16738" h="21114" extrusionOk="0">
                  <a:moveTo>
                    <a:pt x="15819" y="16225"/>
                  </a:moveTo>
                  <a:lnTo>
                    <a:pt x="15502" y="15707"/>
                  </a:lnTo>
                  <a:lnTo>
                    <a:pt x="14927" y="15908"/>
                  </a:lnTo>
                  <a:cubicBezTo>
                    <a:pt x="13690" y="16339"/>
                    <a:pt x="12540" y="16512"/>
                    <a:pt x="11044" y="16512"/>
                  </a:cubicBezTo>
                  <a:cubicBezTo>
                    <a:pt x="7363" y="16512"/>
                    <a:pt x="5579" y="14556"/>
                    <a:pt x="5579" y="10528"/>
                  </a:cubicBezTo>
                  <a:cubicBezTo>
                    <a:pt x="5579" y="7767"/>
                    <a:pt x="6471" y="4516"/>
                    <a:pt x="10728" y="4516"/>
                  </a:cubicBezTo>
                  <a:cubicBezTo>
                    <a:pt x="12223" y="4516"/>
                    <a:pt x="13575" y="4718"/>
                    <a:pt x="14812" y="5091"/>
                  </a:cubicBezTo>
                  <a:lnTo>
                    <a:pt x="15416" y="5293"/>
                  </a:lnTo>
                  <a:lnTo>
                    <a:pt x="15703" y="4718"/>
                  </a:lnTo>
                  <a:cubicBezTo>
                    <a:pt x="16221" y="3711"/>
                    <a:pt x="16451" y="2359"/>
                    <a:pt x="16451" y="1496"/>
                  </a:cubicBezTo>
                  <a:lnTo>
                    <a:pt x="16451" y="978"/>
                  </a:lnTo>
                  <a:lnTo>
                    <a:pt x="15962" y="805"/>
                  </a:lnTo>
                  <a:cubicBezTo>
                    <a:pt x="14409" y="230"/>
                    <a:pt x="12770" y="0"/>
                    <a:pt x="10469" y="0"/>
                  </a:cubicBezTo>
                  <a:cubicBezTo>
                    <a:pt x="4113" y="0"/>
                    <a:pt x="0" y="4142"/>
                    <a:pt x="0" y="10586"/>
                  </a:cubicBezTo>
                  <a:cubicBezTo>
                    <a:pt x="0" y="17289"/>
                    <a:pt x="3911" y="21115"/>
                    <a:pt x="10728" y="21115"/>
                  </a:cubicBezTo>
                  <a:cubicBezTo>
                    <a:pt x="12741" y="21115"/>
                    <a:pt x="14582" y="20827"/>
                    <a:pt x="16221" y="20223"/>
                  </a:cubicBezTo>
                  <a:lnTo>
                    <a:pt x="16739" y="20022"/>
                  </a:lnTo>
                  <a:lnTo>
                    <a:pt x="16710" y="19475"/>
                  </a:lnTo>
                  <a:cubicBezTo>
                    <a:pt x="16681" y="18324"/>
                    <a:pt x="16336" y="17087"/>
                    <a:pt x="15819" y="16225"/>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5" name="Google Shape;105;p33"/>
            <p:cNvSpPr/>
            <p:nvPr/>
          </p:nvSpPr>
          <p:spPr>
            <a:xfrm>
              <a:off x="6194592" y="3424426"/>
              <a:ext cx="16997" cy="21085"/>
            </a:xfrm>
            <a:custGeom>
              <a:avLst/>
              <a:gdLst/>
              <a:ahLst/>
              <a:cxnLst/>
              <a:rect l="l" t="t" r="r" b="b"/>
              <a:pathLst>
                <a:path w="16997" h="21085" extrusionOk="0">
                  <a:moveTo>
                    <a:pt x="8312" y="0"/>
                  </a:moveTo>
                  <a:cubicBezTo>
                    <a:pt x="6184" y="0"/>
                    <a:pt x="3854" y="316"/>
                    <a:pt x="2128" y="863"/>
                  </a:cubicBezTo>
                  <a:lnTo>
                    <a:pt x="1582" y="1036"/>
                  </a:lnTo>
                  <a:lnTo>
                    <a:pt x="1582" y="1582"/>
                  </a:lnTo>
                  <a:cubicBezTo>
                    <a:pt x="1582" y="2877"/>
                    <a:pt x="1870" y="3941"/>
                    <a:pt x="2445" y="4861"/>
                  </a:cubicBezTo>
                  <a:lnTo>
                    <a:pt x="2761" y="5351"/>
                  </a:lnTo>
                  <a:lnTo>
                    <a:pt x="3308" y="5178"/>
                  </a:lnTo>
                  <a:cubicBezTo>
                    <a:pt x="4976" y="4689"/>
                    <a:pt x="6385" y="4487"/>
                    <a:pt x="7938" y="4487"/>
                  </a:cubicBezTo>
                  <a:cubicBezTo>
                    <a:pt x="10987" y="4487"/>
                    <a:pt x="11648" y="5609"/>
                    <a:pt x="11706" y="7393"/>
                  </a:cubicBezTo>
                  <a:cubicBezTo>
                    <a:pt x="10987" y="7335"/>
                    <a:pt x="10153" y="7307"/>
                    <a:pt x="9117" y="7307"/>
                  </a:cubicBezTo>
                  <a:cubicBezTo>
                    <a:pt x="3595" y="7307"/>
                    <a:pt x="0" y="10068"/>
                    <a:pt x="0" y="14355"/>
                  </a:cubicBezTo>
                  <a:cubicBezTo>
                    <a:pt x="0" y="19935"/>
                    <a:pt x="4889" y="21086"/>
                    <a:pt x="9002" y="21086"/>
                  </a:cubicBezTo>
                  <a:cubicBezTo>
                    <a:pt x="11102" y="21086"/>
                    <a:pt x="13604" y="20770"/>
                    <a:pt x="16394" y="20166"/>
                  </a:cubicBezTo>
                  <a:lnTo>
                    <a:pt x="16998" y="20022"/>
                  </a:lnTo>
                  <a:lnTo>
                    <a:pt x="16998" y="7681"/>
                  </a:lnTo>
                  <a:cubicBezTo>
                    <a:pt x="16969" y="2589"/>
                    <a:pt x="14035" y="0"/>
                    <a:pt x="8312" y="0"/>
                  </a:cubicBezTo>
                  <a:moveTo>
                    <a:pt x="11677" y="11794"/>
                  </a:moveTo>
                  <a:lnTo>
                    <a:pt x="11677" y="16455"/>
                  </a:lnTo>
                  <a:cubicBezTo>
                    <a:pt x="10900" y="16598"/>
                    <a:pt x="9922" y="16685"/>
                    <a:pt x="8916" y="16685"/>
                  </a:cubicBezTo>
                  <a:cubicBezTo>
                    <a:pt x="6299" y="16685"/>
                    <a:pt x="5321" y="16052"/>
                    <a:pt x="5321" y="14297"/>
                  </a:cubicBezTo>
                  <a:cubicBezTo>
                    <a:pt x="5321" y="13175"/>
                    <a:pt x="5752" y="11650"/>
                    <a:pt x="9462" y="11650"/>
                  </a:cubicBezTo>
                  <a:cubicBezTo>
                    <a:pt x="10066" y="11650"/>
                    <a:pt x="10987" y="11708"/>
                    <a:pt x="11677" y="11794"/>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6" name="Google Shape;106;p33"/>
            <p:cNvSpPr/>
            <p:nvPr/>
          </p:nvSpPr>
          <p:spPr>
            <a:xfrm>
              <a:off x="6166579" y="3424224"/>
              <a:ext cx="5320" cy="21172"/>
            </a:xfrm>
            <a:custGeom>
              <a:avLst/>
              <a:gdLst/>
              <a:ahLst/>
              <a:cxnLst/>
              <a:rect l="l" t="t" r="r" b="b"/>
              <a:pathLst>
                <a:path w="5320" h="21172" extrusionOk="0">
                  <a:moveTo>
                    <a:pt x="4688" y="144"/>
                  </a:moveTo>
                  <a:cubicBezTo>
                    <a:pt x="4055" y="29"/>
                    <a:pt x="3250" y="0"/>
                    <a:pt x="2675" y="0"/>
                  </a:cubicBezTo>
                  <a:cubicBezTo>
                    <a:pt x="2215" y="0"/>
                    <a:pt x="1352" y="29"/>
                    <a:pt x="633" y="144"/>
                  </a:cubicBezTo>
                  <a:lnTo>
                    <a:pt x="0" y="259"/>
                  </a:lnTo>
                  <a:lnTo>
                    <a:pt x="0" y="20885"/>
                  </a:lnTo>
                  <a:lnTo>
                    <a:pt x="633" y="21000"/>
                  </a:lnTo>
                  <a:cubicBezTo>
                    <a:pt x="1265" y="21115"/>
                    <a:pt x="2071" y="21172"/>
                    <a:pt x="2646" y="21172"/>
                  </a:cubicBezTo>
                  <a:cubicBezTo>
                    <a:pt x="3106" y="21172"/>
                    <a:pt x="3969" y="21144"/>
                    <a:pt x="4688" y="21000"/>
                  </a:cubicBezTo>
                  <a:lnTo>
                    <a:pt x="5321" y="20885"/>
                  </a:lnTo>
                  <a:lnTo>
                    <a:pt x="5321" y="259"/>
                  </a:lnTo>
                  <a:lnTo>
                    <a:pt x="4688" y="144"/>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7" name="Google Shape;107;p33"/>
            <p:cNvSpPr/>
            <p:nvPr/>
          </p:nvSpPr>
          <p:spPr>
            <a:xfrm>
              <a:off x="6166234" y="3416400"/>
              <a:ext cx="5924" cy="5926"/>
            </a:xfrm>
            <a:custGeom>
              <a:avLst/>
              <a:gdLst/>
              <a:ahLst/>
              <a:cxnLst/>
              <a:rect l="l" t="t" r="r" b="b"/>
              <a:pathLst>
                <a:path w="5924" h="5926" extrusionOk="0">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 name="Google Shape;108;p33"/>
            <p:cNvSpPr/>
            <p:nvPr/>
          </p:nvSpPr>
          <p:spPr>
            <a:xfrm>
              <a:off x="6095222" y="3424224"/>
              <a:ext cx="5291" cy="21028"/>
            </a:xfrm>
            <a:custGeom>
              <a:avLst/>
              <a:gdLst/>
              <a:ahLst/>
              <a:cxnLst/>
              <a:rect l="l" t="t" r="r" b="b"/>
              <a:pathLst>
                <a:path w="5291" h="21028" extrusionOk="0">
                  <a:moveTo>
                    <a:pt x="4688" y="144"/>
                  </a:moveTo>
                  <a:cubicBezTo>
                    <a:pt x="4055" y="29"/>
                    <a:pt x="3250" y="0"/>
                    <a:pt x="2675" y="0"/>
                  </a:cubicBezTo>
                  <a:cubicBezTo>
                    <a:pt x="2215" y="0"/>
                    <a:pt x="1352" y="29"/>
                    <a:pt x="633" y="144"/>
                  </a:cubicBezTo>
                  <a:lnTo>
                    <a:pt x="0" y="259"/>
                  </a:lnTo>
                  <a:lnTo>
                    <a:pt x="0" y="20741"/>
                  </a:lnTo>
                  <a:lnTo>
                    <a:pt x="633" y="20856"/>
                  </a:lnTo>
                  <a:cubicBezTo>
                    <a:pt x="1266" y="20971"/>
                    <a:pt x="2071" y="21029"/>
                    <a:pt x="2646" y="21029"/>
                  </a:cubicBezTo>
                  <a:cubicBezTo>
                    <a:pt x="3106" y="21029"/>
                    <a:pt x="3969" y="21000"/>
                    <a:pt x="4688" y="20856"/>
                  </a:cubicBezTo>
                  <a:lnTo>
                    <a:pt x="5292" y="20741"/>
                  </a:lnTo>
                  <a:lnTo>
                    <a:pt x="5292" y="259"/>
                  </a:lnTo>
                  <a:lnTo>
                    <a:pt x="4688" y="144"/>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9" name="Google Shape;109;p33"/>
            <p:cNvSpPr/>
            <p:nvPr/>
          </p:nvSpPr>
          <p:spPr>
            <a:xfrm>
              <a:off x="6094906" y="3416400"/>
              <a:ext cx="5924" cy="5926"/>
            </a:xfrm>
            <a:custGeom>
              <a:avLst/>
              <a:gdLst/>
              <a:ahLst/>
              <a:cxnLst/>
              <a:rect l="l" t="t" r="r" b="b"/>
              <a:pathLst>
                <a:path w="5924" h="5926" extrusionOk="0">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 name="Google Shape;110;p33"/>
            <p:cNvSpPr/>
            <p:nvPr/>
          </p:nvSpPr>
          <p:spPr>
            <a:xfrm>
              <a:off x="6061946" y="3424282"/>
              <a:ext cx="5291" cy="21028"/>
            </a:xfrm>
            <a:custGeom>
              <a:avLst/>
              <a:gdLst/>
              <a:ahLst/>
              <a:cxnLst/>
              <a:rect l="l" t="t" r="r" b="b"/>
              <a:pathLst>
                <a:path w="5291" h="21028" extrusionOk="0">
                  <a:moveTo>
                    <a:pt x="4688" y="144"/>
                  </a:moveTo>
                  <a:cubicBezTo>
                    <a:pt x="4055" y="29"/>
                    <a:pt x="3250" y="0"/>
                    <a:pt x="2675" y="0"/>
                  </a:cubicBezTo>
                  <a:cubicBezTo>
                    <a:pt x="2215" y="0"/>
                    <a:pt x="1352" y="29"/>
                    <a:pt x="633" y="144"/>
                  </a:cubicBezTo>
                  <a:lnTo>
                    <a:pt x="0" y="259"/>
                  </a:lnTo>
                  <a:lnTo>
                    <a:pt x="0" y="20741"/>
                  </a:lnTo>
                  <a:lnTo>
                    <a:pt x="633" y="20856"/>
                  </a:lnTo>
                  <a:cubicBezTo>
                    <a:pt x="1265" y="20971"/>
                    <a:pt x="2071" y="21029"/>
                    <a:pt x="2646" y="21029"/>
                  </a:cubicBezTo>
                  <a:cubicBezTo>
                    <a:pt x="3106" y="21029"/>
                    <a:pt x="3969" y="21000"/>
                    <a:pt x="4688" y="20856"/>
                  </a:cubicBezTo>
                  <a:lnTo>
                    <a:pt x="5292" y="20741"/>
                  </a:lnTo>
                  <a:lnTo>
                    <a:pt x="5292" y="259"/>
                  </a:lnTo>
                  <a:lnTo>
                    <a:pt x="4688" y="144"/>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 name="Google Shape;111;p33"/>
            <p:cNvSpPr/>
            <p:nvPr/>
          </p:nvSpPr>
          <p:spPr>
            <a:xfrm>
              <a:off x="6061601" y="3416428"/>
              <a:ext cx="5925" cy="5925"/>
            </a:xfrm>
            <a:custGeom>
              <a:avLst/>
              <a:gdLst/>
              <a:ahLst/>
              <a:cxnLst/>
              <a:rect l="l" t="t" r="r" b="b"/>
              <a:pathLst>
                <a:path w="5925" h="5925" extrusionOk="0">
                  <a:moveTo>
                    <a:pt x="2962" y="0"/>
                  </a:moveTo>
                  <a:cubicBezTo>
                    <a:pt x="1323" y="0"/>
                    <a:pt x="0" y="1323"/>
                    <a:pt x="0" y="2963"/>
                  </a:cubicBezTo>
                  <a:cubicBezTo>
                    <a:pt x="0" y="4603"/>
                    <a:pt x="1323" y="5926"/>
                    <a:pt x="2962" y="5926"/>
                  </a:cubicBezTo>
                  <a:cubicBezTo>
                    <a:pt x="4602" y="5926"/>
                    <a:pt x="5925" y="4603"/>
                    <a:pt x="5925" y="2963"/>
                  </a:cubicBezTo>
                  <a:cubicBezTo>
                    <a:pt x="5953" y="1352"/>
                    <a:pt x="4602" y="0"/>
                    <a:pt x="2962" y="0"/>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2" name="Google Shape;112;p33"/>
            <p:cNvSpPr/>
            <p:nvPr/>
          </p:nvSpPr>
          <p:spPr>
            <a:xfrm>
              <a:off x="6000685" y="3423879"/>
              <a:ext cx="9318" cy="14786"/>
            </a:xfrm>
            <a:custGeom>
              <a:avLst/>
              <a:gdLst/>
              <a:ahLst/>
              <a:cxnLst/>
              <a:rect l="l" t="t" r="r" b="b"/>
              <a:pathLst>
                <a:path w="9318" h="14786" extrusionOk="0">
                  <a:moveTo>
                    <a:pt x="1122" y="14729"/>
                  </a:moveTo>
                  <a:lnTo>
                    <a:pt x="1208" y="14729"/>
                  </a:lnTo>
                  <a:cubicBezTo>
                    <a:pt x="1553" y="14757"/>
                    <a:pt x="1927" y="14786"/>
                    <a:pt x="2301" y="14786"/>
                  </a:cubicBezTo>
                  <a:lnTo>
                    <a:pt x="2473" y="14786"/>
                  </a:lnTo>
                  <a:lnTo>
                    <a:pt x="2589" y="14786"/>
                  </a:lnTo>
                  <a:cubicBezTo>
                    <a:pt x="7047" y="14786"/>
                    <a:pt x="9319" y="12226"/>
                    <a:pt x="9319" y="7134"/>
                  </a:cubicBezTo>
                  <a:cubicBezTo>
                    <a:pt x="9319" y="2129"/>
                    <a:pt x="7909" y="0"/>
                    <a:pt x="4573" y="0"/>
                  </a:cubicBezTo>
                  <a:cubicBezTo>
                    <a:pt x="1841" y="0"/>
                    <a:pt x="345" y="1841"/>
                    <a:pt x="345" y="5207"/>
                  </a:cubicBezTo>
                  <a:lnTo>
                    <a:pt x="345" y="10960"/>
                  </a:lnTo>
                  <a:cubicBezTo>
                    <a:pt x="345" y="11938"/>
                    <a:pt x="288" y="13521"/>
                    <a:pt x="0" y="14470"/>
                  </a:cubicBezTo>
                  <a:cubicBezTo>
                    <a:pt x="144" y="14527"/>
                    <a:pt x="345" y="14556"/>
                    <a:pt x="575" y="14614"/>
                  </a:cubicBezTo>
                  <a:lnTo>
                    <a:pt x="661" y="14643"/>
                  </a:lnTo>
                  <a:cubicBezTo>
                    <a:pt x="748" y="14671"/>
                    <a:pt x="949" y="14700"/>
                    <a:pt x="1122" y="14729"/>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3" name="Google Shape;113;p33"/>
            <p:cNvSpPr/>
            <p:nvPr/>
          </p:nvSpPr>
          <p:spPr>
            <a:xfrm>
              <a:off x="5980466" y="3405957"/>
              <a:ext cx="45586" cy="45595"/>
            </a:xfrm>
            <a:custGeom>
              <a:avLst/>
              <a:gdLst/>
              <a:ahLst/>
              <a:cxnLst/>
              <a:rect l="l" t="t" r="r" b="b"/>
              <a:pathLst>
                <a:path w="45586" h="45595" extrusionOk="0">
                  <a:moveTo>
                    <a:pt x="11476" y="38289"/>
                  </a:moveTo>
                  <a:cubicBezTo>
                    <a:pt x="12281" y="37310"/>
                    <a:pt x="12223" y="35297"/>
                    <a:pt x="12223" y="35297"/>
                  </a:cubicBezTo>
                  <a:lnTo>
                    <a:pt x="12223" y="35297"/>
                  </a:lnTo>
                  <a:lnTo>
                    <a:pt x="12223" y="2589"/>
                  </a:lnTo>
                  <a:cubicBezTo>
                    <a:pt x="4947" y="6386"/>
                    <a:pt x="0" y="14009"/>
                    <a:pt x="0" y="22783"/>
                  </a:cubicBezTo>
                  <a:cubicBezTo>
                    <a:pt x="0" y="35383"/>
                    <a:pt x="10210" y="45595"/>
                    <a:pt x="22779" y="45595"/>
                  </a:cubicBezTo>
                  <a:cubicBezTo>
                    <a:pt x="35376" y="45595"/>
                    <a:pt x="45587" y="35383"/>
                    <a:pt x="45587" y="22783"/>
                  </a:cubicBezTo>
                  <a:cubicBezTo>
                    <a:pt x="45587" y="10184"/>
                    <a:pt x="35376" y="0"/>
                    <a:pt x="22779" y="0"/>
                  </a:cubicBezTo>
                  <a:cubicBezTo>
                    <a:pt x="21974" y="0"/>
                    <a:pt x="21197" y="29"/>
                    <a:pt x="20421" y="115"/>
                  </a:cubicBezTo>
                  <a:lnTo>
                    <a:pt x="20421" y="13204"/>
                  </a:lnTo>
                  <a:cubicBezTo>
                    <a:pt x="21830" y="11766"/>
                    <a:pt x="24131" y="10903"/>
                    <a:pt x="26662" y="10903"/>
                  </a:cubicBezTo>
                  <a:cubicBezTo>
                    <a:pt x="33737" y="10903"/>
                    <a:pt x="37965" y="16138"/>
                    <a:pt x="37965" y="24883"/>
                  </a:cubicBezTo>
                  <a:cubicBezTo>
                    <a:pt x="37965" y="34060"/>
                    <a:pt x="31954" y="39756"/>
                    <a:pt x="22290" y="39756"/>
                  </a:cubicBezTo>
                  <a:cubicBezTo>
                    <a:pt x="21197" y="39756"/>
                    <a:pt x="19989" y="39698"/>
                    <a:pt x="18781" y="39554"/>
                  </a:cubicBezTo>
                  <a:lnTo>
                    <a:pt x="18666" y="39554"/>
                  </a:lnTo>
                  <a:cubicBezTo>
                    <a:pt x="16135" y="39410"/>
                    <a:pt x="12281" y="38490"/>
                    <a:pt x="12109" y="38461"/>
                  </a:cubicBezTo>
                  <a:lnTo>
                    <a:pt x="11476" y="3828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14" name="Google Shape;114;p33"/>
          <p:cNvSpPr txBox="1">
            <a:spLocks noGrp="1"/>
          </p:cNvSpPr>
          <p:nvPr>
            <p:ph type="body" idx="1"/>
          </p:nvPr>
        </p:nvSpPr>
        <p:spPr>
          <a:xfrm>
            <a:off x="211138" y="5592763"/>
            <a:ext cx="3989387" cy="115252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400"/>
              </a:spcBef>
              <a:spcAft>
                <a:spcPts val="0"/>
              </a:spcAft>
              <a:buClr>
                <a:schemeClr val="lt1"/>
              </a:buClr>
              <a:buSzPts val="1000"/>
              <a:buNone/>
              <a:defRPr sz="1000">
                <a:solidFill>
                  <a:schemeClr val="lt1"/>
                </a:solidFill>
              </a:defRPr>
            </a:lvl1pPr>
            <a:lvl2pPr marL="914400" lvl="1" indent="-228600" algn="l">
              <a:lnSpc>
                <a:spcPct val="90000"/>
              </a:lnSpc>
              <a:spcBef>
                <a:spcPts val="400"/>
              </a:spcBef>
              <a:spcAft>
                <a:spcPts val="0"/>
              </a:spcAft>
              <a:buClr>
                <a:schemeClr val="lt1"/>
              </a:buClr>
              <a:buSzPts val="1000"/>
              <a:buNone/>
              <a:defRPr sz="1000">
                <a:solidFill>
                  <a:schemeClr val="lt1"/>
                </a:solidFill>
              </a:defRPr>
            </a:lvl2pPr>
            <a:lvl3pPr marL="1371600" lvl="2" indent="-228600" algn="l">
              <a:lnSpc>
                <a:spcPct val="90000"/>
              </a:lnSpc>
              <a:spcBef>
                <a:spcPts val="400"/>
              </a:spcBef>
              <a:spcAft>
                <a:spcPts val="0"/>
              </a:spcAft>
              <a:buClr>
                <a:schemeClr val="lt1"/>
              </a:buClr>
              <a:buSzPts val="1000"/>
              <a:buNone/>
              <a:defRPr sz="1000">
                <a:solidFill>
                  <a:schemeClr val="lt1"/>
                </a:solidFill>
              </a:defRPr>
            </a:lvl3pPr>
            <a:lvl4pPr marL="1828800" lvl="3" indent="-228600" algn="l">
              <a:lnSpc>
                <a:spcPct val="90000"/>
              </a:lnSpc>
              <a:spcBef>
                <a:spcPts val="400"/>
              </a:spcBef>
              <a:spcAft>
                <a:spcPts val="0"/>
              </a:spcAft>
              <a:buClr>
                <a:schemeClr val="lt1"/>
              </a:buClr>
              <a:buSzPts val="1000"/>
              <a:buNone/>
              <a:defRPr sz="1000">
                <a:solidFill>
                  <a:schemeClr val="lt1"/>
                </a:solidFill>
              </a:defRPr>
            </a:lvl4pPr>
            <a:lvl5pPr marL="2286000" lvl="4" indent="-228600" algn="l">
              <a:lnSpc>
                <a:spcPct val="90000"/>
              </a:lnSpc>
              <a:spcBef>
                <a:spcPts val="4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843350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6"/>
        <p:cNvGrpSpPr/>
        <p:nvPr/>
      </p:nvGrpSpPr>
      <p:grpSpPr>
        <a:xfrm>
          <a:off x="0" y="0"/>
          <a:ext cx="0" cy="0"/>
          <a:chOff x="0" y="0"/>
          <a:chExt cx="0" cy="0"/>
        </a:xfrm>
      </p:grpSpPr>
      <p:sp>
        <p:nvSpPr>
          <p:cNvPr id="157" name="Google Shape;157;p38"/>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rmAutofit/>
          </a:bodyPr>
          <a:lstStyle>
            <a:lvl1pPr lvl="0" algn="ctr">
              <a:lnSpc>
                <a:spcPct val="90000"/>
              </a:lnSpc>
              <a:spcBef>
                <a:spcPts val="0"/>
              </a:spcBef>
              <a:spcAft>
                <a:spcPts val="0"/>
              </a:spcAft>
              <a:buClr>
                <a:srgbClr val="003D46"/>
              </a:buClr>
              <a:buSzPts val="5200"/>
              <a:buFont typeface="Arial"/>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158" name="Google Shape;158;p38"/>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rgbClr val="003D46"/>
              </a:buClr>
              <a:buSzPts val="2800"/>
              <a:buNone/>
              <a:defRPr sz="3733"/>
            </a:lvl1pPr>
            <a:lvl2pPr lvl="1" algn="ctr">
              <a:lnSpc>
                <a:spcPct val="100000"/>
              </a:lnSpc>
              <a:spcBef>
                <a:spcPts val="0"/>
              </a:spcBef>
              <a:spcAft>
                <a:spcPts val="0"/>
              </a:spcAft>
              <a:buClr>
                <a:srgbClr val="003D46"/>
              </a:buClr>
              <a:buSzPts val="2800"/>
              <a:buNone/>
              <a:defRPr sz="3733"/>
            </a:lvl2pPr>
            <a:lvl3pPr lvl="2" algn="ctr">
              <a:lnSpc>
                <a:spcPct val="100000"/>
              </a:lnSpc>
              <a:spcBef>
                <a:spcPts val="0"/>
              </a:spcBef>
              <a:spcAft>
                <a:spcPts val="0"/>
              </a:spcAft>
              <a:buClr>
                <a:srgbClr val="003D46"/>
              </a:buClr>
              <a:buSzPts val="2800"/>
              <a:buNone/>
              <a:defRPr sz="3733"/>
            </a:lvl3pPr>
            <a:lvl4pPr lvl="3" algn="ctr">
              <a:lnSpc>
                <a:spcPct val="100000"/>
              </a:lnSpc>
              <a:spcBef>
                <a:spcPts val="0"/>
              </a:spcBef>
              <a:spcAft>
                <a:spcPts val="0"/>
              </a:spcAft>
              <a:buClr>
                <a:srgbClr val="003D46"/>
              </a:buClr>
              <a:buSzPts val="2800"/>
              <a:buNone/>
              <a:defRPr sz="3733"/>
            </a:lvl4pPr>
            <a:lvl5pPr lvl="4" algn="ctr">
              <a:lnSpc>
                <a:spcPct val="100000"/>
              </a:lnSpc>
              <a:spcBef>
                <a:spcPts val="0"/>
              </a:spcBef>
              <a:spcAft>
                <a:spcPts val="0"/>
              </a:spcAft>
              <a:buClr>
                <a:srgbClr val="003D46"/>
              </a:buClr>
              <a:buSzPts val="2800"/>
              <a:buNone/>
              <a:defRPr sz="3733"/>
            </a:lvl5pPr>
            <a:lvl6pPr lvl="5" algn="ctr">
              <a:lnSpc>
                <a:spcPct val="100000"/>
              </a:lnSpc>
              <a:spcBef>
                <a:spcPts val="0"/>
              </a:spcBef>
              <a:spcAft>
                <a:spcPts val="0"/>
              </a:spcAft>
              <a:buClr>
                <a:schemeClr val="dk1"/>
              </a:buClr>
              <a:buSzPts val="2800"/>
              <a:buNone/>
              <a:defRPr sz="3733"/>
            </a:lvl6pPr>
            <a:lvl7pPr lvl="6" algn="ctr">
              <a:lnSpc>
                <a:spcPct val="100000"/>
              </a:lnSpc>
              <a:spcBef>
                <a:spcPts val="0"/>
              </a:spcBef>
              <a:spcAft>
                <a:spcPts val="0"/>
              </a:spcAft>
              <a:buClr>
                <a:schemeClr val="dk1"/>
              </a:buClr>
              <a:buSzPts val="2800"/>
              <a:buNone/>
              <a:defRPr sz="3733"/>
            </a:lvl7pPr>
            <a:lvl8pPr lvl="7" algn="ctr">
              <a:lnSpc>
                <a:spcPct val="100000"/>
              </a:lnSpc>
              <a:spcBef>
                <a:spcPts val="0"/>
              </a:spcBef>
              <a:spcAft>
                <a:spcPts val="0"/>
              </a:spcAft>
              <a:buClr>
                <a:schemeClr val="dk1"/>
              </a:buClr>
              <a:buSzPts val="2800"/>
              <a:buNone/>
              <a:defRPr sz="3733"/>
            </a:lvl8pPr>
            <a:lvl9pPr lvl="8" algn="ctr">
              <a:lnSpc>
                <a:spcPct val="100000"/>
              </a:lnSpc>
              <a:spcBef>
                <a:spcPts val="0"/>
              </a:spcBef>
              <a:spcAft>
                <a:spcPts val="0"/>
              </a:spcAft>
              <a:buClr>
                <a:schemeClr val="dk1"/>
              </a:buClr>
              <a:buSzPts val="2800"/>
              <a:buNone/>
              <a:defRPr sz="3733"/>
            </a:lvl9pPr>
          </a:lstStyle>
          <a:p>
            <a:endParaRPr/>
          </a:p>
        </p:txBody>
      </p:sp>
      <p:sp>
        <p:nvSpPr>
          <p:cNvPr id="159" name="Google Shape;159;p3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1pPr>
            <a:lvl2pPr marL="0" marR="0" lvl="1"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0" marR="0" lvl="2"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0" marR="0" lvl="3"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0" marR="0" lvl="4"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0" marR="0" lvl="5"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0" marR="0" lvl="6"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0" marR="0" lvl="7"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0" marR="0" lvl="8" indent="0" algn="r"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1_Main Title">
  <p:cSld name="1_Main Title">
    <p:bg>
      <p:bgPr>
        <a:solidFill>
          <a:schemeClr val="accent3"/>
        </a:solidFill>
        <a:effectLst/>
      </p:bgPr>
    </p:bg>
    <p:spTree>
      <p:nvGrpSpPr>
        <p:cNvPr id="1" name="Shape 155"/>
        <p:cNvGrpSpPr/>
        <p:nvPr/>
      </p:nvGrpSpPr>
      <p:grpSpPr>
        <a:xfrm>
          <a:off x="0" y="0"/>
          <a:ext cx="0" cy="0"/>
          <a:chOff x="0" y="0"/>
          <a:chExt cx="0" cy="0"/>
        </a:xfrm>
      </p:grpSpPr>
      <p:grpSp>
        <p:nvGrpSpPr>
          <p:cNvPr id="156" name="Google Shape;156;p40"/>
          <p:cNvGrpSpPr/>
          <p:nvPr/>
        </p:nvGrpSpPr>
        <p:grpSpPr>
          <a:xfrm>
            <a:off x="104775" y="145870"/>
            <a:ext cx="12192000" cy="6858000"/>
            <a:chOff x="0" y="17002"/>
            <a:chExt cx="12192000" cy="6858000"/>
          </a:xfrm>
        </p:grpSpPr>
        <p:sp>
          <p:nvSpPr>
            <p:cNvPr id="157" name="Google Shape;157;p40"/>
            <p:cNvSpPr/>
            <p:nvPr/>
          </p:nvSpPr>
          <p:spPr>
            <a:xfrm>
              <a:off x="3296954" y="17002"/>
              <a:ext cx="8895046" cy="6858000"/>
            </a:xfrm>
            <a:custGeom>
              <a:avLst/>
              <a:gdLst/>
              <a:ahLst/>
              <a:cxnLst/>
              <a:rect l="l" t="t" r="r" b="b"/>
              <a:pathLst>
                <a:path w="8895046" h="6858000" extrusionOk="0">
                  <a:moveTo>
                    <a:pt x="0" y="0"/>
                  </a:moveTo>
                  <a:lnTo>
                    <a:pt x="8895046" y="0"/>
                  </a:lnTo>
                  <a:lnTo>
                    <a:pt x="8895046" y="6858000"/>
                  </a:lnTo>
                  <a:lnTo>
                    <a:pt x="3442126" y="6858000"/>
                  </a:lnTo>
                  <a:lnTo>
                    <a:pt x="3390292" y="6811453"/>
                  </a:lnTo>
                  <a:cubicBezTo>
                    <a:pt x="3131744" y="6596962"/>
                    <a:pt x="2829094" y="6413631"/>
                    <a:pt x="2482309" y="6261459"/>
                  </a:cubicBezTo>
                  <a:cubicBezTo>
                    <a:pt x="2944563" y="5957399"/>
                    <a:pt x="3312717" y="5552682"/>
                    <a:pt x="3586484" y="5047497"/>
                  </a:cubicBezTo>
                  <a:cubicBezTo>
                    <a:pt x="3860254" y="4542597"/>
                    <a:pt x="3997092" y="3997791"/>
                    <a:pt x="3997092" y="3413651"/>
                  </a:cubicBezTo>
                  <a:cubicBezTo>
                    <a:pt x="3997092" y="2440152"/>
                    <a:pt x="3632065" y="1627779"/>
                    <a:pt x="2902013" y="976629"/>
                  </a:cubicBezTo>
                  <a:cubicBezTo>
                    <a:pt x="2171963" y="325671"/>
                    <a:pt x="1204625" y="0"/>
                    <a:pt x="0"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8" name="Google Shape;158;p40"/>
            <p:cNvSpPr/>
            <p:nvPr/>
          </p:nvSpPr>
          <p:spPr>
            <a:xfrm>
              <a:off x="0" y="2464321"/>
              <a:ext cx="4672374" cy="2847807"/>
            </a:xfrm>
            <a:custGeom>
              <a:avLst/>
              <a:gdLst/>
              <a:ahLst/>
              <a:cxnLst/>
              <a:rect l="l" t="t" r="r" b="b"/>
              <a:pathLst>
                <a:path w="4672374" h="2847807" extrusionOk="0">
                  <a:moveTo>
                    <a:pt x="0" y="0"/>
                  </a:moveTo>
                  <a:lnTo>
                    <a:pt x="3193979" y="0"/>
                  </a:lnTo>
                  <a:cubicBezTo>
                    <a:pt x="3631973" y="0"/>
                    <a:pt x="3987900" y="140086"/>
                    <a:pt x="4261671" y="419882"/>
                  </a:cubicBezTo>
                  <a:cubicBezTo>
                    <a:pt x="4535441" y="699962"/>
                    <a:pt x="4672374" y="1034542"/>
                    <a:pt x="4672374" y="1423905"/>
                  </a:cubicBezTo>
                  <a:cubicBezTo>
                    <a:pt x="4672374" y="1813551"/>
                    <a:pt x="4535537" y="2148131"/>
                    <a:pt x="4261671" y="2427924"/>
                  </a:cubicBezTo>
                  <a:cubicBezTo>
                    <a:pt x="3987900" y="2708004"/>
                    <a:pt x="3631973" y="2847807"/>
                    <a:pt x="3193979" y="2847807"/>
                  </a:cubicBezTo>
                  <a:lnTo>
                    <a:pt x="0" y="2847807"/>
                  </a:lnTo>
                  <a:lnTo>
                    <a:pt x="0" y="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59" name="Google Shape;159;p40"/>
          <p:cNvSpPr txBox="1">
            <a:spLocks noGrp="1"/>
          </p:cNvSpPr>
          <p:nvPr>
            <p:ph type="title"/>
          </p:nvPr>
        </p:nvSpPr>
        <p:spPr>
          <a:xfrm>
            <a:off x="8015410" y="823673"/>
            <a:ext cx="3472192" cy="1086907"/>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60" name="Google Shape;160;p40"/>
          <p:cNvGrpSpPr/>
          <p:nvPr/>
        </p:nvGrpSpPr>
        <p:grpSpPr>
          <a:xfrm>
            <a:off x="10062845" y="6228735"/>
            <a:ext cx="1769323" cy="349045"/>
            <a:chOff x="5980466" y="3405957"/>
            <a:chExt cx="231123" cy="45595"/>
          </a:xfrm>
        </p:grpSpPr>
        <p:sp>
          <p:nvSpPr>
            <p:cNvPr id="161" name="Google Shape;161;p40"/>
            <p:cNvSpPr/>
            <p:nvPr/>
          </p:nvSpPr>
          <p:spPr>
            <a:xfrm>
              <a:off x="6038218" y="3416918"/>
              <a:ext cx="19327" cy="28622"/>
            </a:xfrm>
            <a:custGeom>
              <a:avLst/>
              <a:gdLst/>
              <a:ahLst/>
              <a:cxnLst/>
              <a:rect l="l" t="t" r="r" b="b"/>
              <a:pathLst>
                <a:path w="19327" h="28622" extrusionOk="0">
                  <a:moveTo>
                    <a:pt x="14697" y="13117"/>
                  </a:moveTo>
                  <a:cubicBezTo>
                    <a:pt x="16250" y="12053"/>
                    <a:pt x="17602" y="10212"/>
                    <a:pt x="17602" y="7594"/>
                  </a:cubicBezTo>
                  <a:cubicBezTo>
                    <a:pt x="17602" y="1323"/>
                    <a:pt x="11821" y="0"/>
                    <a:pt x="6989" y="0"/>
                  </a:cubicBezTo>
                  <a:cubicBezTo>
                    <a:pt x="4429" y="0"/>
                    <a:pt x="1870" y="172"/>
                    <a:pt x="604" y="431"/>
                  </a:cubicBezTo>
                  <a:lnTo>
                    <a:pt x="0" y="546"/>
                  </a:lnTo>
                  <a:lnTo>
                    <a:pt x="0" y="28076"/>
                  </a:lnTo>
                  <a:lnTo>
                    <a:pt x="661" y="28162"/>
                  </a:lnTo>
                  <a:cubicBezTo>
                    <a:pt x="2905" y="28450"/>
                    <a:pt x="5350" y="28623"/>
                    <a:pt x="7248" y="28623"/>
                  </a:cubicBezTo>
                  <a:cubicBezTo>
                    <a:pt x="17774" y="28623"/>
                    <a:pt x="19327" y="23330"/>
                    <a:pt x="19327" y="20166"/>
                  </a:cubicBezTo>
                  <a:cubicBezTo>
                    <a:pt x="19327" y="16771"/>
                    <a:pt x="17602" y="14239"/>
                    <a:pt x="14697" y="13117"/>
                  </a:cubicBezTo>
                  <a:moveTo>
                    <a:pt x="5407" y="11363"/>
                  </a:moveTo>
                  <a:lnTo>
                    <a:pt x="5407" y="4516"/>
                  </a:lnTo>
                  <a:cubicBezTo>
                    <a:pt x="5925" y="4459"/>
                    <a:pt x="6557" y="4459"/>
                    <a:pt x="7363" y="4459"/>
                  </a:cubicBezTo>
                  <a:cubicBezTo>
                    <a:pt x="9549" y="4459"/>
                    <a:pt x="12137" y="5034"/>
                    <a:pt x="12137" y="7824"/>
                  </a:cubicBezTo>
                  <a:cubicBezTo>
                    <a:pt x="12137" y="10212"/>
                    <a:pt x="10613" y="11363"/>
                    <a:pt x="7478" y="11363"/>
                  </a:cubicBezTo>
                  <a:lnTo>
                    <a:pt x="5407" y="11363"/>
                  </a:lnTo>
                  <a:close/>
                  <a:moveTo>
                    <a:pt x="13662" y="20022"/>
                  </a:moveTo>
                  <a:cubicBezTo>
                    <a:pt x="13662" y="21690"/>
                    <a:pt x="13029" y="23934"/>
                    <a:pt x="7650" y="23934"/>
                  </a:cubicBezTo>
                  <a:cubicBezTo>
                    <a:pt x="7104" y="23934"/>
                    <a:pt x="6155" y="23934"/>
                    <a:pt x="5407" y="23876"/>
                  </a:cubicBezTo>
                  <a:lnTo>
                    <a:pt x="5407" y="15994"/>
                  </a:lnTo>
                  <a:lnTo>
                    <a:pt x="7881" y="15994"/>
                  </a:lnTo>
                  <a:cubicBezTo>
                    <a:pt x="13057" y="15965"/>
                    <a:pt x="13662" y="18267"/>
                    <a:pt x="13662" y="20022"/>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2" name="Google Shape;162;p40"/>
            <p:cNvSpPr/>
            <p:nvPr/>
          </p:nvSpPr>
          <p:spPr>
            <a:xfrm>
              <a:off x="6071092" y="3424426"/>
              <a:ext cx="20017" cy="21114"/>
            </a:xfrm>
            <a:custGeom>
              <a:avLst/>
              <a:gdLst/>
              <a:ahLst/>
              <a:cxnLst/>
              <a:rect l="l" t="t" r="r" b="b"/>
              <a:pathLst>
                <a:path w="20017" h="21114" extrusionOk="0">
                  <a:moveTo>
                    <a:pt x="10009" y="0"/>
                  </a:moveTo>
                  <a:cubicBezTo>
                    <a:pt x="3825" y="0"/>
                    <a:pt x="0" y="4056"/>
                    <a:pt x="0" y="10586"/>
                  </a:cubicBezTo>
                  <a:cubicBezTo>
                    <a:pt x="0" y="17087"/>
                    <a:pt x="3825" y="21115"/>
                    <a:pt x="10009" y="21115"/>
                  </a:cubicBezTo>
                  <a:cubicBezTo>
                    <a:pt x="16164" y="21115"/>
                    <a:pt x="20018" y="17087"/>
                    <a:pt x="20018" y="10586"/>
                  </a:cubicBezTo>
                  <a:cubicBezTo>
                    <a:pt x="20018" y="4056"/>
                    <a:pt x="16164" y="0"/>
                    <a:pt x="10009" y="0"/>
                  </a:cubicBezTo>
                  <a:moveTo>
                    <a:pt x="14467" y="10557"/>
                  </a:moveTo>
                  <a:cubicBezTo>
                    <a:pt x="14467" y="14671"/>
                    <a:pt x="13000" y="16685"/>
                    <a:pt x="10009" y="16685"/>
                  </a:cubicBezTo>
                  <a:cubicBezTo>
                    <a:pt x="7047" y="16685"/>
                    <a:pt x="5580" y="14671"/>
                    <a:pt x="5580" y="10557"/>
                  </a:cubicBezTo>
                  <a:cubicBezTo>
                    <a:pt x="5580" y="6444"/>
                    <a:pt x="7018" y="4459"/>
                    <a:pt x="10009" y="4459"/>
                  </a:cubicBezTo>
                  <a:cubicBezTo>
                    <a:pt x="13000" y="4459"/>
                    <a:pt x="14467" y="6473"/>
                    <a:pt x="14467" y="10557"/>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3" name="Google Shape;163;p40"/>
            <p:cNvSpPr/>
            <p:nvPr/>
          </p:nvSpPr>
          <p:spPr>
            <a:xfrm>
              <a:off x="6106037" y="3416284"/>
              <a:ext cx="19212" cy="29255"/>
            </a:xfrm>
            <a:custGeom>
              <a:avLst/>
              <a:gdLst/>
              <a:ahLst/>
              <a:cxnLst/>
              <a:rect l="l" t="t" r="r" b="b"/>
              <a:pathLst>
                <a:path w="19212" h="29255" extrusionOk="0">
                  <a:moveTo>
                    <a:pt x="10325" y="8141"/>
                  </a:moveTo>
                  <a:cubicBezTo>
                    <a:pt x="8427" y="8141"/>
                    <a:pt x="6673" y="8688"/>
                    <a:pt x="5378" y="9694"/>
                  </a:cubicBezTo>
                  <a:lnTo>
                    <a:pt x="5378" y="288"/>
                  </a:lnTo>
                  <a:lnTo>
                    <a:pt x="4746" y="173"/>
                  </a:lnTo>
                  <a:cubicBezTo>
                    <a:pt x="3969" y="29"/>
                    <a:pt x="3049" y="0"/>
                    <a:pt x="2675" y="0"/>
                  </a:cubicBezTo>
                  <a:cubicBezTo>
                    <a:pt x="2330" y="0"/>
                    <a:pt x="1409" y="29"/>
                    <a:pt x="633" y="173"/>
                  </a:cubicBezTo>
                  <a:lnTo>
                    <a:pt x="0" y="288"/>
                  </a:lnTo>
                  <a:lnTo>
                    <a:pt x="0" y="28019"/>
                  </a:lnTo>
                  <a:lnTo>
                    <a:pt x="518" y="28192"/>
                  </a:lnTo>
                  <a:cubicBezTo>
                    <a:pt x="2013" y="28681"/>
                    <a:pt x="4659" y="29256"/>
                    <a:pt x="7277" y="29256"/>
                  </a:cubicBezTo>
                  <a:cubicBezTo>
                    <a:pt x="14870" y="29256"/>
                    <a:pt x="19213" y="25229"/>
                    <a:pt x="19213" y="18238"/>
                  </a:cubicBezTo>
                  <a:cubicBezTo>
                    <a:pt x="19241" y="11823"/>
                    <a:pt x="15991" y="8141"/>
                    <a:pt x="10325" y="8141"/>
                  </a:cubicBezTo>
                  <a:moveTo>
                    <a:pt x="13662" y="18382"/>
                  </a:moveTo>
                  <a:cubicBezTo>
                    <a:pt x="13662" y="22438"/>
                    <a:pt x="11562" y="24653"/>
                    <a:pt x="7737" y="24653"/>
                  </a:cubicBezTo>
                  <a:cubicBezTo>
                    <a:pt x="6845" y="24653"/>
                    <a:pt x="6040" y="24567"/>
                    <a:pt x="5378" y="24423"/>
                  </a:cubicBezTo>
                  <a:lnTo>
                    <a:pt x="5378" y="17174"/>
                  </a:lnTo>
                  <a:cubicBezTo>
                    <a:pt x="5378" y="13060"/>
                    <a:pt x="8600" y="12744"/>
                    <a:pt x="9606" y="12744"/>
                  </a:cubicBezTo>
                  <a:cubicBezTo>
                    <a:pt x="11476" y="12744"/>
                    <a:pt x="13662" y="13405"/>
                    <a:pt x="13662" y="18382"/>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4" name="Google Shape;164;p40"/>
            <p:cNvSpPr/>
            <p:nvPr/>
          </p:nvSpPr>
          <p:spPr>
            <a:xfrm>
              <a:off x="6128384" y="3424426"/>
              <a:ext cx="19212" cy="21085"/>
            </a:xfrm>
            <a:custGeom>
              <a:avLst/>
              <a:gdLst/>
              <a:ahLst/>
              <a:cxnLst/>
              <a:rect l="l" t="t" r="r" b="b"/>
              <a:pathLst>
                <a:path w="19212" h="21085" extrusionOk="0">
                  <a:moveTo>
                    <a:pt x="10124" y="0"/>
                  </a:moveTo>
                  <a:cubicBezTo>
                    <a:pt x="3883" y="0"/>
                    <a:pt x="0" y="4085"/>
                    <a:pt x="0" y="10672"/>
                  </a:cubicBezTo>
                  <a:cubicBezTo>
                    <a:pt x="0" y="17404"/>
                    <a:pt x="3911" y="21086"/>
                    <a:pt x="11015" y="21086"/>
                  </a:cubicBezTo>
                  <a:cubicBezTo>
                    <a:pt x="13604" y="21086"/>
                    <a:pt x="15703" y="20741"/>
                    <a:pt x="17487" y="19993"/>
                  </a:cubicBezTo>
                  <a:lnTo>
                    <a:pt x="17976" y="19792"/>
                  </a:lnTo>
                  <a:lnTo>
                    <a:pt x="17947" y="19274"/>
                  </a:lnTo>
                  <a:cubicBezTo>
                    <a:pt x="17889" y="18094"/>
                    <a:pt x="17573" y="16857"/>
                    <a:pt x="17113" y="16052"/>
                  </a:cubicBezTo>
                  <a:lnTo>
                    <a:pt x="16796" y="15505"/>
                  </a:lnTo>
                  <a:lnTo>
                    <a:pt x="16193" y="15735"/>
                  </a:lnTo>
                  <a:cubicBezTo>
                    <a:pt x="14668" y="16311"/>
                    <a:pt x="13000" y="16598"/>
                    <a:pt x="11246" y="16598"/>
                  </a:cubicBezTo>
                  <a:cubicBezTo>
                    <a:pt x="7708" y="16598"/>
                    <a:pt x="5982" y="15246"/>
                    <a:pt x="5637" y="12197"/>
                  </a:cubicBezTo>
                  <a:lnTo>
                    <a:pt x="19040" y="12197"/>
                  </a:lnTo>
                  <a:lnTo>
                    <a:pt x="19126" y="11075"/>
                  </a:lnTo>
                  <a:cubicBezTo>
                    <a:pt x="19155" y="10586"/>
                    <a:pt x="19212" y="9953"/>
                    <a:pt x="19212" y="9378"/>
                  </a:cubicBezTo>
                  <a:cubicBezTo>
                    <a:pt x="19212" y="3682"/>
                    <a:pt x="15646" y="0"/>
                    <a:pt x="10124" y="0"/>
                  </a:cubicBezTo>
                  <a:moveTo>
                    <a:pt x="10009" y="4401"/>
                  </a:moveTo>
                  <a:cubicBezTo>
                    <a:pt x="12971" y="4401"/>
                    <a:pt x="13690" y="6703"/>
                    <a:pt x="13834" y="7997"/>
                  </a:cubicBezTo>
                  <a:lnTo>
                    <a:pt x="5752" y="7997"/>
                  </a:lnTo>
                  <a:cubicBezTo>
                    <a:pt x="6270" y="5581"/>
                    <a:pt x="7651" y="4401"/>
                    <a:pt x="10009" y="4401"/>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5" name="Google Shape;165;p40"/>
            <p:cNvSpPr/>
            <p:nvPr/>
          </p:nvSpPr>
          <p:spPr>
            <a:xfrm>
              <a:off x="6151307" y="3424684"/>
              <a:ext cx="12051" cy="20539"/>
            </a:xfrm>
            <a:custGeom>
              <a:avLst/>
              <a:gdLst/>
              <a:ahLst/>
              <a:cxnLst/>
              <a:rect l="l" t="t" r="r" b="b"/>
              <a:pathLst>
                <a:path w="12051" h="20539" extrusionOk="0">
                  <a:moveTo>
                    <a:pt x="11735" y="201"/>
                  </a:moveTo>
                  <a:lnTo>
                    <a:pt x="11217" y="144"/>
                  </a:lnTo>
                  <a:cubicBezTo>
                    <a:pt x="10901" y="115"/>
                    <a:pt x="10383" y="58"/>
                    <a:pt x="9923" y="58"/>
                  </a:cubicBezTo>
                  <a:cubicBezTo>
                    <a:pt x="7967" y="58"/>
                    <a:pt x="6299" y="690"/>
                    <a:pt x="4947" y="1985"/>
                  </a:cubicBezTo>
                  <a:cubicBezTo>
                    <a:pt x="4890" y="1496"/>
                    <a:pt x="4803" y="1064"/>
                    <a:pt x="4746" y="777"/>
                  </a:cubicBezTo>
                  <a:lnTo>
                    <a:pt x="4659" y="288"/>
                  </a:lnTo>
                  <a:lnTo>
                    <a:pt x="4171" y="173"/>
                  </a:lnTo>
                  <a:cubicBezTo>
                    <a:pt x="3710" y="58"/>
                    <a:pt x="3106" y="0"/>
                    <a:pt x="2387" y="0"/>
                  </a:cubicBezTo>
                  <a:cubicBezTo>
                    <a:pt x="1726" y="0"/>
                    <a:pt x="1208" y="58"/>
                    <a:pt x="633" y="173"/>
                  </a:cubicBezTo>
                  <a:lnTo>
                    <a:pt x="0" y="288"/>
                  </a:lnTo>
                  <a:lnTo>
                    <a:pt x="0" y="20281"/>
                  </a:lnTo>
                  <a:lnTo>
                    <a:pt x="633" y="20396"/>
                  </a:lnTo>
                  <a:cubicBezTo>
                    <a:pt x="1409" y="20540"/>
                    <a:pt x="2272" y="20540"/>
                    <a:pt x="2704" y="20540"/>
                  </a:cubicBezTo>
                  <a:cubicBezTo>
                    <a:pt x="3164" y="20540"/>
                    <a:pt x="4027" y="20511"/>
                    <a:pt x="4746" y="20367"/>
                  </a:cubicBezTo>
                  <a:lnTo>
                    <a:pt x="5378" y="20252"/>
                  </a:lnTo>
                  <a:lnTo>
                    <a:pt x="5378" y="10327"/>
                  </a:lnTo>
                  <a:cubicBezTo>
                    <a:pt x="5378" y="6588"/>
                    <a:pt x="6845" y="4861"/>
                    <a:pt x="9951" y="4861"/>
                  </a:cubicBezTo>
                  <a:lnTo>
                    <a:pt x="10354" y="4861"/>
                  </a:lnTo>
                  <a:cubicBezTo>
                    <a:pt x="10440" y="4861"/>
                    <a:pt x="10699" y="4861"/>
                    <a:pt x="10929" y="4919"/>
                  </a:cubicBezTo>
                  <a:lnTo>
                    <a:pt x="11706" y="5121"/>
                  </a:lnTo>
                  <a:lnTo>
                    <a:pt x="11850" y="4344"/>
                  </a:lnTo>
                  <a:cubicBezTo>
                    <a:pt x="11994" y="3682"/>
                    <a:pt x="12051" y="2963"/>
                    <a:pt x="12051" y="2359"/>
                  </a:cubicBezTo>
                  <a:cubicBezTo>
                    <a:pt x="12051" y="1697"/>
                    <a:pt x="11994" y="1180"/>
                    <a:pt x="11878" y="719"/>
                  </a:cubicBezTo>
                  <a:lnTo>
                    <a:pt x="11735" y="201"/>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6" name="Google Shape;166;p40"/>
            <p:cNvSpPr/>
            <p:nvPr/>
          </p:nvSpPr>
          <p:spPr>
            <a:xfrm>
              <a:off x="6175610" y="3424454"/>
              <a:ext cx="16738" cy="21114"/>
            </a:xfrm>
            <a:custGeom>
              <a:avLst/>
              <a:gdLst/>
              <a:ahLst/>
              <a:cxnLst/>
              <a:rect l="l" t="t" r="r" b="b"/>
              <a:pathLst>
                <a:path w="16738" h="21114" extrusionOk="0">
                  <a:moveTo>
                    <a:pt x="15819" y="16225"/>
                  </a:moveTo>
                  <a:lnTo>
                    <a:pt x="15502" y="15707"/>
                  </a:lnTo>
                  <a:lnTo>
                    <a:pt x="14927" y="15908"/>
                  </a:lnTo>
                  <a:cubicBezTo>
                    <a:pt x="13690" y="16339"/>
                    <a:pt x="12540" y="16512"/>
                    <a:pt x="11044" y="16512"/>
                  </a:cubicBezTo>
                  <a:cubicBezTo>
                    <a:pt x="7363" y="16512"/>
                    <a:pt x="5579" y="14556"/>
                    <a:pt x="5579" y="10528"/>
                  </a:cubicBezTo>
                  <a:cubicBezTo>
                    <a:pt x="5579" y="7767"/>
                    <a:pt x="6471" y="4516"/>
                    <a:pt x="10728" y="4516"/>
                  </a:cubicBezTo>
                  <a:cubicBezTo>
                    <a:pt x="12223" y="4516"/>
                    <a:pt x="13575" y="4718"/>
                    <a:pt x="14812" y="5091"/>
                  </a:cubicBezTo>
                  <a:lnTo>
                    <a:pt x="15416" y="5293"/>
                  </a:lnTo>
                  <a:lnTo>
                    <a:pt x="15703" y="4718"/>
                  </a:lnTo>
                  <a:cubicBezTo>
                    <a:pt x="16221" y="3711"/>
                    <a:pt x="16451" y="2359"/>
                    <a:pt x="16451" y="1496"/>
                  </a:cubicBezTo>
                  <a:lnTo>
                    <a:pt x="16451" y="978"/>
                  </a:lnTo>
                  <a:lnTo>
                    <a:pt x="15962" y="805"/>
                  </a:lnTo>
                  <a:cubicBezTo>
                    <a:pt x="14409" y="230"/>
                    <a:pt x="12770" y="0"/>
                    <a:pt x="10469" y="0"/>
                  </a:cubicBezTo>
                  <a:cubicBezTo>
                    <a:pt x="4113" y="0"/>
                    <a:pt x="0" y="4142"/>
                    <a:pt x="0" y="10586"/>
                  </a:cubicBezTo>
                  <a:cubicBezTo>
                    <a:pt x="0" y="17289"/>
                    <a:pt x="3911" y="21115"/>
                    <a:pt x="10728" y="21115"/>
                  </a:cubicBezTo>
                  <a:cubicBezTo>
                    <a:pt x="12741" y="21115"/>
                    <a:pt x="14582" y="20827"/>
                    <a:pt x="16221" y="20223"/>
                  </a:cubicBezTo>
                  <a:lnTo>
                    <a:pt x="16739" y="20022"/>
                  </a:lnTo>
                  <a:lnTo>
                    <a:pt x="16710" y="19475"/>
                  </a:lnTo>
                  <a:cubicBezTo>
                    <a:pt x="16681" y="18324"/>
                    <a:pt x="16336" y="17087"/>
                    <a:pt x="15819" y="16225"/>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7" name="Google Shape;167;p40"/>
            <p:cNvSpPr/>
            <p:nvPr/>
          </p:nvSpPr>
          <p:spPr>
            <a:xfrm>
              <a:off x="6194592" y="3424426"/>
              <a:ext cx="16997" cy="21085"/>
            </a:xfrm>
            <a:custGeom>
              <a:avLst/>
              <a:gdLst/>
              <a:ahLst/>
              <a:cxnLst/>
              <a:rect l="l" t="t" r="r" b="b"/>
              <a:pathLst>
                <a:path w="16997" h="21085" extrusionOk="0">
                  <a:moveTo>
                    <a:pt x="8312" y="0"/>
                  </a:moveTo>
                  <a:cubicBezTo>
                    <a:pt x="6184" y="0"/>
                    <a:pt x="3854" y="316"/>
                    <a:pt x="2128" y="863"/>
                  </a:cubicBezTo>
                  <a:lnTo>
                    <a:pt x="1582" y="1036"/>
                  </a:lnTo>
                  <a:lnTo>
                    <a:pt x="1582" y="1582"/>
                  </a:lnTo>
                  <a:cubicBezTo>
                    <a:pt x="1582" y="2877"/>
                    <a:pt x="1870" y="3941"/>
                    <a:pt x="2445" y="4861"/>
                  </a:cubicBezTo>
                  <a:lnTo>
                    <a:pt x="2761" y="5351"/>
                  </a:lnTo>
                  <a:lnTo>
                    <a:pt x="3308" y="5178"/>
                  </a:lnTo>
                  <a:cubicBezTo>
                    <a:pt x="4976" y="4689"/>
                    <a:pt x="6385" y="4487"/>
                    <a:pt x="7938" y="4487"/>
                  </a:cubicBezTo>
                  <a:cubicBezTo>
                    <a:pt x="10987" y="4487"/>
                    <a:pt x="11648" y="5609"/>
                    <a:pt x="11706" y="7393"/>
                  </a:cubicBezTo>
                  <a:cubicBezTo>
                    <a:pt x="10987" y="7335"/>
                    <a:pt x="10153" y="7307"/>
                    <a:pt x="9117" y="7307"/>
                  </a:cubicBezTo>
                  <a:cubicBezTo>
                    <a:pt x="3595" y="7307"/>
                    <a:pt x="0" y="10068"/>
                    <a:pt x="0" y="14355"/>
                  </a:cubicBezTo>
                  <a:cubicBezTo>
                    <a:pt x="0" y="19935"/>
                    <a:pt x="4889" y="21086"/>
                    <a:pt x="9002" y="21086"/>
                  </a:cubicBezTo>
                  <a:cubicBezTo>
                    <a:pt x="11102" y="21086"/>
                    <a:pt x="13604" y="20770"/>
                    <a:pt x="16394" y="20166"/>
                  </a:cubicBezTo>
                  <a:lnTo>
                    <a:pt x="16998" y="20022"/>
                  </a:lnTo>
                  <a:lnTo>
                    <a:pt x="16998" y="7681"/>
                  </a:lnTo>
                  <a:cubicBezTo>
                    <a:pt x="16969" y="2589"/>
                    <a:pt x="14035" y="0"/>
                    <a:pt x="8312" y="0"/>
                  </a:cubicBezTo>
                  <a:moveTo>
                    <a:pt x="11677" y="11794"/>
                  </a:moveTo>
                  <a:lnTo>
                    <a:pt x="11677" y="16455"/>
                  </a:lnTo>
                  <a:cubicBezTo>
                    <a:pt x="10900" y="16598"/>
                    <a:pt x="9922" y="16685"/>
                    <a:pt x="8916" y="16685"/>
                  </a:cubicBezTo>
                  <a:cubicBezTo>
                    <a:pt x="6299" y="16685"/>
                    <a:pt x="5321" y="16052"/>
                    <a:pt x="5321" y="14297"/>
                  </a:cubicBezTo>
                  <a:cubicBezTo>
                    <a:pt x="5321" y="13175"/>
                    <a:pt x="5752" y="11650"/>
                    <a:pt x="9462" y="11650"/>
                  </a:cubicBezTo>
                  <a:cubicBezTo>
                    <a:pt x="10066" y="11650"/>
                    <a:pt x="10987" y="11708"/>
                    <a:pt x="11677" y="11794"/>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8" name="Google Shape;168;p40"/>
            <p:cNvSpPr/>
            <p:nvPr/>
          </p:nvSpPr>
          <p:spPr>
            <a:xfrm>
              <a:off x="6166579" y="3424224"/>
              <a:ext cx="5320" cy="21172"/>
            </a:xfrm>
            <a:custGeom>
              <a:avLst/>
              <a:gdLst/>
              <a:ahLst/>
              <a:cxnLst/>
              <a:rect l="l" t="t" r="r" b="b"/>
              <a:pathLst>
                <a:path w="5320" h="21172" extrusionOk="0">
                  <a:moveTo>
                    <a:pt x="4688" y="144"/>
                  </a:moveTo>
                  <a:cubicBezTo>
                    <a:pt x="4055" y="29"/>
                    <a:pt x="3250" y="0"/>
                    <a:pt x="2675" y="0"/>
                  </a:cubicBezTo>
                  <a:cubicBezTo>
                    <a:pt x="2215" y="0"/>
                    <a:pt x="1352" y="29"/>
                    <a:pt x="633" y="144"/>
                  </a:cubicBezTo>
                  <a:lnTo>
                    <a:pt x="0" y="259"/>
                  </a:lnTo>
                  <a:lnTo>
                    <a:pt x="0" y="20885"/>
                  </a:lnTo>
                  <a:lnTo>
                    <a:pt x="633" y="21000"/>
                  </a:lnTo>
                  <a:cubicBezTo>
                    <a:pt x="1265" y="21115"/>
                    <a:pt x="2071" y="21172"/>
                    <a:pt x="2646" y="21172"/>
                  </a:cubicBezTo>
                  <a:cubicBezTo>
                    <a:pt x="3106" y="21172"/>
                    <a:pt x="3969" y="21144"/>
                    <a:pt x="4688" y="21000"/>
                  </a:cubicBezTo>
                  <a:lnTo>
                    <a:pt x="5321" y="20885"/>
                  </a:lnTo>
                  <a:lnTo>
                    <a:pt x="5321" y="259"/>
                  </a:lnTo>
                  <a:lnTo>
                    <a:pt x="4688" y="144"/>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9" name="Google Shape;169;p40"/>
            <p:cNvSpPr/>
            <p:nvPr/>
          </p:nvSpPr>
          <p:spPr>
            <a:xfrm>
              <a:off x="6166234" y="3416400"/>
              <a:ext cx="5924" cy="5926"/>
            </a:xfrm>
            <a:custGeom>
              <a:avLst/>
              <a:gdLst/>
              <a:ahLst/>
              <a:cxnLst/>
              <a:rect l="l" t="t" r="r" b="b"/>
              <a:pathLst>
                <a:path w="5924" h="5926" extrusionOk="0">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0" name="Google Shape;170;p40"/>
            <p:cNvSpPr/>
            <p:nvPr/>
          </p:nvSpPr>
          <p:spPr>
            <a:xfrm>
              <a:off x="6095222" y="3424224"/>
              <a:ext cx="5291" cy="21028"/>
            </a:xfrm>
            <a:custGeom>
              <a:avLst/>
              <a:gdLst/>
              <a:ahLst/>
              <a:cxnLst/>
              <a:rect l="l" t="t" r="r" b="b"/>
              <a:pathLst>
                <a:path w="5291" h="21028" extrusionOk="0">
                  <a:moveTo>
                    <a:pt x="4688" y="144"/>
                  </a:moveTo>
                  <a:cubicBezTo>
                    <a:pt x="4055" y="29"/>
                    <a:pt x="3250" y="0"/>
                    <a:pt x="2675" y="0"/>
                  </a:cubicBezTo>
                  <a:cubicBezTo>
                    <a:pt x="2215" y="0"/>
                    <a:pt x="1352" y="29"/>
                    <a:pt x="633" y="144"/>
                  </a:cubicBezTo>
                  <a:lnTo>
                    <a:pt x="0" y="259"/>
                  </a:lnTo>
                  <a:lnTo>
                    <a:pt x="0" y="20741"/>
                  </a:lnTo>
                  <a:lnTo>
                    <a:pt x="633" y="20856"/>
                  </a:lnTo>
                  <a:cubicBezTo>
                    <a:pt x="1266" y="20971"/>
                    <a:pt x="2071" y="21029"/>
                    <a:pt x="2646" y="21029"/>
                  </a:cubicBezTo>
                  <a:cubicBezTo>
                    <a:pt x="3106" y="21029"/>
                    <a:pt x="3969" y="21000"/>
                    <a:pt x="4688" y="20856"/>
                  </a:cubicBezTo>
                  <a:lnTo>
                    <a:pt x="5292" y="20741"/>
                  </a:lnTo>
                  <a:lnTo>
                    <a:pt x="5292" y="259"/>
                  </a:lnTo>
                  <a:lnTo>
                    <a:pt x="4688" y="144"/>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1" name="Google Shape;171;p40"/>
            <p:cNvSpPr/>
            <p:nvPr/>
          </p:nvSpPr>
          <p:spPr>
            <a:xfrm>
              <a:off x="6094906" y="3416400"/>
              <a:ext cx="5924" cy="5926"/>
            </a:xfrm>
            <a:custGeom>
              <a:avLst/>
              <a:gdLst/>
              <a:ahLst/>
              <a:cxnLst/>
              <a:rect l="l" t="t" r="r" b="b"/>
              <a:pathLst>
                <a:path w="5924" h="5926" extrusionOk="0">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2" name="Google Shape;172;p40"/>
            <p:cNvSpPr/>
            <p:nvPr/>
          </p:nvSpPr>
          <p:spPr>
            <a:xfrm>
              <a:off x="6061946" y="3424282"/>
              <a:ext cx="5291" cy="21028"/>
            </a:xfrm>
            <a:custGeom>
              <a:avLst/>
              <a:gdLst/>
              <a:ahLst/>
              <a:cxnLst/>
              <a:rect l="l" t="t" r="r" b="b"/>
              <a:pathLst>
                <a:path w="5291" h="21028" extrusionOk="0">
                  <a:moveTo>
                    <a:pt x="4688" y="144"/>
                  </a:moveTo>
                  <a:cubicBezTo>
                    <a:pt x="4055" y="29"/>
                    <a:pt x="3250" y="0"/>
                    <a:pt x="2675" y="0"/>
                  </a:cubicBezTo>
                  <a:cubicBezTo>
                    <a:pt x="2215" y="0"/>
                    <a:pt x="1352" y="29"/>
                    <a:pt x="633" y="144"/>
                  </a:cubicBezTo>
                  <a:lnTo>
                    <a:pt x="0" y="259"/>
                  </a:lnTo>
                  <a:lnTo>
                    <a:pt x="0" y="20741"/>
                  </a:lnTo>
                  <a:lnTo>
                    <a:pt x="633" y="20856"/>
                  </a:lnTo>
                  <a:cubicBezTo>
                    <a:pt x="1265" y="20971"/>
                    <a:pt x="2071" y="21029"/>
                    <a:pt x="2646" y="21029"/>
                  </a:cubicBezTo>
                  <a:cubicBezTo>
                    <a:pt x="3106" y="21029"/>
                    <a:pt x="3969" y="21000"/>
                    <a:pt x="4688" y="20856"/>
                  </a:cubicBezTo>
                  <a:lnTo>
                    <a:pt x="5292" y="20741"/>
                  </a:lnTo>
                  <a:lnTo>
                    <a:pt x="5292" y="259"/>
                  </a:lnTo>
                  <a:lnTo>
                    <a:pt x="4688" y="144"/>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3" name="Google Shape;173;p40"/>
            <p:cNvSpPr/>
            <p:nvPr/>
          </p:nvSpPr>
          <p:spPr>
            <a:xfrm>
              <a:off x="6061601" y="3416428"/>
              <a:ext cx="5925" cy="5925"/>
            </a:xfrm>
            <a:custGeom>
              <a:avLst/>
              <a:gdLst/>
              <a:ahLst/>
              <a:cxnLst/>
              <a:rect l="l" t="t" r="r" b="b"/>
              <a:pathLst>
                <a:path w="5925" h="5925" extrusionOk="0">
                  <a:moveTo>
                    <a:pt x="2962" y="0"/>
                  </a:moveTo>
                  <a:cubicBezTo>
                    <a:pt x="1323" y="0"/>
                    <a:pt x="0" y="1323"/>
                    <a:pt x="0" y="2963"/>
                  </a:cubicBezTo>
                  <a:cubicBezTo>
                    <a:pt x="0" y="4603"/>
                    <a:pt x="1323" y="5926"/>
                    <a:pt x="2962" y="5926"/>
                  </a:cubicBezTo>
                  <a:cubicBezTo>
                    <a:pt x="4602" y="5926"/>
                    <a:pt x="5925" y="4603"/>
                    <a:pt x="5925" y="2963"/>
                  </a:cubicBezTo>
                  <a:cubicBezTo>
                    <a:pt x="5953" y="1352"/>
                    <a:pt x="4602" y="0"/>
                    <a:pt x="2962" y="0"/>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4" name="Google Shape;174;p40"/>
            <p:cNvSpPr/>
            <p:nvPr/>
          </p:nvSpPr>
          <p:spPr>
            <a:xfrm>
              <a:off x="6000685" y="3423879"/>
              <a:ext cx="9318" cy="14786"/>
            </a:xfrm>
            <a:custGeom>
              <a:avLst/>
              <a:gdLst/>
              <a:ahLst/>
              <a:cxnLst/>
              <a:rect l="l" t="t" r="r" b="b"/>
              <a:pathLst>
                <a:path w="9318" h="14786" extrusionOk="0">
                  <a:moveTo>
                    <a:pt x="1122" y="14729"/>
                  </a:moveTo>
                  <a:lnTo>
                    <a:pt x="1208" y="14729"/>
                  </a:lnTo>
                  <a:cubicBezTo>
                    <a:pt x="1553" y="14757"/>
                    <a:pt x="1927" y="14786"/>
                    <a:pt x="2301" y="14786"/>
                  </a:cubicBezTo>
                  <a:lnTo>
                    <a:pt x="2473" y="14786"/>
                  </a:lnTo>
                  <a:lnTo>
                    <a:pt x="2589" y="14786"/>
                  </a:lnTo>
                  <a:cubicBezTo>
                    <a:pt x="7047" y="14786"/>
                    <a:pt x="9319" y="12226"/>
                    <a:pt x="9319" y="7134"/>
                  </a:cubicBezTo>
                  <a:cubicBezTo>
                    <a:pt x="9319" y="2129"/>
                    <a:pt x="7909" y="0"/>
                    <a:pt x="4573" y="0"/>
                  </a:cubicBezTo>
                  <a:cubicBezTo>
                    <a:pt x="1841" y="0"/>
                    <a:pt x="345" y="1841"/>
                    <a:pt x="345" y="5207"/>
                  </a:cubicBezTo>
                  <a:lnTo>
                    <a:pt x="345" y="10960"/>
                  </a:lnTo>
                  <a:cubicBezTo>
                    <a:pt x="345" y="11938"/>
                    <a:pt x="288" y="13521"/>
                    <a:pt x="0" y="14470"/>
                  </a:cubicBezTo>
                  <a:cubicBezTo>
                    <a:pt x="144" y="14527"/>
                    <a:pt x="345" y="14556"/>
                    <a:pt x="575" y="14614"/>
                  </a:cubicBezTo>
                  <a:lnTo>
                    <a:pt x="661" y="14643"/>
                  </a:lnTo>
                  <a:cubicBezTo>
                    <a:pt x="748" y="14671"/>
                    <a:pt x="949" y="14700"/>
                    <a:pt x="1122" y="14729"/>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5" name="Google Shape;175;p40"/>
            <p:cNvSpPr/>
            <p:nvPr/>
          </p:nvSpPr>
          <p:spPr>
            <a:xfrm>
              <a:off x="5980466" y="3405957"/>
              <a:ext cx="45586" cy="45595"/>
            </a:xfrm>
            <a:custGeom>
              <a:avLst/>
              <a:gdLst/>
              <a:ahLst/>
              <a:cxnLst/>
              <a:rect l="l" t="t" r="r" b="b"/>
              <a:pathLst>
                <a:path w="45586" h="45595" extrusionOk="0">
                  <a:moveTo>
                    <a:pt x="11476" y="38289"/>
                  </a:moveTo>
                  <a:cubicBezTo>
                    <a:pt x="12281" y="37310"/>
                    <a:pt x="12223" y="35297"/>
                    <a:pt x="12223" y="35297"/>
                  </a:cubicBezTo>
                  <a:lnTo>
                    <a:pt x="12223" y="35297"/>
                  </a:lnTo>
                  <a:lnTo>
                    <a:pt x="12223" y="2589"/>
                  </a:lnTo>
                  <a:cubicBezTo>
                    <a:pt x="4947" y="6386"/>
                    <a:pt x="0" y="14009"/>
                    <a:pt x="0" y="22783"/>
                  </a:cubicBezTo>
                  <a:cubicBezTo>
                    <a:pt x="0" y="35383"/>
                    <a:pt x="10210" y="45595"/>
                    <a:pt x="22779" y="45595"/>
                  </a:cubicBezTo>
                  <a:cubicBezTo>
                    <a:pt x="35376" y="45595"/>
                    <a:pt x="45587" y="35383"/>
                    <a:pt x="45587" y="22783"/>
                  </a:cubicBezTo>
                  <a:cubicBezTo>
                    <a:pt x="45587" y="10184"/>
                    <a:pt x="35376" y="0"/>
                    <a:pt x="22779" y="0"/>
                  </a:cubicBezTo>
                  <a:cubicBezTo>
                    <a:pt x="21974" y="0"/>
                    <a:pt x="21197" y="29"/>
                    <a:pt x="20421" y="115"/>
                  </a:cubicBezTo>
                  <a:lnTo>
                    <a:pt x="20421" y="13204"/>
                  </a:lnTo>
                  <a:cubicBezTo>
                    <a:pt x="21830" y="11766"/>
                    <a:pt x="24131" y="10903"/>
                    <a:pt x="26662" y="10903"/>
                  </a:cubicBezTo>
                  <a:cubicBezTo>
                    <a:pt x="33737" y="10903"/>
                    <a:pt x="37965" y="16138"/>
                    <a:pt x="37965" y="24883"/>
                  </a:cubicBezTo>
                  <a:cubicBezTo>
                    <a:pt x="37965" y="34060"/>
                    <a:pt x="31954" y="39756"/>
                    <a:pt x="22290" y="39756"/>
                  </a:cubicBezTo>
                  <a:cubicBezTo>
                    <a:pt x="21197" y="39756"/>
                    <a:pt x="19989" y="39698"/>
                    <a:pt x="18781" y="39554"/>
                  </a:cubicBezTo>
                  <a:lnTo>
                    <a:pt x="18666" y="39554"/>
                  </a:lnTo>
                  <a:cubicBezTo>
                    <a:pt x="16135" y="39410"/>
                    <a:pt x="12281" y="38490"/>
                    <a:pt x="12109" y="38461"/>
                  </a:cubicBezTo>
                  <a:lnTo>
                    <a:pt x="11476" y="3828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76" name="Google Shape;176;p40"/>
          <p:cNvSpPr txBox="1">
            <a:spLocks noGrp="1"/>
          </p:cNvSpPr>
          <p:nvPr>
            <p:ph type="subTitle" idx="1"/>
          </p:nvPr>
        </p:nvSpPr>
        <p:spPr>
          <a:xfrm>
            <a:off x="8056137" y="2988194"/>
            <a:ext cx="3500602"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400"/>
              </a:spcBef>
              <a:spcAft>
                <a:spcPts val="0"/>
              </a:spcAft>
              <a:buClr>
                <a:schemeClr val="accent2"/>
              </a:buClr>
              <a:buSzPts val="2000"/>
              <a:buNone/>
              <a:defRPr sz="2000" b="1">
                <a:solidFill>
                  <a:schemeClr val="accent2"/>
                </a:solidFill>
              </a:defRPr>
            </a:lvl1pPr>
            <a:lvl2pPr lvl="1" algn="ctr">
              <a:lnSpc>
                <a:spcPct val="90000"/>
              </a:lnSpc>
              <a:spcBef>
                <a:spcPts val="400"/>
              </a:spcBef>
              <a:spcAft>
                <a:spcPts val="0"/>
              </a:spcAft>
              <a:buClr>
                <a:srgbClr val="003D46"/>
              </a:buClr>
              <a:buSzPts val="2000"/>
              <a:buNone/>
              <a:defRPr sz="2000"/>
            </a:lvl2pPr>
            <a:lvl3pPr lvl="2" algn="ctr">
              <a:lnSpc>
                <a:spcPct val="90000"/>
              </a:lnSpc>
              <a:spcBef>
                <a:spcPts val="400"/>
              </a:spcBef>
              <a:spcAft>
                <a:spcPts val="0"/>
              </a:spcAft>
              <a:buClr>
                <a:srgbClr val="003D46"/>
              </a:buClr>
              <a:buSzPts val="1800"/>
              <a:buNone/>
              <a:defRPr sz="1800"/>
            </a:lvl3pPr>
            <a:lvl4pPr lvl="3" algn="ctr">
              <a:lnSpc>
                <a:spcPct val="90000"/>
              </a:lnSpc>
              <a:spcBef>
                <a:spcPts val="400"/>
              </a:spcBef>
              <a:spcAft>
                <a:spcPts val="0"/>
              </a:spcAft>
              <a:buClr>
                <a:srgbClr val="003D46"/>
              </a:buClr>
              <a:buSzPts val="1600"/>
              <a:buNone/>
              <a:defRPr sz="1600"/>
            </a:lvl4pPr>
            <a:lvl5pPr lvl="4" algn="ctr">
              <a:lnSpc>
                <a:spcPct val="90000"/>
              </a:lnSpc>
              <a:spcBef>
                <a:spcPts val="400"/>
              </a:spcBef>
              <a:spcAft>
                <a:spcPts val="0"/>
              </a:spcAft>
              <a:buClr>
                <a:srgbClr val="003D46"/>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646818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56"/>
                                        </p:tgtEl>
                                        <p:attrNameLst>
                                          <p:attrName>style.visibility</p:attrName>
                                        </p:attrNameLst>
                                      </p:cBhvr>
                                      <p:to>
                                        <p:strVal val="visible"/>
                                      </p:to>
                                    </p:set>
                                    <p:anim calcmode="lin" valueType="num">
                                      <p:cBhvr additive="base">
                                        <p:cTn id="7" dur="800"/>
                                        <p:tgtEl>
                                          <p:spTgt spid="156"/>
                                        </p:tgtEl>
                                        <p:attrNameLst>
                                          <p:attrName>ppt_w</p:attrName>
                                        </p:attrNameLst>
                                      </p:cBhvr>
                                      <p:tavLst>
                                        <p:tav tm="0">
                                          <p:val>
                                            <p:strVal val="0"/>
                                          </p:val>
                                        </p:tav>
                                        <p:tav tm="100000">
                                          <p:val>
                                            <p:strVal val="#ppt_w"/>
                                          </p:val>
                                        </p:tav>
                                      </p:tavLst>
                                    </p:anim>
                                    <p:anim calcmode="lin" valueType="num">
                                      <p:cBhvr additive="base">
                                        <p:cTn id="8" dur="800"/>
                                        <p:tgtEl>
                                          <p:spTgt spid="156"/>
                                        </p:tgtEl>
                                        <p:attrNameLst>
                                          <p:attrName>ppt_h</p:attrName>
                                        </p:attrNameLst>
                                      </p:cBhvr>
                                      <p:tavLst>
                                        <p:tav tm="0">
                                          <p:val>
                                            <p:strVal val="0"/>
                                          </p:val>
                                        </p:tav>
                                        <p:tav tm="100000">
                                          <p:val>
                                            <p:strVal val="#ppt_h"/>
                                          </p:val>
                                        </p:tav>
                                      </p:tavLst>
                                    </p:anim>
                                  </p:childTnLst>
                                </p:cTn>
                              </p:par>
                            </p:childTnLst>
                          </p:cTn>
                        </p:par>
                        <p:par>
                          <p:cTn id="9" fill="hold">
                            <p:stCondLst>
                              <p:cond delay="800"/>
                            </p:stCondLst>
                            <p:childTnLst>
                              <p:par>
                                <p:cTn id="10" presetID="2" presetClass="entr" presetSubtype="2" fill="hold" nodeType="afterEffect">
                                  <p:stCondLst>
                                    <p:cond delay="0"/>
                                  </p:stCondLst>
                                  <p:childTnLst>
                                    <p:set>
                                      <p:cBhvr>
                                        <p:cTn id="11" dur="1" fill="hold">
                                          <p:stCondLst>
                                            <p:cond delay="0"/>
                                          </p:stCondLst>
                                        </p:cTn>
                                        <p:tgtEl>
                                          <p:spTgt spid="159"/>
                                        </p:tgtEl>
                                        <p:attrNameLst>
                                          <p:attrName>style.visibility</p:attrName>
                                        </p:attrNameLst>
                                      </p:cBhvr>
                                      <p:to>
                                        <p:strVal val="visible"/>
                                      </p:to>
                                    </p:set>
                                    <p:anim calcmode="lin" valueType="num">
                                      <p:cBhvr additive="base">
                                        <p:cTn id="12" dur="2000"/>
                                        <p:tgtEl>
                                          <p:spTgt spid="159"/>
                                        </p:tgtEl>
                                        <p:attrNameLst>
                                          <p:attrName>ppt_x</p:attrName>
                                        </p:attrNameLst>
                                      </p:cBhvr>
                                      <p:tavLst>
                                        <p:tav tm="0">
                                          <p:val>
                                            <p:strVal val="#ppt_x+1"/>
                                          </p:val>
                                        </p:tav>
                                        <p:tav tm="100000">
                                          <p:val>
                                            <p:strVal val="#ppt_x"/>
                                          </p:val>
                                        </p:tav>
                                      </p:tavLst>
                                    </p:anim>
                                  </p:childTnLst>
                                </p:cTn>
                              </p:par>
                              <p:par>
                                <p:cTn id="13" presetID="2" presetClass="entr" presetSubtype="2" fill="hold" nodeType="withEffect">
                                  <p:stCondLst>
                                    <p:cond delay="200"/>
                                  </p:stCondLst>
                                  <p:childTnLst>
                                    <p:set>
                                      <p:cBhvr>
                                        <p:cTn id="14" dur="1" fill="hold">
                                          <p:stCondLst>
                                            <p:cond delay="0"/>
                                          </p:stCondLst>
                                        </p:cTn>
                                        <p:tgtEl>
                                          <p:spTgt spid="176">
                                            <p:txEl>
                                              <p:pRg st="0" end="0"/>
                                            </p:txEl>
                                          </p:spTgt>
                                        </p:tgtEl>
                                        <p:attrNameLst>
                                          <p:attrName>style.visibility</p:attrName>
                                        </p:attrNameLst>
                                      </p:cBhvr>
                                      <p:to>
                                        <p:strVal val="visible"/>
                                      </p:to>
                                    </p:set>
                                    <p:anim calcmode="lin" valueType="num">
                                      <p:cBhvr additive="base">
                                        <p:cTn id="15" dur="2000"/>
                                        <p:tgtEl>
                                          <p:spTgt spid="176">
                                            <p:txEl>
                                              <p:pRg st="0" end="0"/>
                                            </p:txEl>
                                          </p:spTgt>
                                        </p:tgtEl>
                                        <p:attrNameLst>
                                          <p:attrName>ppt_x</p:attrName>
                                        </p:attrNameLst>
                                      </p:cBhvr>
                                      <p:tavLst>
                                        <p:tav tm="0">
                                          <p:val>
                                            <p:strVal val="#ppt_x+1"/>
                                          </p:val>
                                        </p:tav>
                                        <p:tav tm="100000">
                                          <p:val>
                                            <p:strVal val="#ppt_x"/>
                                          </p:val>
                                        </p:tav>
                                      </p:tavLst>
                                    </p:anim>
                                  </p:childTnLst>
                                </p:cTn>
                              </p:par>
                              <p:par>
                                <p:cTn id="16" presetID="2" presetClass="entr" presetSubtype="2" fill="hold" nodeType="withEffect">
                                  <p:stCondLst>
                                    <p:cond delay="200"/>
                                  </p:stCondLst>
                                  <p:childTnLst>
                                    <p:set>
                                      <p:cBhvr>
                                        <p:cTn id="17" dur="1" fill="hold">
                                          <p:stCondLst>
                                            <p:cond delay="0"/>
                                          </p:stCondLst>
                                        </p:cTn>
                                        <p:tgtEl>
                                          <p:spTgt spid="176">
                                            <p:txEl>
                                              <p:charRg st="1" end="1"/>
                                            </p:txEl>
                                          </p:spTgt>
                                        </p:tgtEl>
                                        <p:attrNameLst>
                                          <p:attrName>style.visibility</p:attrName>
                                        </p:attrNameLst>
                                      </p:cBhvr>
                                      <p:to>
                                        <p:strVal val="visible"/>
                                      </p:to>
                                    </p:set>
                                    <p:anim calcmode="lin" valueType="num">
                                      <p:cBhvr additive="base">
                                        <p:cTn id="18" dur="2000"/>
                                        <p:tgtEl>
                                          <p:spTgt spid="176">
                                            <p:txEl>
                                              <p:charRg st="1" end="1"/>
                                            </p:txEl>
                                          </p:spTgt>
                                        </p:tgtEl>
                                        <p:attrNameLst>
                                          <p:attrName>ppt_x</p:attrName>
                                        </p:attrNameLst>
                                      </p:cBhvr>
                                      <p:tavLst>
                                        <p:tav tm="0">
                                          <p:val>
                                            <p:strVal val="#ppt_x+1"/>
                                          </p:val>
                                        </p:tav>
                                        <p:tav tm="100000">
                                          <p:val>
                                            <p:strVal val="#ppt_x"/>
                                          </p:val>
                                        </p:tav>
                                      </p:tavLst>
                                    </p:anim>
                                  </p:childTnLst>
                                </p:cTn>
                              </p:par>
                              <p:par>
                                <p:cTn id="19" presetID="2" presetClass="entr" presetSubtype="2" fill="hold" nodeType="withEffect">
                                  <p:stCondLst>
                                    <p:cond delay="200"/>
                                  </p:stCondLst>
                                  <p:childTnLst>
                                    <p:set>
                                      <p:cBhvr>
                                        <p:cTn id="20" dur="1" fill="hold">
                                          <p:stCondLst>
                                            <p:cond delay="0"/>
                                          </p:stCondLst>
                                        </p:cTn>
                                        <p:tgtEl>
                                          <p:spTgt spid="176">
                                            <p:txEl>
                                              <p:charRg st="1" end="1"/>
                                            </p:txEl>
                                          </p:spTgt>
                                        </p:tgtEl>
                                        <p:attrNameLst>
                                          <p:attrName>style.visibility</p:attrName>
                                        </p:attrNameLst>
                                      </p:cBhvr>
                                      <p:to>
                                        <p:strVal val="visible"/>
                                      </p:to>
                                    </p:set>
                                    <p:anim calcmode="lin" valueType="num">
                                      <p:cBhvr additive="base">
                                        <p:cTn id="21" dur="2000"/>
                                        <p:tgtEl>
                                          <p:spTgt spid="176">
                                            <p:txEl>
                                              <p:charRg st="1" end="1"/>
                                            </p:txEl>
                                          </p:spTgt>
                                        </p:tgtEl>
                                        <p:attrNameLst>
                                          <p:attrName>ppt_x</p:attrName>
                                        </p:attrNameLst>
                                      </p:cBhvr>
                                      <p:tavLst>
                                        <p:tav tm="0">
                                          <p:val>
                                            <p:strVal val="#ppt_x+1"/>
                                          </p:val>
                                        </p:tav>
                                        <p:tav tm="100000">
                                          <p:val>
                                            <p:strVal val="#ppt_x"/>
                                          </p:val>
                                        </p:tav>
                                      </p:tavLst>
                                    </p:anim>
                                  </p:childTnLst>
                                </p:cTn>
                              </p:par>
                              <p:par>
                                <p:cTn id="22" presetID="2" presetClass="entr" presetSubtype="2" fill="hold" nodeType="withEffect">
                                  <p:stCondLst>
                                    <p:cond delay="200"/>
                                  </p:stCondLst>
                                  <p:childTnLst>
                                    <p:set>
                                      <p:cBhvr>
                                        <p:cTn id="23" dur="1" fill="hold">
                                          <p:stCondLst>
                                            <p:cond delay="0"/>
                                          </p:stCondLst>
                                        </p:cTn>
                                        <p:tgtEl>
                                          <p:spTgt spid="176">
                                            <p:txEl>
                                              <p:charRg st="1" end="1"/>
                                            </p:txEl>
                                          </p:spTgt>
                                        </p:tgtEl>
                                        <p:attrNameLst>
                                          <p:attrName>style.visibility</p:attrName>
                                        </p:attrNameLst>
                                      </p:cBhvr>
                                      <p:to>
                                        <p:strVal val="visible"/>
                                      </p:to>
                                    </p:set>
                                    <p:anim calcmode="lin" valueType="num">
                                      <p:cBhvr additive="base">
                                        <p:cTn id="24" dur="2000"/>
                                        <p:tgtEl>
                                          <p:spTgt spid="176">
                                            <p:txEl>
                                              <p:charRg st="1" end="1"/>
                                            </p:txEl>
                                          </p:spTgt>
                                        </p:tgtEl>
                                        <p:attrNameLst>
                                          <p:attrName>ppt_x</p:attrName>
                                        </p:attrNameLst>
                                      </p:cBhvr>
                                      <p:tavLst>
                                        <p:tav tm="0">
                                          <p:val>
                                            <p:strVal val="#ppt_x+1"/>
                                          </p:val>
                                        </p:tav>
                                        <p:tav tm="100000">
                                          <p:val>
                                            <p:strVal val="#ppt_x"/>
                                          </p:val>
                                        </p:tav>
                                      </p:tavLst>
                                    </p:anim>
                                  </p:childTnLst>
                                </p:cTn>
                              </p:par>
                              <p:par>
                                <p:cTn id="25" presetID="2" presetClass="entr" presetSubtype="2" fill="hold" nodeType="withEffect">
                                  <p:stCondLst>
                                    <p:cond delay="200"/>
                                  </p:stCondLst>
                                  <p:childTnLst>
                                    <p:set>
                                      <p:cBhvr>
                                        <p:cTn id="26" dur="1" fill="hold">
                                          <p:stCondLst>
                                            <p:cond delay="0"/>
                                          </p:stCondLst>
                                        </p:cTn>
                                        <p:tgtEl>
                                          <p:spTgt spid="176">
                                            <p:txEl>
                                              <p:charRg st="1" end="1"/>
                                            </p:txEl>
                                          </p:spTgt>
                                        </p:tgtEl>
                                        <p:attrNameLst>
                                          <p:attrName>style.visibility</p:attrName>
                                        </p:attrNameLst>
                                      </p:cBhvr>
                                      <p:to>
                                        <p:strVal val="visible"/>
                                      </p:to>
                                    </p:set>
                                    <p:anim calcmode="lin" valueType="num">
                                      <p:cBhvr additive="base">
                                        <p:cTn id="27" dur="2000"/>
                                        <p:tgtEl>
                                          <p:spTgt spid="176">
                                            <p:txEl>
                                              <p:charRg st="1" end="1"/>
                                            </p:txEl>
                                          </p:spTgt>
                                        </p:tgtEl>
                                        <p:attrNameLst>
                                          <p:attrName>ppt_x</p:attrName>
                                        </p:attrNameLst>
                                      </p:cBhvr>
                                      <p:tavLst>
                                        <p:tav tm="0">
                                          <p:val>
                                            <p:strVal val="#ppt_x+1"/>
                                          </p:val>
                                        </p:tav>
                                        <p:tav tm="100000">
                                          <p:val>
                                            <p:strVal val="#ppt_x"/>
                                          </p:val>
                                        </p:tav>
                                      </p:tavLst>
                                    </p:anim>
                                  </p:childTnLst>
                                </p:cTn>
                              </p:par>
                              <p:par>
                                <p:cTn id="28" presetID="2" presetClass="entr" presetSubtype="2" fill="hold" nodeType="withEffect">
                                  <p:stCondLst>
                                    <p:cond delay="200"/>
                                  </p:stCondLst>
                                  <p:childTnLst>
                                    <p:set>
                                      <p:cBhvr>
                                        <p:cTn id="29" dur="1" fill="hold">
                                          <p:stCondLst>
                                            <p:cond delay="0"/>
                                          </p:stCondLst>
                                        </p:cTn>
                                        <p:tgtEl>
                                          <p:spTgt spid="176">
                                            <p:txEl>
                                              <p:charRg st="1" end="1"/>
                                            </p:txEl>
                                          </p:spTgt>
                                        </p:tgtEl>
                                        <p:attrNameLst>
                                          <p:attrName>style.visibility</p:attrName>
                                        </p:attrNameLst>
                                      </p:cBhvr>
                                      <p:to>
                                        <p:strVal val="visible"/>
                                      </p:to>
                                    </p:set>
                                    <p:anim calcmode="lin" valueType="num">
                                      <p:cBhvr additive="base">
                                        <p:cTn id="30" dur="2000"/>
                                        <p:tgtEl>
                                          <p:spTgt spid="176">
                                            <p:txEl>
                                              <p:charRg st="1" end="1"/>
                                            </p:txEl>
                                          </p:spTgt>
                                        </p:tgtEl>
                                        <p:attrNameLst>
                                          <p:attrName>ppt_x</p:attrName>
                                        </p:attrNameLst>
                                      </p:cBhvr>
                                      <p:tavLst>
                                        <p:tav tm="0">
                                          <p:val>
                                            <p:strVal val="#ppt_x+1"/>
                                          </p:val>
                                        </p:tav>
                                        <p:tav tm="100000">
                                          <p:val>
                                            <p:strVal val="#ppt_x"/>
                                          </p:val>
                                        </p:tav>
                                      </p:tavLst>
                                    </p:anim>
                                  </p:childTnLst>
                                </p:cTn>
                              </p:par>
                              <p:par>
                                <p:cTn id="31" presetID="2" presetClass="entr" presetSubtype="2" fill="hold" nodeType="withEffect">
                                  <p:stCondLst>
                                    <p:cond delay="200"/>
                                  </p:stCondLst>
                                  <p:childTnLst>
                                    <p:set>
                                      <p:cBhvr>
                                        <p:cTn id="32" dur="1" fill="hold">
                                          <p:stCondLst>
                                            <p:cond delay="0"/>
                                          </p:stCondLst>
                                        </p:cTn>
                                        <p:tgtEl>
                                          <p:spTgt spid="176">
                                            <p:txEl>
                                              <p:charRg st="1" end="1"/>
                                            </p:txEl>
                                          </p:spTgt>
                                        </p:tgtEl>
                                        <p:attrNameLst>
                                          <p:attrName>style.visibility</p:attrName>
                                        </p:attrNameLst>
                                      </p:cBhvr>
                                      <p:to>
                                        <p:strVal val="visible"/>
                                      </p:to>
                                    </p:set>
                                    <p:anim calcmode="lin" valueType="num">
                                      <p:cBhvr additive="base">
                                        <p:cTn id="33" dur="2000"/>
                                        <p:tgtEl>
                                          <p:spTgt spid="176">
                                            <p:txEl>
                                              <p:charRg st="1" end="1"/>
                                            </p:txEl>
                                          </p:spTgt>
                                        </p:tgtEl>
                                        <p:attrNameLst>
                                          <p:attrName>ppt_x</p:attrName>
                                        </p:attrNameLst>
                                      </p:cBhvr>
                                      <p:tavLst>
                                        <p:tav tm="0">
                                          <p:val>
                                            <p:strVal val="#ppt_x+1"/>
                                          </p:val>
                                        </p:tav>
                                        <p:tav tm="100000">
                                          <p:val>
                                            <p:strVal val="#ppt_x"/>
                                          </p:val>
                                        </p:tav>
                                      </p:tavLst>
                                    </p:anim>
                                  </p:childTnLst>
                                </p:cTn>
                              </p:par>
                              <p:par>
                                <p:cTn id="34" presetID="2" presetClass="entr" presetSubtype="2" fill="hold" nodeType="withEffect">
                                  <p:stCondLst>
                                    <p:cond delay="200"/>
                                  </p:stCondLst>
                                  <p:childTnLst>
                                    <p:set>
                                      <p:cBhvr>
                                        <p:cTn id="35" dur="1" fill="hold">
                                          <p:stCondLst>
                                            <p:cond delay="0"/>
                                          </p:stCondLst>
                                        </p:cTn>
                                        <p:tgtEl>
                                          <p:spTgt spid="176">
                                            <p:txEl>
                                              <p:charRg st="1" end="1"/>
                                            </p:txEl>
                                          </p:spTgt>
                                        </p:tgtEl>
                                        <p:attrNameLst>
                                          <p:attrName>style.visibility</p:attrName>
                                        </p:attrNameLst>
                                      </p:cBhvr>
                                      <p:to>
                                        <p:strVal val="visible"/>
                                      </p:to>
                                    </p:set>
                                    <p:anim calcmode="lin" valueType="num">
                                      <p:cBhvr additive="base">
                                        <p:cTn id="36" dur="2000"/>
                                        <p:tgtEl>
                                          <p:spTgt spid="176">
                                            <p:txEl>
                                              <p:charRg st="1" end="1"/>
                                            </p:txEl>
                                          </p:spTgt>
                                        </p:tgtEl>
                                        <p:attrNameLst>
                                          <p:attrName>ppt_x</p:attrName>
                                        </p:attrNameLst>
                                      </p:cBhvr>
                                      <p:tavLst>
                                        <p:tav tm="0">
                                          <p:val>
                                            <p:strVal val="#ppt_x+1"/>
                                          </p:val>
                                        </p:tav>
                                        <p:tav tm="100000">
                                          <p:val>
                                            <p:strVal val="#ppt_x"/>
                                          </p:val>
                                        </p:tav>
                                      </p:tavLst>
                                    </p:anim>
                                  </p:childTnLst>
                                </p:cTn>
                              </p:par>
                              <p:par>
                                <p:cTn id="37" presetID="2" presetClass="entr" presetSubtype="2" fill="hold" nodeType="withEffect">
                                  <p:stCondLst>
                                    <p:cond delay="200"/>
                                  </p:stCondLst>
                                  <p:childTnLst>
                                    <p:set>
                                      <p:cBhvr>
                                        <p:cTn id="38" dur="1" fill="hold">
                                          <p:stCondLst>
                                            <p:cond delay="0"/>
                                          </p:stCondLst>
                                        </p:cTn>
                                        <p:tgtEl>
                                          <p:spTgt spid="176">
                                            <p:txEl>
                                              <p:charRg st="1" end="1"/>
                                            </p:txEl>
                                          </p:spTgt>
                                        </p:tgtEl>
                                        <p:attrNameLst>
                                          <p:attrName>style.visibility</p:attrName>
                                        </p:attrNameLst>
                                      </p:cBhvr>
                                      <p:to>
                                        <p:strVal val="visible"/>
                                      </p:to>
                                    </p:set>
                                    <p:anim calcmode="lin" valueType="num">
                                      <p:cBhvr additive="base">
                                        <p:cTn id="39" dur="2000"/>
                                        <p:tgtEl>
                                          <p:spTgt spid="176">
                                            <p:txEl>
                                              <p:charRg st="1" end="1"/>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1_Content and 4 Bullets">
  <p:cSld name="1_Content and 4 Bullets">
    <p:spTree>
      <p:nvGrpSpPr>
        <p:cNvPr id="1" name="Shape 177"/>
        <p:cNvGrpSpPr/>
        <p:nvPr/>
      </p:nvGrpSpPr>
      <p:grpSpPr>
        <a:xfrm>
          <a:off x="0" y="0"/>
          <a:ext cx="0" cy="0"/>
          <a:chOff x="0" y="0"/>
          <a:chExt cx="0" cy="0"/>
        </a:xfrm>
      </p:grpSpPr>
      <p:sp>
        <p:nvSpPr>
          <p:cNvPr id="178" name="Google Shape;178;p41"/>
          <p:cNvSpPr txBox="1">
            <a:spLocks noGrp="1"/>
          </p:cNvSpPr>
          <p:nvPr>
            <p:ph type="title"/>
          </p:nvPr>
        </p:nvSpPr>
        <p:spPr>
          <a:xfrm>
            <a:off x="184223" y="243361"/>
            <a:ext cx="11680945" cy="638016"/>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rgbClr val="003D46"/>
              </a:buClr>
              <a:buSzPts val="2400"/>
              <a:buFont typeface="Aria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9" name="Google Shape;179;p41"/>
          <p:cNvSpPr txBox="1"/>
          <p:nvPr/>
        </p:nvSpPr>
        <p:spPr>
          <a:xfrm>
            <a:off x="184224" y="6417378"/>
            <a:ext cx="9523828" cy="1661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 b="1">
                <a:solidFill>
                  <a:srgbClr val="003D46"/>
                </a:solidFill>
                <a:latin typeface="Arial"/>
                <a:ea typeface="Arial"/>
                <a:cs typeface="Arial"/>
                <a:sym typeface="Arial"/>
              </a:rPr>
              <a:t>All content within this presentation, both physically and intellectual is the exclusive property of </a:t>
            </a:r>
            <a:r>
              <a:rPr lang="en-US" sz="480" b="1" err="1">
                <a:solidFill>
                  <a:srgbClr val="003D46"/>
                </a:solidFill>
                <a:latin typeface="Arial"/>
                <a:ea typeface="Arial"/>
                <a:cs typeface="Arial"/>
                <a:sym typeface="Arial"/>
              </a:rPr>
              <a:t>Bioiberica</a:t>
            </a:r>
            <a:r>
              <a:rPr lang="en-US" sz="480" b="1">
                <a:solidFill>
                  <a:srgbClr val="003D46"/>
                </a:solidFill>
                <a:latin typeface="Arial"/>
                <a:ea typeface="Arial"/>
                <a:cs typeface="Arial"/>
                <a:sym typeface="Arial"/>
              </a:rPr>
              <a:t>. This presentation may not be distributed in full or in part to any person or third party without the written permission of </a:t>
            </a:r>
            <a:r>
              <a:rPr lang="en-US" sz="480" b="1" err="1">
                <a:solidFill>
                  <a:srgbClr val="003D46"/>
                </a:solidFill>
                <a:latin typeface="Arial"/>
                <a:ea typeface="Arial"/>
                <a:cs typeface="Arial"/>
                <a:sym typeface="Arial"/>
              </a:rPr>
              <a:t>Bioiberica</a:t>
            </a:r>
            <a:r>
              <a:rPr lang="en-US" sz="480" b="1">
                <a:solidFill>
                  <a:srgbClr val="003D46"/>
                </a:solidFill>
                <a:latin typeface="Arial"/>
                <a:ea typeface="Arial"/>
                <a:cs typeface="Arial"/>
                <a:sym typeface="Arial"/>
              </a:rPr>
              <a:t>. ©2024</a:t>
            </a:r>
          </a:p>
        </p:txBody>
      </p:sp>
      <p:sp>
        <p:nvSpPr>
          <p:cNvPr id="180" name="Google Shape;180;p41"/>
          <p:cNvSpPr txBox="1">
            <a:spLocks noGrp="1"/>
          </p:cNvSpPr>
          <p:nvPr>
            <p:ph type="body" idx="1"/>
          </p:nvPr>
        </p:nvSpPr>
        <p:spPr>
          <a:xfrm>
            <a:off x="3786651" y="1473347"/>
            <a:ext cx="3603692" cy="12474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400"/>
              </a:spcBef>
              <a:spcAft>
                <a:spcPts val="0"/>
              </a:spcAft>
              <a:buClr>
                <a:srgbClr val="003D46"/>
              </a:buClr>
              <a:buSzPts val="2000"/>
              <a:buNone/>
              <a:defRPr sz="2000" b="1"/>
            </a:lvl1pPr>
            <a:lvl2pPr marL="914400" lvl="1" indent="-228600" algn="l">
              <a:lnSpc>
                <a:spcPct val="100000"/>
              </a:lnSpc>
              <a:spcBef>
                <a:spcPts val="400"/>
              </a:spcBef>
              <a:spcAft>
                <a:spcPts val="0"/>
              </a:spcAft>
              <a:buClr>
                <a:srgbClr val="003D46"/>
              </a:buClr>
              <a:buSzPts val="1400"/>
              <a:buNone/>
              <a:defRPr sz="1400"/>
            </a:lvl2pPr>
            <a:lvl3pPr marL="1371600" lvl="2" indent="-330200" algn="l">
              <a:lnSpc>
                <a:spcPct val="90000"/>
              </a:lnSpc>
              <a:spcBef>
                <a:spcPts val="400"/>
              </a:spcBef>
              <a:spcAft>
                <a:spcPts val="0"/>
              </a:spcAft>
              <a:buClr>
                <a:srgbClr val="003D46"/>
              </a:buClr>
              <a:buSzPts val="1600"/>
              <a:buChar char="•"/>
              <a:defRPr sz="1600" b="1"/>
            </a:lvl3pPr>
            <a:lvl4pPr marL="1828800" lvl="3" indent="-342900" algn="l">
              <a:lnSpc>
                <a:spcPct val="90000"/>
              </a:lnSpc>
              <a:spcBef>
                <a:spcPts val="400"/>
              </a:spcBef>
              <a:spcAft>
                <a:spcPts val="0"/>
              </a:spcAft>
              <a:buClr>
                <a:srgbClr val="003D46"/>
              </a:buClr>
              <a:buSzPts val="1800"/>
              <a:buChar char="•"/>
              <a:defRPr/>
            </a:lvl4pPr>
            <a:lvl5pPr marL="2286000" lvl="4" indent="-342900" algn="l">
              <a:lnSpc>
                <a:spcPct val="90000"/>
              </a:lnSpc>
              <a:spcBef>
                <a:spcPts val="400"/>
              </a:spcBef>
              <a:spcAft>
                <a:spcPts val="0"/>
              </a:spcAft>
              <a:buClr>
                <a:srgbClr val="003D4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1" name="Google Shape;181;p41"/>
          <p:cNvSpPr txBox="1">
            <a:spLocks noGrp="1"/>
          </p:cNvSpPr>
          <p:nvPr>
            <p:ph type="body" idx="2"/>
          </p:nvPr>
        </p:nvSpPr>
        <p:spPr>
          <a:xfrm>
            <a:off x="3786651" y="3110217"/>
            <a:ext cx="3603692" cy="12474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400"/>
              </a:spcBef>
              <a:spcAft>
                <a:spcPts val="0"/>
              </a:spcAft>
              <a:buClr>
                <a:srgbClr val="003D46"/>
              </a:buClr>
              <a:buSzPts val="2000"/>
              <a:buNone/>
              <a:defRPr sz="2000" b="1"/>
            </a:lvl1pPr>
            <a:lvl2pPr marL="914400" lvl="1" indent="-228600" algn="l">
              <a:lnSpc>
                <a:spcPct val="100000"/>
              </a:lnSpc>
              <a:spcBef>
                <a:spcPts val="400"/>
              </a:spcBef>
              <a:spcAft>
                <a:spcPts val="0"/>
              </a:spcAft>
              <a:buClr>
                <a:srgbClr val="003D46"/>
              </a:buClr>
              <a:buSzPts val="1400"/>
              <a:buNone/>
              <a:defRPr sz="1400"/>
            </a:lvl2pPr>
            <a:lvl3pPr marL="1371600" lvl="2" indent="-330200" algn="l">
              <a:lnSpc>
                <a:spcPct val="90000"/>
              </a:lnSpc>
              <a:spcBef>
                <a:spcPts val="400"/>
              </a:spcBef>
              <a:spcAft>
                <a:spcPts val="0"/>
              </a:spcAft>
              <a:buClr>
                <a:srgbClr val="003D46"/>
              </a:buClr>
              <a:buSzPts val="1600"/>
              <a:buChar char="•"/>
              <a:defRPr sz="1600" b="1"/>
            </a:lvl3pPr>
            <a:lvl4pPr marL="1828800" lvl="3" indent="-342900" algn="l">
              <a:lnSpc>
                <a:spcPct val="90000"/>
              </a:lnSpc>
              <a:spcBef>
                <a:spcPts val="400"/>
              </a:spcBef>
              <a:spcAft>
                <a:spcPts val="0"/>
              </a:spcAft>
              <a:buClr>
                <a:srgbClr val="003D46"/>
              </a:buClr>
              <a:buSzPts val="1800"/>
              <a:buChar char="•"/>
              <a:defRPr/>
            </a:lvl4pPr>
            <a:lvl5pPr marL="2286000" lvl="4" indent="-342900" algn="l">
              <a:lnSpc>
                <a:spcPct val="90000"/>
              </a:lnSpc>
              <a:spcBef>
                <a:spcPts val="400"/>
              </a:spcBef>
              <a:spcAft>
                <a:spcPts val="0"/>
              </a:spcAft>
              <a:buClr>
                <a:srgbClr val="003D4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2" name="Google Shape;182;p41"/>
          <p:cNvSpPr txBox="1">
            <a:spLocks noGrp="1"/>
          </p:cNvSpPr>
          <p:nvPr>
            <p:ph type="body" idx="3"/>
          </p:nvPr>
        </p:nvSpPr>
        <p:spPr>
          <a:xfrm>
            <a:off x="3786651" y="4776142"/>
            <a:ext cx="3603692" cy="12474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400"/>
              </a:spcBef>
              <a:spcAft>
                <a:spcPts val="0"/>
              </a:spcAft>
              <a:buClr>
                <a:srgbClr val="003D46"/>
              </a:buClr>
              <a:buSzPts val="2000"/>
              <a:buNone/>
              <a:defRPr sz="2000" b="1"/>
            </a:lvl1pPr>
            <a:lvl2pPr marL="914400" lvl="1" indent="-228600" algn="l">
              <a:lnSpc>
                <a:spcPct val="100000"/>
              </a:lnSpc>
              <a:spcBef>
                <a:spcPts val="400"/>
              </a:spcBef>
              <a:spcAft>
                <a:spcPts val="0"/>
              </a:spcAft>
              <a:buClr>
                <a:srgbClr val="003D46"/>
              </a:buClr>
              <a:buSzPts val="1400"/>
              <a:buNone/>
              <a:defRPr sz="1400"/>
            </a:lvl2pPr>
            <a:lvl3pPr marL="1371600" lvl="2" indent="-330200" algn="l">
              <a:lnSpc>
                <a:spcPct val="90000"/>
              </a:lnSpc>
              <a:spcBef>
                <a:spcPts val="400"/>
              </a:spcBef>
              <a:spcAft>
                <a:spcPts val="0"/>
              </a:spcAft>
              <a:buClr>
                <a:srgbClr val="003D46"/>
              </a:buClr>
              <a:buSzPts val="1600"/>
              <a:buChar char="•"/>
              <a:defRPr sz="1600" b="1"/>
            </a:lvl3pPr>
            <a:lvl4pPr marL="1828800" lvl="3" indent="-342900" algn="l">
              <a:lnSpc>
                <a:spcPct val="90000"/>
              </a:lnSpc>
              <a:spcBef>
                <a:spcPts val="400"/>
              </a:spcBef>
              <a:spcAft>
                <a:spcPts val="0"/>
              </a:spcAft>
              <a:buClr>
                <a:srgbClr val="003D46"/>
              </a:buClr>
              <a:buSzPts val="1800"/>
              <a:buChar char="•"/>
              <a:defRPr/>
            </a:lvl4pPr>
            <a:lvl5pPr marL="2286000" lvl="4" indent="-342900" algn="l">
              <a:lnSpc>
                <a:spcPct val="90000"/>
              </a:lnSpc>
              <a:spcBef>
                <a:spcPts val="400"/>
              </a:spcBef>
              <a:spcAft>
                <a:spcPts val="0"/>
              </a:spcAft>
              <a:buClr>
                <a:srgbClr val="003D4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3" name="Google Shape;183;p41"/>
          <p:cNvSpPr txBox="1">
            <a:spLocks noGrp="1"/>
          </p:cNvSpPr>
          <p:nvPr>
            <p:ph type="body" idx="4"/>
          </p:nvPr>
        </p:nvSpPr>
        <p:spPr>
          <a:xfrm>
            <a:off x="8029509" y="4874105"/>
            <a:ext cx="3603692" cy="12474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400"/>
              </a:spcBef>
              <a:spcAft>
                <a:spcPts val="0"/>
              </a:spcAft>
              <a:buClr>
                <a:srgbClr val="003D46"/>
              </a:buClr>
              <a:buSzPts val="2000"/>
              <a:buNone/>
              <a:defRPr sz="2000" b="1"/>
            </a:lvl1pPr>
            <a:lvl2pPr marL="914400" lvl="1" indent="-228600" algn="l">
              <a:lnSpc>
                <a:spcPct val="100000"/>
              </a:lnSpc>
              <a:spcBef>
                <a:spcPts val="400"/>
              </a:spcBef>
              <a:spcAft>
                <a:spcPts val="0"/>
              </a:spcAft>
              <a:buClr>
                <a:srgbClr val="003D46"/>
              </a:buClr>
              <a:buSzPts val="1400"/>
              <a:buNone/>
              <a:defRPr sz="1400"/>
            </a:lvl2pPr>
            <a:lvl3pPr marL="1371600" lvl="2" indent="-330200" algn="l">
              <a:lnSpc>
                <a:spcPct val="90000"/>
              </a:lnSpc>
              <a:spcBef>
                <a:spcPts val="400"/>
              </a:spcBef>
              <a:spcAft>
                <a:spcPts val="0"/>
              </a:spcAft>
              <a:buClr>
                <a:srgbClr val="003D46"/>
              </a:buClr>
              <a:buSzPts val="1600"/>
              <a:buChar char="•"/>
              <a:defRPr sz="1600" b="1"/>
            </a:lvl3pPr>
            <a:lvl4pPr marL="1828800" lvl="3" indent="-342900" algn="l">
              <a:lnSpc>
                <a:spcPct val="90000"/>
              </a:lnSpc>
              <a:spcBef>
                <a:spcPts val="400"/>
              </a:spcBef>
              <a:spcAft>
                <a:spcPts val="0"/>
              </a:spcAft>
              <a:buClr>
                <a:srgbClr val="003D46"/>
              </a:buClr>
              <a:buSzPts val="1800"/>
              <a:buChar char="•"/>
              <a:defRPr/>
            </a:lvl4pPr>
            <a:lvl5pPr marL="2286000" lvl="4" indent="-342900" algn="l">
              <a:lnSpc>
                <a:spcPct val="90000"/>
              </a:lnSpc>
              <a:spcBef>
                <a:spcPts val="400"/>
              </a:spcBef>
              <a:spcAft>
                <a:spcPts val="0"/>
              </a:spcAft>
              <a:buClr>
                <a:srgbClr val="003D4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84" name="Google Shape;184;p41"/>
          <p:cNvCxnSpPr/>
          <p:nvPr/>
        </p:nvCxnSpPr>
        <p:spPr>
          <a:xfrm>
            <a:off x="281354" y="6358597"/>
            <a:ext cx="11605846" cy="0"/>
          </a:xfrm>
          <a:prstGeom prst="straightConnector1">
            <a:avLst/>
          </a:prstGeom>
          <a:noFill/>
          <a:ln w="9525" cap="flat" cmpd="sng">
            <a:solidFill>
              <a:srgbClr val="003D46"/>
            </a:solidFill>
            <a:prstDash val="solid"/>
            <a:miter lim="800000"/>
            <a:headEnd type="none" w="sm" len="sm"/>
            <a:tailEnd type="none" w="sm" len="sm"/>
          </a:ln>
        </p:spPr>
      </p:cxnSp>
      <p:grpSp>
        <p:nvGrpSpPr>
          <p:cNvPr id="185" name="Google Shape;185;p41"/>
          <p:cNvGrpSpPr/>
          <p:nvPr/>
        </p:nvGrpSpPr>
        <p:grpSpPr>
          <a:xfrm>
            <a:off x="11118683" y="6430454"/>
            <a:ext cx="776187" cy="153123"/>
            <a:chOff x="5980466" y="3405957"/>
            <a:chExt cx="231123" cy="45595"/>
          </a:xfrm>
        </p:grpSpPr>
        <p:sp>
          <p:nvSpPr>
            <p:cNvPr id="186" name="Google Shape;186;p41"/>
            <p:cNvSpPr/>
            <p:nvPr/>
          </p:nvSpPr>
          <p:spPr>
            <a:xfrm>
              <a:off x="6038218" y="3416918"/>
              <a:ext cx="19327" cy="28622"/>
            </a:xfrm>
            <a:custGeom>
              <a:avLst/>
              <a:gdLst/>
              <a:ahLst/>
              <a:cxnLst/>
              <a:rect l="l" t="t" r="r" b="b"/>
              <a:pathLst>
                <a:path w="19327" h="28622" extrusionOk="0">
                  <a:moveTo>
                    <a:pt x="14697" y="13117"/>
                  </a:moveTo>
                  <a:cubicBezTo>
                    <a:pt x="16250" y="12053"/>
                    <a:pt x="17602" y="10212"/>
                    <a:pt x="17602" y="7594"/>
                  </a:cubicBezTo>
                  <a:cubicBezTo>
                    <a:pt x="17602" y="1323"/>
                    <a:pt x="11821" y="0"/>
                    <a:pt x="6989" y="0"/>
                  </a:cubicBezTo>
                  <a:cubicBezTo>
                    <a:pt x="4429" y="0"/>
                    <a:pt x="1870" y="172"/>
                    <a:pt x="604" y="431"/>
                  </a:cubicBezTo>
                  <a:lnTo>
                    <a:pt x="0" y="546"/>
                  </a:lnTo>
                  <a:lnTo>
                    <a:pt x="0" y="28076"/>
                  </a:lnTo>
                  <a:lnTo>
                    <a:pt x="661" y="28162"/>
                  </a:lnTo>
                  <a:cubicBezTo>
                    <a:pt x="2905" y="28450"/>
                    <a:pt x="5350" y="28623"/>
                    <a:pt x="7248" y="28623"/>
                  </a:cubicBezTo>
                  <a:cubicBezTo>
                    <a:pt x="17774" y="28623"/>
                    <a:pt x="19327" y="23330"/>
                    <a:pt x="19327" y="20166"/>
                  </a:cubicBezTo>
                  <a:cubicBezTo>
                    <a:pt x="19327" y="16771"/>
                    <a:pt x="17602" y="14239"/>
                    <a:pt x="14697" y="13117"/>
                  </a:cubicBezTo>
                  <a:moveTo>
                    <a:pt x="5407" y="11363"/>
                  </a:moveTo>
                  <a:lnTo>
                    <a:pt x="5407" y="4516"/>
                  </a:lnTo>
                  <a:cubicBezTo>
                    <a:pt x="5925" y="4459"/>
                    <a:pt x="6557" y="4459"/>
                    <a:pt x="7363" y="4459"/>
                  </a:cubicBezTo>
                  <a:cubicBezTo>
                    <a:pt x="9549" y="4459"/>
                    <a:pt x="12137" y="5034"/>
                    <a:pt x="12137" y="7824"/>
                  </a:cubicBezTo>
                  <a:cubicBezTo>
                    <a:pt x="12137" y="10212"/>
                    <a:pt x="10613" y="11363"/>
                    <a:pt x="7478" y="11363"/>
                  </a:cubicBezTo>
                  <a:lnTo>
                    <a:pt x="5407" y="11363"/>
                  </a:lnTo>
                  <a:close/>
                  <a:moveTo>
                    <a:pt x="13662" y="20022"/>
                  </a:moveTo>
                  <a:cubicBezTo>
                    <a:pt x="13662" y="21690"/>
                    <a:pt x="13029" y="23934"/>
                    <a:pt x="7650" y="23934"/>
                  </a:cubicBezTo>
                  <a:cubicBezTo>
                    <a:pt x="7104" y="23934"/>
                    <a:pt x="6155" y="23934"/>
                    <a:pt x="5407" y="23876"/>
                  </a:cubicBezTo>
                  <a:lnTo>
                    <a:pt x="5407" y="15994"/>
                  </a:lnTo>
                  <a:lnTo>
                    <a:pt x="7881" y="15994"/>
                  </a:lnTo>
                  <a:cubicBezTo>
                    <a:pt x="13057" y="15965"/>
                    <a:pt x="13662" y="18267"/>
                    <a:pt x="13662" y="20022"/>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7" name="Google Shape;187;p41"/>
            <p:cNvSpPr/>
            <p:nvPr/>
          </p:nvSpPr>
          <p:spPr>
            <a:xfrm>
              <a:off x="6071092" y="3424426"/>
              <a:ext cx="20017" cy="21114"/>
            </a:xfrm>
            <a:custGeom>
              <a:avLst/>
              <a:gdLst/>
              <a:ahLst/>
              <a:cxnLst/>
              <a:rect l="l" t="t" r="r" b="b"/>
              <a:pathLst>
                <a:path w="20017" h="21114" extrusionOk="0">
                  <a:moveTo>
                    <a:pt x="10009" y="0"/>
                  </a:moveTo>
                  <a:cubicBezTo>
                    <a:pt x="3825" y="0"/>
                    <a:pt x="0" y="4056"/>
                    <a:pt x="0" y="10586"/>
                  </a:cubicBezTo>
                  <a:cubicBezTo>
                    <a:pt x="0" y="17087"/>
                    <a:pt x="3825" y="21115"/>
                    <a:pt x="10009" y="21115"/>
                  </a:cubicBezTo>
                  <a:cubicBezTo>
                    <a:pt x="16164" y="21115"/>
                    <a:pt x="20018" y="17087"/>
                    <a:pt x="20018" y="10586"/>
                  </a:cubicBezTo>
                  <a:cubicBezTo>
                    <a:pt x="20018" y="4056"/>
                    <a:pt x="16164" y="0"/>
                    <a:pt x="10009" y="0"/>
                  </a:cubicBezTo>
                  <a:moveTo>
                    <a:pt x="14467" y="10557"/>
                  </a:moveTo>
                  <a:cubicBezTo>
                    <a:pt x="14467" y="14671"/>
                    <a:pt x="13000" y="16685"/>
                    <a:pt x="10009" y="16685"/>
                  </a:cubicBezTo>
                  <a:cubicBezTo>
                    <a:pt x="7047" y="16685"/>
                    <a:pt x="5580" y="14671"/>
                    <a:pt x="5580" y="10557"/>
                  </a:cubicBezTo>
                  <a:cubicBezTo>
                    <a:pt x="5580" y="6444"/>
                    <a:pt x="7018" y="4459"/>
                    <a:pt x="10009" y="4459"/>
                  </a:cubicBezTo>
                  <a:cubicBezTo>
                    <a:pt x="13000" y="4459"/>
                    <a:pt x="14467" y="6473"/>
                    <a:pt x="14467" y="10557"/>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8" name="Google Shape;188;p41"/>
            <p:cNvSpPr/>
            <p:nvPr/>
          </p:nvSpPr>
          <p:spPr>
            <a:xfrm>
              <a:off x="6106037" y="3416284"/>
              <a:ext cx="19212" cy="29255"/>
            </a:xfrm>
            <a:custGeom>
              <a:avLst/>
              <a:gdLst/>
              <a:ahLst/>
              <a:cxnLst/>
              <a:rect l="l" t="t" r="r" b="b"/>
              <a:pathLst>
                <a:path w="19212" h="29255" extrusionOk="0">
                  <a:moveTo>
                    <a:pt x="10325" y="8141"/>
                  </a:moveTo>
                  <a:cubicBezTo>
                    <a:pt x="8427" y="8141"/>
                    <a:pt x="6673" y="8688"/>
                    <a:pt x="5378" y="9694"/>
                  </a:cubicBezTo>
                  <a:lnTo>
                    <a:pt x="5378" y="288"/>
                  </a:lnTo>
                  <a:lnTo>
                    <a:pt x="4746" y="173"/>
                  </a:lnTo>
                  <a:cubicBezTo>
                    <a:pt x="3969" y="29"/>
                    <a:pt x="3049" y="0"/>
                    <a:pt x="2675" y="0"/>
                  </a:cubicBezTo>
                  <a:cubicBezTo>
                    <a:pt x="2330" y="0"/>
                    <a:pt x="1409" y="29"/>
                    <a:pt x="633" y="173"/>
                  </a:cubicBezTo>
                  <a:lnTo>
                    <a:pt x="0" y="288"/>
                  </a:lnTo>
                  <a:lnTo>
                    <a:pt x="0" y="28019"/>
                  </a:lnTo>
                  <a:lnTo>
                    <a:pt x="518" y="28192"/>
                  </a:lnTo>
                  <a:cubicBezTo>
                    <a:pt x="2013" y="28681"/>
                    <a:pt x="4659" y="29256"/>
                    <a:pt x="7277" y="29256"/>
                  </a:cubicBezTo>
                  <a:cubicBezTo>
                    <a:pt x="14870" y="29256"/>
                    <a:pt x="19213" y="25229"/>
                    <a:pt x="19213" y="18238"/>
                  </a:cubicBezTo>
                  <a:cubicBezTo>
                    <a:pt x="19241" y="11823"/>
                    <a:pt x="15991" y="8141"/>
                    <a:pt x="10325" y="8141"/>
                  </a:cubicBezTo>
                  <a:moveTo>
                    <a:pt x="13662" y="18382"/>
                  </a:moveTo>
                  <a:cubicBezTo>
                    <a:pt x="13662" y="22438"/>
                    <a:pt x="11562" y="24653"/>
                    <a:pt x="7737" y="24653"/>
                  </a:cubicBezTo>
                  <a:cubicBezTo>
                    <a:pt x="6845" y="24653"/>
                    <a:pt x="6040" y="24567"/>
                    <a:pt x="5378" y="24423"/>
                  </a:cubicBezTo>
                  <a:lnTo>
                    <a:pt x="5378" y="17174"/>
                  </a:lnTo>
                  <a:cubicBezTo>
                    <a:pt x="5378" y="13060"/>
                    <a:pt x="8600" y="12744"/>
                    <a:pt x="9606" y="12744"/>
                  </a:cubicBezTo>
                  <a:cubicBezTo>
                    <a:pt x="11476" y="12744"/>
                    <a:pt x="13662" y="13405"/>
                    <a:pt x="13662" y="18382"/>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9" name="Google Shape;189;p41"/>
            <p:cNvSpPr/>
            <p:nvPr/>
          </p:nvSpPr>
          <p:spPr>
            <a:xfrm>
              <a:off x="6128384" y="3424426"/>
              <a:ext cx="19212" cy="21085"/>
            </a:xfrm>
            <a:custGeom>
              <a:avLst/>
              <a:gdLst/>
              <a:ahLst/>
              <a:cxnLst/>
              <a:rect l="l" t="t" r="r" b="b"/>
              <a:pathLst>
                <a:path w="19212" h="21085" extrusionOk="0">
                  <a:moveTo>
                    <a:pt x="10124" y="0"/>
                  </a:moveTo>
                  <a:cubicBezTo>
                    <a:pt x="3883" y="0"/>
                    <a:pt x="0" y="4085"/>
                    <a:pt x="0" y="10672"/>
                  </a:cubicBezTo>
                  <a:cubicBezTo>
                    <a:pt x="0" y="17404"/>
                    <a:pt x="3911" y="21086"/>
                    <a:pt x="11015" y="21086"/>
                  </a:cubicBezTo>
                  <a:cubicBezTo>
                    <a:pt x="13604" y="21086"/>
                    <a:pt x="15703" y="20741"/>
                    <a:pt x="17487" y="19993"/>
                  </a:cubicBezTo>
                  <a:lnTo>
                    <a:pt x="17976" y="19792"/>
                  </a:lnTo>
                  <a:lnTo>
                    <a:pt x="17947" y="19274"/>
                  </a:lnTo>
                  <a:cubicBezTo>
                    <a:pt x="17889" y="18094"/>
                    <a:pt x="17573" y="16857"/>
                    <a:pt x="17113" y="16052"/>
                  </a:cubicBezTo>
                  <a:lnTo>
                    <a:pt x="16796" y="15505"/>
                  </a:lnTo>
                  <a:lnTo>
                    <a:pt x="16193" y="15735"/>
                  </a:lnTo>
                  <a:cubicBezTo>
                    <a:pt x="14668" y="16311"/>
                    <a:pt x="13000" y="16598"/>
                    <a:pt x="11246" y="16598"/>
                  </a:cubicBezTo>
                  <a:cubicBezTo>
                    <a:pt x="7708" y="16598"/>
                    <a:pt x="5982" y="15246"/>
                    <a:pt x="5637" y="12197"/>
                  </a:cubicBezTo>
                  <a:lnTo>
                    <a:pt x="19040" y="12197"/>
                  </a:lnTo>
                  <a:lnTo>
                    <a:pt x="19126" y="11075"/>
                  </a:lnTo>
                  <a:cubicBezTo>
                    <a:pt x="19155" y="10586"/>
                    <a:pt x="19212" y="9953"/>
                    <a:pt x="19212" y="9378"/>
                  </a:cubicBezTo>
                  <a:cubicBezTo>
                    <a:pt x="19212" y="3682"/>
                    <a:pt x="15646" y="0"/>
                    <a:pt x="10124" y="0"/>
                  </a:cubicBezTo>
                  <a:moveTo>
                    <a:pt x="10009" y="4401"/>
                  </a:moveTo>
                  <a:cubicBezTo>
                    <a:pt x="12971" y="4401"/>
                    <a:pt x="13690" y="6703"/>
                    <a:pt x="13834" y="7997"/>
                  </a:cubicBezTo>
                  <a:lnTo>
                    <a:pt x="5752" y="7997"/>
                  </a:lnTo>
                  <a:cubicBezTo>
                    <a:pt x="6270" y="5581"/>
                    <a:pt x="7651" y="4401"/>
                    <a:pt x="10009" y="4401"/>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0" name="Google Shape;190;p41"/>
            <p:cNvSpPr/>
            <p:nvPr/>
          </p:nvSpPr>
          <p:spPr>
            <a:xfrm>
              <a:off x="6151307" y="3424684"/>
              <a:ext cx="12051" cy="20539"/>
            </a:xfrm>
            <a:custGeom>
              <a:avLst/>
              <a:gdLst/>
              <a:ahLst/>
              <a:cxnLst/>
              <a:rect l="l" t="t" r="r" b="b"/>
              <a:pathLst>
                <a:path w="12051" h="20539" extrusionOk="0">
                  <a:moveTo>
                    <a:pt x="11735" y="201"/>
                  </a:moveTo>
                  <a:lnTo>
                    <a:pt x="11217" y="144"/>
                  </a:lnTo>
                  <a:cubicBezTo>
                    <a:pt x="10901" y="115"/>
                    <a:pt x="10383" y="58"/>
                    <a:pt x="9923" y="58"/>
                  </a:cubicBezTo>
                  <a:cubicBezTo>
                    <a:pt x="7967" y="58"/>
                    <a:pt x="6299" y="690"/>
                    <a:pt x="4947" y="1985"/>
                  </a:cubicBezTo>
                  <a:cubicBezTo>
                    <a:pt x="4890" y="1496"/>
                    <a:pt x="4803" y="1064"/>
                    <a:pt x="4746" y="777"/>
                  </a:cubicBezTo>
                  <a:lnTo>
                    <a:pt x="4659" y="288"/>
                  </a:lnTo>
                  <a:lnTo>
                    <a:pt x="4171" y="173"/>
                  </a:lnTo>
                  <a:cubicBezTo>
                    <a:pt x="3710" y="58"/>
                    <a:pt x="3106" y="0"/>
                    <a:pt x="2387" y="0"/>
                  </a:cubicBezTo>
                  <a:cubicBezTo>
                    <a:pt x="1726" y="0"/>
                    <a:pt x="1208" y="58"/>
                    <a:pt x="633" y="173"/>
                  </a:cubicBezTo>
                  <a:lnTo>
                    <a:pt x="0" y="288"/>
                  </a:lnTo>
                  <a:lnTo>
                    <a:pt x="0" y="20281"/>
                  </a:lnTo>
                  <a:lnTo>
                    <a:pt x="633" y="20396"/>
                  </a:lnTo>
                  <a:cubicBezTo>
                    <a:pt x="1409" y="20540"/>
                    <a:pt x="2272" y="20540"/>
                    <a:pt x="2704" y="20540"/>
                  </a:cubicBezTo>
                  <a:cubicBezTo>
                    <a:pt x="3164" y="20540"/>
                    <a:pt x="4027" y="20511"/>
                    <a:pt x="4746" y="20367"/>
                  </a:cubicBezTo>
                  <a:lnTo>
                    <a:pt x="5378" y="20252"/>
                  </a:lnTo>
                  <a:lnTo>
                    <a:pt x="5378" y="10327"/>
                  </a:lnTo>
                  <a:cubicBezTo>
                    <a:pt x="5378" y="6588"/>
                    <a:pt x="6845" y="4861"/>
                    <a:pt x="9951" y="4861"/>
                  </a:cubicBezTo>
                  <a:lnTo>
                    <a:pt x="10354" y="4861"/>
                  </a:lnTo>
                  <a:cubicBezTo>
                    <a:pt x="10440" y="4861"/>
                    <a:pt x="10699" y="4861"/>
                    <a:pt x="10929" y="4919"/>
                  </a:cubicBezTo>
                  <a:lnTo>
                    <a:pt x="11706" y="5121"/>
                  </a:lnTo>
                  <a:lnTo>
                    <a:pt x="11850" y="4344"/>
                  </a:lnTo>
                  <a:cubicBezTo>
                    <a:pt x="11994" y="3682"/>
                    <a:pt x="12051" y="2963"/>
                    <a:pt x="12051" y="2359"/>
                  </a:cubicBezTo>
                  <a:cubicBezTo>
                    <a:pt x="12051" y="1697"/>
                    <a:pt x="11994" y="1180"/>
                    <a:pt x="11878" y="719"/>
                  </a:cubicBezTo>
                  <a:lnTo>
                    <a:pt x="11735" y="201"/>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1" name="Google Shape;191;p41"/>
            <p:cNvSpPr/>
            <p:nvPr/>
          </p:nvSpPr>
          <p:spPr>
            <a:xfrm>
              <a:off x="6175610" y="3424454"/>
              <a:ext cx="16738" cy="21114"/>
            </a:xfrm>
            <a:custGeom>
              <a:avLst/>
              <a:gdLst/>
              <a:ahLst/>
              <a:cxnLst/>
              <a:rect l="l" t="t" r="r" b="b"/>
              <a:pathLst>
                <a:path w="16738" h="21114" extrusionOk="0">
                  <a:moveTo>
                    <a:pt x="15819" y="16225"/>
                  </a:moveTo>
                  <a:lnTo>
                    <a:pt x="15502" y="15707"/>
                  </a:lnTo>
                  <a:lnTo>
                    <a:pt x="14927" y="15908"/>
                  </a:lnTo>
                  <a:cubicBezTo>
                    <a:pt x="13690" y="16339"/>
                    <a:pt x="12540" y="16512"/>
                    <a:pt x="11044" y="16512"/>
                  </a:cubicBezTo>
                  <a:cubicBezTo>
                    <a:pt x="7363" y="16512"/>
                    <a:pt x="5579" y="14556"/>
                    <a:pt x="5579" y="10528"/>
                  </a:cubicBezTo>
                  <a:cubicBezTo>
                    <a:pt x="5579" y="7767"/>
                    <a:pt x="6471" y="4516"/>
                    <a:pt x="10728" y="4516"/>
                  </a:cubicBezTo>
                  <a:cubicBezTo>
                    <a:pt x="12223" y="4516"/>
                    <a:pt x="13575" y="4718"/>
                    <a:pt x="14812" y="5091"/>
                  </a:cubicBezTo>
                  <a:lnTo>
                    <a:pt x="15416" y="5293"/>
                  </a:lnTo>
                  <a:lnTo>
                    <a:pt x="15703" y="4718"/>
                  </a:lnTo>
                  <a:cubicBezTo>
                    <a:pt x="16221" y="3711"/>
                    <a:pt x="16451" y="2359"/>
                    <a:pt x="16451" y="1496"/>
                  </a:cubicBezTo>
                  <a:lnTo>
                    <a:pt x="16451" y="978"/>
                  </a:lnTo>
                  <a:lnTo>
                    <a:pt x="15962" y="805"/>
                  </a:lnTo>
                  <a:cubicBezTo>
                    <a:pt x="14409" y="230"/>
                    <a:pt x="12770" y="0"/>
                    <a:pt x="10469" y="0"/>
                  </a:cubicBezTo>
                  <a:cubicBezTo>
                    <a:pt x="4113" y="0"/>
                    <a:pt x="0" y="4142"/>
                    <a:pt x="0" y="10586"/>
                  </a:cubicBezTo>
                  <a:cubicBezTo>
                    <a:pt x="0" y="17289"/>
                    <a:pt x="3911" y="21115"/>
                    <a:pt x="10728" y="21115"/>
                  </a:cubicBezTo>
                  <a:cubicBezTo>
                    <a:pt x="12741" y="21115"/>
                    <a:pt x="14582" y="20827"/>
                    <a:pt x="16221" y="20223"/>
                  </a:cubicBezTo>
                  <a:lnTo>
                    <a:pt x="16739" y="20022"/>
                  </a:lnTo>
                  <a:lnTo>
                    <a:pt x="16710" y="19475"/>
                  </a:lnTo>
                  <a:cubicBezTo>
                    <a:pt x="16681" y="18324"/>
                    <a:pt x="16336" y="17087"/>
                    <a:pt x="15819" y="16225"/>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2" name="Google Shape;192;p41"/>
            <p:cNvSpPr/>
            <p:nvPr/>
          </p:nvSpPr>
          <p:spPr>
            <a:xfrm>
              <a:off x="6194592" y="3424426"/>
              <a:ext cx="16997" cy="21085"/>
            </a:xfrm>
            <a:custGeom>
              <a:avLst/>
              <a:gdLst/>
              <a:ahLst/>
              <a:cxnLst/>
              <a:rect l="l" t="t" r="r" b="b"/>
              <a:pathLst>
                <a:path w="16997" h="21085" extrusionOk="0">
                  <a:moveTo>
                    <a:pt x="8312" y="0"/>
                  </a:moveTo>
                  <a:cubicBezTo>
                    <a:pt x="6184" y="0"/>
                    <a:pt x="3854" y="316"/>
                    <a:pt x="2128" y="863"/>
                  </a:cubicBezTo>
                  <a:lnTo>
                    <a:pt x="1582" y="1036"/>
                  </a:lnTo>
                  <a:lnTo>
                    <a:pt x="1582" y="1582"/>
                  </a:lnTo>
                  <a:cubicBezTo>
                    <a:pt x="1582" y="2877"/>
                    <a:pt x="1870" y="3941"/>
                    <a:pt x="2445" y="4861"/>
                  </a:cubicBezTo>
                  <a:lnTo>
                    <a:pt x="2761" y="5351"/>
                  </a:lnTo>
                  <a:lnTo>
                    <a:pt x="3308" y="5178"/>
                  </a:lnTo>
                  <a:cubicBezTo>
                    <a:pt x="4976" y="4689"/>
                    <a:pt x="6385" y="4487"/>
                    <a:pt x="7938" y="4487"/>
                  </a:cubicBezTo>
                  <a:cubicBezTo>
                    <a:pt x="10987" y="4487"/>
                    <a:pt x="11648" y="5609"/>
                    <a:pt x="11706" y="7393"/>
                  </a:cubicBezTo>
                  <a:cubicBezTo>
                    <a:pt x="10987" y="7335"/>
                    <a:pt x="10153" y="7307"/>
                    <a:pt x="9117" y="7307"/>
                  </a:cubicBezTo>
                  <a:cubicBezTo>
                    <a:pt x="3595" y="7307"/>
                    <a:pt x="0" y="10068"/>
                    <a:pt x="0" y="14355"/>
                  </a:cubicBezTo>
                  <a:cubicBezTo>
                    <a:pt x="0" y="19935"/>
                    <a:pt x="4889" y="21086"/>
                    <a:pt x="9002" y="21086"/>
                  </a:cubicBezTo>
                  <a:cubicBezTo>
                    <a:pt x="11102" y="21086"/>
                    <a:pt x="13604" y="20770"/>
                    <a:pt x="16394" y="20166"/>
                  </a:cubicBezTo>
                  <a:lnTo>
                    <a:pt x="16998" y="20022"/>
                  </a:lnTo>
                  <a:lnTo>
                    <a:pt x="16998" y="7681"/>
                  </a:lnTo>
                  <a:cubicBezTo>
                    <a:pt x="16969" y="2589"/>
                    <a:pt x="14035" y="0"/>
                    <a:pt x="8312" y="0"/>
                  </a:cubicBezTo>
                  <a:moveTo>
                    <a:pt x="11677" y="11794"/>
                  </a:moveTo>
                  <a:lnTo>
                    <a:pt x="11677" y="16455"/>
                  </a:lnTo>
                  <a:cubicBezTo>
                    <a:pt x="10900" y="16598"/>
                    <a:pt x="9922" y="16685"/>
                    <a:pt x="8916" y="16685"/>
                  </a:cubicBezTo>
                  <a:cubicBezTo>
                    <a:pt x="6299" y="16685"/>
                    <a:pt x="5321" y="16052"/>
                    <a:pt x="5321" y="14297"/>
                  </a:cubicBezTo>
                  <a:cubicBezTo>
                    <a:pt x="5321" y="13175"/>
                    <a:pt x="5752" y="11650"/>
                    <a:pt x="9462" y="11650"/>
                  </a:cubicBezTo>
                  <a:cubicBezTo>
                    <a:pt x="10066" y="11650"/>
                    <a:pt x="10987" y="11708"/>
                    <a:pt x="11677" y="11794"/>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3" name="Google Shape;193;p41"/>
            <p:cNvSpPr/>
            <p:nvPr/>
          </p:nvSpPr>
          <p:spPr>
            <a:xfrm>
              <a:off x="6166579" y="3424224"/>
              <a:ext cx="5320" cy="21172"/>
            </a:xfrm>
            <a:custGeom>
              <a:avLst/>
              <a:gdLst/>
              <a:ahLst/>
              <a:cxnLst/>
              <a:rect l="l" t="t" r="r" b="b"/>
              <a:pathLst>
                <a:path w="5320" h="21172" extrusionOk="0">
                  <a:moveTo>
                    <a:pt x="4688" y="144"/>
                  </a:moveTo>
                  <a:cubicBezTo>
                    <a:pt x="4055" y="29"/>
                    <a:pt x="3250" y="0"/>
                    <a:pt x="2675" y="0"/>
                  </a:cubicBezTo>
                  <a:cubicBezTo>
                    <a:pt x="2215" y="0"/>
                    <a:pt x="1352" y="29"/>
                    <a:pt x="633" y="144"/>
                  </a:cubicBezTo>
                  <a:lnTo>
                    <a:pt x="0" y="259"/>
                  </a:lnTo>
                  <a:lnTo>
                    <a:pt x="0" y="20885"/>
                  </a:lnTo>
                  <a:lnTo>
                    <a:pt x="633" y="21000"/>
                  </a:lnTo>
                  <a:cubicBezTo>
                    <a:pt x="1265" y="21115"/>
                    <a:pt x="2071" y="21172"/>
                    <a:pt x="2646" y="21172"/>
                  </a:cubicBezTo>
                  <a:cubicBezTo>
                    <a:pt x="3106" y="21172"/>
                    <a:pt x="3969" y="21144"/>
                    <a:pt x="4688" y="21000"/>
                  </a:cubicBezTo>
                  <a:lnTo>
                    <a:pt x="5321" y="20885"/>
                  </a:lnTo>
                  <a:lnTo>
                    <a:pt x="5321" y="259"/>
                  </a:lnTo>
                  <a:lnTo>
                    <a:pt x="4688" y="144"/>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4" name="Google Shape;194;p41"/>
            <p:cNvSpPr/>
            <p:nvPr/>
          </p:nvSpPr>
          <p:spPr>
            <a:xfrm>
              <a:off x="6166234" y="3416400"/>
              <a:ext cx="5924" cy="5926"/>
            </a:xfrm>
            <a:custGeom>
              <a:avLst/>
              <a:gdLst/>
              <a:ahLst/>
              <a:cxnLst/>
              <a:rect l="l" t="t" r="r" b="b"/>
              <a:pathLst>
                <a:path w="5924" h="5926" extrusionOk="0">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5" name="Google Shape;195;p41"/>
            <p:cNvSpPr/>
            <p:nvPr/>
          </p:nvSpPr>
          <p:spPr>
            <a:xfrm>
              <a:off x="6095222" y="3424224"/>
              <a:ext cx="5291" cy="21028"/>
            </a:xfrm>
            <a:custGeom>
              <a:avLst/>
              <a:gdLst/>
              <a:ahLst/>
              <a:cxnLst/>
              <a:rect l="l" t="t" r="r" b="b"/>
              <a:pathLst>
                <a:path w="5291" h="21028" extrusionOk="0">
                  <a:moveTo>
                    <a:pt x="4688" y="144"/>
                  </a:moveTo>
                  <a:cubicBezTo>
                    <a:pt x="4055" y="29"/>
                    <a:pt x="3250" y="0"/>
                    <a:pt x="2675" y="0"/>
                  </a:cubicBezTo>
                  <a:cubicBezTo>
                    <a:pt x="2215" y="0"/>
                    <a:pt x="1352" y="29"/>
                    <a:pt x="633" y="144"/>
                  </a:cubicBezTo>
                  <a:lnTo>
                    <a:pt x="0" y="259"/>
                  </a:lnTo>
                  <a:lnTo>
                    <a:pt x="0" y="20741"/>
                  </a:lnTo>
                  <a:lnTo>
                    <a:pt x="633" y="20856"/>
                  </a:lnTo>
                  <a:cubicBezTo>
                    <a:pt x="1266" y="20971"/>
                    <a:pt x="2071" y="21029"/>
                    <a:pt x="2646" y="21029"/>
                  </a:cubicBezTo>
                  <a:cubicBezTo>
                    <a:pt x="3106" y="21029"/>
                    <a:pt x="3969" y="21000"/>
                    <a:pt x="4688" y="20856"/>
                  </a:cubicBezTo>
                  <a:lnTo>
                    <a:pt x="5292" y="20741"/>
                  </a:lnTo>
                  <a:lnTo>
                    <a:pt x="5292" y="259"/>
                  </a:lnTo>
                  <a:lnTo>
                    <a:pt x="4688" y="144"/>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6" name="Google Shape;196;p41"/>
            <p:cNvSpPr/>
            <p:nvPr/>
          </p:nvSpPr>
          <p:spPr>
            <a:xfrm>
              <a:off x="6094906" y="3416400"/>
              <a:ext cx="5924" cy="5926"/>
            </a:xfrm>
            <a:custGeom>
              <a:avLst/>
              <a:gdLst/>
              <a:ahLst/>
              <a:cxnLst/>
              <a:rect l="l" t="t" r="r" b="b"/>
              <a:pathLst>
                <a:path w="5924" h="5926" extrusionOk="0">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7" name="Google Shape;197;p41"/>
            <p:cNvSpPr/>
            <p:nvPr/>
          </p:nvSpPr>
          <p:spPr>
            <a:xfrm>
              <a:off x="6061946" y="3424282"/>
              <a:ext cx="5291" cy="21028"/>
            </a:xfrm>
            <a:custGeom>
              <a:avLst/>
              <a:gdLst/>
              <a:ahLst/>
              <a:cxnLst/>
              <a:rect l="l" t="t" r="r" b="b"/>
              <a:pathLst>
                <a:path w="5291" h="21028" extrusionOk="0">
                  <a:moveTo>
                    <a:pt x="4688" y="144"/>
                  </a:moveTo>
                  <a:cubicBezTo>
                    <a:pt x="4055" y="29"/>
                    <a:pt x="3250" y="0"/>
                    <a:pt x="2675" y="0"/>
                  </a:cubicBezTo>
                  <a:cubicBezTo>
                    <a:pt x="2215" y="0"/>
                    <a:pt x="1352" y="29"/>
                    <a:pt x="633" y="144"/>
                  </a:cubicBezTo>
                  <a:lnTo>
                    <a:pt x="0" y="259"/>
                  </a:lnTo>
                  <a:lnTo>
                    <a:pt x="0" y="20741"/>
                  </a:lnTo>
                  <a:lnTo>
                    <a:pt x="633" y="20856"/>
                  </a:lnTo>
                  <a:cubicBezTo>
                    <a:pt x="1265" y="20971"/>
                    <a:pt x="2071" y="21029"/>
                    <a:pt x="2646" y="21029"/>
                  </a:cubicBezTo>
                  <a:cubicBezTo>
                    <a:pt x="3106" y="21029"/>
                    <a:pt x="3969" y="21000"/>
                    <a:pt x="4688" y="20856"/>
                  </a:cubicBezTo>
                  <a:lnTo>
                    <a:pt x="5292" y="20741"/>
                  </a:lnTo>
                  <a:lnTo>
                    <a:pt x="5292" y="259"/>
                  </a:lnTo>
                  <a:lnTo>
                    <a:pt x="4688" y="144"/>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8" name="Google Shape;198;p41"/>
            <p:cNvSpPr/>
            <p:nvPr/>
          </p:nvSpPr>
          <p:spPr>
            <a:xfrm>
              <a:off x="6061601" y="3416428"/>
              <a:ext cx="5925" cy="5925"/>
            </a:xfrm>
            <a:custGeom>
              <a:avLst/>
              <a:gdLst/>
              <a:ahLst/>
              <a:cxnLst/>
              <a:rect l="l" t="t" r="r" b="b"/>
              <a:pathLst>
                <a:path w="5925" h="5925" extrusionOk="0">
                  <a:moveTo>
                    <a:pt x="2962" y="0"/>
                  </a:moveTo>
                  <a:cubicBezTo>
                    <a:pt x="1323" y="0"/>
                    <a:pt x="0" y="1323"/>
                    <a:pt x="0" y="2963"/>
                  </a:cubicBezTo>
                  <a:cubicBezTo>
                    <a:pt x="0" y="4603"/>
                    <a:pt x="1323" y="5926"/>
                    <a:pt x="2962" y="5926"/>
                  </a:cubicBezTo>
                  <a:cubicBezTo>
                    <a:pt x="4602" y="5926"/>
                    <a:pt x="5925" y="4603"/>
                    <a:pt x="5925" y="2963"/>
                  </a:cubicBezTo>
                  <a:cubicBezTo>
                    <a:pt x="5953" y="1352"/>
                    <a:pt x="4602" y="0"/>
                    <a:pt x="2962" y="0"/>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9" name="Google Shape;199;p41"/>
            <p:cNvSpPr/>
            <p:nvPr/>
          </p:nvSpPr>
          <p:spPr>
            <a:xfrm>
              <a:off x="6000685" y="3423879"/>
              <a:ext cx="9318" cy="14786"/>
            </a:xfrm>
            <a:custGeom>
              <a:avLst/>
              <a:gdLst/>
              <a:ahLst/>
              <a:cxnLst/>
              <a:rect l="l" t="t" r="r" b="b"/>
              <a:pathLst>
                <a:path w="9318" h="14786" extrusionOk="0">
                  <a:moveTo>
                    <a:pt x="1122" y="14729"/>
                  </a:moveTo>
                  <a:lnTo>
                    <a:pt x="1208" y="14729"/>
                  </a:lnTo>
                  <a:cubicBezTo>
                    <a:pt x="1553" y="14757"/>
                    <a:pt x="1927" y="14786"/>
                    <a:pt x="2301" y="14786"/>
                  </a:cubicBezTo>
                  <a:lnTo>
                    <a:pt x="2473" y="14786"/>
                  </a:lnTo>
                  <a:lnTo>
                    <a:pt x="2589" y="14786"/>
                  </a:lnTo>
                  <a:cubicBezTo>
                    <a:pt x="7047" y="14786"/>
                    <a:pt x="9319" y="12226"/>
                    <a:pt x="9319" y="7134"/>
                  </a:cubicBezTo>
                  <a:cubicBezTo>
                    <a:pt x="9319" y="2129"/>
                    <a:pt x="7909" y="0"/>
                    <a:pt x="4573" y="0"/>
                  </a:cubicBezTo>
                  <a:cubicBezTo>
                    <a:pt x="1841" y="0"/>
                    <a:pt x="345" y="1841"/>
                    <a:pt x="345" y="5207"/>
                  </a:cubicBezTo>
                  <a:lnTo>
                    <a:pt x="345" y="10960"/>
                  </a:lnTo>
                  <a:cubicBezTo>
                    <a:pt x="345" y="11938"/>
                    <a:pt x="288" y="13521"/>
                    <a:pt x="0" y="14470"/>
                  </a:cubicBezTo>
                  <a:cubicBezTo>
                    <a:pt x="144" y="14527"/>
                    <a:pt x="345" y="14556"/>
                    <a:pt x="575" y="14614"/>
                  </a:cubicBezTo>
                  <a:lnTo>
                    <a:pt x="661" y="14643"/>
                  </a:lnTo>
                  <a:cubicBezTo>
                    <a:pt x="748" y="14671"/>
                    <a:pt x="949" y="14700"/>
                    <a:pt x="1122" y="14729"/>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0" name="Google Shape;200;p41"/>
            <p:cNvSpPr/>
            <p:nvPr/>
          </p:nvSpPr>
          <p:spPr>
            <a:xfrm>
              <a:off x="5980466" y="3405957"/>
              <a:ext cx="45586" cy="45595"/>
            </a:xfrm>
            <a:custGeom>
              <a:avLst/>
              <a:gdLst/>
              <a:ahLst/>
              <a:cxnLst/>
              <a:rect l="l" t="t" r="r" b="b"/>
              <a:pathLst>
                <a:path w="45586" h="45595" extrusionOk="0">
                  <a:moveTo>
                    <a:pt x="11476" y="38289"/>
                  </a:moveTo>
                  <a:cubicBezTo>
                    <a:pt x="12281" y="37310"/>
                    <a:pt x="12223" y="35297"/>
                    <a:pt x="12223" y="35297"/>
                  </a:cubicBezTo>
                  <a:lnTo>
                    <a:pt x="12223" y="35297"/>
                  </a:lnTo>
                  <a:lnTo>
                    <a:pt x="12223" y="2589"/>
                  </a:lnTo>
                  <a:cubicBezTo>
                    <a:pt x="4947" y="6386"/>
                    <a:pt x="0" y="14009"/>
                    <a:pt x="0" y="22783"/>
                  </a:cubicBezTo>
                  <a:cubicBezTo>
                    <a:pt x="0" y="35383"/>
                    <a:pt x="10210" y="45595"/>
                    <a:pt x="22779" y="45595"/>
                  </a:cubicBezTo>
                  <a:cubicBezTo>
                    <a:pt x="35376" y="45595"/>
                    <a:pt x="45587" y="35383"/>
                    <a:pt x="45587" y="22783"/>
                  </a:cubicBezTo>
                  <a:cubicBezTo>
                    <a:pt x="45587" y="10184"/>
                    <a:pt x="35376" y="0"/>
                    <a:pt x="22779" y="0"/>
                  </a:cubicBezTo>
                  <a:cubicBezTo>
                    <a:pt x="21974" y="0"/>
                    <a:pt x="21197" y="29"/>
                    <a:pt x="20421" y="115"/>
                  </a:cubicBezTo>
                  <a:lnTo>
                    <a:pt x="20421" y="13204"/>
                  </a:lnTo>
                  <a:cubicBezTo>
                    <a:pt x="21830" y="11766"/>
                    <a:pt x="24131" y="10903"/>
                    <a:pt x="26662" y="10903"/>
                  </a:cubicBezTo>
                  <a:cubicBezTo>
                    <a:pt x="33737" y="10903"/>
                    <a:pt x="37965" y="16138"/>
                    <a:pt x="37965" y="24883"/>
                  </a:cubicBezTo>
                  <a:cubicBezTo>
                    <a:pt x="37965" y="34060"/>
                    <a:pt x="31954" y="39756"/>
                    <a:pt x="22290" y="39756"/>
                  </a:cubicBezTo>
                  <a:cubicBezTo>
                    <a:pt x="21197" y="39756"/>
                    <a:pt x="19989" y="39698"/>
                    <a:pt x="18781" y="39554"/>
                  </a:cubicBezTo>
                  <a:lnTo>
                    <a:pt x="18666" y="39554"/>
                  </a:lnTo>
                  <a:cubicBezTo>
                    <a:pt x="16135" y="39410"/>
                    <a:pt x="12281" y="38490"/>
                    <a:pt x="12109" y="38461"/>
                  </a:cubicBezTo>
                  <a:lnTo>
                    <a:pt x="11476" y="38289"/>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408267482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1_Content Text - Option 01">
  <p:cSld name="1_Content Text - Option 01">
    <p:spTree>
      <p:nvGrpSpPr>
        <p:cNvPr id="1" name="Shape 222"/>
        <p:cNvGrpSpPr/>
        <p:nvPr/>
      </p:nvGrpSpPr>
      <p:grpSpPr>
        <a:xfrm>
          <a:off x="0" y="0"/>
          <a:ext cx="0" cy="0"/>
          <a:chOff x="0" y="0"/>
          <a:chExt cx="0" cy="0"/>
        </a:xfrm>
      </p:grpSpPr>
      <p:sp>
        <p:nvSpPr>
          <p:cNvPr id="223" name="Google Shape;223;p43"/>
          <p:cNvSpPr txBox="1">
            <a:spLocks noGrp="1"/>
          </p:cNvSpPr>
          <p:nvPr>
            <p:ph type="title"/>
          </p:nvPr>
        </p:nvSpPr>
        <p:spPr>
          <a:xfrm>
            <a:off x="184223" y="243361"/>
            <a:ext cx="11680945" cy="638016"/>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rgbClr val="003D46"/>
              </a:buClr>
              <a:buSzPts val="2400"/>
              <a:buFont typeface="Aria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4" name="Google Shape;224;p43"/>
          <p:cNvSpPr txBox="1"/>
          <p:nvPr/>
        </p:nvSpPr>
        <p:spPr>
          <a:xfrm>
            <a:off x="184224" y="6417378"/>
            <a:ext cx="9523828" cy="1661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 b="1">
                <a:solidFill>
                  <a:srgbClr val="003D46"/>
                </a:solidFill>
                <a:latin typeface="Arial"/>
                <a:ea typeface="Arial"/>
                <a:cs typeface="Arial"/>
                <a:sym typeface="Arial"/>
              </a:rPr>
              <a:t>All content within this presentation, both physically and intellectual is the exclusive property of </a:t>
            </a:r>
            <a:r>
              <a:rPr lang="en-US" sz="480" b="1" err="1">
                <a:solidFill>
                  <a:srgbClr val="003D46"/>
                </a:solidFill>
                <a:latin typeface="Arial"/>
                <a:ea typeface="Arial"/>
                <a:cs typeface="Arial"/>
                <a:sym typeface="Arial"/>
              </a:rPr>
              <a:t>Bioiberica</a:t>
            </a:r>
            <a:r>
              <a:rPr lang="en-US" sz="480" b="1">
                <a:solidFill>
                  <a:srgbClr val="003D46"/>
                </a:solidFill>
                <a:latin typeface="Arial"/>
                <a:ea typeface="Arial"/>
                <a:cs typeface="Arial"/>
                <a:sym typeface="Arial"/>
              </a:rPr>
              <a:t>. This presentation may not be distributed in full or in part to any person or third party without the written permission of </a:t>
            </a:r>
            <a:r>
              <a:rPr lang="en-US" sz="480" b="1" err="1">
                <a:solidFill>
                  <a:srgbClr val="003D46"/>
                </a:solidFill>
                <a:latin typeface="Arial"/>
                <a:ea typeface="Arial"/>
                <a:cs typeface="Arial"/>
                <a:sym typeface="Arial"/>
              </a:rPr>
              <a:t>Bioiberica</a:t>
            </a:r>
            <a:r>
              <a:rPr lang="en-US" sz="480" b="1">
                <a:solidFill>
                  <a:srgbClr val="003D46"/>
                </a:solidFill>
                <a:latin typeface="Arial"/>
                <a:ea typeface="Arial"/>
                <a:cs typeface="Arial"/>
                <a:sym typeface="Arial"/>
              </a:rPr>
              <a:t>. ©2024</a:t>
            </a:r>
            <a:endParaRPr/>
          </a:p>
        </p:txBody>
      </p:sp>
      <p:sp>
        <p:nvSpPr>
          <p:cNvPr id="225" name="Google Shape;225;p43"/>
          <p:cNvSpPr txBox="1">
            <a:spLocks noGrp="1"/>
          </p:cNvSpPr>
          <p:nvPr>
            <p:ph type="body" idx="1"/>
          </p:nvPr>
        </p:nvSpPr>
        <p:spPr>
          <a:xfrm>
            <a:off x="4077361" y="2190042"/>
            <a:ext cx="3847439" cy="241797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500"/>
              </a:spcBef>
              <a:spcAft>
                <a:spcPts val="0"/>
              </a:spcAft>
              <a:buClr>
                <a:srgbClr val="003D46"/>
              </a:buClr>
              <a:buSzPts val="2000"/>
              <a:buNone/>
              <a:defRPr sz="2000" b="1"/>
            </a:lvl1pPr>
            <a:lvl2pPr marL="914400" lvl="1" indent="-228600" algn="l">
              <a:lnSpc>
                <a:spcPct val="100000"/>
              </a:lnSpc>
              <a:spcBef>
                <a:spcPts val="500"/>
              </a:spcBef>
              <a:spcAft>
                <a:spcPts val="0"/>
              </a:spcAft>
              <a:buClr>
                <a:srgbClr val="003D46"/>
              </a:buClr>
              <a:buSzPts val="1400"/>
              <a:buNone/>
              <a:defRPr sz="1400"/>
            </a:lvl2pPr>
            <a:lvl3pPr marL="1371600" lvl="2" indent="-317500" algn="l">
              <a:lnSpc>
                <a:spcPct val="100000"/>
              </a:lnSpc>
              <a:spcBef>
                <a:spcPts val="500"/>
              </a:spcBef>
              <a:spcAft>
                <a:spcPts val="0"/>
              </a:spcAft>
              <a:buClr>
                <a:srgbClr val="003D46"/>
              </a:buClr>
              <a:buSzPts val="1400"/>
              <a:buChar char="•"/>
              <a:defRPr sz="1400" b="1"/>
            </a:lvl3pPr>
            <a:lvl4pPr marL="1828800" lvl="3" indent="-342900" algn="l">
              <a:lnSpc>
                <a:spcPct val="90000"/>
              </a:lnSpc>
              <a:spcBef>
                <a:spcPts val="500"/>
              </a:spcBef>
              <a:spcAft>
                <a:spcPts val="0"/>
              </a:spcAft>
              <a:buClr>
                <a:srgbClr val="003D46"/>
              </a:buClr>
              <a:buSzPts val="1800"/>
              <a:buChar char="•"/>
              <a:defRPr/>
            </a:lvl4pPr>
            <a:lvl5pPr marL="2286000" lvl="4" indent="-342900" algn="l">
              <a:lnSpc>
                <a:spcPct val="90000"/>
              </a:lnSpc>
              <a:spcBef>
                <a:spcPts val="400"/>
              </a:spcBef>
              <a:spcAft>
                <a:spcPts val="0"/>
              </a:spcAft>
              <a:buClr>
                <a:srgbClr val="003D4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6" name="Google Shape;226;p43"/>
          <p:cNvSpPr txBox="1">
            <a:spLocks noGrp="1"/>
          </p:cNvSpPr>
          <p:nvPr>
            <p:ph type="body" idx="2"/>
          </p:nvPr>
        </p:nvSpPr>
        <p:spPr>
          <a:xfrm>
            <a:off x="8022828" y="2190043"/>
            <a:ext cx="3847439" cy="17441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500"/>
              </a:spcBef>
              <a:spcAft>
                <a:spcPts val="0"/>
              </a:spcAft>
              <a:buClr>
                <a:srgbClr val="003D46"/>
              </a:buClr>
              <a:buSzPts val="2000"/>
              <a:buNone/>
              <a:defRPr sz="2000" b="1"/>
            </a:lvl1pPr>
            <a:lvl2pPr marL="914400" lvl="1" indent="-228600" algn="l">
              <a:lnSpc>
                <a:spcPct val="100000"/>
              </a:lnSpc>
              <a:spcBef>
                <a:spcPts val="500"/>
              </a:spcBef>
              <a:spcAft>
                <a:spcPts val="0"/>
              </a:spcAft>
              <a:buClr>
                <a:srgbClr val="003D46"/>
              </a:buClr>
              <a:buSzPts val="1400"/>
              <a:buNone/>
              <a:defRPr sz="1400"/>
            </a:lvl2pPr>
            <a:lvl3pPr marL="1371600" lvl="2" indent="-317500" algn="l">
              <a:lnSpc>
                <a:spcPct val="100000"/>
              </a:lnSpc>
              <a:spcBef>
                <a:spcPts val="500"/>
              </a:spcBef>
              <a:spcAft>
                <a:spcPts val="0"/>
              </a:spcAft>
              <a:buClr>
                <a:srgbClr val="003D46"/>
              </a:buClr>
              <a:buSzPts val="1400"/>
              <a:buChar char="•"/>
              <a:defRPr sz="1400" b="1"/>
            </a:lvl3pPr>
            <a:lvl4pPr marL="1828800" lvl="3" indent="-342900" algn="l">
              <a:lnSpc>
                <a:spcPct val="90000"/>
              </a:lnSpc>
              <a:spcBef>
                <a:spcPts val="500"/>
              </a:spcBef>
              <a:spcAft>
                <a:spcPts val="0"/>
              </a:spcAft>
              <a:buClr>
                <a:srgbClr val="003D46"/>
              </a:buClr>
              <a:buSzPts val="1800"/>
              <a:buChar char="•"/>
              <a:defRPr/>
            </a:lvl4pPr>
            <a:lvl5pPr marL="2286000" lvl="4" indent="-342900" algn="l">
              <a:lnSpc>
                <a:spcPct val="90000"/>
              </a:lnSpc>
              <a:spcBef>
                <a:spcPts val="400"/>
              </a:spcBef>
              <a:spcAft>
                <a:spcPts val="0"/>
              </a:spcAft>
              <a:buClr>
                <a:srgbClr val="003D4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7" name="Google Shape;227;p43"/>
          <p:cNvSpPr txBox="1">
            <a:spLocks noGrp="1"/>
          </p:cNvSpPr>
          <p:nvPr>
            <p:ph type="body" idx="3"/>
          </p:nvPr>
        </p:nvSpPr>
        <p:spPr>
          <a:xfrm>
            <a:off x="8022828" y="3940621"/>
            <a:ext cx="3847439" cy="234612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500"/>
              </a:spcBef>
              <a:spcAft>
                <a:spcPts val="0"/>
              </a:spcAft>
              <a:buClr>
                <a:srgbClr val="003D46"/>
              </a:buClr>
              <a:buSzPts val="2000"/>
              <a:buNone/>
              <a:defRPr sz="2000" b="1"/>
            </a:lvl1pPr>
            <a:lvl2pPr marL="914400" lvl="1" indent="-228600" algn="l">
              <a:lnSpc>
                <a:spcPct val="100000"/>
              </a:lnSpc>
              <a:spcBef>
                <a:spcPts val="500"/>
              </a:spcBef>
              <a:spcAft>
                <a:spcPts val="0"/>
              </a:spcAft>
              <a:buClr>
                <a:srgbClr val="003D46"/>
              </a:buClr>
              <a:buSzPts val="1400"/>
              <a:buNone/>
              <a:defRPr sz="1400"/>
            </a:lvl2pPr>
            <a:lvl3pPr marL="1371600" lvl="2" indent="-317500" algn="l">
              <a:lnSpc>
                <a:spcPct val="100000"/>
              </a:lnSpc>
              <a:spcBef>
                <a:spcPts val="500"/>
              </a:spcBef>
              <a:spcAft>
                <a:spcPts val="0"/>
              </a:spcAft>
              <a:buClr>
                <a:srgbClr val="003D46"/>
              </a:buClr>
              <a:buSzPts val="1400"/>
              <a:buChar char="•"/>
              <a:defRPr sz="1400" b="1"/>
            </a:lvl3pPr>
            <a:lvl4pPr marL="1828800" lvl="3" indent="-342900" algn="l">
              <a:lnSpc>
                <a:spcPct val="90000"/>
              </a:lnSpc>
              <a:spcBef>
                <a:spcPts val="500"/>
              </a:spcBef>
              <a:spcAft>
                <a:spcPts val="0"/>
              </a:spcAft>
              <a:buClr>
                <a:srgbClr val="003D46"/>
              </a:buClr>
              <a:buSzPts val="1800"/>
              <a:buChar char="•"/>
              <a:defRPr/>
            </a:lvl4pPr>
            <a:lvl5pPr marL="2286000" lvl="4" indent="-342900" algn="l">
              <a:lnSpc>
                <a:spcPct val="90000"/>
              </a:lnSpc>
              <a:spcBef>
                <a:spcPts val="400"/>
              </a:spcBef>
              <a:spcAft>
                <a:spcPts val="0"/>
              </a:spcAft>
              <a:buClr>
                <a:srgbClr val="003D4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8" name="Google Shape;228;p43"/>
          <p:cNvSpPr txBox="1">
            <a:spLocks noGrp="1"/>
          </p:cNvSpPr>
          <p:nvPr>
            <p:ph type="body" idx="4"/>
          </p:nvPr>
        </p:nvSpPr>
        <p:spPr>
          <a:xfrm>
            <a:off x="4077361" y="4831643"/>
            <a:ext cx="3847439" cy="14182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500"/>
              </a:spcBef>
              <a:spcAft>
                <a:spcPts val="0"/>
              </a:spcAft>
              <a:buClr>
                <a:srgbClr val="003D46"/>
              </a:buClr>
              <a:buSzPts val="2000"/>
              <a:buNone/>
              <a:defRPr sz="2000" b="1"/>
            </a:lvl1pPr>
            <a:lvl2pPr marL="914400" lvl="1" indent="-228600" algn="l">
              <a:lnSpc>
                <a:spcPct val="100000"/>
              </a:lnSpc>
              <a:spcBef>
                <a:spcPts val="500"/>
              </a:spcBef>
              <a:spcAft>
                <a:spcPts val="0"/>
              </a:spcAft>
              <a:buClr>
                <a:srgbClr val="003D46"/>
              </a:buClr>
              <a:buSzPts val="1400"/>
              <a:buNone/>
              <a:defRPr sz="1400"/>
            </a:lvl2pPr>
            <a:lvl3pPr marL="1371600" lvl="2" indent="-317500" algn="l">
              <a:lnSpc>
                <a:spcPct val="100000"/>
              </a:lnSpc>
              <a:spcBef>
                <a:spcPts val="500"/>
              </a:spcBef>
              <a:spcAft>
                <a:spcPts val="0"/>
              </a:spcAft>
              <a:buClr>
                <a:srgbClr val="003D46"/>
              </a:buClr>
              <a:buSzPts val="1400"/>
              <a:buChar char="•"/>
              <a:defRPr sz="1400" b="1"/>
            </a:lvl3pPr>
            <a:lvl4pPr marL="1828800" lvl="3" indent="-342900" algn="l">
              <a:lnSpc>
                <a:spcPct val="90000"/>
              </a:lnSpc>
              <a:spcBef>
                <a:spcPts val="500"/>
              </a:spcBef>
              <a:spcAft>
                <a:spcPts val="0"/>
              </a:spcAft>
              <a:buClr>
                <a:srgbClr val="003D46"/>
              </a:buClr>
              <a:buSzPts val="1800"/>
              <a:buChar char="•"/>
              <a:defRPr/>
            </a:lvl4pPr>
            <a:lvl5pPr marL="2286000" lvl="4" indent="-342900" algn="l">
              <a:lnSpc>
                <a:spcPct val="90000"/>
              </a:lnSpc>
              <a:spcBef>
                <a:spcPts val="400"/>
              </a:spcBef>
              <a:spcAft>
                <a:spcPts val="0"/>
              </a:spcAft>
              <a:buClr>
                <a:srgbClr val="003D4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29" name="Google Shape;229;p43"/>
          <p:cNvCxnSpPr/>
          <p:nvPr/>
        </p:nvCxnSpPr>
        <p:spPr>
          <a:xfrm>
            <a:off x="281354" y="6358597"/>
            <a:ext cx="11605846" cy="0"/>
          </a:xfrm>
          <a:prstGeom prst="straightConnector1">
            <a:avLst/>
          </a:prstGeom>
          <a:noFill/>
          <a:ln w="9525" cap="flat" cmpd="sng">
            <a:solidFill>
              <a:srgbClr val="003D46"/>
            </a:solidFill>
            <a:prstDash val="solid"/>
            <a:miter lim="800000"/>
            <a:headEnd type="none" w="sm" len="sm"/>
            <a:tailEnd type="none" w="sm" len="sm"/>
          </a:ln>
        </p:spPr>
      </p:cxnSp>
      <p:grpSp>
        <p:nvGrpSpPr>
          <p:cNvPr id="230" name="Google Shape;230;p43"/>
          <p:cNvGrpSpPr/>
          <p:nvPr/>
        </p:nvGrpSpPr>
        <p:grpSpPr>
          <a:xfrm>
            <a:off x="11118683" y="6430454"/>
            <a:ext cx="776187" cy="153123"/>
            <a:chOff x="5980466" y="3405957"/>
            <a:chExt cx="231123" cy="45595"/>
          </a:xfrm>
        </p:grpSpPr>
        <p:sp>
          <p:nvSpPr>
            <p:cNvPr id="231" name="Google Shape;231;p43"/>
            <p:cNvSpPr/>
            <p:nvPr/>
          </p:nvSpPr>
          <p:spPr>
            <a:xfrm>
              <a:off x="6038218" y="3416918"/>
              <a:ext cx="19327" cy="28622"/>
            </a:xfrm>
            <a:custGeom>
              <a:avLst/>
              <a:gdLst/>
              <a:ahLst/>
              <a:cxnLst/>
              <a:rect l="l" t="t" r="r" b="b"/>
              <a:pathLst>
                <a:path w="19327" h="28622" extrusionOk="0">
                  <a:moveTo>
                    <a:pt x="14697" y="13117"/>
                  </a:moveTo>
                  <a:cubicBezTo>
                    <a:pt x="16250" y="12053"/>
                    <a:pt x="17602" y="10212"/>
                    <a:pt x="17602" y="7594"/>
                  </a:cubicBezTo>
                  <a:cubicBezTo>
                    <a:pt x="17602" y="1323"/>
                    <a:pt x="11821" y="0"/>
                    <a:pt x="6989" y="0"/>
                  </a:cubicBezTo>
                  <a:cubicBezTo>
                    <a:pt x="4429" y="0"/>
                    <a:pt x="1870" y="172"/>
                    <a:pt x="604" y="431"/>
                  </a:cubicBezTo>
                  <a:lnTo>
                    <a:pt x="0" y="546"/>
                  </a:lnTo>
                  <a:lnTo>
                    <a:pt x="0" y="28076"/>
                  </a:lnTo>
                  <a:lnTo>
                    <a:pt x="661" y="28162"/>
                  </a:lnTo>
                  <a:cubicBezTo>
                    <a:pt x="2905" y="28450"/>
                    <a:pt x="5350" y="28623"/>
                    <a:pt x="7248" y="28623"/>
                  </a:cubicBezTo>
                  <a:cubicBezTo>
                    <a:pt x="17774" y="28623"/>
                    <a:pt x="19327" y="23330"/>
                    <a:pt x="19327" y="20166"/>
                  </a:cubicBezTo>
                  <a:cubicBezTo>
                    <a:pt x="19327" y="16771"/>
                    <a:pt x="17602" y="14239"/>
                    <a:pt x="14697" y="13117"/>
                  </a:cubicBezTo>
                  <a:moveTo>
                    <a:pt x="5407" y="11363"/>
                  </a:moveTo>
                  <a:lnTo>
                    <a:pt x="5407" y="4516"/>
                  </a:lnTo>
                  <a:cubicBezTo>
                    <a:pt x="5925" y="4459"/>
                    <a:pt x="6557" y="4459"/>
                    <a:pt x="7363" y="4459"/>
                  </a:cubicBezTo>
                  <a:cubicBezTo>
                    <a:pt x="9549" y="4459"/>
                    <a:pt x="12137" y="5034"/>
                    <a:pt x="12137" y="7824"/>
                  </a:cubicBezTo>
                  <a:cubicBezTo>
                    <a:pt x="12137" y="10212"/>
                    <a:pt x="10613" y="11363"/>
                    <a:pt x="7478" y="11363"/>
                  </a:cubicBezTo>
                  <a:lnTo>
                    <a:pt x="5407" y="11363"/>
                  </a:lnTo>
                  <a:close/>
                  <a:moveTo>
                    <a:pt x="13662" y="20022"/>
                  </a:moveTo>
                  <a:cubicBezTo>
                    <a:pt x="13662" y="21690"/>
                    <a:pt x="13029" y="23934"/>
                    <a:pt x="7650" y="23934"/>
                  </a:cubicBezTo>
                  <a:cubicBezTo>
                    <a:pt x="7104" y="23934"/>
                    <a:pt x="6155" y="23934"/>
                    <a:pt x="5407" y="23876"/>
                  </a:cubicBezTo>
                  <a:lnTo>
                    <a:pt x="5407" y="15994"/>
                  </a:lnTo>
                  <a:lnTo>
                    <a:pt x="7881" y="15994"/>
                  </a:lnTo>
                  <a:cubicBezTo>
                    <a:pt x="13057" y="15965"/>
                    <a:pt x="13662" y="18267"/>
                    <a:pt x="13662" y="20022"/>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2" name="Google Shape;232;p43"/>
            <p:cNvSpPr/>
            <p:nvPr/>
          </p:nvSpPr>
          <p:spPr>
            <a:xfrm>
              <a:off x="6071092" y="3424426"/>
              <a:ext cx="20017" cy="21114"/>
            </a:xfrm>
            <a:custGeom>
              <a:avLst/>
              <a:gdLst/>
              <a:ahLst/>
              <a:cxnLst/>
              <a:rect l="l" t="t" r="r" b="b"/>
              <a:pathLst>
                <a:path w="20017" h="21114" extrusionOk="0">
                  <a:moveTo>
                    <a:pt x="10009" y="0"/>
                  </a:moveTo>
                  <a:cubicBezTo>
                    <a:pt x="3825" y="0"/>
                    <a:pt x="0" y="4056"/>
                    <a:pt x="0" y="10586"/>
                  </a:cubicBezTo>
                  <a:cubicBezTo>
                    <a:pt x="0" y="17087"/>
                    <a:pt x="3825" y="21115"/>
                    <a:pt x="10009" y="21115"/>
                  </a:cubicBezTo>
                  <a:cubicBezTo>
                    <a:pt x="16164" y="21115"/>
                    <a:pt x="20018" y="17087"/>
                    <a:pt x="20018" y="10586"/>
                  </a:cubicBezTo>
                  <a:cubicBezTo>
                    <a:pt x="20018" y="4056"/>
                    <a:pt x="16164" y="0"/>
                    <a:pt x="10009" y="0"/>
                  </a:cubicBezTo>
                  <a:moveTo>
                    <a:pt x="14467" y="10557"/>
                  </a:moveTo>
                  <a:cubicBezTo>
                    <a:pt x="14467" y="14671"/>
                    <a:pt x="13000" y="16685"/>
                    <a:pt x="10009" y="16685"/>
                  </a:cubicBezTo>
                  <a:cubicBezTo>
                    <a:pt x="7047" y="16685"/>
                    <a:pt x="5580" y="14671"/>
                    <a:pt x="5580" y="10557"/>
                  </a:cubicBezTo>
                  <a:cubicBezTo>
                    <a:pt x="5580" y="6444"/>
                    <a:pt x="7018" y="4459"/>
                    <a:pt x="10009" y="4459"/>
                  </a:cubicBezTo>
                  <a:cubicBezTo>
                    <a:pt x="13000" y="4459"/>
                    <a:pt x="14467" y="6473"/>
                    <a:pt x="14467" y="10557"/>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3" name="Google Shape;233;p43"/>
            <p:cNvSpPr/>
            <p:nvPr/>
          </p:nvSpPr>
          <p:spPr>
            <a:xfrm>
              <a:off x="6106037" y="3416284"/>
              <a:ext cx="19212" cy="29255"/>
            </a:xfrm>
            <a:custGeom>
              <a:avLst/>
              <a:gdLst/>
              <a:ahLst/>
              <a:cxnLst/>
              <a:rect l="l" t="t" r="r" b="b"/>
              <a:pathLst>
                <a:path w="19212" h="29255" extrusionOk="0">
                  <a:moveTo>
                    <a:pt x="10325" y="8141"/>
                  </a:moveTo>
                  <a:cubicBezTo>
                    <a:pt x="8427" y="8141"/>
                    <a:pt x="6673" y="8688"/>
                    <a:pt x="5378" y="9694"/>
                  </a:cubicBezTo>
                  <a:lnTo>
                    <a:pt x="5378" y="288"/>
                  </a:lnTo>
                  <a:lnTo>
                    <a:pt x="4746" y="173"/>
                  </a:lnTo>
                  <a:cubicBezTo>
                    <a:pt x="3969" y="29"/>
                    <a:pt x="3049" y="0"/>
                    <a:pt x="2675" y="0"/>
                  </a:cubicBezTo>
                  <a:cubicBezTo>
                    <a:pt x="2330" y="0"/>
                    <a:pt x="1409" y="29"/>
                    <a:pt x="633" y="173"/>
                  </a:cubicBezTo>
                  <a:lnTo>
                    <a:pt x="0" y="288"/>
                  </a:lnTo>
                  <a:lnTo>
                    <a:pt x="0" y="28019"/>
                  </a:lnTo>
                  <a:lnTo>
                    <a:pt x="518" y="28192"/>
                  </a:lnTo>
                  <a:cubicBezTo>
                    <a:pt x="2013" y="28681"/>
                    <a:pt x="4659" y="29256"/>
                    <a:pt x="7277" y="29256"/>
                  </a:cubicBezTo>
                  <a:cubicBezTo>
                    <a:pt x="14870" y="29256"/>
                    <a:pt x="19213" y="25229"/>
                    <a:pt x="19213" y="18238"/>
                  </a:cubicBezTo>
                  <a:cubicBezTo>
                    <a:pt x="19241" y="11823"/>
                    <a:pt x="15991" y="8141"/>
                    <a:pt x="10325" y="8141"/>
                  </a:cubicBezTo>
                  <a:moveTo>
                    <a:pt x="13662" y="18382"/>
                  </a:moveTo>
                  <a:cubicBezTo>
                    <a:pt x="13662" y="22438"/>
                    <a:pt x="11562" y="24653"/>
                    <a:pt x="7737" y="24653"/>
                  </a:cubicBezTo>
                  <a:cubicBezTo>
                    <a:pt x="6845" y="24653"/>
                    <a:pt x="6040" y="24567"/>
                    <a:pt x="5378" y="24423"/>
                  </a:cubicBezTo>
                  <a:lnTo>
                    <a:pt x="5378" y="17174"/>
                  </a:lnTo>
                  <a:cubicBezTo>
                    <a:pt x="5378" y="13060"/>
                    <a:pt x="8600" y="12744"/>
                    <a:pt x="9606" y="12744"/>
                  </a:cubicBezTo>
                  <a:cubicBezTo>
                    <a:pt x="11476" y="12744"/>
                    <a:pt x="13662" y="13405"/>
                    <a:pt x="13662" y="18382"/>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4" name="Google Shape;234;p43"/>
            <p:cNvSpPr/>
            <p:nvPr/>
          </p:nvSpPr>
          <p:spPr>
            <a:xfrm>
              <a:off x="6128384" y="3424426"/>
              <a:ext cx="19212" cy="21085"/>
            </a:xfrm>
            <a:custGeom>
              <a:avLst/>
              <a:gdLst/>
              <a:ahLst/>
              <a:cxnLst/>
              <a:rect l="l" t="t" r="r" b="b"/>
              <a:pathLst>
                <a:path w="19212" h="21085" extrusionOk="0">
                  <a:moveTo>
                    <a:pt x="10124" y="0"/>
                  </a:moveTo>
                  <a:cubicBezTo>
                    <a:pt x="3883" y="0"/>
                    <a:pt x="0" y="4085"/>
                    <a:pt x="0" y="10672"/>
                  </a:cubicBezTo>
                  <a:cubicBezTo>
                    <a:pt x="0" y="17404"/>
                    <a:pt x="3911" y="21086"/>
                    <a:pt x="11015" y="21086"/>
                  </a:cubicBezTo>
                  <a:cubicBezTo>
                    <a:pt x="13604" y="21086"/>
                    <a:pt x="15703" y="20741"/>
                    <a:pt x="17487" y="19993"/>
                  </a:cubicBezTo>
                  <a:lnTo>
                    <a:pt x="17976" y="19792"/>
                  </a:lnTo>
                  <a:lnTo>
                    <a:pt x="17947" y="19274"/>
                  </a:lnTo>
                  <a:cubicBezTo>
                    <a:pt x="17889" y="18094"/>
                    <a:pt x="17573" y="16857"/>
                    <a:pt x="17113" y="16052"/>
                  </a:cubicBezTo>
                  <a:lnTo>
                    <a:pt x="16796" y="15505"/>
                  </a:lnTo>
                  <a:lnTo>
                    <a:pt x="16193" y="15735"/>
                  </a:lnTo>
                  <a:cubicBezTo>
                    <a:pt x="14668" y="16311"/>
                    <a:pt x="13000" y="16598"/>
                    <a:pt x="11246" y="16598"/>
                  </a:cubicBezTo>
                  <a:cubicBezTo>
                    <a:pt x="7708" y="16598"/>
                    <a:pt x="5982" y="15246"/>
                    <a:pt x="5637" y="12197"/>
                  </a:cubicBezTo>
                  <a:lnTo>
                    <a:pt x="19040" y="12197"/>
                  </a:lnTo>
                  <a:lnTo>
                    <a:pt x="19126" y="11075"/>
                  </a:lnTo>
                  <a:cubicBezTo>
                    <a:pt x="19155" y="10586"/>
                    <a:pt x="19212" y="9953"/>
                    <a:pt x="19212" y="9378"/>
                  </a:cubicBezTo>
                  <a:cubicBezTo>
                    <a:pt x="19212" y="3682"/>
                    <a:pt x="15646" y="0"/>
                    <a:pt x="10124" y="0"/>
                  </a:cubicBezTo>
                  <a:moveTo>
                    <a:pt x="10009" y="4401"/>
                  </a:moveTo>
                  <a:cubicBezTo>
                    <a:pt x="12971" y="4401"/>
                    <a:pt x="13690" y="6703"/>
                    <a:pt x="13834" y="7997"/>
                  </a:cubicBezTo>
                  <a:lnTo>
                    <a:pt x="5752" y="7997"/>
                  </a:lnTo>
                  <a:cubicBezTo>
                    <a:pt x="6270" y="5581"/>
                    <a:pt x="7651" y="4401"/>
                    <a:pt x="10009" y="4401"/>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5" name="Google Shape;235;p43"/>
            <p:cNvSpPr/>
            <p:nvPr/>
          </p:nvSpPr>
          <p:spPr>
            <a:xfrm>
              <a:off x="6151307" y="3424684"/>
              <a:ext cx="12051" cy="20539"/>
            </a:xfrm>
            <a:custGeom>
              <a:avLst/>
              <a:gdLst/>
              <a:ahLst/>
              <a:cxnLst/>
              <a:rect l="l" t="t" r="r" b="b"/>
              <a:pathLst>
                <a:path w="12051" h="20539" extrusionOk="0">
                  <a:moveTo>
                    <a:pt x="11735" y="201"/>
                  </a:moveTo>
                  <a:lnTo>
                    <a:pt x="11217" y="144"/>
                  </a:lnTo>
                  <a:cubicBezTo>
                    <a:pt x="10901" y="115"/>
                    <a:pt x="10383" y="58"/>
                    <a:pt x="9923" y="58"/>
                  </a:cubicBezTo>
                  <a:cubicBezTo>
                    <a:pt x="7967" y="58"/>
                    <a:pt x="6299" y="690"/>
                    <a:pt x="4947" y="1985"/>
                  </a:cubicBezTo>
                  <a:cubicBezTo>
                    <a:pt x="4890" y="1496"/>
                    <a:pt x="4803" y="1064"/>
                    <a:pt x="4746" y="777"/>
                  </a:cubicBezTo>
                  <a:lnTo>
                    <a:pt x="4659" y="288"/>
                  </a:lnTo>
                  <a:lnTo>
                    <a:pt x="4171" y="173"/>
                  </a:lnTo>
                  <a:cubicBezTo>
                    <a:pt x="3710" y="58"/>
                    <a:pt x="3106" y="0"/>
                    <a:pt x="2387" y="0"/>
                  </a:cubicBezTo>
                  <a:cubicBezTo>
                    <a:pt x="1726" y="0"/>
                    <a:pt x="1208" y="58"/>
                    <a:pt x="633" y="173"/>
                  </a:cubicBezTo>
                  <a:lnTo>
                    <a:pt x="0" y="288"/>
                  </a:lnTo>
                  <a:lnTo>
                    <a:pt x="0" y="20281"/>
                  </a:lnTo>
                  <a:lnTo>
                    <a:pt x="633" y="20396"/>
                  </a:lnTo>
                  <a:cubicBezTo>
                    <a:pt x="1409" y="20540"/>
                    <a:pt x="2272" y="20540"/>
                    <a:pt x="2704" y="20540"/>
                  </a:cubicBezTo>
                  <a:cubicBezTo>
                    <a:pt x="3164" y="20540"/>
                    <a:pt x="4027" y="20511"/>
                    <a:pt x="4746" y="20367"/>
                  </a:cubicBezTo>
                  <a:lnTo>
                    <a:pt x="5378" y="20252"/>
                  </a:lnTo>
                  <a:lnTo>
                    <a:pt x="5378" y="10327"/>
                  </a:lnTo>
                  <a:cubicBezTo>
                    <a:pt x="5378" y="6588"/>
                    <a:pt x="6845" y="4861"/>
                    <a:pt x="9951" y="4861"/>
                  </a:cubicBezTo>
                  <a:lnTo>
                    <a:pt x="10354" y="4861"/>
                  </a:lnTo>
                  <a:cubicBezTo>
                    <a:pt x="10440" y="4861"/>
                    <a:pt x="10699" y="4861"/>
                    <a:pt x="10929" y="4919"/>
                  </a:cubicBezTo>
                  <a:lnTo>
                    <a:pt x="11706" y="5121"/>
                  </a:lnTo>
                  <a:lnTo>
                    <a:pt x="11850" y="4344"/>
                  </a:lnTo>
                  <a:cubicBezTo>
                    <a:pt x="11994" y="3682"/>
                    <a:pt x="12051" y="2963"/>
                    <a:pt x="12051" y="2359"/>
                  </a:cubicBezTo>
                  <a:cubicBezTo>
                    <a:pt x="12051" y="1697"/>
                    <a:pt x="11994" y="1180"/>
                    <a:pt x="11878" y="719"/>
                  </a:cubicBezTo>
                  <a:lnTo>
                    <a:pt x="11735" y="201"/>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6" name="Google Shape;236;p43"/>
            <p:cNvSpPr/>
            <p:nvPr/>
          </p:nvSpPr>
          <p:spPr>
            <a:xfrm>
              <a:off x="6175610" y="3424454"/>
              <a:ext cx="16738" cy="21114"/>
            </a:xfrm>
            <a:custGeom>
              <a:avLst/>
              <a:gdLst/>
              <a:ahLst/>
              <a:cxnLst/>
              <a:rect l="l" t="t" r="r" b="b"/>
              <a:pathLst>
                <a:path w="16738" h="21114" extrusionOk="0">
                  <a:moveTo>
                    <a:pt x="15819" y="16225"/>
                  </a:moveTo>
                  <a:lnTo>
                    <a:pt x="15502" y="15707"/>
                  </a:lnTo>
                  <a:lnTo>
                    <a:pt x="14927" y="15908"/>
                  </a:lnTo>
                  <a:cubicBezTo>
                    <a:pt x="13690" y="16339"/>
                    <a:pt x="12540" y="16512"/>
                    <a:pt x="11044" y="16512"/>
                  </a:cubicBezTo>
                  <a:cubicBezTo>
                    <a:pt x="7363" y="16512"/>
                    <a:pt x="5579" y="14556"/>
                    <a:pt x="5579" y="10528"/>
                  </a:cubicBezTo>
                  <a:cubicBezTo>
                    <a:pt x="5579" y="7767"/>
                    <a:pt x="6471" y="4516"/>
                    <a:pt x="10728" y="4516"/>
                  </a:cubicBezTo>
                  <a:cubicBezTo>
                    <a:pt x="12223" y="4516"/>
                    <a:pt x="13575" y="4718"/>
                    <a:pt x="14812" y="5091"/>
                  </a:cubicBezTo>
                  <a:lnTo>
                    <a:pt x="15416" y="5293"/>
                  </a:lnTo>
                  <a:lnTo>
                    <a:pt x="15703" y="4718"/>
                  </a:lnTo>
                  <a:cubicBezTo>
                    <a:pt x="16221" y="3711"/>
                    <a:pt x="16451" y="2359"/>
                    <a:pt x="16451" y="1496"/>
                  </a:cubicBezTo>
                  <a:lnTo>
                    <a:pt x="16451" y="978"/>
                  </a:lnTo>
                  <a:lnTo>
                    <a:pt x="15962" y="805"/>
                  </a:lnTo>
                  <a:cubicBezTo>
                    <a:pt x="14409" y="230"/>
                    <a:pt x="12770" y="0"/>
                    <a:pt x="10469" y="0"/>
                  </a:cubicBezTo>
                  <a:cubicBezTo>
                    <a:pt x="4113" y="0"/>
                    <a:pt x="0" y="4142"/>
                    <a:pt x="0" y="10586"/>
                  </a:cubicBezTo>
                  <a:cubicBezTo>
                    <a:pt x="0" y="17289"/>
                    <a:pt x="3911" y="21115"/>
                    <a:pt x="10728" y="21115"/>
                  </a:cubicBezTo>
                  <a:cubicBezTo>
                    <a:pt x="12741" y="21115"/>
                    <a:pt x="14582" y="20827"/>
                    <a:pt x="16221" y="20223"/>
                  </a:cubicBezTo>
                  <a:lnTo>
                    <a:pt x="16739" y="20022"/>
                  </a:lnTo>
                  <a:lnTo>
                    <a:pt x="16710" y="19475"/>
                  </a:lnTo>
                  <a:cubicBezTo>
                    <a:pt x="16681" y="18324"/>
                    <a:pt x="16336" y="17087"/>
                    <a:pt x="15819" y="16225"/>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7" name="Google Shape;237;p43"/>
            <p:cNvSpPr/>
            <p:nvPr/>
          </p:nvSpPr>
          <p:spPr>
            <a:xfrm>
              <a:off x="6194592" y="3424426"/>
              <a:ext cx="16997" cy="21085"/>
            </a:xfrm>
            <a:custGeom>
              <a:avLst/>
              <a:gdLst/>
              <a:ahLst/>
              <a:cxnLst/>
              <a:rect l="l" t="t" r="r" b="b"/>
              <a:pathLst>
                <a:path w="16997" h="21085" extrusionOk="0">
                  <a:moveTo>
                    <a:pt x="8312" y="0"/>
                  </a:moveTo>
                  <a:cubicBezTo>
                    <a:pt x="6184" y="0"/>
                    <a:pt x="3854" y="316"/>
                    <a:pt x="2128" y="863"/>
                  </a:cubicBezTo>
                  <a:lnTo>
                    <a:pt x="1582" y="1036"/>
                  </a:lnTo>
                  <a:lnTo>
                    <a:pt x="1582" y="1582"/>
                  </a:lnTo>
                  <a:cubicBezTo>
                    <a:pt x="1582" y="2877"/>
                    <a:pt x="1870" y="3941"/>
                    <a:pt x="2445" y="4861"/>
                  </a:cubicBezTo>
                  <a:lnTo>
                    <a:pt x="2761" y="5351"/>
                  </a:lnTo>
                  <a:lnTo>
                    <a:pt x="3308" y="5178"/>
                  </a:lnTo>
                  <a:cubicBezTo>
                    <a:pt x="4976" y="4689"/>
                    <a:pt x="6385" y="4487"/>
                    <a:pt x="7938" y="4487"/>
                  </a:cubicBezTo>
                  <a:cubicBezTo>
                    <a:pt x="10987" y="4487"/>
                    <a:pt x="11648" y="5609"/>
                    <a:pt x="11706" y="7393"/>
                  </a:cubicBezTo>
                  <a:cubicBezTo>
                    <a:pt x="10987" y="7335"/>
                    <a:pt x="10153" y="7307"/>
                    <a:pt x="9117" y="7307"/>
                  </a:cubicBezTo>
                  <a:cubicBezTo>
                    <a:pt x="3595" y="7307"/>
                    <a:pt x="0" y="10068"/>
                    <a:pt x="0" y="14355"/>
                  </a:cubicBezTo>
                  <a:cubicBezTo>
                    <a:pt x="0" y="19935"/>
                    <a:pt x="4889" y="21086"/>
                    <a:pt x="9002" y="21086"/>
                  </a:cubicBezTo>
                  <a:cubicBezTo>
                    <a:pt x="11102" y="21086"/>
                    <a:pt x="13604" y="20770"/>
                    <a:pt x="16394" y="20166"/>
                  </a:cubicBezTo>
                  <a:lnTo>
                    <a:pt x="16998" y="20022"/>
                  </a:lnTo>
                  <a:lnTo>
                    <a:pt x="16998" y="7681"/>
                  </a:lnTo>
                  <a:cubicBezTo>
                    <a:pt x="16969" y="2589"/>
                    <a:pt x="14035" y="0"/>
                    <a:pt x="8312" y="0"/>
                  </a:cubicBezTo>
                  <a:moveTo>
                    <a:pt x="11677" y="11794"/>
                  </a:moveTo>
                  <a:lnTo>
                    <a:pt x="11677" y="16455"/>
                  </a:lnTo>
                  <a:cubicBezTo>
                    <a:pt x="10900" y="16598"/>
                    <a:pt x="9922" y="16685"/>
                    <a:pt x="8916" y="16685"/>
                  </a:cubicBezTo>
                  <a:cubicBezTo>
                    <a:pt x="6299" y="16685"/>
                    <a:pt x="5321" y="16052"/>
                    <a:pt x="5321" y="14297"/>
                  </a:cubicBezTo>
                  <a:cubicBezTo>
                    <a:pt x="5321" y="13175"/>
                    <a:pt x="5752" y="11650"/>
                    <a:pt x="9462" y="11650"/>
                  </a:cubicBezTo>
                  <a:cubicBezTo>
                    <a:pt x="10066" y="11650"/>
                    <a:pt x="10987" y="11708"/>
                    <a:pt x="11677" y="11794"/>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8" name="Google Shape;238;p43"/>
            <p:cNvSpPr/>
            <p:nvPr/>
          </p:nvSpPr>
          <p:spPr>
            <a:xfrm>
              <a:off x="6166579" y="3424224"/>
              <a:ext cx="5320" cy="21172"/>
            </a:xfrm>
            <a:custGeom>
              <a:avLst/>
              <a:gdLst/>
              <a:ahLst/>
              <a:cxnLst/>
              <a:rect l="l" t="t" r="r" b="b"/>
              <a:pathLst>
                <a:path w="5320" h="21172" extrusionOk="0">
                  <a:moveTo>
                    <a:pt x="4688" y="144"/>
                  </a:moveTo>
                  <a:cubicBezTo>
                    <a:pt x="4055" y="29"/>
                    <a:pt x="3250" y="0"/>
                    <a:pt x="2675" y="0"/>
                  </a:cubicBezTo>
                  <a:cubicBezTo>
                    <a:pt x="2215" y="0"/>
                    <a:pt x="1352" y="29"/>
                    <a:pt x="633" y="144"/>
                  </a:cubicBezTo>
                  <a:lnTo>
                    <a:pt x="0" y="259"/>
                  </a:lnTo>
                  <a:lnTo>
                    <a:pt x="0" y="20885"/>
                  </a:lnTo>
                  <a:lnTo>
                    <a:pt x="633" y="21000"/>
                  </a:lnTo>
                  <a:cubicBezTo>
                    <a:pt x="1265" y="21115"/>
                    <a:pt x="2071" y="21172"/>
                    <a:pt x="2646" y="21172"/>
                  </a:cubicBezTo>
                  <a:cubicBezTo>
                    <a:pt x="3106" y="21172"/>
                    <a:pt x="3969" y="21144"/>
                    <a:pt x="4688" y="21000"/>
                  </a:cubicBezTo>
                  <a:lnTo>
                    <a:pt x="5321" y="20885"/>
                  </a:lnTo>
                  <a:lnTo>
                    <a:pt x="5321" y="259"/>
                  </a:lnTo>
                  <a:lnTo>
                    <a:pt x="4688" y="144"/>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9" name="Google Shape;239;p43"/>
            <p:cNvSpPr/>
            <p:nvPr/>
          </p:nvSpPr>
          <p:spPr>
            <a:xfrm>
              <a:off x="6166234" y="3416400"/>
              <a:ext cx="5924" cy="5926"/>
            </a:xfrm>
            <a:custGeom>
              <a:avLst/>
              <a:gdLst/>
              <a:ahLst/>
              <a:cxnLst/>
              <a:rect l="l" t="t" r="r" b="b"/>
              <a:pathLst>
                <a:path w="5924" h="5926" extrusionOk="0">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0" name="Google Shape;240;p43"/>
            <p:cNvSpPr/>
            <p:nvPr/>
          </p:nvSpPr>
          <p:spPr>
            <a:xfrm>
              <a:off x="6095222" y="3424224"/>
              <a:ext cx="5291" cy="21028"/>
            </a:xfrm>
            <a:custGeom>
              <a:avLst/>
              <a:gdLst/>
              <a:ahLst/>
              <a:cxnLst/>
              <a:rect l="l" t="t" r="r" b="b"/>
              <a:pathLst>
                <a:path w="5291" h="21028" extrusionOk="0">
                  <a:moveTo>
                    <a:pt x="4688" y="144"/>
                  </a:moveTo>
                  <a:cubicBezTo>
                    <a:pt x="4055" y="29"/>
                    <a:pt x="3250" y="0"/>
                    <a:pt x="2675" y="0"/>
                  </a:cubicBezTo>
                  <a:cubicBezTo>
                    <a:pt x="2215" y="0"/>
                    <a:pt x="1352" y="29"/>
                    <a:pt x="633" y="144"/>
                  </a:cubicBezTo>
                  <a:lnTo>
                    <a:pt x="0" y="259"/>
                  </a:lnTo>
                  <a:lnTo>
                    <a:pt x="0" y="20741"/>
                  </a:lnTo>
                  <a:lnTo>
                    <a:pt x="633" y="20856"/>
                  </a:lnTo>
                  <a:cubicBezTo>
                    <a:pt x="1266" y="20971"/>
                    <a:pt x="2071" y="21029"/>
                    <a:pt x="2646" y="21029"/>
                  </a:cubicBezTo>
                  <a:cubicBezTo>
                    <a:pt x="3106" y="21029"/>
                    <a:pt x="3969" y="21000"/>
                    <a:pt x="4688" y="20856"/>
                  </a:cubicBezTo>
                  <a:lnTo>
                    <a:pt x="5292" y="20741"/>
                  </a:lnTo>
                  <a:lnTo>
                    <a:pt x="5292" y="259"/>
                  </a:lnTo>
                  <a:lnTo>
                    <a:pt x="4688" y="144"/>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1" name="Google Shape;241;p43"/>
            <p:cNvSpPr/>
            <p:nvPr/>
          </p:nvSpPr>
          <p:spPr>
            <a:xfrm>
              <a:off x="6094906" y="3416400"/>
              <a:ext cx="5924" cy="5926"/>
            </a:xfrm>
            <a:custGeom>
              <a:avLst/>
              <a:gdLst/>
              <a:ahLst/>
              <a:cxnLst/>
              <a:rect l="l" t="t" r="r" b="b"/>
              <a:pathLst>
                <a:path w="5924" h="5926" extrusionOk="0">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2" name="Google Shape;242;p43"/>
            <p:cNvSpPr/>
            <p:nvPr/>
          </p:nvSpPr>
          <p:spPr>
            <a:xfrm>
              <a:off x="6061946" y="3424282"/>
              <a:ext cx="5291" cy="21028"/>
            </a:xfrm>
            <a:custGeom>
              <a:avLst/>
              <a:gdLst/>
              <a:ahLst/>
              <a:cxnLst/>
              <a:rect l="l" t="t" r="r" b="b"/>
              <a:pathLst>
                <a:path w="5291" h="21028" extrusionOk="0">
                  <a:moveTo>
                    <a:pt x="4688" y="144"/>
                  </a:moveTo>
                  <a:cubicBezTo>
                    <a:pt x="4055" y="29"/>
                    <a:pt x="3250" y="0"/>
                    <a:pt x="2675" y="0"/>
                  </a:cubicBezTo>
                  <a:cubicBezTo>
                    <a:pt x="2215" y="0"/>
                    <a:pt x="1352" y="29"/>
                    <a:pt x="633" y="144"/>
                  </a:cubicBezTo>
                  <a:lnTo>
                    <a:pt x="0" y="259"/>
                  </a:lnTo>
                  <a:lnTo>
                    <a:pt x="0" y="20741"/>
                  </a:lnTo>
                  <a:lnTo>
                    <a:pt x="633" y="20856"/>
                  </a:lnTo>
                  <a:cubicBezTo>
                    <a:pt x="1265" y="20971"/>
                    <a:pt x="2071" y="21029"/>
                    <a:pt x="2646" y="21029"/>
                  </a:cubicBezTo>
                  <a:cubicBezTo>
                    <a:pt x="3106" y="21029"/>
                    <a:pt x="3969" y="21000"/>
                    <a:pt x="4688" y="20856"/>
                  </a:cubicBezTo>
                  <a:lnTo>
                    <a:pt x="5292" y="20741"/>
                  </a:lnTo>
                  <a:lnTo>
                    <a:pt x="5292" y="259"/>
                  </a:lnTo>
                  <a:lnTo>
                    <a:pt x="4688" y="144"/>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 name="Google Shape;243;p43"/>
            <p:cNvSpPr/>
            <p:nvPr/>
          </p:nvSpPr>
          <p:spPr>
            <a:xfrm>
              <a:off x="6061601" y="3416428"/>
              <a:ext cx="5925" cy="5925"/>
            </a:xfrm>
            <a:custGeom>
              <a:avLst/>
              <a:gdLst/>
              <a:ahLst/>
              <a:cxnLst/>
              <a:rect l="l" t="t" r="r" b="b"/>
              <a:pathLst>
                <a:path w="5925" h="5925" extrusionOk="0">
                  <a:moveTo>
                    <a:pt x="2962" y="0"/>
                  </a:moveTo>
                  <a:cubicBezTo>
                    <a:pt x="1323" y="0"/>
                    <a:pt x="0" y="1323"/>
                    <a:pt x="0" y="2963"/>
                  </a:cubicBezTo>
                  <a:cubicBezTo>
                    <a:pt x="0" y="4603"/>
                    <a:pt x="1323" y="5926"/>
                    <a:pt x="2962" y="5926"/>
                  </a:cubicBezTo>
                  <a:cubicBezTo>
                    <a:pt x="4602" y="5926"/>
                    <a:pt x="5925" y="4603"/>
                    <a:pt x="5925" y="2963"/>
                  </a:cubicBezTo>
                  <a:cubicBezTo>
                    <a:pt x="5953" y="1352"/>
                    <a:pt x="4602" y="0"/>
                    <a:pt x="2962" y="0"/>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 name="Google Shape;244;p43"/>
            <p:cNvSpPr/>
            <p:nvPr/>
          </p:nvSpPr>
          <p:spPr>
            <a:xfrm>
              <a:off x="6000685" y="3423879"/>
              <a:ext cx="9318" cy="14786"/>
            </a:xfrm>
            <a:custGeom>
              <a:avLst/>
              <a:gdLst/>
              <a:ahLst/>
              <a:cxnLst/>
              <a:rect l="l" t="t" r="r" b="b"/>
              <a:pathLst>
                <a:path w="9318" h="14786" extrusionOk="0">
                  <a:moveTo>
                    <a:pt x="1122" y="14729"/>
                  </a:moveTo>
                  <a:lnTo>
                    <a:pt x="1208" y="14729"/>
                  </a:lnTo>
                  <a:cubicBezTo>
                    <a:pt x="1553" y="14757"/>
                    <a:pt x="1927" y="14786"/>
                    <a:pt x="2301" y="14786"/>
                  </a:cubicBezTo>
                  <a:lnTo>
                    <a:pt x="2473" y="14786"/>
                  </a:lnTo>
                  <a:lnTo>
                    <a:pt x="2589" y="14786"/>
                  </a:lnTo>
                  <a:cubicBezTo>
                    <a:pt x="7047" y="14786"/>
                    <a:pt x="9319" y="12226"/>
                    <a:pt x="9319" y="7134"/>
                  </a:cubicBezTo>
                  <a:cubicBezTo>
                    <a:pt x="9319" y="2129"/>
                    <a:pt x="7909" y="0"/>
                    <a:pt x="4573" y="0"/>
                  </a:cubicBezTo>
                  <a:cubicBezTo>
                    <a:pt x="1841" y="0"/>
                    <a:pt x="345" y="1841"/>
                    <a:pt x="345" y="5207"/>
                  </a:cubicBezTo>
                  <a:lnTo>
                    <a:pt x="345" y="10960"/>
                  </a:lnTo>
                  <a:cubicBezTo>
                    <a:pt x="345" y="11938"/>
                    <a:pt x="288" y="13521"/>
                    <a:pt x="0" y="14470"/>
                  </a:cubicBezTo>
                  <a:cubicBezTo>
                    <a:pt x="144" y="14527"/>
                    <a:pt x="345" y="14556"/>
                    <a:pt x="575" y="14614"/>
                  </a:cubicBezTo>
                  <a:lnTo>
                    <a:pt x="661" y="14643"/>
                  </a:lnTo>
                  <a:cubicBezTo>
                    <a:pt x="748" y="14671"/>
                    <a:pt x="949" y="14700"/>
                    <a:pt x="1122" y="14729"/>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 name="Google Shape;245;p43"/>
            <p:cNvSpPr/>
            <p:nvPr/>
          </p:nvSpPr>
          <p:spPr>
            <a:xfrm>
              <a:off x="5980466" y="3405957"/>
              <a:ext cx="45586" cy="45595"/>
            </a:xfrm>
            <a:custGeom>
              <a:avLst/>
              <a:gdLst/>
              <a:ahLst/>
              <a:cxnLst/>
              <a:rect l="l" t="t" r="r" b="b"/>
              <a:pathLst>
                <a:path w="45586" h="45595" extrusionOk="0">
                  <a:moveTo>
                    <a:pt x="11476" y="38289"/>
                  </a:moveTo>
                  <a:cubicBezTo>
                    <a:pt x="12281" y="37310"/>
                    <a:pt x="12223" y="35297"/>
                    <a:pt x="12223" y="35297"/>
                  </a:cubicBezTo>
                  <a:lnTo>
                    <a:pt x="12223" y="35297"/>
                  </a:lnTo>
                  <a:lnTo>
                    <a:pt x="12223" y="2589"/>
                  </a:lnTo>
                  <a:cubicBezTo>
                    <a:pt x="4947" y="6386"/>
                    <a:pt x="0" y="14009"/>
                    <a:pt x="0" y="22783"/>
                  </a:cubicBezTo>
                  <a:cubicBezTo>
                    <a:pt x="0" y="35383"/>
                    <a:pt x="10210" y="45595"/>
                    <a:pt x="22779" y="45595"/>
                  </a:cubicBezTo>
                  <a:cubicBezTo>
                    <a:pt x="35376" y="45595"/>
                    <a:pt x="45587" y="35383"/>
                    <a:pt x="45587" y="22783"/>
                  </a:cubicBezTo>
                  <a:cubicBezTo>
                    <a:pt x="45587" y="10184"/>
                    <a:pt x="35376" y="0"/>
                    <a:pt x="22779" y="0"/>
                  </a:cubicBezTo>
                  <a:cubicBezTo>
                    <a:pt x="21974" y="0"/>
                    <a:pt x="21197" y="29"/>
                    <a:pt x="20421" y="115"/>
                  </a:cubicBezTo>
                  <a:lnTo>
                    <a:pt x="20421" y="13204"/>
                  </a:lnTo>
                  <a:cubicBezTo>
                    <a:pt x="21830" y="11766"/>
                    <a:pt x="24131" y="10903"/>
                    <a:pt x="26662" y="10903"/>
                  </a:cubicBezTo>
                  <a:cubicBezTo>
                    <a:pt x="33737" y="10903"/>
                    <a:pt x="37965" y="16138"/>
                    <a:pt x="37965" y="24883"/>
                  </a:cubicBezTo>
                  <a:cubicBezTo>
                    <a:pt x="37965" y="34060"/>
                    <a:pt x="31954" y="39756"/>
                    <a:pt x="22290" y="39756"/>
                  </a:cubicBezTo>
                  <a:cubicBezTo>
                    <a:pt x="21197" y="39756"/>
                    <a:pt x="19989" y="39698"/>
                    <a:pt x="18781" y="39554"/>
                  </a:cubicBezTo>
                  <a:lnTo>
                    <a:pt x="18666" y="39554"/>
                  </a:lnTo>
                  <a:cubicBezTo>
                    <a:pt x="16135" y="39410"/>
                    <a:pt x="12281" y="38490"/>
                    <a:pt x="12109" y="38461"/>
                  </a:cubicBezTo>
                  <a:lnTo>
                    <a:pt x="11476" y="38289"/>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72936313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3_Header Photo Left Mobilee">
  <p:cSld name="3_Header Photo Left Mobilee">
    <p:spTree>
      <p:nvGrpSpPr>
        <p:cNvPr id="1" name="Shape 114"/>
        <p:cNvGrpSpPr/>
        <p:nvPr/>
      </p:nvGrpSpPr>
      <p:grpSpPr>
        <a:xfrm>
          <a:off x="0" y="0"/>
          <a:ext cx="0" cy="0"/>
          <a:chOff x="0" y="0"/>
          <a:chExt cx="0" cy="0"/>
        </a:xfrm>
      </p:grpSpPr>
      <p:sp>
        <p:nvSpPr>
          <p:cNvPr id="115" name="Google Shape;115;p36"/>
          <p:cNvSpPr txBox="1">
            <a:spLocks noGrp="1"/>
          </p:cNvSpPr>
          <p:nvPr>
            <p:ph type="title"/>
          </p:nvPr>
        </p:nvSpPr>
        <p:spPr>
          <a:xfrm>
            <a:off x="4811128" y="2270943"/>
            <a:ext cx="6322594" cy="2751621"/>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rgbClr val="003D46"/>
              </a:buClr>
              <a:buSzPts val="4400"/>
              <a:buFont typeface="Arial"/>
              <a:buNone/>
              <a:defRPr sz="4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16" name="Google Shape;116;p36"/>
          <p:cNvPicPr preferRelativeResize="0"/>
          <p:nvPr/>
        </p:nvPicPr>
        <p:blipFill rotWithShape="1">
          <a:blip r:embed="rId2">
            <a:alphaModFix/>
          </a:blip>
          <a:srcRect l="37127" r="26888" b="6656"/>
          <a:stretch/>
        </p:blipFill>
        <p:spPr>
          <a:xfrm>
            <a:off x="-17940" y="0"/>
            <a:ext cx="4137877" cy="6871018"/>
          </a:xfrm>
          <a:prstGeom prst="rect">
            <a:avLst/>
          </a:prstGeom>
          <a:noFill/>
          <a:ln>
            <a:noFill/>
          </a:ln>
        </p:spPr>
      </p:pic>
      <p:sp>
        <p:nvSpPr>
          <p:cNvPr id="117" name="Google Shape;117;p36"/>
          <p:cNvSpPr txBox="1"/>
          <p:nvPr/>
        </p:nvSpPr>
        <p:spPr>
          <a:xfrm>
            <a:off x="184224" y="6417378"/>
            <a:ext cx="9523828" cy="1661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480" b="1" err="1">
                <a:solidFill>
                  <a:srgbClr val="003D46"/>
                </a:solidFill>
                <a:latin typeface="Arial"/>
                <a:ea typeface="Arial"/>
                <a:cs typeface="Arial"/>
                <a:sym typeface="Arial"/>
              </a:rPr>
              <a:t>All</a:t>
            </a:r>
            <a:r>
              <a:rPr lang="es-ES" sz="480" b="1">
                <a:solidFill>
                  <a:srgbClr val="003D46"/>
                </a:solidFill>
                <a:latin typeface="Arial"/>
                <a:ea typeface="Arial"/>
                <a:cs typeface="Arial"/>
                <a:sym typeface="Arial"/>
              </a:rPr>
              <a:t> </a:t>
            </a:r>
            <a:r>
              <a:rPr lang="es-ES" sz="480" b="1" err="1">
                <a:solidFill>
                  <a:srgbClr val="003D46"/>
                </a:solidFill>
                <a:latin typeface="Arial"/>
                <a:ea typeface="Arial"/>
                <a:cs typeface="Arial"/>
                <a:sym typeface="Arial"/>
              </a:rPr>
              <a:t>content</a:t>
            </a:r>
            <a:r>
              <a:rPr lang="es-ES" sz="480" b="1">
                <a:solidFill>
                  <a:srgbClr val="003D46"/>
                </a:solidFill>
                <a:latin typeface="Arial"/>
                <a:ea typeface="Arial"/>
                <a:cs typeface="Arial"/>
                <a:sym typeface="Arial"/>
              </a:rPr>
              <a:t> </a:t>
            </a:r>
            <a:r>
              <a:rPr lang="es-ES" sz="480" b="1" err="1">
                <a:solidFill>
                  <a:srgbClr val="003D46"/>
                </a:solidFill>
                <a:latin typeface="Arial"/>
                <a:ea typeface="Arial"/>
                <a:cs typeface="Arial"/>
                <a:sym typeface="Arial"/>
              </a:rPr>
              <a:t>within</a:t>
            </a:r>
            <a:r>
              <a:rPr lang="es-ES" sz="480" b="1">
                <a:solidFill>
                  <a:srgbClr val="003D46"/>
                </a:solidFill>
                <a:latin typeface="Arial"/>
                <a:ea typeface="Arial"/>
                <a:cs typeface="Arial"/>
                <a:sym typeface="Arial"/>
              </a:rPr>
              <a:t> </a:t>
            </a:r>
            <a:r>
              <a:rPr lang="es-ES" sz="480" b="1" err="1">
                <a:solidFill>
                  <a:srgbClr val="003D46"/>
                </a:solidFill>
                <a:latin typeface="Arial"/>
                <a:ea typeface="Arial"/>
                <a:cs typeface="Arial"/>
                <a:sym typeface="Arial"/>
              </a:rPr>
              <a:t>this</a:t>
            </a:r>
            <a:r>
              <a:rPr lang="es-ES" sz="480" b="1">
                <a:solidFill>
                  <a:srgbClr val="003D46"/>
                </a:solidFill>
                <a:latin typeface="Arial"/>
                <a:ea typeface="Arial"/>
                <a:cs typeface="Arial"/>
                <a:sym typeface="Arial"/>
              </a:rPr>
              <a:t> </a:t>
            </a:r>
            <a:r>
              <a:rPr lang="es-ES" sz="480" b="1" err="1">
                <a:solidFill>
                  <a:srgbClr val="003D46"/>
                </a:solidFill>
                <a:latin typeface="Arial"/>
                <a:ea typeface="Arial"/>
                <a:cs typeface="Arial"/>
                <a:sym typeface="Arial"/>
              </a:rPr>
              <a:t>presentation</a:t>
            </a:r>
            <a:r>
              <a:rPr lang="es-ES" sz="480" b="1">
                <a:solidFill>
                  <a:srgbClr val="003D46"/>
                </a:solidFill>
                <a:latin typeface="Arial"/>
                <a:ea typeface="Arial"/>
                <a:cs typeface="Arial"/>
                <a:sym typeface="Arial"/>
              </a:rPr>
              <a:t>, </a:t>
            </a:r>
            <a:r>
              <a:rPr lang="es-ES" sz="480" b="1" err="1">
                <a:solidFill>
                  <a:srgbClr val="003D46"/>
                </a:solidFill>
                <a:latin typeface="Arial"/>
                <a:ea typeface="Arial"/>
                <a:cs typeface="Arial"/>
                <a:sym typeface="Arial"/>
              </a:rPr>
              <a:t>both</a:t>
            </a:r>
            <a:r>
              <a:rPr lang="es-ES" sz="480" b="1">
                <a:solidFill>
                  <a:srgbClr val="003D46"/>
                </a:solidFill>
                <a:latin typeface="Arial"/>
                <a:ea typeface="Arial"/>
                <a:cs typeface="Arial"/>
                <a:sym typeface="Arial"/>
              </a:rPr>
              <a:t> </a:t>
            </a:r>
            <a:r>
              <a:rPr lang="es-ES" sz="480" b="1" err="1">
                <a:solidFill>
                  <a:srgbClr val="003D46"/>
                </a:solidFill>
                <a:latin typeface="Arial"/>
                <a:ea typeface="Arial"/>
                <a:cs typeface="Arial"/>
                <a:sym typeface="Arial"/>
              </a:rPr>
              <a:t>physically</a:t>
            </a:r>
            <a:r>
              <a:rPr lang="es-ES" sz="480" b="1">
                <a:solidFill>
                  <a:srgbClr val="003D46"/>
                </a:solidFill>
                <a:latin typeface="Arial"/>
                <a:ea typeface="Arial"/>
                <a:cs typeface="Arial"/>
                <a:sym typeface="Arial"/>
              </a:rPr>
              <a:t> and </a:t>
            </a:r>
            <a:r>
              <a:rPr lang="es-ES" sz="480" b="1" err="1">
                <a:solidFill>
                  <a:srgbClr val="003D46"/>
                </a:solidFill>
                <a:latin typeface="Arial"/>
                <a:ea typeface="Arial"/>
                <a:cs typeface="Arial"/>
                <a:sym typeface="Arial"/>
              </a:rPr>
              <a:t>intellectual</a:t>
            </a:r>
            <a:r>
              <a:rPr lang="es-ES" sz="480" b="1">
                <a:solidFill>
                  <a:srgbClr val="003D46"/>
                </a:solidFill>
                <a:latin typeface="Arial"/>
                <a:ea typeface="Arial"/>
                <a:cs typeface="Arial"/>
                <a:sym typeface="Arial"/>
              </a:rPr>
              <a:t> </a:t>
            </a:r>
            <a:r>
              <a:rPr lang="es-ES" sz="480" b="1" err="1">
                <a:solidFill>
                  <a:srgbClr val="003D46"/>
                </a:solidFill>
                <a:latin typeface="Arial"/>
                <a:ea typeface="Arial"/>
                <a:cs typeface="Arial"/>
                <a:sym typeface="Arial"/>
              </a:rPr>
              <a:t>is</a:t>
            </a:r>
            <a:r>
              <a:rPr lang="es-ES" sz="480" b="1">
                <a:solidFill>
                  <a:srgbClr val="003D46"/>
                </a:solidFill>
                <a:latin typeface="Arial"/>
                <a:ea typeface="Arial"/>
                <a:cs typeface="Arial"/>
                <a:sym typeface="Arial"/>
              </a:rPr>
              <a:t> </a:t>
            </a:r>
            <a:r>
              <a:rPr lang="es-ES" sz="480" b="1" err="1">
                <a:solidFill>
                  <a:srgbClr val="003D46"/>
                </a:solidFill>
                <a:latin typeface="Arial"/>
                <a:ea typeface="Arial"/>
                <a:cs typeface="Arial"/>
                <a:sym typeface="Arial"/>
              </a:rPr>
              <a:t>the</a:t>
            </a:r>
            <a:r>
              <a:rPr lang="es-ES" sz="480" b="1">
                <a:solidFill>
                  <a:srgbClr val="003D46"/>
                </a:solidFill>
                <a:latin typeface="Arial"/>
                <a:ea typeface="Arial"/>
                <a:cs typeface="Arial"/>
                <a:sym typeface="Arial"/>
              </a:rPr>
              <a:t> exclusive </a:t>
            </a:r>
            <a:r>
              <a:rPr lang="es-ES" sz="480" b="1" err="1">
                <a:solidFill>
                  <a:srgbClr val="003D46"/>
                </a:solidFill>
                <a:latin typeface="Arial"/>
                <a:ea typeface="Arial"/>
                <a:cs typeface="Arial"/>
                <a:sym typeface="Arial"/>
              </a:rPr>
              <a:t>property</a:t>
            </a:r>
            <a:r>
              <a:rPr lang="es-ES" sz="480" b="1">
                <a:solidFill>
                  <a:srgbClr val="003D46"/>
                </a:solidFill>
                <a:latin typeface="Arial"/>
                <a:ea typeface="Arial"/>
                <a:cs typeface="Arial"/>
                <a:sym typeface="Arial"/>
              </a:rPr>
              <a:t> </a:t>
            </a:r>
            <a:r>
              <a:rPr lang="es-ES" sz="480" b="1" err="1">
                <a:solidFill>
                  <a:srgbClr val="003D46"/>
                </a:solidFill>
                <a:latin typeface="Arial"/>
                <a:ea typeface="Arial"/>
                <a:cs typeface="Arial"/>
                <a:sym typeface="Arial"/>
              </a:rPr>
              <a:t>of</a:t>
            </a:r>
            <a:r>
              <a:rPr lang="es-ES" sz="480" b="1">
                <a:solidFill>
                  <a:srgbClr val="003D46"/>
                </a:solidFill>
                <a:latin typeface="Arial"/>
                <a:ea typeface="Arial"/>
                <a:cs typeface="Arial"/>
                <a:sym typeface="Arial"/>
              </a:rPr>
              <a:t> </a:t>
            </a:r>
            <a:r>
              <a:rPr lang="es-ES" sz="480" b="1" err="1">
                <a:solidFill>
                  <a:srgbClr val="003D46"/>
                </a:solidFill>
                <a:latin typeface="Arial"/>
                <a:ea typeface="Arial"/>
                <a:cs typeface="Arial"/>
                <a:sym typeface="Arial"/>
              </a:rPr>
              <a:t>Bioiberica</a:t>
            </a:r>
            <a:r>
              <a:rPr lang="es-ES" sz="480" b="1">
                <a:solidFill>
                  <a:srgbClr val="003D46"/>
                </a:solidFill>
                <a:latin typeface="Arial"/>
                <a:ea typeface="Arial"/>
                <a:cs typeface="Arial"/>
                <a:sym typeface="Arial"/>
              </a:rPr>
              <a:t>. </a:t>
            </a:r>
            <a:r>
              <a:rPr lang="es-ES" sz="480" b="1" err="1">
                <a:solidFill>
                  <a:srgbClr val="003D46"/>
                </a:solidFill>
                <a:latin typeface="Arial"/>
                <a:ea typeface="Arial"/>
                <a:cs typeface="Arial"/>
                <a:sym typeface="Arial"/>
              </a:rPr>
              <a:t>This</a:t>
            </a:r>
            <a:r>
              <a:rPr lang="es-ES" sz="480" b="1">
                <a:solidFill>
                  <a:srgbClr val="003D46"/>
                </a:solidFill>
                <a:latin typeface="Arial"/>
                <a:ea typeface="Arial"/>
                <a:cs typeface="Arial"/>
                <a:sym typeface="Arial"/>
              </a:rPr>
              <a:t> </a:t>
            </a:r>
            <a:r>
              <a:rPr lang="es-ES" sz="480" b="1" err="1">
                <a:solidFill>
                  <a:srgbClr val="003D46"/>
                </a:solidFill>
                <a:latin typeface="Arial"/>
                <a:ea typeface="Arial"/>
                <a:cs typeface="Arial"/>
                <a:sym typeface="Arial"/>
              </a:rPr>
              <a:t>presentation</a:t>
            </a:r>
            <a:r>
              <a:rPr lang="es-ES" sz="480" b="1">
                <a:solidFill>
                  <a:srgbClr val="003D46"/>
                </a:solidFill>
                <a:latin typeface="Arial"/>
                <a:ea typeface="Arial"/>
                <a:cs typeface="Arial"/>
                <a:sym typeface="Arial"/>
              </a:rPr>
              <a:t> </a:t>
            </a:r>
            <a:r>
              <a:rPr lang="es-ES" sz="480" b="1" err="1">
                <a:solidFill>
                  <a:srgbClr val="003D46"/>
                </a:solidFill>
                <a:latin typeface="Arial"/>
                <a:ea typeface="Arial"/>
                <a:cs typeface="Arial"/>
                <a:sym typeface="Arial"/>
              </a:rPr>
              <a:t>may</a:t>
            </a:r>
            <a:r>
              <a:rPr lang="es-ES" sz="480" b="1">
                <a:solidFill>
                  <a:srgbClr val="003D46"/>
                </a:solidFill>
                <a:latin typeface="Arial"/>
                <a:ea typeface="Arial"/>
                <a:cs typeface="Arial"/>
                <a:sym typeface="Arial"/>
              </a:rPr>
              <a:t> </a:t>
            </a:r>
            <a:r>
              <a:rPr lang="es-ES" sz="480" b="1" err="1">
                <a:solidFill>
                  <a:srgbClr val="003D46"/>
                </a:solidFill>
                <a:latin typeface="Arial"/>
                <a:ea typeface="Arial"/>
                <a:cs typeface="Arial"/>
                <a:sym typeface="Arial"/>
              </a:rPr>
              <a:t>not</a:t>
            </a:r>
            <a:r>
              <a:rPr lang="es-ES" sz="480" b="1">
                <a:solidFill>
                  <a:srgbClr val="003D46"/>
                </a:solidFill>
                <a:latin typeface="Arial"/>
                <a:ea typeface="Arial"/>
                <a:cs typeface="Arial"/>
                <a:sym typeface="Arial"/>
              </a:rPr>
              <a:t> be </a:t>
            </a:r>
            <a:r>
              <a:rPr lang="es-ES" sz="480" b="1" err="1">
                <a:solidFill>
                  <a:srgbClr val="003D46"/>
                </a:solidFill>
                <a:latin typeface="Arial"/>
                <a:ea typeface="Arial"/>
                <a:cs typeface="Arial"/>
                <a:sym typeface="Arial"/>
              </a:rPr>
              <a:t>distributed</a:t>
            </a:r>
            <a:r>
              <a:rPr lang="es-ES" sz="480" b="1">
                <a:solidFill>
                  <a:srgbClr val="003D46"/>
                </a:solidFill>
                <a:latin typeface="Arial"/>
                <a:ea typeface="Arial"/>
                <a:cs typeface="Arial"/>
                <a:sym typeface="Arial"/>
              </a:rPr>
              <a:t> in full </a:t>
            </a:r>
            <a:r>
              <a:rPr lang="es-ES" sz="480" b="1" err="1">
                <a:solidFill>
                  <a:srgbClr val="003D46"/>
                </a:solidFill>
                <a:latin typeface="Arial"/>
                <a:ea typeface="Arial"/>
                <a:cs typeface="Arial"/>
                <a:sym typeface="Arial"/>
              </a:rPr>
              <a:t>or</a:t>
            </a:r>
            <a:r>
              <a:rPr lang="es-ES" sz="480" b="1">
                <a:solidFill>
                  <a:srgbClr val="003D46"/>
                </a:solidFill>
                <a:latin typeface="Arial"/>
                <a:ea typeface="Arial"/>
                <a:cs typeface="Arial"/>
                <a:sym typeface="Arial"/>
              </a:rPr>
              <a:t> in </a:t>
            </a:r>
            <a:r>
              <a:rPr lang="es-ES" sz="480" b="1" err="1">
                <a:solidFill>
                  <a:srgbClr val="003D46"/>
                </a:solidFill>
                <a:latin typeface="Arial"/>
                <a:ea typeface="Arial"/>
                <a:cs typeface="Arial"/>
                <a:sym typeface="Arial"/>
              </a:rPr>
              <a:t>part</a:t>
            </a:r>
            <a:r>
              <a:rPr lang="es-ES" sz="480" b="1">
                <a:solidFill>
                  <a:srgbClr val="003D46"/>
                </a:solidFill>
                <a:latin typeface="Arial"/>
                <a:ea typeface="Arial"/>
                <a:cs typeface="Arial"/>
                <a:sym typeface="Arial"/>
              </a:rPr>
              <a:t> </a:t>
            </a:r>
            <a:r>
              <a:rPr lang="es-ES" sz="480" b="1" err="1">
                <a:solidFill>
                  <a:srgbClr val="003D46"/>
                </a:solidFill>
                <a:latin typeface="Arial"/>
                <a:ea typeface="Arial"/>
                <a:cs typeface="Arial"/>
                <a:sym typeface="Arial"/>
              </a:rPr>
              <a:t>to</a:t>
            </a:r>
            <a:r>
              <a:rPr lang="es-ES" sz="480" b="1">
                <a:solidFill>
                  <a:srgbClr val="003D46"/>
                </a:solidFill>
                <a:latin typeface="Arial"/>
                <a:ea typeface="Arial"/>
                <a:cs typeface="Arial"/>
                <a:sym typeface="Arial"/>
              </a:rPr>
              <a:t> </a:t>
            </a:r>
            <a:r>
              <a:rPr lang="es-ES" sz="480" b="1" err="1">
                <a:solidFill>
                  <a:srgbClr val="003D46"/>
                </a:solidFill>
                <a:latin typeface="Arial"/>
                <a:ea typeface="Arial"/>
                <a:cs typeface="Arial"/>
                <a:sym typeface="Arial"/>
              </a:rPr>
              <a:t>any</a:t>
            </a:r>
            <a:r>
              <a:rPr lang="es-ES" sz="480" b="1">
                <a:solidFill>
                  <a:srgbClr val="003D46"/>
                </a:solidFill>
                <a:latin typeface="Arial"/>
                <a:ea typeface="Arial"/>
                <a:cs typeface="Arial"/>
                <a:sym typeface="Arial"/>
              </a:rPr>
              <a:t> </a:t>
            </a:r>
            <a:r>
              <a:rPr lang="es-ES" sz="480" b="1" err="1">
                <a:solidFill>
                  <a:srgbClr val="003D46"/>
                </a:solidFill>
                <a:latin typeface="Arial"/>
                <a:ea typeface="Arial"/>
                <a:cs typeface="Arial"/>
                <a:sym typeface="Arial"/>
              </a:rPr>
              <a:t>person</a:t>
            </a:r>
            <a:r>
              <a:rPr lang="es-ES" sz="480" b="1">
                <a:solidFill>
                  <a:srgbClr val="003D46"/>
                </a:solidFill>
                <a:latin typeface="Arial"/>
                <a:ea typeface="Arial"/>
                <a:cs typeface="Arial"/>
                <a:sym typeface="Arial"/>
              </a:rPr>
              <a:t> </a:t>
            </a:r>
            <a:r>
              <a:rPr lang="es-ES" sz="480" b="1" err="1">
                <a:solidFill>
                  <a:srgbClr val="003D46"/>
                </a:solidFill>
                <a:latin typeface="Arial"/>
                <a:ea typeface="Arial"/>
                <a:cs typeface="Arial"/>
                <a:sym typeface="Arial"/>
              </a:rPr>
              <a:t>or</a:t>
            </a:r>
            <a:r>
              <a:rPr lang="es-ES" sz="480" b="1">
                <a:solidFill>
                  <a:srgbClr val="003D46"/>
                </a:solidFill>
                <a:latin typeface="Arial"/>
                <a:ea typeface="Arial"/>
                <a:cs typeface="Arial"/>
                <a:sym typeface="Arial"/>
              </a:rPr>
              <a:t> </a:t>
            </a:r>
            <a:r>
              <a:rPr lang="es-ES" sz="480" b="1" err="1">
                <a:solidFill>
                  <a:srgbClr val="003D46"/>
                </a:solidFill>
                <a:latin typeface="Arial"/>
                <a:ea typeface="Arial"/>
                <a:cs typeface="Arial"/>
                <a:sym typeface="Arial"/>
              </a:rPr>
              <a:t>third</a:t>
            </a:r>
            <a:r>
              <a:rPr lang="es-ES" sz="480" b="1">
                <a:solidFill>
                  <a:srgbClr val="003D46"/>
                </a:solidFill>
                <a:latin typeface="Arial"/>
                <a:ea typeface="Arial"/>
                <a:cs typeface="Arial"/>
                <a:sym typeface="Arial"/>
              </a:rPr>
              <a:t> </a:t>
            </a:r>
            <a:r>
              <a:rPr lang="es-ES" sz="480" b="1" err="1">
                <a:solidFill>
                  <a:srgbClr val="003D46"/>
                </a:solidFill>
                <a:latin typeface="Arial"/>
                <a:ea typeface="Arial"/>
                <a:cs typeface="Arial"/>
                <a:sym typeface="Arial"/>
              </a:rPr>
              <a:t>party</a:t>
            </a:r>
            <a:r>
              <a:rPr lang="es-ES" sz="480" b="1">
                <a:solidFill>
                  <a:srgbClr val="003D46"/>
                </a:solidFill>
                <a:latin typeface="Arial"/>
                <a:ea typeface="Arial"/>
                <a:cs typeface="Arial"/>
                <a:sym typeface="Arial"/>
              </a:rPr>
              <a:t> </a:t>
            </a:r>
            <a:r>
              <a:rPr lang="es-ES" sz="480" b="1" err="1">
                <a:solidFill>
                  <a:srgbClr val="003D46"/>
                </a:solidFill>
                <a:latin typeface="Arial"/>
                <a:ea typeface="Arial"/>
                <a:cs typeface="Arial"/>
                <a:sym typeface="Arial"/>
              </a:rPr>
              <a:t>without</a:t>
            </a:r>
            <a:r>
              <a:rPr lang="es-ES" sz="480" b="1">
                <a:solidFill>
                  <a:srgbClr val="003D46"/>
                </a:solidFill>
                <a:latin typeface="Arial"/>
                <a:ea typeface="Arial"/>
                <a:cs typeface="Arial"/>
                <a:sym typeface="Arial"/>
              </a:rPr>
              <a:t> </a:t>
            </a:r>
            <a:r>
              <a:rPr lang="es-ES" sz="480" b="1" err="1">
                <a:solidFill>
                  <a:srgbClr val="003D46"/>
                </a:solidFill>
                <a:latin typeface="Arial"/>
                <a:ea typeface="Arial"/>
                <a:cs typeface="Arial"/>
                <a:sym typeface="Arial"/>
              </a:rPr>
              <a:t>the</a:t>
            </a:r>
            <a:r>
              <a:rPr lang="es-ES" sz="480" b="1">
                <a:solidFill>
                  <a:srgbClr val="003D46"/>
                </a:solidFill>
                <a:latin typeface="Arial"/>
                <a:ea typeface="Arial"/>
                <a:cs typeface="Arial"/>
                <a:sym typeface="Arial"/>
              </a:rPr>
              <a:t> </a:t>
            </a:r>
            <a:r>
              <a:rPr lang="es-ES" sz="480" b="1" err="1">
                <a:solidFill>
                  <a:srgbClr val="003D46"/>
                </a:solidFill>
                <a:latin typeface="Arial"/>
                <a:ea typeface="Arial"/>
                <a:cs typeface="Arial"/>
                <a:sym typeface="Arial"/>
              </a:rPr>
              <a:t>written</a:t>
            </a:r>
            <a:r>
              <a:rPr lang="es-ES" sz="480" b="1">
                <a:solidFill>
                  <a:srgbClr val="003D46"/>
                </a:solidFill>
                <a:latin typeface="Arial"/>
                <a:ea typeface="Arial"/>
                <a:cs typeface="Arial"/>
                <a:sym typeface="Arial"/>
              </a:rPr>
              <a:t> </a:t>
            </a:r>
            <a:r>
              <a:rPr lang="es-ES" sz="480" b="1" err="1">
                <a:solidFill>
                  <a:srgbClr val="003D46"/>
                </a:solidFill>
                <a:latin typeface="Arial"/>
                <a:ea typeface="Arial"/>
                <a:cs typeface="Arial"/>
                <a:sym typeface="Arial"/>
              </a:rPr>
              <a:t>permission</a:t>
            </a:r>
            <a:r>
              <a:rPr lang="es-ES" sz="480" b="1">
                <a:solidFill>
                  <a:srgbClr val="003D46"/>
                </a:solidFill>
                <a:latin typeface="Arial"/>
                <a:ea typeface="Arial"/>
                <a:cs typeface="Arial"/>
                <a:sym typeface="Arial"/>
              </a:rPr>
              <a:t> </a:t>
            </a:r>
            <a:r>
              <a:rPr lang="es-ES" sz="480" b="1" err="1">
                <a:solidFill>
                  <a:srgbClr val="003D46"/>
                </a:solidFill>
                <a:latin typeface="Arial"/>
                <a:ea typeface="Arial"/>
                <a:cs typeface="Arial"/>
                <a:sym typeface="Arial"/>
              </a:rPr>
              <a:t>of</a:t>
            </a:r>
            <a:r>
              <a:rPr lang="es-ES" sz="480" b="1">
                <a:solidFill>
                  <a:srgbClr val="003D46"/>
                </a:solidFill>
                <a:latin typeface="Arial"/>
                <a:ea typeface="Arial"/>
                <a:cs typeface="Arial"/>
                <a:sym typeface="Arial"/>
              </a:rPr>
              <a:t> </a:t>
            </a:r>
            <a:r>
              <a:rPr lang="es-ES" sz="480" b="1" err="1">
                <a:solidFill>
                  <a:srgbClr val="003D46"/>
                </a:solidFill>
                <a:latin typeface="Arial"/>
                <a:ea typeface="Arial"/>
                <a:cs typeface="Arial"/>
                <a:sym typeface="Arial"/>
              </a:rPr>
              <a:t>Bioiberica</a:t>
            </a:r>
            <a:r>
              <a:rPr lang="es-ES" sz="480" b="1">
                <a:solidFill>
                  <a:srgbClr val="003D46"/>
                </a:solidFill>
                <a:latin typeface="Arial"/>
                <a:ea typeface="Arial"/>
                <a:cs typeface="Arial"/>
                <a:sym typeface="Arial"/>
              </a:rPr>
              <a:t>. ©2024</a:t>
            </a:r>
            <a:endParaRPr/>
          </a:p>
        </p:txBody>
      </p:sp>
      <p:cxnSp>
        <p:nvCxnSpPr>
          <p:cNvPr id="118" name="Google Shape;118;p36"/>
          <p:cNvCxnSpPr/>
          <p:nvPr/>
        </p:nvCxnSpPr>
        <p:spPr>
          <a:xfrm>
            <a:off x="281354" y="6358597"/>
            <a:ext cx="11605846" cy="0"/>
          </a:xfrm>
          <a:prstGeom prst="straightConnector1">
            <a:avLst/>
          </a:prstGeom>
          <a:noFill/>
          <a:ln w="9525" cap="flat" cmpd="sng">
            <a:solidFill>
              <a:srgbClr val="003D46"/>
            </a:solidFill>
            <a:prstDash val="solid"/>
            <a:miter lim="800000"/>
            <a:headEnd type="none" w="sm" len="sm"/>
            <a:tailEnd type="none" w="sm" len="sm"/>
          </a:ln>
        </p:spPr>
      </p:cxnSp>
      <p:grpSp>
        <p:nvGrpSpPr>
          <p:cNvPr id="119" name="Google Shape;119;p36"/>
          <p:cNvGrpSpPr/>
          <p:nvPr/>
        </p:nvGrpSpPr>
        <p:grpSpPr>
          <a:xfrm>
            <a:off x="11118683" y="6430454"/>
            <a:ext cx="776187" cy="153123"/>
            <a:chOff x="5980466" y="3405957"/>
            <a:chExt cx="231123" cy="45595"/>
          </a:xfrm>
        </p:grpSpPr>
        <p:sp>
          <p:nvSpPr>
            <p:cNvPr id="120" name="Google Shape;120;p36"/>
            <p:cNvSpPr/>
            <p:nvPr/>
          </p:nvSpPr>
          <p:spPr>
            <a:xfrm>
              <a:off x="6038218" y="3416918"/>
              <a:ext cx="19327" cy="28622"/>
            </a:xfrm>
            <a:custGeom>
              <a:avLst/>
              <a:gdLst/>
              <a:ahLst/>
              <a:cxnLst/>
              <a:rect l="l" t="t" r="r" b="b"/>
              <a:pathLst>
                <a:path w="19327" h="28622" extrusionOk="0">
                  <a:moveTo>
                    <a:pt x="14697" y="13117"/>
                  </a:moveTo>
                  <a:cubicBezTo>
                    <a:pt x="16250" y="12053"/>
                    <a:pt x="17602" y="10212"/>
                    <a:pt x="17602" y="7594"/>
                  </a:cubicBezTo>
                  <a:cubicBezTo>
                    <a:pt x="17602" y="1323"/>
                    <a:pt x="11821" y="0"/>
                    <a:pt x="6989" y="0"/>
                  </a:cubicBezTo>
                  <a:cubicBezTo>
                    <a:pt x="4429" y="0"/>
                    <a:pt x="1870" y="172"/>
                    <a:pt x="604" y="431"/>
                  </a:cubicBezTo>
                  <a:lnTo>
                    <a:pt x="0" y="546"/>
                  </a:lnTo>
                  <a:lnTo>
                    <a:pt x="0" y="28076"/>
                  </a:lnTo>
                  <a:lnTo>
                    <a:pt x="661" y="28162"/>
                  </a:lnTo>
                  <a:cubicBezTo>
                    <a:pt x="2905" y="28450"/>
                    <a:pt x="5350" y="28623"/>
                    <a:pt x="7248" y="28623"/>
                  </a:cubicBezTo>
                  <a:cubicBezTo>
                    <a:pt x="17774" y="28623"/>
                    <a:pt x="19327" y="23330"/>
                    <a:pt x="19327" y="20166"/>
                  </a:cubicBezTo>
                  <a:cubicBezTo>
                    <a:pt x="19327" y="16771"/>
                    <a:pt x="17602" y="14239"/>
                    <a:pt x="14697" y="13117"/>
                  </a:cubicBezTo>
                  <a:moveTo>
                    <a:pt x="5407" y="11363"/>
                  </a:moveTo>
                  <a:lnTo>
                    <a:pt x="5407" y="4516"/>
                  </a:lnTo>
                  <a:cubicBezTo>
                    <a:pt x="5925" y="4459"/>
                    <a:pt x="6557" y="4459"/>
                    <a:pt x="7363" y="4459"/>
                  </a:cubicBezTo>
                  <a:cubicBezTo>
                    <a:pt x="9549" y="4459"/>
                    <a:pt x="12137" y="5034"/>
                    <a:pt x="12137" y="7824"/>
                  </a:cubicBezTo>
                  <a:cubicBezTo>
                    <a:pt x="12137" y="10212"/>
                    <a:pt x="10613" y="11363"/>
                    <a:pt x="7478" y="11363"/>
                  </a:cubicBezTo>
                  <a:lnTo>
                    <a:pt x="5407" y="11363"/>
                  </a:lnTo>
                  <a:close/>
                  <a:moveTo>
                    <a:pt x="13662" y="20022"/>
                  </a:moveTo>
                  <a:cubicBezTo>
                    <a:pt x="13662" y="21690"/>
                    <a:pt x="13029" y="23934"/>
                    <a:pt x="7650" y="23934"/>
                  </a:cubicBezTo>
                  <a:cubicBezTo>
                    <a:pt x="7104" y="23934"/>
                    <a:pt x="6155" y="23934"/>
                    <a:pt x="5407" y="23876"/>
                  </a:cubicBezTo>
                  <a:lnTo>
                    <a:pt x="5407" y="15994"/>
                  </a:lnTo>
                  <a:lnTo>
                    <a:pt x="7881" y="15994"/>
                  </a:lnTo>
                  <a:cubicBezTo>
                    <a:pt x="13057" y="15965"/>
                    <a:pt x="13662" y="18267"/>
                    <a:pt x="13662" y="20022"/>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1" name="Google Shape;121;p36"/>
            <p:cNvSpPr/>
            <p:nvPr/>
          </p:nvSpPr>
          <p:spPr>
            <a:xfrm>
              <a:off x="6071092" y="3424426"/>
              <a:ext cx="20017" cy="21114"/>
            </a:xfrm>
            <a:custGeom>
              <a:avLst/>
              <a:gdLst/>
              <a:ahLst/>
              <a:cxnLst/>
              <a:rect l="l" t="t" r="r" b="b"/>
              <a:pathLst>
                <a:path w="20017" h="21114" extrusionOk="0">
                  <a:moveTo>
                    <a:pt x="10009" y="0"/>
                  </a:moveTo>
                  <a:cubicBezTo>
                    <a:pt x="3825" y="0"/>
                    <a:pt x="0" y="4056"/>
                    <a:pt x="0" y="10586"/>
                  </a:cubicBezTo>
                  <a:cubicBezTo>
                    <a:pt x="0" y="17087"/>
                    <a:pt x="3825" y="21115"/>
                    <a:pt x="10009" y="21115"/>
                  </a:cubicBezTo>
                  <a:cubicBezTo>
                    <a:pt x="16164" y="21115"/>
                    <a:pt x="20018" y="17087"/>
                    <a:pt x="20018" y="10586"/>
                  </a:cubicBezTo>
                  <a:cubicBezTo>
                    <a:pt x="20018" y="4056"/>
                    <a:pt x="16164" y="0"/>
                    <a:pt x="10009" y="0"/>
                  </a:cubicBezTo>
                  <a:moveTo>
                    <a:pt x="14467" y="10557"/>
                  </a:moveTo>
                  <a:cubicBezTo>
                    <a:pt x="14467" y="14671"/>
                    <a:pt x="13000" y="16685"/>
                    <a:pt x="10009" y="16685"/>
                  </a:cubicBezTo>
                  <a:cubicBezTo>
                    <a:pt x="7047" y="16685"/>
                    <a:pt x="5580" y="14671"/>
                    <a:pt x="5580" y="10557"/>
                  </a:cubicBezTo>
                  <a:cubicBezTo>
                    <a:pt x="5580" y="6444"/>
                    <a:pt x="7018" y="4459"/>
                    <a:pt x="10009" y="4459"/>
                  </a:cubicBezTo>
                  <a:cubicBezTo>
                    <a:pt x="13000" y="4459"/>
                    <a:pt x="14467" y="6473"/>
                    <a:pt x="14467" y="10557"/>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2" name="Google Shape;122;p36"/>
            <p:cNvSpPr/>
            <p:nvPr/>
          </p:nvSpPr>
          <p:spPr>
            <a:xfrm>
              <a:off x="6106037" y="3416284"/>
              <a:ext cx="19212" cy="29255"/>
            </a:xfrm>
            <a:custGeom>
              <a:avLst/>
              <a:gdLst/>
              <a:ahLst/>
              <a:cxnLst/>
              <a:rect l="l" t="t" r="r" b="b"/>
              <a:pathLst>
                <a:path w="19212" h="29255" extrusionOk="0">
                  <a:moveTo>
                    <a:pt x="10325" y="8141"/>
                  </a:moveTo>
                  <a:cubicBezTo>
                    <a:pt x="8427" y="8141"/>
                    <a:pt x="6673" y="8688"/>
                    <a:pt x="5378" y="9694"/>
                  </a:cubicBezTo>
                  <a:lnTo>
                    <a:pt x="5378" y="288"/>
                  </a:lnTo>
                  <a:lnTo>
                    <a:pt x="4746" y="173"/>
                  </a:lnTo>
                  <a:cubicBezTo>
                    <a:pt x="3969" y="29"/>
                    <a:pt x="3049" y="0"/>
                    <a:pt x="2675" y="0"/>
                  </a:cubicBezTo>
                  <a:cubicBezTo>
                    <a:pt x="2330" y="0"/>
                    <a:pt x="1409" y="29"/>
                    <a:pt x="633" y="173"/>
                  </a:cubicBezTo>
                  <a:lnTo>
                    <a:pt x="0" y="288"/>
                  </a:lnTo>
                  <a:lnTo>
                    <a:pt x="0" y="28019"/>
                  </a:lnTo>
                  <a:lnTo>
                    <a:pt x="518" y="28192"/>
                  </a:lnTo>
                  <a:cubicBezTo>
                    <a:pt x="2013" y="28681"/>
                    <a:pt x="4659" y="29256"/>
                    <a:pt x="7277" y="29256"/>
                  </a:cubicBezTo>
                  <a:cubicBezTo>
                    <a:pt x="14870" y="29256"/>
                    <a:pt x="19213" y="25229"/>
                    <a:pt x="19213" y="18238"/>
                  </a:cubicBezTo>
                  <a:cubicBezTo>
                    <a:pt x="19241" y="11823"/>
                    <a:pt x="15991" y="8141"/>
                    <a:pt x="10325" y="8141"/>
                  </a:cubicBezTo>
                  <a:moveTo>
                    <a:pt x="13662" y="18382"/>
                  </a:moveTo>
                  <a:cubicBezTo>
                    <a:pt x="13662" y="22438"/>
                    <a:pt x="11562" y="24653"/>
                    <a:pt x="7737" y="24653"/>
                  </a:cubicBezTo>
                  <a:cubicBezTo>
                    <a:pt x="6845" y="24653"/>
                    <a:pt x="6040" y="24567"/>
                    <a:pt x="5378" y="24423"/>
                  </a:cubicBezTo>
                  <a:lnTo>
                    <a:pt x="5378" y="17174"/>
                  </a:lnTo>
                  <a:cubicBezTo>
                    <a:pt x="5378" y="13060"/>
                    <a:pt x="8600" y="12744"/>
                    <a:pt x="9606" y="12744"/>
                  </a:cubicBezTo>
                  <a:cubicBezTo>
                    <a:pt x="11476" y="12744"/>
                    <a:pt x="13662" y="13405"/>
                    <a:pt x="13662" y="18382"/>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3" name="Google Shape;123;p36"/>
            <p:cNvSpPr/>
            <p:nvPr/>
          </p:nvSpPr>
          <p:spPr>
            <a:xfrm>
              <a:off x="6128384" y="3424426"/>
              <a:ext cx="19212" cy="21085"/>
            </a:xfrm>
            <a:custGeom>
              <a:avLst/>
              <a:gdLst/>
              <a:ahLst/>
              <a:cxnLst/>
              <a:rect l="l" t="t" r="r" b="b"/>
              <a:pathLst>
                <a:path w="19212" h="21085" extrusionOk="0">
                  <a:moveTo>
                    <a:pt x="10124" y="0"/>
                  </a:moveTo>
                  <a:cubicBezTo>
                    <a:pt x="3883" y="0"/>
                    <a:pt x="0" y="4085"/>
                    <a:pt x="0" y="10672"/>
                  </a:cubicBezTo>
                  <a:cubicBezTo>
                    <a:pt x="0" y="17404"/>
                    <a:pt x="3911" y="21086"/>
                    <a:pt x="11015" y="21086"/>
                  </a:cubicBezTo>
                  <a:cubicBezTo>
                    <a:pt x="13604" y="21086"/>
                    <a:pt x="15703" y="20741"/>
                    <a:pt x="17487" y="19993"/>
                  </a:cubicBezTo>
                  <a:lnTo>
                    <a:pt x="17976" y="19792"/>
                  </a:lnTo>
                  <a:lnTo>
                    <a:pt x="17947" y="19274"/>
                  </a:lnTo>
                  <a:cubicBezTo>
                    <a:pt x="17889" y="18094"/>
                    <a:pt x="17573" y="16857"/>
                    <a:pt x="17113" y="16052"/>
                  </a:cubicBezTo>
                  <a:lnTo>
                    <a:pt x="16796" y="15505"/>
                  </a:lnTo>
                  <a:lnTo>
                    <a:pt x="16193" y="15735"/>
                  </a:lnTo>
                  <a:cubicBezTo>
                    <a:pt x="14668" y="16311"/>
                    <a:pt x="13000" y="16598"/>
                    <a:pt x="11246" y="16598"/>
                  </a:cubicBezTo>
                  <a:cubicBezTo>
                    <a:pt x="7708" y="16598"/>
                    <a:pt x="5982" y="15246"/>
                    <a:pt x="5637" y="12197"/>
                  </a:cubicBezTo>
                  <a:lnTo>
                    <a:pt x="19040" y="12197"/>
                  </a:lnTo>
                  <a:lnTo>
                    <a:pt x="19126" y="11075"/>
                  </a:lnTo>
                  <a:cubicBezTo>
                    <a:pt x="19155" y="10586"/>
                    <a:pt x="19212" y="9953"/>
                    <a:pt x="19212" y="9378"/>
                  </a:cubicBezTo>
                  <a:cubicBezTo>
                    <a:pt x="19212" y="3682"/>
                    <a:pt x="15646" y="0"/>
                    <a:pt x="10124" y="0"/>
                  </a:cubicBezTo>
                  <a:moveTo>
                    <a:pt x="10009" y="4401"/>
                  </a:moveTo>
                  <a:cubicBezTo>
                    <a:pt x="12971" y="4401"/>
                    <a:pt x="13690" y="6703"/>
                    <a:pt x="13834" y="7997"/>
                  </a:cubicBezTo>
                  <a:lnTo>
                    <a:pt x="5752" y="7997"/>
                  </a:lnTo>
                  <a:cubicBezTo>
                    <a:pt x="6270" y="5581"/>
                    <a:pt x="7651" y="4401"/>
                    <a:pt x="10009" y="4401"/>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4" name="Google Shape;124;p36"/>
            <p:cNvSpPr/>
            <p:nvPr/>
          </p:nvSpPr>
          <p:spPr>
            <a:xfrm>
              <a:off x="6151307" y="3424684"/>
              <a:ext cx="12051" cy="20539"/>
            </a:xfrm>
            <a:custGeom>
              <a:avLst/>
              <a:gdLst/>
              <a:ahLst/>
              <a:cxnLst/>
              <a:rect l="l" t="t" r="r" b="b"/>
              <a:pathLst>
                <a:path w="12051" h="20539" extrusionOk="0">
                  <a:moveTo>
                    <a:pt x="11735" y="201"/>
                  </a:moveTo>
                  <a:lnTo>
                    <a:pt x="11217" y="144"/>
                  </a:lnTo>
                  <a:cubicBezTo>
                    <a:pt x="10901" y="115"/>
                    <a:pt x="10383" y="58"/>
                    <a:pt x="9923" y="58"/>
                  </a:cubicBezTo>
                  <a:cubicBezTo>
                    <a:pt x="7967" y="58"/>
                    <a:pt x="6299" y="690"/>
                    <a:pt x="4947" y="1985"/>
                  </a:cubicBezTo>
                  <a:cubicBezTo>
                    <a:pt x="4890" y="1496"/>
                    <a:pt x="4803" y="1064"/>
                    <a:pt x="4746" y="777"/>
                  </a:cubicBezTo>
                  <a:lnTo>
                    <a:pt x="4659" y="288"/>
                  </a:lnTo>
                  <a:lnTo>
                    <a:pt x="4171" y="173"/>
                  </a:lnTo>
                  <a:cubicBezTo>
                    <a:pt x="3710" y="58"/>
                    <a:pt x="3106" y="0"/>
                    <a:pt x="2387" y="0"/>
                  </a:cubicBezTo>
                  <a:cubicBezTo>
                    <a:pt x="1726" y="0"/>
                    <a:pt x="1208" y="58"/>
                    <a:pt x="633" y="173"/>
                  </a:cubicBezTo>
                  <a:lnTo>
                    <a:pt x="0" y="288"/>
                  </a:lnTo>
                  <a:lnTo>
                    <a:pt x="0" y="20281"/>
                  </a:lnTo>
                  <a:lnTo>
                    <a:pt x="633" y="20396"/>
                  </a:lnTo>
                  <a:cubicBezTo>
                    <a:pt x="1409" y="20540"/>
                    <a:pt x="2272" y="20540"/>
                    <a:pt x="2704" y="20540"/>
                  </a:cubicBezTo>
                  <a:cubicBezTo>
                    <a:pt x="3164" y="20540"/>
                    <a:pt x="4027" y="20511"/>
                    <a:pt x="4746" y="20367"/>
                  </a:cubicBezTo>
                  <a:lnTo>
                    <a:pt x="5378" y="20252"/>
                  </a:lnTo>
                  <a:lnTo>
                    <a:pt x="5378" y="10327"/>
                  </a:lnTo>
                  <a:cubicBezTo>
                    <a:pt x="5378" y="6588"/>
                    <a:pt x="6845" y="4861"/>
                    <a:pt x="9951" y="4861"/>
                  </a:cubicBezTo>
                  <a:lnTo>
                    <a:pt x="10354" y="4861"/>
                  </a:lnTo>
                  <a:cubicBezTo>
                    <a:pt x="10440" y="4861"/>
                    <a:pt x="10699" y="4861"/>
                    <a:pt x="10929" y="4919"/>
                  </a:cubicBezTo>
                  <a:lnTo>
                    <a:pt x="11706" y="5121"/>
                  </a:lnTo>
                  <a:lnTo>
                    <a:pt x="11850" y="4344"/>
                  </a:lnTo>
                  <a:cubicBezTo>
                    <a:pt x="11994" y="3682"/>
                    <a:pt x="12051" y="2963"/>
                    <a:pt x="12051" y="2359"/>
                  </a:cubicBezTo>
                  <a:cubicBezTo>
                    <a:pt x="12051" y="1697"/>
                    <a:pt x="11994" y="1180"/>
                    <a:pt x="11878" y="719"/>
                  </a:cubicBezTo>
                  <a:lnTo>
                    <a:pt x="11735" y="201"/>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5" name="Google Shape;125;p36"/>
            <p:cNvSpPr/>
            <p:nvPr/>
          </p:nvSpPr>
          <p:spPr>
            <a:xfrm>
              <a:off x="6175610" y="3424454"/>
              <a:ext cx="16738" cy="21114"/>
            </a:xfrm>
            <a:custGeom>
              <a:avLst/>
              <a:gdLst/>
              <a:ahLst/>
              <a:cxnLst/>
              <a:rect l="l" t="t" r="r" b="b"/>
              <a:pathLst>
                <a:path w="16738" h="21114" extrusionOk="0">
                  <a:moveTo>
                    <a:pt x="15819" y="16225"/>
                  </a:moveTo>
                  <a:lnTo>
                    <a:pt x="15502" y="15707"/>
                  </a:lnTo>
                  <a:lnTo>
                    <a:pt x="14927" y="15908"/>
                  </a:lnTo>
                  <a:cubicBezTo>
                    <a:pt x="13690" y="16339"/>
                    <a:pt x="12540" y="16512"/>
                    <a:pt x="11044" y="16512"/>
                  </a:cubicBezTo>
                  <a:cubicBezTo>
                    <a:pt x="7363" y="16512"/>
                    <a:pt x="5579" y="14556"/>
                    <a:pt x="5579" y="10528"/>
                  </a:cubicBezTo>
                  <a:cubicBezTo>
                    <a:pt x="5579" y="7767"/>
                    <a:pt x="6471" y="4516"/>
                    <a:pt x="10728" y="4516"/>
                  </a:cubicBezTo>
                  <a:cubicBezTo>
                    <a:pt x="12223" y="4516"/>
                    <a:pt x="13575" y="4718"/>
                    <a:pt x="14812" y="5091"/>
                  </a:cubicBezTo>
                  <a:lnTo>
                    <a:pt x="15416" y="5293"/>
                  </a:lnTo>
                  <a:lnTo>
                    <a:pt x="15703" y="4718"/>
                  </a:lnTo>
                  <a:cubicBezTo>
                    <a:pt x="16221" y="3711"/>
                    <a:pt x="16451" y="2359"/>
                    <a:pt x="16451" y="1496"/>
                  </a:cubicBezTo>
                  <a:lnTo>
                    <a:pt x="16451" y="978"/>
                  </a:lnTo>
                  <a:lnTo>
                    <a:pt x="15962" y="805"/>
                  </a:lnTo>
                  <a:cubicBezTo>
                    <a:pt x="14409" y="230"/>
                    <a:pt x="12770" y="0"/>
                    <a:pt x="10469" y="0"/>
                  </a:cubicBezTo>
                  <a:cubicBezTo>
                    <a:pt x="4113" y="0"/>
                    <a:pt x="0" y="4142"/>
                    <a:pt x="0" y="10586"/>
                  </a:cubicBezTo>
                  <a:cubicBezTo>
                    <a:pt x="0" y="17289"/>
                    <a:pt x="3911" y="21115"/>
                    <a:pt x="10728" y="21115"/>
                  </a:cubicBezTo>
                  <a:cubicBezTo>
                    <a:pt x="12741" y="21115"/>
                    <a:pt x="14582" y="20827"/>
                    <a:pt x="16221" y="20223"/>
                  </a:cubicBezTo>
                  <a:lnTo>
                    <a:pt x="16739" y="20022"/>
                  </a:lnTo>
                  <a:lnTo>
                    <a:pt x="16710" y="19475"/>
                  </a:lnTo>
                  <a:cubicBezTo>
                    <a:pt x="16681" y="18324"/>
                    <a:pt x="16336" y="17087"/>
                    <a:pt x="15819" y="16225"/>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6" name="Google Shape;126;p36"/>
            <p:cNvSpPr/>
            <p:nvPr/>
          </p:nvSpPr>
          <p:spPr>
            <a:xfrm>
              <a:off x="6194592" y="3424426"/>
              <a:ext cx="16997" cy="21085"/>
            </a:xfrm>
            <a:custGeom>
              <a:avLst/>
              <a:gdLst/>
              <a:ahLst/>
              <a:cxnLst/>
              <a:rect l="l" t="t" r="r" b="b"/>
              <a:pathLst>
                <a:path w="16997" h="21085" extrusionOk="0">
                  <a:moveTo>
                    <a:pt x="8312" y="0"/>
                  </a:moveTo>
                  <a:cubicBezTo>
                    <a:pt x="6184" y="0"/>
                    <a:pt x="3854" y="316"/>
                    <a:pt x="2128" y="863"/>
                  </a:cubicBezTo>
                  <a:lnTo>
                    <a:pt x="1582" y="1036"/>
                  </a:lnTo>
                  <a:lnTo>
                    <a:pt x="1582" y="1582"/>
                  </a:lnTo>
                  <a:cubicBezTo>
                    <a:pt x="1582" y="2877"/>
                    <a:pt x="1870" y="3941"/>
                    <a:pt x="2445" y="4861"/>
                  </a:cubicBezTo>
                  <a:lnTo>
                    <a:pt x="2761" y="5351"/>
                  </a:lnTo>
                  <a:lnTo>
                    <a:pt x="3308" y="5178"/>
                  </a:lnTo>
                  <a:cubicBezTo>
                    <a:pt x="4976" y="4689"/>
                    <a:pt x="6385" y="4487"/>
                    <a:pt x="7938" y="4487"/>
                  </a:cubicBezTo>
                  <a:cubicBezTo>
                    <a:pt x="10987" y="4487"/>
                    <a:pt x="11648" y="5609"/>
                    <a:pt x="11706" y="7393"/>
                  </a:cubicBezTo>
                  <a:cubicBezTo>
                    <a:pt x="10987" y="7335"/>
                    <a:pt x="10153" y="7307"/>
                    <a:pt x="9117" y="7307"/>
                  </a:cubicBezTo>
                  <a:cubicBezTo>
                    <a:pt x="3595" y="7307"/>
                    <a:pt x="0" y="10068"/>
                    <a:pt x="0" y="14355"/>
                  </a:cubicBezTo>
                  <a:cubicBezTo>
                    <a:pt x="0" y="19935"/>
                    <a:pt x="4889" y="21086"/>
                    <a:pt x="9002" y="21086"/>
                  </a:cubicBezTo>
                  <a:cubicBezTo>
                    <a:pt x="11102" y="21086"/>
                    <a:pt x="13604" y="20770"/>
                    <a:pt x="16394" y="20166"/>
                  </a:cubicBezTo>
                  <a:lnTo>
                    <a:pt x="16998" y="20022"/>
                  </a:lnTo>
                  <a:lnTo>
                    <a:pt x="16998" y="7681"/>
                  </a:lnTo>
                  <a:cubicBezTo>
                    <a:pt x="16969" y="2589"/>
                    <a:pt x="14035" y="0"/>
                    <a:pt x="8312" y="0"/>
                  </a:cubicBezTo>
                  <a:moveTo>
                    <a:pt x="11677" y="11794"/>
                  </a:moveTo>
                  <a:lnTo>
                    <a:pt x="11677" y="16455"/>
                  </a:lnTo>
                  <a:cubicBezTo>
                    <a:pt x="10900" y="16598"/>
                    <a:pt x="9922" y="16685"/>
                    <a:pt x="8916" y="16685"/>
                  </a:cubicBezTo>
                  <a:cubicBezTo>
                    <a:pt x="6299" y="16685"/>
                    <a:pt x="5321" y="16052"/>
                    <a:pt x="5321" y="14297"/>
                  </a:cubicBezTo>
                  <a:cubicBezTo>
                    <a:pt x="5321" y="13175"/>
                    <a:pt x="5752" y="11650"/>
                    <a:pt x="9462" y="11650"/>
                  </a:cubicBezTo>
                  <a:cubicBezTo>
                    <a:pt x="10066" y="11650"/>
                    <a:pt x="10987" y="11708"/>
                    <a:pt x="11677" y="11794"/>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7" name="Google Shape;127;p36"/>
            <p:cNvSpPr/>
            <p:nvPr/>
          </p:nvSpPr>
          <p:spPr>
            <a:xfrm>
              <a:off x="6166579" y="3424224"/>
              <a:ext cx="5320" cy="21172"/>
            </a:xfrm>
            <a:custGeom>
              <a:avLst/>
              <a:gdLst/>
              <a:ahLst/>
              <a:cxnLst/>
              <a:rect l="l" t="t" r="r" b="b"/>
              <a:pathLst>
                <a:path w="5320" h="21172" extrusionOk="0">
                  <a:moveTo>
                    <a:pt x="4688" y="144"/>
                  </a:moveTo>
                  <a:cubicBezTo>
                    <a:pt x="4055" y="29"/>
                    <a:pt x="3250" y="0"/>
                    <a:pt x="2675" y="0"/>
                  </a:cubicBezTo>
                  <a:cubicBezTo>
                    <a:pt x="2215" y="0"/>
                    <a:pt x="1352" y="29"/>
                    <a:pt x="633" y="144"/>
                  </a:cubicBezTo>
                  <a:lnTo>
                    <a:pt x="0" y="259"/>
                  </a:lnTo>
                  <a:lnTo>
                    <a:pt x="0" y="20885"/>
                  </a:lnTo>
                  <a:lnTo>
                    <a:pt x="633" y="21000"/>
                  </a:lnTo>
                  <a:cubicBezTo>
                    <a:pt x="1265" y="21115"/>
                    <a:pt x="2071" y="21172"/>
                    <a:pt x="2646" y="21172"/>
                  </a:cubicBezTo>
                  <a:cubicBezTo>
                    <a:pt x="3106" y="21172"/>
                    <a:pt x="3969" y="21144"/>
                    <a:pt x="4688" y="21000"/>
                  </a:cubicBezTo>
                  <a:lnTo>
                    <a:pt x="5321" y="20885"/>
                  </a:lnTo>
                  <a:lnTo>
                    <a:pt x="5321" y="259"/>
                  </a:lnTo>
                  <a:lnTo>
                    <a:pt x="4688" y="144"/>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8" name="Google Shape;128;p36"/>
            <p:cNvSpPr/>
            <p:nvPr/>
          </p:nvSpPr>
          <p:spPr>
            <a:xfrm>
              <a:off x="6166234" y="3416400"/>
              <a:ext cx="5924" cy="5926"/>
            </a:xfrm>
            <a:custGeom>
              <a:avLst/>
              <a:gdLst/>
              <a:ahLst/>
              <a:cxnLst/>
              <a:rect l="l" t="t" r="r" b="b"/>
              <a:pathLst>
                <a:path w="5924" h="5926" extrusionOk="0">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9" name="Google Shape;129;p36"/>
            <p:cNvSpPr/>
            <p:nvPr/>
          </p:nvSpPr>
          <p:spPr>
            <a:xfrm>
              <a:off x="6095222" y="3424224"/>
              <a:ext cx="5291" cy="21028"/>
            </a:xfrm>
            <a:custGeom>
              <a:avLst/>
              <a:gdLst/>
              <a:ahLst/>
              <a:cxnLst/>
              <a:rect l="l" t="t" r="r" b="b"/>
              <a:pathLst>
                <a:path w="5291" h="21028" extrusionOk="0">
                  <a:moveTo>
                    <a:pt x="4688" y="144"/>
                  </a:moveTo>
                  <a:cubicBezTo>
                    <a:pt x="4055" y="29"/>
                    <a:pt x="3250" y="0"/>
                    <a:pt x="2675" y="0"/>
                  </a:cubicBezTo>
                  <a:cubicBezTo>
                    <a:pt x="2215" y="0"/>
                    <a:pt x="1352" y="29"/>
                    <a:pt x="633" y="144"/>
                  </a:cubicBezTo>
                  <a:lnTo>
                    <a:pt x="0" y="259"/>
                  </a:lnTo>
                  <a:lnTo>
                    <a:pt x="0" y="20741"/>
                  </a:lnTo>
                  <a:lnTo>
                    <a:pt x="633" y="20856"/>
                  </a:lnTo>
                  <a:cubicBezTo>
                    <a:pt x="1266" y="20971"/>
                    <a:pt x="2071" y="21029"/>
                    <a:pt x="2646" y="21029"/>
                  </a:cubicBezTo>
                  <a:cubicBezTo>
                    <a:pt x="3106" y="21029"/>
                    <a:pt x="3969" y="21000"/>
                    <a:pt x="4688" y="20856"/>
                  </a:cubicBezTo>
                  <a:lnTo>
                    <a:pt x="5292" y="20741"/>
                  </a:lnTo>
                  <a:lnTo>
                    <a:pt x="5292" y="259"/>
                  </a:lnTo>
                  <a:lnTo>
                    <a:pt x="4688" y="144"/>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0" name="Google Shape;130;p36"/>
            <p:cNvSpPr/>
            <p:nvPr/>
          </p:nvSpPr>
          <p:spPr>
            <a:xfrm>
              <a:off x="6094906" y="3416400"/>
              <a:ext cx="5924" cy="5926"/>
            </a:xfrm>
            <a:custGeom>
              <a:avLst/>
              <a:gdLst/>
              <a:ahLst/>
              <a:cxnLst/>
              <a:rect l="l" t="t" r="r" b="b"/>
              <a:pathLst>
                <a:path w="5924" h="5926" extrusionOk="0">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1" name="Google Shape;131;p36"/>
            <p:cNvSpPr/>
            <p:nvPr/>
          </p:nvSpPr>
          <p:spPr>
            <a:xfrm>
              <a:off x="6061946" y="3424282"/>
              <a:ext cx="5291" cy="21028"/>
            </a:xfrm>
            <a:custGeom>
              <a:avLst/>
              <a:gdLst/>
              <a:ahLst/>
              <a:cxnLst/>
              <a:rect l="l" t="t" r="r" b="b"/>
              <a:pathLst>
                <a:path w="5291" h="21028" extrusionOk="0">
                  <a:moveTo>
                    <a:pt x="4688" y="144"/>
                  </a:moveTo>
                  <a:cubicBezTo>
                    <a:pt x="4055" y="29"/>
                    <a:pt x="3250" y="0"/>
                    <a:pt x="2675" y="0"/>
                  </a:cubicBezTo>
                  <a:cubicBezTo>
                    <a:pt x="2215" y="0"/>
                    <a:pt x="1352" y="29"/>
                    <a:pt x="633" y="144"/>
                  </a:cubicBezTo>
                  <a:lnTo>
                    <a:pt x="0" y="259"/>
                  </a:lnTo>
                  <a:lnTo>
                    <a:pt x="0" y="20741"/>
                  </a:lnTo>
                  <a:lnTo>
                    <a:pt x="633" y="20856"/>
                  </a:lnTo>
                  <a:cubicBezTo>
                    <a:pt x="1265" y="20971"/>
                    <a:pt x="2071" y="21029"/>
                    <a:pt x="2646" y="21029"/>
                  </a:cubicBezTo>
                  <a:cubicBezTo>
                    <a:pt x="3106" y="21029"/>
                    <a:pt x="3969" y="21000"/>
                    <a:pt x="4688" y="20856"/>
                  </a:cubicBezTo>
                  <a:lnTo>
                    <a:pt x="5292" y="20741"/>
                  </a:lnTo>
                  <a:lnTo>
                    <a:pt x="5292" y="259"/>
                  </a:lnTo>
                  <a:lnTo>
                    <a:pt x="4688" y="144"/>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2" name="Google Shape;132;p36"/>
            <p:cNvSpPr/>
            <p:nvPr/>
          </p:nvSpPr>
          <p:spPr>
            <a:xfrm>
              <a:off x="6061601" y="3416428"/>
              <a:ext cx="5925" cy="5925"/>
            </a:xfrm>
            <a:custGeom>
              <a:avLst/>
              <a:gdLst/>
              <a:ahLst/>
              <a:cxnLst/>
              <a:rect l="l" t="t" r="r" b="b"/>
              <a:pathLst>
                <a:path w="5925" h="5925" extrusionOk="0">
                  <a:moveTo>
                    <a:pt x="2962" y="0"/>
                  </a:moveTo>
                  <a:cubicBezTo>
                    <a:pt x="1323" y="0"/>
                    <a:pt x="0" y="1323"/>
                    <a:pt x="0" y="2963"/>
                  </a:cubicBezTo>
                  <a:cubicBezTo>
                    <a:pt x="0" y="4603"/>
                    <a:pt x="1323" y="5926"/>
                    <a:pt x="2962" y="5926"/>
                  </a:cubicBezTo>
                  <a:cubicBezTo>
                    <a:pt x="4602" y="5926"/>
                    <a:pt x="5925" y="4603"/>
                    <a:pt x="5925" y="2963"/>
                  </a:cubicBezTo>
                  <a:cubicBezTo>
                    <a:pt x="5953" y="1352"/>
                    <a:pt x="4602" y="0"/>
                    <a:pt x="2962" y="0"/>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3" name="Google Shape;133;p36"/>
            <p:cNvSpPr/>
            <p:nvPr/>
          </p:nvSpPr>
          <p:spPr>
            <a:xfrm>
              <a:off x="6000685" y="3423879"/>
              <a:ext cx="9318" cy="14786"/>
            </a:xfrm>
            <a:custGeom>
              <a:avLst/>
              <a:gdLst/>
              <a:ahLst/>
              <a:cxnLst/>
              <a:rect l="l" t="t" r="r" b="b"/>
              <a:pathLst>
                <a:path w="9318" h="14786" extrusionOk="0">
                  <a:moveTo>
                    <a:pt x="1122" y="14729"/>
                  </a:moveTo>
                  <a:lnTo>
                    <a:pt x="1208" y="14729"/>
                  </a:lnTo>
                  <a:cubicBezTo>
                    <a:pt x="1553" y="14757"/>
                    <a:pt x="1927" y="14786"/>
                    <a:pt x="2301" y="14786"/>
                  </a:cubicBezTo>
                  <a:lnTo>
                    <a:pt x="2473" y="14786"/>
                  </a:lnTo>
                  <a:lnTo>
                    <a:pt x="2589" y="14786"/>
                  </a:lnTo>
                  <a:cubicBezTo>
                    <a:pt x="7047" y="14786"/>
                    <a:pt x="9319" y="12226"/>
                    <a:pt x="9319" y="7134"/>
                  </a:cubicBezTo>
                  <a:cubicBezTo>
                    <a:pt x="9319" y="2129"/>
                    <a:pt x="7909" y="0"/>
                    <a:pt x="4573" y="0"/>
                  </a:cubicBezTo>
                  <a:cubicBezTo>
                    <a:pt x="1841" y="0"/>
                    <a:pt x="345" y="1841"/>
                    <a:pt x="345" y="5207"/>
                  </a:cubicBezTo>
                  <a:lnTo>
                    <a:pt x="345" y="10960"/>
                  </a:lnTo>
                  <a:cubicBezTo>
                    <a:pt x="345" y="11938"/>
                    <a:pt x="288" y="13521"/>
                    <a:pt x="0" y="14470"/>
                  </a:cubicBezTo>
                  <a:cubicBezTo>
                    <a:pt x="144" y="14527"/>
                    <a:pt x="345" y="14556"/>
                    <a:pt x="575" y="14614"/>
                  </a:cubicBezTo>
                  <a:lnTo>
                    <a:pt x="661" y="14643"/>
                  </a:lnTo>
                  <a:cubicBezTo>
                    <a:pt x="748" y="14671"/>
                    <a:pt x="949" y="14700"/>
                    <a:pt x="1122" y="14729"/>
                  </a:cubicBezTo>
                </a:path>
              </a:pathLst>
            </a:custGeom>
            <a:solidFill>
              <a:srgbClr val="003D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4" name="Google Shape;134;p36"/>
            <p:cNvSpPr/>
            <p:nvPr/>
          </p:nvSpPr>
          <p:spPr>
            <a:xfrm>
              <a:off x="5980466" y="3405957"/>
              <a:ext cx="45586" cy="45595"/>
            </a:xfrm>
            <a:custGeom>
              <a:avLst/>
              <a:gdLst/>
              <a:ahLst/>
              <a:cxnLst/>
              <a:rect l="l" t="t" r="r" b="b"/>
              <a:pathLst>
                <a:path w="45586" h="45595" extrusionOk="0">
                  <a:moveTo>
                    <a:pt x="11476" y="38289"/>
                  </a:moveTo>
                  <a:cubicBezTo>
                    <a:pt x="12281" y="37310"/>
                    <a:pt x="12223" y="35297"/>
                    <a:pt x="12223" y="35297"/>
                  </a:cubicBezTo>
                  <a:lnTo>
                    <a:pt x="12223" y="35297"/>
                  </a:lnTo>
                  <a:lnTo>
                    <a:pt x="12223" y="2589"/>
                  </a:lnTo>
                  <a:cubicBezTo>
                    <a:pt x="4947" y="6386"/>
                    <a:pt x="0" y="14009"/>
                    <a:pt x="0" y="22783"/>
                  </a:cubicBezTo>
                  <a:cubicBezTo>
                    <a:pt x="0" y="35383"/>
                    <a:pt x="10210" y="45595"/>
                    <a:pt x="22779" y="45595"/>
                  </a:cubicBezTo>
                  <a:cubicBezTo>
                    <a:pt x="35376" y="45595"/>
                    <a:pt x="45587" y="35383"/>
                    <a:pt x="45587" y="22783"/>
                  </a:cubicBezTo>
                  <a:cubicBezTo>
                    <a:pt x="45587" y="10184"/>
                    <a:pt x="35376" y="0"/>
                    <a:pt x="22779" y="0"/>
                  </a:cubicBezTo>
                  <a:cubicBezTo>
                    <a:pt x="21974" y="0"/>
                    <a:pt x="21197" y="29"/>
                    <a:pt x="20421" y="115"/>
                  </a:cubicBezTo>
                  <a:lnTo>
                    <a:pt x="20421" y="13204"/>
                  </a:lnTo>
                  <a:cubicBezTo>
                    <a:pt x="21830" y="11766"/>
                    <a:pt x="24131" y="10903"/>
                    <a:pt x="26662" y="10903"/>
                  </a:cubicBezTo>
                  <a:cubicBezTo>
                    <a:pt x="33737" y="10903"/>
                    <a:pt x="37965" y="16138"/>
                    <a:pt x="37965" y="24883"/>
                  </a:cubicBezTo>
                  <a:cubicBezTo>
                    <a:pt x="37965" y="34060"/>
                    <a:pt x="31954" y="39756"/>
                    <a:pt x="22290" y="39756"/>
                  </a:cubicBezTo>
                  <a:cubicBezTo>
                    <a:pt x="21197" y="39756"/>
                    <a:pt x="19989" y="39698"/>
                    <a:pt x="18781" y="39554"/>
                  </a:cubicBezTo>
                  <a:lnTo>
                    <a:pt x="18666" y="39554"/>
                  </a:lnTo>
                  <a:cubicBezTo>
                    <a:pt x="16135" y="39410"/>
                    <a:pt x="12281" y="38490"/>
                    <a:pt x="12109" y="38461"/>
                  </a:cubicBezTo>
                  <a:lnTo>
                    <a:pt x="11476" y="38289"/>
                  </a:lnTo>
                  <a:close/>
                </a:path>
              </a:pathLst>
            </a:custGeom>
            <a:solidFill>
              <a:srgbClr val="003D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218815724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79"/>
            <a:ext cx="10363200" cy="251159"/>
          </a:xfrm>
          <a:prstGeom prst="rect">
            <a:avLst/>
          </a:prstGeom>
        </p:spPr>
        <p:txBody>
          <a:bodyPr wrap="square" lIns="0" tIns="0" rIns="0" bIns="0">
            <a:spAutoFit/>
          </a:bodyPr>
          <a:lstStyle>
            <a:lvl1pPr>
              <a:defRPr sz="1632" b="1" i="0">
                <a:solidFill>
                  <a:srgbClr val="E9443A"/>
                </a:solidFill>
                <a:latin typeface="Trebuchet MS"/>
                <a:cs typeface="Trebuchet MS"/>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2378065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8084642" y="2126774"/>
            <a:ext cx="2911890" cy="251159"/>
          </a:xfrm>
        </p:spPr>
        <p:txBody>
          <a:bodyPr lIns="0" tIns="0" rIns="0" bIns="0"/>
          <a:lstStyle>
            <a:lvl1pPr>
              <a:defRPr sz="1632" b="1" i="0">
                <a:solidFill>
                  <a:srgbClr val="E9443A"/>
                </a:solidFill>
                <a:latin typeface="Trebuchet MS"/>
                <a:cs typeface="Trebuchet MS"/>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6857381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8084642" y="2126774"/>
            <a:ext cx="2911890" cy="251159"/>
          </a:xfrm>
        </p:spPr>
        <p:txBody>
          <a:bodyPr lIns="0" tIns="0" rIns="0" bIns="0"/>
          <a:lstStyle>
            <a:lvl1pPr>
              <a:defRPr sz="1632" b="1" i="0">
                <a:solidFill>
                  <a:srgbClr val="E9443A"/>
                </a:solidFill>
                <a:latin typeface="Trebuchet MS"/>
                <a:cs typeface="Trebuchet MS"/>
              </a:defRPr>
            </a:lvl1pPr>
          </a:lstStyle>
          <a:p>
            <a:endParaRPr/>
          </a:p>
        </p:txBody>
      </p:sp>
      <p:sp>
        <p:nvSpPr>
          <p:cNvPr id="3" name="Holder 3"/>
          <p:cNvSpPr>
            <a:spLocks noGrp="1"/>
          </p:cNvSpPr>
          <p:nvPr>
            <p:ph sz="half" idx="2"/>
          </p:nvPr>
        </p:nvSpPr>
        <p:spPr>
          <a:xfrm>
            <a:off x="609601"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1"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3670178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8084642" y="2126774"/>
            <a:ext cx="2911890" cy="251159"/>
          </a:xfrm>
        </p:spPr>
        <p:txBody>
          <a:bodyPr lIns="0" tIns="0" rIns="0" bIns="0"/>
          <a:lstStyle>
            <a:lvl1pPr>
              <a:defRPr sz="1632" b="1" i="0">
                <a:solidFill>
                  <a:srgbClr val="E9443A"/>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8874621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1"/>
            <a:ext cx="12190552" cy="6855696"/>
          </a:xfrm>
          <a:custGeom>
            <a:avLst/>
            <a:gdLst/>
            <a:ahLst/>
            <a:cxnLst/>
            <a:rect l="l" t="t" r="r" b="b"/>
            <a:pathLst>
              <a:path w="10692130" h="7560309">
                <a:moveTo>
                  <a:pt x="10692003" y="0"/>
                </a:moveTo>
                <a:lnTo>
                  <a:pt x="0" y="0"/>
                </a:lnTo>
                <a:lnTo>
                  <a:pt x="0" y="7559992"/>
                </a:lnTo>
                <a:lnTo>
                  <a:pt x="10692003" y="7559992"/>
                </a:lnTo>
                <a:lnTo>
                  <a:pt x="10692003" y="0"/>
                </a:lnTo>
                <a:close/>
              </a:path>
            </a:pathLst>
          </a:custGeom>
          <a:solidFill>
            <a:srgbClr val="00938F"/>
          </a:solidFill>
        </p:spPr>
        <p:txBody>
          <a:bodyPr wrap="square" lIns="0" tIns="0" rIns="0" bIns="0" rtlCol="0"/>
          <a:lstStyle/>
          <a:p>
            <a:endParaRPr sz="1632"/>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8758992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Content Text - Option 07">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CB445A5F-9DE0-3B4C-9E54-2528C7FC63A9}"/>
              </a:ext>
            </a:extLst>
          </p:cNvPr>
          <p:cNvSpPr/>
          <p:nvPr userDrawn="1"/>
        </p:nvSpPr>
        <p:spPr>
          <a:xfrm>
            <a:off x="2478157" y="4293704"/>
            <a:ext cx="9700591" cy="2557670"/>
          </a:xfrm>
          <a:custGeom>
            <a:avLst/>
            <a:gdLst>
              <a:gd name="connsiteX0" fmla="*/ 0 w 9700591"/>
              <a:gd name="connsiteY0" fmla="*/ 2557670 h 2557670"/>
              <a:gd name="connsiteX1" fmla="*/ 781878 w 9700591"/>
              <a:gd name="connsiteY1" fmla="*/ 0 h 2557670"/>
              <a:gd name="connsiteX2" fmla="*/ 9700591 w 9700591"/>
              <a:gd name="connsiteY2" fmla="*/ 0 h 2557670"/>
            </a:gdLst>
            <a:ahLst/>
            <a:cxnLst>
              <a:cxn ang="0">
                <a:pos x="connsiteX0" y="connsiteY0"/>
              </a:cxn>
              <a:cxn ang="0">
                <a:pos x="connsiteX1" y="connsiteY1"/>
              </a:cxn>
              <a:cxn ang="0">
                <a:pos x="connsiteX2" y="connsiteY2"/>
              </a:cxn>
            </a:cxnLst>
            <a:rect l="l" t="t" r="r" b="b"/>
            <a:pathLst>
              <a:path w="9700591" h="2557670">
                <a:moveTo>
                  <a:pt x="0" y="2557670"/>
                </a:moveTo>
                <a:lnTo>
                  <a:pt x="781878" y="0"/>
                </a:lnTo>
                <a:lnTo>
                  <a:pt x="9700591" y="0"/>
                </a:lnTo>
              </a:path>
            </a:pathLst>
          </a:custGeom>
          <a:noFill/>
          <a:ln w="6350">
            <a:solidFill>
              <a:srgbClr val="E844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A0E913-BB54-1D4C-A21C-C47D0431891C}"/>
              </a:ext>
            </a:extLst>
          </p:cNvPr>
          <p:cNvSpPr>
            <a:spLocks noGrp="1"/>
          </p:cNvSpPr>
          <p:nvPr>
            <p:ph type="title"/>
          </p:nvPr>
        </p:nvSpPr>
        <p:spPr>
          <a:xfrm>
            <a:off x="281354" y="243360"/>
            <a:ext cx="11605846" cy="1646868"/>
          </a:xfrm>
          <a:prstGeom prst="rect">
            <a:avLst/>
          </a:prstGeom>
        </p:spPr>
        <p:txBody>
          <a:bodyPr anchor="t">
            <a:normAutofit/>
          </a:bodyPr>
          <a:lstStyle>
            <a:lvl1pPr>
              <a:lnSpc>
                <a:spcPct val="100000"/>
              </a:lnSpc>
              <a:defRPr sz="2400"/>
            </a:lvl1pPr>
          </a:lstStyle>
          <a:p>
            <a:r>
              <a:rPr lang="en-GB"/>
              <a:t>Click to edit Master title style</a:t>
            </a:r>
            <a:endParaRPr lang="en-US"/>
          </a:p>
        </p:txBody>
      </p:sp>
      <p:cxnSp>
        <p:nvCxnSpPr>
          <p:cNvPr id="23" name="Straight Connector 22">
            <a:extLst>
              <a:ext uri="{FF2B5EF4-FFF2-40B4-BE49-F238E27FC236}">
                <a16:creationId xmlns:a16="http://schemas.microsoft.com/office/drawing/2014/main" id="{60BFB43C-6736-3049-97C7-5F7F311ED33D}"/>
              </a:ext>
            </a:extLst>
          </p:cNvPr>
          <p:cNvCxnSpPr/>
          <p:nvPr userDrawn="1"/>
        </p:nvCxnSpPr>
        <p:spPr>
          <a:xfrm>
            <a:off x="281354" y="6358597"/>
            <a:ext cx="11605846" cy="0"/>
          </a:xfrm>
          <a:prstGeom prst="line">
            <a:avLst/>
          </a:prstGeom>
          <a:ln w="6350">
            <a:solidFill>
              <a:srgbClr val="003D46"/>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67C5A97E-47B7-F74F-95B2-9C5F4FC4947B}"/>
              </a:ext>
            </a:extLst>
          </p:cNvPr>
          <p:cNvSpPr txBox="1"/>
          <p:nvPr userDrawn="1"/>
        </p:nvSpPr>
        <p:spPr>
          <a:xfrm>
            <a:off x="184224" y="6417378"/>
            <a:ext cx="9523828" cy="166199"/>
          </a:xfrm>
          <a:prstGeom prst="rect">
            <a:avLst/>
          </a:prstGeom>
          <a:noFill/>
        </p:spPr>
        <p:txBody>
          <a:bodyPr wrap="square" rtlCol="0">
            <a:spAutoFit/>
          </a:bodyPr>
          <a:lstStyle/>
          <a:p>
            <a:r>
              <a:rPr lang="en-GB" sz="480" b="1">
                <a:solidFill>
                  <a:srgbClr val="003D46"/>
                </a:solidFill>
                <a:latin typeface="Arial" panose="020B0604020202020204" pitchFamily="34" charset="0"/>
                <a:cs typeface="Arial" panose="020B0604020202020204" pitchFamily="34" charset="0"/>
              </a:rPr>
              <a:t>All content within this presentation, both physically and intellectual is the exclusive property of Bioiberica. This presentation may not be distributed in full or in part to any person or third party without the written permission of Bioiberica. ©2025</a:t>
            </a:r>
          </a:p>
        </p:txBody>
      </p:sp>
      <p:grpSp>
        <p:nvGrpSpPr>
          <p:cNvPr id="26" name="Graphic 7">
            <a:extLst>
              <a:ext uri="{FF2B5EF4-FFF2-40B4-BE49-F238E27FC236}">
                <a16:creationId xmlns:a16="http://schemas.microsoft.com/office/drawing/2014/main" id="{7BBC9A3F-14D6-8F43-BE05-F699CE97E133}"/>
              </a:ext>
            </a:extLst>
          </p:cNvPr>
          <p:cNvGrpSpPr/>
          <p:nvPr userDrawn="1"/>
        </p:nvGrpSpPr>
        <p:grpSpPr>
          <a:xfrm>
            <a:off x="11118683" y="6430454"/>
            <a:ext cx="776190" cy="153123"/>
            <a:chOff x="5980466" y="3405957"/>
            <a:chExt cx="231124" cy="45595"/>
          </a:xfrm>
          <a:solidFill>
            <a:srgbClr val="003D46"/>
          </a:solidFill>
        </p:grpSpPr>
        <p:sp>
          <p:nvSpPr>
            <p:cNvPr id="27" name="Graphic 7">
              <a:extLst>
                <a:ext uri="{FF2B5EF4-FFF2-40B4-BE49-F238E27FC236}">
                  <a16:creationId xmlns:a16="http://schemas.microsoft.com/office/drawing/2014/main" id="{79E00C8A-CFB4-9C4B-A05F-F0BB325A207D}"/>
                </a:ext>
              </a:extLst>
            </p:cNvPr>
            <p:cNvSpPr/>
            <p:nvPr/>
          </p:nvSpPr>
          <p:spPr>
            <a:xfrm>
              <a:off x="6038218" y="3416918"/>
              <a:ext cx="19327" cy="28622"/>
            </a:xfrm>
            <a:custGeom>
              <a:avLst/>
              <a:gdLst>
                <a:gd name="connsiteX0" fmla="*/ 14697 w 19327"/>
                <a:gd name="connsiteY0" fmla="*/ 13117 h 28622"/>
                <a:gd name="connsiteX1" fmla="*/ 17602 w 19327"/>
                <a:gd name="connsiteY1" fmla="*/ 7594 h 28622"/>
                <a:gd name="connsiteX2" fmla="*/ 6989 w 19327"/>
                <a:gd name="connsiteY2" fmla="*/ 0 h 28622"/>
                <a:gd name="connsiteX3" fmla="*/ 604 w 19327"/>
                <a:gd name="connsiteY3" fmla="*/ 431 h 28622"/>
                <a:gd name="connsiteX4" fmla="*/ 0 w 19327"/>
                <a:gd name="connsiteY4" fmla="*/ 546 h 28622"/>
                <a:gd name="connsiteX5" fmla="*/ 0 w 19327"/>
                <a:gd name="connsiteY5" fmla="*/ 28076 h 28622"/>
                <a:gd name="connsiteX6" fmla="*/ 661 w 19327"/>
                <a:gd name="connsiteY6" fmla="*/ 28162 h 28622"/>
                <a:gd name="connsiteX7" fmla="*/ 7248 w 19327"/>
                <a:gd name="connsiteY7" fmla="*/ 28623 h 28622"/>
                <a:gd name="connsiteX8" fmla="*/ 19327 w 19327"/>
                <a:gd name="connsiteY8" fmla="*/ 20166 h 28622"/>
                <a:gd name="connsiteX9" fmla="*/ 14697 w 19327"/>
                <a:gd name="connsiteY9" fmla="*/ 13117 h 28622"/>
                <a:gd name="connsiteX10" fmla="*/ 5407 w 19327"/>
                <a:gd name="connsiteY10" fmla="*/ 11363 h 28622"/>
                <a:gd name="connsiteX11" fmla="*/ 5407 w 19327"/>
                <a:gd name="connsiteY11" fmla="*/ 4516 h 28622"/>
                <a:gd name="connsiteX12" fmla="*/ 7363 w 19327"/>
                <a:gd name="connsiteY12" fmla="*/ 4459 h 28622"/>
                <a:gd name="connsiteX13" fmla="*/ 12137 w 19327"/>
                <a:gd name="connsiteY13" fmla="*/ 7824 h 28622"/>
                <a:gd name="connsiteX14" fmla="*/ 7478 w 19327"/>
                <a:gd name="connsiteY14" fmla="*/ 11363 h 28622"/>
                <a:gd name="connsiteX15" fmla="*/ 5407 w 19327"/>
                <a:gd name="connsiteY15" fmla="*/ 11363 h 28622"/>
                <a:gd name="connsiteX16" fmla="*/ 13662 w 19327"/>
                <a:gd name="connsiteY16" fmla="*/ 20022 h 28622"/>
                <a:gd name="connsiteX17" fmla="*/ 7650 w 19327"/>
                <a:gd name="connsiteY17" fmla="*/ 23934 h 28622"/>
                <a:gd name="connsiteX18" fmla="*/ 5407 w 19327"/>
                <a:gd name="connsiteY18" fmla="*/ 23876 h 28622"/>
                <a:gd name="connsiteX19" fmla="*/ 5407 w 19327"/>
                <a:gd name="connsiteY19" fmla="*/ 15994 h 28622"/>
                <a:gd name="connsiteX20" fmla="*/ 7881 w 19327"/>
                <a:gd name="connsiteY20" fmla="*/ 15994 h 28622"/>
                <a:gd name="connsiteX21" fmla="*/ 13662 w 19327"/>
                <a:gd name="connsiteY21" fmla="*/ 20022 h 2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27" h="28622">
                  <a:moveTo>
                    <a:pt x="14697" y="13117"/>
                  </a:moveTo>
                  <a:cubicBezTo>
                    <a:pt x="16250" y="12053"/>
                    <a:pt x="17602" y="10212"/>
                    <a:pt x="17602" y="7594"/>
                  </a:cubicBezTo>
                  <a:cubicBezTo>
                    <a:pt x="17602" y="1323"/>
                    <a:pt x="11821" y="0"/>
                    <a:pt x="6989" y="0"/>
                  </a:cubicBezTo>
                  <a:cubicBezTo>
                    <a:pt x="4429" y="0"/>
                    <a:pt x="1870" y="172"/>
                    <a:pt x="604" y="431"/>
                  </a:cubicBezTo>
                  <a:lnTo>
                    <a:pt x="0" y="546"/>
                  </a:lnTo>
                  <a:lnTo>
                    <a:pt x="0" y="28076"/>
                  </a:lnTo>
                  <a:lnTo>
                    <a:pt x="661" y="28162"/>
                  </a:lnTo>
                  <a:cubicBezTo>
                    <a:pt x="2905" y="28450"/>
                    <a:pt x="5350" y="28623"/>
                    <a:pt x="7248" y="28623"/>
                  </a:cubicBezTo>
                  <a:cubicBezTo>
                    <a:pt x="17774" y="28623"/>
                    <a:pt x="19327" y="23330"/>
                    <a:pt x="19327" y="20166"/>
                  </a:cubicBezTo>
                  <a:cubicBezTo>
                    <a:pt x="19327" y="16771"/>
                    <a:pt x="17602" y="14239"/>
                    <a:pt x="14697" y="13117"/>
                  </a:cubicBezTo>
                  <a:moveTo>
                    <a:pt x="5407" y="11363"/>
                  </a:moveTo>
                  <a:lnTo>
                    <a:pt x="5407" y="4516"/>
                  </a:lnTo>
                  <a:cubicBezTo>
                    <a:pt x="5925" y="4459"/>
                    <a:pt x="6557" y="4459"/>
                    <a:pt x="7363" y="4459"/>
                  </a:cubicBezTo>
                  <a:cubicBezTo>
                    <a:pt x="9549" y="4459"/>
                    <a:pt x="12137" y="5034"/>
                    <a:pt x="12137" y="7824"/>
                  </a:cubicBezTo>
                  <a:cubicBezTo>
                    <a:pt x="12137" y="10212"/>
                    <a:pt x="10613" y="11363"/>
                    <a:pt x="7478" y="11363"/>
                  </a:cubicBezTo>
                  <a:lnTo>
                    <a:pt x="5407" y="11363"/>
                  </a:lnTo>
                  <a:close/>
                  <a:moveTo>
                    <a:pt x="13662" y="20022"/>
                  </a:moveTo>
                  <a:cubicBezTo>
                    <a:pt x="13662" y="21690"/>
                    <a:pt x="13029" y="23934"/>
                    <a:pt x="7650" y="23934"/>
                  </a:cubicBezTo>
                  <a:cubicBezTo>
                    <a:pt x="7104" y="23934"/>
                    <a:pt x="6155" y="23934"/>
                    <a:pt x="5407" y="23876"/>
                  </a:cubicBezTo>
                  <a:lnTo>
                    <a:pt x="5407" y="15994"/>
                  </a:lnTo>
                  <a:lnTo>
                    <a:pt x="7881" y="15994"/>
                  </a:lnTo>
                  <a:cubicBezTo>
                    <a:pt x="13057" y="15965"/>
                    <a:pt x="13662" y="18267"/>
                    <a:pt x="13662" y="20022"/>
                  </a:cubicBezTo>
                </a:path>
              </a:pathLst>
            </a:custGeom>
            <a:grpFill/>
            <a:ln w="2874" cap="flat">
              <a:noFill/>
              <a:prstDash val="solid"/>
              <a:miter/>
            </a:ln>
          </p:spPr>
          <p:txBody>
            <a:bodyPr rtlCol="0" anchor="ctr"/>
            <a:lstStyle/>
            <a:p>
              <a:endParaRPr lang="en-US"/>
            </a:p>
          </p:txBody>
        </p:sp>
        <p:sp>
          <p:nvSpPr>
            <p:cNvPr id="28" name="Graphic 7">
              <a:extLst>
                <a:ext uri="{FF2B5EF4-FFF2-40B4-BE49-F238E27FC236}">
                  <a16:creationId xmlns:a16="http://schemas.microsoft.com/office/drawing/2014/main" id="{D03AB1BB-65AB-6346-AAEA-116E2EFCF881}"/>
                </a:ext>
              </a:extLst>
            </p:cNvPr>
            <p:cNvSpPr/>
            <p:nvPr/>
          </p:nvSpPr>
          <p:spPr>
            <a:xfrm>
              <a:off x="6071092" y="3424426"/>
              <a:ext cx="20017" cy="21114"/>
            </a:xfrm>
            <a:custGeom>
              <a:avLst/>
              <a:gdLst>
                <a:gd name="connsiteX0" fmla="*/ 10009 w 20017"/>
                <a:gd name="connsiteY0" fmla="*/ 0 h 21114"/>
                <a:gd name="connsiteX1" fmla="*/ 0 w 20017"/>
                <a:gd name="connsiteY1" fmla="*/ 10586 h 21114"/>
                <a:gd name="connsiteX2" fmla="*/ 10009 w 20017"/>
                <a:gd name="connsiteY2" fmla="*/ 21115 h 21114"/>
                <a:gd name="connsiteX3" fmla="*/ 20018 w 20017"/>
                <a:gd name="connsiteY3" fmla="*/ 10586 h 21114"/>
                <a:gd name="connsiteX4" fmla="*/ 10009 w 20017"/>
                <a:gd name="connsiteY4" fmla="*/ 0 h 21114"/>
                <a:gd name="connsiteX5" fmla="*/ 14467 w 20017"/>
                <a:gd name="connsiteY5" fmla="*/ 10557 h 21114"/>
                <a:gd name="connsiteX6" fmla="*/ 10009 w 20017"/>
                <a:gd name="connsiteY6" fmla="*/ 16685 h 21114"/>
                <a:gd name="connsiteX7" fmla="*/ 5580 w 20017"/>
                <a:gd name="connsiteY7" fmla="*/ 10557 h 21114"/>
                <a:gd name="connsiteX8" fmla="*/ 10009 w 20017"/>
                <a:gd name="connsiteY8" fmla="*/ 4459 h 21114"/>
                <a:gd name="connsiteX9" fmla="*/ 14467 w 20017"/>
                <a:gd name="connsiteY9" fmla="*/ 10557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017" h="21114">
                  <a:moveTo>
                    <a:pt x="10009" y="0"/>
                  </a:moveTo>
                  <a:cubicBezTo>
                    <a:pt x="3825" y="0"/>
                    <a:pt x="0" y="4056"/>
                    <a:pt x="0" y="10586"/>
                  </a:cubicBezTo>
                  <a:cubicBezTo>
                    <a:pt x="0" y="17087"/>
                    <a:pt x="3825" y="21115"/>
                    <a:pt x="10009" y="21115"/>
                  </a:cubicBezTo>
                  <a:cubicBezTo>
                    <a:pt x="16164" y="21115"/>
                    <a:pt x="20018" y="17087"/>
                    <a:pt x="20018" y="10586"/>
                  </a:cubicBezTo>
                  <a:cubicBezTo>
                    <a:pt x="20018" y="4056"/>
                    <a:pt x="16164" y="0"/>
                    <a:pt x="10009" y="0"/>
                  </a:cubicBezTo>
                  <a:moveTo>
                    <a:pt x="14467" y="10557"/>
                  </a:moveTo>
                  <a:cubicBezTo>
                    <a:pt x="14467" y="14671"/>
                    <a:pt x="13000" y="16685"/>
                    <a:pt x="10009" y="16685"/>
                  </a:cubicBezTo>
                  <a:cubicBezTo>
                    <a:pt x="7047" y="16685"/>
                    <a:pt x="5580" y="14671"/>
                    <a:pt x="5580" y="10557"/>
                  </a:cubicBezTo>
                  <a:cubicBezTo>
                    <a:pt x="5580" y="6444"/>
                    <a:pt x="7018" y="4459"/>
                    <a:pt x="10009" y="4459"/>
                  </a:cubicBezTo>
                  <a:cubicBezTo>
                    <a:pt x="13000" y="4459"/>
                    <a:pt x="14467" y="6473"/>
                    <a:pt x="14467" y="10557"/>
                  </a:cubicBezTo>
                </a:path>
              </a:pathLst>
            </a:custGeom>
            <a:grpFill/>
            <a:ln w="2874" cap="flat">
              <a:noFill/>
              <a:prstDash val="solid"/>
              <a:miter/>
            </a:ln>
          </p:spPr>
          <p:txBody>
            <a:bodyPr rtlCol="0" anchor="ctr"/>
            <a:lstStyle/>
            <a:p>
              <a:endParaRPr lang="en-US"/>
            </a:p>
          </p:txBody>
        </p:sp>
        <p:sp>
          <p:nvSpPr>
            <p:cNvPr id="29" name="Graphic 7">
              <a:extLst>
                <a:ext uri="{FF2B5EF4-FFF2-40B4-BE49-F238E27FC236}">
                  <a16:creationId xmlns:a16="http://schemas.microsoft.com/office/drawing/2014/main" id="{41124E93-1764-1346-B03E-A8F0587A2816}"/>
                </a:ext>
              </a:extLst>
            </p:cNvPr>
            <p:cNvSpPr/>
            <p:nvPr/>
          </p:nvSpPr>
          <p:spPr>
            <a:xfrm>
              <a:off x="6106037" y="3416284"/>
              <a:ext cx="19212" cy="29255"/>
            </a:xfrm>
            <a:custGeom>
              <a:avLst/>
              <a:gdLst>
                <a:gd name="connsiteX0" fmla="*/ 10325 w 19212"/>
                <a:gd name="connsiteY0" fmla="*/ 8141 h 29255"/>
                <a:gd name="connsiteX1" fmla="*/ 5378 w 19212"/>
                <a:gd name="connsiteY1" fmla="*/ 9694 h 29255"/>
                <a:gd name="connsiteX2" fmla="*/ 5378 w 19212"/>
                <a:gd name="connsiteY2" fmla="*/ 288 h 29255"/>
                <a:gd name="connsiteX3" fmla="*/ 4746 w 19212"/>
                <a:gd name="connsiteY3" fmla="*/ 173 h 29255"/>
                <a:gd name="connsiteX4" fmla="*/ 2675 w 19212"/>
                <a:gd name="connsiteY4" fmla="*/ 0 h 29255"/>
                <a:gd name="connsiteX5" fmla="*/ 633 w 19212"/>
                <a:gd name="connsiteY5" fmla="*/ 173 h 29255"/>
                <a:gd name="connsiteX6" fmla="*/ 0 w 19212"/>
                <a:gd name="connsiteY6" fmla="*/ 288 h 29255"/>
                <a:gd name="connsiteX7" fmla="*/ 0 w 19212"/>
                <a:gd name="connsiteY7" fmla="*/ 28019 h 29255"/>
                <a:gd name="connsiteX8" fmla="*/ 518 w 19212"/>
                <a:gd name="connsiteY8" fmla="*/ 28192 h 29255"/>
                <a:gd name="connsiteX9" fmla="*/ 7277 w 19212"/>
                <a:gd name="connsiteY9" fmla="*/ 29256 h 29255"/>
                <a:gd name="connsiteX10" fmla="*/ 19213 w 19212"/>
                <a:gd name="connsiteY10" fmla="*/ 18238 h 29255"/>
                <a:gd name="connsiteX11" fmla="*/ 10325 w 19212"/>
                <a:gd name="connsiteY11" fmla="*/ 8141 h 29255"/>
                <a:gd name="connsiteX12" fmla="*/ 13662 w 19212"/>
                <a:gd name="connsiteY12" fmla="*/ 18382 h 29255"/>
                <a:gd name="connsiteX13" fmla="*/ 7737 w 19212"/>
                <a:gd name="connsiteY13" fmla="*/ 24653 h 29255"/>
                <a:gd name="connsiteX14" fmla="*/ 5378 w 19212"/>
                <a:gd name="connsiteY14" fmla="*/ 24423 h 29255"/>
                <a:gd name="connsiteX15" fmla="*/ 5378 w 19212"/>
                <a:gd name="connsiteY15" fmla="*/ 17174 h 29255"/>
                <a:gd name="connsiteX16" fmla="*/ 9606 w 19212"/>
                <a:gd name="connsiteY16" fmla="*/ 12744 h 29255"/>
                <a:gd name="connsiteX17" fmla="*/ 13662 w 19212"/>
                <a:gd name="connsiteY17" fmla="*/ 18382 h 29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212" h="29255">
                  <a:moveTo>
                    <a:pt x="10325" y="8141"/>
                  </a:moveTo>
                  <a:cubicBezTo>
                    <a:pt x="8427" y="8141"/>
                    <a:pt x="6673" y="8688"/>
                    <a:pt x="5378" y="9694"/>
                  </a:cubicBezTo>
                  <a:lnTo>
                    <a:pt x="5378" y="288"/>
                  </a:lnTo>
                  <a:lnTo>
                    <a:pt x="4746" y="173"/>
                  </a:lnTo>
                  <a:cubicBezTo>
                    <a:pt x="3969" y="29"/>
                    <a:pt x="3049" y="0"/>
                    <a:pt x="2675" y="0"/>
                  </a:cubicBezTo>
                  <a:cubicBezTo>
                    <a:pt x="2330" y="0"/>
                    <a:pt x="1409" y="29"/>
                    <a:pt x="633" y="173"/>
                  </a:cubicBezTo>
                  <a:lnTo>
                    <a:pt x="0" y="288"/>
                  </a:lnTo>
                  <a:lnTo>
                    <a:pt x="0" y="28019"/>
                  </a:lnTo>
                  <a:lnTo>
                    <a:pt x="518" y="28192"/>
                  </a:lnTo>
                  <a:cubicBezTo>
                    <a:pt x="2013" y="28681"/>
                    <a:pt x="4659" y="29256"/>
                    <a:pt x="7277" y="29256"/>
                  </a:cubicBezTo>
                  <a:cubicBezTo>
                    <a:pt x="14870" y="29256"/>
                    <a:pt x="19213" y="25229"/>
                    <a:pt x="19213" y="18238"/>
                  </a:cubicBezTo>
                  <a:cubicBezTo>
                    <a:pt x="19241" y="11823"/>
                    <a:pt x="15991" y="8141"/>
                    <a:pt x="10325" y="8141"/>
                  </a:cubicBezTo>
                  <a:moveTo>
                    <a:pt x="13662" y="18382"/>
                  </a:moveTo>
                  <a:cubicBezTo>
                    <a:pt x="13662" y="22438"/>
                    <a:pt x="11562" y="24653"/>
                    <a:pt x="7737" y="24653"/>
                  </a:cubicBezTo>
                  <a:cubicBezTo>
                    <a:pt x="6845" y="24653"/>
                    <a:pt x="6040" y="24567"/>
                    <a:pt x="5378" y="24423"/>
                  </a:cubicBezTo>
                  <a:lnTo>
                    <a:pt x="5378" y="17174"/>
                  </a:lnTo>
                  <a:cubicBezTo>
                    <a:pt x="5378" y="13060"/>
                    <a:pt x="8600" y="12744"/>
                    <a:pt x="9606" y="12744"/>
                  </a:cubicBezTo>
                  <a:cubicBezTo>
                    <a:pt x="11476" y="12744"/>
                    <a:pt x="13662" y="13405"/>
                    <a:pt x="13662" y="18382"/>
                  </a:cubicBezTo>
                </a:path>
              </a:pathLst>
            </a:custGeom>
            <a:grpFill/>
            <a:ln w="2874" cap="flat">
              <a:noFill/>
              <a:prstDash val="solid"/>
              <a:miter/>
            </a:ln>
          </p:spPr>
          <p:txBody>
            <a:bodyPr rtlCol="0" anchor="ctr"/>
            <a:lstStyle/>
            <a:p>
              <a:endParaRPr lang="en-US"/>
            </a:p>
          </p:txBody>
        </p:sp>
        <p:sp>
          <p:nvSpPr>
            <p:cNvPr id="30" name="Graphic 7">
              <a:extLst>
                <a:ext uri="{FF2B5EF4-FFF2-40B4-BE49-F238E27FC236}">
                  <a16:creationId xmlns:a16="http://schemas.microsoft.com/office/drawing/2014/main" id="{14DC2F97-F339-CF47-AB6A-60F3C9B921D3}"/>
                </a:ext>
              </a:extLst>
            </p:cNvPr>
            <p:cNvSpPr/>
            <p:nvPr/>
          </p:nvSpPr>
          <p:spPr>
            <a:xfrm>
              <a:off x="6128384" y="3424426"/>
              <a:ext cx="19212" cy="21085"/>
            </a:xfrm>
            <a:custGeom>
              <a:avLst/>
              <a:gdLst>
                <a:gd name="connsiteX0" fmla="*/ 10124 w 19212"/>
                <a:gd name="connsiteY0" fmla="*/ 0 h 21085"/>
                <a:gd name="connsiteX1" fmla="*/ 0 w 19212"/>
                <a:gd name="connsiteY1" fmla="*/ 10672 h 21085"/>
                <a:gd name="connsiteX2" fmla="*/ 11015 w 19212"/>
                <a:gd name="connsiteY2" fmla="*/ 21086 h 21085"/>
                <a:gd name="connsiteX3" fmla="*/ 17487 w 19212"/>
                <a:gd name="connsiteY3" fmla="*/ 19993 h 21085"/>
                <a:gd name="connsiteX4" fmla="*/ 17976 w 19212"/>
                <a:gd name="connsiteY4" fmla="*/ 19792 h 21085"/>
                <a:gd name="connsiteX5" fmla="*/ 17947 w 19212"/>
                <a:gd name="connsiteY5" fmla="*/ 19274 h 21085"/>
                <a:gd name="connsiteX6" fmla="*/ 17113 w 19212"/>
                <a:gd name="connsiteY6" fmla="*/ 16052 h 21085"/>
                <a:gd name="connsiteX7" fmla="*/ 16796 w 19212"/>
                <a:gd name="connsiteY7" fmla="*/ 15505 h 21085"/>
                <a:gd name="connsiteX8" fmla="*/ 16193 w 19212"/>
                <a:gd name="connsiteY8" fmla="*/ 15735 h 21085"/>
                <a:gd name="connsiteX9" fmla="*/ 11246 w 19212"/>
                <a:gd name="connsiteY9" fmla="*/ 16598 h 21085"/>
                <a:gd name="connsiteX10" fmla="*/ 5637 w 19212"/>
                <a:gd name="connsiteY10" fmla="*/ 12197 h 21085"/>
                <a:gd name="connsiteX11" fmla="*/ 19040 w 19212"/>
                <a:gd name="connsiteY11" fmla="*/ 12197 h 21085"/>
                <a:gd name="connsiteX12" fmla="*/ 19126 w 19212"/>
                <a:gd name="connsiteY12" fmla="*/ 11075 h 21085"/>
                <a:gd name="connsiteX13" fmla="*/ 19212 w 19212"/>
                <a:gd name="connsiteY13" fmla="*/ 9378 h 21085"/>
                <a:gd name="connsiteX14" fmla="*/ 10124 w 19212"/>
                <a:gd name="connsiteY14" fmla="*/ 0 h 21085"/>
                <a:gd name="connsiteX15" fmla="*/ 10009 w 19212"/>
                <a:gd name="connsiteY15" fmla="*/ 4401 h 21085"/>
                <a:gd name="connsiteX16" fmla="*/ 13834 w 19212"/>
                <a:gd name="connsiteY16" fmla="*/ 7997 h 21085"/>
                <a:gd name="connsiteX17" fmla="*/ 5752 w 19212"/>
                <a:gd name="connsiteY17" fmla="*/ 7997 h 21085"/>
                <a:gd name="connsiteX18" fmla="*/ 10009 w 19212"/>
                <a:gd name="connsiteY18" fmla="*/ 4401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212" h="21085">
                  <a:moveTo>
                    <a:pt x="10124" y="0"/>
                  </a:moveTo>
                  <a:cubicBezTo>
                    <a:pt x="3883" y="0"/>
                    <a:pt x="0" y="4085"/>
                    <a:pt x="0" y="10672"/>
                  </a:cubicBezTo>
                  <a:cubicBezTo>
                    <a:pt x="0" y="17404"/>
                    <a:pt x="3911" y="21086"/>
                    <a:pt x="11015" y="21086"/>
                  </a:cubicBezTo>
                  <a:cubicBezTo>
                    <a:pt x="13604" y="21086"/>
                    <a:pt x="15703" y="20741"/>
                    <a:pt x="17487" y="19993"/>
                  </a:cubicBezTo>
                  <a:lnTo>
                    <a:pt x="17976" y="19792"/>
                  </a:lnTo>
                  <a:lnTo>
                    <a:pt x="17947" y="19274"/>
                  </a:lnTo>
                  <a:cubicBezTo>
                    <a:pt x="17889" y="18094"/>
                    <a:pt x="17573" y="16857"/>
                    <a:pt x="17113" y="16052"/>
                  </a:cubicBezTo>
                  <a:lnTo>
                    <a:pt x="16796" y="15505"/>
                  </a:lnTo>
                  <a:lnTo>
                    <a:pt x="16193" y="15735"/>
                  </a:lnTo>
                  <a:cubicBezTo>
                    <a:pt x="14668" y="16311"/>
                    <a:pt x="13000" y="16598"/>
                    <a:pt x="11246" y="16598"/>
                  </a:cubicBezTo>
                  <a:cubicBezTo>
                    <a:pt x="7708" y="16598"/>
                    <a:pt x="5982" y="15246"/>
                    <a:pt x="5637" y="12197"/>
                  </a:cubicBezTo>
                  <a:lnTo>
                    <a:pt x="19040" y="12197"/>
                  </a:lnTo>
                  <a:lnTo>
                    <a:pt x="19126" y="11075"/>
                  </a:lnTo>
                  <a:cubicBezTo>
                    <a:pt x="19155" y="10586"/>
                    <a:pt x="19212" y="9953"/>
                    <a:pt x="19212" y="9378"/>
                  </a:cubicBezTo>
                  <a:cubicBezTo>
                    <a:pt x="19212" y="3682"/>
                    <a:pt x="15646" y="0"/>
                    <a:pt x="10124" y="0"/>
                  </a:cubicBezTo>
                  <a:moveTo>
                    <a:pt x="10009" y="4401"/>
                  </a:moveTo>
                  <a:cubicBezTo>
                    <a:pt x="12971" y="4401"/>
                    <a:pt x="13690" y="6703"/>
                    <a:pt x="13834" y="7997"/>
                  </a:cubicBezTo>
                  <a:lnTo>
                    <a:pt x="5752" y="7997"/>
                  </a:lnTo>
                  <a:cubicBezTo>
                    <a:pt x="6270" y="5581"/>
                    <a:pt x="7651" y="4401"/>
                    <a:pt x="10009" y="4401"/>
                  </a:cubicBezTo>
                </a:path>
              </a:pathLst>
            </a:custGeom>
            <a:grpFill/>
            <a:ln w="2874" cap="flat">
              <a:noFill/>
              <a:prstDash val="solid"/>
              <a:miter/>
            </a:ln>
          </p:spPr>
          <p:txBody>
            <a:bodyPr rtlCol="0" anchor="ctr"/>
            <a:lstStyle/>
            <a:p>
              <a:endParaRPr lang="en-US"/>
            </a:p>
          </p:txBody>
        </p:sp>
        <p:sp>
          <p:nvSpPr>
            <p:cNvPr id="31" name="Graphic 7">
              <a:extLst>
                <a:ext uri="{FF2B5EF4-FFF2-40B4-BE49-F238E27FC236}">
                  <a16:creationId xmlns:a16="http://schemas.microsoft.com/office/drawing/2014/main" id="{BE0681D0-DFF0-FE4A-9B88-A3E87E42A5B5}"/>
                </a:ext>
              </a:extLst>
            </p:cNvPr>
            <p:cNvSpPr/>
            <p:nvPr/>
          </p:nvSpPr>
          <p:spPr>
            <a:xfrm>
              <a:off x="6151307" y="3424684"/>
              <a:ext cx="12051" cy="20539"/>
            </a:xfrm>
            <a:custGeom>
              <a:avLst/>
              <a:gdLst>
                <a:gd name="connsiteX0" fmla="*/ 11735 w 12051"/>
                <a:gd name="connsiteY0" fmla="*/ 201 h 20539"/>
                <a:gd name="connsiteX1" fmla="*/ 11217 w 12051"/>
                <a:gd name="connsiteY1" fmla="*/ 144 h 20539"/>
                <a:gd name="connsiteX2" fmla="*/ 9923 w 12051"/>
                <a:gd name="connsiteY2" fmla="*/ 58 h 20539"/>
                <a:gd name="connsiteX3" fmla="*/ 4947 w 12051"/>
                <a:gd name="connsiteY3" fmla="*/ 1985 h 20539"/>
                <a:gd name="connsiteX4" fmla="*/ 4746 w 12051"/>
                <a:gd name="connsiteY4" fmla="*/ 777 h 20539"/>
                <a:gd name="connsiteX5" fmla="*/ 4659 w 12051"/>
                <a:gd name="connsiteY5" fmla="*/ 288 h 20539"/>
                <a:gd name="connsiteX6" fmla="*/ 4171 w 12051"/>
                <a:gd name="connsiteY6" fmla="*/ 173 h 20539"/>
                <a:gd name="connsiteX7" fmla="*/ 2387 w 12051"/>
                <a:gd name="connsiteY7" fmla="*/ 0 h 20539"/>
                <a:gd name="connsiteX8" fmla="*/ 633 w 12051"/>
                <a:gd name="connsiteY8" fmla="*/ 173 h 20539"/>
                <a:gd name="connsiteX9" fmla="*/ 0 w 12051"/>
                <a:gd name="connsiteY9" fmla="*/ 288 h 20539"/>
                <a:gd name="connsiteX10" fmla="*/ 0 w 12051"/>
                <a:gd name="connsiteY10" fmla="*/ 20281 h 20539"/>
                <a:gd name="connsiteX11" fmla="*/ 633 w 12051"/>
                <a:gd name="connsiteY11" fmla="*/ 20396 h 20539"/>
                <a:gd name="connsiteX12" fmla="*/ 2704 w 12051"/>
                <a:gd name="connsiteY12" fmla="*/ 20540 h 20539"/>
                <a:gd name="connsiteX13" fmla="*/ 4746 w 12051"/>
                <a:gd name="connsiteY13" fmla="*/ 20367 h 20539"/>
                <a:gd name="connsiteX14" fmla="*/ 5378 w 12051"/>
                <a:gd name="connsiteY14" fmla="*/ 20252 h 20539"/>
                <a:gd name="connsiteX15" fmla="*/ 5378 w 12051"/>
                <a:gd name="connsiteY15" fmla="*/ 10327 h 20539"/>
                <a:gd name="connsiteX16" fmla="*/ 9951 w 12051"/>
                <a:gd name="connsiteY16" fmla="*/ 4861 h 20539"/>
                <a:gd name="connsiteX17" fmla="*/ 10354 w 12051"/>
                <a:gd name="connsiteY17" fmla="*/ 4861 h 20539"/>
                <a:gd name="connsiteX18" fmla="*/ 10929 w 12051"/>
                <a:gd name="connsiteY18" fmla="*/ 4919 h 20539"/>
                <a:gd name="connsiteX19" fmla="*/ 11706 w 12051"/>
                <a:gd name="connsiteY19" fmla="*/ 5121 h 20539"/>
                <a:gd name="connsiteX20" fmla="*/ 11850 w 12051"/>
                <a:gd name="connsiteY20" fmla="*/ 4344 h 20539"/>
                <a:gd name="connsiteX21" fmla="*/ 12051 w 12051"/>
                <a:gd name="connsiteY21" fmla="*/ 2359 h 20539"/>
                <a:gd name="connsiteX22" fmla="*/ 11878 w 12051"/>
                <a:gd name="connsiteY22" fmla="*/ 719 h 20539"/>
                <a:gd name="connsiteX23" fmla="*/ 11735 w 12051"/>
                <a:gd name="connsiteY23" fmla="*/ 201 h 2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51" h="20539">
                  <a:moveTo>
                    <a:pt x="11735" y="201"/>
                  </a:moveTo>
                  <a:lnTo>
                    <a:pt x="11217" y="144"/>
                  </a:lnTo>
                  <a:cubicBezTo>
                    <a:pt x="10901" y="115"/>
                    <a:pt x="10383" y="58"/>
                    <a:pt x="9923" y="58"/>
                  </a:cubicBezTo>
                  <a:cubicBezTo>
                    <a:pt x="7967" y="58"/>
                    <a:pt x="6299" y="690"/>
                    <a:pt x="4947" y="1985"/>
                  </a:cubicBezTo>
                  <a:cubicBezTo>
                    <a:pt x="4890" y="1496"/>
                    <a:pt x="4803" y="1064"/>
                    <a:pt x="4746" y="777"/>
                  </a:cubicBezTo>
                  <a:lnTo>
                    <a:pt x="4659" y="288"/>
                  </a:lnTo>
                  <a:lnTo>
                    <a:pt x="4171" y="173"/>
                  </a:lnTo>
                  <a:cubicBezTo>
                    <a:pt x="3710" y="58"/>
                    <a:pt x="3106" y="0"/>
                    <a:pt x="2387" y="0"/>
                  </a:cubicBezTo>
                  <a:cubicBezTo>
                    <a:pt x="1726" y="0"/>
                    <a:pt x="1208" y="58"/>
                    <a:pt x="633" y="173"/>
                  </a:cubicBezTo>
                  <a:lnTo>
                    <a:pt x="0" y="288"/>
                  </a:lnTo>
                  <a:lnTo>
                    <a:pt x="0" y="20281"/>
                  </a:lnTo>
                  <a:lnTo>
                    <a:pt x="633" y="20396"/>
                  </a:lnTo>
                  <a:cubicBezTo>
                    <a:pt x="1409" y="20540"/>
                    <a:pt x="2272" y="20540"/>
                    <a:pt x="2704" y="20540"/>
                  </a:cubicBezTo>
                  <a:cubicBezTo>
                    <a:pt x="3164" y="20540"/>
                    <a:pt x="4027" y="20511"/>
                    <a:pt x="4746" y="20367"/>
                  </a:cubicBezTo>
                  <a:lnTo>
                    <a:pt x="5378" y="20252"/>
                  </a:lnTo>
                  <a:lnTo>
                    <a:pt x="5378" y="10327"/>
                  </a:lnTo>
                  <a:cubicBezTo>
                    <a:pt x="5378" y="6588"/>
                    <a:pt x="6845" y="4861"/>
                    <a:pt x="9951" y="4861"/>
                  </a:cubicBezTo>
                  <a:lnTo>
                    <a:pt x="10354" y="4861"/>
                  </a:lnTo>
                  <a:cubicBezTo>
                    <a:pt x="10440" y="4861"/>
                    <a:pt x="10699" y="4861"/>
                    <a:pt x="10929" y="4919"/>
                  </a:cubicBezTo>
                  <a:lnTo>
                    <a:pt x="11706" y="5121"/>
                  </a:lnTo>
                  <a:lnTo>
                    <a:pt x="11850" y="4344"/>
                  </a:lnTo>
                  <a:cubicBezTo>
                    <a:pt x="11994" y="3682"/>
                    <a:pt x="12051" y="2963"/>
                    <a:pt x="12051" y="2359"/>
                  </a:cubicBezTo>
                  <a:cubicBezTo>
                    <a:pt x="12051" y="1697"/>
                    <a:pt x="11994" y="1180"/>
                    <a:pt x="11878" y="719"/>
                  </a:cubicBezTo>
                  <a:lnTo>
                    <a:pt x="11735" y="201"/>
                  </a:lnTo>
                  <a:close/>
                </a:path>
              </a:pathLst>
            </a:custGeom>
            <a:grpFill/>
            <a:ln w="2874" cap="flat">
              <a:noFill/>
              <a:prstDash val="solid"/>
              <a:miter/>
            </a:ln>
          </p:spPr>
          <p:txBody>
            <a:bodyPr rtlCol="0" anchor="ctr"/>
            <a:lstStyle/>
            <a:p>
              <a:endParaRPr lang="en-US"/>
            </a:p>
          </p:txBody>
        </p:sp>
        <p:sp>
          <p:nvSpPr>
            <p:cNvPr id="32" name="Graphic 7">
              <a:extLst>
                <a:ext uri="{FF2B5EF4-FFF2-40B4-BE49-F238E27FC236}">
                  <a16:creationId xmlns:a16="http://schemas.microsoft.com/office/drawing/2014/main" id="{E533660D-EDCC-4B4A-B254-92EA87AFCB35}"/>
                </a:ext>
              </a:extLst>
            </p:cNvPr>
            <p:cNvSpPr/>
            <p:nvPr/>
          </p:nvSpPr>
          <p:spPr>
            <a:xfrm>
              <a:off x="6175610" y="3424454"/>
              <a:ext cx="16738" cy="21114"/>
            </a:xfrm>
            <a:custGeom>
              <a:avLst/>
              <a:gdLst>
                <a:gd name="connsiteX0" fmla="*/ 15819 w 16738"/>
                <a:gd name="connsiteY0" fmla="*/ 16225 h 21114"/>
                <a:gd name="connsiteX1" fmla="*/ 15502 w 16738"/>
                <a:gd name="connsiteY1" fmla="*/ 15707 h 21114"/>
                <a:gd name="connsiteX2" fmla="*/ 14927 w 16738"/>
                <a:gd name="connsiteY2" fmla="*/ 15908 h 21114"/>
                <a:gd name="connsiteX3" fmla="*/ 11044 w 16738"/>
                <a:gd name="connsiteY3" fmla="*/ 16512 h 21114"/>
                <a:gd name="connsiteX4" fmla="*/ 5579 w 16738"/>
                <a:gd name="connsiteY4" fmla="*/ 10528 h 21114"/>
                <a:gd name="connsiteX5" fmla="*/ 10728 w 16738"/>
                <a:gd name="connsiteY5" fmla="*/ 4516 h 21114"/>
                <a:gd name="connsiteX6" fmla="*/ 14812 w 16738"/>
                <a:gd name="connsiteY6" fmla="*/ 5091 h 21114"/>
                <a:gd name="connsiteX7" fmla="*/ 15416 w 16738"/>
                <a:gd name="connsiteY7" fmla="*/ 5293 h 21114"/>
                <a:gd name="connsiteX8" fmla="*/ 15703 w 16738"/>
                <a:gd name="connsiteY8" fmla="*/ 4718 h 21114"/>
                <a:gd name="connsiteX9" fmla="*/ 16451 w 16738"/>
                <a:gd name="connsiteY9" fmla="*/ 1496 h 21114"/>
                <a:gd name="connsiteX10" fmla="*/ 16451 w 16738"/>
                <a:gd name="connsiteY10" fmla="*/ 978 h 21114"/>
                <a:gd name="connsiteX11" fmla="*/ 15962 w 16738"/>
                <a:gd name="connsiteY11" fmla="*/ 805 h 21114"/>
                <a:gd name="connsiteX12" fmla="*/ 10469 w 16738"/>
                <a:gd name="connsiteY12" fmla="*/ 0 h 21114"/>
                <a:gd name="connsiteX13" fmla="*/ 0 w 16738"/>
                <a:gd name="connsiteY13" fmla="*/ 10586 h 21114"/>
                <a:gd name="connsiteX14" fmla="*/ 10728 w 16738"/>
                <a:gd name="connsiteY14" fmla="*/ 21115 h 21114"/>
                <a:gd name="connsiteX15" fmla="*/ 16221 w 16738"/>
                <a:gd name="connsiteY15" fmla="*/ 20223 h 21114"/>
                <a:gd name="connsiteX16" fmla="*/ 16739 w 16738"/>
                <a:gd name="connsiteY16" fmla="*/ 20022 h 21114"/>
                <a:gd name="connsiteX17" fmla="*/ 16710 w 16738"/>
                <a:gd name="connsiteY17" fmla="*/ 19475 h 21114"/>
                <a:gd name="connsiteX18" fmla="*/ 15819 w 16738"/>
                <a:gd name="connsiteY18" fmla="*/ 16225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738" h="21114">
                  <a:moveTo>
                    <a:pt x="15819" y="16225"/>
                  </a:moveTo>
                  <a:lnTo>
                    <a:pt x="15502" y="15707"/>
                  </a:lnTo>
                  <a:lnTo>
                    <a:pt x="14927" y="15908"/>
                  </a:lnTo>
                  <a:cubicBezTo>
                    <a:pt x="13690" y="16339"/>
                    <a:pt x="12540" y="16512"/>
                    <a:pt x="11044" y="16512"/>
                  </a:cubicBezTo>
                  <a:cubicBezTo>
                    <a:pt x="7363" y="16512"/>
                    <a:pt x="5579" y="14556"/>
                    <a:pt x="5579" y="10528"/>
                  </a:cubicBezTo>
                  <a:cubicBezTo>
                    <a:pt x="5579" y="7767"/>
                    <a:pt x="6471" y="4516"/>
                    <a:pt x="10728" y="4516"/>
                  </a:cubicBezTo>
                  <a:cubicBezTo>
                    <a:pt x="12223" y="4516"/>
                    <a:pt x="13575" y="4718"/>
                    <a:pt x="14812" y="5091"/>
                  </a:cubicBezTo>
                  <a:lnTo>
                    <a:pt x="15416" y="5293"/>
                  </a:lnTo>
                  <a:lnTo>
                    <a:pt x="15703" y="4718"/>
                  </a:lnTo>
                  <a:cubicBezTo>
                    <a:pt x="16221" y="3711"/>
                    <a:pt x="16451" y="2359"/>
                    <a:pt x="16451" y="1496"/>
                  </a:cubicBezTo>
                  <a:lnTo>
                    <a:pt x="16451" y="978"/>
                  </a:lnTo>
                  <a:lnTo>
                    <a:pt x="15962" y="805"/>
                  </a:lnTo>
                  <a:cubicBezTo>
                    <a:pt x="14409" y="230"/>
                    <a:pt x="12770" y="0"/>
                    <a:pt x="10469" y="0"/>
                  </a:cubicBezTo>
                  <a:cubicBezTo>
                    <a:pt x="4113" y="0"/>
                    <a:pt x="0" y="4142"/>
                    <a:pt x="0" y="10586"/>
                  </a:cubicBezTo>
                  <a:cubicBezTo>
                    <a:pt x="0" y="17289"/>
                    <a:pt x="3911" y="21115"/>
                    <a:pt x="10728" y="21115"/>
                  </a:cubicBezTo>
                  <a:cubicBezTo>
                    <a:pt x="12741" y="21115"/>
                    <a:pt x="14582" y="20827"/>
                    <a:pt x="16221" y="20223"/>
                  </a:cubicBezTo>
                  <a:lnTo>
                    <a:pt x="16739" y="20022"/>
                  </a:lnTo>
                  <a:lnTo>
                    <a:pt x="16710" y="19475"/>
                  </a:lnTo>
                  <a:cubicBezTo>
                    <a:pt x="16681" y="18324"/>
                    <a:pt x="16336" y="17087"/>
                    <a:pt x="15819" y="16225"/>
                  </a:cubicBezTo>
                </a:path>
              </a:pathLst>
            </a:custGeom>
            <a:grpFill/>
            <a:ln w="2874" cap="flat">
              <a:noFill/>
              <a:prstDash val="solid"/>
              <a:miter/>
            </a:ln>
          </p:spPr>
          <p:txBody>
            <a:bodyPr rtlCol="0" anchor="ctr"/>
            <a:lstStyle/>
            <a:p>
              <a:endParaRPr lang="en-US"/>
            </a:p>
          </p:txBody>
        </p:sp>
        <p:sp>
          <p:nvSpPr>
            <p:cNvPr id="33" name="Graphic 7">
              <a:extLst>
                <a:ext uri="{FF2B5EF4-FFF2-40B4-BE49-F238E27FC236}">
                  <a16:creationId xmlns:a16="http://schemas.microsoft.com/office/drawing/2014/main" id="{226962F2-34FC-A345-AA87-DCE7E7DBE017}"/>
                </a:ext>
              </a:extLst>
            </p:cNvPr>
            <p:cNvSpPr/>
            <p:nvPr/>
          </p:nvSpPr>
          <p:spPr>
            <a:xfrm>
              <a:off x="6194592" y="3424426"/>
              <a:ext cx="16997" cy="21085"/>
            </a:xfrm>
            <a:custGeom>
              <a:avLst/>
              <a:gdLst>
                <a:gd name="connsiteX0" fmla="*/ 8312 w 16997"/>
                <a:gd name="connsiteY0" fmla="*/ 0 h 21085"/>
                <a:gd name="connsiteX1" fmla="*/ 2128 w 16997"/>
                <a:gd name="connsiteY1" fmla="*/ 863 h 21085"/>
                <a:gd name="connsiteX2" fmla="*/ 1582 w 16997"/>
                <a:gd name="connsiteY2" fmla="*/ 1036 h 21085"/>
                <a:gd name="connsiteX3" fmla="*/ 1582 w 16997"/>
                <a:gd name="connsiteY3" fmla="*/ 1582 h 21085"/>
                <a:gd name="connsiteX4" fmla="*/ 2445 w 16997"/>
                <a:gd name="connsiteY4" fmla="*/ 4861 h 21085"/>
                <a:gd name="connsiteX5" fmla="*/ 2761 w 16997"/>
                <a:gd name="connsiteY5" fmla="*/ 5351 h 21085"/>
                <a:gd name="connsiteX6" fmla="*/ 3308 w 16997"/>
                <a:gd name="connsiteY6" fmla="*/ 5178 h 21085"/>
                <a:gd name="connsiteX7" fmla="*/ 7938 w 16997"/>
                <a:gd name="connsiteY7" fmla="*/ 4487 h 21085"/>
                <a:gd name="connsiteX8" fmla="*/ 11706 w 16997"/>
                <a:gd name="connsiteY8" fmla="*/ 7393 h 21085"/>
                <a:gd name="connsiteX9" fmla="*/ 9117 w 16997"/>
                <a:gd name="connsiteY9" fmla="*/ 7307 h 21085"/>
                <a:gd name="connsiteX10" fmla="*/ 0 w 16997"/>
                <a:gd name="connsiteY10" fmla="*/ 14355 h 21085"/>
                <a:gd name="connsiteX11" fmla="*/ 9002 w 16997"/>
                <a:gd name="connsiteY11" fmla="*/ 21086 h 21085"/>
                <a:gd name="connsiteX12" fmla="*/ 16394 w 16997"/>
                <a:gd name="connsiteY12" fmla="*/ 20166 h 21085"/>
                <a:gd name="connsiteX13" fmla="*/ 16998 w 16997"/>
                <a:gd name="connsiteY13" fmla="*/ 20022 h 21085"/>
                <a:gd name="connsiteX14" fmla="*/ 16998 w 16997"/>
                <a:gd name="connsiteY14" fmla="*/ 7681 h 21085"/>
                <a:gd name="connsiteX15" fmla="*/ 8312 w 16997"/>
                <a:gd name="connsiteY15" fmla="*/ 0 h 21085"/>
                <a:gd name="connsiteX16" fmla="*/ 11677 w 16997"/>
                <a:gd name="connsiteY16" fmla="*/ 11794 h 21085"/>
                <a:gd name="connsiteX17" fmla="*/ 11677 w 16997"/>
                <a:gd name="connsiteY17" fmla="*/ 16455 h 21085"/>
                <a:gd name="connsiteX18" fmla="*/ 8916 w 16997"/>
                <a:gd name="connsiteY18" fmla="*/ 16685 h 21085"/>
                <a:gd name="connsiteX19" fmla="*/ 5321 w 16997"/>
                <a:gd name="connsiteY19" fmla="*/ 14297 h 21085"/>
                <a:gd name="connsiteX20" fmla="*/ 9462 w 16997"/>
                <a:gd name="connsiteY20" fmla="*/ 11650 h 21085"/>
                <a:gd name="connsiteX21" fmla="*/ 11677 w 16997"/>
                <a:gd name="connsiteY21" fmla="*/ 11794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997" h="21085">
                  <a:moveTo>
                    <a:pt x="8312" y="0"/>
                  </a:moveTo>
                  <a:cubicBezTo>
                    <a:pt x="6184" y="0"/>
                    <a:pt x="3854" y="316"/>
                    <a:pt x="2128" y="863"/>
                  </a:cubicBezTo>
                  <a:lnTo>
                    <a:pt x="1582" y="1036"/>
                  </a:lnTo>
                  <a:lnTo>
                    <a:pt x="1582" y="1582"/>
                  </a:lnTo>
                  <a:cubicBezTo>
                    <a:pt x="1582" y="2877"/>
                    <a:pt x="1870" y="3941"/>
                    <a:pt x="2445" y="4861"/>
                  </a:cubicBezTo>
                  <a:lnTo>
                    <a:pt x="2761" y="5351"/>
                  </a:lnTo>
                  <a:lnTo>
                    <a:pt x="3308" y="5178"/>
                  </a:lnTo>
                  <a:cubicBezTo>
                    <a:pt x="4976" y="4689"/>
                    <a:pt x="6385" y="4487"/>
                    <a:pt x="7938" y="4487"/>
                  </a:cubicBezTo>
                  <a:cubicBezTo>
                    <a:pt x="10987" y="4487"/>
                    <a:pt x="11648" y="5609"/>
                    <a:pt x="11706" y="7393"/>
                  </a:cubicBezTo>
                  <a:cubicBezTo>
                    <a:pt x="10987" y="7335"/>
                    <a:pt x="10153" y="7307"/>
                    <a:pt x="9117" y="7307"/>
                  </a:cubicBezTo>
                  <a:cubicBezTo>
                    <a:pt x="3595" y="7307"/>
                    <a:pt x="0" y="10068"/>
                    <a:pt x="0" y="14355"/>
                  </a:cubicBezTo>
                  <a:cubicBezTo>
                    <a:pt x="0" y="19935"/>
                    <a:pt x="4889" y="21086"/>
                    <a:pt x="9002" y="21086"/>
                  </a:cubicBezTo>
                  <a:cubicBezTo>
                    <a:pt x="11102" y="21086"/>
                    <a:pt x="13604" y="20770"/>
                    <a:pt x="16394" y="20166"/>
                  </a:cubicBezTo>
                  <a:lnTo>
                    <a:pt x="16998" y="20022"/>
                  </a:lnTo>
                  <a:lnTo>
                    <a:pt x="16998" y="7681"/>
                  </a:lnTo>
                  <a:cubicBezTo>
                    <a:pt x="16969" y="2589"/>
                    <a:pt x="14035" y="0"/>
                    <a:pt x="8312" y="0"/>
                  </a:cubicBezTo>
                  <a:moveTo>
                    <a:pt x="11677" y="11794"/>
                  </a:moveTo>
                  <a:lnTo>
                    <a:pt x="11677" y="16455"/>
                  </a:lnTo>
                  <a:cubicBezTo>
                    <a:pt x="10900" y="16598"/>
                    <a:pt x="9922" y="16685"/>
                    <a:pt x="8916" y="16685"/>
                  </a:cubicBezTo>
                  <a:cubicBezTo>
                    <a:pt x="6299" y="16685"/>
                    <a:pt x="5321" y="16052"/>
                    <a:pt x="5321" y="14297"/>
                  </a:cubicBezTo>
                  <a:cubicBezTo>
                    <a:pt x="5321" y="13175"/>
                    <a:pt x="5752" y="11650"/>
                    <a:pt x="9462" y="11650"/>
                  </a:cubicBezTo>
                  <a:cubicBezTo>
                    <a:pt x="10066" y="11650"/>
                    <a:pt x="10987" y="11708"/>
                    <a:pt x="11677" y="11794"/>
                  </a:cubicBezTo>
                </a:path>
              </a:pathLst>
            </a:custGeom>
            <a:grpFill/>
            <a:ln w="2874" cap="flat">
              <a:noFill/>
              <a:prstDash val="solid"/>
              <a:miter/>
            </a:ln>
          </p:spPr>
          <p:txBody>
            <a:bodyPr rtlCol="0" anchor="ctr"/>
            <a:lstStyle/>
            <a:p>
              <a:endParaRPr lang="en-US"/>
            </a:p>
          </p:txBody>
        </p:sp>
        <p:sp>
          <p:nvSpPr>
            <p:cNvPr id="34" name="Graphic 7">
              <a:extLst>
                <a:ext uri="{FF2B5EF4-FFF2-40B4-BE49-F238E27FC236}">
                  <a16:creationId xmlns:a16="http://schemas.microsoft.com/office/drawing/2014/main" id="{3D0A9037-D85A-E84D-9EAA-0CC470B8A314}"/>
                </a:ext>
              </a:extLst>
            </p:cNvPr>
            <p:cNvSpPr/>
            <p:nvPr/>
          </p:nvSpPr>
          <p:spPr>
            <a:xfrm>
              <a:off x="6166579" y="3424224"/>
              <a:ext cx="5320" cy="21172"/>
            </a:xfrm>
            <a:custGeom>
              <a:avLst/>
              <a:gdLst>
                <a:gd name="connsiteX0" fmla="*/ 4688 w 5320"/>
                <a:gd name="connsiteY0" fmla="*/ 144 h 21172"/>
                <a:gd name="connsiteX1" fmla="*/ 2675 w 5320"/>
                <a:gd name="connsiteY1" fmla="*/ 0 h 21172"/>
                <a:gd name="connsiteX2" fmla="*/ 633 w 5320"/>
                <a:gd name="connsiteY2" fmla="*/ 144 h 21172"/>
                <a:gd name="connsiteX3" fmla="*/ 0 w 5320"/>
                <a:gd name="connsiteY3" fmla="*/ 259 h 21172"/>
                <a:gd name="connsiteX4" fmla="*/ 0 w 5320"/>
                <a:gd name="connsiteY4" fmla="*/ 20885 h 21172"/>
                <a:gd name="connsiteX5" fmla="*/ 633 w 5320"/>
                <a:gd name="connsiteY5" fmla="*/ 21000 h 21172"/>
                <a:gd name="connsiteX6" fmla="*/ 2646 w 5320"/>
                <a:gd name="connsiteY6" fmla="*/ 21172 h 21172"/>
                <a:gd name="connsiteX7" fmla="*/ 4688 w 5320"/>
                <a:gd name="connsiteY7" fmla="*/ 21000 h 21172"/>
                <a:gd name="connsiteX8" fmla="*/ 5321 w 5320"/>
                <a:gd name="connsiteY8" fmla="*/ 20885 h 21172"/>
                <a:gd name="connsiteX9" fmla="*/ 5321 w 5320"/>
                <a:gd name="connsiteY9" fmla="*/ 259 h 21172"/>
                <a:gd name="connsiteX10" fmla="*/ 4688 w 5320"/>
                <a:gd name="connsiteY10" fmla="*/ 144 h 21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20" h="21172">
                  <a:moveTo>
                    <a:pt x="4688" y="144"/>
                  </a:moveTo>
                  <a:cubicBezTo>
                    <a:pt x="4055" y="29"/>
                    <a:pt x="3250" y="0"/>
                    <a:pt x="2675" y="0"/>
                  </a:cubicBezTo>
                  <a:cubicBezTo>
                    <a:pt x="2215" y="0"/>
                    <a:pt x="1352" y="29"/>
                    <a:pt x="633" y="144"/>
                  </a:cubicBezTo>
                  <a:lnTo>
                    <a:pt x="0" y="259"/>
                  </a:lnTo>
                  <a:lnTo>
                    <a:pt x="0" y="20885"/>
                  </a:lnTo>
                  <a:lnTo>
                    <a:pt x="633" y="21000"/>
                  </a:lnTo>
                  <a:cubicBezTo>
                    <a:pt x="1265" y="21115"/>
                    <a:pt x="2071" y="21172"/>
                    <a:pt x="2646" y="21172"/>
                  </a:cubicBezTo>
                  <a:cubicBezTo>
                    <a:pt x="3106" y="21172"/>
                    <a:pt x="3969" y="21144"/>
                    <a:pt x="4688" y="21000"/>
                  </a:cubicBezTo>
                  <a:lnTo>
                    <a:pt x="5321" y="20885"/>
                  </a:lnTo>
                  <a:lnTo>
                    <a:pt x="5321" y="259"/>
                  </a:lnTo>
                  <a:lnTo>
                    <a:pt x="4688" y="144"/>
                  </a:lnTo>
                  <a:close/>
                </a:path>
              </a:pathLst>
            </a:custGeom>
            <a:grpFill/>
            <a:ln w="2874" cap="flat">
              <a:noFill/>
              <a:prstDash val="solid"/>
              <a:miter/>
            </a:ln>
          </p:spPr>
          <p:txBody>
            <a:bodyPr rtlCol="0" anchor="ctr"/>
            <a:lstStyle/>
            <a:p>
              <a:endParaRPr lang="en-US"/>
            </a:p>
          </p:txBody>
        </p:sp>
        <p:sp>
          <p:nvSpPr>
            <p:cNvPr id="35" name="Graphic 7">
              <a:extLst>
                <a:ext uri="{FF2B5EF4-FFF2-40B4-BE49-F238E27FC236}">
                  <a16:creationId xmlns:a16="http://schemas.microsoft.com/office/drawing/2014/main" id="{EBE5A3E2-B584-F446-8B5E-8CD4855BBA70}"/>
                </a:ext>
              </a:extLst>
            </p:cNvPr>
            <p:cNvSpPr/>
            <p:nvPr/>
          </p:nvSpPr>
          <p:spPr>
            <a:xfrm>
              <a:off x="6166234"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36" name="Graphic 7">
              <a:extLst>
                <a:ext uri="{FF2B5EF4-FFF2-40B4-BE49-F238E27FC236}">
                  <a16:creationId xmlns:a16="http://schemas.microsoft.com/office/drawing/2014/main" id="{724F9AE2-7878-574B-9882-4F6871FB9512}"/>
                </a:ext>
              </a:extLst>
            </p:cNvPr>
            <p:cNvSpPr/>
            <p:nvPr/>
          </p:nvSpPr>
          <p:spPr>
            <a:xfrm>
              <a:off x="6095222" y="3424224"/>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6"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37" name="Graphic 7">
              <a:extLst>
                <a:ext uri="{FF2B5EF4-FFF2-40B4-BE49-F238E27FC236}">
                  <a16:creationId xmlns:a16="http://schemas.microsoft.com/office/drawing/2014/main" id="{926D7F60-D57B-F14E-9867-3D5899FE3D46}"/>
                </a:ext>
              </a:extLst>
            </p:cNvPr>
            <p:cNvSpPr/>
            <p:nvPr/>
          </p:nvSpPr>
          <p:spPr>
            <a:xfrm>
              <a:off x="6094906"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38" name="Graphic 7">
              <a:extLst>
                <a:ext uri="{FF2B5EF4-FFF2-40B4-BE49-F238E27FC236}">
                  <a16:creationId xmlns:a16="http://schemas.microsoft.com/office/drawing/2014/main" id="{3DE4B2C4-2E04-9846-B243-F81793B0131F}"/>
                </a:ext>
              </a:extLst>
            </p:cNvPr>
            <p:cNvSpPr/>
            <p:nvPr/>
          </p:nvSpPr>
          <p:spPr>
            <a:xfrm>
              <a:off x="6061946" y="3424282"/>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5"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39" name="Graphic 7">
              <a:extLst>
                <a:ext uri="{FF2B5EF4-FFF2-40B4-BE49-F238E27FC236}">
                  <a16:creationId xmlns:a16="http://schemas.microsoft.com/office/drawing/2014/main" id="{C0FF1BEE-A862-054A-B649-B87A14009A03}"/>
                </a:ext>
              </a:extLst>
            </p:cNvPr>
            <p:cNvSpPr/>
            <p:nvPr/>
          </p:nvSpPr>
          <p:spPr>
            <a:xfrm>
              <a:off x="6061601" y="3416428"/>
              <a:ext cx="5925" cy="5925"/>
            </a:xfrm>
            <a:custGeom>
              <a:avLst/>
              <a:gdLst>
                <a:gd name="connsiteX0" fmla="*/ 2962 w 5925"/>
                <a:gd name="connsiteY0" fmla="*/ 0 h 5925"/>
                <a:gd name="connsiteX1" fmla="*/ 0 w 5925"/>
                <a:gd name="connsiteY1" fmla="*/ 2963 h 5925"/>
                <a:gd name="connsiteX2" fmla="*/ 2962 w 5925"/>
                <a:gd name="connsiteY2" fmla="*/ 5926 h 5925"/>
                <a:gd name="connsiteX3" fmla="*/ 5925 w 5925"/>
                <a:gd name="connsiteY3" fmla="*/ 2963 h 5925"/>
                <a:gd name="connsiteX4" fmla="*/ 2962 w 5925"/>
                <a:gd name="connsiteY4" fmla="*/ 0 h 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5" h="5925">
                  <a:moveTo>
                    <a:pt x="2962" y="0"/>
                  </a:moveTo>
                  <a:cubicBezTo>
                    <a:pt x="1323" y="0"/>
                    <a:pt x="0" y="1323"/>
                    <a:pt x="0" y="2963"/>
                  </a:cubicBezTo>
                  <a:cubicBezTo>
                    <a:pt x="0" y="4603"/>
                    <a:pt x="1323" y="5926"/>
                    <a:pt x="2962" y="5926"/>
                  </a:cubicBezTo>
                  <a:cubicBezTo>
                    <a:pt x="4602" y="5926"/>
                    <a:pt x="5925" y="4603"/>
                    <a:pt x="5925" y="2963"/>
                  </a:cubicBezTo>
                  <a:cubicBezTo>
                    <a:pt x="5953" y="1352"/>
                    <a:pt x="4602" y="0"/>
                    <a:pt x="2962" y="0"/>
                  </a:cubicBezTo>
                </a:path>
              </a:pathLst>
            </a:custGeom>
            <a:grpFill/>
            <a:ln w="2874" cap="flat">
              <a:noFill/>
              <a:prstDash val="solid"/>
              <a:miter/>
            </a:ln>
          </p:spPr>
          <p:txBody>
            <a:bodyPr rtlCol="0" anchor="ctr"/>
            <a:lstStyle/>
            <a:p>
              <a:endParaRPr lang="en-US"/>
            </a:p>
          </p:txBody>
        </p:sp>
        <p:sp>
          <p:nvSpPr>
            <p:cNvPr id="40" name="Graphic 7">
              <a:extLst>
                <a:ext uri="{FF2B5EF4-FFF2-40B4-BE49-F238E27FC236}">
                  <a16:creationId xmlns:a16="http://schemas.microsoft.com/office/drawing/2014/main" id="{298FB7B5-A751-7945-A4E7-6CF6AC7BE08A}"/>
                </a:ext>
              </a:extLst>
            </p:cNvPr>
            <p:cNvSpPr/>
            <p:nvPr/>
          </p:nvSpPr>
          <p:spPr>
            <a:xfrm>
              <a:off x="6000685" y="3423879"/>
              <a:ext cx="9318" cy="14786"/>
            </a:xfrm>
            <a:custGeom>
              <a:avLst/>
              <a:gdLst>
                <a:gd name="connsiteX0" fmla="*/ 1122 w 9318"/>
                <a:gd name="connsiteY0" fmla="*/ 14729 h 14786"/>
                <a:gd name="connsiteX1" fmla="*/ 1208 w 9318"/>
                <a:gd name="connsiteY1" fmla="*/ 14729 h 14786"/>
                <a:gd name="connsiteX2" fmla="*/ 2301 w 9318"/>
                <a:gd name="connsiteY2" fmla="*/ 14786 h 14786"/>
                <a:gd name="connsiteX3" fmla="*/ 2473 w 9318"/>
                <a:gd name="connsiteY3" fmla="*/ 14786 h 14786"/>
                <a:gd name="connsiteX4" fmla="*/ 2589 w 9318"/>
                <a:gd name="connsiteY4" fmla="*/ 14786 h 14786"/>
                <a:gd name="connsiteX5" fmla="*/ 9319 w 9318"/>
                <a:gd name="connsiteY5" fmla="*/ 7134 h 14786"/>
                <a:gd name="connsiteX6" fmla="*/ 4573 w 9318"/>
                <a:gd name="connsiteY6" fmla="*/ 0 h 14786"/>
                <a:gd name="connsiteX7" fmla="*/ 345 w 9318"/>
                <a:gd name="connsiteY7" fmla="*/ 5207 h 14786"/>
                <a:gd name="connsiteX8" fmla="*/ 345 w 9318"/>
                <a:gd name="connsiteY8" fmla="*/ 10960 h 14786"/>
                <a:gd name="connsiteX9" fmla="*/ 0 w 9318"/>
                <a:gd name="connsiteY9" fmla="*/ 14470 h 14786"/>
                <a:gd name="connsiteX10" fmla="*/ 575 w 9318"/>
                <a:gd name="connsiteY10" fmla="*/ 14614 h 14786"/>
                <a:gd name="connsiteX11" fmla="*/ 661 w 9318"/>
                <a:gd name="connsiteY11" fmla="*/ 14643 h 14786"/>
                <a:gd name="connsiteX12" fmla="*/ 1122 w 9318"/>
                <a:gd name="connsiteY12" fmla="*/ 14729 h 1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18" h="14786">
                  <a:moveTo>
                    <a:pt x="1122" y="14729"/>
                  </a:moveTo>
                  <a:lnTo>
                    <a:pt x="1208" y="14729"/>
                  </a:lnTo>
                  <a:cubicBezTo>
                    <a:pt x="1553" y="14757"/>
                    <a:pt x="1927" y="14786"/>
                    <a:pt x="2301" y="14786"/>
                  </a:cubicBezTo>
                  <a:lnTo>
                    <a:pt x="2473" y="14786"/>
                  </a:lnTo>
                  <a:lnTo>
                    <a:pt x="2589" y="14786"/>
                  </a:lnTo>
                  <a:cubicBezTo>
                    <a:pt x="7047" y="14786"/>
                    <a:pt x="9319" y="12226"/>
                    <a:pt x="9319" y="7134"/>
                  </a:cubicBezTo>
                  <a:cubicBezTo>
                    <a:pt x="9319" y="2129"/>
                    <a:pt x="7909" y="0"/>
                    <a:pt x="4573" y="0"/>
                  </a:cubicBezTo>
                  <a:cubicBezTo>
                    <a:pt x="1841" y="0"/>
                    <a:pt x="345" y="1841"/>
                    <a:pt x="345" y="5207"/>
                  </a:cubicBezTo>
                  <a:lnTo>
                    <a:pt x="345" y="10960"/>
                  </a:lnTo>
                  <a:cubicBezTo>
                    <a:pt x="345" y="11938"/>
                    <a:pt x="288" y="13521"/>
                    <a:pt x="0" y="14470"/>
                  </a:cubicBezTo>
                  <a:cubicBezTo>
                    <a:pt x="144" y="14527"/>
                    <a:pt x="345" y="14556"/>
                    <a:pt x="575" y="14614"/>
                  </a:cubicBezTo>
                  <a:lnTo>
                    <a:pt x="661" y="14643"/>
                  </a:lnTo>
                  <a:cubicBezTo>
                    <a:pt x="748" y="14671"/>
                    <a:pt x="949" y="14700"/>
                    <a:pt x="1122" y="14729"/>
                  </a:cubicBezTo>
                </a:path>
              </a:pathLst>
            </a:custGeom>
            <a:grpFill/>
            <a:ln w="2874" cap="flat">
              <a:noFill/>
              <a:prstDash val="solid"/>
              <a:miter/>
            </a:ln>
          </p:spPr>
          <p:txBody>
            <a:bodyPr rtlCol="0" anchor="ctr"/>
            <a:lstStyle/>
            <a:p>
              <a:endParaRPr lang="en-US"/>
            </a:p>
          </p:txBody>
        </p:sp>
        <p:sp>
          <p:nvSpPr>
            <p:cNvPr id="41" name="Graphic 7">
              <a:extLst>
                <a:ext uri="{FF2B5EF4-FFF2-40B4-BE49-F238E27FC236}">
                  <a16:creationId xmlns:a16="http://schemas.microsoft.com/office/drawing/2014/main" id="{EDB19BF1-7CB6-084F-BFF3-8ADD59E312C9}"/>
                </a:ext>
              </a:extLst>
            </p:cNvPr>
            <p:cNvSpPr/>
            <p:nvPr/>
          </p:nvSpPr>
          <p:spPr>
            <a:xfrm>
              <a:off x="5980466" y="3405957"/>
              <a:ext cx="45586" cy="45595"/>
            </a:xfrm>
            <a:custGeom>
              <a:avLst/>
              <a:gdLst>
                <a:gd name="connsiteX0" fmla="*/ 11476 w 45586"/>
                <a:gd name="connsiteY0" fmla="*/ 38289 h 45595"/>
                <a:gd name="connsiteX1" fmla="*/ 12223 w 45586"/>
                <a:gd name="connsiteY1" fmla="*/ 35297 h 45595"/>
                <a:gd name="connsiteX2" fmla="*/ 12223 w 45586"/>
                <a:gd name="connsiteY2" fmla="*/ 35297 h 45595"/>
                <a:gd name="connsiteX3" fmla="*/ 12223 w 45586"/>
                <a:gd name="connsiteY3" fmla="*/ 2589 h 45595"/>
                <a:gd name="connsiteX4" fmla="*/ 0 w 45586"/>
                <a:gd name="connsiteY4" fmla="*/ 22783 h 45595"/>
                <a:gd name="connsiteX5" fmla="*/ 22779 w 45586"/>
                <a:gd name="connsiteY5" fmla="*/ 45595 h 45595"/>
                <a:gd name="connsiteX6" fmla="*/ 45587 w 45586"/>
                <a:gd name="connsiteY6" fmla="*/ 22783 h 45595"/>
                <a:gd name="connsiteX7" fmla="*/ 22779 w 45586"/>
                <a:gd name="connsiteY7" fmla="*/ 0 h 45595"/>
                <a:gd name="connsiteX8" fmla="*/ 20421 w 45586"/>
                <a:gd name="connsiteY8" fmla="*/ 115 h 45595"/>
                <a:gd name="connsiteX9" fmla="*/ 20421 w 45586"/>
                <a:gd name="connsiteY9" fmla="*/ 13204 h 45595"/>
                <a:gd name="connsiteX10" fmla="*/ 26662 w 45586"/>
                <a:gd name="connsiteY10" fmla="*/ 10903 h 45595"/>
                <a:gd name="connsiteX11" fmla="*/ 37965 w 45586"/>
                <a:gd name="connsiteY11" fmla="*/ 24883 h 45595"/>
                <a:gd name="connsiteX12" fmla="*/ 22290 w 45586"/>
                <a:gd name="connsiteY12" fmla="*/ 39756 h 45595"/>
                <a:gd name="connsiteX13" fmla="*/ 18781 w 45586"/>
                <a:gd name="connsiteY13" fmla="*/ 39554 h 45595"/>
                <a:gd name="connsiteX14" fmla="*/ 18666 w 45586"/>
                <a:gd name="connsiteY14" fmla="*/ 39554 h 45595"/>
                <a:gd name="connsiteX15" fmla="*/ 12109 w 45586"/>
                <a:gd name="connsiteY15" fmla="*/ 38461 h 45595"/>
                <a:gd name="connsiteX16" fmla="*/ 11476 w 45586"/>
                <a:gd name="connsiteY16" fmla="*/ 38289 h 45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586" h="45595">
                  <a:moveTo>
                    <a:pt x="11476" y="38289"/>
                  </a:moveTo>
                  <a:cubicBezTo>
                    <a:pt x="12281" y="37310"/>
                    <a:pt x="12223" y="35297"/>
                    <a:pt x="12223" y="35297"/>
                  </a:cubicBezTo>
                  <a:lnTo>
                    <a:pt x="12223" y="35297"/>
                  </a:lnTo>
                  <a:lnTo>
                    <a:pt x="12223" y="2589"/>
                  </a:lnTo>
                  <a:cubicBezTo>
                    <a:pt x="4947" y="6386"/>
                    <a:pt x="0" y="14009"/>
                    <a:pt x="0" y="22783"/>
                  </a:cubicBezTo>
                  <a:cubicBezTo>
                    <a:pt x="0" y="35383"/>
                    <a:pt x="10210" y="45595"/>
                    <a:pt x="22779" y="45595"/>
                  </a:cubicBezTo>
                  <a:cubicBezTo>
                    <a:pt x="35376" y="45595"/>
                    <a:pt x="45587" y="35383"/>
                    <a:pt x="45587" y="22783"/>
                  </a:cubicBezTo>
                  <a:cubicBezTo>
                    <a:pt x="45587" y="10184"/>
                    <a:pt x="35376" y="0"/>
                    <a:pt x="22779" y="0"/>
                  </a:cubicBezTo>
                  <a:cubicBezTo>
                    <a:pt x="21974" y="0"/>
                    <a:pt x="21197" y="29"/>
                    <a:pt x="20421" y="115"/>
                  </a:cubicBezTo>
                  <a:lnTo>
                    <a:pt x="20421" y="13204"/>
                  </a:lnTo>
                  <a:cubicBezTo>
                    <a:pt x="21830" y="11766"/>
                    <a:pt x="24131" y="10903"/>
                    <a:pt x="26662" y="10903"/>
                  </a:cubicBezTo>
                  <a:cubicBezTo>
                    <a:pt x="33737" y="10903"/>
                    <a:pt x="37965" y="16138"/>
                    <a:pt x="37965" y="24883"/>
                  </a:cubicBezTo>
                  <a:cubicBezTo>
                    <a:pt x="37965" y="34060"/>
                    <a:pt x="31954" y="39756"/>
                    <a:pt x="22290" y="39756"/>
                  </a:cubicBezTo>
                  <a:cubicBezTo>
                    <a:pt x="21197" y="39756"/>
                    <a:pt x="19989" y="39698"/>
                    <a:pt x="18781" y="39554"/>
                  </a:cubicBezTo>
                  <a:lnTo>
                    <a:pt x="18666" y="39554"/>
                  </a:lnTo>
                  <a:cubicBezTo>
                    <a:pt x="16135" y="39410"/>
                    <a:pt x="12281" y="38490"/>
                    <a:pt x="12109" y="38461"/>
                  </a:cubicBezTo>
                  <a:lnTo>
                    <a:pt x="11476" y="38289"/>
                  </a:lnTo>
                  <a:close/>
                </a:path>
              </a:pathLst>
            </a:custGeom>
            <a:grpFill/>
            <a:ln w="2874" cap="flat">
              <a:noFill/>
              <a:prstDash val="solid"/>
              <a:miter/>
            </a:ln>
          </p:spPr>
          <p:txBody>
            <a:bodyPr rtlCol="0" anchor="ctr"/>
            <a:lstStyle/>
            <a:p>
              <a:endParaRPr lang="en-US"/>
            </a:p>
          </p:txBody>
        </p:sp>
      </p:grpSp>
    </p:spTree>
    <p:extLst>
      <p:ext uri="{BB962C8B-B14F-4D97-AF65-F5344CB8AC3E}">
        <p14:creationId xmlns:p14="http://schemas.microsoft.com/office/powerpoint/2010/main" val="4236491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Title">
  <p:cSld name="Main Title">
    <p:bg>
      <p:bgPr>
        <a:solidFill>
          <a:schemeClr val="accent3"/>
        </a:solidFill>
        <a:effectLst/>
      </p:bgPr>
    </p:bg>
    <p:spTree>
      <p:nvGrpSpPr>
        <p:cNvPr id="1" name="Shape 160"/>
        <p:cNvGrpSpPr/>
        <p:nvPr/>
      </p:nvGrpSpPr>
      <p:grpSpPr>
        <a:xfrm>
          <a:off x="0" y="0"/>
          <a:ext cx="0" cy="0"/>
          <a:chOff x="0" y="0"/>
          <a:chExt cx="0" cy="0"/>
        </a:xfrm>
      </p:grpSpPr>
      <p:pic>
        <p:nvPicPr>
          <p:cNvPr id="161" name="Google Shape;161;p39"/>
          <p:cNvPicPr preferRelativeResize="0"/>
          <p:nvPr/>
        </p:nvPicPr>
        <p:blipFill rotWithShape="1">
          <a:blip r:embed="rId2">
            <a:alphaModFix/>
          </a:blip>
          <a:srcRect/>
          <a:stretch/>
        </p:blipFill>
        <p:spPr>
          <a:xfrm>
            <a:off x="0" y="0"/>
            <a:ext cx="8435268" cy="6858000"/>
          </a:xfrm>
          <a:prstGeom prst="rect">
            <a:avLst/>
          </a:prstGeom>
          <a:noFill/>
          <a:ln>
            <a:noFill/>
          </a:ln>
        </p:spPr>
      </p:pic>
      <p:grpSp>
        <p:nvGrpSpPr>
          <p:cNvPr id="162" name="Google Shape;162;p39"/>
          <p:cNvGrpSpPr/>
          <p:nvPr/>
        </p:nvGrpSpPr>
        <p:grpSpPr>
          <a:xfrm>
            <a:off x="0" y="0"/>
            <a:ext cx="12192000" cy="6858000"/>
            <a:chOff x="0" y="0"/>
            <a:chExt cx="12192000" cy="6858000"/>
          </a:xfrm>
        </p:grpSpPr>
        <p:sp>
          <p:nvSpPr>
            <p:cNvPr id="163" name="Google Shape;163;p39"/>
            <p:cNvSpPr/>
            <p:nvPr/>
          </p:nvSpPr>
          <p:spPr>
            <a:xfrm>
              <a:off x="3296954" y="0"/>
              <a:ext cx="8895046" cy="6858000"/>
            </a:xfrm>
            <a:custGeom>
              <a:avLst/>
              <a:gdLst/>
              <a:ahLst/>
              <a:cxnLst/>
              <a:rect l="l" t="t" r="r" b="b"/>
              <a:pathLst>
                <a:path w="8895046" h="6858000" extrusionOk="0">
                  <a:moveTo>
                    <a:pt x="0" y="0"/>
                  </a:moveTo>
                  <a:lnTo>
                    <a:pt x="8895046" y="0"/>
                  </a:lnTo>
                  <a:lnTo>
                    <a:pt x="8895046" y="6858000"/>
                  </a:lnTo>
                  <a:lnTo>
                    <a:pt x="3442126" y="6858000"/>
                  </a:lnTo>
                  <a:lnTo>
                    <a:pt x="3390292" y="6811453"/>
                  </a:lnTo>
                  <a:cubicBezTo>
                    <a:pt x="3131744" y="6596962"/>
                    <a:pt x="2829094" y="6413631"/>
                    <a:pt x="2482309" y="6261459"/>
                  </a:cubicBezTo>
                  <a:cubicBezTo>
                    <a:pt x="2944563" y="5957399"/>
                    <a:pt x="3312717" y="5552682"/>
                    <a:pt x="3586484" y="5047497"/>
                  </a:cubicBezTo>
                  <a:cubicBezTo>
                    <a:pt x="3860254" y="4542597"/>
                    <a:pt x="3997092" y="3997791"/>
                    <a:pt x="3997092" y="3413651"/>
                  </a:cubicBezTo>
                  <a:cubicBezTo>
                    <a:pt x="3997092" y="2440152"/>
                    <a:pt x="3632065" y="1627779"/>
                    <a:pt x="2902013" y="976629"/>
                  </a:cubicBezTo>
                  <a:cubicBezTo>
                    <a:pt x="2171963" y="325671"/>
                    <a:pt x="1204625" y="0"/>
                    <a:pt x="0"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4" name="Google Shape;164;p39"/>
            <p:cNvSpPr/>
            <p:nvPr/>
          </p:nvSpPr>
          <p:spPr>
            <a:xfrm>
              <a:off x="0" y="2464321"/>
              <a:ext cx="4672374" cy="2847807"/>
            </a:xfrm>
            <a:custGeom>
              <a:avLst/>
              <a:gdLst/>
              <a:ahLst/>
              <a:cxnLst/>
              <a:rect l="l" t="t" r="r" b="b"/>
              <a:pathLst>
                <a:path w="4672374" h="2847807" extrusionOk="0">
                  <a:moveTo>
                    <a:pt x="0" y="0"/>
                  </a:moveTo>
                  <a:lnTo>
                    <a:pt x="3193979" y="0"/>
                  </a:lnTo>
                  <a:cubicBezTo>
                    <a:pt x="3631973" y="0"/>
                    <a:pt x="3987900" y="140086"/>
                    <a:pt x="4261671" y="419882"/>
                  </a:cubicBezTo>
                  <a:cubicBezTo>
                    <a:pt x="4535441" y="699962"/>
                    <a:pt x="4672374" y="1034542"/>
                    <a:pt x="4672374" y="1423905"/>
                  </a:cubicBezTo>
                  <a:cubicBezTo>
                    <a:pt x="4672374" y="1813551"/>
                    <a:pt x="4535537" y="2148131"/>
                    <a:pt x="4261671" y="2427924"/>
                  </a:cubicBezTo>
                  <a:cubicBezTo>
                    <a:pt x="3987900" y="2708004"/>
                    <a:pt x="3631973" y="2847807"/>
                    <a:pt x="3193979" y="2847807"/>
                  </a:cubicBezTo>
                  <a:lnTo>
                    <a:pt x="0" y="2847807"/>
                  </a:lnTo>
                  <a:lnTo>
                    <a:pt x="0" y="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65" name="Google Shape;165;p39"/>
          <p:cNvSpPr txBox="1">
            <a:spLocks noGrp="1"/>
          </p:cNvSpPr>
          <p:nvPr>
            <p:ph type="title"/>
          </p:nvPr>
        </p:nvSpPr>
        <p:spPr>
          <a:xfrm>
            <a:off x="8056137" y="280220"/>
            <a:ext cx="3472192" cy="1086907"/>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66" name="Google Shape;166;p39"/>
          <p:cNvGrpSpPr/>
          <p:nvPr/>
        </p:nvGrpSpPr>
        <p:grpSpPr>
          <a:xfrm>
            <a:off x="10062845" y="6228735"/>
            <a:ext cx="1769323" cy="349045"/>
            <a:chOff x="5980466" y="3405957"/>
            <a:chExt cx="231123" cy="45595"/>
          </a:xfrm>
        </p:grpSpPr>
        <p:sp>
          <p:nvSpPr>
            <p:cNvPr id="167" name="Google Shape;167;p39"/>
            <p:cNvSpPr/>
            <p:nvPr/>
          </p:nvSpPr>
          <p:spPr>
            <a:xfrm>
              <a:off x="6038218" y="3416918"/>
              <a:ext cx="19327" cy="28622"/>
            </a:xfrm>
            <a:custGeom>
              <a:avLst/>
              <a:gdLst/>
              <a:ahLst/>
              <a:cxnLst/>
              <a:rect l="l" t="t" r="r" b="b"/>
              <a:pathLst>
                <a:path w="19327" h="28622" extrusionOk="0">
                  <a:moveTo>
                    <a:pt x="14697" y="13117"/>
                  </a:moveTo>
                  <a:cubicBezTo>
                    <a:pt x="16250" y="12053"/>
                    <a:pt x="17602" y="10212"/>
                    <a:pt x="17602" y="7594"/>
                  </a:cubicBezTo>
                  <a:cubicBezTo>
                    <a:pt x="17602" y="1323"/>
                    <a:pt x="11821" y="0"/>
                    <a:pt x="6989" y="0"/>
                  </a:cubicBezTo>
                  <a:cubicBezTo>
                    <a:pt x="4429" y="0"/>
                    <a:pt x="1870" y="172"/>
                    <a:pt x="604" y="431"/>
                  </a:cubicBezTo>
                  <a:lnTo>
                    <a:pt x="0" y="546"/>
                  </a:lnTo>
                  <a:lnTo>
                    <a:pt x="0" y="28076"/>
                  </a:lnTo>
                  <a:lnTo>
                    <a:pt x="661" y="28162"/>
                  </a:lnTo>
                  <a:cubicBezTo>
                    <a:pt x="2905" y="28450"/>
                    <a:pt x="5350" y="28623"/>
                    <a:pt x="7248" y="28623"/>
                  </a:cubicBezTo>
                  <a:cubicBezTo>
                    <a:pt x="17774" y="28623"/>
                    <a:pt x="19327" y="23330"/>
                    <a:pt x="19327" y="20166"/>
                  </a:cubicBezTo>
                  <a:cubicBezTo>
                    <a:pt x="19327" y="16771"/>
                    <a:pt x="17602" y="14239"/>
                    <a:pt x="14697" y="13117"/>
                  </a:cubicBezTo>
                  <a:moveTo>
                    <a:pt x="5407" y="11363"/>
                  </a:moveTo>
                  <a:lnTo>
                    <a:pt x="5407" y="4516"/>
                  </a:lnTo>
                  <a:cubicBezTo>
                    <a:pt x="5925" y="4459"/>
                    <a:pt x="6557" y="4459"/>
                    <a:pt x="7363" y="4459"/>
                  </a:cubicBezTo>
                  <a:cubicBezTo>
                    <a:pt x="9549" y="4459"/>
                    <a:pt x="12137" y="5034"/>
                    <a:pt x="12137" y="7824"/>
                  </a:cubicBezTo>
                  <a:cubicBezTo>
                    <a:pt x="12137" y="10212"/>
                    <a:pt x="10613" y="11363"/>
                    <a:pt x="7478" y="11363"/>
                  </a:cubicBezTo>
                  <a:lnTo>
                    <a:pt x="5407" y="11363"/>
                  </a:lnTo>
                  <a:close/>
                  <a:moveTo>
                    <a:pt x="13662" y="20022"/>
                  </a:moveTo>
                  <a:cubicBezTo>
                    <a:pt x="13662" y="21690"/>
                    <a:pt x="13029" y="23934"/>
                    <a:pt x="7650" y="23934"/>
                  </a:cubicBezTo>
                  <a:cubicBezTo>
                    <a:pt x="7104" y="23934"/>
                    <a:pt x="6155" y="23934"/>
                    <a:pt x="5407" y="23876"/>
                  </a:cubicBezTo>
                  <a:lnTo>
                    <a:pt x="5407" y="15994"/>
                  </a:lnTo>
                  <a:lnTo>
                    <a:pt x="7881" y="15994"/>
                  </a:lnTo>
                  <a:cubicBezTo>
                    <a:pt x="13057" y="15965"/>
                    <a:pt x="13662" y="18267"/>
                    <a:pt x="13662" y="20022"/>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8" name="Google Shape;168;p39"/>
            <p:cNvSpPr/>
            <p:nvPr/>
          </p:nvSpPr>
          <p:spPr>
            <a:xfrm>
              <a:off x="6071092" y="3424426"/>
              <a:ext cx="20017" cy="21114"/>
            </a:xfrm>
            <a:custGeom>
              <a:avLst/>
              <a:gdLst/>
              <a:ahLst/>
              <a:cxnLst/>
              <a:rect l="l" t="t" r="r" b="b"/>
              <a:pathLst>
                <a:path w="20017" h="21114" extrusionOk="0">
                  <a:moveTo>
                    <a:pt x="10009" y="0"/>
                  </a:moveTo>
                  <a:cubicBezTo>
                    <a:pt x="3825" y="0"/>
                    <a:pt x="0" y="4056"/>
                    <a:pt x="0" y="10586"/>
                  </a:cubicBezTo>
                  <a:cubicBezTo>
                    <a:pt x="0" y="17087"/>
                    <a:pt x="3825" y="21115"/>
                    <a:pt x="10009" y="21115"/>
                  </a:cubicBezTo>
                  <a:cubicBezTo>
                    <a:pt x="16164" y="21115"/>
                    <a:pt x="20018" y="17087"/>
                    <a:pt x="20018" y="10586"/>
                  </a:cubicBezTo>
                  <a:cubicBezTo>
                    <a:pt x="20018" y="4056"/>
                    <a:pt x="16164" y="0"/>
                    <a:pt x="10009" y="0"/>
                  </a:cubicBezTo>
                  <a:moveTo>
                    <a:pt x="14467" y="10557"/>
                  </a:moveTo>
                  <a:cubicBezTo>
                    <a:pt x="14467" y="14671"/>
                    <a:pt x="13000" y="16685"/>
                    <a:pt x="10009" y="16685"/>
                  </a:cubicBezTo>
                  <a:cubicBezTo>
                    <a:pt x="7047" y="16685"/>
                    <a:pt x="5580" y="14671"/>
                    <a:pt x="5580" y="10557"/>
                  </a:cubicBezTo>
                  <a:cubicBezTo>
                    <a:pt x="5580" y="6444"/>
                    <a:pt x="7018" y="4459"/>
                    <a:pt x="10009" y="4459"/>
                  </a:cubicBezTo>
                  <a:cubicBezTo>
                    <a:pt x="13000" y="4459"/>
                    <a:pt x="14467" y="6473"/>
                    <a:pt x="14467" y="10557"/>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9" name="Google Shape;169;p39"/>
            <p:cNvSpPr/>
            <p:nvPr/>
          </p:nvSpPr>
          <p:spPr>
            <a:xfrm>
              <a:off x="6106037" y="3416284"/>
              <a:ext cx="19212" cy="29255"/>
            </a:xfrm>
            <a:custGeom>
              <a:avLst/>
              <a:gdLst/>
              <a:ahLst/>
              <a:cxnLst/>
              <a:rect l="l" t="t" r="r" b="b"/>
              <a:pathLst>
                <a:path w="19212" h="29255" extrusionOk="0">
                  <a:moveTo>
                    <a:pt x="10325" y="8141"/>
                  </a:moveTo>
                  <a:cubicBezTo>
                    <a:pt x="8427" y="8141"/>
                    <a:pt x="6673" y="8688"/>
                    <a:pt x="5378" y="9694"/>
                  </a:cubicBezTo>
                  <a:lnTo>
                    <a:pt x="5378" y="288"/>
                  </a:lnTo>
                  <a:lnTo>
                    <a:pt x="4746" y="173"/>
                  </a:lnTo>
                  <a:cubicBezTo>
                    <a:pt x="3969" y="29"/>
                    <a:pt x="3049" y="0"/>
                    <a:pt x="2675" y="0"/>
                  </a:cubicBezTo>
                  <a:cubicBezTo>
                    <a:pt x="2330" y="0"/>
                    <a:pt x="1409" y="29"/>
                    <a:pt x="633" y="173"/>
                  </a:cubicBezTo>
                  <a:lnTo>
                    <a:pt x="0" y="288"/>
                  </a:lnTo>
                  <a:lnTo>
                    <a:pt x="0" y="28019"/>
                  </a:lnTo>
                  <a:lnTo>
                    <a:pt x="518" y="28192"/>
                  </a:lnTo>
                  <a:cubicBezTo>
                    <a:pt x="2013" y="28681"/>
                    <a:pt x="4659" y="29256"/>
                    <a:pt x="7277" y="29256"/>
                  </a:cubicBezTo>
                  <a:cubicBezTo>
                    <a:pt x="14870" y="29256"/>
                    <a:pt x="19213" y="25229"/>
                    <a:pt x="19213" y="18238"/>
                  </a:cubicBezTo>
                  <a:cubicBezTo>
                    <a:pt x="19241" y="11823"/>
                    <a:pt x="15991" y="8141"/>
                    <a:pt x="10325" y="8141"/>
                  </a:cubicBezTo>
                  <a:moveTo>
                    <a:pt x="13662" y="18382"/>
                  </a:moveTo>
                  <a:cubicBezTo>
                    <a:pt x="13662" y="22438"/>
                    <a:pt x="11562" y="24653"/>
                    <a:pt x="7737" y="24653"/>
                  </a:cubicBezTo>
                  <a:cubicBezTo>
                    <a:pt x="6845" y="24653"/>
                    <a:pt x="6040" y="24567"/>
                    <a:pt x="5378" y="24423"/>
                  </a:cubicBezTo>
                  <a:lnTo>
                    <a:pt x="5378" y="17174"/>
                  </a:lnTo>
                  <a:cubicBezTo>
                    <a:pt x="5378" y="13060"/>
                    <a:pt x="8600" y="12744"/>
                    <a:pt x="9606" y="12744"/>
                  </a:cubicBezTo>
                  <a:cubicBezTo>
                    <a:pt x="11476" y="12744"/>
                    <a:pt x="13662" y="13405"/>
                    <a:pt x="13662" y="18382"/>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0" name="Google Shape;170;p39"/>
            <p:cNvSpPr/>
            <p:nvPr/>
          </p:nvSpPr>
          <p:spPr>
            <a:xfrm>
              <a:off x="6128384" y="3424426"/>
              <a:ext cx="19212" cy="21085"/>
            </a:xfrm>
            <a:custGeom>
              <a:avLst/>
              <a:gdLst/>
              <a:ahLst/>
              <a:cxnLst/>
              <a:rect l="l" t="t" r="r" b="b"/>
              <a:pathLst>
                <a:path w="19212" h="21085" extrusionOk="0">
                  <a:moveTo>
                    <a:pt x="10124" y="0"/>
                  </a:moveTo>
                  <a:cubicBezTo>
                    <a:pt x="3883" y="0"/>
                    <a:pt x="0" y="4085"/>
                    <a:pt x="0" y="10672"/>
                  </a:cubicBezTo>
                  <a:cubicBezTo>
                    <a:pt x="0" y="17404"/>
                    <a:pt x="3911" y="21086"/>
                    <a:pt x="11015" y="21086"/>
                  </a:cubicBezTo>
                  <a:cubicBezTo>
                    <a:pt x="13604" y="21086"/>
                    <a:pt x="15703" y="20741"/>
                    <a:pt x="17487" y="19993"/>
                  </a:cubicBezTo>
                  <a:lnTo>
                    <a:pt x="17976" y="19792"/>
                  </a:lnTo>
                  <a:lnTo>
                    <a:pt x="17947" y="19274"/>
                  </a:lnTo>
                  <a:cubicBezTo>
                    <a:pt x="17889" y="18094"/>
                    <a:pt x="17573" y="16857"/>
                    <a:pt x="17113" y="16052"/>
                  </a:cubicBezTo>
                  <a:lnTo>
                    <a:pt x="16796" y="15505"/>
                  </a:lnTo>
                  <a:lnTo>
                    <a:pt x="16193" y="15735"/>
                  </a:lnTo>
                  <a:cubicBezTo>
                    <a:pt x="14668" y="16311"/>
                    <a:pt x="13000" y="16598"/>
                    <a:pt x="11246" y="16598"/>
                  </a:cubicBezTo>
                  <a:cubicBezTo>
                    <a:pt x="7708" y="16598"/>
                    <a:pt x="5982" y="15246"/>
                    <a:pt x="5637" y="12197"/>
                  </a:cubicBezTo>
                  <a:lnTo>
                    <a:pt x="19040" y="12197"/>
                  </a:lnTo>
                  <a:lnTo>
                    <a:pt x="19126" y="11075"/>
                  </a:lnTo>
                  <a:cubicBezTo>
                    <a:pt x="19155" y="10586"/>
                    <a:pt x="19212" y="9953"/>
                    <a:pt x="19212" y="9378"/>
                  </a:cubicBezTo>
                  <a:cubicBezTo>
                    <a:pt x="19212" y="3682"/>
                    <a:pt x="15646" y="0"/>
                    <a:pt x="10124" y="0"/>
                  </a:cubicBezTo>
                  <a:moveTo>
                    <a:pt x="10009" y="4401"/>
                  </a:moveTo>
                  <a:cubicBezTo>
                    <a:pt x="12971" y="4401"/>
                    <a:pt x="13690" y="6703"/>
                    <a:pt x="13834" y="7997"/>
                  </a:cubicBezTo>
                  <a:lnTo>
                    <a:pt x="5752" y="7997"/>
                  </a:lnTo>
                  <a:cubicBezTo>
                    <a:pt x="6270" y="5581"/>
                    <a:pt x="7651" y="4401"/>
                    <a:pt x="10009" y="4401"/>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1" name="Google Shape;171;p39"/>
            <p:cNvSpPr/>
            <p:nvPr/>
          </p:nvSpPr>
          <p:spPr>
            <a:xfrm>
              <a:off x="6151307" y="3424684"/>
              <a:ext cx="12051" cy="20539"/>
            </a:xfrm>
            <a:custGeom>
              <a:avLst/>
              <a:gdLst/>
              <a:ahLst/>
              <a:cxnLst/>
              <a:rect l="l" t="t" r="r" b="b"/>
              <a:pathLst>
                <a:path w="12051" h="20539" extrusionOk="0">
                  <a:moveTo>
                    <a:pt x="11735" y="201"/>
                  </a:moveTo>
                  <a:lnTo>
                    <a:pt x="11217" y="144"/>
                  </a:lnTo>
                  <a:cubicBezTo>
                    <a:pt x="10901" y="115"/>
                    <a:pt x="10383" y="58"/>
                    <a:pt x="9923" y="58"/>
                  </a:cubicBezTo>
                  <a:cubicBezTo>
                    <a:pt x="7967" y="58"/>
                    <a:pt x="6299" y="690"/>
                    <a:pt x="4947" y="1985"/>
                  </a:cubicBezTo>
                  <a:cubicBezTo>
                    <a:pt x="4890" y="1496"/>
                    <a:pt x="4803" y="1064"/>
                    <a:pt x="4746" y="777"/>
                  </a:cubicBezTo>
                  <a:lnTo>
                    <a:pt x="4659" y="288"/>
                  </a:lnTo>
                  <a:lnTo>
                    <a:pt x="4171" y="173"/>
                  </a:lnTo>
                  <a:cubicBezTo>
                    <a:pt x="3710" y="58"/>
                    <a:pt x="3106" y="0"/>
                    <a:pt x="2387" y="0"/>
                  </a:cubicBezTo>
                  <a:cubicBezTo>
                    <a:pt x="1726" y="0"/>
                    <a:pt x="1208" y="58"/>
                    <a:pt x="633" y="173"/>
                  </a:cubicBezTo>
                  <a:lnTo>
                    <a:pt x="0" y="288"/>
                  </a:lnTo>
                  <a:lnTo>
                    <a:pt x="0" y="20281"/>
                  </a:lnTo>
                  <a:lnTo>
                    <a:pt x="633" y="20396"/>
                  </a:lnTo>
                  <a:cubicBezTo>
                    <a:pt x="1409" y="20540"/>
                    <a:pt x="2272" y="20540"/>
                    <a:pt x="2704" y="20540"/>
                  </a:cubicBezTo>
                  <a:cubicBezTo>
                    <a:pt x="3164" y="20540"/>
                    <a:pt x="4027" y="20511"/>
                    <a:pt x="4746" y="20367"/>
                  </a:cubicBezTo>
                  <a:lnTo>
                    <a:pt x="5378" y="20252"/>
                  </a:lnTo>
                  <a:lnTo>
                    <a:pt x="5378" y="10327"/>
                  </a:lnTo>
                  <a:cubicBezTo>
                    <a:pt x="5378" y="6588"/>
                    <a:pt x="6845" y="4861"/>
                    <a:pt x="9951" y="4861"/>
                  </a:cubicBezTo>
                  <a:lnTo>
                    <a:pt x="10354" y="4861"/>
                  </a:lnTo>
                  <a:cubicBezTo>
                    <a:pt x="10440" y="4861"/>
                    <a:pt x="10699" y="4861"/>
                    <a:pt x="10929" y="4919"/>
                  </a:cubicBezTo>
                  <a:lnTo>
                    <a:pt x="11706" y="5121"/>
                  </a:lnTo>
                  <a:lnTo>
                    <a:pt x="11850" y="4344"/>
                  </a:lnTo>
                  <a:cubicBezTo>
                    <a:pt x="11994" y="3682"/>
                    <a:pt x="12051" y="2963"/>
                    <a:pt x="12051" y="2359"/>
                  </a:cubicBezTo>
                  <a:cubicBezTo>
                    <a:pt x="12051" y="1697"/>
                    <a:pt x="11994" y="1180"/>
                    <a:pt x="11878" y="719"/>
                  </a:cubicBezTo>
                  <a:lnTo>
                    <a:pt x="11735" y="201"/>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2" name="Google Shape;172;p39"/>
            <p:cNvSpPr/>
            <p:nvPr/>
          </p:nvSpPr>
          <p:spPr>
            <a:xfrm>
              <a:off x="6175610" y="3424454"/>
              <a:ext cx="16738" cy="21114"/>
            </a:xfrm>
            <a:custGeom>
              <a:avLst/>
              <a:gdLst/>
              <a:ahLst/>
              <a:cxnLst/>
              <a:rect l="l" t="t" r="r" b="b"/>
              <a:pathLst>
                <a:path w="16738" h="21114" extrusionOk="0">
                  <a:moveTo>
                    <a:pt x="15819" y="16225"/>
                  </a:moveTo>
                  <a:lnTo>
                    <a:pt x="15502" y="15707"/>
                  </a:lnTo>
                  <a:lnTo>
                    <a:pt x="14927" y="15908"/>
                  </a:lnTo>
                  <a:cubicBezTo>
                    <a:pt x="13690" y="16339"/>
                    <a:pt x="12540" y="16512"/>
                    <a:pt x="11044" y="16512"/>
                  </a:cubicBezTo>
                  <a:cubicBezTo>
                    <a:pt x="7363" y="16512"/>
                    <a:pt x="5579" y="14556"/>
                    <a:pt x="5579" y="10528"/>
                  </a:cubicBezTo>
                  <a:cubicBezTo>
                    <a:pt x="5579" y="7767"/>
                    <a:pt x="6471" y="4516"/>
                    <a:pt x="10728" y="4516"/>
                  </a:cubicBezTo>
                  <a:cubicBezTo>
                    <a:pt x="12223" y="4516"/>
                    <a:pt x="13575" y="4718"/>
                    <a:pt x="14812" y="5091"/>
                  </a:cubicBezTo>
                  <a:lnTo>
                    <a:pt x="15416" y="5293"/>
                  </a:lnTo>
                  <a:lnTo>
                    <a:pt x="15703" y="4718"/>
                  </a:lnTo>
                  <a:cubicBezTo>
                    <a:pt x="16221" y="3711"/>
                    <a:pt x="16451" y="2359"/>
                    <a:pt x="16451" y="1496"/>
                  </a:cubicBezTo>
                  <a:lnTo>
                    <a:pt x="16451" y="978"/>
                  </a:lnTo>
                  <a:lnTo>
                    <a:pt x="15962" y="805"/>
                  </a:lnTo>
                  <a:cubicBezTo>
                    <a:pt x="14409" y="230"/>
                    <a:pt x="12770" y="0"/>
                    <a:pt x="10469" y="0"/>
                  </a:cubicBezTo>
                  <a:cubicBezTo>
                    <a:pt x="4113" y="0"/>
                    <a:pt x="0" y="4142"/>
                    <a:pt x="0" y="10586"/>
                  </a:cubicBezTo>
                  <a:cubicBezTo>
                    <a:pt x="0" y="17289"/>
                    <a:pt x="3911" y="21115"/>
                    <a:pt x="10728" y="21115"/>
                  </a:cubicBezTo>
                  <a:cubicBezTo>
                    <a:pt x="12741" y="21115"/>
                    <a:pt x="14582" y="20827"/>
                    <a:pt x="16221" y="20223"/>
                  </a:cubicBezTo>
                  <a:lnTo>
                    <a:pt x="16739" y="20022"/>
                  </a:lnTo>
                  <a:lnTo>
                    <a:pt x="16710" y="19475"/>
                  </a:lnTo>
                  <a:cubicBezTo>
                    <a:pt x="16681" y="18324"/>
                    <a:pt x="16336" y="17087"/>
                    <a:pt x="15819" y="16225"/>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3" name="Google Shape;173;p39"/>
            <p:cNvSpPr/>
            <p:nvPr/>
          </p:nvSpPr>
          <p:spPr>
            <a:xfrm>
              <a:off x="6194592" y="3424426"/>
              <a:ext cx="16997" cy="21085"/>
            </a:xfrm>
            <a:custGeom>
              <a:avLst/>
              <a:gdLst/>
              <a:ahLst/>
              <a:cxnLst/>
              <a:rect l="l" t="t" r="r" b="b"/>
              <a:pathLst>
                <a:path w="16997" h="21085" extrusionOk="0">
                  <a:moveTo>
                    <a:pt x="8312" y="0"/>
                  </a:moveTo>
                  <a:cubicBezTo>
                    <a:pt x="6184" y="0"/>
                    <a:pt x="3854" y="316"/>
                    <a:pt x="2128" y="863"/>
                  </a:cubicBezTo>
                  <a:lnTo>
                    <a:pt x="1582" y="1036"/>
                  </a:lnTo>
                  <a:lnTo>
                    <a:pt x="1582" y="1582"/>
                  </a:lnTo>
                  <a:cubicBezTo>
                    <a:pt x="1582" y="2877"/>
                    <a:pt x="1870" y="3941"/>
                    <a:pt x="2445" y="4861"/>
                  </a:cubicBezTo>
                  <a:lnTo>
                    <a:pt x="2761" y="5351"/>
                  </a:lnTo>
                  <a:lnTo>
                    <a:pt x="3308" y="5178"/>
                  </a:lnTo>
                  <a:cubicBezTo>
                    <a:pt x="4976" y="4689"/>
                    <a:pt x="6385" y="4487"/>
                    <a:pt x="7938" y="4487"/>
                  </a:cubicBezTo>
                  <a:cubicBezTo>
                    <a:pt x="10987" y="4487"/>
                    <a:pt x="11648" y="5609"/>
                    <a:pt x="11706" y="7393"/>
                  </a:cubicBezTo>
                  <a:cubicBezTo>
                    <a:pt x="10987" y="7335"/>
                    <a:pt x="10153" y="7307"/>
                    <a:pt x="9117" y="7307"/>
                  </a:cubicBezTo>
                  <a:cubicBezTo>
                    <a:pt x="3595" y="7307"/>
                    <a:pt x="0" y="10068"/>
                    <a:pt x="0" y="14355"/>
                  </a:cubicBezTo>
                  <a:cubicBezTo>
                    <a:pt x="0" y="19935"/>
                    <a:pt x="4889" y="21086"/>
                    <a:pt x="9002" y="21086"/>
                  </a:cubicBezTo>
                  <a:cubicBezTo>
                    <a:pt x="11102" y="21086"/>
                    <a:pt x="13604" y="20770"/>
                    <a:pt x="16394" y="20166"/>
                  </a:cubicBezTo>
                  <a:lnTo>
                    <a:pt x="16998" y="20022"/>
                  </a:lnTo>
                  <a:lnTo>
                    <a:pt x="16998" y="7681"/>
                  </a:lnTo>
                  <a:cubicBezTo>
                    <a:pt x="16969" y="2589"/>
                    <a:pt x="14035" y="0"/>
                    <a:pt x="8312" y="0"/>
                  </a:cubicBezTo>
                  <a:moveTo>
                    <a:pt x="11677" y="11794"/>
                  </a:moveTo>
                  <a:lnTo>
                    <a:pt x="11677" y="16455"/>
                  </a:lnTo>
                  <a:cubicBezTo>
                    <a:pt x="10900" y="16598"/>
                    <a:pt x="9922" y="16685"/>
                    <a:pt x="8916" y="16685"/>
                  </a:cubicBezTo>
                  <a:cubicBezTo>
                    <a:pt x="6299" y="16685"/>
                    <a:pt x="5321" y="16052"/>
                    <a:pt x="5321" y="14297"/>
                  </a:cubicBezTo>
                  <a:cubicBezTo>
                    <a:pt x="5321" y="13175"/>
                    <a:pt x="5752" y="11650"/>
                    <a:pt x="9462" y="11650"/>
                  </a:cubicBezTo>
                  <a:cubicBezTo>
                    <a:pt x="10066" y="11650"/>
                    <a:pt x="10987" y="11708"/>
                    <a:pt x="11677" y="11794"/>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4" name="Google Shape;174;p39"/>
            <p:cNvSpPr/>
            <p:nvPr/>
          </p:nvSpPr>
          <p:spPr>
            <a:xfrm>
              <a:off x="6166579" y="3424224"/>
              <a:ext cx="5320" cy="21172"/>
            </a:xfrm>
            <a:custGeom>
              <a:avLst/>
              <a:gdLst/>
              <a:ahLst/>
              <a:cxnLst/>
              <a:rect l="l" t="t" r="r" b="b"/>
              <a:pathLst>
                <a:path w="5320" h="21172" extrusionOk="0">
                  <a:moveTo>
                    <a:pt x="4688" y="144"/>
                  </a:moveTo>
                  <a:cubicBezTo>
                    <a:pt x="4055" y="29"/>
                    <a:pt x="3250" y="0"/>
                    <a:pt x="2675" y="0"/>
                  </a:cubicBezTo>
                  <a:cubicBezTo>
                    <a:pt x="2215" y="0"/>
                    <a:pt x="1352" y="29"/>
                    <a:pt x="633" y="144"/>
                  </a:cubicBezTo>
                  <a:lnTo>
                    <a:pt x="0" y="259"/>
                  </a:lnTo>
                  <a:lnTo>
                    <a:pt x="0" y="20885"/>
                  </a:lnTo>
                  <a:lnTo>
                    <a:pt x="633" y="21000"/>
                  </a:lnTo>
                  <a:cubicBezTo>
                    <a:pt x="1265" y="21115"/>
                    <a:pt x="2071" y="21172"/>
                    <a:pt x="2646" y="21172"/>
                  </a:cubicBezTo>
                  <a:cubicBezTo>
                    <a:pt x="3106" y="21172"/>
                    <a:pt x="3969" y="21144"/>
                    <a:pt x="4688" y="21000"/>
                  </a:cubicBezTo>
                  <a:lnTo>
                    <a:pt x="5321" y="20885"/>
                  </a:lnTo>
                  <a:lnTo>
                    <a:pt x="5321" y="259"/>
                  </a:lnTo>
                  <a:lnTo>
                    <a:pt x="4688" y="144"/>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5" name="Google Shape;175;p39"/>
            <p:cNvSpPr/>
            <p:nvPr/>
          </p:nvSpPr>
          <p:spPr>
            <a:xfrm>
              <a:off x="6166234" y="3416400"/>
              <a:ext cx="5924" cy="5926"/>
            </a:xfrm>
            <a:custGeom>
              <a:avLst/>
              <a:gdLst/>
              <a:ahLst/>
              <a:cxnLst/>
              <a:rect l="l" t="t" r="r" b="b"/>
              <a:pathLst>
                <a:path w="5924" h="5926" extrusionOk="0">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6" name="Google Shape;176;p39"/>
            <p:cNvSpPr/>
            <p:nvPr/>
          </p:nvSpPr>
          <p:spPr>
            <a:xfrm>
              <a:off x="6095222" y="3424224"/>
              <a:ext cx="5291" cy="21028"/>
            </a:xfrm>
            <a:custGeom>
              <a:avLst/>
              <a:gdLst/>
              <a:ahLst/>
              <a:cxnLst/>
              <a:rect l="l" t="t" r="r" b="b"/>
              <a:pathLst>
                <a:path w="5291" h="21028" extrusionOk="0">
                  <a:moveTo>
                    <a:pt x="4688" y="144"/>
                  </a:moveTo>
                  <a:cubicBezTo>
                    <a:pt x="4055" y="29"/>
                    <a:pt x="3250" y="0"/>
                    <a:pt x="2675" y="0"/>
                  </a:cubicBezTo>
                  <a:cubicBezTo>
                    <a:pt x="2215" y="0"/>
                    <a:pt x="1352" y="29"/>
                    <a:pt x="633" y="144"/>
                  </a:cubicBezTo>
                  <a:lnTo>
                    <a:pt x="0" y="259"/>
                  </a:lnTo>
                  <a:lnTo>
                    <a:pt x="0" y="20741"/>
                  </a:lnTo>
                  <a:lnTo>
                    <a:pt x="633" y="20856"/>
                  </a:lnTo>
                  <a:cubicBezTo>
                    <a:pt x="1266" y="20971"/>
                    <a:pt x="2071" y="21029"/>
                    <a:pt x="2646" y="21029"/>
                  </a:cubicBezTo>
                  <a:cubicBezTo>
                    <a:pt x="3106" y="21029"/>
                    <a:pt x="3969" y="21000"/>
                    <a:pt x="4688" y="20856"/>
                  </a:cubicBezTo>
                  <a:lnTo>
                    <a:pt x="5292" y="20741"/>
                  </a:lnTo>
                  <a:lnTo>
                    <a:pt x="5292" y="259"/>
                  </a:lnTo>
                  <a:lnTo>
                    <a:pt x="4688" y="144"/>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7" name="Google Shape;177;p39"/>
            <p:cNvSpPr/>
            <p:nvPr/>
          </p:nvSpPr>
          <p:spPr>
            <a:xfrm>
              <a:off x="6094906" y="3416400"/>
              <a:ext cx="5924" cy="5926"/>
            </a:xfrm>
            <a:custGeom>
              <a:avLst/>
              <a:gdLst/>
              <a:ahLst/>
              <a:cxnLst/>
              <a:rect l="l" t="t" r="r" b="b"/>
              <a:pathLst>
                <a:path w="5924" h="5926" extrusionOk="0">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8" name="Google Shape;178;p39"/>
            <p:cNvSpPr/>
            <p:nvPr/>
          </p:nvSpPr>
          <p:spPr>
            <a:xfrm>
              <a:off x="6061946" y="3424282"/>
              <a:ext cx="5291" cy="21028"/>
            </a:xfrm>
            <a:custGeom>
              <a:avLst/>
              <a:gdLst/>
              <a:ahLst/>
              <a:cxnLst/>
              <a:rect l="l" t="t" r="r" b="b"/>
              <a:pathLst>
                <a:path w="5291" h="21028" extrusionOk="0">
                  <a:moveTo>
                    <a:pt x="4688" y="144"/>
                  </a:moveTo>
                  <a:cubicBezTo>
                    <a:pt x="4055" y="29"/>
                    <a:pt x="3250" y="0"/>
                    <a:pt x="2675" y="0"/>
                  </a:cubicBezTo>
                  <a:cubicBezTo>
                    <a:pt x="2215" y="0"/>
                    <a:pt x="1352" y="29"/>
                    <a:pt x="633" y="144"/>
                  </a:cubicBezTo>
                  <a:lnTo>
                    <a:pt x="0" y="259"/>
                  </a:lnTo>
                  <a:lnTo>
                    <a:pt x="0" y="20741"/>
                  </a:lnTo>
                  <a:lnTo>
                    <a:pt x="633" y="20856"/>
                  </a:lnTo>
                  <a:cubicBezTo>
                    <a:pt x="1265" y="20971"/>
                    <a:pt x="2071" y="21029"/>
                    <a:pt x="2646" y="21029"/>
                  </a:cubicBezTo>
                  <a:cubicBezTo>
                    <a:pt x="3106" y="21029"/>
                    <a:pt x="3969" y="21000"/>
                    <a:pt x="4688" y="20856"/>
                  </a:cubicBezTo>
                  <a:lnTo>
                    <a:pt x="5292" y="20741"/>
                  </a:lnTo>
                  <a:lnTo>
                    <a:pt x="5292" y="259"/>
                  </a:lnTo>
                  <a:lnTo>
                    <a:pt x="4688" y="144"/>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9" name="Google Shape;179;p39"/>
            <p:cNvSpPr/>
            <p:nvPr/>
          </p:nvSpPr>
          <p:spPr>
            <a:xfrm>
              <a:off x="6061601" y="3416428"/>
              <a:ext cx="5925" cy="5925"/>
            </a:xfrm>
            <a:custGeom>
              <a:avLst/>
              <a:gdLst/>
              <a:ahLst/>
              <a:cxnLst/>
              <a:rect l="l" t="t" r="r" b="b"/>
              <a:pathLst>
                <a:path w="5925" h="5925" extrusionOk="0">
                  <a:moveTo>
                    <a:pt x="2962" y="0"/>
                  </a:moveTo>
                  <a:cubicBezTo>
                    <a:pt x="1323" y="0"/>
                    <a:pt x="0" y="1323"/>
                    <a:pt x="0" y="2963"/>
                  </a:cubicBezTo>
                  <a:cubicBezTo>
                    <a:pt x="0" y="4603"/>
                    <a:pt x="1323" y="5926"/>
                    <a:pt x="2962" y="5926"/>
                  </a:cubicBezTo>
                  <a:cubicBezTo>
                    <a:pt x="4602" y="5926"/>
                    <a:pt x="5925" y="4603"/>
                    <a:pt x="5925" y="2963"/>
                  </a:cubicBezTo>
                  <a:cubicBezTo>
                    <a:pt x="5953" y="1352"/>
                    <a:pt x="4602" y="0"/>
                    <a:pt x="2962" y="0"/>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0" name="Google Shape;180;p39"/>
            <p:cNvSpPr/>
            <p:nvPr/>
          </p:nvSpPr>
          <p:spPr>
            <a:xfrm>
              <a:off x="6000685" y="3423879"/>
              <a:ext cx="9318" cy="14786"/>
            </a:xfrm>
            <a:custGeom>
              <a:avLst/>
              <a:gdLst/>
              <a:ahLst/>
              <a:cxnLst/>
              <a:rect l="l" t="t" r="r" b="b"/>
              <a:pathLst>
                <a:path w="9318" h="14786" extrusionOk="0">
                  <a:moveTo>
                    <a:pt x="1122" y="14729"/>
                  </a:moveTo>
                  <a:lnTo>
                    <a:pt x="1208" y="14729"/>
                  </a:lnTo>
                  <a:cubicBezTo>
                    <a:pt x="1553" y="14757"/>
                    <a:pt x="1927" y="14786"/>
                    <a:pt x="2301" y="14786"/>
                  </a:cubicBezTo>
                  <a:lnTo>
                    <a:pt x="2473" y="14786"/>
                  </a:lnTo>
                  <a:lnTo>
                    <a:pt x="2589" y="14786"/>
                  </a:lnTo>
                  <a:cubicBezTo>
                    <a:pt x="7047" y="14786"/>
                    <a:pt x="9319" y="12226"/>
                    <a:pt x="9319" y="7134"/>
                  </a:cubicBezTo>
                  <a:cubicBezTo>
                    <a:pt x="9319" y="2129"/>
                    <a:pt x="7909" y="0"/>
                    <a:pt x="4573" y="0"/>
                  </a:cubicBezTo>
                  <a:cubicBezTo>
                    <a:pt x="1841" y="0"/>
                    <a:pt x="345" y="1841"/>
                    <a:pt x="345" y="5207"/>
                  </a:cubicBezTo>
                  <a:lnTo>
                    <a:pt x="345" y="10960"/>
                  </a:lnTo>
                  <a:cubicBezTo>
                    <a:pt x="345" y="11938"/>
                    <a:pt x="288" y="13521"/>
                    <a:pt x="0" y="14470"/>
                  </a:cubicBezTo>
                  <a:cubicBezTo>
                    <a:pt x="144" y="14527"/>
                    <a:pt x="345" y="14556"/>
                    <a:pt x="575" y="14614"/>
                  </a:cubicBezTo>
                  <a:lnTo>
                    <a:pt x="661" y="14643"/>
                  </a:lnTo>
                  <a:cubicBezTo>
                    <a:pt x="748" y="14671"/>
                    <a:pt x="949" y="14700"/>
                    <a:pt x="1122" y="14729"/>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1" name="Google Shape;181;p39"/>
            <p:cNvSpPr/>
            <p:nvPr/>
          </p:nvSpPr>
          <p:spPr>
            <a:xfrm>
              <a:off x="5980466" y="3405957"/>
              <a:ext cx="45586" cy="45595"/>
            </a:xfrm>
            <a:custGeom>
              <a:avLst/>
              <a:gdLst/>
              <a:ahLst/>
              <a:cxnLst/>
              <a:rect l="l" t="t" r="r" b="b"/>
              <a:pathLst>
                <a:path w="45586" h="45595" extrusionOk="0">
                  <a:moveTo>
                    <a:pt x="11476" y="38289"/>
                  </a:moveTo>
                  <a:cubicBezTo>
                    <a:pt x="12281" y="37310"/>
                    <a:pt x="12223" y="35297"/>
                    <a:pt x="12223" y="35297"/>
                  </a:cubicBezTo>
                  <a:lnTo>
                    <a:pt x="12223" y="35297"/>
                  </a:lnTo>
                  <a:lnTo>
                    <a:pt x="12223" y="2589"/>
                  </a:lnTo>
                  <a:cubicBezTo>
                    <a:pt x="4947" y="6386"/>
                    <a:pt x="0" y="14009"/>
                    <a:pt x="0" y="22783"/>
                  </a:cubicBezTo>
                  <a:cubicBezTo>
                    <a:pt x="0" y="35383"/>
                    <a:pt x="10210" y="45595"/>
                    <a:pt x="22779" y="45595"/>
                  </a:cubicBezTo>
                  <a:cubicBezTo>
                    <a:pt x="35376" y="45595"/>
                    <a:pt x="45587" y="35383"/>
                    <a:pt x="45587" y="22783"/>
                  </a:cubicBezTo>
                  <a:cubicBezTo>
                    <a:pt x="45587" y="10184"/>
                    <a:pt x="35376" y="0"/>
                    <a:pt x="22779" y="0"/>
                  </a:cubicBezTo>
                  <a:cubicBezTo>
                    <a:pt x="21974" y="0"/>
                    <a:pt x="21197" y="29"/>
                    <a:pt x="20421" y="115"/>
                  </a:cubicBezTo>
                  <a:lnTo>
                    <a:pt x="20421" y="13204"/>
                  </a:lnTo>
                  <a:cubicBezTo>
                    <a:pt x="21830" y="11766"/>
                    <a:pt x="24131" y="10903"/>
                    <a:pt x="26662" y="10903"/>
                  </a:cubicBezTo>
                  <a:cubicBezTo>
                    <a:pt x="33737" y="10903"/>
                    <a:pt x="37965" y="16138"/>
                    <a:pt x="37965" y="24883"/>
                  </a:cubicBezTo>
                  <a:cubicBezTo>
                    <a:pt x="37965" y="34060"/>
                    <a:pt x="31954" y="39756"/>
                    <a:pt x="22290" y="39756"/>
                  </a:cubicBezTo>
                  <a:cubicBezTo>
                    <a:pt x="21197" y="39756"/>
                    <a:pt x="19989" y="39698"/>
                    <a:pt x="18781" y="39554"/>
                  </a:cubicBezTo>
                  <a:lnTo>
                    <a:pt x="18666" y="39554"/>
                  </a:lnTo>
                  <a:cubicBezTo>
                    <a:pt x="16135" y="39410"/>
                    <a:pt x="12281" y="38490"/>
                    <a:pt x="12109" y="38461"/>
                  </a:cubicBezTo>
                  <a:lnTo>
                    <a:pt x="11476" y="3828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82" name="Google Shape;182;p39"/>
          <p:cNvSpPr txBox="1">
            <a:spLocks noGrp="1"/>
          </p:cNvSpPr>
          <p:nvPr>
            <p:ph type="subTitle" idx="1"/>
          </p:nvPr>
        </p:nvSpPr>
        <p:spPr>
          <a:xfrm>
            <a:off x="8056135" y="1773238"/>
            <a:ext cx="3500602"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400"/>
              </a:spcBef>
              <a:spcAft>
                <a:spcPts val="0"/>
              </a:spcAft>
              <a:buClr>
                <a:schemeClr val="accent2"/>
              </a:buClr>
              <a:buSzPts val="2000"/>
              <a:buNone/>
              <a:defRPr sz="2000" b="1">
                <a:solidFill>
                  <a:schemeClr val="accent2"/>
                </a:solidFill>
              </a:defRPr>
            </a:lvl1pPr>
            <a:lvl2pPr lvl="1" algn="ctr">
              <a:lnSpc>
                <a:spcPct val="90000"/>
              </a:lnSpc>
              <a:spcBef>
                <a:spcPts val="400"/>
              </a:spcBef>
              <a:spcAft>
                <a:spcPts val="0"/>
              </a:spcAft>
              <a:buClr>
                <a:srgbClr val="003D46"/>
              </a:buClr>
              <a:buSzPts val="2000"/>
              <a:buNone/>
              <a:defRPr sz="2000"/>
            </a:lvl2pPr>
            <a:lvl3pPr lvl="2" algn="ctr">
              <a:lnSpc>
                <a:spcPct val="90000"/>
              </a:lnSpc>
              <a:spcBef>
                <a:spcPts val="400"/>
              </a:spcBef>
              <a:spcAft>
                <a:spcPts val="0"/>
              </a:spcAft>
              <a:buClr>
                <a:srgbClr val="003D46"/>
              </a:buClr>
              <a:buSzPts val="1800"/>
              <a:buNone/>
              <a:defRPr sz="1800"/>
            </a:lvl3pPr>
            <a:lvl4pPr lvl="3" algn="ctr">
              <a:lnSpc>
                <a:spcPct val="90000"/>
              </a:lnSpc>
              <a:spcBef>
                <a:spcPts val="400"/>
              </a:spcBef>
              <a:spcAft>
                <a:spcPts val="0"/>
              </a:spcAft>
              <a:buClr>
                <a:srgbClr val="003D46"/>
              </a:buClr>
              <a:buSzPts val="1600"/>
              <a:buNone/>
              <a:defRPr sz="1600"/>
            </a:lvl4pPr>
            <a:lvl5pPr lvl="4" algn="ctr">
              <a:lnSpc>
                <a:spcPct val="90000"/>
              </a:lnSpc>
              <a:spcBef>
                <a:spcPts val="400"/>
              </a:spcBef>
              <a:spcAft>
                <a:spcPts val="0"/>
              </a:spcAft>
              <a:buClr>
                <a:srgbClr val="003D46"/>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61"/>
                                        </p:tgtEl>
                                        <p:attrNameLst>
                                          <p:attrName>style.visibility</p:attrName>
                                        </p:attrNameLst>
                                      </p:cBhvr>
                                      <p:to>
                                        <p:strVal val="visible"/>
                                      </p:to>
                                    </p:set>
                                    <p:anim calcmode="lin" valueType="num">
                                      <p:cBhvr additive="base">
                                        <p:cTn id="7" dur="1500"/>
                                        <p:tgtEl>
                                          <p:spTgt spid="161"/>
                                        </p:tgtEl>
                                        <p:attrNameLst>
                                          <p:attrName>ppt_w</p:attrName>
                                        </p:attrNameLst>
                                      </p:cBhvr>
                                      <p:tavLst>
                                        <p:tav tm="0">
                                          <p:val>
                                            <p:strVal val="0"/>
                                          </p:val>
                                        </p:tav>
                                        <p:tav tm="100000">
                                          <p:val>
                                            <p:strVal val="#ppt_w"/>
                                          </p:val>
                                        </p:tav>
                                      </p:tavLst>
                                    </p:anim>
                                    <p:anim calcmode="lin" valueType="num">
                                      <p:cBhvr additive="base">
                                        <p:cTn id="8" dur="1500"/>
                                        <p:tgtEl>
                                          <p:spTgt spid="161"/>
                                        </p:tgtEl>
                                        <p:attrNameLst>
                                          <p:attrName>ppt_h</p:attrName>
                                        </p:attrNameLst>
                                      </p:cBhvr>
                                      <p:tavLst>
                                        <p:tav tm="0">
                                          <p:val>
                                            <p:strVal val="0"/>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61"/>
                                        </p:tgtEl>
                                        <p:attrNameLst>
                                          <p:attrName>style.visibility</p:attrName>
                                        </p:attrNameLst>
                                      </p:cBhvr>
                                      <p:to>
                                        <p:strVal val="visible"/>
                                      </p:to>
                                    </p:set>
                                    <p:animEffect transition="in" filter="fade">
                                      <p:cBhvr>
                                        <p:cTn id="11" dur="500"/>
                                        <p:tgtEl>
                                          <p:spTgt spid="161"/>
                                        </p:tgtEl>
                                      </p:cBhvr>
                                    </p:animEffect>
                                  </p:childTnLst>
                                </p:cTn>
                              </p:par>
                              <p:par>
                                <p:cTn id="12" presetID="23" presetClass="entr" presetSubtype="16" fill="hold" nodeType="withEffect">
                                  <p:stCondLst>
                                    <p:cond delay="0"/>
                                  </p:stCondLst>
                                  <p:childTnLst>
                                    <p:set>
                                      <p:cBhvr>
                                        <p:cTn id="13" dur="1" fill="hold">
                                          <p:stCondLst>
                                            <p:cond delay="0"/>
                                          </p:stCondLst>
                                        </p:cTn>
                                        <p:tgtEl>
                                          <p:spTgt spid="162"/>
                                        </p:tgtEl>
                                        <p:attrNameLst>
                                          <p:attrName>style.visibility</p:attrName>
                                        </p:attrNameLst>
                                      </p:cBhvr>
                                      <p:to>
                                        <p:strVal val="visible"/>
                                      </p:to>
                                    </p:set>
                                    <p:anim calcmode="lin" valueType="num">
                                      <p:cBhvr additive="base">
                                        <p:cTn id="14" dur="800"/>
                                        <p:tgtEl>
                                          <p:spTgt spid="162"/>
                                        </p:tgtEl>
                                        <p:attrNameLst>
                                          <p:attrName>ppt_w</p:attrName>
                                        </p:attrNameLst>
                                      </p:cBhvr>
                                      <p:tavLst>
                                        <p:tav tm="0">
                                          <p:val>
                                            <p:strVal val="0"/>
                                          </p:val>
                                        </p:tav>
                                        <p:tav tm="100000">
                                          <p:val>
                                            <p:strVal val="#ppt_w"/>
                                          </p:val>
                                        </p:tav>
                                      </p:tavLst>
                                    </p:anim>
                                    <p:anim calcmode="lin" valueType="num">
                                      <p:cBhvr additive="base">
                                        <p:cTn id="15" dur="800"/>
                                        <p:tgtEl>
                                          <p:spTgt spid="162"/>
                                        </p:tgtEl>
                                        <p:attrNameLst>
                                          <p:attrName>ppt_h</p:attrName>
                                        </p:attrNameLst>
                                      </p:cBhvr>
                                      <p:tavLst>
                                        <p:tav tm="0">
                                          <p:val>
                                            <p:strVal val="0"/>
                                          </p:val>
                                        </p:tav>
                                        <p:tav tm="100000">
                                          <p:val>
                                            <p:strVal val="#ppt_h"/>
                                          </p:val>
                                        </p:tav>
                                      </p:tavLst>
                                    </p:anim>
                                  </p:childTnLst>
                                </p:cTn>
                              </p:par>
                            </p:childTnLst>
                          </p:cTn>
                        </p:par>
                        <p:par>
                          <p:cTn id="16" fill="hold">
                            <p:stCondLst>
                              <p:cond delay="1500"/>
                            </p:stCondLst>
                            <p:childTnLst>
                              <p:par>
                                <p:cTn id="17" presetID="2" presetClass="entr" presetSubtype="2" fill="hold" nodeType="afterEffect">
                                  <p:stCondLst>
                                    <p:cond delay="0"/>
                                  </p:stCondLst>
                                  <p:childTnLst>
                                    <p:set>
                                      <p:cBhvr>
                                        <p:cTn id="18" dur="1" fill="hold">
                                          <p:stCondLst>
                                            <p:cond delay="0"/>
                                          </p:stCondLst>
                                        </p:cTn>
                                        <p:tgtEl>
                                          <p:spTgt spid="165"/>
                                        </p:tgtEl>
                                        <p:attrNameLst>
                                          <p:attrName>style.visibility</p:attrName>
                                        </p:attrNameLst>
                                      </p:cBhvr>
                                      <p:to>
                                        <p:strVal val="visible"/>
                                      </p:to>
                                    </p:set>
                                    <p:anim calcmode="lin" valueType="num">
                                      <p:cBhvr additive="base">
                                        <p:cTn id="19" dur="2000"/>
                                        <p:tgtEl>
                                          <p:spTgt spid="165"/>
                                        </p:tgtEl>
                                        <p:attrNameLst>
                                          <p:attrName>ppt_x</p:attrName>
                                        </p:attrNameLst>
                                      </p:cBhvr>
                                      <p:tavLst>
                                        <p:tav tm="0">
                                          <p:val>
                                            <p:strVal val="#ppt_x+1"/>
                                          </p:val>
                                        </p:tav>
                                        <p:tav tm="100000">
                                          <p:val>
                                            <p:strVal val="#ppt_x"/>
                                          </p:val>
                                        </p:tav>
                                      </p:tavLst>
                                    </p:anim>
                                  </p:childTnLst>
                                </p:cTn>
                              </p:par>
                              <p:par>
                                <p:cTn id="20" presetID="2" presetClass="entr" presetSubtype="2" fill="hold" nodeType="withEffect">
                                  <p:stCondLst>
                                    <p:cond delay="200"/>
                                  </p:stCondLst>
                                  <p:childTnLst>
                                    <p:set>
                                      <p:cBhvr>
                                        <p:cTn id="21" dur="1" fill="hold">
                                          <p:stCondLst>
                                            <p:cond delay="0"/>
                                          </p:stCondLst>
                                        </p:cTn>
                                        <p:tgtEl>
                                          <p:spTgt spid="182">
                                            <p:txEl>
                                              <p:pRg st="0" end="0"/>
                                            </p:txEl>
                                          </p:spTgt>
                                        </p:tgtEl>
                                        <p:attrNameLst>
                                          <p:attrName>style.visibility</p:attrName>
                                        </p:attrNameLst>
                                      </p:cBhvr>
                                      <p:to>
                                        <p:strVal val="visible"/>
                                      </p:to>
                                    </p:set>
                                    <p:anim calcmode="lin" valueType="num">
                                      <p:cBhvr additive="base">
                                        <p:cTn id="22" dur="2000"/>
                                        <p:tgtEl>
                                          <p:spTgt spid="182">
                                            <p:txEl>
                                              <p:pRg st="0" end="0"/>
                                            </p:txEl>
                                          </p:spTgt>
                                        </p:tgtEl>
                                        <p:attrNameLst>
                                          <p:attrName>ppt_x</p:attrName>
                                        </p:attrNameLst>
                                      </p:cBhvr>
                                      <p:tavLst>
                                        <p:tav tm="0">
                                          <p:val>
                                            <p:strVal val="#ppt_x+1"/>
                                          </p:val>
                                        </p:tav>
                                        <p:tav tm="100000">
                                          <p:val>
                                            <p:strVal val="#ppt_x"/>
                                          </p:val>
                                        </p:tav>
                                      </p:tavLst>
                                    </p:anim>
                                  </p:childTnLst>
                                </p:cTn>
                              </p:par>
                              <p:par>
                                <p:cTn id="23" presetID="2" presetClass="entr" presetSubtype="2" fill="hold" nodeType="withEffect">
                                  <p:stCondLst>
                                    <p:cond delay="200"/>
                                  </p:stCondLst>
                                  <p:childTnLst>
                                    <p:set>
                                      <p:cBhvr>
                                        <p:cTn id="24" dur="1" fill="hold">
                                          <p:stCondLst>
                                            <p:cond delay="0"/>
                                          </p:stCondLst>
                                        </p:cTn>
                                        <p:tgtEl>
                                          <p:spTgt spid="182">
                                            <p:txEl>
                                              <p:charRg st="1" end="1"/>
                                            </p:txEl>
                                          </p:spTgt>
                                        </p:tgtEl>
                                        <p:attrNameLst>
                                          <p:attrName>style.visibility</p:attrName>
                                        </p:attrNameLst>
                                      </p:cBhvr>
                                      <p:to>
                                        <p:strVal val="visible"/>
                                      </p:to>
                                    </p:set>
                                    <p:anim calcmode="lin" valueType="num">
                                      <p:cBhvr additive="base">
                                        <p:cTn id="25" dur="2000"/>
                                        <p:tgtEl>
                                          <p:spTgt spid="182">
                                            <p:txEl>
                                              <p:charRg st="1" end="1"/>
                                            </p:txEl>
                                          </p:spTgt>
                                        </p:tgtEl>
                                        <p:attrNameLst>
                                          <p:attrName>ppt_x</p:attrName>
                                        </p:attrNameLst>
                                      </p:cBhvr>
                                      <p:tavLst>
                                        <p:tav tm="0">
                                          <p:val>
                                            <p:strVal val="#ppt_x+1"/>
                                          </p:val>
                                        </p:tav>
                                        <p:tav tm="100000">
                                          <p:val>
                                            <p:strVal val="#ppt_x"/>
                                          </p:val>
                                        </p:tav>
                                      </p:tavLst>
                                    </p:anim>
                                  </p:childTnLst>
                                </p:cTn>
                              </p:par>
                              <p:par>
                                <p:cTn id="26" presetID="2" presetClass="entr" presetSubtype="2" fill="hold" nodeType="withEffect">
                                  <p:stCondLst>
                                    <p:cond delay="200"/>
                                  </p:stCondLst>
                                  <p:childTnLst>
                                    <p:set>
                                      <p:cBhvr>
                                        <p:cTn id="27" dur="1" fill="hold">
                                          <p:stCondLst>
                                            <p:cond delay="0"/>
                                          </p:stCondLst>
                                        </p:cTn>
                                        <p:tgtEl>
                                          <p:spTgt spid="182">
                                            <p:txEl>
                                              <p:charRg st="1" end="1"/>
                                            </p:txEl>
                                          </p:spTgt>
                                        </p:tgtEl>
                                        <p:attrNameLst>
                                          <p:attrName>style.visibility</p:attrName>
                                        </p:attrNameLst>
                                      </p:cBhvr>
                                      <p:to>
                                        <p:strVal val="visible"/>
                                      </p:to>
                                    </p:set>
                                    <p:anim calcmode="lin" valueType="num">
                                      <p:cBhvr additive="base">
                                        <p:cTn id="28" dur="2000"/>
                                        <p:tgtEl>
                                          <p:spTgt spid="182">
                                            <p:txEl>
                                              <p:charRg st="1" end="1"/>
                                            </p:txEl>
                                          </p:spTgt>
                                        </p:tgtEl>
                                        <p:attrNameLst>
                                          <p:attrName>ppt_x</p:attrName>
                                        </p:attrNameLst>
                                      </p:cBhvr>
                                      <p:tavLst>
                                        <p:tav tm="0">
                                          <p:val>
                                            <p:strVal val="#ppt_x+1"/>
                                          </p:val>
                                        </p:tav>
                                        <p:tav tm="100000">
                                          <p:val>
                                            <p:strVal val="#ppt_x"/>
                                          </p:val>
                                        </p:tav>
                                      </p:tavLst>
                                    </p:anim>
                                  </p:childTnLst>
                                </p:cTn>
                              </p:par>
                              <p:par>
                                <p:cTn id="29" presetID="2" presetClass="entr" presetSubtype="2" fill="hold" nodeType="withEffect">
                                  <p:stCondLst>
                                    <p:cond delay="200"/>
                                  </p:stCondLst>
                                  <p:childTnLst>
                                    <p:set>
                                      <p:cBhvr>
                                        <p:cTn id="30" dur="1" fill="hold">
                                          <p:stCondLst>
                                            <p:cond delay="0"/>
                                          </p:stCondLst>
                                        </p:cTn>
                                        <p:tgtEl>
                                          <p:spTgt spid="182">
                                            <p:txEl>
                                              <p:charRg st="1" end="1"/>
                                            </p:txEl>
                                          </p:spTgt>
                                        </p:tgtEl>
                                        <p:attrNameLst>
                                          <p:attrName>style.visibility</p:attrName>
                                        </p:attrNameLst>
                                      </p:cBhvr>
                                      <p:to>
                                        <p:strVal val="visible"/>
                                      </p:to>
                                    </p:set>
                                    <p:anim calcmode="lin" valueType="num">
                                      <p:cBhvr additive="base">
                                        <p:cTn id="31" dur="2000"/>
                                        <p:tgtEl>
                                          <p:spTgt spid="182">
                                            <p:txEl>
                                              <p:charRg st="1" end="1"/>
                                            </p:txEl>
                                          </p:spTgt>
                                        </p:tgtEl>
                                        <p:attrNameLst>
                                          <p:attrName>ppt_x</p:attrName>
                                        </p:attrNameLst>
                                      </p:cBhvr>
                                      <p:tavLst>
                                        <p:tav tm="0">
                                          <p:val>
                                            <p:strVal val="#ppt_x+1"/>
                                          </p:val>
                                        </p:tav>
                                        <p:tav tm="100000">
                                          <p:val>
                                            <p:strVal val="#ppt_x"/>
                                          </p:val>
                                        </p:tav>
                                      </p:tavLst>
                                    </p:anim>
                                  </p:childTnLst>
                                </p:cTn>
                              </p:par>
                              <p:par>
                                <p:cTn id="32" presetID="2" presetClass="entr" presetSubtype="2" fill="hold" nodeType="withEffect">
                                  <p:stCondLst>
                                    <p:cond delay="200"/>
                                  </p:stCondLst>
                                  <p:childTnLst>
                                    <p:set>
                                      <p:cBhvr>
                                        <p:cTn id="33" dur="1" fill="hold">
                                          <p:stCondLst>
                                            <p:cond delay="0"/>
                                          </p:stCondLst>
                                        </p:cTn>
                                        <p:tgtEl>
                                          <p:spTgt spid="182">
                                            <p:txEl>
                                              <p:charRg st="1" end="1"/>
                                            </p:txEl>
                                          </p:spTgt>
                                        </p:tgtEl>
                                        <p:attrNameLst>
                                          <p:attrName>style.visibility</p:attrName>
                                        </p:attrNameLst>
                                      </p:cBhvr>
                                      <p:to>
                                        <p:strVal val="visible"/>
                                      </p:to>
                                    </p:set>
                                    <p:anim calcmode="lin" valueType="num">
                                      <p:cBhvr additive="base">
                                        <p:cTn id="34" dur="2000"/>
                                        <p:tgtEl>
                                          <p:spTgt spid="182">
                                            <p:txEl>
                                              <p:charRg st="1" end="1"/>
                                            </p:txEl>
                                          </p:spTgt>
                                        </p:tgtEl>
                                        <p:attrNameLst>
                                          <p:attrName>ppt_x</p:attrName>
                                        </p:attrNameLst>
                                      </p:cBhvr>
                                      <p:tavLst>
                                        <p:tav tm="0">
                                          <p:val>
                                            <p:strVal val="#ppt_x+1"/>
                                          </p:val>
                                        </p:tav>
                                        <p:tav tm="100000">
                                          <p:val>
                                            <p:strVal val="#ppt_x"/>
                                          </p:val>
                                        </p:tav>
                                      </p:tavLst>
                                    </p:anim>
                                  </p:childTnLst>
                                </p:cTn>
                              </p:par>
                              <p:par>
                                <p:cTn id="35" presetID="2" presetClass="entr" presetSubtype="2" fill="hold" nodeType="withEffect">
                                  <p:stCondLst>
                                    <p:cond delay="200"/>
                                  </p:stCondLst>
                                  <p:childTnLst>
                                    <p:set>
                                      <p:cBhvr>
                                        <p:cTn id="36" dur="1" fill="hold">
                                          <p:stCondLst>
                                            <p:cond delay="0"/>
                                          </p:stCondLst>
                                        </p:cTn>
                                        <p:tgtEl>
                                          <p:spTgt spid="182">
                                            <p:txEl>
                                              <p:charRg st="1" end="1"/>
                                            </p:txEl>
                                          </p:spTgt>
                                        </p:tgtEl>
                                        <p:attrNameLst>
                                          <p:attrName>style.visibility</p:attrName>
                                        </p:attrNameLst>
                                      </p:cBhvr>
                                      <p:to>
                                        <p:strVal val="visible"/>
                                      </p:to>
                                    </p:set>
                                    <p:anim calcmode="lin" valueType="num">
                                      <p:cBhvr additive="base">
                                        <p:cTn id="37" dur="2000"/>
                                        <p:tgtEl>
                                          <p:spTgt spid="182">
                                            <p:txEl>
                                              <p:charRg st="1" end="1"/>
                                            </p:txEl>
                                          </p:spTgt>
                                        </p:tgtEl>
                                        <p:attrNameLst>
                                          <p:attrName>ppt_x</p:attrName>
                                        </p:attrNameLst>
                                      </p:cBhvr>
                                      <p:tavLst>
                                        <p:tav tm="0">
                                          <p:val>
                                            <p:strVal val="#ppt_x+1"/>
                                          </p:val>
                                        </p:tav>
                                        <p:tav tm="100000">
                                          <p:val>
                                            <p:strVal val="#ppt_x"/>
                                          </p:val>
                                        </p:tav>
                                      </p:tavLst>
                                    </p:anim>
                                  </p:childTnLst>
                                </p:cTn>
                              </p:par>
                              <p:par>
                                <p:cTn id="38" presetID="2" presetClass="entr" presetSubtype="2" fill="hold" nodeType="withEffect">
                                  <p:stCondLst>
                                    <p:cond delay="200"/>
                                  </p:stCondLst>
                                  <p:childTnLst>
                                    <p:set>
                                      <p:cBhvr>
                                        <p:cTn id="39" dur="1" fill="hold">
                                          <p:stCondLst>
                                            <p:cond delay="0"/>
                                          </p:stCondLst>
                                        </p:cTn>
                                        <p:tgtEl>
                                          <p:spTgt spid="182">
                                            <p:txEl>
                                              <p:charRg st="1" end="1"/>
                                            </p:txEl>
                                          </p:spTgt>
                                        </p:tgtEl>
                                        <p:attrNameLst>
                                          <p:attrName>style.visibility</p:attrName>
                                        </p:attrNameLst>
                                      </p:cBhvr>
                                      <p:to>
                                        <p:strVal val="visible"/>
                                      </p:to>
                                    </p:set>
                                    <p:anim calcmode="lin" valueType="num">
                                      <p:cBhvr additive="base">
                                        <p:cTn id="40" dur="2000"/>
                                        <p:tgtEl>
                                          <p:spTgt spid="182">
                                            <p:txEl>
                                              <p:charRg st="1" end="1"/>
                                            </p:txEl>
                                          </p:spTgt>
                                        </p:tgtEl>
                                        <p:attrNameLst>
                                          <p:attrName>ppt_x</p:attrName>
                                        </p:attrNameLst>
                                      </p:cBhvr>
                                      <p:tavLst>
                                        <p:tav tm="0">
                                          <p:val>
                                            <p:strVal val="#ppt_x+1"/>
                                          </p:val>
                                        </p:tav>
                                        <p:tav tm="100000">
                                          <p:val>
                                            <p:strVal val="#ppt_x"/>
                                          </p:val>
                                        </p:tav>
                                      </p:tavLst>
                                    </p:anim>
                                  </p:childTnLst>
                                </p:cTn>
                              </p:par>
                              <p:par>
                                <p:cTn id="41" presetID="2" presetClass="entr" presetSubtype="2" fill="hold" nodeType="withEffect">
                                  <p:stCondLst>
                                    <p:cond delay="200"/>
                                  </p:stCondLst>
                                  <p:childTnLst>
                                    <p:set>
                                      <p:cBhvr>
                                        <p:cTn id="42" dur="1" fill="hold">
                                          <p:stCondLst>
                                            <p:cond delay="0"/>
                                          </p:stCondLst>
                                        </p:cTn>
                                        <p:tgtEl>
                                          <p:spTgt spid="182">
                                            <p:txEl>
                                              <p:charRg st="1" end="1"/>
                                            </p:txEl>
                                          </p:spTgt>
                                        </p:tgtEl>
                                        <p:attrNameLst>
                                          <p:attrName>style.visibility</p:attrName>
                                        </p:attrNameLst>
                                      </p:cBhvr>
                                      <p:to>
                                        <p:strVal val="visible"/>
                                      </p:to>
                                    </p:set>
                                    <p:anim calcmode="lin" valueType="num">
                                      <p:cBhvr additive="base">
                                        <p:cTn id="43" dur="2000"/>
                                        <p:tgtEl>
                                          <p:spTgt spid="182">
                                            <p:txEl>
                                              <p:charRg st="1" end="1"/>
                                            </p:txEl>
                                          </p:spTgt>
                                        </p:tgtEl>
                                        <p:attrNameLst>
                                          <p:attrName>ppt_x</p:attrName>
                                        </p:attrNameLst>
                                      </p:cBhvr>
                                      <p:tavLst>
                                        <p:tav tm="0">
                                          <p:val>
                                            <p:strVal val="#ppt_x+1"/>
                                          </p:val>
                                        </p:tav>
                                        <p:tav tm="100000">
                                          <p:val>
                                            <p:strVal val="#ppt_x"/>
                                          </p:val>
                                        </p:tav>
                                      </p:tavLst>
                                    </p:anim>
                                  </p:childTnLst>
                                </p:cTn>
                              </p:par>
                              <p:par>
                                <p:cTn id="44" presetID="2" presetClass="entr" presetSubtype="2" fill="hold" nodeType="withEffect">
                                  <p:stCondLst>
                                    <p:cond delay="200"/>
                                  </p:stCondLst>
                                  <p:childTnLst>
                                    <p:set>
                                      <p:cBhvr>
                                        <p:cTn id="45" dur="1" fill="hold">
                                          <p:stCondLst>
                                            <p:cond delay="0"/>
                                          </p:stCondLst>
                                        </p:cTn>
                                        <p:tgtEl>
                                          <p:spTgt spid="182">
                                            <p:txEl>
                                              <p:charRg st="1" end="1"/>
                                            </p:txEl>
                                          </p:spTgt>
                                        </p:tgtEl>
                                        <p:attrNameLst>
                                          <p:attrName>style.visibility</p:attrName>
                                        </p:attrNameLst>
                                      </p:cBhvr>
                                      <p:to>
                                        <p:strVal val="visible"/>
                                      </p:to>
                                    </p:set>
                                    <p:anim calcmode="lin" valueType="num">
                                      <p:cBhvr additive="base">
                                        <p:cTn id="46" dur="2000"/>
                                        <p:tgtEl>
                                          <p:spTgt spid="182">
                                            <p:txEl>
                                              <p:charRg st="1" end="1"/>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79"/>
            <a:ext cx="10363200" cy="251159"/>
          </a:xfrm>
          <a:prstGeom prst="rect">
            <a:avLst/>
          </a:prstGeom>
        </p:spPr>
        <p:txBody>
          <a:bodyPr wrap="square" lIns="0" tIns="0" rIns="0" bIns="0">
            <a:spAutoFit/>
          </a:bodyPr>
          <a:lstStyle>
            <a:lvl1pPr>
              <a:defRPr sz="1632" b="1" i="0">
                <a:solidFill>
                  <a:srgbClr val="E9443A"/>
                </a:solidFill>
                <a:latin typeface="Trebuchet MS"/>
                <a:cs typeface="Trebuchet MS"/>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575217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8084642" y="2126774"/>
            <a:ext cx="2911890" cy="251159"/>
          </a:xfrm>
        </p:spPr>
        <p:txBody>
          <a:bodyPr lIns="0" tIns="0" rIns="0" bIns="0"/>
          <a:lstStyle>
            <a:lvl1pPr>
              <a:defRPr sz="1632" b="1" i="0">
                <a:solidFill>
                  <a:srgbClr val="E9443A"/>
                </a:solidFill>
                <a:latin typeface="Trebuchet MS"/>
                <a:cs typeface="Trebuchet MS"/>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30487039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8084642" y="2126774"/>
            <a:ext cx="2911890" cy="251159"/>
          </a:xfrm>
        </p:spPr>
        <p:txBody>
          <a:bodyPr lIns="0" tIns="0" rIns="0" bIns="0"/>
          <a:lstStyle>
            <a:lvl1pPr>
              <a:defRPr sz="1632" b="1" i="0">
                <a:solidFill>
                  <a:srgbClr val="E9443A"/>
                </a:solidFill>
                <a:latin typeface="Trebuchet MS"/>
                <a:cs typeface="Trebuchet MS"/>
              </a:defRPr>
            </a:lvl1pPr>
          </a:lstStyle>
          <a:p>
            <a:endParaRPr/>
          </a:p>
        </p:txBody>
      </p:sp>
      <p:sp>
        <p:nvSpPr>
          <p:cNvPr id="3" name="Holder 3"/>
          <p:cNvSpPr>
            <a:spLocks noGrp="1"/>
          </p:cNvSpPr>
          <p:nvPr>
            <p:ph sz="half" idx="2"/>
          </p:nvPr>
        </p:nvSpPr>
        <p:spPr>
          <a:xfrm>
            <a:off x="609601"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1"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3327790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1_Title Only">
    <p:spTree>
      <p:nvGrpSpPr>
        <p:cNvPr id="1" name=""/>
        <p:cNvGrpSpPr/>
        <p:nvPr/>
      </p:nvGrpSpPr>
      <p:grpSpPr>
        <a:xfrm>
          <a:off x="0" y="0"/>
          <a:ext cx="0" cy="0"/>
          <a:chOff x="0" y="0"/>
          <a:chExt cx="0" cy="0"/>
        </a:xfrm>
      </p:grpSpPr>
      <p:sp>
        <p:nvSpPr>
          <p:cNvPr id="2" name="Holder 2"/>
          <p:cNvSpPr>
            <a:spLocks noGrp="1"/>
          </p:cNvSpPr>
          <p:nvPr>
            <p:ph type="title"/>
          </p:nvPr>
        </p:nvSpPr>
        <p:spPr>
          <a:xfrm>
            <a:off x="8084642" y="2126774"/>
            <a:ext cx="2911890" cy="251159"/>
          </a:xfrm>
        </p:spPr>
        <p:txBody>
          <a:bodyPr lIns="0" tIns="0" rIns="0" bIns="0"/>
          <a:lstStyle>
            <a:lvl1pPr>
              <a:defRPr sz="1632" b="1" i="0">
                <a:solidFill>
                  <a:srgbClr val="E9443A"/>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4371290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obj" preserve="1">
  <p:cSld name="1_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1"/>
            <a:ext cx="12190552" cy="6855696"/>
          </a:xfrm>
          <a:custGeom>
            <a:avLst/>
            <a:gdLst/>
            <a:ahLst/>
            <a:cxnLst/>
            <a:rect l="l" t="t" r="r" b="b"/>
            <a:pathLst>
              <a:path w="10692130" h="7560309">
                <a:moveTo>
                  <a:pt x="10692003" y="0"/>
                </a:moveTo>
                <a:lnTo>
                  <a:pt x="0" y="0"/>
                </a:lnTo>
                <a:lnTo>
                  <a:pt x="0" y="7559992"/>
                </a:lnTo>
                <a:lnTo>
                  <a:pt x="10692003" y="7559992"/>
                </a:lnTo>
                <a:lnTo>
                  <a:pt x="10692003" y="0"/>
                </a:lnTo>
                <a:close/>
              </a:path>
            </a:pathLst>
          </a:custGeom>
          <a:solidFill>
            <a:srgbClr val="00938F"/>
          </a:solidFill>
        </p:spPr>
        <p:txBody>
          <a:bodyPr wrap="square" lIns="0" tIns="0" rIns="0" bIns="0" rtlCol="0"/>
          <a:lstStyle/>
          <a:p>
            <a:endParaRPr sz="1632"/>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39277329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Título y objetos">
    <p:spTree>
      <p:nvGrpSpPr>
        <p:cNvPr id="1" name=""/>
        <p:cNvGrpSpPr/>
        <p:nvPr/>
      </p:nvGrpSpPr>
      <p:grpSpPr>
        <a:xfrm>
          <a:off x="0" y="0"/>
          <a:ext cx="0" cy="0"/>
          <a:chOff x="0" y="0"/>
          <a:chExt cx="0" cy="0"/>
        </a:xfrm>
      </p:grpSpPr>
      <p:grpSp>
        <p:nvGrpSpPr>
          <p:cNvPr id="7" name="Graphic 7">
            <a:extLst>
              <a:ext uri="{FF2B5EF4-FFF2-40B4-BE49-F238E27FC236}">
                <a16:creationId xmlns:a16="http://schemas.microsoft.com/office/drawing/2014/main" id="{CD90EC01-BFDD-1C0F-041F-A5B4EA412099}"/>
              </a:ext>
            </a:extLst>
          </p:cNvPr>
          <p:cNvGrpSpPr/>
          <p:nvPr userDrawn="1"/>
        </p:nvGrpSpPr>
        <p:grpSpPr>
          <a:xfrm>
            <a:off x="11118683" y="6430454"/>
            <a:ext cx="776190" cy="153123"/>
            <a:chOff x="5980466" y="3405957"/>
            <a:chExt cx="231124" cy="45595"/>
          </a:xfrm>
          <a:solidFill>
            <a:srgbClr val="003D46"/>
          </a:solidFill>
        </p:grpSpPr>
        <p:sp>
          <p:nvSpPr>
            <p:cNvPr id="8" name="Graphic 7">
              <a:extLst>
                <a:ext uri="{FF2B5EF4-FFF2-40B4-BE49-F238E27FC236}">
                  <a16:creationId xmlns:a16="http://schemas.microsoft.com/office/drawing/2014/main" id="{DC4AE5A6-96CD-DE55-F41B-B31B1AEFFC21}"/>
                </a:ext>
              </a:extLst>
            </p:cNvPr>
            <p:cNvSpPr/>
            <p:nvPr/>
          </p:nvSpPr>
          <p:spPr>
            <a:xfrm>
              <a:off x="6038218" y="3416918"/>
              <a:ext cx="19327" cy="28622"/>
            </a:xfrm>
            <a:custGeom>
              <a:avLst/>
              <a:gdLst>
                <a:gd name="connsiteX0" fmla="*/ 14697 w 19327"/>
                <a:gd name="connsiteY0" fmla="*/ 13117 h 28622"/>
                <a:gd name="connsiteX1" fmla="*/ 17602 w 19327"/>
                <a:gd name="connsiteY1" fmla="*/ 7594 h 28622"/>
                <a:gd name="connsiteX2" fmla="*/ 6989 w 19327"/>
                <a:gd name="connsiteY2" fmla="*/ 0 h 28622"/>
                <a:gd name="connsiteX3" fmla="*/ 604 w 19327"/>
                <a:gd name="connsiteY3" fmla="*/ 431 h 28622"/>
                <a:gd name="connsiteX4" fmla="*/ 0 w 19327"/>
                <a:gd name="connsiteY4" fmla="*/ 546 h 28622"/>
                <a:gd name="connsiteX5" fmla="*/ 0 w 19327"/>
                <a:gd name="connsiteY5" fmla="*/ 28076 h 28622"/>
                <a:gd name="connsiteX6" fmla="*/ 661 w 19327"/>
                <a:gd name="connsiteY6" fmla="*/ 28162 h 28622"/>
                <a:gd name="connsiteX7" fmla="*/ 7248 w 19327"/>
                <a:gd name="connsiteY7" fmla="*/ 28623 h 28622"/>
                <a:gd name="connsiteX8" fmla="*/ 19327 w 19327"/>
                <a:gd name="connsiteY8" fmla="*/ 20166 h 28622"/>
                <a:gd name="connsiteX9" fmla="*/ 14697 w 19327"/>
                <a:gd name="connsiteY9" fmla="*/ 13117 h 28622"/>
                <a:gd name="connsiteX10" fmla="*/ 5407 w 19327"/>
                <a:gd name="connsiteY10" fmla="*/ 11363 h 28622"/>
                <a:gd name="connsiteX11" fmla="*/ 5407 w 19327"/>
                <a:gd name="connsiteY11" fmla="*/ 4516 h 28622"/>
                <a:gd name="connsiteX12" fmla="*/ 7363 w 19327"/>
                <a:gd name="connsiteY12" fmla="*/ 4459 h 28622"/>
                <a:gd name="connsiteX13" fmla="*/ 12137 w 19327"/>
                <a:gd name="connsiteY13" fmla="*/ 7824 h 28622"/>
                <a:gd name="connsiteX14" fmla="*/ 7478 w 19327"/>
                <a:gd name="connsiteY14" fmla="*/ 11363 h 28622"/>
                <a:gd name="connsiteX15" fmla="*/ 5407 w 19327"/>
                <a:gd name="connsiteY15" fmla="*/ 11363 h 28622"/>
                <a:gd name="connsiteX16" fmla="*/ 13662 w 19327"/>
                <a:gd name="connsiteY16" fmla="*/ 20022 h 28622"/>
                <a:gd name="connsiteX17" fmla="*/ 7650 w 19327"/>
                <a:gd name="connsiteY17" fmla="*/ 23934 h 28622"/>
                <a:gd name="connsiteX18" fmla="*/ 5407 w 19327"/>
                <a:gd name="connsiteY18" fmla="*/ 23876 h 28622"/>
                <a:gd name="connsiteX19" fmla="*/ 5407 w 19327"/>
                <a:gd name="connsiteY19" fmla="*/ 15994 h 28622"/>
                <a:gd name="connsiteX20" fmla="*/ 7881 w 19327"/>
                <a:gd name="connsiteY20" fmla="*/ 15994 h 28622"/>
                <a:gd name="connsiteX21" fmla="*/ 13662 w 19327"/>
                <a:gd name="connsiteY21" fmla="*/ 20022 h 2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27" h="28622">
                  <a:moveTo>
                    <a:pt x="14697" y="13117"/>
                  </a:moveTo>
                  <a:cubicBezTo>
                    <a:pt x="16250" y="12053"/>
                    <a:pt x="17602" y="10212"/>
                    <a:pt x="17602" y="7594"/>
                  </a:cubicBezTo>
                  <a:cubicBezTo>
                    <a:pt x="17602" y="1323"/>
                    <a:pt x="11821" y="0"/>
                    <a:pt x="6989" y="0"/>
                  </a:cubicBezTo>
                  <a:cubicBezTo>
                    <a:pt x="4429" y="0"/>
                    <a:pt x="1870" y="172"/>
                    <a:pt x="604" y="431"/>
                  </a:cubicBezTo>
                  <a:lnTo>
                    <a:pt x="0" y="546"/>
                  </a:lnTo>
                  <a:lnTo>
                    <a:pt x="0" y="28076"/>
                  </a:lnTo>
                  <a:lnTo>
                    <a:pt x="661" y="28162"/>
                  </a:lnTo>
                  <a:cubicBezTo>
                    <a:pt x="2905" y="28450"/>
                    <a:pt x="5350" y="28623"/>
                    <a:pt x="7248" y="28623"/>
                  </a:cubicBezTo>
                  <a:cubicBezTo>
                    <a:pt x="17774" y="28623"/>
                    <a:pt x="19327" y="23330"/>
                    <a:pt x="19327" y="20166"/>
                  </a:cubicBezTo>
                  <a:cubicBezTo>
                    <a:pt x="19327" y="16771"/>
                    <a:pt x="17602" y="14239"/>
                    <a:pt x="14697" y="13117"/>
                  </a:cubicBezTo>
                  <a:moveTo>
                    <a:pt x="5407" y="11363"/>
                  </a:moveTo>
                  <a:lnTo>
                    <a:pt x="5407" y="4516"/>
                  </a:lnTo>
                  <a:cubicBezTo>
                    <a:pt x="5925" y="4459"/>
                    <a:pt x="6557" y="4459"/>
                    <a:pt x="7363" y="4459"/>
                  </a:cubicBezTo>
                  <a:cubicBezTo>
                    <a:pt x="9549" y="4459"/>
                    <a:pt x="12137" y="5034"/>
                    <a:pt x="12137" y="7824"/>
                  </a:cubicBezTo>
                  <a:cubicBezTo>
                    <a:pt x="12137" y="10212"/>
                    <a:pt x="10613" y="11363"/>
                    <a:pt x="7478" y="11363"/>
                  </a:cubicBezTo>
                  <a:lnTo>
                    <a:pt x="5407" y="11363"/>
                  </a:lnTo>
                  <a:close/>
                  <a:moveTo>
                    <a:pt x="13662" y="20022"/>
                  </a:moveTo>
                  <a:cubicBezTo>
                    <a:pt x="13662" y="21690"/>
                    <a:pt x="13029" y="23934"/>
                    <a:pt x="7650" y="23934"/>
                  </a:cubicBezTo>
                  <a:cubicBezTo>
                    <a:pt x="7104" y="23934"/>
                    <a:pt x="6155" y="23934"/>
                    <a:pt x="5407" y="23876"/>
                  </a:cubicBezTo>
                  <a:lnTo>
                    <a:pt x="5407" y="15994"/>
                  </a:lnTo>
                  <a:lnTo>
                    <a:pt x="7881" y="15994"/>
                  </a:lnTo>
                  <a:cubicBezTo>
                    <a:pt x="13057" y="15965"/>
                    <a:pt x="13662" y="18267"/>
                    <a:pt x="13662" y="20022"/>
                  </a:cubicBezTo>
                </a:path>
              </a:pathLst>
            </a:custGeom>
            <a:grpFill/>
            <a:ln w="2874" cap="flat">
              <a:noFill/>
              <a:prstDash val="solid"/>
              <a:miter/>
            </a:ln>
          </p:spPr>
          <p:txBody>
            <a:bodyPr rtlCol="0" anchor="ctr"/>
            <a:lstStyle/>
            <a:p>
              <a:endParaRPr lang="en-US"/>
            </a:p>
          </p:txBody>
        </p:sp>
        <p:sp>
          <p:nvSpPr>
            <p:cNvPr id="9" name="Graphic 7">
              <a:extLst>
                <a:ext uri="{FF2B5EF4-FFF2-40B4-BE49-F238E27FC236}">
                  <a16:creationId xmlns:a16="http://schemas.microsoft.com/office/drawing/2014/main" id="{07C5CD8E-2BB8-E0A1-08C3-41DFCB3A7423}"/>
                </a:ext>
              </a:extLst>
            </p:cNvPr>
            <p:cNvSpPr/>
            <p:nvPr/>
          </p:nvSpPr>
          <p:spPr>
            <a:xfrm>
              <a:off x="6071092" y="3424426"/>
              <a:ext cx="20017" cy="21114"/>
            </a:xfrm>
            <a:custGeom>
              <a:avLst/>
              <a:gdLst>
                <a:gd name="connsiteX0" fmla="*/ 10009 w 20017"/>
                <a:gd name="connsiteY0" fmla="*/ 0 h 21114"/>
                <a:gd name="connsiteX1" fmla="*/ 0 w 20017"/>
                <a:gd name="connsiteY1" fmla="*/ 10586 h 21114"/>
                <a:gd name="connsiteX2" fmla="*/ 10009 w 20017"/>
                <a:gd name="connsiteY2" fmla="*/ 21115 h 21114"/>
                <a:gd name="connsiteX3" fmla="*/ 20018 w 20017"/>
                <a:gd name="connsiteY3" fmla="*/ 10586 h 21114"/>
                <a:gd name="connsiteX4" fmla="*/ 10009 w 20017"/>
                <a:gd name="connsiteY4" fmla="*/ 0 h 21114"/>
                <a:gd name="connsiteX5" fmla="*/ 14467 w 20017"/>
                <a:gd name="connsiteY5" fmla="*/ 10557 h 21114"/>
                <a:gd name="connsiteX6" fmla="*/ 10009 w 20017"/>
                <a:gd name="connsiteY6" fmla="*/ 16685 h 21114"/>
                <a:gd name="connsiteX7" fmla="*/ 5580 w 20017"/>
                <a:gd name="connsiteY7" fmla="*/ 10557 h 21114"/>
                <a:gd name="connsiteX8" fmla="*/ 10009 w 20017"/>
                <a:gd name="connsiteY8" fmla="*/ 4459 h 21114"/>
                <a:gd name="connsiteX9" fmla="*/ 14467 w 20017"/>
                <a:gd name="connsiteY9" fmla="*/ 10557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017" h="21114">
                  <a:moveTo>
                    <a:pt x="10009" y="0"/>
                  </a:moveTo>
                  <a:cubicBezTo>
                    <a:pt x="3825" y="0"/>
                    <a:pt x="0" y="4056"/>
                    <a:pt x="0" y="10586"/>
                  </a:cubicBezTo>
                  <a:cubicBezTo>
                    <a:pt x="0" y="17087"/>
                    <a:pt x="3825" y="21115"/>
                    <a:pt x="10009" y="21115"/>
                  </a:cubicBezTo>
                  <a:cubicBezTo>
                    <a:pt x="16164" y="21115"/>
                    <a:pt x="20018" y="17087"/>
                    <a:pt x="20018" y="10586"/>
                  </a:cubicBezTo>
                  <a:cubicBezTo>
                    <a:pt x="20018" y="4056"/>
                    <a:pt x="16164" y="0"/>
                    <a:pt x="10009" y="0"/>
                  </a:cubicBezTo>
                  <a:moveTo>
                    <a:pt x="14467" y="10557"/>
                  </a:moveTo>
                  <a:cubicBezTo>
                    <a:pt x="14467" y="14671"/>
                    <a:pt x="13000" y="16685"/>
                    <a:pt x="10009" y="16685"/>
                  </a:cubicBezTo>
                  <a:cubicBezTo>
                    <a:pt x="7047" y="16685"/>
                    <a:pt x="5580" y="14671"/>
                    <a:pt x="5580" y="10557"/>
                  </a:cubicBezTo>
                  <a:cubicBezTo>
                    <a:pt x="5580" y="6444"/>
                    <a:pt x="7018" y="4459"/>
                    <a:pt x="10009" y="4459"/>
                  </a:cubicBezTo>
                  <a:cubicBezTo>
                    <a:pt x="13000" y="4459"/>
                    <a:pt x="14467" y="6473"/>
                    <a:pt x="14467" y="10557"/>
                  </a:cubicBezTo>
                </a:path>
              </a:pathLst>
            </a:custGeom>
            <a:grpFill/>
            <a:ln w="2874" cap="flat">
              <a:noFill/>
              <a:prstDash val="solid"/>
              <a:miter/>
            </a:ln>
          </p:spPr>
          <p:txBody>
            <a:bodyPr rtlCol="0" anchor="ctr"/>
            <a:lstStyle/>
            <a:p>
              <a:endParaRPr lang="en-US"/>
            </a:p>
          </p:txBody>
        </p:sp>
        <p:sp>
          <p:nvSpPr>
            <p:cNvPr id="10" name="Graphic 7">
              <a:extLst>
                <a:ext uri="{FF2B5EF4-FFF2-40B4-BE49-F238E27FC236}">
                  <a16:creationId xmlns:a16="http://schemas.microsoft.com/office/drawing/2014/main" id="{8D764190-F9A3-FF94-D387-F7FBC62AE0FC}"/>
                </a:ext>
              </a:extLst>
            </p:cNvPr>
            <p:cNvSpPr/>
            <p:nvPr/>
          </p:nvSpPr>
          <p:spPr>
            <a:xfrm>
              <a:off x="6106037" y="3416284"/>
              <a:ext cx="19212" cy="29255"/>
            </a:xfrm>
            <a:custGeom>
              <a:avLst/>
              <a:gdLst>
                <a:gd name="connsiteX0" fmla="*/ 10325 w 19212"/>
                <a:gd name="connsiteY0" fmla="*/ 8141 h 29255"/>
                <a:gd name="connsiteX1" fmla="*/ 5378 w 19212"/>
                <a:gd name="connsiteY1" fmla="*/ 9694 h 29255"/>
                <a:gd name="connsiteX2" fmla="*/ 5378 w 19212"/>
                <a:gd name="connsiteY2" fmla="*/ 288 h 29255"/>
                <a:gd name="connsiteX3" fmla="*/ 4746 w 19212"/>
                <a:gd name="connsiteY3" fmla="*/ 173 h 29255"/>
                <a:gd name="connsiteX4" fmla="*/ 2675 w 19212"/>
                <a:gd name="connsiteY4" fmla="*/ 0 h 29255"/>
                <a:gd name="connsiteX5" fmla="*/ 633 w 19212"/>
                <a:gd name="connsiteY5" fmla="*/ 173 h 29255"/>
                <a:gd name="connsiteX6" fmla="*/ 0 w 19212"/>
                <a:gd name="connsiteY6" fmla="*/ 288 h 29255"/>
                <a:gd name="connsiteX7" fmla="*/ 0 w 19212"/>
                <a:gd name="connsiteY7" fmla="*/ 28019 h 29255"/>
                <a:gd name="connsiteX8" fmla="*/ 518 w 19212"/>
                <a:gd name="connsiteY8" fmla="*/ 28192 h 29255"/>
                <a:gd name="connsiteX9" fmla="*/ 7277 w 19212"/>
                <a:gd name="connsiteY9" fmla="*/ 29256 h 29255"/>
                <a:gd name="connsiteX10" fmla="*/ 19213 w 19212"/>
                <a:gd name="connsiteY10" fmla="*/ 18238 h 29255"/>
                <a:gd name="connsiteX11" fmla="*/ 10325 w 19212"/>
                <a:gd name="connsiteY11" fmla="*/ 8141 h 29255"/>
                <a:gd name="connsiteX12" fmla="*/ 13662 w 19212"/>
                <a:gd name="connsiteY12" fmla="*/ 18382 h 29255"/>
                <a:gd name="connsiteX13" fmla="*/ 7737 w 19212"/>
                <a:gd name="connsiteY13" fmla="*/ 24653 h 29255"/>
                <a:gd name="connsiteX14" fmla="*/ 5378 w 19212"/>
                <a:gd name="connsiteY14" fmla="*/ 24423 h 29255"/>
                <a:gd name="connsiteX15" fmla="*/ 5378 w 19212"/>
                <a:gd name="connsiteY15" fmla="*/ 17174 h 29255"/>
                <a:gd name="connsiteX16" fmla="*/ 9606 w 19212"/>
                <a:gd name="connsiteY16" fmla="*/ 12744 h 29255"/>
                <a:gd name="connsiteX17" fmla="*/ 13662 w 19212"/>
                <a:gd name="connsiteY17" fmla="*/ 18382 h 29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212" h="29255">
                  <a:moveTo>
                    <a:pt x="10325" y="8141"/>
                  </a:moveTo>
                  <a:cubicBezTo>
                    <a:pt x="8427" y="8141"/>
                    <a:pt x="6673" y="8688"/>
                    <a:pt x="5378" y="9694"/>
                  </a:cubicBezTo>
                  <a:lnTo>
                    <a:pt x="5378" y="288"/>
                  </a:lnTo>
                  <a:lnTo>
                    <a:pt x="4746" y="173"/>
                  </a:lnTo>
                  <a:cubicBezTo>
                    <a:pt x="3969" y="29"/>
                    <a:pt x="3049" y="0"/>
                    <a:pt x="2675" y="0"/>
                  </a:cubicBezTo>
                  <a:cubicBezTo>
                    <a:pt x="2330" y="0"/>
                    <a:pt x="1409" y="29"/>
                    <a:pt x="633" y="173"/>
                  </a:cubicBezTo>
                  <a:lnTo>
                    <a:pt x="0" y="288"/>
                  </a:lnTo>
                  <a:lnTo>
                    <a:pt x="0" y="28019"/>
                  </a:lnTo>
                  <a:lnTo>
                    <a:pt x="518" y="28192"/>
                  </a:lnTo>
                  <a:cubicBezTo>
                    <a:pt x="2013" y="28681"/>
                    <a:pt x="4659" y="29256"/>
                    <a:pt x="7277" y="29256"/>
                  </a:cubicBezTo>
                  <a:cubicBezTo>
                    <a:pt x="14870" y="29256"/>
                    <a:pt x="19213" y="25229"/>
                    <a:pt x="19213" y="18238"/>
                  </a:cubicBezTo>
                  <a:cubicBezTo>
                    <a:pt x="19241" y="11823"/>
                    <a:pt x="15991" y="8141"/>
                    <a:pt x="10325" y="8141"/>
                  </a:cubicBezTo>
                  <a:moveTo>
                    <a:pt x="13662" y="18382"/>
                  </a:moveTo>
                  <a:cubicBezTo>
                    <a:pt x="13662" y="22438"/>
                    <a:pt x="11562" y="24653"/>
                    <a:pt x="7737" y="24653"/>
                  </a:cubicBezTo>
                  <a:cubicBezTo>
                    <a:pt x="6845" y="24653"/>
                    <a:pt x="6040" y="24567"/>
                    <a:pt x="5378" y="24423"/>
                  </a:cubicBezTo>
                  <a:lnTo>
                    <a:pt x="5378" y="17174"/>
                  </a:lnTo>
                  <a:cubicBezTo>
                    <a:pt x="5378" y="13060"/>
                    <a:pt x="8600" y="12744"/>
                    <a:pt x="9606" y="12744"/>
                  </a:cubicBezTo>
                  <a:cubicBezTo>
                    <a:pt x="11476" y="12744"/>
                    <a:pt x="13662" y="13405"/>
                    <a:pt x="13662" y="18382"/>
                  </a:cubicBezTo>
                </a:path>
              </a:pathLst>
            </a:custGeom>
            <a:grpFill/>
            <a:ln w="2874" cap="flat">
              <a:noFill/>
              <a:prstDash val="solid"/>
              <a:miter/>
            </a:ln>
          </p:spPr>
          <p:txBody>
            <a:bodyPr rtlCol="0" anchor="ctr"/>
            <a:lstStyle/>
            <a:p>
              <a:endParaRPr lang="en-US"/>
            </a:p>
          </p:txBody>
        </p:sp>
        <p:sp>
          <p:nvSpPr>
            <p:cNvPr id="11" name="Graphic 7">
              <a:extLst>
                <a:ext uri="{FF2B5EF4-FFF2-40B4-BE49-F238E27FC236}">
                  <a16:creationId xmlns:a16="http://schemas.microsoft.com/office/drawing/2014/main" id="{EA34B27D-60CB-7E8C-1145-621774871EF1}"/>
                </a:ext>
              </a:extLst>
            </p:cNvPr>
            <p:cNvSpPr/>
            <p:nvPr/>
          </p:nvSpPr>
          <p:spPr>
            <a:xfrm>
              <a:off x="6128384" y="3424426"/>
              <a:ext cx="19212" cy="21085"/>
            </a:xfrm>
            <a:custGeom>
              <a:avLst/>
              <a:gdLst>
                <a:gd name="connsiteX0" fmla="*/ 10124 w 19212"/>
                <a:gd name="connsiteY0" fmla="*/ 0 h 21085"/>
                <a:gd name="connsiteX1" fmla="*/ 0 w 19212"/>
                <a:gd name="connsiteY1" fmla="*/ 10672 h 21085"/>
                <a:gd name="connsiteX2" fmla="*/ 11015 w 19212"/>
                <a:gd name="connsiteY2" fmla="*/ 21086 h 21085"/>
                <a:gd name="connsiteX3" fmla="*/ 17487 w 19212"/>
                <a:gd name="connsiteY3" fmla="*/ 19993 h 21085"/>
                <a:gd name="connsiteX4" fmla="*/ 17976 w 19212"/>
                <a:gd name="connsiteY4" fmla="*/ 19792 h 21085"/>
                <a:gd name="connsiteX5" fmla="*/ 17947 w 19212"/>
                <a:gd name="connsiteY5" fmla="*/ 19274 h 21085"/>
                <a:gd name="connsiteX6" fmla="*/ 17113 w 19212"/>
                <a:gd name="connsiteY6" fmla="*/ 16052 h 21085"/>
                <a:gd name="connsiteX7" fmla="*/ 16796 w 19212"/>
                <a:gd name="connsiteY7" fmla="*/ 15505 h 21085"/>
                <a:gd name="connsiteX8" fmla="*/ 16193 w 19212"/>
                <a:gd name="connsiteY8" fmla="*/ 15735 h 21085"/>
                <a:gd name="connsiteX9" fmla="*/ 11246 w 19212"/>
                <a:gd name="connsiteY9" fmla="*/ 16598 h 21085"/>
                <a:gd name="connsiteX10" fmla="*/ 5637 w 19212"/>
                <a:gd name="connsiteY10" fmla="*/ 12197 h 21085"/>
                <a:gd name="connsiteX11" fmla="*/ 19040 w 19212"/>
                <a:gd name="connsiteY11" fmla="*/ 12197 h 21085"/>
                <a:gd name="connsiteX12" fmla="*/ 19126 w 19212"/>
                <a:gd name="connsiteY12" fmla="*/ 11075 h 21085"/>
                <a:gd name="connsiteX13" fmla="*/ 19212 w 19212"/>
                <a:gd name="connsiteY13" fmla="*/ 9378 h 21085"/>
                <a:gd name="connsiteX14" fmla="*/ 10124 w 19212"/>
                <a:gd name="connsiteY14" fmla="*/ 0 h 21085"/>
                <a:gd name="connsiteX15" fmla="*/ 10009 w 19212"/>
                <a:gd name="connsiteY15" fmla="*/ 4401 h 21085"/>
                <a:gd name="connsiteX16" fmla="*/ 13834 w 19212"/>
                <a:gd name="connsiteY16" fmla="*/ 7997 h 21085"/>
                <a:gd name="connsiteX17" fmla="*/ 5752 w 19212"/>
                <a:gd name="connsiteY17" fmla="*/ 7997 h 21085"/>
                <a:gd name="connsiteX18" fmla="*/ 10009 w 19212"/>
                <a:gd name="connsiteY18" fmla="*/ 4401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212" h="21085">
                  <a:moveTo>
                    <a:pt x="10124" y="0"/>
                  </a:moveTo>
                  <a:cubicBezTo>
                    <a:pt x="3883" y="0"/>
                    <a:pt x="0" y="4085"/>
                    <a:pt x="0" y="10672"/>
                  </a:cubicBezTo>
                  <a:cubicBezTo>
                    <a:pt x="0" y="17404"/>
                    <a:pt x="3911" y="21086"/>
                    <a:pt x="11015" y="21086"/>
                  </a:cubicBezTo>
                  <a:cubicBezTo>
                    <a:pt x="13604" y="21086"/>
                    <a:pt x="15703" y="20741"/>
                    <a:pt x="17487" y="19993"/>
                  </a:cubicBezTo>
                  <a:lnTo>
                    <a:pt x="17976" y="19792"/>
                  </a:lnTo>
                  <a:lnTo>
                    <a:pt x="17947" y="19274"/>
                  </a:lnTo>
                  <a:cubicBezTo>
                    <a:pt x="17889" y="18094"/>
                    <a:pt x="17573" y="16857"/>
                    <a:pt x="17113" y="16052"/>
                  </a:cubicBezTo>
                  <a:lnTo>
                    <a:pt x="16796" y="15505"/>
                  </a:lnTo>
                  <a:lnTo>
                    <a:pt x="16193" y="15735"/>
                  </a:lnTo>
                  <a:cubicBezTo>
                    <a:pt x="14668" y="16311"/>
                    <a:pt x="13000" y="16598"/>
                    <a:pt x="11246" y="16598"/>
                  </a:cubicBezTo>
                  <a:cubicBezTo>
                    <a:pt x="7708" y="16598"/>
                    <a:pt x="5982" y="15246"/>
                    <a:pt x="5637" y="12197"/>
                  </a:cubicBezTo>
                  <a:lnTo>
                    <a:pt x="19040" y="12197"/>
                  </a:lnTo>
                  <a:lnTo>
                    <a:pt x="19126" y="11075"/>
                  </a:lnTo>
                  <a:cubicBezTo>
                    <a:pt x="19155" y="10586"/>
                    <a:pt x="19212" y="9953"/>
                    <a:pt x="19212" y="9378"/>
                  </a:cubicBezTo>
                  <a:cubicBezTo>
                    <a:pt x="19212" y="3682"/>
                    <a:pt x="15646" y="0"/>
                    <a:pt x="10124" y="0"/>
                  </a:cubicBezTo>
                  <a:moveTo>
                    <a:pt x="10009" y="4401"/>
                  </a:moveTo>
                  <a:cubicBezTo>
                    <a:pt x="12971" y="4401"/>
                    <a:pt x="13690" y="6703"/>
                    <a:pt x="13834" y="7997"/>
                  </a:cubicBezTo>
                  <a:lnTo>
                    <a:pt x="5752" y="7997"/>
                  </a:lnTo>
                  <a:cubicBezTo>
                    <a:pt x="6270" y="5581"/>
                    <a:pt x="7651" y="4401"/>
                    <a:pt x="10009" y="4401"/>
                  </a:cubicBezTo>
                </a:path>
              </a:pathLst>
            </a:custGeom>
            <a:grpFill/>
            <a:ln w="2874" cap="flat">
              <a:noFill/>
              <a:prstDash val="solid"/>
              <a:miter/>
            </a:ln>
          </p:spPr>
          <p:txBody>
            <a:bodyPr rtlCol="0" anchor="ctr"/>
            <a:lstStyle/>
            <a:p>
              <a:endParaRPr lang="en-US"/>
            </a:p>
          </p:txBody>
        </p:sp>
        <p:sp>
          <p:nvSpPr>
            <p:cNvPr id="12" name="Graphic 7">
              <a:extLst>
                <a:ext uri="{FF2B5EF4-FFF2-40B4-BE49-F238E27FC236}">
                  <a16:creationId xmlns:a16="http://schemas.microsoft.com/office/drawing/2014/main" id="{930EA6C6-AEBD-F77A-C3F6-40790B587908}"/>
                </a:ext>
              </a:extLst>
            </p:cNvPr>
            <p:cNvSpPr/>
            <p:nvPr/>
          </p:nvSpPr>
          <p:spPr>
            <a:xfrm>
              <a:off x="6151307" y="3424684"/>
              <a:ext cx="12051" cy="20539"/>
            </a:xfrm>
            <a:custGeom>
              <a:avLst/>
              <a:gdLst>
                <a:gd name="connsiteX0" fmla="*/ 11735 w 12051"/>
                <a:gd name="connsiteY0" fmla="*/ 201 h 20539"/>
                <a:gd name="connsiteX1" fmla="*/ 11217 w 12051"/>
                <a:gd name="connsiteY1" fmla="*/ 144 h 20539"/>
                <a:gd name="connsiteX2" fmla="*/ 9923 w 12051"/>
                <a:gd name="connsiteY2" fmla="*/ 58 h 20539"/>
                <a:gd name="connsiteX3" fmla="*/ 4947 w 12051"/>
                <a:gd name="connsiteY3" fmla="*/ 1985 h 20539"/>
                <a:gd name="connsiteX4" fmla="*/ 4746 w 12051"/>
                <a:gd name="connsiteY4" fmla="*/ 777 h 20539"/>
                <a:gd name="connsiteX5" fmla="*/ 4659 w 12051"/>
                <a:gd name="connsiteY5" fmla="*/ 288 h 20539"/>
                <a:gd name="connsiteX6" fmla="*/ 4171 w 12051"/>
                <a:gd name="connsiteY6" fmla="*/ 173 h 20539"/>
                <a:gd name="connsiteX7" fmla="*/ 2387 w 12051"/>
                <a:gd name="connsiteY7" fmla="*/ 0 h 20539"/>
                <a:gd name="connsiteX8" fmla="*/ 633 w 12051"/>
                <a:gd name="connsiteY8" fmla="*/ 173 h 20539"/>
                <a:gd name="connsiteX9" fmla="*/ 0 w 12051"/>
                <a:gd name="connsiteY9" fmla="*/ 288 h 20539"/>
                <a:gd name="connsiteX10" fmla="*/ 0 w 12051"/>
                <a:gd name="connsiteY10" fmla="*/ 20281 h 20539"/>
                <a:gd name="connsiteX11" fmla="*/ 633 w 12051"/>
                <a:gd name="connsiteY11" fmla="*/ 20396 h 20539"/>
                <a:gd name="connsiteX12" fmla="*/ 2704 w 12051"/>
                <a:gd name="connsiteY12" fmla="*/ 20540 h 20539"/>
                <a:gd name="connsiteX13" fmla="*/ 4746 w 12051"/>
                <a:gd name="connsiteY13" fmla="*/ 20367 h 20539"/>
                <a:gd name="connsiteX14" fmla="*/ 5378 w 12051"/>
                <a:gd name="connsiteY14" fmla="*/ 20252 h 20539"/>
                <a:gd name="connsiteX15" fmla="*/ 5378 w 12051"/>
                <a:gd name="connsiteY15" fmla="*/ 10327 h 20539"/>
                <a:gd name="connsiteX16" fmla="*/ 9951 w 12051"/>
                <a:gd name="connsiteY16" fmla="*/ 4861 h 20539"/>
                <a:gd name="connsiteX17" fmla="*/ 10354 w 12051"/>
                <a:gd name="connsiteY17" fmla="*/ 4861 h 20539"/>
                <a:gd name="connsiteX18" fmla="*/ 10929 w 12051"/>
                <a:gd name="connsiteY18" fmla="*/ 4919 h 20539"/>
                <a:gd name="connsiteX19" fmla="*/ 11706 w 12051"/>
                <a:gd name="connsiteY19" fmla="*/ 5121 h 20539"/>
                <a:gd name="connsiteX20" fmla="*/ 11850 w 12051"/>
                <a:gd name="connsiteY20" fmla="*/ 4344 h 20539"/>
                <a:gd name="connsiteX21" fmla="*/ 12051 w 12051"/>
                <a:gd name="connsiteY21" fmla="*/ 2359 h 20539"/>
                <a:gd name="connsiteX22" fmla="*/ 11878 w 12051"/>
                <a:gd name="connsiteY22" fmla="*/ 719 h 20539"/>
                <a:gd name="connsiteX23" fmla="*/ 11735 w 12051"/>
                <a:gd name="connsiteY23" fmla="*/ 201 h 2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51" h="20539">
                  <a:moveTo>
                    <a:pt x="11735" y="201"/>
                  </a:moveTo>
                  <a:lnTo>
                    <a:pt x="11217" y="144"/>
                  </a:lnTo>
                  <a:cubicBezTo>
                    <a:pt x="10901" y="115"/>
                    <a:pt x="10383" y="58"/>
                    <a:pt x="9923" y="58"/>
                  </a:cubicBezTo>
                  <a:cubicBezTo>
                    <a:pt x="7967" y="58"/>
                    <a:pt x="6299" y="690"/>
                    <a:pt x="4947" y="1985"/>
                  </a:cubicBezTo>
                  <a:cubicBezTo>
                    <a:pt x="4890" y="1496"/>
                    <a:pt x="4803" y="1064"/>
                    <a:pt x="4746" y="777"/>
                  </a:cubicBezTo>
                  <a:lnTo>
                    <a:pt x="4659" y="288"/>
                  </a:lnTo>
                  <a:lnTo>
                    <a:pt x="4171" y="173"/>
                  </a:lnTo>
                  <a:cubicBezTo>
                    <a:pt x="3710" y="58"/>
                    <a:pt x="3106" y="0"/>
                    <a:pt x="2387" y="0"/>
                  </a:cubicBezTo>
                  <a:cubicBezTo>
                    <a:pt x="1726" y="0"/>
                    <a:pt x="1208" y="58"/>
                    <a:pt x="633" y="173"/>
                  </a:cubicBezTo>
                  <a:lnTo>
                    <a:pt x="0" y="288"/>
                  </a:lnTo>
                  <a:lnTo>
                    <a:pt x="0" y="20281"/>
                  </a:lnTo>
                  <a:lnTo>
                    <a:pt x="633" y="20396"/>
                  </a:lnTo>
                  <a:cubicBezTo>
                    <a:pt x="1409" y="20540"/>
                    <a:pt x="2272" y="20540"/>
                    <a:pt x="2704" y="20540"/>
                  </a:cubicBezTo>
                  <a:cubicBezTo>
                    <a:pt x="3164" y="20540"/>
                    <a:pt x="4027" y="20511"/>
                    <a:pt x="4746" y="20367"/>
                  </a:cubicBezTo>
                  <a:lnTo>
                    <a:pt x="5378" y="20252"/>
                  </a:lnTo>
                  <a:lnTo>
                    <a:pt x="5378" y="10327"/>
                  </a:lnTo>
                  <a:cubicBezTo>
                    <a:pt x="5378" y="6588"/>
                    <a:pt x="6845" y="4861"/>
                    <a:pt x="9951" y="4861"/>
                  </a:cubicBezTo>
                  <a:lnTo>
                    <a:pt x="10354" y="4861"/>
                  </a:lnTo>
                  <a:cubicBezTo>
                    <a:pt x="10440" y="4861"/>
                    <a:pt x="10699" y="4861"/>
                    <a:pt x="10929" y="4919"/>
                  </a:cubicBezTo>
                  <a:lnTo>
                    <a:pt x="11706" y="5121"/>
                  </a:lnTo>
                  <a:lnTo>
                    <a:pt x="11850" y="4344"/>
                  </a:lnTo>
                  <a:cubicBezTo>
                    <a:pt x="11994" y="3682"/>
                    <a:pt x="12051" y="2963"/>
                    <a:pt x="12051" y="2359"/>
                  </a:cubicBezTo>
                  <a:cubicBezTo>
                    <a:pt x="12051" y="1697"/>
                    <a:pt x="11994" y="1180"/>
                    <a:pt x="11878" y="719"/>
                  </a:cubicBezTo>
                  <a:lnTo>
                    <a:pt x="11735" y="201"/>
                  </a:lnTo>
                  <a:close/>
                </a:path>
              </a:pathLst>
            </a:custGeom>
            <a:grpFill/>
            <a:ln w="2874" cap="flat">
              <a:noFill/>
              <a:prstDash val="solid"/>
              <a:miter/>
            </a:ln>
          </p:spPr>
          <p:txBody>
            <a:bodyPr rtlCol="0" anchor="ctr"/>
            <a:lstStyle/>
            <a:p>
              <a:endParaRPr lang="en-US"/>
            </a:p>
          </p:txBody>
        </p:sp>
        <p:sp>
          <p:nvSpPr>
            <p:cNvPr id="13" name="Graphic 7">
              <a:extLst>
                <a:ext uri="{FF2B5EF4-FFF2-40B4-BE49-F238E27FC236}">
                  <a16:creationId xmlns:a16="http://schemas.microsoft.com/office/drawing/2014/main" id="{71DB8097-0994-E628-92EE-45DED68DAAF0}"/>
                </a:ext>
              </a:extLst>
            </p:cNvPr>
            <p:cNvSpPr/>
            <p:nvPr/>
          </p:nvSpPr>
          <p:spPr>
            <a:xfrm>
              <a:off x="6175610" y="3424454"/>
              <a:ext cx="16738" cy="21114"/>
            </a:xfrm>
            <a:custGeom>
              <a:avLst/>
              <a:gdLst>
                <a:gd name="connsiteX0" fmla="*/ 15819 w 16738"/>
                <a:gd name="connsiteY0" fmla="*/ 16225 h 21114"/>
                <a:gd name="connsiteX1" fmla="*/ 15502 w 16738"/>
                <a:gd name="connsiteY1" fmla="*/ 15707 h 21114"/>
                <a:gd name="connsiteX2" fmla="*/ 14927 w 16738"/>
                <a:gd name="connsiteY2" fmla="*/ 15908 h 21114"/>
                <a:gd name="connsiteX3" fmla="*/ 11044 w 16738"/>
                <a:gd name="connsiteY3" fmla="*/ 16512 h 21114"/>
                <a:gd name="connsiteX4" fmla="*/ 5579 w 16738"/>
                <a:gd name="connsiteY4" fmla="*/ 10528 h 21114"/>
                <a:gd name="connsiteX5" fmla="*/ 10728 w 16738"/>
                <a:gd name="connsiteY5" fmla="*/ 4516 h 21114"/>
                <a:gd name="connsiteX6" fmla="*/ 14812 w 16738"/>
                <a:gd name="connsiteY6" fmla="*/ 5091 h 21114"/>
                <a:gd name="connsiteX7" fmla="*/ 15416 w 16738"/>
                <a:gd name="connsiteY7" fmla="*/ 5293 h 21114"/>
                <a:gd name="connsiteX8" fmla="*/ 15703 w 16738"/>
                <a:gd name="connsiteY8" fmla="*/ 4718 h 21114"/>
                <a:gd name="connsiteX9" fmla="*/ 16451 w 16738"/>
                <a:gd name="connsiteY9" fmla="*/ 1496 h 21114"/>
                <a:gd name="connsiteX10" fmla="*/ 16451 w 16738"/>
                <a:gd name="connsiteY10" fmla="*/ 978 h 21114"/>
                <a:gd name="connsiteX11" fmla="*/ 15962 w 16738"/>
                <a:gd name="connsiteY11" fmla="*/ 805 h 21114"/>
                <a:gd name="connsiteX12" fmla="*/ 10469 w 16738"/>
                <a:gd name="connsiteY12" fmla="*/ 0 h 21114"/>
                <a:gd name="connsiteX13" fmla="*/ 0 w 16738"/>
                <a:gd name="connsiteY13" fmla="*/ 10586 h 21114"/>
                <a:gd name="connsiteX14" fmla="*/ 10728 w 16738"/>
                <a:gd name="connsiteY14" fmla="*/ 21115 h 21114"/>
                <a:gd name="connsiteX15" fmla="*/ 16221 w 16738"/>
                <a:gd name="connsiteY15" fmla="*/ 20223 h 21114"/>
                <a:gd name="connsiteX16" fmla="*/ 16739 w 16738"/>
                <a:gd name="connsiteY16" fmla="*/ 20022 h 21114"/>
                <a:gd name="connsiteX17" fmla="*/ 16710 w 16738"/>
                <a:gd name="connsiteY17" fmla="*/ 19475 h 21114"/>
                <a:gd name="connsiteX18" fmla="*/ 15819 w 16738"/>
                <a:gd name="connsiteY18" fmla="*/ 16225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738" h="21114">
                  <a:moveTo>
                    <a:pt x="15819" y="16225"/>
                  </a:moveTo>
                  <a:lnTo>
                    <a:pt x="15502" y="15707"/>
                  </a:lnTo>
                  <a:lnTo>
                    <a:pt x="14927" y="15908"/>
                  </a:lnTo>
                  <a:cubicBezTo>
                    <a:pt x="13690" y="16339"/>
                    <a:pt x="12540" y="16512"/>
                    <a:pt x="11044" y="16512"/>
                  </a:cubicBezTo>
                  <a:cubicBezTo>
                    <a:pt x="7363" y="16512"/>
                    <a:pt x="5579" y="14556"/>
                    <a:pt x="5579" y="10528"/>
                  </a:cubicBezTo>
                  <a:cubicBezTo>
                    <a:pt x="5579" y="7767"/>
                    <a:pt x="6471" y="4516"/>
                    <a:pt x="10728" y="4516"/>
                  </a:cubicBezTo>
                  <a:cubicBezTo>
                    <a:pt x="12223" y="4516"/>
                    <a:pt x="13575" y="4718"/>
                    <a:pt x="14812" y="5091"/>
                  </a:cubicBezTo>
                  <a:lnTo>
                    <a:pt x="15416" y="5293"/>
                  </a:lnTo>
                  <a:lnTo>
                    <a:pt x="15703" y="4718"/>
                  </a:lnTo>
                  <a:cubicBezTo>
                    <a:pt x="16221" y="3711"/>
                    <a:pt x="16451" y="2359"/>
                    <a:pt x="16451" y="1496"/>
                  </a:cubicBezTo>
                  <a:lnTo>
                    <a:pt x="16451" y="978"/>
                  </a:lnTo>
                  <a:lnTo>
                    <a:pt x="15962" y="805"/>
                  </a:lnTo>
                  <a:cubicBezTo>
                    <a:pt x="14409" y="230"/>
                    <a:pt x="12770" y="0"/>
                    <a:pt x="10469" y="0"/>
                  </a:cubicBezTo>
                  <a:cubicBezTo>
                    <a:pt x="4113" y="0"/>
                    <a:pt x="0" y="4142"/>
                    <a:pt x="0" y="10586"/>
                  </a:cubicBezTo>
                  <a:cubicBezTo>
                    <a:pt x="0" y="17289"/>
                    <a:pt x="3911" y="21115"/>
                    <a:pt x="10728" y="21115"/>
                  </a:cubicBezTo>
                  <a:cubicBezTo>
                    <a:pt x="12741" y="21115"/>
                    <a:pt x="14582" y="20827"/>
                    <a:pt x="16221" y="20223"/>
                  </a:cubicBezTo>
                  <a:lnTo>
                    <a:pt x="16739" y="20022"/>
                  </a:lnTo>
                  <a:lnTo>
                    <a:pt x="16710" y="19475"/>
                  </a:lnTo>
                  <a:cubicBezTo>
                    <a:pt x="16681" y="18324"/>
                    <a:pt x="16336" y="17087"/>
                    <a:pt x="15819" y="16225"/>
                  </a:cubicBezTo>
                </a:path>
              </a:pathLst>
            </a:custGeom>
            <a:grpFill/>
            <a:ln w="2874" cap="flat">
              <a:noFill/>
              <a:prstDash val="solid"/>
              <a:miter/>
            </a:ln>
          </p:spPr>
          <p:txBody>
            <a:bodyPr rtlCol="0" anchor="ctr"/>
            <a:lstStyle/>
            <a:p>
              <a:endParaRPr lang="en-US"/>
            </a:p>
          </p:txBody>
        </p:sp>
        <p:sp>
          <p:nvSpPr>
            <p:cNvPr id="14" name="Graphic 7">
              <a:extLst>
                <a:ext uri="{FF2B5EF4-FFF2-40B4-BE49-F238E27FC236}">
                  <a16:creationId xmlns:a16="http://schemas.microsoft.com/office/drawing/2014/main" id="{CA05B829-5388-B9C7-9C0B-2E3BCE2902E0}"/>
                </a:ext>
              </a:extLst>
            </p:cNvPr>
            <p:cNvSpPr/>
            <p:nvPr/>
          </p:nvSpPr>
          <p:spPr>
            <a:xfrm>
              <a:off x="6194592" y="3424426"/>
              <a:ext cx="16997" cy="21085"/>
            </a:xfrm>
            <a:custGeom>
              <a:avLst/>
              <a:gdLst>
                <a:gd name="connsiteX0" fmla="*/ 8312 w 16997"/>
                <a:gd name="connsiteY0" fmla="*/ 0 h 21085"/>
                <a:gd name="connsiteX1" fmla="*/ 2128 w 16997"/>
                <a:gd name="connsiteY1" fmla="*/ 863 h 21085"/>
                <a:gd name="connsiteX2" fmla="*/ 1582 w 16997"/>
                <a:gd name="connsiteY2" fmla="*/ 1036 h 21085"/>
                <a:gd name="connsiteX3" fmla="*/ 1582 w 16997"/>
                <a:gd name="connsiteY3" fmla="*/ 1582 h 21085"/>
                <a:gd name="connsiteX4" fmla="*/ 2445 w 16997"/>
                <a:gd name="connsiteY4" fmla="*/ 4861 h 21085"/>
                <a:gd name="connsiteX5" fmla="*/ 2761 w 16997"/>
                <a:gd name="connsiteY5" fmla="*/ 5351 h 21085"/>
                <a:gd name="connsiteX6" fmla="*/ 3308 w 16997"/>
                <a:gd name="connsiteY6" fmla="*/ 5178 h 21085"/>
                <a:gd name="connsiteX7" fmla="*/ 7938 w 16997"/>
                <a:gd name="connsiteY7" fmla="*/ 4487 h 21085"/>
                <a:gd name="connsiteX8" fmla="*/ 11706 w 16997"/>
                <a:gd name="connsiteY8" fmla="*/ 7393 h 21085"/>
                <a:gd name="connsiteX9" fmla="*/ 9117 w 16997"/>
                <a:gd name="connsiteY9" fmla="*/ 7307 h 21085"/>
                <a:gd name="connsiteX10" fmla="*/ 0 w 16997"/>
                <a:gd name="connsiteY10" fmla="*/ 14355 h 21085"/>
                <a:gd name="connsiteX11" fmla="*/ 9002 w 16997"/>
                <a:gd name="connsiteY11" fmla="*/ 21086 h 21085"/>
                <a:gd name="connsiteX12" fmla="*/ 16394 w 16997"/>
                <a:gd name="connsiteY12" fmla="*/ 20166 h 21085"/>
                <a:gd name="connsiteX13" fmla="*/ 16998 w 16997"/>
                <a:gd name="connsiteY13" fmla="*/ 20022 h 21085"/>
                <a:gd name="connsiteX14" fmla="*/ 16998 w 16997"/>
                <a:gd name="connsiteY14" fmla="*/ 7681 h 21085"/>
                <a:gd name="connsiteX15" fmla="*/ 8312 w 16997"/>
                <a:gd name="connsiteY15" fmla="*/ 0 h 21085"/>
                <a:gd name="connsiteX16" fmla="*/ 11677 w 16997"/>
                <a:gd name="connsiteY16" fmla="*/ 11794 h 21085"/>
                <a:gd name="connsiteX17" fmla="*/ 11677 w 16997"/>
                <a:gd name="connsiteY17" fmla="*/ 16455 h 21085"/>
                <a:gd name="connsiteX18" fmla="*/ 8916 w 16997"/>
                <a:gd name="connsiteY18" fmla="*/ 16685 h 21085"/>
                <a:gd name="connsiteX19" fmla="*/ 5321 w 16997"/>
                <a:gd name="connsiteY19" fmla="*/ 14297 h 21085"/>
                <a:gd name="connsiteX20" fmla="*/ 9462 w 16997"/>
                <a:gd name="connsiteY20" fmla="*/ 11650 h 21085"/>
                <a:gd name="connsiteX21" fmla="*/ 11677 w 16997"/>
                <a:gd name="connsiteY21" fmla="*/ 11794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997" h="21085">
                  <a:moveTo>
                    <a:pt x="8312" y="0"/>
                  </a:moveTo>
                  <a:cubicBezTo>
                    <a:pt x="6184" y="0"/>
                    <a:pt x="3854" y="316"/>
                    <a:pt x="2128" y="863"/>
                  </a:cubicBezTo>
                  <a:lnTo>
                    <a:pt x="1582" y="1036"/>
                  </a:lnTo>
                  <a:lnTo>
                    <a:pt x="1582" y="1582"/>
                  </a:lnTo>
                  <a:cubicBezTo>
                    <a:pt x="1582" y="2877"/>
                    <a:pt x="1870" y="3941"/>
                    <a:pt x="2445" y="4861"/>
                  </a:cubicBezTo>
                  <a:lnTo>
                    <a:pt x="2761" y="5351"/>
                  </a:lnTo>
                  <a:lnTo>
                    <a:pt x="3308" y="5178"/>
                  </a:lnTo>
                  <a:cubicBezTo>
                    <a:pt x="4976" y="4689"/>
                    <a:pt x="6385" y="4487"/>
                    <a:pt x="7938" y="4487"/>
                  </a:cubicBezTo>
                  <a:cubicBezTo>
                    <a:pt x="10987" y="4487"/>
                    <a:pt x="11648" y="5609"/>
                    <a:pt x="11706" y="7393"/>
                  </a:cubicBezTo>
                  <a:cubicBezTo>
                    <a:pt x="10987" y="7335"/>
                    <a:pt x="10153" y="7307"/>
                    <a:pt x="9117" y="7307"/>
                  </a:cubicBezTo>
                  <a:cubicBezTo>
                    <a:pt x="3595" y="7307"/>
                    <a:pt x="0" y="10068"/>
                    <a:pt x="0" y="14355"/>
                  </a:cubicBezTo>
                  <a:cubicBezTo>
                    <a:pt x="0" y="19935"/>
                    <a:pt x="4889" y="21086"/>
                    <a:pt x="9002" y="21086"/>
                  </a:cubicBezTo>
                  <a:cubicBezTo>
                    <a:pt x="11102" y="21086"/>
                    <a:pt x="13604" y="20770"/>
                    <a:pt x="16394" y="20166"/>
                  </a:cubicBezTo>
                  <a:lnTo>
                    <a:pt x="16998" y="20022"/>
                  </a:lnTo>
                  <a:lnTo>
                    <a:pt x="16998" y="7681"/>
                  </a:lnTo>
                  <a:cubicBezTo>
                    <a:pt x="16969" y="2589"/>
                    <a:pt x="14035" y="0"/>
                    <a:pt x="8312" y="0"/>
                  </a:cubicBezTo>
                  <a:moveTo>
                    <a:pt x="11677" y="11794"/>
                  </a:moveTo>
                  <a:lnTo>
                    <a:pt x="11677" y="16455"/>
                  </a:lnTo>
                  <a:cubicBezTo>
                    <a:pt x="10900" y="16598"/>
                    <a:pt x="9922" y="16685"/>
                    <a:pt x="8916" y="16685"/>
                  </a:cubicBezTo>
                  <a:cubicBezTo>
                    <a:pt x="6299" y="16685"/>
                    <a:pt x="5321" y="16052"/>
                    <a:pt x="5321" y="14297"/>
                  </a:cubicBezTo>
                  <a:cubicBezTo>
                    <a:pt x="5321" y="13175"/>
                    <a:pt x="5752" y="11650"/>
                    <a:pt x="9462" y="11650"/>
                  </a:cubicBezTo>
                  <a:cubicBezTo>
                    <a:pt x="10066" y="11650"/>
                    <a:pt x="10987" y="11708"/>
                    <a:pt x="11677" y="11794"/>
                  </a:cubicBezTo>
                </a:path>
              </a:pathLst>
            </a:custGeom>
            <a:grpFill/>
            <a:ln w="2874" cap="flat">
              <a:noFill/>
              <a:prstDash val="solid"/>
              <a:miter/>
            </a:ln>
          </p:spPr>
          <p:txBody>
            <a:bodyPr rtlCol="0" anchor="ctr"/>
            <a:lstStyle/>
            <a:p>
              <a:endParaRPr lang="en-US"/>
            </a:p>
          </p:txBody>
        </p:sp>
        <p:sp>
          <p:nvSpPr>
            <p:cNvPr id="15" name="Graphic 7">
              <a:extLst>
                <a:ext uri="{FF2B5EF4-FFF2-40B4-BE49-F238E27FC236}">
                  <a16:creationId xmlns:a16="http://schemas.microsoft.com/office/drawing/2014/main" id="{B5CF19F0-F3D1-A94A-FC88-C436F9720B68}"/>
                </a:ext>
              </a:extLst>
            </p:cNvPr>
            <p:cNvSpPr/>
            <p:nvPr/>
          </p:nvSpPr>
          <p:spPr>
            <a:xfrm>
              <a:off x="6166579" y="3424224"/>
              <a:ext cx="5320" cy="21172"/>
            </a:xfrm>
            <a:custGeom>
              <a:avLst/>
              <a:gdLst>
                <a:gd name="connsiteX0" fmla="*/ 4688 w 5320"/>
                <a:gd name="connsiteY0" fmla="*/ 144 h 21172"/>
                <a:gd name="connsiteX1" fmla="*/ 2675 w 5320"/>
                <a:gd name="connsiteY1" fmla="*/ 0 h 21172"/>
                <a:gd name="connsiteX2" fmla="*/ 633 w 5320"/>
                <a:gd name="connsiteY2" fmla="*/ 144 h 21172"/>
                <a:gd name="connsiteX3" fmla="*/ 0 w 5320"/>
                <a:gd name="connsiteY3" fmla="*/ 259 h 21172"/>
                <a:gd name="connsiteX4" fmla="*/ 0 w 5320"/>
                <a:gd name="connsiteY4" fmla="*/ 20885 h 21172"/>
                <a:gd name="connsiteX5" fmla="*/ 633 w 5320"/>
                <a:gd name="connsiteY5" fmla="*/ 21000 h 21172"/>
                <a:gd name="connsiteX6" fmla="*/ 2646 w 5320"/>
                <a:gd name="connsiteY6" fmla="*/ 21172 h 21172"/>
                <a:gd name="connsiteX7" fmla="*/ 4688 w 5320"/>
                <a:gd name="connsiteY7" fmla="*/ 21000 h 21172"/>
                <a:gd name="connsiteX8" fmla="*/ 5321 w 5320"/>
                <a:gd name="connsiteY8" fmla="*/ 20885 h 21172"/>
                <a:gd name="connsiteX9" fmla="*/ 5321 w 5320"/>
                <a:gd name="connsiteY9" fmla="*/ 259 h 21172"/>
                <a:gd name="connsiteX10" fmla="*/ 4688 w 5320"/>
                <a:gd name="connsiteY10" fmla="*/ 144 h 21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20" h="21172">
                  <a:moveTo>
                    <a:pt x="4688" y="144"/>
                  </a:moveTo>
                  <a:cubicBezTo>
                    <a:pt x="4055" y="29"/>
                    <a:pt x="3250" y="0"/>
                    <a:pt x="2675" y="0"/>
                  </a:cubicBezTo>
                  <a:cubicBezTo>
                    <a:pt x="2215" y="0"/>
                    <a:pt x="1352" y="29"/>
                    <a:pt x="633" y="144"/>
                  </a:cubicBezTo>
                  <a:lnTo>
                    <a:pt x="0" y="259"/>
                  </a:lnTo>
                  <a:lnTo>
                    <a:pt x="0" y="20885"/>
                  </a:lnTo>
                  <a:lnTo>
                    <a:pt x="633" y="21000"/>
                  </a:lnTo>
                  <a:cubicBezTo>
                    <a:pt x="1265" y="21115"/>
                    <a:pt x="2071" y="21172"/>
                    <a:pt x="2646" y="21172"/>
                  </a:cubicBezTo>
                  <a:cubicBezTo>
                    <a:pt x="3106" y="21172"/>
                    <a:pt x="3969" y="21144"/>
                    <a:pt x="4688" y="21000"/>
                  </a:cubicBezTo>
                  <a:lnTo>
                    <a:pt x="5321" y="20885"/>
                  </a:lnTo>
                  <a:lnTo>
                    <a:pt x="5321" y="259"/>
                  </a:lnTo>
                  <a:lnTo>
                    <a:pt x="4688" y="144"/>
                  </a:lnTo>
                  <a:close/>
                </a:path>
              </a:pathLst>
            </a:custGeom>
            <a:grpFill/>
            <a:ln w="2874" cap="flat">
              <a:noFill/>
              <a:prstDash val="solid"/>
              <a:miter/>
            </a:ln>
          </p:spPr>
          <p:txBody>
            <a:bodyPr rtlCol="0" anchor="ctr"/>
            <a:lstStyle/>
            <a:p>
              <a:endParaRPr lang="en-US"/>
            </a:p>
          </p:txBody>
        </p:sp>
        <p:sp>
          <p:nvSpPr>
            <p:cNvPr id="16" name="Graphic 7">
              <a:extLst>
                <a:ext uri="{FF2B5EF4-FFF2-40B4-BE49-F238E27FC236}">
                  <a16:creationId xmlns:a16="http://schemas.microsoft.com/office/drawing/2014/main" id="{159840BB-D760-3DA1-6563-63B91BF9FBD4}"/>
                </a:ext>
              </a:extLst>
            </p:cNvPr>
            <p:cNvSpPr/>
            <p:nvPr/>
          </p:nvSpPr>
          <p:spPr>
            <a:xfrm>
              <a:off x="6166234"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17" name="Graphic 7">
              <a:extLst>
                <a:ext uri="{FF2B5EF4-FFF2-40B4-BE49-F238E27FC236}">
                  <a16:creationId xmlns:a16="http://schemas.microsoft.com/office/drawing/2014/main" id="{5101DAD4-0FEB-0533-8026-6F33D16EE2D7}"/>
                </a:ext>
              </a:extLst>
            </p:cNvPr>
            <p:cNvSpPr/>
            <p:nvPr/>
          </p:nvSpPr>
          <p:spPr>
            <a:xfrm>
              <a:off x="6095222" y="3424224"/>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6"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18" name="Graphic 7">
              <a:extLst>
                <a:ext uri="{FF2B5EF4-FFF2-40B4-BE49-F238E27FC236}">
                  <a16:creationId xmlns:a16="http://schemas.microsoft.com/office/drawing/2014/main" id="{E0B1CB74-624D-45FE-3B1F-339692830723}"/>
                </a:ext>
              </a:extLst>
            </p:cNvPr>
            <p:cNvSpPr/>
            <p:nvPr/>
          </p:nvSpPr>
          <p:spPr>
            <a:xfrm>
              <a:off x="6094906"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19" name="Graphic 7">
              <a:extLst>
                <a:ext uri="{FF2B5EF4-FFF2-40B4-BE49-F238E27FC236}">
                  <a16:creationId xmlns:a16="http://schemas.microsoft.com/office/drawing/2014/main" id="{F7F51835-BFE0-13C9-962A-A57A725E1739}"/>
                </a:ext>
              </a:extLst>
            </p:cNvPr>
            <p:cNvSpPr/>
            <p:nvPr/>
          </p:nvSpPr>
          <p:spPr>
            <a:xfrm>
              <a:off x="6061946" y="3424282"/>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5"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20" name="Graphic 7">
              <a:extLst>
                <a:ext uri="{FF2B5EF4-FFF2-40B4-BE49-F238E27FC236}">
                  <a16:creationId xmlns:a16="http://schemas.microsoft.com/office/drawing/2014/main" id="{71339CDE-EF55-CA9B-257A-7E6881004263}"/>
                </a:ext>
              </a:extLst>
            </p:cNvPr>
            <p:cNvSpPr/>
            <p:nvPr/>
          </p:nvSpPr>
          <p:spPr>
            <a:xfrm>
              <a:off x="6061601" y="3416428"/>
              <a:ext cx="5925" cy="5925"/>
            </a:xfrm>
            <a:custGeom>
              <a:avLst/>
              <a:gdLst>
                <a:gd name="connsiteX0" fmla="*/ 2962 w 5925"/>
                <a:gd name="connsiteY0" fmla="*/ 0 h 5925"/>
                <a:gd name="connsiteX1" fmla="*/ 0 w 5925"/>
                <a:gd name="connsiteY1" fmla="*/ 2963 h 5925"/>
                <a:gd name="connsiteX2" fmla="*/ 2962 w 5925"/>
                <a:gd name="connsiteY2" fmla="*/ 5926 h 5925"/>
                <a:gd name="connsiteX3" fmla="*/ 5925 w 5925"/>
                <a:gd name="connsiteY3" fmla="*/ 2963 h 5925"/>
                <a:gd name="connsiteX4" fmla="*/ 2962 w 5925"/>
                <a:gd name="connsiteY4" fmla="*/ 0 h 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5" h="5925">
                  <a:moveTo>
                    <a:pt x="2962" y="0"/>
                  </a:moveTo>
                  <a:cubicBezTo>
                    <a:pt x="1323" y="0"/>
                    <a:pt x="0" y="1323"/>
                    <a:pt x="0" y="2963"/>
                  </a:cubicBezTo>
                  <a:cubicBezTo>
                    <a:pt x="0" y="4603"/>
                    <a:pt x="1323" y="5926"/>
                    <a:pt x="2962" y="5926"/>
                  </a:cubicBezTo>
                  <a:cubicBezTo>
                    <a:pt x="4602" y="5926"/>
                    <a:pt x="5925" y="4603"/>
                    <a:pt x="5925" y="2963"/>
                  </a:cubicBezTo>
                  <a:cubicBezTo>
                    <a:pt x="5953" y="1352"/>
                    <a:pt x="4602" y="0"/>
                    <a:pt x="2962" y="0"/>
                  </a:cubicBezTo>
                </a:path>
              </a:pathLst>
            </a:custGeom>
            <a:grpFill/>
            <a:ln w="2874" cap="flat">
              <a:noFill/>
              <a:prstDash val="solid"/>
              <a:miter/>
            </a:ln>
          </p:spPr>
          <p:txBody>
            <a:bodyPr rtlCol="0" anchor="ctr"/>
            <a:lstStyle/>
            <a:p>
              <a:endParaRPr lang="en-US"/>
            </a:p>
          </p:txBody>
        </p:sp>
        <p:sp>
          <p:nvSpPr>
            <p:cNvPr id="21" name="Graphic 7">
              <a:extLst>
                <a:ext uri="{FF2B5EF4-FFF2-40B4-BE49-F238E27FC236}">
                  <a16:creationId xmlns:a16="http://schemas.microsoft.com/office/drawing/2014/main" id="{3CCEE290-7C07-2838-075B-4B8A87249963}"/>
                </a:ext>
              </a:extLst>
            </p:cNvPr>
            <p:cNvSpPr/>
            <p:nvPr/>
          </p:nvSpPr>
          <p:spPr>
            <a:xfrm>
              <a:off x="6000685" y="3423879"/>
              <a:ext cx="9318" cy="14786"/>
            </a:xfrm>
            <a:custGeom>
              <a:avLst/>
              <a:gdLst>
                <a:gd name="connsiteX0" fmla="*/ 1122 w 9318"/>
                <a:gd name="connsiteY0" fmla="*/ 14729 h 14786"/>
                <a:gd name="connsiteX1" fmla="*/ 1208 w 9318"/>
                <a:gd name="connsiteY1" fmla="*/ 14729 h 14786"/>
                <a:gd name="connsiteX2" fmla="*/ 2301 w 9318"/>
                <a:gd name="connsiteY2" fmla="*/ 14786 h 14786"/>
                <a:gd name="connsiteX3" fmla="*/ 2473 w 9318"/>
                <a:gd name="connsiteY3" fmla="*/ 14786 h 14786"/>
                <a:gd name="connsiteX4" fmla="*/ 2589 w 9318"/>
                <a:gd name="connsiteY4" fmla="*/ 14786 h 14786"/>
                <a:gd name="connsiteX5" fmla="*/ 9319 w 9318"/>
                <a:gd name="connsiteY5" fmla="*/ 7134 h 14786"/>
                <a:gd name="connsiteX6" fmla="*/ 4573 w 9318"/>
                <a:gd name="connsiteY6" fmla="*/ 0 h 14786"/>
                <a:gd name="connsiteX7" fmla="*/ 345 w 9318"/>
                <a:gd name="connsiteY7" fmla="*/ 5207 h 14786"/>
                <a:gd name="connsiteX8" fmla="*/ 345 w 9318"/>
                <a:gd name="connsiteY8" fmla="*/ 10960 h 14786"/>
                <a:gd name="connsiteX9" fmla="*/ 0 w 9318"/>
                <a:gd name="connsiteY9" fmla="*/ 14470 h 14786"/>
                <a:gd name="connsiteX10" fmla="*/ 575 w 9318"/>
                <a:gd name="connsiteY10" fmla="*/ 14614 h 14786"/>
                <a:gd name="connsiteX11" fmla="*/ 661 w 9318"/>
                <a:gd name="connsiteY11" fmla="*/ 14643 h 14786"/>
                <a:gd name="connsiteX12" fmla="*/ 1122 w 9318"/>
                <a:gd name="connsiteY12" fmla="*/ 14729 h 1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18" h="14786">
                  <a:moveTo>
                    <a:pt x="1122" y="14729"/>
                  </a:moveTo>
                  <a:lnTo>
                    <a:pt x="1208" y="14729"/>
                  </a:lnTo>
                  <a:cubicBezTo>
                    <a:pt x="1553" y="14757"/>
                    <a:pt x="1927" y="14786"/>
                    <a:pt x="2301" y="14786"/>
                  </a:cubicBezTo>
                  <a:lnTo>
                    <a:pt x="2473" y="14786"/>
                  </a:lnTo>
                  <a:lnTo>
                    <a:pt x="2589" y="14786"/>
                  </a:lnTo>
                  <a:cubicBezTo>
                    <a:pt x="7047" y="14786"/>
                    <a:pt x="9319" y="12226"/>
                    <a:pt x="9319" y="7134"/>
                  </a:cubicBezTo>
                  <a:cubicBezTo>
                    <a:pt x="9319" y="2129"/>
                    <a:pt x="7909" y="0"/>
                    <a:pt x="4573" y="0"/>
                  </a:cubicBezTo>
                  <a:cubicBezTo>
                    <a:pt x="1841" y="0"/>
                    <a:pt x="345" y="1841"/>
                    <a:pt x="345" y="5207"/>
                  </a:cubicBezTo>
                  <a:lnTo>
                    <a:pt x="345" y="10960"/>
                  </a:lnTo>
                  <a:cubicBezTo>
                    <a:pt x="345" y="11938"/>
                    <a:pt x="288" y="13521"/>
                    <a:pt x="0" y="14470"/>
                  </a:cubicBezTo>
                  <a:cubicBezTo>
                    <a:pt x="144" y="14527"/>
                    <a:pt x="345" y="14556"/>
                    <a:pt x="575" y="14614"/>
                  </a:cubicBezTo>
                  <a:lnTo>
                    <a:pt x="661" y="14643"/>
                  </a:lnTo>
                  <a:cubicBezTo>
                    <a:pt x="748" y="14671"/>
                    <a:pt x="949" y="14700"/>
                    <a:pt x="1122" y="14729"/>
                  </a:cubicBezTo>
                </a:path>
              </a:pathLst>
            </a:custGeom>
            <a:grpFill/>
            <a:ln w="2874" cap="flat">
              <a:noFill/>
              <a:prstDash val="solid"/>
              <a:miter/>
            </a:ln>
          </p:spPr>
          <p:txBody>
            <a:bodyPr rtlCol="0" anchor="ctr"/>
            <a:lstStyle/>
            <a:p>
              <a:endParaRPr lang="en-US"/>
            </a:p>
          </p:txBody>
        </p:sp>
        <p:sp>
          <p:nvSpPr>
            <p:cNvPr id="22" name="Graphic 7">
              <a:extLst>
                <a:ext uri="{FF2B5EF4-FFF2-40B4-BE49-F238E27FC236}">
                  <a16:creationId xmlns:a16="http://schemas.microsoft.com/office/drawing/2014/main" id="{99E86750-CB4C-C359-D70B-9B6F0AB52A03}"/>
                </a:ext>
              </a:extLst>
            </p:cNvPr>
            <p:cNvSpPr/>
            <p:nvPr/>
          </p:nvSpPr>
          <p:spPr>
            <a:xfrm>
              <a:off x="5980466" y="3405957"/>
              <a:ext cx="45586" cy="45595"/>
            </a:xfrm>
            <a:custGeom>
              <a:avLst/>
              <a:gdLst>
                <a:gd name="connsiteX0" fmla="*/ 11476 w 45586"/>
                <a:gd name="connsiteY0" fmla="*/ 38289 h 45595"/>
                <a:gd name="connsiteX1" fmla="*/ 12223 w 45586"/>
                <a:gd name="connsiteY1" fmla="*/ 35297 h 45595"/>
                <a:gd name="connsiteX2" fmla="*/ 12223 w 45586"/>
                <a:gd name="connsiteY2" fmla="*/ 35297 h 45595"/>
                <a:gd name="connsiteX3" fmla="*/ 12223 w 45586"/>
                <a:gd name="connsiteY3" fmla="*/ 2589 h 45595"/>
                <a:gd name="connsiteX4" fmla="*/ 0 w 45586"/>
                <a:gd name="connsiteY4" fmla="*/ 22783 h 45595"/>
                <a:gd name="connsiteX5" fmla="*/ 22779 w 45586"/>
                <a:gd name="connsiteY5" fmla="*/ 45595 h 45595"/>
                <a:gd name="connsiteX6" fmla="*/ 45587 w 45586"/>
                <a:gd name="connsiteY6" fmla="*/ 22783 h 45595"/>
                <a:gd name="connsiteX7" fmla="*/ 22779 w 45586"/>
                <a:gd name="connsiteY7" fmla="*/ 0 h 45595"/>
                <a:gd name="connsiteX8" fmla="*/ 20421 w 45586"/>
                <a:gd name="connsiteY8" fmla="*/ 115 h 45595"/>
                <a:gd name="connsiteX9" fmla="*/ 20421 w 45586"/>
                <a:gd name="connsiteY9" fmla="*/ 13204 h 45595"/>
                <a:gd name="connsiteX10" fmla="*/ 26662 w 45586"/>
                <a:gd name="connsiteY10" fmla="*/ 10903 h 45595"/>
                <a:gd name="connsiteX11" fmla="*/ 37965 w 45586"/>
                <a:gd name="connsiteY11" fmla="*/ 24883 h 45595"/>
                <a:gd name="connsiteX12" fmla="*/ 22290 w 45586"/>
                <a:gd name="connsiteY12" fmla="*/ 39756 h 45595"/>
                <a:gd name="connsiteX13" fmla="*/ 18781 w 45586"/>
                <a:gd name="connsiteY13" fmla="*/ 39554 h 45595"/>
                <a:gd name="connsiteX14" fmla="*/ 18666 w 45586"/>
                <a:gd name="connsiteY14" fmla="*/ 39554 h 45595"/>
                <a:gd name="connsiteX15" fmla="*/ 12109 w 45586"/>
                <a:gd name="connsiteY15" fmla="*/ 38461 h 45595"/>
                <a:gd name="connsiteX16" fmla="*/ 11476 w 45586"/>
                <a:gd name="connsiteY16" fmla="*/ 38289 h 45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586" h="45595">
                  <a:moveTo>
                    <a:pt x="11476" y="38289"/>
                  </a:moveTo>
                  <a:cubicBezTo>
                    <a:pt x="12281" y="37310"/>
                    <a:pt x="12223" y="35297"/>
                    <a:pt x="12223" y="35297"/>
                  </a:cubicBezTo>
                  <a:lnTo>
                    <a:pt x="12223" y="35297"/>
                  </a:lnTo>
                  <a:lnTo>
                    <a:pt x="12223" y="2589"/>
                  </a:lnTo>
                  <a:cubicBezTo>
                    <a:pt x="4947" y="6386"/>
                    <a:pt x="0" y="14009"/>
                    <a:pt x="0" y="22783"/>
                  </a:cubicBezTo>
                  <a:cubicBezTo>
                    <a:pt x="0" y="35383"/>
                    <a:pt x="10210" y="45595"/>
                    <a:pt x="22779" y="45595"/>
                  </a:cubicBezTo>
                  <a:cubicBezTo>
                    <a:pt x="35376" y="45595"/>
                    <a:pt x="45587" y="35383"/>
                    <a:pt x="45587" y="22783"/>
                  </a:cubicBezTo>
                  <a:cubicBezTo>
                    <a:pt x="45587" y="10184"/>
                    <a:pt x="35376" y="0"/>
                    <a:pt x="22779" y="0"/>
                  </a:cubicBezTo>
                  <a:cubicBezTo>
                    <a:pt x="21974" y="0"/>
                    <a:pt x="21197" y="29"/>
                    <a:pt x="20421" y="115"/>
                  </a:cubicBezTo>
                  <a:lnTo>
                    <a:pt x="20421" y="13204"/>
                  </a:lnTo>
                  <a:cubicBezTo>
                    <a:pt x="21830" y="11766"/>
                    <a:pt x="24131" y="10903"/>
                    <a:pt x="26662" y="10903"/>
                  </a:cubicBezTo>
                  <a:cubicBezTo>
                    <a:pt x="33737" y="10903"/>
                    <a:pt x="37965" y="16138"/>
                    <a:pt x="37965" y="24883"/>
                  </a:cubicBezTo>
                  <a:cubicBezTo>
                    <a:pt x="37965" y="34060"/>
                    <a:pt x="31954" y="39756"/>
                    <a:pt x="22290" y="39756"/>
                  </a:cubicBezTo>
                  <a:cubicBezTo>
                    <a:pt x="21197" y="39756"/>
                    <a:pt x="19989" y="39698"/>
                    <a:pt x="18781" y="39554"/>
                  </a:cubicBezTo>
                  <a:lnTo>
                    <a:pt x="18666" y="39554"/>
                  </a:lnTo>
                  <a:cubicBezTo>
                    <a:pt x="16135" y="39410"/>
                    <a:pt x="12281" y="38490"/>
                    <a:pt x="12109" y="38461"/>
                  </a:cubicBezTo>
                  <a:lnTo>
                    <a:pt x="11476" y="38289"/>
                  </a:lnTo>
                  <a:close/>
                </a:path>
              </a:pathLst>
            </a:custGeom>
            <a:grpFill/>
            <a:ln w="2874" cap="flat">
              <a:noFill/>
              <a:prstDash val="solid"/>
              <a:miter/>
            </a:ln>
          </p:spPr>
          <p:txBody>
            <a:bodyPr rtlCol="0" anchor="ctr"/>
            <a:lstStyle/>
            <a:p>
              <a:endParaRPr lang="en-US"/>
            </a:p>
          </p:txBody>
        </p:sp>
      </p:grpSp>
      <p:sp>
        <p:nvSpPr>
          <p:cNvPr id="23" name="TextBox 23">
            <a:extLst>
              <a:ext uri="{FF2B5EF4-FFF2-40B4-BE49-F238E27FC236}">
                <a16:creationId xmlns:a16="http://schemas.microsoft.com/office/drawing/2014/main" id="{D586A07C-E78E-6727-3699-1030DD7873DB}"/>
              </a:ext>
            </a:extLst>
          </p:cNvPr>
          <p:cNvSpPr txBox="1"/>
          <p:nvPr userDrawn="1"/>
        </p:nvSpPr>
        <p:spPr>
          <a:xfrm>
            <a:off x="184224" y="6417378"/>
            <a:ext cx="9523828" cy="166199"/>
          </a:xfrm>
          <a:prstGeom prst="rect">
            <a:avLst/>
          </a:prstGeom>
          <a:noFill/>
        </p:spPr>
        <p:txBody>
          <a:bodyPr wrap="square" rtlCol="0">
            <a:spAutoFit/>
          </a:bodyPr>
          <a:lstStyle/>
          <a:p>
            <a:r>
              <a:rPr lang="en-GB" sz="480" b="1">
                <a:solidFill>
                  <a:srgbClr val="003D46"/>
                </a:solidFill>
                <a:latin typeface="Arial" panose="020B0604020202020204" pitchFamily="34" charset="0"/>
                <a:cs typeface="Arial" panose="020B0604020202020204" pitchFamily="34" charset="0"/>
              </a:rPr>
              <a:t>All content within this presentation, both physically and intellectual is the exclusive property of </a:t>
            </a:r>
            <a:r>
              <a:rPr lang="en-GB" sz="480" b="1" err="1">
                <a:solidFill>
                  <a:srgbClr val="003D46"/>
                </a:solidFill>
                <a:latin typeface="Arial" panose="020B0604020202020204" pitchFamily="34" charset="0"/>
                <a:cs typeface="Arial" panose="020B0604020202020204" pitchFamily="34" charset="0"/>
              </a:rPr>
              <a:t>Bioiberica</a:t>
            </a:r>
            <a:r>
              <a:rPr lang="en-GB" sz="480" b="1">
                <a:solidFill>
                  <a:srgbClr val="003D46"/>
                </a:solidFill>
                <a:latin typeface="Arial" panose="020B0604020202020204" pitchFamily="34" charset="0"/>
                <a:cs typeface="Arial" panose="020B0604020202020204" pitchFamily="34" charset="0"/>
              </a:rPr>
              <a:t>. This presentation may not be distributed in full or in part to any person or third party without the written permission of </a:t>
            </a:r>
            <a:r>
              <a:rPr lang="en-GB" sz="480" b="1" err="1">
                <a:solidFill>
                  <a:srgbClr val="003D46"/>
                </a:solidFill>
                <a:latin typeface="Arial" panose="020B0604020202020204" pitchFamily="34" charset="0"/>
                <a:cs typeface="Arial" panose="020B0604020202020204" pitchFamily="34" charset="0"/>
              </a:rPr>
              <a:t>Bioiberica</a:t>
            </a:r>
            <a:r>
              <a:rPr lang="en-GB" sz="480" b="1">
                <a:solidFill>
                  <a:srgbClr val="003D46"/>
                </a:solidFill>
                <a:latin typeface="Arial" panose="020B0604020202020204" pitchFamily="34" charset="0"/>
                <a:cs typeface="Arial" panose="020B0604020202020204" pitchFamily="34" charset="0"/>
              </a:rPr>
              <a:t>. ©2021</a:t>
            </a:r>
          </a:p>
        </p:txBody>
      </p:sp>
      <p:cxnSp>
        <p:nvCxnSpPr>
          <p:cNvPr id="24" name="Straight Connector 24">
            <a:extLst>
              <a:ext uri="{FF2B5EF4-FFF2-40B4-BE49-F238E27FC236}">
                <a16:creationId xmlns:a16="http://schemas.microsoft.com/office/drawing/2014/main" id="{CAC89A08-9A71-CC7B-EE24-0B94FB3E59BA}"/>
              </a:ext>
            </a:extLst>
          </p:cNvPr>
          <p:cNvCxnSpPr/>
          <p:nvPr userDrawn="1"/>
        </p:nvCxnSpPr>
        <p:spPr>
          <a:xfrm>
            <a:off x="281354" y="6358597"/>
            <a:ext cx="11605846" cy="0"/>
          </a:xfrm>
          <a:prstGeom prst="line">
            <a:avLst/>
          </a:prstGeom>
          <a:ln w="6350">
            <a:solidFill>
              <a:srgbClr val="003D4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509857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hank You">
  <p:cSld name="Thank You">
    <p:bg>
      <p:bgPr>
        <a:solidFill>
          <a:srgbClr val="003D46"/>
        </a:solidFill>
        <a:effectLst/>
      </p:bgPr>
    </p:bg>
    <p:spTree>
      <p:nvGrpSpPr>
        <p:cNvPr id="1" name="Shape 900"/>
        <p:cNvGrpSpPr/>
        <p:nvPr/>
      </p:nvGrpSpPr>
      <p:grpSpPr>
        <a:xfrm>
          <a:off x="0" y="0"/>
          <a:ext cx="0" cy="0"/>
          <a:chOff x="0" y="0"/>
          <a:chExt cx="0" cy="0"/>
        </a:xfrm>
      </p:grpSpPr>
      <p:sp>
        <p:nvSpPr>
          <p:cNvPr id="901" name="Google Shape;901;p85"/>
          <p:cNvSpPr txBox="1">
            <a:spLocks noGrp="1"/>
          </p:cNvSpPr>
          <p:nvPr>
            <p:ph type="title"/>
          </p:nvPr>
        </p:nvSpPr>
        <p:spPr>
          <a:xfrm>
            <a:off x="210850" y="2652359"/>
            <a:ext cx="6044176" cy="1086907"/>
          </a:xfrm>
          <a:prstGeom prst="rect">
            <a:avLst/>
          </a:prstGeom>
          <a:noFill/>
          <a:ln>
            <a:noFill/>
          </a:ln>
        </p:spPr>
        <p:txBody>
          <a:bodyPr spcFirstLastPara="1" wrap="square" lIns="91425" tIns="45700" rIns="91425" bIns="45700" anchor="t" anchorCtr="0">
            <a:noAutofit/>
          </a:bodyPr>
          <a:lstStyle>
            <a:lvl1pPr lvl="0" algn="l">
              <a:lnSpc>
                <a:spcPct val="80000"/>
              </a:lnSpc>
              <a:spcBef>
                <a:spcPts val="0"/>
              </a:spcBef>
              <a:spcAft>
                <a:spcPts val="0"/>
              </a:spcAft>
              <a:buClr>
                <a:schemeClr val="lt1"/>
              </a:buClr>
              <a:buSzPts val="8000"/>
              <a:buFont typeface="Arial"/>
              <a:buNone/>
              <a:defRPr sz="8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902" name="Google Shape;902;p85"/>
          <p:cNvGrpSpPr/>
          <p:nvPr/>
        </p:nvGrpSpPr>
        <p:grpSpPr>
          <a:xfrm>
            <a:off x="10062845" y="6228735"/>
            <a:ext cx="1769323" cy="349045"/>
            <a:chOff x="5980466" y="3405957"/>
            <a:chExt cx="231123" cy="45595"/>
          </a:xfrm>
        </p:grpSpPr>
        <p:sp>
          <p:nvSpPr>
            <p:cNvPr id="903" name="Google Shape;903;p85"/>
            <p:cNvSpPr/>
            <p:nvPr/>
          </p:nvSpPr>
          <p:spPr>
            <a:xfrm>
              <a:off x="6038218" y="3416918"/>
              <a:ext cx="19327" cy="28622"/>
            </a:xfrm>
            <a:custGeom>
              <a:avLst/>
              <a:gdLst/>
              <a:ahLst/>
              <a:cxnLst/>
              <a:rect l="l" t="t" r="r" b="b"/>
              <a:pathLst>
                <a:path w="19327" h="28622" extrusionOk="0">
                  <a:moveTo>
                    <a:pt x="14697" y="13117"/>
                  </a:moveTo>
                  <a:cubicBezTo>
                    <a:pt x="16250" y="12053"/>
                    <a:pt x="17602" y="10212"/>
                    <a:pt x="17602" y="7594"/>
                  </a:cubicBezTo>
                  <a:cubicBezTo>
                    <a:pt x="17602" y="1323"/>
                    <a:pt x="11821" y="0"/>
                    <a:pt x="6989" y="0"/>
                  </a:cubicBezTo>
                  <a:cubicBezTo>
                    <a:pt x="4429" y="0"/>
                    <a:pt x="1870" y="172"/>
                    <a:pt x="604" y="431"/>
                  </a:cubicBezTo>
                  <a:lnTo>
                    <a:pt x="0" y="546"/>
                  </a:lnTo>
                  <a:lnTo>
                    <a:pt x="0" y="28076"/>
                  </a:lnTo>
                  <a:lnTo>
                    <a:pt x="661" y="28162"/>
                  </a:lnTo>
                  <a:cubicBezTo>
                    <a:pt x="2905" y="28450"/>
                    <a:pt x="5350" y="28623"/>
                    <a:pt x="7248" y="28623"/>
                  </a:cubicBezTo>
                  <a:cubicBezTo>
                    <a:pt x="17774" y="28623"/>
                    <a:pt x="19327" y="23330"/>
                    <a:pt x="19327" y="20166"/>
                  </a:cubicBezTo>
                  <a:cubicBezTo>
                    <a:pt x="19327" y="16771"/>
                    <a:pt x="17602" y="14239"/>
                    <a:pt x="14697" y="13117"/>
                  </a:cubicBezTo>
                  <a:moveTo>
                    <a:pt x="5407" y="11363"/>
                  </a:moveTo>
                  <a:lnTo>
                    <a:pt x="5407" y="4516"/>
                  </a:lnTo>
                  <a:cubicBezTo>
                    <a:pt x="5925" y="4459"/>
                    <a:pt x="6557" y="4459"/>
                    <a:pt x="7363" y="4459"/>
                  </a:cubicBezTo>
                  <a:cubicBezTo>
                    <a:pt x="9549" y="4459"/>
                    <a:pt x="12137" y="5034"/>
                    <a:pt x="12137" y="7824"/>
                  </a:cubicBezTo>
                  <a:cubicBezTo>
                    <a:pt x="12137" y="10212"/>
                    <a:pt x="10613" y="11363"/>
                    <a:pt x="7478" y="11363"/>
                  </a:cubicBezTo>
                  <a:lnTo>
                    <a:pt x="5407" y="11363"/>
                  </a:lnTo>
                  <a:close/>
                  <a:moveTo>
                    <a:pt x="13662" y="20022"/>
                  </a:moveTo>
                  <a:cubicBezTo>
                    <a:pt x="13662" y="21690"/>
                    <a:pt x="13029" y="23934"/>
                    <a:pt x="7650" y="23934"/>
                  </a:cubicBezTo>
                  <a:cubicBezTo>
                    <a:pt x="7104" y="23934"/>
                    <a:pt x="6155" y="23934"/>
                    <a:pt x="5407" y="23876"/>
                  </a:cubicBezTo>
                  <a:lnTo>
                    <a:pt x="5407" y="15994"/>
                  </a:lnTo>
                  <a:lnTo>
                    <a:pt x="7881" y="15994"/>
                  </a:lnTo>
                  <a:cubicBezTo>
                    <a:pt x="13057" y="15965"/>
                    <a:pt x="13662" y="18267"/>
                    <a:pt x="13662" y="20022"/>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4" name="Google Shape;904;p85"/>
            <p:cNvSpPr/>
            <p:nvPr/>
          </p:nvSpPr>
          <p:spPr>
            <a:xfrm>
              <a:off x="6071092" y="3424426"/>
              <a:ext cx="20017" cy="21114"/>
            </a:xfrm>
            <a:custGeom>
              <a:avLst/>
              <a:gdLst/>
              <a:ahLst/>
              <a:cxnLst/>
              <a:rect l="l" t="t" r="r" b="b"/>
              <a:pathLst>
                <a:path w="20017" h="21114" extrusionOk="0">
                  <a:moveTo>
                    <a:pt x="10009" y="0"/>
                  </a:moveTo>
                  <a:cubicBezTo>
                    <a:pt x="3825" y="0"/>
                    <a:pt x="0" y="4056"/>
                    <a:pt x="0" y="10586"/>
                  </a:cubicBezTo>
                  <a:cubicBezTo>
                    <a:pt x="0" y="17087"/>
                    <a:pt x="3825" y="21115"/>
                    <a:pt x="10009" y="21115"/>
                  </a:cubicBezTo>
                  <a:cubicBezTo>
                    <a:pt x="16164" y="21115"/>
                    <a:pt x="20018" y="17087"/>
                    <a:pt x="20018" y="10586"/>
                  </a:cubicBezTo>
                  <a:cubicBezTo>
                    <a:pt x="20018" y="4056"/>
                    <a:pt x="16164" y="0"/>
                    <a:pt x="10009" y="0"/>
                  </a:cubicBezTo>
                  <a:moveTo>
                    <a:pt x="14467" y="10557"/>
                  </a:moveTo>
                  <a:cubicBezTo>
                    <a:pt x="14467" y="14671"/>
                    <a:pt x="13000" y="16685"/>
                    <a:pt x="10009" y="16685"/>
                  </a:cubicBezTo>
                  <a:cubicBezTo>
                    <a:pt x="7047" y="16685"/>
                    <a:pt x="5580" y="14671"/>
                    <a:pt x="5580" y="10557"/>
                  </a:cubicBezTo>
                  <a:cubicBezTo>
                    <a:pt x="5580" y="6444"/>
                    <a:pt x="7018" y="4459"/>
                    <a:pt x="10009" y="4459"/>
                  </a:cubicBezTo>
                  <a:cubicBezTo>
                    <a:pt x="13000" y="4459"/>
                    <a:pt x="14467" y="6473"/>
                    <a:pt x="14467" y="10557"/>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5" name="Google Shape;905;p85"/>
            <p:cNvSpPr/>
            <p:nvPr/>
          </p:nvSpPr>
          <p:spPr>
            <a:xfrm>
              <a:off x="6106037" y="3416284"/>
              <a:ext cx="19212" cy="29255"/>
            </a:xfrm>
            <a:custGeom>
              <a:avLst/>
              <a:gdLst/>
              <a:ahLst/>
              <a:cxnLst/>
              <a:rect l="l" t="t" r="r" b="b"/>
              <a:pathLst>
                <a:path w="19212" h="29255" extrusionOk="0">
                  <a:moveTo>
                    <a:pt x="10325" y="8141"/>
                  </a:moveTo>
                  <a:cubicBezTo>
                    <a:pt x="8427" y="8141"/>
                    <a:pt x="6673" y="8688"/>
                    <a:pt x="5378" y="9694"/>
                  </a:cubicBezTo>
                  <a:lnTo>
                    <a:pt x="5378" y="288"/>
                  </a:lnTo>
                  <a:lnTo>
                    <a:pt x="4746" y="173"/>
                  </a:lnTo>
                  <a:cubicBezTo>
                    <a:pt x="3969" y="29"/>
                    <a:pt x="3049" y="0"/>
                    <a:pt x="2675" y="0"/>
                  </a:cubicBezTo>
                  <a:cubicBezTo>
                    <a:pt x="2330" y="0"/>
                    <a:pt x="1409" y="29"/>
                    <a:pt x="633" y="173"/>
                  </a:cubicBezTo>
                  <a:lnTo>
                    <a:pt x="0" y="288"/>
                  </a:lnTo>
                  <a:lnTo>
                    <a:pt x="0" y="28019"/>
                  </a:lnTo>
                  <a:lnTo>
                    <a:pt x="518" y="28192"/>
                  </a:lnTo>
                  <a:cubicBezTo>
                    <a:pt x="2013" y="28681"/>
                    <a:pt x="4659" y="29256"/>
                    <a:pt x="7277" y="29256"/>
                  </a:cubicBezTo>
                  <a:cubicBezTo>
                    <a:pt x="14870" y="29256"/>
                    <a:pt x="19213" y="25229"/>
                    <a:pt x="19213" y="18238"/>
                  </a:cubicBezTo>
                  <a:cubicBezTo>
                    <a:pt x="19241" y="11823"/>
                    <a:pt x="15991" y="8141"/>
                    <a:pt x="10325" y="8141"/>
                  </a:cubicBezTo>
                  <a:moveTo>
                    <a:pt x="13662" y="18382"/>
                  </a:moveTo>
                  <a:cubicBezTo>
                    <a:pt x="13662" y="22438"/>
                    <a:pt x="11562" y="24653"/>
                    <a:pt x="7737" y="24653"/>
                  </a:cubicBezTo>
                  <a:cubicBezTo>
                    <a:pt x="6845" y="24653"/>
                    <a:pt x="6040" y="24567"/>
                    <a:pt x="5378" y="24423"/>
                  </a:cubicBezTo>
                  <a:lnTo>
                    <a:pt x="5378" y="17174"/>
                  </a:lnTo>
                  <a:cubicBezTo>
                    <a:pt x="5378" y="13060"/>
                    <a:pt x="8600" y="12744"/>
                    <a:pt x="9606" y="12744"/>
                  </a:cubicBezTo>
                  <a:cubicBezTo>
                    <a:pt x="11476" y="12744"/>
                    <a:pt x="13662" y="13405"/>
                    <a:pt x="13662" y="18382"/>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6" name="Google Shape;906;p85"/>
            <p:cNvSpPr/>
            <p:nvPr/>
          </p:nvSpPr>
          <p:spPr>
            <a:xfrm>
              <a:off x="6128384" y="3424426"/>
              <a:ext cx="19212" cy="21085"/>
            </a:xfrm>
            <a:custGeom>
              <a:avLst/>
              <a:gdLst/>
              <a:ahLst/>
              <a:cxnLst/>
              <a:rect l="l" t="t" r="r" b="b"/>
              <a:pathLst>
                <a:path w="19212" h="21085" extrusionOk="0">
                  <a:moveTo>
                    <a:pt x="10124" y="0"/>
                  </a:moveTo>
                  <a:cubicBezTo>
                    <a:pt x="3883" y="0"/>
                    <a:pt x="0" y="4085"/>
                    <a:pt x="0" y="10672"/>
                  </a:cubicBezTo>
                  <a:cubicBezTo>
                    <a:pt x="0" y="17404"/>
                    <a:pt x="3911" y="21086"/>
                    <a:pt x="11015" y="21086"/>
                  </a:cubicBezTo>
                  <a:cubicBezTo>
                    <a:pt x="13604" y="21086"/>
                    <a:pt x="15703" y="20741"/>
                    <a:pt x="17487" y="19993"/>
                  </a:cubicBezTo>
                  <a:lnTo>
                    <a:pt x="17976" y="19792"/>
                  </a:lnTo>
                  <a:lnTo>
                    <a:pt x="17947" y="19274"/>
                  </a:lnTo>
                  <a:cubicBezTo>
                    <a:pt x="17889" y="18094"/>
                    <a:pt x="17573" y="16857"/>
                    <a:pt x="17113" y="16052"/>
                  </a:cubicBezTo>
                  <a:lnTo>
                    <a:pt x="16796" y="15505"/>
                  </a:lnTo>
                  <a:lnTo>
                    <a:pt x="16193" y="15735"/>
                  </a:lnTo>
                  <a:cubicBezTo>
                    <a:pt x="14668" y="16311"/>
                    <a:pt x="13000" y="16598"/>
                    <a:pt x="11246" y="16598"/>
                  </a:cubicBezTo>
                  <a:cubicBezTo>
                    <a:pt x="7708" y="16598"/>
                    <a:pt x="5982" y="15246"/>
                    <a:pt x="5637" y="12197"/>
                  </a:cubicBezTo>
                  <a:lnTo>
                    <a:pt x="19040" y="12197"/>
                  </a:lnTo>
                  <a:lnTo>
                    <a:pt x="19126" y="11075"/>
                  </a:lnTo>
                  <a:cubicBezTo>
                    <a:pt x="19155" y="10586"/>
                    <a:pt x="19212" y="9953"/>
                    <a:pt x="19212" y="9378"/>
                  </a:cubicBezTo>
                  <a:cubicBezTo>
                    <a:pt x="19212" y="3682"/>
                    <a:pt x="15646" y="0"/>
                    <a:pt x="10124" y="0"/>
                  </a:cubicBezTo>
                  <a:moveTo>
                    <a:pt x="10009" y="4401"/>
                  </a:moveTo>
                  <a:cubicBezTo>
                    <a:pt x="12971" y="4401"/>
                    <a:pt x="13690" y="6703"/>
                    <a:pt x="13834" y="7997"/>
                  </a:cubicBezTo>
                  <a:lnTo>
                    <a:pt x="5752" y="7997"/>
                  </a:lnTo>
                  <a:cubicBezTo>
                    <a:pt x="6270" y="5581"/>
                    <a:pt x="7651" y="4401"/>
                    <a:pt x="10009" y="4401"/>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7" name="Google Shape;907;p85"/>
            <p:cNvSpPr/>
            <p:nvPr/>
          </p:nvSpPr>
          <p:spPr>
            <a:xfrm>
              <a:off x="6151307" y="3424684"/>
              <a:ext cx="12051" cy="20539"/>
            </a:xfrm>
            <a:custGeom>
              <a:avLst/>
              <a:gdLst/>
              <a:ahLst/>
              <a:cxnLst/>
              <a:rect l="l" t="t" r="r" b="b"/>
              <a:pathLst>
                <a:path w="12051" h="20539" extrusionOk="0">
                  <a:moveTo>
                    <a:pt x="11735" y="201"/>
                  </a:moveTo>
                  <a:lnTo>
                    <a:pt x="11217" y="144"/>
                  </a:lnTo>
                  <a:cubicBezTo>
                    <a:pt x="10901" y="115"/>
                    <a:pt x="10383" y="58"/>
                    <a:pt x="9923" y="58"/>
                  </a:cubicBezTo>
                  <a:cubicBezTo>
                    <a:pt x="7967" y="58"/>
                    <a:pt x="6299" y="690"/>
                    <a:pt x="4947" y="1985"/>
                  </a:cubicBezTo>
                  <a:cubicBezTo>
                    <a:pt x="4890" y="1496"/>
                    <a:pt x="4803" y="1064"/>
                    <a:pt x="4746" y="777"/>
                  </a:cubicBezTo>
                  <a:lnTo>
                    <a:pt x="4659" y="288"/>
                  </a:lnTo>
                  <a:lnTo>
                    <a:pt x="4171" y="173"/>
                  </a:lnTo>
                  <a:cubicBezTo>
                    <a:pt x="3710" y="58"/>
                    <a:pt x="3106" y="0"/>
                    <a:pt x="2387" y="0"/>
                  </a:cubicBezTo>
                  <a:cubicBezTo>
                    <a:pt x="1726" y="0"/>
                    <a:pt x="1208" y="58"/>
                    <a:pt x="633" y="173"/>
                  </a:cubicBezTo>
                  <a:lnTo>
                    <a:pt x="0" y="288"/>
                  </a:lnTo>
                  <a:lnTo>
                    <a:pt x="0" y="20281"/>
                  </a:lnTo>
                  <a:lnTo>
                    <a:pt x="633" y="20396"/>
                  </a:lnTo>
                  <a:cubicBezTo>
                    <a:pt x="1409" y="20540"/>
                    <a:pt x="2272" y="20540"/>
                    <a:pt x="2704" y="20540"/>
                  </a:cubicBezTo>
                  <a:cubicBezTo>
                    <a:pt x="3164" y="20540"/>
                    <a:pt x="4027" y="20511"/>
                    <a:pt x="4746" y="20367"/>
                  </a:cubicBezTo>
                  <a:lnTo>
                    <a:pt x="5378" y="20252"/>
                  </a:lnTo>
                  <a:lnTo>
                    <a:pt x="5378" y="10327"/>
                  </a:lnTo>
                  <a:cubicBezTo>
                    <a:pt x="5378" y="6588"/>
                    <a:pt x="6845" y="4861"/>
                    <a:pt x="9951" y="4861"/>
                  </a:cubicBezTo>
                  <a:lnTo>
                    <a:pt x="10354" y="4861"/>
                  </a:lnTo>
                  <a:cubicBezTo>
                    <a:pt x="10440" y="4861"/>
                    <a:pt x="10699" y="4861"/>
                    <a:pt x="10929" y="4919"/>
                  </a:cubicBezTo>
                  <a:lnTo>
                    <a:pt x="11706" y="5121"/>
                  </a:lnTo>
                  <a:lnTo>
                    <a:pt x="11850" y="4344"/>
                  </a:lnTo>
                  <a:cubicBezTo>
                    <a:pt x="11994" y="3682"/>
                    <a:pt x="12051" y="2963"/>
                    <a:pt x="12051" y="2359"/>
                  </a:cubicBezTo>
                  <a:cubicBezTo>
                    <a:pt x="12051" y="1697"/>
                    <a:pt x="11994" y="1180"/>
                    <a:pt x="11878" y="719"/>
                  </a:cubicBezTo>
                  <a:lnTo>
                    <a:pt x="11735" y="201"/>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8" name="Google Shape;908;p85"/>
            <p:cNvSpPr/>
            <p:nvPr/>
          </p:nvSpPr>
          <p:spPr>
            <a:xfrm>
              <a:off x="6175610" y="3424454"/>
              <a:ext cx="16738" cy="21114"/>
            </a:xfrm>
            <a:custGeom>
              <a:avLst/>
              <a:gdLst/>
              <a:ahLst/>
              <a:cxnLst/>
              <a:rect l="l" t="t" r="r" b="b"/>
              <a:pathLst>
                <a:path w="16738" h="21114" extrusionOk="0">
                  <a:moveTo>
                    <a:pt x="15819" y="16225"/>
                  </a:moveTo>
                  <a:lnTo>
                    <a:pt x="15502" y="15707"/>
                  </a:lnTo>
                  <a:lnTo>
                    <a:pt x="14927" y="15908"/>
                  </a:lnTo>
                  <a:cubicBezTo>
                    <a:pt x="13690" y="16339"/>
                    <a:pt x="12540" y="16512"/>
                    <a:pt x="11044" y="16512"/>
                  </a:cubicBezTo>
                  <a:cubicBezTo>
                    <a:pt x="7363" y="16512"/>
                    <a:pt x="5579" y="14556"/>
                    <a:pt x="5579" y="10528"/>
                  </a:cubicBezTo>
                  <a:cubicBezTo>
                    <a:pt x="5579" y="7767"/>
                    <a:pt x="6471" y="4516"/>
                    <a:pt x="10728" y="4516"/>
                  </a:cubicBezTo>
                  <a:cubicBezTo>
                    <a:pt x="12223" y="4516"/>
                    <a:pt x="13575" y="4718"/>
                    <a:pt x="14812" y="5091"/>
                  </a:cubicBezTo>
                  <a:lnTo>
                    <a:pt x="15416" y="5293"/>
                  </a:lnTo>
                  <a:lnTo>
                    <a:pt x="15703" y="4718"/>
                  </a:lnTo>
                  <a:cubicBezTo>
                    <a:pt x="16221" y="3711"/>
                    <a:pt x="16451" y="2359"/>
                    <a:pt x="16451" y="1496"/>
                  </a:cubicBezTo>
                  <a:lnTo>
                    <a:pt x="16451" y="978"/>
                  </a:lnTo>
                  <a:lnTo>
                    <a:pt x="15962" y="805"/>
                  </a:lnTo>
                  <a:cubicBezTo>
                    <a:pt x="14409" y="230"/>
                    <a:pt x="12770" y="0"/>
                    <a:pt x="10469" y="0"/>
                  </a:cubicBezTo>
                  <a:cubicBezTo>
                    <a:pt x="4113" y="0"/>
                    <a:pt x="0" y="4142"/>
                    <a:pt x="0" y="10586"/>
                  </a:cubicBezTo>
                  <a:cubicBezTo>
                    <a:pt x="0" y="17289"/>
                    <a:pt x="3911" y="21115"/>
                    <a:pt x="10728" y="21115"/>
                  </a:cubicBezTo>
                  <a:cubicBezTo>
                    <a:pt x="12741" y="21115"/>
                    <a:pt x="14582" y="20827"/>
                    <a:pt x="16221" y="20223"/>
                  </a:cubicBezTo>
                  <a:lnTo>
                    <a:pt x="16739" y="20022"/>
                  </a:lnTo>
                  <a:lnTo>
                    <a:pt x="16710" y="19475"/>
                  </a:lnTo>
                  <a:cubicBezTo>
                    <a:pt x="16681" y="18324"/>
                    <a:pt x="16336" y="17087"/>
                    <a:pt x="15819" y="16225"/>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9" name="Google Shape;909;p85"/>
            <p:cNvSpPr/>
            <p:nvPr/>
          </p:nvSpPr>
          <p:spPr>
            <a:xfrm>
              <a:off x="6194592" y="3424426"/>
              <a:ext cx="16997" cy="21085"/>
            </a:xfrm>
            <a:custGeom>
              <a:avLst/>
              <a:gdLst/>
              <a:ahLst/>
              <a:cxnLst/>
              <a:rect l="l" t="t" r="r" b="b"/>
              <a:pathLst>
                <a:path w="16997" h="21085" extrusionOk="0">
                  <a:moveTo>
                    <a:pt x="8312" y="0"/>
                  </a:moveTo>
                  <a:cubicBezTo>
                    <a:pt x="6184" y="0"/>
                    <a:pt x="3854" y="316"/>
                    <a:pt x="2128" y="863"/>
                  </a:cubicBezTo>
                  <a:lnTo>
                    <a:pt x="1582" y="1036"/>
                  </a:lnTo>
                  <a:lnTo>
                    <a:pt x="1582" y="1582"/>
                  </a:lnTo>
                  <a:cubicBezTo>
                    <a:pt x="1582" y="2877"/>
                    <a:pt x="1870" y="3941"/>
                    <a:pt x="2445" y="4861"/>
                  </a:cubicBezTo>
                  <a:lnTo>
                    <a:pt x="2761" y="5351"/>
                  </a:lnTo>
                  <a:lnTo>
                    <a:pt x="3308" y="5178"/>
                  </a:lnTo>
                  <a:cubicBezTo>
                    <a:pt x="4976" y="4689"/>
                    <a:pt x="6385" y="4487"/>
                    <a:pt x="7938" y="4487"/>
                  </a:cubicBezTo>
                  <a:cubicBezTo>
                    <a:pt x="10987" y="4487"/>
                    <a:pt x="11648" y="5609"/>
                    <a:pt x="11706" y="7393"/>
                  </a:cubicBezTo>
                  <a:cubicBezTo>
                    <a:pt x="10987" y="7335"/>
                    <a:pt x="10153" y="7307"/>
                    <a:pt x="9117" y="7307"/>
                  </a:cubicBezTo>
                  <a:cubicBezTo>
                    <a:pt x="3595" y="7307"/>
                    <a:pt x="0" y="10068"/>
                    <a:pt x="0" y="14355"/>
                  </a:cubicBezTo>
                  <a:cubicBezTo>
                    <a:pt x="0" y="19935"/>
                    <a:pt x="4889" y="21086"/>
                    <a:pt x="9002" y="21086"/>
                  </a:cubicBezTo>
                  <a:cubicBezTo>
                    <a:pt x="11102" y="21086"/>
                    <a:pt x="13604" y="20770"/>
                    <a:pt x="16394" y="20166"/>
                  </a:cubicBezTo>
                  <a:lnTo>
                    <a:pt x="16998" y="20022"/>
                  </a:lnTo>
                  <a:lnTo>
                    <a:pt x="16998" y="7681"/>
                  </a:lnTo>
                  <a:cubicBezTo>
                    <a:pt x="16969" y="2589"/>
                    <a:pt x="14035" y="0"/>
                    <a:pt x="8312" y="0"/>
                  </a:cubicBezTo>
                  <a:moveTo>
                    <a:pt x="11677" y="11794"/>
                  </a:moveTo>
                  <a:lnTo>
                    <a:pt x="11677" y="16455"/>
                  </a:lnTo>
                  <a:cubicBezTo>
                    <a:pt x="10900" y="16598"/>
                    <a:pt x="9922" y="16685"/>
                    <a:pt x="8916" y="16685"/>
                  </a:cubicBezTo>
                  <a:cubicBezTo>
                    <a:pt x="6299" y="16685"/>
                    <a:pt x="5321" y="16052"/>
                    <a:pt x="5321" y="14297"/>
                  </a:cubicBezTo>
                  <a:cubicBezTo>
                    <a:pt x="5321" y="13175"/>
                    <a:pt x="5752" y="11650"/>
                    <a:pt x="9462" y="11650"/>
                  </a:cubicBezTo>
                  <a:cubicBezTo>
                    <a:pt x="10066" y="11650"/>
                    <a:pt x="10987" y="11708"/>
                    <a:pt x="11677" y="11794"/>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0" name="Google Shape;910;p85"/>
            <p:cNvSpPr/>
            <p:nvPr/>
          </p:nvSpPr>
          <p:spPr>
            <a:xfrm>
              <a:off x="6166579" y="3424224"/>
              <a:ext cx="5320" cy="21172"/>
            </a:xfrm>
            <a:custGeom>
              <a:avLst/>
              <a:gdLst/>
              <a:ahLst/>
              <a:cxnLst/>
              <a:rect l="l" t="t" r="r" b="b"/>
              <a:pathLst>
                <a:path w="5320" h="21172" extrusionOk="0">
                  <a:moveTo>
                    <a:pt x="4688" y="144"/>
                  </a:moveTo>
                  <a:cubicBezTo>
                    <a:pt x="4055" y="29"/>
                    <a:pt x="3250" y="0"/>
                    <a:pt x="2675" y="0"/>
                  </a:cubicBezTo>
                  <a:cubicBezTo>
                    <a:pt x="2215" y="0"/>
                    <a:pt x="1352" y="29"/>
                    <a:pt x="633" y="144"/>
                  </a:cubicBezTo>
                  <a:lnTo>
                    <a:pt x="0" y="259"/>
                  </a:lnTo>
                  <a:lnTo>
                    <a:pt x="0" y="20885"/>
                  </a:lnTo>
                  <a:lnTo>
                    <a:pt x="633" y="21000"/>
                  </a:lnTo>
                  <a:cubicBezTo>
                    <a:pt x="1265" y="21115"/>
                    <a:pt x="2071" y="21172"/>
                    <a:pt x="2646" y="21172"/>
                  </a:cubicBezTo>
                  <a:cubicBezTo>
                    <a:pt x="3106" y="21172"/>
                    <a:pt x="3969" y="21144"/>
                    <a:pt x="4688" y="21000"/>
                  </a:cubicBezTo>
                  <a:lnTo>
                    <a:pt x="5321" y="20885"/>
                  </a:lnTo>
                  <a:lnTo>
                    <a:pt x="5321" y="259"/>
                  </a:lnTo>
                  <a:lnTo>
                    <a:pt x="4688" y="144"/>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1" name="Google Shape;911;p85"/>
            <p:cNvSpPr/>
            <p:nvPr/>
          </p:nvSpPr>
          <p:spPr>
            <a:xfrm>
              <a:off x="6166234" y="3416400"/>
              <a:ext cx="5924" cy="5926"/>
            </a:xfrm>
            <a:custGeom>
              <a:avLst/>
              <a:gdLst/>
              <a:ahLst/>
              <a:cxnLst/>
              <a:rect l="l" t="t" r="r" b="b"/>
              <a:pathLst>
                <a:path w="5924" h="5926" extrusionOk="0">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2" name="Google Shape;912;p85"/>
            <p:cNvSpPr/>
            <p:nvPr/>
          </p:nvSpPr>
          <p:spPr>
            <a:xfrm>
              <a:off x="6095222" y="3424224"/>
              <a:ext cx="5291" cy="21028"/>
            </a:xfrm>
            <a:custGeom>
              <a:avLst/>
              <a:gdLst/>
              <a:ahLst/>
              <a:cxnLst/>
              <a:rect l="l" t="t" r="r" b="b"/>
              <a:pathLst>
                <a:path w="5291" h="21028" extrusionOk="0">
                  <a:moveTo>
                    <a:pt x="4688" y="144"/>
                  </a:moveTo>
                  <a:cubicBezTo>
                    <a:pt x="4055" y="29"/>
                    <a:pt x="3250" y="0"/>
                    <a:pt x="2675" y="0"/>
                  </a:cubicBezTo>
                  <a:cubicBezTo>
                    <a:pt x="2215" y="0"/>
                    <a:pt x="1352" y="29"/>
                    <a:pt x="633" y="144"/>
                  </a:cubicBezTo>
                  <a:lnTo>
                    <a:pt x="0" y="259"/>
                  </a:lnTo>
                  <a:lnTo>
                    <a:pt x="0" y="20741"/>
                  </a:lnTo>
                  <a:lnTo>
                    <a:pt x="633" y="20856"/>
                  </a:lnTo>
                  <a:cubicBezTo>
                    <a:pt x="1266" y="20971"/>
                    <a:pt x="2071" y="21029"/>
                    <a:pt x="2646" y="21029"/>
                  </a:cubicBezTo>
                  <a:cubicBezTo>
                    <a:pt x="3106" y="21029"/>
                    <a:pt x="3969" y="21000"/>
                    <a:pt x="4688" y="20856"/>
                  </a:cubicBezTo>
                  <a:lnTo>
                    <a:pt x="5292" y="20741"/>
                  </a:lnTo>
                  <a:lnTo>
                    <a:pt x="5292" y="259"/>
                  </a:lnTo>
                  <a:lnTo>
                    <a:pt x="4688" y="144"/>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3" name="Google Shape;913;p85"/>
            <p:cNvSpPr/>
            <p:nvPr/>
          </p:nvSpPr>
          <p:spPr>
            <a:xfrm>
              <a:off x="6094906" y="3416400"/>
              <a:ext cx="5924" cy="5926"/>
            </a:xfrm>
            <a:custGeom>
              <a:avLst/>
              <a:gdLst/>
              <a:ahLst/>
              <a:cxnLst/>
              <a:rect l="l" t="t" r="r" b="b"/>
              <a:pathLst>
                <a:path w="5924" h="5926" extrusionOk="0">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4" name="Google Shape;914;p85"/>
            <p:cNvSpPr/>
            <p:nvPr/>
          </p:nvSpPr>
          <p:spPr>
            <a:xfrm>
              <a:off x="6061946" y="3424282"/>
              <a:ext cx="5291" cy="21028"/>
            </a:xfrm>
            <a:custGeom>
              <a:avLst/>
              <a:gdLst/>
              <a:ahLst/>
              <a:cxnLst/>
              <a:rect l="l" t="t" r="r" b="b"/>
              <a:pathLst>
                <a:path w="5291" h="21028" extrusionOk="0">
                  <a:moveTo>
                    <a:pt x="4688" y="144"/>
                  </a:moveTo>
                  <a:cubicBezTo>
                    <a:pt x="4055" y="29"/>
                    <a:pt x="3250" y="0"/>
                    <a:pt x="2675" y="0"/>
                  </a:cubicBezTo>
                  <a:cubicBezTo>
                    <a:pt x="2215" y="0"/>
                    <a:pt x="1352" y="29"/>
                    <a:pt x="633" y="144"/>
                  </a:cubicBezTo>
                  <a:lnTo>
                    <a:pt x="0" y="259"/>
                  </a:lnTo>
                  <a:lnTo>
                    <a:pt x="0" y="20741"/>
                  </a:lnTo>
                  <a:lnTo>
                    <a:pt x="633" y="20856"/>
                  </a:lnTo>
                  <a:cubicBezTo>
                    <a:pt x="1265" y="20971"/>
                    <a:pt x="2071" y="21029"/>
                    <a:pt x="2646" y="21029"/>
                  </a:cubicBezTo>
                  <a:cubicBezTo>
                    <a:pt x="3106" y="21029"/>
                    <a:pt x="3969" y="21000"/>
                    <a:pt x="4688" y="20856"/>
                  </a:cubicBezTo>
                  <a:lnTo>
                    <a:pt x="5292" y="20741"/>
                  </a:lnTo>
                  <a:lnTo>
                    <a:pt x="5292" y="259"/>
                  </a:lnTo>
                  <a:lnTo>
                    <a:pt x="4688" y="144"/>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5" name="Google Shape;915;p85"/>
            <p:cNvSpPr/>
            <p:nvPr/>
          </p:nvSpPr>
          <p:spPr>
            <a:xfrm>
              <a:off x="6061601" y="3416428"/>
              <a:ext cx="5925" cy="5925"/>
            </a:xfrm>
            <a:custGeom>
              <a:avLst/>
              <a:gdLst/>
              <a:ahLst/>
              <a:cxnLst/>
              <a:rect l="l" t="t" r="r" b="b"/>
              <a:pathLst>
                <a:path w="5925" h="5925" extrusionOk="0">
                  <a:moveTo>
                    <a:pt x="2962" y="0"/>
                  </a:moveTo>
                  <a:cubicBezTo>
                    <a:pt x="1323" y="0"/>
                    <a:pt x="0" y="1323"/>
                    <a:pt x="0" y="2963"/>
                  </a:cubicBezTo>
                  <a:cubicBezTo>
                    <a:pt x="0" y="4603"/>
                    <a:pt x="1323" y="5926"/>
                    <a:pt x="2962" y="5926"/>
                  </a:cubicBezTo>
                  <a:cubicBezTo>
                    <a:pt x="4602" y="5926"/>
                    <a:pt x="5925" y="4603"/>
                    <a:pt x="5925" y="2963"/>
                  </a:cubicBezTo>
                  <a:cubicBezTo>
                    <a:pt x="5953" y="1352"/>
                    <a:pt x="4602" y="0"/>
                    <a:pt x="2962" y="0"/>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6" name="Google Shape;916;p85"/>
            <p:cNvSpPr/>
            <p:nvPr/>
          </p:nvSpPr>
          <p:spPr>
            <a:xfrm>
              <a:off x="6000685" y="3423879"/>
              <a:ext cx="9318" cy="14786"/>
            </a:xfrm>
            <a:custGeom>
              <a:avLst/>
              <a:gdLst/>
              <a:ahLst/>
              <a:cxnLst/>
              <a:rect l="l" t="t" r="r" b="b"/>
              <a:pathLst>
                <a:path w="9318" h="14786" extrusionOk="0">
                  <a:moveTo>
                    <a:pt x="1122" y="14729"/>
                  </a:moveTo>
                  <a:lnTo>
                    <a:pt x="1208" y="14729"/>
                  </a:lnTo>
                  <a:cubicBezTo>
                    <a:pt x="1553" y="14757"/>
                    <a:pt x="1927" y="14786"/>
                    <a:pt x="2301" y="14786"/>
                  </a:cubicBezTo>
                  <a:lnTo>
                    <a:pt x="2473" y="14786"/>
                  </a:lnTo>
                  <a:lnTo>
                    <a:pt x="2589" y="14786"/>
                  </a:lnTo>
                  <a:cubicBezTo>
                    <a:pt x="7047" y="14786"/>
                    <a:pt x="9319" y="12226"/>
                    <a:pt x="9319" y="7134"/>
                  </a:cubicBezTo>
                  <a:cubicBezTo>
                    <a:pt x="9319" y="2129"/>
                    <a:pt x="7909" y="0"/>
                    <a:pt x="4573" y="0"/>
                  </a:cubicBezTo>
                  <a:cubicBezTo>
                    <a:pt x="1841" y="0"/>
                    <a:pt x="345" y="1841"/>
                    <a:pt x="345" y="5207"/>
                  </a:cubicBezTo>
                  <a:lnTo>
                    <a:pt x="345" y="10960"/>
                  </a:lnTo>
                  <a:cubicBezTo>
                    <a:pt x="345" y="11938"/>
                    <a:pt x="288" y="13521"/>
                    <a:pt x="0" y="14470"/>
                  </a:cubicBezTo>
                  <a:cubicBezTo>
                    <a:pt x="144" y="14527"/>
                    <a:pt x="345" y="14556"/>
                    <a:pt x="575" y="14614"/>
                  </a:cubicBezTo>
                  <a:lnTo>
                    <a:pt x="661" y="14643"/>
                  </a:lnTo>
                  <a:cubicBezTo>
                    <a:pt x="748" y="14671"/>
                    <a:pt x="949" y="14700"/>
                    <a:pt x="1122" y="14729"/>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7" name="Google Shape;917;p85"/>
            <p:cNvSpPr/>
            <p:nvPr/>
          </p:nvSpPr>
          <p:spPr>
            <a:xfrm>
              <a:off x="5980466" y="3405957"/>
              <a:ext cx="45586" cy="45595"/>
            </a:xfrm>
            <a:custGeom>
              <a:avLst/>
              <a:gdLst/>
              <a:ahLst/>
              <a:cxnLst/>
              <a:rect l="l" t="t" r="r" b="b"/>
              <a:pathLst>
                <a:path w="45586" h="45595" extrusionOk="0">
                  <a:moveTo>
                    <a:pt x="11476" y="38289"/>
                  </a:moveTo>
                  <a:cubicBezTo>
                    <a:pt x="12281" y="37310"/>
                    <a:pt x="12223" y="35297"/>
                    <a:pt x="12223" y="35297"/>
                  </a:cubicBezTo>
                  <a:lnTo>
                    <a:pt x="12223" y="35297"/>
                  </a:lnTo>
                  <a:lnTo>
                    <a:pt x="12223" y="2589"/>
                  </a:lnTo>
                  <a:cubicBezTo>
                    <a:pt x="4947" y="6386"/>
                    <a:pt x="0" y="14009"/>
                    <a:pt x="0" y="22783"/>
                  </a:cubicBezTo>
                  <a:cubicBezTo>
                    <a:pt x="0" y="35383"/>
                    <a:pt x="10210" y="45595"/>
                    <a:pt x="22779" y="45595"/>
                  </a:cubicBezTo>
                  <a:cubicBezTo>
                    <a:pt x="35376" y="45595"/>
                    <a:pt x="45587" y="35383"/>
                    <a:pt x="45587" y="22783"/>
                  </a:cubicBezTo>
                  <a:cubicBezTo>
                    <a:pt x="45587" y="10184"/>
                    <a:pt x="35376" y="0"/>
                    <a:pt x="22779" y="0"/>
                  </a:cubicBezTo>
                  <a:cubicBezTo>
                    <a:pt x="21974" y="0"/>
                    <a:pt x="21197" y="29"/>
                    <a:pt x="20421" y="115"/>
                  </a:cubicBezTo>
                  <a:lnTo>
                    <a:pt x="20421" y="13204"/>
                  </a:lnTo>
                  <a:cubicBezTo>
                    <a:pt x="21830" y="11766"/>
                    <a:pt x="24131" y="10903"/>
                    <a:pt x="26662" y="10903"/>
                  </a:cubicBezTo>
                  <a:cubicBezTo>
                    <a:pt x="33737" y="10903"/>
                    <a:pt x="37965" y="16138"/>
                    <a:pt x="37965" y="24883"/>
                  </a:cubicBezTo>
                  <a:cubicBezTo>
                    <a:pt x="37965" y="34060"/>
                    <a:pt x="31954" y="39756"/>
                    <a:pt x="22290" y="39756"/>
                  </a:cubicBezTo>
                  <a:cubicBezTo>
                    <a:pt x="21197" y="39756"/>
                    <a:pt x="19989" y="39698"/>
                    <a:pt x="18781" y="39554"/>
                  </a:cubicBezTo>
                  <a:lnTo>
                    <a:pt x="18666" y="39554"/>
                  </a:lnTo>
                  <a:cubicBezTo>
                    <a:pt x="16135" y="39410"/>
                    <a:pt x="12281" y="38490"/>
                    <a:pt x="12109" y="38461"/>
                  </a:cubicBezTo>
                  <a:lnTo>
                    <a:pt x="11476" y="3828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18" name="Google Shape;918;p85"/>
          <p:cNvSpPr txBox="1">
            <a:spLocks noGrp="1"/>
          </p:cNvSpPr>
          <p:nvPr>
            <p:ph type="body" idx="1"/>
          </p:nvPr>
        </p:nvSpPr>
        <p:spPr>
          <a:xfrm>
            <a:off x="211138" y="5592763"/>
            <a:ext cx="3989387" cy="115252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400"/>
              </a:spcBef>
              <a:spcAft>
                <a:spcPts val="0"/>
              </a:spcAft>
              <a:buClr>
                <a:schemeClr val="lt1"/>
              </a:buClr>
              <a:buSzPts val="1000"/>
              <a:buNone/>
              <a:defRPr sz="1000">
                <a:solidFill>
                  <a:schemeClr val="lt1"/>
                </a:solidFill>
              </a:defRPr>
            </a:lvl1pPr>
            <a:lvl2pPr marL="914400" lvl="1" indent="-228600" algn="l">
              <a:lnSpc>
                <a:spcPct val="90000"/>
              </a:lnSpc>
              <a:spcBef>
                <a:spcPts val="400"/>
              </a:spcBef>
              <a:spcAft>
                <a:spcPts val="0"/>
              </a:spcAft>
              <a:buClr>
                <a:schemeClr val="lt1"/>
              </a:buClr>
              <a:buSzPts val="1000"/>
              <a:buNone/>
              <a:defRPr sz="1000">
                <a:solidFill>
                  <a:schemeClr val="lt1"/>
                </a:solidFill>
              </a:defRPr>
            </a:lvl2pPr>
            <a:lvl3pPr marL="1371600" lvl="2" indent="-228600" algn="l">
              <a:lnSpc>
                <a:spcPct val="90000"/>
              </a:lnSpc>
              <a:spcBef>
                <a:spcPts val="400"/>
              </a:spcBef>
              <a:spcAft>
                <a:spcPts val="0"/>
              </a:spcAft>
              <a:buClr>
                <a:schemeClr val="lt1"/>
              </a:buClr>
              <a:buSzPts val="1000"/>
              <a:buNone/>
              <a:defRPr sz="1000">
                <a:solidFill>
                  <a:schemeClr val="lt1"/>
                </a:solidFill>
              </a:defRPr>
            </a:lvl3pPr>
            <a:lvl4pPr marL="1828800" lvl="3" indent="-228600" algn="l">
              <a:lnSpc>
                <a:spcPct val="90000"/>
              </a:lnSpc>
              <a:spcBef>
                <a:spcPts val="400"/>
              </a:spcBef>
              <a:spcAft>
                <a:spcPts val="0"/>
              </a:spcAft>
              <a:buClr>
                <a:schemeClr val="lt1"/>
              </a:buClr>
              <a:buSzPts val="1000"/>
              <a:buNone/>
              <a:defRPr sz="1000">
                <a:solidFill>
                  <a:schemeClr val="lt1"/>
                </a:solidFill>
              </a:defRPr>
            </a:lvl4pPr>
            <a:lvl5pPr marL="2286000" lvl="4" indent="-228600" algn="l">
              <a:lnSpc>
                <a:spcPct val="90000"/>
              </a:lnSpc>
              <a:spcBef>
                <a:spcPts val="4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86212621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1_Content Text - Option 07">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CB445A5F-9DE0-3B4C-9E54-2528C7FC63A9}"/>
              </a:ext>
            </a:extLst>
          </p:cNvPr>
          <p:cNvSpPr/>
          <p:nvPr userDrawn="1"/>
        </p:nvSpPr>
        <p:spPr>
          <a:xfrm>
            <a:off x="2478157" y="4293704"/>
            <a:ext cx="9700591" cy="2557670"/>
          </a:xfrm>
          <a:custGeom>
            <a:avLst/>
            <a:gdLst>
              <a:gd name="connsiteX0" fmla="*/ 0 w 9700591"/>
              <a:gd name="connsiteY0" fmla="*/ 2557670 h 2557670"/>
              <a:gd name="connsiteX1" fmla="*/ 781878 w 9700591"/>
              <a:gd name="connsiteY1" fmla="*/ 0 h 2557670"/>
              <a:gd name="connsiteX2" fmla="*/ 9700591 w 9700591"/>
              <a:gd name="connsiteY2" fmla="*/ 0 h 2557670"/>
            </a:gdLst>
            <a:ahLst/>
            <a:cxnLst>
              <a:cxn ang="0">
                <a:pos x="connsiteX0" y="connsiteY0"/>
              </a:cxn>
              <a:cxn ang="0">
                <a:pos x="connsiteX1" y="connsiteY1"/>
              </a:cxn>
              <a:cxn ang="0">
                <a:pos x="connsiteX2" y="connsiteY2"/>
              </a:cxn>
            </a:cxnLst>
            <a:rect l="l" t="t" r="r" b="b"/>
            <a:pathLst>
              <a:path w="9700591" h="2557670">
                <a:moveTo>
                  <a:pt x="0" y="2557670"/>
                </a:moveTo>
                <a:lnTo>
                  <a:pt x="781878" y="0"/>
                </a:lnTo>
                <a:lnTo>
                  <a:pt x="9700591" y="0"/>
                </a:lnTo>
              </a:path>
            </a:pathLst>
          </a:custGeom>
          <a:noFill/>
          <a:ln w="6350">
            <a:solidFill>
              <a:srgbClr val="E844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A0E913-BB54-1D4C-A21C-C47D0431891C}"/>
              </a:ext>
            </a:extLst>
          </p:cNvPr>
          <p:cNvSpPr>
            <a:spLocks noGrp="1"/>
          </p:cNvSpPr>
          <p:nvPr>
            <p:ph type="title"/>
          </p:nvPr>
        </p:nvSpPr>
        <p:spPr>
          <a:xfrm>
            <a:off x="281354" y="243360"/>
            <a:ext cx="11605846" cy="1646868"/>
          </a:xfrm>
          <a:prstGeom prst="rect">
            <a:avLst/>
          </a:prstGeom>
        </p:spPr>
        <p:txBody>
          <a:bodyPr anchor="t">
            <a:normAutofit/>
          </a:bodyPr>
          <a:lstStyle>
            <a:lvl1pPr>
              <a:lnSpc>
                <a:spcPct val="100000"/>
              </a:lnSpc>
              <a:defRPr sz="2400"/>
            </a:lvl1pPr>
          </a:lstStyle>
          <a:p>
            <a:r>
              <a:rPr lang="en-GB"/>
              <a:t>Click to edit Master title style</a:t>
            </a:r>
            <a:endParaRPr lang="en-US"/>
          </a:p>
        </p:txBody>
      </p:sp>
      <p:cxnSp>
        <p:nvCxnSpPr>
          <p:cNvPr id="23" name="Straight Connector 22">
            <a:extLst>
              <a:ext uri="{FF2B5EF4-FFF2-40B4-BE49-F238E27FC236}">
                <a16:creationId xmlns:a16="http://schemas.microsoft.com/office/drawing/2014/main" id="{60BFB43C-6736-3049-97C7-5F7F311ED33D}"/>
              </a:ext>
            </a:extLst>
          </p:cNvPr>
          <p:cNvCxnSpPr/>
          <p:nvPr userDrawn="1"/>
        </p:nvCxnSpPr>
        <p:spPr>
          <a:xfrm>
            <a:off x="281354" y="6358597"/>
            <a:ext cx="11605846" cy="0"/>
          </a:xfrm>
          <a:prstGeom prst="line">
            <a:avLst/>
          </a:prstGeom>
          <a:ln w="6350">
            <a:solidFill>
              <a:srgbClr val="003D46"/>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67C5A97E-47B7-F74F-95B2-9C5F4FC4947B}"/>
              </a:ext>
            </a:extLst>
          </p:cNvPr>
          <p:cNvSpPr txBox="1"/>
          <p:nvPr userDrawn="1"/>
        </p:nvSpPr>
        <p:spPr>
          <a:xfrm>
            <a:off x="184224" y="6417378"/>
            <a:ext cx="9523828" cy="166199"/>
          </a:xfrm>
          <a:prstGeom prst="rect">
            <a:avLst/>
          </a:prstGeom>
          <a:noFill/>
        </p:spPr>
        <p:txBody>
          <a:bodyPr wrap="square" rtlCol="0">
            <a:spAutoFit/>
          </a:bodyPr>
          <a:lstStyle/>
          <a:p>
            <a:r>
              <a:rPr lang="en-GB" sz="480" b="1">
                <a:solidFill>
                  <a:srgbClr val="003D46"/>
                </a:solidFill>
                <a:latin typeface="Arial" panose="020B0604020202020204" pitchFamily="34" charset="0"/>
                <a:cs typeface="Arial" panose="020B0604020202020204" pitchFamily="34" charset="0"/>
              </a:rPr>
              <a:t>All content within this presentation, both physically and intellectual is the exclusive property of Bioiberica. This presentation may not be distributed in full or in part to any person or third party without the written permission of Bioiberica. ©2025</a:t>
            </a:r>
          </a:p>
        </p:txBody>
      </p:sp>
      <p:grpSp>
        <p:nvGrpSpPr>
          <p:cNvPr id="26" name="Graphic 7">
            <a:extLst>
              <a:ext uri="{FF2B5EF4-FFF2-40B4-BE49-F238E27FC236}">
                <a16:creationId xmlns:a16="http://schemas.microsoft.com/office/drawing/2014/main" id="{7BBC9A3F-14D6-8F43-BE05-F699CE97E133}"/>
              </a:ext>
            </a:extLst>
          </p:cNvPr>
          <p:cNvGrpSpPr/>
          <p:nvPr userDrawn="1"/>
        </p:nvGrpSpPr>
        <p:grpSpPr>
          <a:xfrm>
            <a:off x="11118683" y="6430454"/>
            <a:ext cx="776190" cy="153123"/>
            <a:chOff x="5980466" y="3405957"/>
            <a:chExt cx="231124" cy="45595"/>
          </a:xfrm>
          <a:solidFill>
            <a:srgbClr val="003D46"/>
          </a:solidFill>
        </p:grpSpPr>
        <p:sp>
          <p:nvSpPr>
            <p:cNvPr id="27" name="Graphic 7">
              <a:extLst>
                <a:ext uri="{FF2B5EF4-FFF2-40B4-BE49-F238E27FC236}">
                  <a16:creationId xmlns:a16="http://schemas.microsoft.com/office/drawing/2014/main" id="{79E00C8A-CFB4-9C4B-A05F-F0BB325A207D}"/>
                </a:ext>
              </a:extLst>
            </p:cNvPr>
            <p:cNvSpPr/>
            <p:nvPr/>
          </p:nvSpPr>
          <p:spPr>
            <a:xfrm>
              <a:off x="6038218" y="3416918"/>
              <a:ext cx="19327" cy="28622"/>
            </a:xfrm>
            <a:custGeom>
              <a:avLst/>
              <a:gdLst>
                <a:gd name="connsiteX0" fmla="*/ 14697 w 19327"/>
                <a:gd name="connsiteY0" fmla="*/ 13117 h 28622"/>
                <a:gd name="connsiteX1" fmla="*/ 17602 w 19327"/>
                <a:gd name="connsiteY1" fmla="*/ 7594 h 28622"/>
                <a:gd name="connsiteX2" fmla="*/ 6989 w 19327"/>
                <a:gd name="connsiteY2" fmla="*/ 0 h 28622"/>
                <a:gd name="connsiteX3" fmla="*/ 604 w 19327"/>
                <a:gd name="connsiteY3" fmla="*/ 431 h 28622"/>
                <a:gd name="connsiteX4" fmla="*/ 0 w 19327"/>
                <a:gd name="connsiteY4" fmla="*/ 546 h 28622"/>
                <a:gd name="connsiteX5" fmla="*/ 0 w 19327"/>
                <a:gd name="connsiteY5" fmla="*/ 28076 h 28622"/>
                <a:gd name="connsiteX6" fmla="*/ 661 w 19327"/>
                <a:gd name="connsiteY6" fmla="*/ 28162 h 28622"/>
                <a:gd name="connsiteX7" fmla="*/ 7248 w 19327"/>
                <a:gd name="connsiteY7" fmla="*/ 28623 h 28622"/>
                <a:gd name="connsiteX8" fmla="*/ 19327 w 19327"/>
                <a:gd name="connsiteY8" fmla="*/ 20166 h 28622"/>
                <a:gd name="connsiteX9" fmla="*/ 14697 w 19327"/>
                <a:gd name="connsiteY9" fmla="*/ 13117 h 28622"/>
                <a:gd name="connsiteX10" fmla="*/ 5407 w 19327"/>
                <a:gd name="connsiteY10" fmla="*/ 11363 h 28622"/>
                <a:gd name="connsiteX11" fmla="*/ 5407 w 19327"/>
                <a:gd name="connsiteY11" fmla="*/ 4516 h 28622"/>
                <a:gd name="connsiteX12" fmla="*/ 7363 w 19327"/>
                <a:gd name="connsiteY12" fmla="*/ 4459 h 28622"/>
                <a:gd name="connsiteX13" fmla="*/ 12137 w 19327"/>
                <a:gd name="connsiteY13" fmla="*/ 7824 h 28622"/>
                <a:gd name="connsiteX14" fmla="*/ 7478 w 19327"/>
                <a:gd name="connsiteY14" fmla="*/ 11363 h 28622"/>
                <a:gd name="connsiteX15" fmla="*/ 5407 w 19327"/>
                <a:gd name="connsiteY15" fmla="*/ 11363 h 28622"/>
                <a:gd name="connsiteX16" fmla="*/ 13662 w 19327"/>
                <a:gd name="connsiteY16" fmla="*/ 20022 h 28622"/>
                <a:gd name="connsiteX17" fmla="*/ 7650 w 19327"/>
                <a:gd name="connsiteY17" fmla="*/ 23934 h 28622"/>
                <a:gd name="connsiteX18" fmla="*/ 5407 w 19327"/>
                <a:gd name="connsiteY18" fmla="*/ 23876 h 28622"/>
                <a:gd name="connsiteX19" fmla="*/ 5407 w 19327"/>
                <a:gd name="connsiteY19" fmla="*/ 15994 h 28622"/>
                <a:gd name="connsiteX20" fmla="*/ 7881 w 19327"/>
                <a:gd name="connsiteY20" fmla="*/ 15994 h 28622"/>
                <a:gd name="connsiteX21" fmla="*/ 13662 w 19327"/>
                <a:gd name="connsiteY21" fmla="*/ 20022 h 2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27" h="28622">
                  <a:moveTo>
                    <a:pt x="14697" y="13117"/>
                  </a:moveTo>
                  <a:cubicBezTo>
                    <a:pt x="16250" y="12053"/>
                    <a:pt x="17602" y="10212"/>
                    <a:pt x="17602" y="7594"/>
                  </a:cubicBezTo>
                  <a:cubicBezTo>
                    <a:pt x="17602" y="1323"/>
                    <a:pt x="11821" y="0"/>
                    <a:pt x="6989" y="0"/>
                  </a:cubicBezTo>
                  <a:cubicBezTo>
                    <a:pt x="4429" y="0"/>
                    <a:pt x="1870" y="172"/>
                    <a:pt x="604" y="431"/>
                  </a:cubicBezTo>
                  <a:lnTo>
                    <a:pt x="0" y="546"/>
                  </a:lnTo>
                  <a:lnTo>
                    <a:pt x="0" y="28076"/>
                  </a:lnTo>
                  <a:lnTo>
                    <a:pt x="661" y="28162"/>
                  </a:lnTo>
                  <a:cubicBezTo>
                    <a:pt x="2905" y="28450"/>
                    <a:pt x="5350" y="28623"/>
                    <a:pt x="7248" y="28623"/>
                  </a:cubicBezTo>
                  <a:cubicBezTo>
                    <a:pt x="17774" y="28623"/>
                    <a:pt x="19327" y="23330"/>
                    <a:pt x="19327" y="20166"/>
                  </a:cubicBezTo>
                  <a:cubicBezTo>
                    <a:pt x="19327" y="16771"/>
                    <a:pt x="17602" y="14239"/>
                    <a:pt x="14697" y="13117"/>
                  </a:cubicBezTo>
                  <a:moveTo>
                    <a:pt x="5407" y="11363"/>
                  </a:moveTo>
                  <a:lnTo>
                    <a:pt x="5407" y="4516"/>
                  </a:lnTo>
                  <a:cubicBezTo>
                    <a:pt x="5925" y="4459"/>
                    <a:pt x="6557" y="4459"/>
                    <a:pt x="7363" y="4459"/>
                  </a:cubicBezTo>
                  <a:cubicBezTo>
                    <a:pt x="9549" y="4459"/>
                    <a:pt x="12137" y="5034"/>
                    <a:pt x="12137" y="7824"/>
                  </a:cubicBezTo>
                  <a:cubicBezTo>
                    <a:pt x="12137" y="10212"/>
                    <a:pt x="10613" y="11363"/>
                    <a:pt x="7478" y="11363"/>
                  </a:cubicBezTo>
                  <a:lnTo>
                    <a:pt x="5407" y="11363"/>
                  </a:lnTo>
                  <a:close/>
                  <a:moveTo>
                    <a:pt x="13662" y="20022"/>
                  </a:moveTo>
                  <a:cubicBezTo>
                    <a:pt x="13662" y="21690"/>
                    <a:pt x="13029" y="23934"/>
                    <a:pt x="7650" y="23934"/>
                  </a:cubicBezTo>
                  <a:cubicBezTo>
                    <a:pt x="7104" y="23934"/>
                    <a:pt x="6155" y="23934"/>
                    <a:pt x="5407" y="23876"/>
                  </a:cubicBezTo>
                  <a:lnTo>
                    <a:pt x="5407" y="15994"/>
                  </a:lnTo>
                  <a:lnTo>
                    <a:pt x="7881" y="15994"/>
                  </a:lnTo>
                  <a:cubicBezTo>
                    <a:pt x="13057" y="15965"/>
                    <a:pt x="13662" y="18267"/>
                    <a:pt x="13662" y="20022"/>
                  </a:cubicBezTo>
                </a:path>
              </a:pathLst>
            </a:custGeom>
            <a:grpFill/>
            <a:ln w="2874" cap="flat">
              <a:noFill/>
              <a:prstDash val="solid"/>
              <a:miter/>
            </a:ln>
          </p:spPr>
          <p:txBody>
            <a:bodyPr rtlCol="0" anchor="ctr"/>
            <a:lstStyle/>
            <a:p>
              <a:endParaRPr lang="en-US"/>
            </a:p>
          </p:txBody>
        </p:sp>
        <p:sp>
          <p:nvSpPr>
            <p:cNvPr id="28" name="Graphic 7">
              <a:extLst>
                <a:ext uri="{FF2B5EF4-FFF2-40B4-BE49-F238E27FC236}">
                  <a16:creationId xmlns:a16="http://schemas.microsoft.com/office/drawing/2014/main" id="{D03AB1BB-65AB-6346-AAEA-116E2EFCF881}"/>
                </a:ext>
              </a:extLst>
            </p:cNvPr>
            <p:cNvSpPr/>
            <p:nvPr/>
          </p:nvSpPr>
          <p:spPr>
            <a:xfrm>
              <a:off x="6071092" y="3424426"/>
              <a:ext cx="20017" cy="21114"/>
            </a:xfrm>
            <a:custGeom>
              <a:avLst/>
              <a:gdLst>
                <a:gd name="connsiteX0" fmla="*/ 10009 w 20017"/>
                <a:gd name="connsiteY0" fmla="*/ 0 h 21114"/>
                <a:gd name="connsiteX1" fmla="*/ 0 w 20017"/>
                <a:gd name="connsiteY1" fmla="*/ 10586 h 21114"/>
                <a:gd name="connsiteX2" fmla="*/ 10009 w 20017"/>
                <a:gd name="connsiteY2" fmla="*/ 21115 h 21114"/>
                <a:gd name="connsiteX3" fmla="*/ 20018 w 20017"/>
                <a:gd name="connsiteY3" fmla="*/ 10586 h 21114"/>
                <a:gd name="connsiteX4" fmla="*/ 10009 w 20017"/>
                <a:gd name="connsiteY4" fmla="*/ 0 h 21114"/>
                <a:gd name="connsiteX5" fmla="*/ 14467 w 20017"/>
                <a:gd name="connsiteY5" fmla="*/ 10557 h 21114"/>
                <a:gd name="connsiteX6" fmla="*/ 10009 w 20017"/>
                <a:gd name="connsiteY6" fmla="*/ 16685 h 21114"/>
                <a:gd name="connsiteX7" fmla="*/ 5580 w 20017"/>
                <a:gd name="connsiteY7" fmla="*/ 10557 h 21114"/>
                <a:gd name="connsiteX8" fmla="*/ 10009 w 20017"/>
                <a:gd name="connsiteY8" fmla="*/ 4459 h 21114"/>
                <a:gd name="connsiteX9" fmla="*/ 14467 w 20017"/>
                <a:gd name="connsiteY9" fmla="*/ 10557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017" h="21114">
                  <a:moveTo>
                    <a:pt x="10009" y="0"/>
                  </a:moveTo>
                  <a:cubicBezTo>
                    <a:pt x="3825" y="0"/>
                    <a:pt x="0" y="4056"/>
                    <a:pt x="0" y="10586"/>
                  </a:cubicBezTo>
                  <a:cubicBezTo>
                    <a:pt x="0" y="17087"/>
                    <a:pt x="3825" y="21115"/>
                    <a:pt x="10009" y="21115"/>
                  </a:cubicBezTo>
                  <a:cubicBezTo>
                    <a:pt x="16164" y="21115"/>
                    <a:pt x="20018" y="17087"/>
                    <a:pt x="20018" y="10586"/>
                  </a:cubicBezTo>
                  <a:cubicBezTo>
                    <a:pt x="20018" y="4056"/>
                    <a:pt x="16164" y="0"/>
                    <a:pt x="10009" y="0"/>
                  </a:cubicBezTo>
                  <a:moveTo>
                    <a:pt x="14467" y="10557"/>
                  </a:moveTo>
                  <a:cubicBezTo>
                    <a:pt x="14467" y="14671"/>
                    <a:pt x="13000" y="16685"/>
                    <a:pt x="10009" y="16685"/>
                  </a:cubicBezTo>
                  <a:cubicBezTo>
                    <a:pt x="7047" y="16685"/>
                    <a:pt x="5580" y="14671"/>
                    <a:pt x="5580" y="10557"/>
                  </a:cubicBezTo>
                  <a:cubicBezTo>
                    <a:pt x="5580" y="6444"/>
                    <a:pt x="7018" y="4459"/>
                    <a:pt x="10009" y="4459"/>
                  </a:cubicBezTo>
                  <a:cubicBezTo>
                    <a:pt x="13000" y="4459"/>
                    <a:pt x="14467" y="6473"/>
                    <a:pt x="14467" y="10557"/>
                  </a:cubicBezTo>
                </a:path>
              </a:pathLst>
            </a:custGeom>
            <a:grpFill/>
            <a:ln w="2874" cap="flat">
              <a:noFill/>
              <a:prstDash val="solid"/>
              <a:miter/>
            </a:ln>
          </p:spPr>
          <p:txBody>
            <a:bodyPr rtlCol="0" anchor="ctr"/>
            <a:lstStyle/>
            <a:p>
              <a:endParaRPr lang="en-US"/>
            </a:p>
          </p:txBody>
        </p:sp>
        <p:sp>
          <p:nvSpPr>
            <p:cNvPr id="29" name="Graphic 7">
              <a:extLst>
                <a:ext uri="{FF2B5EF4-FFF2-40B4-BE49-F238E27FC236}">
                  <a16:creationId xmlns:a16="http://schemas.microsoft.com/office/drawing/2014/main" id="{41124E93-1764-1346-B03E-A8F0587A2816}"/>
                </a:ext>
              </a:extLst>
            </p:cNvPr>
            <p:cNvSpPr/>
            <p:nvPr/>
          </p:nvSpPr>
          <p:spPr>
            <a:xfrm>
              <a:off x="6106037" y="3416284"/>
              <a:ext cx="19212" cy="29255"/>
            </a:xfrm>
            <a:custGeom>
              <a:avLst/>
              <a:gdLst>
                <a:gd name="connsiteX0" fmla="*/ 10325 w 19212"/>
                <a:gd name="connsiteY0" fmla="*/ 8141 h 29255"/>
                <a:gd name="connsiteX1" fmla="*/ 5378 w 19212"/>
                <a:gd name="connsiteY1" fmla="*/ 9694 h 29255"/>
                <a:gd name="connsiteX2" fmla="*/ 5378 w 19212"/>
                <a:gd name="connsiteY2" fmla="*/ 288 h 29255"/>
                <a:gd name="connsiteX3" fmla="*/ 4746 w 19212"/>
                <a:gd name="connsiteY3" fmla="*/ 173 h 29255"/>
                <a:gd name="connsiteX4" fmla="*/ 2675 w 19212"/>
                <a:gd name="connsiteY4" fmla="*/ 0 h 29255"/>
                <a:gd name="connsiteX5" fmla="*/ 633 w 19212"/>
                <a:gd name="connsiteY5" fmla="*/ 173 h 29255"/>
                <a:gd name="connsiteX6" fmla="*/ 0 w 19212"/>
                <a:gd name="connsiteY6" fmla="*/ 288 h 29255"/>
                <a:gd name="connsiteX7" fmla="*/ 0 w 19212"/>
                <a:gd name="connsiteY7" fmla="*/ 28019 h 29255"/>
                <a:gd name="connsiteX8" fmla="*/ 518 w 19212"/>
                <a:gd name="connsiteY8" fmla="*/ 28192 h 29255"/>
                <a:gd name="connsiteX9" fmla="*/ 7277 w 19212"/>
                <a:gd name="connsiteY9" fmla="*/ 29256 h 29255"/>
                <a:gd name="connsiteX10" fmla="*/ 19213 w 19212"/>
                <a:gd name="connsiteY10" fmla="*/ 18238 h 29255"/>
                <a:gd name="connsiteX11" fmla="*/ 10325 w 19212"/>
                <a:gd name="connsiteY11" fmla="*/ 8141 h 29255"/>
                <a:gd name="connsiteX12" fmla="*/ 13662 w 19212"/>
                <a:gd name="connsiteY12" fmla="*/ 18382 h 29255"/>
                <a:gd name="connsiteX13" fmla="*/ 7737 w 19212"/>
                <a:gd name="connsiteY13" fmla="*/ 24653 h 29255"/>
                <a:gd name="connsiteX14" fmla="*/ 5378 w 19212"/>
                <a:gd name="connsiteY14" fmla="*/ 24423 h 29255"/>
                <a:gd name="connsiteX15" fmla="*/ 5378 w 19212"/>
                <a:gd name="connsiteY15" fmla="*/ 17174 h 29255"/>
                <a:gd name="connsiteX16" fmla="*/ 9606 w 19212"/>
                <a:gd name="connsiteY16" fmla="*/ 12744 h 29255"/>
                <a:gd name="connsiteX17" fmla="*/ 13662 w 19212"/>
                <a:gd name="connsiteY17" fmla="*/ 18382 h 29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212" h="29255">
                  <a:moveTo>
                    <a:pt x="10325" y="8141"/>
                  </a:moveTo>
                  <a:cubicBezTo>
                    <a:pt x="8427" y="8141"/>
                    <a:pt x="6673" y="8688"/>
                    <a:pt x="5378" y="9694"/>
                  </a:cubicBezTo>
                  <a:lnTo>
                    <a:pt x="5378" y="288"/>
                  </a:lnTo>
                  <a:lnTo>
                    <a:pt x="4746" y="173"/>
                  </a:lnTo>
                  <a:cubicBezTo>
                    <a:pt x="3969" y="29"/>
                    <a:pt x="3049" y="0"/>
                    <a:pt x="2675" y="0"/>
                  </a:cubicBezTo>
                  <a:cubicBezTo>
                    <a:pt x="2330" y="0"/>
                    <a:pt x="1409" y="29"/>
                    <a:pt x="633" y="173"/>
                  </a:cubicBezTo>
                  <a:lnTo>
                    <a:pt x="0" y="288"/>
                  </a:lnTo>
                  <a:lnTo>
                    <a:pt x="0" y="28019"/>
                  </a:lnTo>
                  <a:lnTo>
                    <a:pt x="518" y="28192"/>
                  </a:lnTo>
                  <a:cubicBezTo>
                    <a:pt x="2013" y="28681"/>
                    <a:pt x="4659" y="29256"/>
                    <a:pt x="7277" y="29256"/>
                  </a:cubicBezTo>
                  <a:cubicBezTo>
                    <a:pt x="14870" y="29256"/>
                    <a:pt x="19213" y="25229"/>
                    <a:pt x="19213" y="18238"/>
                  </a:cubicBezTo>
                  <a:cubicBezTo>
                    <a:pt x="19241" y="11823"/>
                    <a:pt x="15991" y="8141"/>
                    <a:pt x="10325" y="8141"/>
                  </a:cubicBezTo>
                  <a:moveTo>
                    <a:pt x="13662" y="18382"/>
                  </a:moveTo>
                  <a:cubicBezTo>
                    <a:pt x="13662" y="22438"/>
                    <a:pt x="11562" y="24653"/>
                    <a:pt x="7737" y="24653"/>
                  </a:cubicBezTo>
                  <a:cubicBezTo>
                    <a:pt x="6845" y="24653"/>
                    <a:pt x="6040" y="24567"/>
                    <a:pt x="5378" y="24423"/>
                  </a:cubicBezTo>
                  <a:lnTo>
                    <a:pt x="5378" y="17174"/>
                  </a:lnTo>
                  <a:cubicBezTo>
                    <a:pt x="5378" y="13060"/>
                    <a:pt x="8600" y="12744"/>
                    <a:pt x="9606" y="12744"/>
                  </a:cubicBezTo>
                  <a:cubicBezTo>
                    <a:pt x="11476" y="12744"/>
                    <a:pt x="13662" y="13405"/>
                    <a:pt x="13662" y="18382"/>
                  </a:cubicBezTo>
                </a:path>
              </a:pathLst>
            </a:custGeom>
            <a:grpFill/>
            <a:ln w="2874" cap="flat">
              <a:noFill/>
              <a:prstDash val="solid"/>
              <a:miter/>
            </a:ln>
          </p:spPr>
          <p:txBody>
            <a:bodyPr rtlCol="0" anchor="ctr"/>
            <a:lstStyle/>
            <a:p>
              <a:endParaRPr lang="en-US"/>
            </a:p>
          </p:txBody>
        </p:sp>
        <p:sp>
          <p:nvSpPr>
            <p:cNvPr id="30" name="Graphic 7">
              <a:extLst>
                <a:ext uri="{FF2B5EF4-FFF2-40B4-BE49-F238E27FC236}">
                  <a16:creationId xmlns:a16="http://schemas.microsoft.com/office/drawing/2014/main" id="{14DC2F97-F339-CF47-AB6A-60F3C9B921D3}"/>
                </a:ext>
              </a:extLst>
            </p:cNvPr>
            <p:cNvSpPr/>
            <p:nvPr/>
          </p:nvSpPr>
          <p:spPr>
            <a:xfrm>
              <a:off x="6128384" y="3424426"/>
              <a:ext cx="19212" cy="21085"/>
            </a:xfrm>
            <a:custGeom>
              <a:avLst/>
              <a:gdLst>
                <a:gd name="connsiteX0" fmla="*/ 10124 w 19212"/>
                <a:gd name="connsiteY0" fmla="*/ 0 h 21085"/>
                <a:gd name="connsiteX1" fmla="*/ 0 w 19212"/>
                <a:gd name="connsiteY1" fmla="*/ 10672 h 21085"/>
                <a:gd name="connsiteX2" fmla="*/ 11015 w 19212"/>
                <a:gd name="connsiteY2" fmla="*/ 21086 h 21085"/>
                <a:gd name="connsiteX3" fmla="*/ 17487 w 19212"/>
                <a:gd name="connsiteY3" fmla="*/ 19993 h 21085"/>
                <a:gd name="connsiteX4" fmla="*/ 17976 w 19212"/>
                <a:gd name="connsiteY4" fmla="*/ 19792 h 21085"/>
                <a:gd name="connsiteX5" fmla="*/ 17947 w 19212"/>
                <a:gd name="connsiteY5" fmla="*/ 19274 h 21085"/>
                <a:gd name="connsiteX6" fmla="*/ 17113 w 19212"/>
                <a:gd name="connsiteY6" fmla="*/ 16052 h 21085"/>
                <a:gd name="connsiteX7" fmla="*/ 16796 w 19212"/>
                <a:gd name="connsiteY7" fmla="*/ 15505 h 21085"/>
                <a:gd name="connsiteX8" fmla="*/ 16193 w 19212"/>
                <a:gd name="connsiteY8" fmla="*/ 15735 h 21085"/>
                <a:gd name="connsiteX9" fmla="*/ 11246 w 19212"/>
                <a:gd name="connsiteY9" fmla="*/ 16598 h 21085"/>
                <a:gd name="connsiteX10" fmla="*/ 5637 w 19212"/>
                <a:gd name="connsiteY10" fmla="*/ 12197 h 21085"/>
                <a:gd name="connsiteX11" fmla="*/ 19040 w 19212"/>
                <a:gd name="connsiteY11" fmla="*/ 12197 h 21085"/>
                <a:gd name="connsiteX12" fmla="*/ 19126 w 19212"/>
                <a:gd name="connsiteY12" fmla="*/ 11075 h 21085"/>
                <a:gd name="connsiteX13" fmla="*/ 19212 w 19212"/>
                <a:gd name="connsiteY13" fmla="*/ 9378 h 21085"/>
                <a:gd name="connsiteX14" fmla="*/ 10124 w 19212"/>
                <a:gd name="connsiteY14" fmla="*/ 0 h 21085"/>
                <a:gd name="connsiteX15" fmla="*/ 10009 w 19212"/>
                <a:gd name="connsiteY15" fmla="*/ 4401 h 21085"/>
                <a:gd name="connsiteX16" fmla="*/ 13834 w 19212"/>
                <a:gd name="connsiteY16" fmla="*/ 7997 h 21085"/>
                <a:gd name="connsiteX17" fmla="*/ 5752 w 19212"/>
                <a:gd name="connsiteY17" fmla="*/ 7997 h 21085"/>
                <a:gd name="connsiteX18" fmla="*/ 10009 w 19212"/>
                <a:gd name="connsiteY18" fmla="*/ 4401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212" h="21085">
                  <a:moveTo>
                    <a:pt x="10124" y="0"/>
                  </a:moveTo>
                  <a:cubicBezTo>
                    <a:pt x="3883" y="0"/>
                    <a:pt x="0" y="4085"/>
                    <a:pt x="0" y="10672"/>
                  </a:cubicBezTo>
                  <a:cubicBezTo>
                    <a:pt x="0" y="17404"/>
                    <a:pt x="3911" y="21086"/>
                    <a:pt x="11015" y="21086"/>
                  </a:cubicBezTo>
                  <a:cubicBezTo>
                    <a:pt x="13604" y="21086"/>
                    <a:pt x="15703" y="20741"/>
                    <a:pt x="17487" y="19993"/>
                  </a:cubicBezTo>
                  <a:lnTo>
                    <a:pt x="17976" y="19792"/>
                  </a:lnTo>
                  <a:lnTo>
                    <a:pt x="17947" y="19274"/>
                  </a:lnTo>
                  <a:cubicBezTo>
                    <a:pt x="17889" y="18094"/>
                    <a:pt x="17573" y="16857"/>
                    <a:pt x="17113" y="16052"/>
                  </a:cubicBezTo>
                  <a:lnTo>
                    <a:pt x="16796" y="15505"/>
                  </a:lnTo>
                  <a:lnTo>
                    <a:pt x="16193" y="15735"/>
                  </a:lnTo>
                  <a:cubicBezTo>
                    <a:pt x="14668" y="16311"/>
                    <a:pt x="13000" y="16598"/>
                    <a:pt x="11246" y="16598"/>
                  </a:cubicBezTo>
                  <a:cubicBezTo>
                    <a:pt x="7708" y="16598"/>
                    <a:pt x="5982" y="15246"/>
                    <a:pt x="5637" y="12197"/>
                  </a:cubicBezTo>
                  <a:lnTo>
                    <a:pt x="19040" y="12197"/>
                  </a:lnTo>
                  <a:lnTo>
                    <a:pt x="19126" y="11075"/>
                  </a:lnTo>
                  <a:cubicBezTo>
                    <a:pt x="19155" y="10586"/>
                    <a:pt x="19212" y="9953"/>
                    <a:pt x="19212" y="9378"/>
                  </a:cubicBezTo>
                  <a:cubicBezTo>
                    <a:pt x="19212" y="3682"/>
                    <a:pt x="15646" y="0"/>
                    <a:pt x="10124" y="0"/>
                  </a:cubicBezTo>
                  <a:moveTo>
                    <a:pt x="10009" y="4401"/>
                  </a:moveTo>
                  <a:cubicBezTo>
                    <a:pt x="12971" y="4401"/>
                    <a:pt x="13690" y="6703"/>
                    <a:pt x="13834" y="7997"/>
                  </a:cubicBezTo>
                  <a:lnTo>
                    <a:pt x="5752" y="7997"/>
                  </a:lnTo>
                  <a:cubicBezTo>
                    <a:pt x="6270" y="5581"/>
                    <a:pt x="7651" y="4401"/>
                    <a:pt x="10009" y="4401"/>
                  </a:cubicBezTo>
                </a:path>
              </a:pathLst>
            </a:custGeom>
            <a:grpFill/>
            <a:ln w="2874" cap="flat">
              <a:noFill/>
              <a:prstDash val="solid"/>
              <a:miter/>
            </a:ln>
          </p:spPr>
          <p:txBody>
            <a:bodyPr rtlCol="0" anchor="ctr"/>
            <a:lstStyle/>
            <a:p>
              <a:endParaRPr lang="en-US"/>
            </a:p>
          </p:txBody>
        </p:sp>
        <p:sp>
          <p:nvSpPr>
            <p:cNvPr id="31" name="Graphic 7">
              <a:extLst>
                <a:ext uri="{FF2B5EF4-FFF2-40B4-BE49-F238E27FC236}">
                  <a16:creationId xmlns:a16="http://schemas.microsoft.com/office/drawing/2014/main" id="{BE0681D0-DFF0-FE4A-9B88-A3E87E42A5B5}"/>
                </a:ext>
              </a:extLst>
            </p:cNvPr>
            <p:cNvSpPr/>
            <p:nvPr/>
          </p:nvSpPr>
          <p:spPr>
            <a:xfrm>
              <a:off x="6151307" y="3424684"/>
              <a:ext cx="12051" cy="20539"/>
            </a:xfrm>
            <a:custGeom>
              <a:avLst/>
              <a:gdLst>
                <a:gd name="connsiteX0" fmla="*/ 11735 w 12051"/>
                <a:gd name="connsiteY0" fmla="*/ 201 h 20539"/>
                <a:gd name="connsiteX1" fmla="*/ 11217 w 12051"/>
                <a:gd name="connsiteY1" fmla="*/ 144 h 20539"/>
                <a:gd name="connsiteX2" fmla="*/ 9923 w 12051"/>
                <a:gd name="connsiteY2" fmla="*/ 58 h 20539"/>
                <a:gd name="connsiteX3" fmla="*/ 4947 w 12051"/>
                <a:gd name="connsiteY3" fmla="*/ 1985 h 20539"/>
                <a:gd name="connsiteX4" fmla="*/ 4746 w 12051"/>
                <a:gd name="connsiteY4" fmla="*/ 777 h 20539"/>
                <a:gd name="connsiteX5" fmla="*/ 4659 w 12051"/>
                <a:gd name="connsiteY5" fmla="*/ 288 h 20539"/>
                <a:gd name="connsiteX6" fmla="*/ 4171 w 12051"/>
                <a:gd name="connsiteY6" fmla="*/ 173 h 20539"/>
                <a:gd name="connsiteX7" fmla="*/ 2387 w 12051"/>
                <a:gd name="connsiteY7" fmla="*/ 0 h 20539"/>
                <a:gd name="connsiteX8" fmla="*/ 633 w 12051"/>
                <a:gd name="connsiteY8" fmla="*/ 173 h 20539"/>
                <a:gd name="connsiteX9" fmla="*/ 0 w 12051"/>
                <a:gd name="connsiteY9" fmla="*/ 288 h 20539"/>
                <a:gd name="connsiteX10" fmla="*/ 0 w 12051"/>
                <a:gd name="connsiteY10" fmla="*/ 20281 h 20539"/>
                <a:gd name="connsiteX11" fmla="*/ 633 w 12051"/>
                <a:gd name="connsiteY11" fmla="*/ 20396 h 20539"/>
                <a:gd name="connsiteX12" fmla="*/ 2704 w 12051"/>
                <a:gd name="connsiteY12" fmla="*/ 20540 h 20539"/>
                <a:gd name="connsiteX13" fmla="*/ 4746 w 12051"/>
                <a:gd name="connsiteY13" fmla="*/ 20367 h 20539"/>
                <a:gd name="connsiteX14" fmla="*/ 5378 w 12051"/>
                <a:gd name="connsiteY14" fmla="*/ 20252 h 20539"/>
                <a:gd name="connsiteX15" fmla="*/ 5378 w 12051"/>
                <a:gd name="connsiteY15" fmla="*/ 10327 h 20539"/>
                <a:gd name="connsiteX16" fmla="*/ 9951 w 12051"/>
                <a:gd name="connsiteY16" fmla="*/ 4861 h 20539"/>
                <a:gd name="connsiteX17" fmla="*/ 10354 w 12051"/>
                <a:gd name="connsiteY17" fmla="*/ 4861 h 20539"/>
                <a:gd name="connsiteX18" fmla="*/ 10929 w 12051"/>
                <a:gd name="connsiteY18" fmla="*/ 4919 h 20539"/>
                <a:gd name="connsiteX19" fmla="*/ 11706 w 12051"/>
                <a:gd name="connsiteY19" fmla="*/ 5121 h 20539"/>
                <a:gd name="connsiteX20" fmla="*/ 11850 w 12051"/>
                <a:gd name="connsiteY20" fmla="*/ 4344 h 20539"/>
                <a:gd name="connsiteX21" fmla="*/ 12051 w 12051"/>
                <a:gd name="connsiteY21" fmla="*/ 2359 h 20539"/>
                <a:gd name="connsiteX22" fmla="*/ 11878 w 12051"/>
                <a:gd name="connsiteY22" fmla="*/ 719 h 20539"/>
                <a:gd name="connsiteX23" fmla="*/ 11735 w 12051"/>
                <a:gd name="connsiteY23" fmla="*/ 201 h 2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51" h="20539">
                  <a:moveTo>
                    <a:pt x="11735" y="201"/>
                  </a:moveTo>
                  <a:lnTo>
                    <a:pt x="11217" y="144"/>
                  </a:lnTo>
                  <a:cubicBezTo>
                    <a:pt x="10901" y="115"/>
                    <a:pt x="10383" y="58"/>
                    <a:pt x="9923" y="58"/>
                  </a:cubicBezTo>
                  <a:cubicBezTo>
                    <a:pt x="7967" y="58"/>
                    <a:pt x="6299" y="690"/>
                    <a:pt x="4947" y="1985"/>
                  </a:cubicBezTo>
                  <a:cubicBezTo>
                    <a:pt x="4890" y="1496"/>
                    <a:pt x="4803" y="1064"/>
                    <a:pt x="4746" y="777"/>
                  </a:cubicBezTo>
                  <a:lnTo>
                    <a:pt x="4659" y="288"/>
                  </a:lnTo>
                  <a:lnTo>
                    <a:pt x="4171" y="173"/>
                  </a:lnTo>
                  <a:cubicBezTo>
                    <a:pt x="3710" y="58"/>
                    <a:pt x="3106" y="0"/>
                    <a:pt x="2387" y="0"/>
                  </a:cubicBezTo>
                  <a:cubicBezTo>
                    <a:pt x="1726" y="0"/>
                    <a:pt x="1208" y="58"/>
                    <a:pt x="633" y="173"/>
                  </a:cubicBezTo>
                  <a:lnTo>
                    <a:pt x="0" y="288"/>
                  </a:lnTo>
                  <a:lnTo>
                    <a:pt x="0" y="20281"/>
                  </a:lnTo>
                  <a:lnTo>
                    <a:pt x="633" y="20396"/>
                  </a:lnTo>
                  <a:cubicBezTo>
                    <a:pt x="1409" y="20540"/>
                    <a:pt x="2272" y="20540"/>
                    <a:pt x="2704" y="20540"/>
                  </a:cubicBezTo>
                  <a:cubicBezTo>
                    <a:pt x="3164" y="20540"/>
                    <a:pt x="4027" y="20511"/>
                    <a:pt x="4746" y="20367"/>
                  </a:cubicBezTo>
                  <a:lnTo>
                    <a:pt x="5378" y="20252"/>
                  </a:lnTo>
                  <a:lnTo>
                    <a:pt x="5378" y="10327"/>
                  </a:lnTo>
                  <a:cubicBezTo>
                    <a:pt x="5378" y="6588"/>
                    <a:pt x="6845" y="4861"/>
                    <a:pt x="9951" y="4861"/>
                  </a:cubicBezTo>
                  <a:lnTo>
                    <a:pt x="10354" y="4861"/>
                  </a:lnTo>
                  <a:cubicBezTo>
                    <a:pt x="10440" y="4861"/>
                    <a:pt x="10699" y="4861"/>
                    <a:pt x="10929" y="4919"/>
                  </a:cubicBezTo>
                  <a:lnTo>
                    <a:pt x="11706" y="5121"/>
                  </a:lnTo>
                  <a:lnTo>
                    <a:pt x="11850" y="4344"/>
                  </a:lnTo>
                  <a:cubicBezTo>
                    <a:pt x="11994" y="3682"/>
                    <a:pt x="12051" y="2963"/>
                    <a:pt x="12051" y="2359"/>
                  </a:cubicBezTo>
                  <a:cubicBezTo>
                    <a:pt x="12051" y="1697"/>
                    <a:pt x="11994" y="1180"/>
                    <a:pt x="11878" y="719"/>
                  </a:cubicBezTo>
                  <a:lnTo>
                    <a:pt x="11735" y="201"/>
                  </a:lnTo>
                  <a:close/>
                </a:path>
              </a:pathLst>
            </a:custGeom>
            <a:grpFill/>
            <a:ln w="2874" cap="flat">
              <a:noFill/>
              <a:prstDash val="solid"/>
              <a:miter/>
            </a:ln>
          </p:spPr>
          <p:txBody>
            <a:bodyPr rtlCol="0" anchor="ctr"/>
            <a:lstStyle/>
            <a:p>
              <a:endParaRPr lang="en-US"/>
            </a:p>
          </p:txBody>
        </p:sp>
        <p:sp>
          <p:nvSpPr>
            <p:cNvPr id="32" name="Graphic 7">
              <a:extLst>
                <a:ext uri="{FF2B5EF4-FFF2-40B4-BE49-F238E27FC236}">
                  <a16:creationId xmlns:a16="http://schemas.microsoft.com/office/drawing/2014/main" id="{E533660D-EDCC-4B4A-B254-92EA87AFCB35}"/>
                </a:ext>
              </a:extLst>
            </p:cNvPr>
            <p:cNvSpPr/>
            <p:nvPr/>
          </p:nvSpPr>
          <p:spPr>
            <a:xfrm>
              <a:off x="6175610" y="3424454"/>
              <a:ext cx="16738" cy="21114"/>
            </a:xfrm>
            <a:custGeom>
              <a:avLst/>
              <a:gdLst>
                <a:gd name="connsiteX0" fmla="*/ 15819 w 16738"/>
                <a:gd name="connsiteY0" fmla="*/ 16225 h 21114"/>
                <a:gd name="connsiteX1" fmla="*/ 15502 w 16738"/>
                <a:gd name="connsiteY1" fmla="*/ 15707 h 21114"/>
                <a:gd name="connsiteX2" fmla="*/ 14927 w 16738"/>
                <a:gd name="connsiteY2" fmla="*/ 15908 h 21114"/>
                <a:gd name="connsiteX3" fmla="*/ 11044 w 16738"/>
                <a:gd name="connsiteY3" fmla="*/ 16512 h 21114"/>
                <a:gd name="connsiteX4" fmla="*/ 5579 w 16738"/>
                <a:gd name="connsiteY4" fmla="*/ 10528 h 21114"/>
                <a:gd name="connsiteX5" fmla="*/ 10728 w 16738"/>
                <a:gd name="connsiteY5" fmla="*/ 4516 h 21114"/>
                <a:gd name="connsiteX6" fmla="*/ 14812 w 16738"/>
                <a:gd name="connsiteY6" fmla="*/ 5091 h 21114"/>
                <a:gd name="connsiteX7" fmla="*/ 15416 w 16738"/>
                <a:gd name="connsiteY7" fmla="*/ 5293 h 21114"/>
                <a:gd name="connsiteX8" fmla="*/ 15703 w 16738"/>
                <a:gd name="connsiteY8" fmla="*/ 4718 h 21114"/>
                <a:gd name="connsiteX9" fmla="*/ 16451 w 16738"/>
                <a:gd name="connsiteY9" fmla="*/ 1496 h 21114"/>
                <a:gd name="connsiteX10" fmla="*/ 16451 w 16738"/>
                <a:gd name="connsiteY10" fmla="*/ 978 h 21114"/>
                <a:gd name="connsiteX11" fmla="*/ 15962 w 16738"/>
                <a:gd name="connsiteY11" fmla="*/ 805 h 21114"/>
                <a:gd name="connsiteX12" fmla="*/ 10469 w 16738"/>
                <a:gd name="connsiteY12" fmla="*/ 0 h 21114"/>
                <a:gd name="connsiteX13" fmla="*/ 0 w 16738"/>
                <a:gd name="connsiteY13" fmla="*/ 10586 h 21114"/>
                <a:gd name="connsiteX14" fmla="*/ 10728 w 16738"/>
                <a:gd name="connsiteY14" fmla="*/ 21115 h 21114"/>
                <a:gd name="connsiteX15" fmla="*/ 16221 w 16738"/>
                <a:gd name="connsiteY15" fmla="*/ 20223 h 21114"/>
                <a:gd name="connsiteX16" fmla="*/ 16739 w 16738"/>
                <a:gd name="connsiteY16" fmla="*/ 20022 h 21114"/>
                <a:gd name="connsiteX17" fmla="*/ 16710 w 16738"/>
                <a:gd name="connsiteY17" fmla="*/ 19475 h 21114"/>
                <a:gd name="connsiteX18" fmla="*/ 15819 w 16738"/>
                <a:gd name="connsiteY18" fmla="*/ 16225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738" h="21114">
                  <a:moveTo>
                    <a:pt x="15819" y="16225"/>
                  </a:moveTo>
                  <a:lnTo>
                    <a:pt x="15502" y="15707"/>
                  </a:lnTo>
                  <a:lnTo>
                    <a:pt x="14927" y="15908"/>
                  </a:lnTo>
                  <a:cubicBezTo>
                    <a:pt x="13690" y="16339"/>
                    <a:pt x="12540" y="16512"/>
                    <a:pt x="11044" y="16512"/>
                  </a:cubicBezTo>
                  <a:cubicBezTo>
                    <a:pt x="7363" y="16512"/>
                    <a:pt x="5579" y="14556"/>
                    <a:pt x="5579" y="10528"/>
                  </a:cubicBezTo>
                  <a:cubicBezTo>
                    <a:pt x="5579" y="7767"/>
                    <a:pt x="6471" y="4516"/>
                    <a:pt x="10728" y="4516"/>
                  </a:cubicBezTo>
                  <a:cubicBezTo>
                    <a:pt x="12223" y="4516"/>
                    <a:pt x="13575" y="4718"/>
                    <a:pt x="14812" y="5091"/>
                  </a:cubicBezTo>
                  <a:lnTo>
                    <a:pt x="15416" y="5293"/>
                  </a:lnTo>
                  <a:lnTo>
                    <a:pt x="15703" y="4718"/>
                  </a:lnTo>
                  <a:cubicBezTo>
                    <a:pt x="16221" y="3711"/>
                    <a:pt x="16451" y="2359"/>
                    <a:pt x="16451" y="1496"/>
                  </a:cubicBezTo>
                  <a:lnTo>
                    <a:pt x="16451" y="978"/>
                  </a:lnTo>
                  <a:lnTo>
                    <a:pt x="15962" y="805"/>
                  </a:lnTo>
                  <a:cubicBezTo>
                    <a:pt x="14409" y="230"/>
                    <a:pt x="12770" y="0"/>
                    <a:pt x="10469" y="0"/>
                  </a:cubicBezTo>
                  <a:cubicBezTo>
                    <a:pt x="4113" y="0"/>
                    <a:pt x="0" y="4142"/>
                    <a:pt x="0" y="10586"/>
                  </a:cubicBezTo>
                  <a:cubicBezTo>
                    <a:pt x="0" y="17289"/>
                    <a:pt x="3911" y="21115"/>
                    <a:pt x="10728" y="21115"/>
                  </a:cubicBezTo>
                  <a:cubicBezTo>
                    <a:pt x="12741" y="21115"/>
                    <a:pt x="14582" y="20827"/>
                    <a:pt x="16221" y="20223"/>
                  </a:cubicBezTo>
                  <a:lnTo>
                    <a:pt x="16739" y="20022"/>
                  </a:lnTo>
                  <a:lnTo>
                    <a:pt x="16710" y="19475"/>
                  </a:lnTo>
                  <a:cubicBezTo>
                    <a:pt x="16681" y="18324"/>
                    <a:pt x="16336" y="17087"/>
                    <a:pt x="15819" y="16225"/>
                  </a:cubicBezTo>
                </a:path>
              </a:pathLst>
            </a:custGeom>
            <a:grpFill/>
            <a:ln w="2874" cap="flat">
              <a:noFill/>
              <a:prstDash val="solid"/>
              <a:miter/>
            </a:ln>
          </p:spPr>
          <p:txBody>
            <a:bodyPr rtlCol="0" anchor="ctr"/>
            <a:lstStyle/>
            <a:p>
              <a:endParaRPr lang="en-US"/>
            </a:p>
          </p:txBody>
        </p:sp>
        <p:sp>
          <p:nvSpPr>
            <p:cNvPr id="33" name="Graphic 7">
              <a:extLst>
                <a:ext uri="{FF2B5EF4-FFF2-40B4-BE49-F238E27FC236}">
                  <a16:creationId xmlns:a16="http://schemas.microsoft.com/office/drawing/2014/main" id="{226962F2-34FC-A345-AA87-DCE7E7DBE017}"/>
                </a:ext>
              </a:extLst>
            </p:cNvPr>
            <p:cNvSpPr/>
            <p:nvPr/>
          </p:nvSpPr>
          <p:spPr>
            <a:xfrm>
              <a:off x="6194592" y="3424426"/>
              <a:ext cx="16997" cy="21085"/>
            </a:xfrm>
            <a:custGeom>
              <a:avLst/>
              <a:gdLst>
                <a:gd name="connsiteX0" fmla="*/ 8312 w 16997"/>
                <a:gd name="connsiteY0" fmla="*/ 0 h 21085"/>
                <a:gd name="connsiteX1" fmla="*/ 2128 w 16997"/>
                <a:gd name="connsiteY1" fmla="*/ 863 h 21085"/>
                <a:gd name="connsiteX2" fmla="*/ 1582 w 16997"/>
                <a:gd name="connsiteY2" fmla="*/ 1036 h 21085"/>
                <a:gd name="connsiteX3" fmla="*/ 1582 w 16997"/>
                <a:gd name="connsiteY3" fmla="*/ 1582 h 21085"/>
                <a:gd name="connsiteX4" fmla="*/ 2445 w 16997"/>
                <a:gd name="connsiteY4" fmla="*/ 4861 h 21085"/>
                <a:gd name="connsiteX5" fmla="*/ 2761 w 16997"/>
                <a:gd name="connsiteY5" fmla="*/ 5351 h 21085"/>
                <a:gd name="connsiteX6" fmla="*/ 3308 w 16997"/>
                <a:gd name="connsiteY6" fmla="*/ 5178 h 21085"/>
                <a:gd name="connsiteX7" fmla="*/ 7938 w 16997"/>
                <a:gd name="connsiteY7" fmla="*/ 4487 h 21085"/>
                <a:gd name="connsiteX8" fmla="*/ 11706 w 16997"/>
                <a:gd name="connsiteY8" fmla="*/ 7393 h 21085"/>
                <a:gd name="connsiteX9" fmla="*/ 9117 w 16997"/>
                <a:gd name="connsiteY9" fmla="*/ 7307 h 21085"/>
                <a:gd name="connsiteX10" fmla="*/ 0 w 16997"/>
                <a:gd name="connsiteY10" fmla="*/ 14355 h 21085"/>
                <a:gd name="connsiteX11" fmla="*/ 9002 w 16997"/>
                <a:gd name="connsiteY11" fmla="*/ 21086 h 21085"/>
                <a:gd name="connsiteX12" fmla="*/ 16394 w 16997"/>
                <a:gd name="connsiteY12" fmla="*/ 20166 h 21085"/>
                <a:gd name="connsiteX13" fmla="*/ 16998 w 16997"/>
                <a:gd name="connsiteY13" fmla="*/ 20022 h 21085"/>
                <a:gd name="connsiteX14" fmla="*/ 16998 w 16997"/>
                <a:gd name="connsiteY14" fmla="*/ 7681 h 21085"/>
                <a:gd name="connsiteX15" fmla="*/ 8312 w 16997"/>
                <a:gd name="connsiteY15" fmla="*/ 0 h 21085"/>
                <a:gd name="connsiteX16" fmla="*/ 11677 w 16997"/>
                <a:gd name="connsiteY16" fmla="*/ 11794 h 21085"/>
                <a:gd name="connsiteX17" fmla="*/ 11677 w 16997"/>
                <a:gd name="connsiteY17" fmla="*/ 16455 h 21085"/>
                <a:gd name="connsiteX18" fmla="*/ 8916 w 16997"/>
                <a:gd name="connsiteY18" fmla="*/ 16685 h 21085"/>
                <a:gd name="connsiteX19" fmla="*/ 5321 w 16997"/>
                <a:gd name="connsiteY19" fmla="*/ 14297 h 21085"/>
                <a:gd name="connsiteX20" fmla="*/ 9462 w 16997"/>
                <a:gd name="connsiteY20" fmla="*/ 11650 h 21085"/>
                <a:gd name="connsiteX21" fmla="*/ 11677 w 16997"/>
                <a:gd name="connsiteY21" fmla="*/ 11794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997" h="21085">
                  <a:moveTo>
                    <a:pt x="8312" y="0"/>
                  </a:moveTo>
                  <a:cubicBezTo>
                    <a:pt x="6184" y="0"/>
                    <a:pt x="3854" y="316"/>
                    <a:pt x="2128" y="863"/>
                  </a:cubicBezTo>
                  <a:lnTo>
                    <a:pt x="1582" y="1036"/>
                  </a:lnTo>
                  <a:lnTo>
                    <a:pt x="1582" y="1582"/>
                  </a:lnTo>
                  <a:cubicBezTo>
                    <a:pt x="1582" y="2877"/>
                    <a:pt x="1870" y="3941"/>
                    <a:pt x="2445" y="4861"/>
                  </a:cubicBezTo>
                  <a:lnTo>
                    <a:pt x="2761" y="5351"/>
                  </a:lnTo>
                  <a:lnTo>
                    <a:pt x="3308" y="5178"/>
                  </a:lnTo>
                  <a:cubicBezTo>
                    <a:pt x="4976" y="4689"/>
                    <a:pt x="6385" y="4487"/>
                    <a:pt x="7938" y="4487"/>
                  </a:cubicBezTo>
                  <a:cubicBezTo>
                    <a:pt x="10987" y="4487"/>
                    <a:pt x="11648" y="5609"/>
                    <a:pt x="11706" y="7393"/>
                  </a:cubicBezTo>
                  <a:cubicBezTo>
                    <a:pt x="10987" y="7335"/>
                    <a:pt x="10153" y="7307"/>
                    <a:pt x="9117" y="7307"/>
                  </a:cubicBezTo>
                  <a:cubicBezTo>
                    <a:pt x="3595" y="7307"/>
                    <a:pt x="0" y="10068"/>
                    <a:pt x="0" y="14355"/>
                  </a:cubicBezTo>
                  <a:cubicBezTo>
                    <a:pt x="0" y="19935"/>
                    <a:pt x="4889" y="21086"/>
                    <a:pt x="9002" y="21086"/>
                  </a:cubicBezTo>
                  <a:cubicBezTo>
                    <a:pt x="11102" y="21086"/>
                    <a:pt x="13604" y="20770"/>
                    <a:pt x="16394" y="20166"/>
                  </a:cubicBezTo>
                  <a:lnTo>
                    <a:pt x="16998" y="20022"/>
                  </a:lnTo>
                  <a:lnTo>
                    <a:pt x="16998" y="7681"/>
                  </a:lnTo>
                  <a:cubicBezTo>
                    <a:pt x="16969" y="2589"/>
                    <a:pt x="14035" y="0"/>
                    <a:pt x="8312" y="0"/>
                  </a:cubicBezTo>
                  <a:moveTo>
                    <a:pt x="11677" y="11794"/>
                  </a:moveTo>
                  <a:lnTo>
                    <a:pt x="11677" y="16455"/>
                  </a:lnTo>
                  <a:cubicBezTo>
                    <a:pt x="10900" y="16598"/>
                    <a:pt x="9922" y="16685"/>
                    <a:pt x="8916" y="16685"/>
                  </a:cubicBezTo>
                  <a:cubicBezTo>
                    <a:pt x="6299" y="16685"/>
                    <a:pt x="5321" y="16052"/>
                    <a:pt x="5321" y="14297"/>
                  </a:cubicBezTo>
                  <a:cubicBezTo>
                    <a:pt x="5321" y="13175"/>
                    <a:pt x="5752" y="11650"/>
                    <a:pt x="9462" y="11650"/>
                  </a:cubicBezTo>
                  <a:cubicBezTo>
                    <a:pt x="10066" y="11650"/>
                    <a:pt x="10987" y="11708"/>
                    <a:pt x="11677" y="11794"/>
                  </a:cubicBezTo>
                </a:path>
              </a:pathLst>
            </a:custGeom>
            <a:grpFill/>
            <a:ln w="2874" cap="flat">
              <a:noFill/>
              <a:prstDash val="solid"/>
              <a:miter/>
            </a:ln>
          </p:spPr>
          <p:txBody>
            <a:bodyPr rtlCol="0" anchor="ctr"/>
            <a:lstStyle/>
            <a:p>
              <a:endParaRPr lang="en-US"/>
            </a:p>
          </p:txBody>
        </p:sp>
        <p:sp>
          <p:nvSpPr>
            <p:cNvPr id="34" name="Graphic 7">
              <a:extLst>
                <a:ext uri="{FF2B5EF4-FFF2-40B4-BE49-F238E27FC236}">
                  <a16:creationId xmlns:a16="http://schemas.microsoft.com/office/drawing/2014/main" id="{3D0A9037-D85A-E84D-9EAA-0CC470B8A314}"/>
                </a:ext>
              </a:extLst>
            </p:cNvPr>
            <p:cNvSpPr/>
            <p:nvPr/>
          </p:nvSpPr>
          <p:spPr>
            <a:xfrm>
              <a:off x="6166579" y="3424224"/>
              <a:ext cx="5320" cy="21172"/>
            </a:xfrm>
            <a:custGeom>
              <a:avLst/>
              <a:gdLst>
                <a:gd name="connsiteX0" fmla="*/ 4688 w 5320"/>
                <a:gd name="connsiteY0" fmla="*/ 144 h 21172"/>
                <a:gd name="connsiteX1" fmla="*/ 2675 w 5320"/>
                <a:gd name="connsiteY1" fmla="*/ 0 h 21172"/>
                <a:gd name="connsiteX2" fmla="*/ 633 w 5320"/>
                <a:gd name="connsiteY2" fmla="*/ 144 h 21172"/>
                <a:gd name="connsiteX3" fmla="*/ 0 w 5320"/>
                <a:gd name="connsiteY3" fmla="*/ 259 h 21172"/>
                <a:gd name="connsiteX4" fmla="*/ 0 w 5320"/>
                <a:gd name="connsiteY4" fmla="*/ 20885 h 21172"/>
                <a:gd name="connsiteX5" fmla="*/ 633 w 5320"/>
                <a:gd name="connsiteY5" fmla="*/ 21000 h 21172"/>
                <a:gd name="connsiteX6" fmla="*/ 2646 w 5320"/>
                <a:gd name="connsiteY6" fmla="*/ 21172 h 21172"/>
                <a:gd name="connsiteX7" fmla="*/ 4688 w 5320"/>
                <a:gd name="connsiteY7" fmla="*/ 21000 h 21172"/>
                <a:gd name="connsiteX8" fmla="*/ 5321 w 5320"/>
                <a:gd name="connsiteY8" fmla="*/ 20885 h 21172"/>
                <a:gd name="connsiteX9" fmla="*/ 5321 w 5320"/>
                <a:gd name="connsiteY9" fmla="*/ 259 h 21172"/>
                <a:gd name="connsiteX10" fmla="*/ 4688 w 5320"/>
                <a:gd name="connsiteY10" fmla="*/ 144 h 21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20" h="21172">
                  <a:moveTo>
                    <a:pt x="4688" y="144"/>
                  </a:moveTo>
                  <a:cubicBezTo>
                    <a:pt x="4055" y="29"/>
                    <a:pt x="3250" y="0"/>
                    <a:pt x="2675" y="0"/>
                  </a:cubicBezTo>
                  <a:cubicBezTo>
                    <a:pt x="2215" y="0"/>
                    <a:pt x="1352" y="29"/>
                    <a:pt x="633" y="144"/>
                  </a:cubicBezTo>
                  <a:lnTo>
                    <a:pt x="0" y="259"/>
                  </a:lnTo>
                  <a:lnTo>
                    <a:pt x="0" y="20885"/>
                  </a:lnTo>
                  <a:lnTo>
                    <a:pt x="633" y="21000"/>
                  </a:lnTo>
                  <a:cubicBezTo>
                    <a:pt x="1265" y="21115"/>
                    <a:pt x="2071" y="21172"/>
                    <a:pt x="2646" y="21172"/>
                  </a:cubicBezTo>
                  <a:cubicBezTo>
                    <a:pt x="3106" y="21172"/>
                    <a:pt x="3969" y="21144"/>
                    <a:pt x="4688" y="21000"/>
                  </a:cubicBezTo>
                  <a:lnTo>
                    <a:pt x="5321" y="20885"/>
                  </a:lnTo>
                  <a:lnTo>
                    <a:pt x="5321" y="259"/>
                  </a:lnTo>
                  <a:lnTo>
                    <a:pt x="4688" y="144"/>
                  </a:lnTo>
                  <a:close/>
                </a:path>
              </a:pathLst>
            </a:custGeom>
            <a:grpFill/>
            <a:ln w="2874" cap="flat">
              <a:noFill/>
              <a:prstDash val="solid"/>
              <a:miter/>
            </a:ln>
          </p:spPr>
          <p:txBody>
            <a:bodyPr rtlCol="0" anchor="ctr"/>
            <a:lstStyle/>
            <a:p>
              <a:endParaRPr lang="en-US"/>
            </a:p>
          </p:txBody>
        </p:sp>
        <p:sp>
          <p:nvSpPr>
            <p:cNvPr id="35" name="Graphic 7">
              <a:extLst>
                <a:ext uri="{FF2B5EF4-FFF2-40B4-BE49-F238E27FC236}">
                  <a16:creationId xmlns:a16="http://schemas.microsoft.com/office/drawing/2014/main" id="{EBE5A3E2-B584-F446-8B5E-8CD4855BBA70}"/>
                </a:ext>
              </a:extLst>
            </p:cNvPr>
            <p:cNvSpPr/>
            <p:nvPr/>
          </p:nvSpPr>
          <p:spPr>
            <a:xfrm>
              <a:off x="6166234"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36" name="Graphic 7">
              <a:extLst>
                <a:ext uri="{FF2B5EF4-FFF2-40B4-BE49-F238E27FC236}">
                  <a16:creationId xmlns:a16="http://schemas.microsoft.com/office/drawing/2014/main" id="{724F9AE2-7878-574B-9882-4F6871FB9512}"/>
                </a:ext>
              </a:extLst>
            </p:cNvPr>
            <p:cNvSpPr/>
            <p:nvPr/>
          </p:nvSpPr>
          <p:spPr>
            <a:xfrm>
              <a:off x="6095222" y="3424224"/>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6"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37" name="Graphic 7">
              <a:extLst>
                <a:ext uri="{FF2B5EF4-FFF2-40B4-BE49-F238E27FC236}">
                  <a16:creationId xmlns:a16="http://schemas.microsoft.com/office/drawing/2014/main" id="{926D7F60-D57B-F14E-9867-3D5899FE3D46}"/>
                </a:ext>
              </a:extLst>
            </p:cNvPr>
            <p:cNvSpPr/>
            <p:nvPr/>
          </p:nvSpPr>
          <p:spPr>
            <a:xfrm>
              <a:off x="6094906"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38" name="Graphic 7">
              <a:extLst>
                <a:ext uri="{FF2B5EF4-FFF2-40B4-BE49-F238E27FC236}">
                  <a16:creationId xmlns:a16="http://schemas.microsoft.com/office/drawing/2014/main" id="{3DE4B2C4-2E04-9846-B243-F81793B0131F}"/>
                </a:ext>
              </a:extLst>
            </p:cNvPr>
            <p:cNvSpPr/>
            <p:nvPr/>
          </p:nvSpPr>
          <p:spPr>
            <a:xfrm>
              <a:off x="6061946" y="3424282"/>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5"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39" name="Graphic 7">
              <a:extLst>
                <a:ext uri="{FF2B5EF4-FFF2-40B4-BE49-F238E27FC236}">
                  <a16:creationId xmlns:a16="http://schemas.microsoft.com/office/drawing/2014/main" id="{C0FF1BEE-A862-054A-B649-B87A14009A03}"/>
                </a:ext>
              </a:extLst>
            </p:cNvPr>
            <p:cNvSpPr/>
            <p:nvPr/>
          </p:nvSpPr>
          <p:spPr>
            <a:xfrm>
              <a:off x="6061601" y="3416428"/>
              <a:ext cx="5925" cy="5925"/>
            </a:xfrm>
            <a:custGeom>
              <a:avLst/>
              <a:gdLst>
                <a:gd name="connsiteX0" fmla="*/ 2962 w 5925"/>
                <a:gd name="connsiteY0" fmla="*/ 0 h 5925"/>
                <a:gd name="connsiteX1" fmla="*/ 0 w 5925"/>
                <a:gd name="connsiteY1" fmla="*/ 2963 h 5925"/>
                <a:gd name="connsiteX2" fmla="*/ 2962 w 5925"/>
                <a:gd name="connsiteY2" fmla="*/ 5926 h 5925"/>
                <a:gd name="connsiteX3" fmla="*/ 5925 w 5925"/>
                <a:gd name="connsiteY3" fmla="*/ 2963 h 5925"/>
                <a:gd name="connsiteX4" fmla="*/ 2962 w 5925"/>
                <a:gd name="connsiteY4" fmla="*/ 0 h 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5" h="5925">
                  <a:moveTo>
                    <a:pt x="2962" y="0"/>
                  </a:moveTo>
                  <a:cubicBezTo>
                    <a:pt x="1323" y="0"/>
                    <a:pt x="0" y="1323"/>
                    <a:pt x="0" y="2963"/>
                  </a:cubicBezTo>
                  <a:cubicBezTo>
                    <a:pt x="0" y="4603"/>
                    <a:pt x="1323" y="5926"/>
                    <a:pt x="2962" y="5926"/>
                  </a:cubicBezTo>
                  <a:cubicBezTo>
                    <a:pt x="4602" y="5926"/>
                    <a:pt x="5925" y="4603"/>
                    <a:pt x="5925" y="2963"/>
                  </a:cubicBezTo>
                  <a:cubicBezTo>
                    <a:pt x="5953" y="1352"/>
                    <a:pt x="4602" y="0"/>
                    <a:pt x="2962" y="0"/>
                  </a:cubicBezTo>
                </a:path>
              </a:pathLst>
            </a:custGeom>
            <a:grpFill/>
            <a:ln w="2874" cap="flat">
              <a:noFill/>
              <a:prstDash val="solid"/>
              <a:miter/>
            </a:ln>
          </p:spPr>
          <p:txBody>
            <a:bodyPr rtlCol="0" anchor="ctr"/>
            <a:lstStyle/>
            <a:p>
              <a:endParaRPr lang="en-US"/>
            </a:p>
          </p:txBody>
        </p:sp>
        <p:sp>
          <p:nvSpPr>
            <p:cNvPr id="40" name="Graphic 7">
              <a:extLst>
                <a:ext uri="{FF2B5EF4-FFF2-40B4-BE49-F238E27FC236}">
                  <a16:creationId xmlns:a16="http://schemas.microsoft.com/office/drawing/2014/main" id="{298FB7B5-A751-7945-A4E7-6CF6AC7BE08A}"/>
                </a:ext>
              </a:extLst>
            </p:cNvPr>
            <p:cNvSpPr/>
            <p:nvPr/>
          </p:nvSpPr>
          <p:spPr>
            <a:xfrm>
              <a:off x="6000685" y="3423879"/>
              <a:ext cx="9318" cy="14786"/>
            </a:xfrm>
            <a:custGeom>
              <a:avLst/>
              <a:gdLst>
                <a:gd name="connsiteX0" fmla="*/ 1122 w 9318"/>
                <a:gd name="connsiteY0" fmla="*/ 14729 h 14786"/>
                <a:gd name="connsiteX1" fmla="*/ 1208 w 9318"/>
                <a:gd name="connsiteY1" fmla="*/ 14729 h 14786"/>
                <a:gd name="connsiteX2" fmla="*/ 2301 w 9318"/>
                <a:gd name="connsiteY2" fmla="*/ 14786 h 14786"/>
                <a:gd name="connsiteX3" fmla="*/ 2473 w 9318"/>
                <a:gd name="connsiteY3" fmla="*/ 14786 h 14786"/>
                <a:gd name="connsiteX4" fmla="*/ 2589 w 9318"/>
                <a:gd name="connsiteY4" fmla="*/ 14786 h 14786"/>
                <a:gd name="connsiteX5" fmla="*/ 9319 w 9318"/>
                <a:gd name="connsiteY5" fmla="*/ 7134 h 14786"/>
                <a:gd name="connsiteX6" fmla="*/ 4573 w 9318"/>
                <a:gd name="connsiteY6" fmla="*/ 0 h 14786"/>
                <a:gd name="connsiteX7" fmla="*/ 345 w 9318"/>
                <a:gd name="connsiteY7" fmla="*/ 5207 h 14786"/>
                <a:gd name="connsiteX8" fmla="*/ 345 w 9318"/>
                <a:gd name="connsiteY8" fmla="*/ 10960 h 14786"/>
                <a:gd name="connsiteX9" fmla="*/ 0 w 9318"/>
                <a:gd name="connsiteY9" fmla="*/ 14470 h 14786"/>
                <a:gd name="connsiteX10" fmla="*/ 575 w 9318"/>
                <a:gd name="connsiteY10" fmla="*/ 14614 h 14786"/>
                <a:gd name="connsiteX11" fmla="*/ 661 w 9318"/>
                <a:gd name="connsiteY11" fmla="*/ 14643 h 14786"/>
                <a:gd name="connsiteX12" fmla="*/ 1122 w 9318"/>
                <a:gd name="connsiteY12" fmla="*/ 14729 h 1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18" h="14786">
                  <a:moveTo>
                    <a:pt x="1122" y="14729"/>
                  </a:moveTo>
                  <a:lnTo>
                    <a:pt x="1208" y="14729"/>
                  </a:lnTo>
                  <a:cubicBezTo>
                    <a:pt x="1553" y="14757"/>
                    <a:pt x="1927" y="14786"/>
                    <a:pt x="2301" y="14786"/>
                  </a:cubicBezTo>
                  <a:lnTo>
                    <a:pt x="2473" y="14786"/>
                  </a:lnTo>
                  <a:lnTo>
                    <a:pt x="2589" y="14786"/>
                  </a:lnTo>
                  <a:cubicBezTo>
                    <a:pt x="7047" y="14786"/>
                    <a:pt x="9319" y="12226"/>
                    <a:pt x="9319" y="7134"/>
                  </a:cubicBezTo>
                  <a:cubicBezTo>
                    <a:pt x="9319" y="2129"/>
                    <a:pt x="7909" y="0"/>
                    <a:pt x="4573" y="0"/>
                  </a:cubicBezTo>
                  <a:cubicBezTo>
                    <a:pt x="1841" y="0"/>
                    <a:pt x="345" y="1841"/>
                    <a:pt x="345" y="5207"/>
                  </a:cubicBezTo>
                  <a:lnTo>
                    <a:pt x="345" y="10960"/>
                  </a:lnTo>
                  <a:cubicBezTo>
                    <a:pt x="345" y="11938"/>
                    <a:pt x="288" y="13521"/>
                    <a:pt x="0" y="14470"/>
                  </a:cubicBezTo>
                  <a:cubicBezTo>
                    <a:pt x="144" y="14527"/>
                    <a:pt x="345" y="14556"/>
                    <a:pt x="575" y="14614"/>
                  </a:cubicBezTo>
                  <a:lnTo>
                    <a:pt x="661" y="14643"/>
                  </a:lnTo>
                  <a:cubicBezTo>
                    <a:pt x="748" y="14671"/>
                    <a:pt x="949" y="14700"/>
                    <a:pt x="1122" y="14729"/>
                  </a:cubicBezTo>
                </a:path>
              </a:pathLst>
            </a:custGeom>
            <a:grpFill/>
            <a:ln w="2874" cap="flat">
              <a:noFill/>
              <a:prstDash val="solid"/>
              <a:miter/>
            </a:ln>
          </p:spPr>
          <p:txBody>
            <a:bodyPr rtlCol="0" anchor="ctr"/>
            <a:lstStyle/>
            <a:p>
              <a:endParaRPr lang="en-US"/>
            </a:p>
          </p:txBody>
        </p:sp>
        <p:sp>
          <p:nvSpPr>
            <p:cNvPr id="41" name="Graphic 7">
              <a:extLst>
                <a:ext uri="{FF2B5EF4-FFF2-40B4-BE49-F238E27FC236}">
                  <a16:creationId xmlns:a16="http://schemas.microsoft.com/office/drawing/2014/main" id="{EDB19BF1-7CB6-084F-BFF3-8ADD59E312C9}"/>
                </a:ext>
              </a:extLst>
            </p:cNvPr>
            <p:cNvSpPr/>
            <p:nvPr/>
          </p:nvSpPr>
          <p:spPr>
            <a:xfrm>
              <a:off x="5980466" y="3405957"/>
              <a:ext cx="45586" cy="45595"/>
            </a:xfrm>
            <a:custGeom>
              <a:avLst/>
              <a:gdLst>
                <a:gd name="connsiteX0" fmla="*/ 11476 w 45586"/>
                <a:gd name="connsiteY0" fmla="*/ 38289 h 45595"/>
                <a:gd name="connsiteX1" fmla="*/ 12223 w 45586"/>
                <a:gd name="connsiteY1" fmla="*/ 35297 h 45595"/>
                <a:gd name="connsiteX2" fmla="*/ 12223 w 45586"/>
                <a:gd name="connsiteY2" fmla="*/ 35297 h 45595"/>
                <a:gd name="connsiteX3" fmla="*/ 12223 w 45586"/>
                <a:gd name="connsiteY3" fmla="*/ 2589 h 45595"/>
                <a:gd name="connsiteX4" fmla="*/ 0 w 45586"/>
                <a:gd name="connsiteY4" fmla="*/ 22783 h 45595"/>
                <a:gd name="connsiteX5" fmla="*/ 22779 w 45586"/>
                <a:gd name="connsiteY5" fmla="*/ 45595 h 45595"/>
                <a:gd name="connsiteX6" fmla="*/ 45587 w 45586"/>
                <a:gd name="connsiteY6" fmla="*/ 22783 h 45595"/>
                <a:gd name="connsiteX7" fmla="*/ 22779 w 45586"/>
                <a:gd name="connsiteY7" fmla="*/ 0 h 45595"/>
                <a:gd name="connsiteX8" fmla="*/ 20421 w 45586"/>
                <a:gd name="connsiteY8" fmla="*/ 115 h 45595"/>
                <a:gd name="connsiteX9" fmla="*/ 20421 w 45586"/>
                <a:gd name="connsiteY9" fmla="*/ 13204 h 45595"/>
                <a:gd name="connsiteX10" fmla="*/ 26662 w 45586"/>
                <a:gd name="connsiteY10" fmla="*/ 10903 h 45595"/>
                <a:gd name="connsiteX11" fmla="*/ 37965 w 45586"/>
                <a:gd name="connsiteY11" fmla="*/ 24883 h 45595"/>
                <a:gd name="connsiteX12" fmla="*/ 22290 w 45586"/>
                <a:gd name="connsiteY12" fmla="*/ 39756 h 45595"/>
                <a:gd name="connsiteX13" fmla="*/ 18781 w 45586"/>
                <a:gd name="connsiteY13" fmla="*/ 39554 h 45595"/>
                <a:gd name="connsiteX14" fmla="*/ 18666 w 45586"/>
                <a:gd name="connsiteY14" fmla="*/ 39554 h 45595"/>
                <a:gd name="connsiteX15" fmla="*/ 12109 w 45586"/>
                <a:gd name="connsiteY15" fmla="*/ 38461 h 45595"/>
                <a:gd name="connsiteX16" fmla="*/ 11476 w 45586"/>
                <a:gd name="connsiteY16" fmla="*/ 38289 h 45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586" h="45595">
                  <a:moveTo>
                    <a:pt x="11476" y="38289"/>
                  </a:moveTo>
                  <a:cubicBezTo>
                    <a:pt x="12281" y="37310"/>
                    <a:pt x="12223" y="35297"/>
                    <a:pt x="12223" y="35297"/>
                  </a:cubicBezTo>
                  <a:lnTo>
                    <a:pt x="12223" y="35297"/>
                  </a:lnTo>
                  <a:lnTo>
                    <a:pt x="12223" y="2589"/>
                  </a:lnTo>
                  <a:cubicBezTo>
                    <a:pt x="4947" y="6386"/>
                    <a:pt x="0" y="14009"/>
                    <a:pt x="0" y="22783"/>
                  </a:cubicBezTo>
                  <a:cubicBezTo>
                    <a:pt x="0" y="35383"/>
                    <a:pt x="10210" y="45595"/>
                    <a:pt x="22779" y="45595"/>
                  </a:cubicBezTo>
                  <a:cubicBezTo>
                    <a:pt x="35376" y="45595"/>
                    <a:pt x="45587" y="35383"/>
                    <a:pt x="45587" y="22783"/>
                  </a:cubicBezTo>
                  <a:cubicBezTo>
                    <a:pt x="45587" y="10184"/>
                    <a:pt x="35376" y="0"/>
                    <a:pt x="22779" y="0"/>
                  </a:cubicBezTo>
                  <a:cubicBezTo>
                    <a:pt x="21974" y="0"/>
                    <a:pt x="21197" y="29"/>
                    <a:pt x="20421" y="115"/>
                  </a:cubicBezTo>
                  <a:lnTo>
                    <a:pt x="20421" y="13204"/>
                  </a:lnTo>
                  <a:cubicBezTo>
                    <a:pt x="21830" y="11766"/>
                    <a:pt x="24131" y="10903"/>
                    <a:pt x="26662" y="10903"/>
                  </a:cubicBezTo>
                  <a:cubicBezTo>
                    <a:pt x="33737" y="10903"/>
                    <a:pt x="37965" y="16138"/>
                    <a:pt x="37965" y="24883"/>
                  </a:cubicBezTo>
                  <a:cubicBezTo>
                    <a:pt x="37965" y="34060"/>
                    <a:pt x="31954" y="39756"/>
                    <a:pt x="22290" y="39756"/>
                  </a:cubicBezTo>
                  <a:cubicBezTo>
                    <a:pt x="21197" y="39756"/>
                    <a:pt x="19989" y="39698"/>
                    <a:pt x="18781" y="39554"/>
                  </a:cubicBezTo>
                  <a:lnTo>
                    <a:pt x="18666" y="39554"/>
                  </a:lnTo>
                  <a:cubicBezTo>
                    <a:pt x="16135" y="39410"/>
                    <a:pt x="12281" y="38490"/>
                    <a:pt x="12109" y="38461"/>
                  </a:cubicBezTo>
                  <a:lnTo>
                    <a:pt x="11476" y="38289"/>
                  </a:lnTo>
                  <a:close/>
                </a:path>
              </a:pathLst>
            </a:custGeom>
            <a:grpFill/>
            <a:ln w="2874" cap="flat">
              <a:noFill/>
              <a:prstDash val="solid"/>
              <a:miter/>
            </a:ln>
          </p:spPr>
          <p:txBody>
            <a:bodyPr rtlCol="0" anchor="ctr"/>
            <a:lstStyle/>
            <a:p>
              <a:endParaRPr lang="en-US"/>
            </a:p>
          </p:txBody>
        </p:sp>
      </p:grpSp>
    </p:spTree>
    <p:extLst>
      <p:ext uri="{BB962C8B-B14F-4D97-AF65-F5344CB8AC3E}">
        <p14:creationId xmlns:p14="http://schemas.microsoft.com/office/powerpoint/2010/main" val="4274491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 grpId="0"/>
    </p:bld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2_Header Photo Left">
    <p:spTree>
      <p:nvGrpSpPr>
        <p:cNvPr id="1" name=""/>
        <p:cNvGrpSpPr/>
        <p:nvPr/>
      </p:nvGrpSpPr>
      <p:grpSpPr>
        <a:xfrm>
          <a:off x="0" y="0"/>
          <a:ext cx="0" cy="0"/>
          <a:chOff x="0" y="0"/>
          <a:chExt cx="0" cy="0"/>
        </a:xfrm>
      </p:grpSpPr>
      <p:grpSp>
        <p:nvGrpSpPr>
          <p:cNvPr id="23" name="Graphic 7">
            <a:extLst>
              <a:ext uri="{FF2B5EF4-FFF2-40B4-BE49-F238E27FC236}">
                <a16:creationId xmlns:a16="http://schemas.microsoft.com/office/drawing/2014/main" id="{D17332DE-9BF9-5E4B-B8AF-BC6555B18589}"/>
              </a:ext>
            </a:extLst>
          </p:cNvPr>
          <p:cNvGrpSpPr/>
          <p:nvPr userDrawn="1"/>
        </p:nvGrpSpPr>
        <p:grpSpPr>
          <a:xfrm>
            <a:off x="10179842" y="6277330"/>
            <a:ext cx="1552380" cy="306246"/>
            <a:chOff x="5980466" y="3405957"/>
            <a:chExt cx="231124" cy="45595"/>
          </a:xfrm>
          <a:solidFill>
            <a:srgbClr val="003D46"/>
          </a:solidFill>
        </p:grpSpPr>
        <p:sp>
          <p:nvSpPr>
            <p:cNvPr id="26" name="Graphic 7">
              <a:extLst>
                <a:ext uri="{FF2B5EF4-FFF2-40B4-BE49-F238E27FC236}">
                  <a16:creationId xmlns:a16="http://schemas.microsoft.com/office/drawing/2014/main" id="{458A748F-903C-404E-ACE0-E17EF68380C7}"/>
                </a:ext>
              </a:extLst>
            </p:cNvPr>
            <p:cNvSpPr/>
            <p:nvPr/>
          </p:nvSpPr>
          <p:spPr>
            <a:xfrm>
              <a:off x="6038218" y="3416918"/>
              <a:ext cx="19327" cy="28622"/>
            </a:xfrm>
            <a:custGeom>
              <a:avLst/>
              <a:gdLst>
                <a:gd name="connsiteX0" fmla="*/ 14697 w 19327"/>
                <a:gd name="connsiteY0" fmla="*/ 13117 h 28622"/>
                <a:gd name="connsiteX1" fmla="*/ 17602 w 19327"/>
                <a:gd name="connsiteY1" fmla="*/ 7594 h 28622"/>
                <a:gd name="connsiteX2" fmla="*/ 6989 w 19327"/>
                <a:gd name="connsiteY2" fmla="*/ 0 h 28622"/>
                <a:gd name="connsiteX3" fmla="*/ 604 w 19327"/>
                <a:gd name="connsiteY3" fmla="*/ 431 h 28622"/>
                <a:gd name="connsiteX4" fmla="*/ 0 w 19327"/>
                <a:gd name="connsiteY4" fmla="*/ 546 h 28622"/>
                <a:gd name="connsiteX5" fmla="*/ 0 w 19327"/>
                <a:gd name="connsiteY5" fmla="*/ 28076 h 28622"/>
                <a:gd name="connsiteX6" fmla="*/ 661 w 19327"/>
                <a:gd name="connsiteY6" fmla="*/ 28162 h 28622"/>
                <a:gd name="connsiteX7" fmla="*/ 7248 w 19327"/>
                <a:gd name="connsiteY7" fmla="*/ 28623 h 28622"/>
                <a:gd name="connsiteX8" fmla="*/ 19327 w 19327"/>
                <a:gd name="connsiteY8" fmla="*/ 20166 h 28622"/>
                <a:gd name="connsiteX9" fmla="*/ 14697 w 19327"/>
                <a:gd name="connsiteY9" fmla="*/ 13117 h 28622"/>
                <a:gd name="connsiteX10" fmla="*/ 5407 w 19327"/>
                <a:gd name="connsiteY10" fmla="*/ 11363 h 28622"/>
                <a:gd name="connsiteX11" fmla="*/ 5407 w 19327"/>
                <a:gd name="connsiteY11" fmla="*/ 4516 h 28622"/>
                <a:gd name="connsiteX12" fmla="*/ 7363 w 19327"/>
                <a:gd name="connsiteY12" fmla="*/ 4459 h 28622"/>
                <a:gd name="connsiteX13" fmla="*/ 12137 w 19327"/>
                <a:gd name="connsiteY13" fmla="*/ 7824 h 28622"/>
                <a:gd name="connsiteX14" fmla="*/ 7478 w 19327"/>
                <a:gd name="connsiteY14" fmla="*/ 11363 h 28622"/>
                <a:gd name="connsiteX15" fmla="*/ 5407 w 19327"/>
                <a:gd name="connsiteY15" fmla="*/ 11363 h 28622"/>
                <a:gd name="connsiteX16" fmla="*/ 13662 w 19327"/>
                <a:gd name="connsiteY16" fmla="*/ 20022 h 28622"/>
                <a:gd name="connsiteX17" fmla="*/ 7650 w 19327"/>
                <a:gd name="connsiteY17" fmla="*/ 23934 h 28622"/>
                <a:gd name="connsiteX18" fmla="*/ 5407 w 19327"/>
                <a:gd name="connsiteY18" fmla="*/ 23876 h 28622"/>
                <a:gd name="connsiteX19" fmla="*/ 5407 w 19327"/>
                <a:gd name="connsiteY19" fmla="*/ 15994 h 28622"/>
                <a:gd name="connsiteX20" fmla="*/ 7881 w 19327"/>
                <a:gd name="connsiteY20" fmla="*/ 15994 h 28622"/>
                <a:gd name="connsiteX21" fmla="*/ 13662 w 19327"/>
                <a:gd name="connsiteY21" fmla="*/ 20022 h 2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27" h="28622">
                  <a:moveTo>
                    <a:pt x="14697" y="13117"/>
                  </a:moveTo>
                  <a:cubicBezTo>
                    <a:pt x="16250" y="12053"/>
                    <a:pt x="17602" y="10212"/>
                    <a:pt x="17602" y="7594"/>
                  </a:cubicBezTo>
                  <a:cubicBezTo>
                    <a:pt x="17602" y="1323"/>
                    <a:pt x="11821" y="0"/>
                    <a:pt x="6989" y="0"/>
                  </a:cubicBezTo>
                  <a:cubicBezTo>
                    <a:pt x="4429" y="0"/>
                    <a:pt x="1870" y="172"/>
                    <a:pt x="604" y="431"/>
                  </a:cubicBezTo>
                  <a:lnTo>
                    <a:pt x="0" y="546"/>
                  </a:lnTo>
                  <a:lnTo>
                    <a:pt x="0" y="28076"/>
                  </a:lnTo>
                  <a:lnTo>
                    <a:pt x="661" y="28162"/>
                  </a:lnTo>
                  <a:cubicBezTo>
                    <a:pt x="2905" y="28450"/>
                    <a:pt x="5350" y="28623"/>
                    <a:pt x="7248" y="28623"/>
                  </a:cubicBezTo>
                  <a:cubicBezTo>
                    <a:pt x="17774" y="28623"/>
                    <a:pt x="19327" y="23330"/>
                    <a:pt x="19327" y="20166"/>
                  </a:cubicBezTo>
                  <a:cubicBezTo>
                    <a:pt x="19327" y="16771"/>
                    <a:pt x="17602" y="14239"/>
                    <a:pt x="14697" y="13117"/>
                  </a:cubicBezTo>
                  <a:moveTo>
                    <a:pt x="5407" y="11363"/>
                  </a:moveTo>
                  <a:lnTo>
                    <a:pt x="5407" y="4516"/>
                  </a:lnTo>
                  <a:cubicBezTo>
                    <a:pt x="5925" y="4459"/>
                    <a:pt x="6557" y="4459"/>
                    <a:pt x="7363" y="4459"/>
                  </a:cubicBezTo>
                  <a:cubicBezTo>
                    <a:pt x="9549" y="4459"/>
                    <a:pt x="12137" y="5034"/>
                    <a:pt x="12137" y="7824"/>
                  </a:cubicBezTo>
                  <a:cubicBezTo>
                    <a:pt x="12137" y="10212"/>
                    <a:pt x="10613" y="11363"/>
                    <a:pt x="7478" y="11363"/>
                  </a:cubicBezTo>
                  <a:lnTo>
                    <a:pt x="5407" y="11363"/>
                  </a:lnTo>
                  <a:close/>
                  <a:moveTo>
                    <a:pt x="13662" y="20022"/>
                  </a:moveTo>
                  <a:cubicBezTo>
                    <a:pt x="13662" y="21690"/>
                    <a:pt x="13029" y="23934"/>
                    <a:pt x="7650" y="23934"/>
                  </a:cubicBezTo>
                  <a:cubicBezTo>
                    <a:pt x="7104" y="23934"/>
                    <a:pt x="6155" y="23934"/>
                    <a:pt x="5407" y="23876"/>
                  </a:cubicBezTo>
                  <a:lnTo>
                    <a:pt x="5407" y="15994"/>
                  </a:lnTo>
                  <a:lnTo>
                    <a:pt x="7881" y="15994"/>
                  </a:lnTo>
                  <a:cubicBezTo>
                    <a:pt x="13057" y="15965"/>
                    <a:pt x="13662" y="18267"/>
                    <a:pt x="13662" y="20022"/>
                  </a:cubicBezTo>
                </a:path>
              </a:pathLst>
            </a:custGeom>
            <a:grpFill/>
            <a:ln w="2874" cap="flat">
              <a:noFill/>
              <a:prstDash val="solid"/>
              <a:miter/>
            </a:ln>
          </p:spPr>
          <p:txBody>
            <a:bodyPr rtlCol="0" anchor="ctr"/>
            <a:lstStyle/>
            <a:p>
              <a:endParaRPr lang="en-US"/>
            </a:p>
          </p:txBody>
        </p:sp>
        <p:sp>
          <p:nvSpPr>
            <p:cNvPr id="27" name="Graphic 7">
              <a:extLst>
                <a:ext uri="{FF2B5EF4-FFF2-40B4-BE49-F238E27FC236}">
                  <a16:creationId xmlns:a16="http://schemas.microsoft.com/office/drawing/2014/main" id="{63E7490B-EE64-B947-8964-3EB027F7A21E}"/>
                </a:ext>
              </a:extLst>
            </p:cNvPr>
            <p:cNvSpPr/>
            <p:nvPr/>
          </p:nvSpPr>
          <p:spPr>
            <a:xfrm>
              <a:off x="6071092" y="3424426"/>
              <a:ext cx="20017" cy="21114"/>
            </a:xfrm>
            <a:custGeom>
              <a:avLst/>
              <a:gdLst>
                <a:gd name="connsiteX0" fmla="*/ 10009 w 20017"/>
                <a:gd name="connsiteY0" fmla="*/ 0 h 21114"/>
                <a:gd name="connsiteX1" fmla="*/ 0 w 20017"/>
                <a:gd name="connsiteY1" fmla="*/ 10586 h 21114"/>
                <a:gd name="connsiteX2" fmla="*/ 10009 w 20017"/>
                <a:gd name="connsiteY2" fmla="*/ 21115 h 21114"/>
                <a:gd name="connsiteX3" fmla="*/ 20018 w 20017"/>
                <a:gd name="connsiteY3" fmla="*/ 10586 h 21114"/>
                <a:gd name="connsiteX4" fmla="*/ 10009 w 20017"/>
                <a:gd name="connsiteY4" fmla="*/ 0 h 21114"/>
                <a:gd name="connsiteX5" fmla="*/ 14467 w 20017"/>
                <a:gd name="connsiteY5" fmla="*/ 10557 h 21114"/>
                <a:gd name="connsiteX6" fmla="*/ 10009 w 20017"/>
                <a:gd name="connsiteY6" fmla="*/ 16685 h 21114"/>
                <a:gd name="connsiteX7" fmla="*/ 5580 w 20017"/>
                <a:gd name="connsiteY7" fmla="*/ 10557 h 21114"/>
                <a:gd name="connsiteX8" fmla="*/ 10009 w 20017"/>
                <a:gd name="connsiteY8" fmla="*/ 4459 h 21114"/>
                <a:gd name="connsiteX9" fmla="*/ 14467 w 20017"/>
                <a:gd name="connsiteY9" fmla="*/ 10557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017" h="21114">
                  <a:moveTo>
                    <a:pt x="10009" y="0"/>
                  </a:moveTo>
                  <a:cubicBezTo>
                    <a:pt x="3825" y="0"/>
                    <a:pt x="0" y="4056"/>
                    <a:pt x="0" y="10586"/>
                  </a:cubicBezTo>
                  <a:cubicBezTo>
                    <a:pt x="0" y="17087"/>
                    <a:pt x="3825" y="21115"/>
                    <a:pt x="10009" y="21115"/>
                  </a:cubicBezTo>
                  <a:cubicBezTo>
                    <a:pt x="16164" y="21115"/>
                    <a:pt x="20018" y="17087"/>
                    <a:pt x="20018" y="10586"/>
                  </a:cubicBezTo>
                  <a:cubicBezTo>
                    <a:pt x="20018" y="4056"/>
                    <a:pt x="16164" y="0"/>
                    <a:pt x="10009" y="0"/>
                  </a:cubicBezTo>
                  <a:moveTo>
                    <a:pt x="14467" y="10557"/>
                  </a:moveTo>
                  <a:cubicBezTo>
                    <a:pt x="14467" y="14671"/>
                    <a:pt x="13000" y="16685"/>
                    <a:pt x="10009" y="16685"/>
                  </a:cubicBezTo>
                  <a:cubicBezTo>
                    <a:pt x="7047" y="16685"/>
                    <a:pt x="5580" y="14671"/>
                    <a:pt x="5580" y="10557"/>
                  </a:cubicBezTo>
                  <a:cubicBezTo>
                    <a:pt x="5580" y="6444"/>
                    <a:pt x="7018" y="4459"/>
                    <a:pt x="10009" y="4459"/>
                  </a:cubicBezTo>
                  <a:cubicBezTo>
                    <a:pt x="13000" y="4459"/>
                    <a:pt x="14467" y="6473"/>
                    <a:pt x="14467" y="10557"/>
                  </a:cubicBezTo>
                </a:path>
              </a:pathLst>
            </a:custGeom>
            <a:grpFill/>
            <a:ln w="2874" cap="flat">
              <a:noFill/>
              <a:prstDash val="solid"/>
              <a:miter/>
            </a:ln>
          </p:spPr>
          <p:txBody>
            <a:bodyPr rtlCol="0" anchor="ctr"/>
            <a:lstStyle/>
            <a:p>
              <a:endParaRPr lang="en-US"/>
            </a:p>
          </p:txBody>
        </p:sp>
        <p:sp>
          <p:nvSpPr>
            <p:cNvPr id="28" name="Graphic 7">
              <a:extLst>
                <a:ext uri="{FF2B5EF4-FFF2-40B4-BE49-F238E27FC236}">
                  <a16:creationId xmlns:a16="http://schemas.microsoft.com/office/drawing/2014/main" id="{7B38C128-FA15-754F-980D-4FDAC8407473}"/>
                </a:ext>
              </a:extLst>
            </p:cNvPr>
            <p:cNvSpPr/>
            <p:nvPr/>
          </p:nvSpPr>
          <p:spPr>
            <a:xfrm>
              <a:off x="6106037" y="3416284"/>
              <a:ext cx="19212" cy="29255"/>
            </a:xfrm>
            <a:custGeom>
              <a:avLst/>
              <a:gdLst>
                <a:gd name="connsiteX0" fmla="*/ 10325 w 19212"/>
                <a:gd name="connsiteY0" fmla="*/ 8141 h 29255"/>
                <a:gd name="connsiteX1" fmla="*/ 5378 w 19212"/>
                <a:gd name="connsiteY1" fmla="*/ 9694 h 29255"/>
                <a:gd name="connsiteX2" fmla="*/ 5378 w 19212"/>
                <a:gd name="connsiteY2" fmla="*/ 288 h 29255"/>
                <a:gd name="connsiteX3" fmla="*/ 4746 w 19212"/>
                <a:gd name="connsiteY3" fmla="*/ 173 h 29255"/>
                <a:gd name="connsiteX4" fmla="*/ 2675 w 19212"/>
                <a:gd name="connsiteY4" fmla="*/ 0 h 29255"/>
                <a:gd name="connsiteX5" fmla="*/ 633 w 19212"/>
                <a:gd name="connsiteY5" fmla="*/ 173 h 29255"/>
                <a:gd name="connsiteX6" fmla="*/ 0 w 19212"/>
                <a:gd name="connsiteY6" fmla="*/ 288 h 29255"/>
                <a:gd name="connsiteX7" fmla="*/ 0 w 19212"/>
                <a:gd name="connsiteY7" fmla="*/ 28019 h 29255"/>
                <a:gd name="connsiteX8" fmla="*/ 518 w 19212"/>
                <a:gd name="connsiteY8" fmla="*/ 28192 h 29255"/>
                <a:gd name="connsiteX9" fmla="*/ 7277 w 19212"/>
                <a:gd name="connsiteY9" fmla="*/ 29256 h 29255"/>
                <a:gd name="connsiteX10" fmla="*/ 19213 w 19212"/>
                <a:gd name="connsiteY10" fmla="*/ 18238 h 29255"/>
                <a:gd name="connsiteX11" fmla="*/ 10325 w 19212"/>
                <a:gd name="connsiteY11" fmla="*/ 8141 h 29255"/>
                <a:gd name="connsiteX12" fmla="*/ 13662 w 19212"/>
                <a:gd name="connsiteY12" fmla="*/ 18382 h 29255"/>
                <a:gd name="connsiteX13" fmla="*/ 7737 w 19212"/>
                <a:gd name="connsiteY13" fmla="*/ 24653 h 29255"/>
                <a:gd name="connsiteX14" fmla="*/ 5378 w 19212"/>
                <a:gd name="connsiteY14" fmla="*/ 24423 h 29255"/>
                <a:gd name="connsiteX15" fmla="*/ 5378 w 19212"/>
                <a:gd name="connsiteY15" fmla="*/ 17174 h 29255"/>
                <a:gd name="connsiteX16" fmla="*/ 9606 w 19212"/>
                <a:gd name="connsiteY16" fmla="*/ 12744 h 29255"/>
                <a:gd name="connsiteX17" fmla="*/ 13662 w 19212"/>
                <a:gd name="connsiteY17" fmla="*/ 18382 h 29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212" h="29255">
                  <a:moveTo>
                    <a:pt x="10325" y="8141"/>
                  </a:moveTo>
                  <a:cubicBezTo>
                    <a:pt x="8427" y="8141"/>
                    <a:pt x="6673" y="8688"/>
                    <a:pt x="5378" y="9694"/>
                  </a:cubicBezTo>
                  <a:lnTo>
                    <a:pt x="5378" y="288"/>
                  </a:lnTo>
                  <a:lnTo>
                    <a:pt x="4746" y="173"/>
                  </a:lnTo>
                  <a:cubicBezTo>
                    <a:pt x="3969" y="29"/>
                    <a:pt x="3049" y="0"/>
                    <a:pt x="2675" y="0"/>
                  </a:cubicBezTo>
                  <a:cubicBezTo>
                    <a:pt x="2330" y="0"/>
                    <a:pt x="1409" y="29"/>
                    <a:pt x="633" y="173"/>
                  </a:cubicBezTo>
                  <a:lnTo>
                    <a:pt x="0" y="288"/>
                  </a:lnTo>
                  <a:lnTo>
                    <a:pt x="0" y="28019"/>
                  </a:lnTo>
                  <a:lnTo>
                    <a:pt x="518" y="28192"/>
                  </a:lnTo>
                  <a:cubicBezTo>
                    <a:pt x="2013" y="28681"/>
                    <a:pt x="4659" y="29256"/>
                    <a:pt x="7277" y="29256"/>
                  </a:cubicBezTo>
                  <a:cubicBezTo>
                    <a:pt x="14870" y="29256"/>
                    <a:pt x="19213" y="25229"/>
                    <a:pt x="19213" y="18238"/>
                  </a:cubicBezTo>
                  <a:cubicBezTo>
                    <a:pt x="19241" y="11823"/>
                    <a:pt x="15991" y="8141"/>
                    <a:pt x="10325" y="8141"/>
                  </a:cubicBezTo>
                  <a:moveTo>
                    <a:pt x="13662" y="18382"/>
                  </a:moveTo>
                  <a:cubicBezTo>
                    <a:pt x="13662" y="22438"/>
                    <a:pt x="11562" y="24653"/>
                    <a:pt x="7737" y="24653"/>
                  </a:cubicBezTo>
                  <a:cubicBezTo>
                    <a:pt x="6845" y="24653"/>
                    <a:pt x="6040" y="24567"/>
                    <a:pt x="5378" y="24423"/>
                  </a:cubicBezTo>
                  <a:lnTo>
                    <a:pt x="5378" y="17174"/>
                  </a:lnTo>
                  <a:cubicBezTo>
                    <a:pt x="5378" y="13060"/>
                    <a:pt x="8600" y="12744"/>
                    <a:pt x="9606" y="12744"/>
                  </a:cubicBezTo>
                  <a:cubicBezTo>
                    <a:pt x="11476" y="12744"/>
                    <a:pt x="13662" y="13405"/>
                    <a:pt x="13662" y="18382"/>
                  </a:cubicBezTo>
                </a:path>
              </a:pathLst>
            </a:custGeom>
            <a:grpFill/>
            <a:ln w="2874" cap="flat">
              <a:noFill/>
              <a:prstDash val="solid"/>
              <a:miter/>
            </a:ln>
          </p:spPr>
          <p:txBody>
            <a:bodyPr rtlCol="0" anchor="ctr"/>
            <a:lstStyle/>
            <a:p>
              <a:endParaRPr lang="en-US"/>
            </a:p>
          </p:txBody>
        </p:sp>
        <p:sp>
          <p:nvSpPr>
            <p:cNvPr id="29" name="Graphic 7">
              <a:extLst>
                <a:ext uri="{FF2B5EF4-FFF2-40B4-BE49-F238E27FC236}">
                  <a16:creationId xmlns:a16="http://schemas.microsoft.com/office/drawing/2014/main" id="{1BC5AD91-B86E-7C4F-9B41-3807AD281024}"/>
                </a:ext>
              </a:extLst>
            </p:cNvPr>
            <p:cNvSpPr/>
            <p:nvPr/>
          </p:nvSpPr>
          <p:spPr>
            <a:xfrm>
              <a:off x="6128384" y="3424426"/>
              <a:ext cx="19212" cy="21085"/>
            </a:xfrm>
            <a:custGeom>
              <a:avLst/>
              <a:gdLst>
                <a:gd name="connsiteX0" fmla="*/ 10124 w 19212"/>
                <a:gd name="connsiteY0" fmla="*/ 0 h 21085"/>
                <a:gd name="connsiteX1" fmla="*/ 0 w 19212"/>
                <a:gd name="connsiteY1" fmla="*/ 10672 h 21085"/>
                <a:gd name="connsiteX2" fmla="*/ 11015 w 19212"/>
                <a:gd name="connsiteY2" fmla="*/ 21086 h 21085"/>
                <a:gd name="connsiteX3" fmla="*/ 17487 w 19212"/>
                <a:gd name="connsiteY3" fmla="*/ 19993 h 21085"/>
                <a:gd name="connsiteX4" fmla="*/ 17976 w 19212"/>
                <a:gd name="connsiteY4" fmla="*/ 19792 h 21085"/>
                <a:gd name="connsiteX5" fmla="*/ 17947 w 19212"/>
                <a:gd name="connsiteY5" fmla="*/ 19274 h 21085"/>
                <a:gd name="connsiteX6" fmla="*/ 17113 w 19212"/>
                <a:gd name="connsiteY6" fmla="*/ 16052 h 21085"/>
                <a:gd name="connsiteX7" fmla="*/ 16796 w 19212"/>
                <a:gd name="connsiteY7" fmla="*/ 15505 h 21085"/>
                <a:gd name="connsiteX8" fmla="*/ 16193 w 19212"/>
                <a:gd name="connsiteY8" fmla="*/ 15735 h 21085"/>
                <a:gd name="connsiteX9" fmla="*/ 11246 w 19212"/>
                <a:gd name="connsiteY9" fmla="*/ 16598 h 21085"/>
                <a:gd name="connsiteX10" fmla="*/ 5637 w 19212"/>
                <a:gd name="connsiteY10" fmla="*/ 12197 h 21085"/>
                <a:gd name="connsiteX11" fmla="*/ 19040 w 19212"/>
                <a:gd name="connsiteY11" fmla="*/ 12197 h 21085"/>
                <a:gd name="connsiteX12" fmla="*/ 19126 w 19212"/>
                <a:gd name="connsiteY12" fmla="*/ 11075 h 21085"/>
                <a:gd name="connsiteX13" fmla="*/ 19212 w 19212"/>
                <a:gd name="connsiteY13" fmla="*/ 9378 h 21085"/>
                <a:gd name="connsiteX14" fmla="*/ 10124 w 19212"/>
                <a:gd name="connsiteY14" fmla="*/ 0 h 21085"/>
                <a:gd name="connsiteX15" fmla="*/ 10009 w 19212"/>
                <a:gd name="connsiteY15" fmla="*/ 4401 h 21085"/>
                <a:gd name="connsiteX16" fmla="*/ 13834 w 19212"/>
                <a:gd name="connsiteY16" fmla="*/ 7997 h 21085"/>
                <a:gd name="connsiteX17" fmla="*/ 5752 w 19212"/>
                <a:gd name="connsiteY17" fmla="*/ 7997 h 21085"/>
                <a:gd name="connsiteX18" fmla="*/ 10009 w 19212"/>
                <a:gd name="connsiteY18" fmla="*/ 4401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212" h="21085">
                  <a:moveTo>
                    <a:pt x="10124" y="0"/>
                  </a:moveTo>
                  <a:cubicBezTo>
                    <a:pt x="3883" y="0"/>
                    <a:pt x="0" y="4085"/>
                    <a:pt x="0" y="10672"/>
                  </a:cubicBezTo>
                  <a:cubicBezTo>
                    <a:pt x="0" y="17404"/>
                    <a:pt x="3911" y="21086"/>
                    <a:pt x="11015" y="21086"/>
                  </a:cubicBezTo>
                  <a:cubicBezTo>
                    <a:pt x="13604" y="21086"/>
                    <a:pt x="15703" y="20741"/>
                    <a:pt x="17487" y="19993"/>
                  </a:cubicBezTo>
                  <a:lnTo>
                    <a:pt x="17976" y="19792"/>
                  </a:lnTo>
                  <a:lnTo>
                    <a:pt x="17947" y="19274"/>
                  </a:lnTo>
                  <a:cubicBezTo>
                    <a:pt x="17889" y="18094"/>
                    <a:pt x="17573" y="16857"/>
                    <a:pt x="17113" y="16052"/>
                  </a:cubicBezTo>
                  <a:lnTo>
                    <a:pt x="16796" y="15505"/>
                  </a:lnTo>
                  <a:lnTo>
                    <a:pt x="16193" y="15735"/>
                  </a:lnTo>
                  <a:cubicBezTo>
                    <a:pt x="14668" y="16311"/>
                    <a:pt x="13000" y="16598"/>
                    <a:pt x="11246" y="16598"/>
                  </a:cubicBezTo>
                  <a:cubicBezTo>
                    <a:pt x="7708" y="16598"/>
                    <a:pt x="5982" y="15246"/>
                    <a:pt x="5637" y="12197"/>
                  </a:cubicBezTo>
                  <a:lnTo>
                    <a:pt x="19040" y="12197"/>
                  </a:lnTo>
                  <a:lnTo>
                    <a:pt x="19126" y="11075"/>
                  </a:lnTo>
                  <a:cubicBezTo>
                    <a:pt x="19155" y="10586"/>
                    <a:pt x="19212" y="9953"/>
                    <a:pt x="19212" y="9378"/>
                  </a:cubicBezTo>
                  <a:cubicBezTo>
                    <a:pt x="19212" y="3682"/>
                    <a:pt x="15646" y="0"/>
                    <a:pt x="10124" y="0"/>
                  </a:cubicBezTo>
                  <a:moveTo>
                    <a:pt x="10009" y="4401"/>
                  </a:moveTo>
                  <a:cubicBezTo>
                    <a:pt x="12971" y="4401"/>
                    <a:pt x="13690" y="6703"/>
                    <a:pt x="13834" y="7997"/>
                  </a:cubicBezTo>
                  <a:lnTo>
                    <a:pt x="5752" y="7997"/>
                  </a:lnTo>
                  <a:cubicBezTo>
                    <a:pt x="6270" y="5581"/>
                    <a:pt x="7651" y="4401"/>
                    <a:pt x="10009" y="4401"/>
                  </a:cubicBezTo>
                </a:path>
              </a:pathLst>
            </a:custGeom>
            <a:grpFill/>
            <a:ln w="2874" cap="flat">
              <a:noFill/>
              <a:prstDash val="solid"/>
              <a:miter/>
            </a:ln>
          </p:spPr>
          <p:txBody>
            <a:bodyPr rtlCol="0" anchor="ctr"/>
            <a:lstStyle/>
            <a:p>
              <a:endParaRPr lang="en-US"/>
            </a:p>
          </p:txBody>
        </p:sp>
        <p:sp>
          <p:nvSpPr>
            <p:cNvPr id="30" name="Graphic 7">
              <a:extLst>
                <a:ext uri="{FF2B5EF4-FFF2-40B4-BE49-F238E27FC236}">
                  <a16:creationId xmlns:a16="http://schemas.microsoft.com/office/drawing/2014/main" id="{CAF372C2-2F37-454B-BF7F-6E88733A73BD}"/>
                </a:ext>
              </a:extLst>
            </p:cNvPr>
            <p:cNvSpPr/>
            <p:nvPr/>
          </p:nvSpPr>
          <p:spPr>
            <a:xfrm>
              <a:off x="6151307" y="3424684"/>
              <a:ext cx="12051" cy="20539"/>
            </a:xfrm>
            <a:custGeom>
              <a:avLst/>
              <a:gdLst>
                <a:gd name="connsiteX0" fmla="*/ 11735 w 12051"/>
                <a:gd name="connsiteY0" fmla="*/ 201 h 20539"/>
                <a:gd name="connsiteX1" fmla="*/ 11217 w 12051"/>
                <a:gd name="connsiteY1" fmla="*/ 144 h 20539"/>
                <a:gd name="connsiteX2" fmla="*/ 9923 w 12051"/>
                <a:gd name="connsiteY2" fmla="*/ 58 h 20539"/>
                <a:gd name="connsiteX3" fmla="*/ 4947 w 12051"/>
                <a:gd name="connsiteY3" fmla="*/ 1985 h 20539"/>
                <a:gd name="connsiteX4" fmla="*/ 4746 w 12051"/>
                <a:gd name="connsiteY4" fmla="*/ 777 h 20539"/>
                <a:gd name="connsiteX5" fmla="*/ 4659 w 12051"/>
                <a:gd name="connsiteY5" fmla="*/ 288 h 20539"/>
                <a:gd name="connsiteX6" fmla="*/ 4171 w 12051"/>
                <a:gd name="connsiteY6" fmla="*/ 173 h 20539"/>
                <a:gd name="connsiteX7" fmla="*/ 2387 w 12051"/>
                <a:gd name="connsiteY7" fmla="*/ 0 h 20539"/>
                <a:gd name="connsiteX8" fmla="*/ 633 w 12051"/>
                <a:gd name="connsiteY8" fmla="*/ 173 h 20539"/>
                <a:gd name="connsiteX9" fmla="*/ 0 w 12051"/>
                <a:gd name="connsiteY9" fmla="*/ 288 h 20539"/>
                <a:gd name="connsiteX10" fmla="*/ 0 w 12051"/>
                <a:gd name="connsiteY10" fmla="*/ 20281 h 20539"/>
                <a:gd name="connsiteX11" fmla="*/ 633 w 12051"/>
                <a:gd name="connsiteY11" fmla="*/ 20396 h 20539"/>
                <a:gd name="connsiteX12" fmla="*/ 2704 w 12051"/>
                <a:gd name="connsiteY12" fmla="*/ 20540 h 20539"/>
                <a:gd name="connsiteX13" fmla="*/ 4746 w 12051"/>
                <a:gd name="connsiteY13" fmla="*/ 20367 h 20539"/>
                <a:gd name="connsiteX14" fmla="*/ 5378 w 12051"/>
                <a:gd name="connsiteY14" fmla="*/ 20252 h 20539"/>
                <a:gd name="connsiteX15" fmla="*/ 5378 w 12051"/>
                <a:gd name="connsiteY15" fmla="*/ 10327 h 20539"/>
                <a:gd name="connsiteX16" fmla="*/ 9951 w 12051"/>
                <a:gd name="connsiteY16" fmla="*/ 4861 h 20539"/>
                <a:gd name="connsiteX17" fmla="*/ 10354 w 12051"/>
                <a:gd name="connsiteY17" fmla="*/ 4861 h 20539"/>
                <a:gd name="connsiteX18" fmla="*/ 10929 w 12051"/>
                <a:gd name="connsiteY18" fmla="*/ 4919 h 20539"/>
                <a:gd name="connsiteX19" fmla="*/ 11706 w 12051"/>
                <a:gd name="connsiteY19" fmla="*/ 5121 h 20539"/>
                <a:gd name="connsiteX20" fmla="*/ 11850 w 12051"/>
                <a:gd name="connsiteY20" fmla="*/ 4344 h 20539"/>
                <a:gd name="connsiteX21" fmla="*/ 12051 w 12051"/>
                <a:gd name="connsiteY21" fmla="*/ 2359 h 20539"/>
                <a:gd name="connsiteX22" fmla="*/ 11878 w 12051"/>
                <a:gd name="connsiteY22" fmla="*/ 719 h 20539"/>
                <a:gd name="connsiteX23" fmla="*/ 11735 w 12051"/>
                <a:gd name="connsiteY23" fmla="*/ 201 h 2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51" h="20539">
                  <a:moveTo>
                    <a:pt x="11735" y="201"/>
                  </a:moveTo>
                  <a:lnTo>
                    <a:pt x="11217" y="144"/>
                  </a:lnTo>
                  <a:cubicBezTo>
                    <a:pt x="10901" y="115"/>
                    <a:pt x="10383" y="58"/>
                    <a:pt x="9923" y="58"/>
                  </a:cubicBezTo>
                  <a:cubicBezTo>
                    <a:pt x="7967" y="58"/>
                    <a:pt x="6299" y="690"/>
                    <a:pt x="4947" y="1985"/>
                  </a:cubicBezTo>
                  <a:cubicBezTo>
                    <a:pt x="4890" y="1496"/>
                    <a:pt x="4803" y="1064"/>
                    <a:pt x="4746" y="777"/>
                  </a:cubicBezTo>
                  <a:lnTo>
                    <a:pt x="4659" y="288"/>
                  </a:lnTo>
                  <a:lnTo>
                    <a:pt x="4171" y="173"/>
                  </a:lnTo>
                  <a:cubicBezTo>
                    <a:pt x="3710" y="58"/>
                    <a:pt x="3106" y="0"/>
                    <a:pt x="2387" y="0"/>
                  </a:cubicBezTo>
                  <a:cubicBezTo>
                    <a:pt x="1726" y="0"/>
                    <a:pt x="1208" y="58"/>
                    <a:pt x="633" y="173"/>
                  </a:cubicBezTo>
                  <a:lnTo>
                    <a:pt x="0" y="288"/>
                  </a:lnTo>
                  <a:lnTo>
                    <a:pt x="0" y="20281"/>
                  </a:lnTo>
                  <a:lnTo>
                    <a:pt x="633" y="20396"/>
                  </a:lnTo>
                  <a:cubicBezTo>
                    <a:pt x="1409" y="20540"/>
                    <a:pt x="2272" y="20540"/>
                    <a:pt x="2704" y="20540"/>
                  </a:cubicBezTo>
                  <a:cubicBezTo>
                    <a:pt x="3164" y="20540"/>
                    <a:pt x="4027" y="20511"/>
                    <a:pt x="4746" y="20367"/>
                  </a:cubicBezTo>
                  <a:lnTo>
                    <a:pt x="5378" y="20252"/>
                  </a:lnTo>
                  <a:lnTo>
                    <a:pt x="5378" y="10327"/>
                  </a:lnTo>
                  <a:cubicBezTo>
                    <a:pt x="5378" y="6588"/>
                    <a:pt x="6845" y="4861"/>
                    <a:pt x="9951" y="4861"/>
                  </a:cubicBezTo>
                  <a:lnTo>
                    <a:pt x="10354" y="4861"/>
                  </a:lnTo>
                  <a:cubicBezTo>
                    <a:pt x="10440" y="4861"/>
                    <a:pt x="10699" y="4861"/>
                    <a:pt x="10929" y="4919"/>
                  </a:cubicBezTo>
                  <a:lnTo>
                    <a:pt x="11706" y="5121"/>
                  </a:lnTo>
                  <a:lnTo>
                    <a:pt x="11850" y="4344"/>
                  </a:lnTo>
                  <a:cubicBezTo>
                    <a:pt x="11994" y="3682"/>
                    <a:pt x="12051" y="2963"/>
                    <a:pt x="12051" y="2359"/>
                  </a:cubicBezTo>
                  <a:cubicBezTo>
                    <a:pt x="12051" y="1697"/>
                    <a:pt x="11994" y="1180"/>
                    <a:pt x="11878" y="719"/>
                  </a:cubicBezTo>
                  <a:lnTo>
                    <a:pt x="11735" y="201"/>
                  </a:lnTo>
                  <a:close/>
                </a:path>
              </a:pathLst>
            </a:custGeom>
            <a:grpFill/>
            <a:ln w="2874" cap="flat">
              <a:noFill/>
              <a:prstDash val="solid"/>
              <a:miter/>
            </a:ln>
          </p:spPr>
          <p:txBody>
            <a:bodyPr rtlCol="0" anchor="ctr"/>
            <a:lstStyle/>
            <a:p>
              <a:endParaRPr lang="en-US"/>
            </a:p>
          </p:txBody>
        </p:sp>
        <p:sp>
          <p:nvSpPr>
            <p:cNvPr id="31" name="Graphic 7">
              <a:extLst>
                <a:ext uri="{FF2B5EF4-FFF2-40B4-BE49-F238E27FC236}">
                  <a16:creationId xmlns:a16="http://schemas.microsoft.com/office/drawing/2014/main" id="{77B54998-26A4-B24C-9C3C-B8F018D0C918}"/>
                </a:ext>
              </a:extLst>
            </p:cNvPr>
            <p:cNvSpPr/>
            <p:nvPr/>
          </p:nvSpPr>
          <p:spPr>
            <a:xfrm>
              <a:off x="6175610" y="3424454"/>
              <a:ext cx="16738" cy="21114"/>
            </a:xfrm>
            <a:custGeom>
              <a:avLst/>
              <a:gdLst>
                <a:gd name="connsiteX0" fmla="*/ 15819 w 16738"/>
                <a:gd name="connsiteY0" fmla="*/ 16225 h 21114"/>
                <a:gd name="connsiteX1" fmla="*/ 15502 w 16738"/>
                <a:gd name="connsiteY1" fmla="*/ 15707 h 21114"/>
                <a:gd name="connsiteX2" fmla="*/ 14927 w 16738"/>
                <a:gd name="connsiteY2" fmla="*/ 15908 h 21114"/>
                <a:gd name="connsiteX3" fmla="*/ 11044 w 16738"/>
                <a:gd name="connsiteY3" fmla="*/ 16512 h 21114"/>
                <a:gd name="connsiteX4" fmla="*/ 5579 w 16738"/>
                <a:gd name="connsiteY4" fmla="*/ 10528 h 21114"/>
                <a:gd name="connsiteX5" fmla="*/ 10728 w 16738"/>
                <a:gd name="connsiteY5" fmla="*/ 4516 h 21114"/>
                <a:gd name="connsiteX6" fmla="*/ 14812 w 16738"/>
                <a:gd name="connsiteY6" fmla="*/ 5091 h 21114"/>
                <a:gd name="connsiteX7" fmla="*/ 15416 w 16738"/>
                <a:gd name="connsiteY7" fmla="*/ 5293 h 21114"/>
                <a:gd name="connsiteX8" fmla="*/ 15703 w 16738"/>
                <a:gd name="connsiteY8" fmla="*/ 4718 h 21114"/>
                <a:gd name="connsiteX9" fmla="*/ 16451 w 16738"/>
                <a:gd name="connsiteY9" fmla="*/ 1496 h 21114"/>
                <a:gd name="connsiteX10" fmla="*/ 16451 w 16738"/>
                <a:gd name="connsiteY10" fmla="*/ 978 h 21114"/>
                <a:gd name="connsiteX11" fmla="*/ 15962 w 16738"/>
                <a:gd name="connsiteY11" fmla="*/ 805 h 21114"/>
                <a:gd name="connsiteX12" fmla="*/ 10469 w 16738"/>
                <a:gd name="connsiteY12" fmla="*/ 0 h 21114"/>
                <a:gd name="connsiteX13" fmla="*/ 0 w 16738"/>
                <a:gd name="connsiteY13" fmla="*/ 10586 h 21114"/>
                <a:gd name="connsiteX14" fmla="*/ 10728 w 16738"/>
                <a:gd name="connsiteY14" fmla="*/ 21115 h 21114"/>
                <a:gd name="connsiteX15" fmla="*/ 16221 w 16738"/>
                <a:gd name="connsiteY15" fmla="*/ 20223 h 21114"/>
                <a:gd name="connsiteX16" fmla="*/ 16739 w 16738"/>
                <a:gd name="connsiteY16" fmla="*/ 20022 h 21114"/>
                <a:gd name="connsiteX17" fmla="*/ 16710 w 16738"/>
                <a:gd name="connsiteY17" fmla="*/ 19475 h 21114"/>
                <a:gd name="connsiteX18" fmla="*/ 15819 w 16738"/>
                <a:gd name="connsiteY18" fmla="*/ 16225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738" h="21114">
                  <a:moveTo>
                    <a:pt x="15819" y="16225"/>
                  </a:moveTo>
                  <a:lnTo>
                    <a:pt x="15502" y="15707"/>
                  </a:lnTo>
                  <a:lnTo>
                    <a:pt x="14927" y="15908"/>
                  </a:lnTo>
                  <a:cubicBezTo>
                    <a:pt x="13690" y="16339"/>
                    <a:pt x="12540" y="16512"/>
                    <a:pt x="11044" y="16512"/>
                  </a:cubicBezTo>
                  <a:cubicBezTo>
                    <a:pt x="7363" y="16512"/>
                    <a:pt x="5579" y="14556"/>
                    <a:pt x="5579" y="10528"/>
                  </a:cubicBezTo>
                  <a:cubicBezTo>
                    <a:pt x="5579" y="7767"/>
                    <a:pt x="6471" y="4516"/>
                    <a:pt x="10728" y="4516"/>
                  </a:cubicBezTo>
                  <a:cubicBezTo>
                    <a:pt x="12223" y="4516"/>
                    <a:pt x="13575" y="4718"/>
                    <a:pt x="14812" y="5091"/>
                  </a:cubicBezTo>
                  <a:lnTo>
                    <a:pt x="15416" y="5293"/>
                  </a:lnTo>
                  <a:lnTo>
                    <a:pt x="15703" y="4718"/>
                  </a:lnTo>
                  <a:cubicBezTo>
                    <a:pt x="16221" y="3711"/>
                    <a:pt x="16451" y="2359"/>
                    <a:pt x="16451" y="1496"/>
                  </a:cubicBezTo>
                  <a:lnTo>
                    <a:pt x="16451" y="978"/>
                  </a:lnTo>
                  <a:lnTo>
                    <a:pt x="15962" y="805"/>
                  </a:lnTo>
                  <a:cubicBezTo>
                    <a:pt x="14409" y="230"/>
                    <a:pt x="12770" y="0"/>
                    <a:pt x="10469" y="0"/>
                  </a:cubicBezTo>
                  <a:cubicBezTo>
                    <a:pt x="4113" y="0"/>
                    <a:pt x="0" y="4142"/>
                    <a:pt x="0" y="10586"/>
                  </a:cubicBezTo>
                  <a:cubicBezTo>
                    <a:pt x="0" y="17289"/>
                    <a:pt x="3911" y="21115"/>
                    <a:pt x="10728" y="21115"/>
                  </a:cubicBezTo>
                  <a:cubicBezTo>
                    <a:pt x="12741" y="21115"/>
                    <a:pt x="14582" y="20827"/>
                    <a:pt x="16221" y="20223"/>
                  </a:cubicBezTo>
                  <a:lnTo>
                    <a:pt x="16739" y="20022"/>
                  </a:lnTo>
                  <a:lnTo>
                    <a:pt x="16710" y="19475"/>
                  </a:lnTo>
                  <a:cubicBezTo>
                    <a:pt x="16681" y="18324"/>
                    <a:pt x="16336" y="17087"/>
                    <a:pt x="15819" y="16225"/>
                  </a:cubicBezTo>
                </a:path>
              </a:pathLst>
            </a:custGeom>
            <a:grpFill/>
            <a:ln w="2874" cap="flat">
              <a:noFill/>
              <a:prstDash val="solid"/>
              <a:miter/>
            </a:ln>
          </p:spPr>
          <p:txBody>
            <a:bodyPr rtlCol="0" anchor="ctr"/>
            <a:lstStyle/>
            <a:p>
              <a:endParaRPr lang="en-US"/>
            </a:p>
          </p:txBody>
        </p:sp>
        <p:sp>
          <p:nvSpPr>
            <p:cNvPr id="32" name="Graphic 7">
              <a:extLst>
                <a:ext uri="{FF2B5EF4-FFF2-40B4-BE49-F238E27FC236}">
                  <a16:creationId xmlns:a16="http://schemas.microsoft.com/office/drawing/2014/main" id="{27D4F22D-1E4F-D743-8BB1-DC6D44E596BA}"/>
                </a:ext>
              </a:extLst>
            </p:cNvPr>
            <p:cNvSpPr/>
            <p:nvPr/>
          </p:nvSpPr>
          <p:spPr>
            <a:xfrm>
              <a:off x="6194592" y="3424426"/>
              <a:ext cx="16997" cy="21085"/>
            </a:xfrm>
            <a:custGeom>
              <a:avLst/>
              <a:gdLst>
                <a:gd name="connsiteX0" fmla="*/ 8312 w 16997"/>
                <a:gd name="connsiteY0" fmla="*/ 0 h 21085"/>
                <a:gd name="connsiteX1" fmla="*/ 2128 w 16997"/>
                <a:gd name="connsiteY1" fmla="*/ 863 h 21085"/>
                <a:gd name="connsiteX2" fmla="*/ 1582 w 16997"/>
                <a:gd name="connsiteY2" fmla="*/ 1036 h 21085"/>
                <a:gd name="connsiteX3" fmla="*/ 1582 w 16997"/>
                <a:gd name="connsiteY3" fmla="*/ 1582 h 21085"/>
                <a:gd name="connsiteX4" fmla="*/ 2445 w 16997"/>
                <a:gd name="connsiteY4" fmla="*/ 4861 h 21085"/>
                <a:gd name="connsiteX5" fmla="*/ 2761 w 16997"/>
                <a:gd name="connsiteY5" fmla="*/ 5351 h 21085"/>
                <a:gd name="connsiteX6" fmla="*/ 3308 w 16997"/>
                <a:gd name="connsiteY6" fmla="*/ 5178 h 21085"/>
                <a:gd name="connsiteX7" fmla="*/ 7938 w 16997"/>
                <a:gd name="connsiteY7" fmla="*/ 4487 h 21085"/>
                <a:gd name="connsiteX8" fmla="*/ 11706 w 16997"/>
                <a:gd name="connsiteY8" fmla="*/ 7393 h 21085"/>
                <a:gd name="connsiteX9" fmla="*/ 9117 w 16997"/>
                <a:gd name="connsiteY9" fmla="*/ 7307 h 21085"/>
                <a:gd name="connsiteX10" fmla="*/ 0 w 16997"/>
                <a:gd name="connsiteY10" fmla="*/ 14355 h 21085"/>
                <a:gd name="connsiteX11" fmla="*/ 9002 w 16997"/>
                <a:gd name="connsiteY11" fmla="*/ 21086 h 21085"/>
                <a:gd name="connsiteX12" fmla="*/ 16394 w 16997"/>
                <a:gd name="connsiteY12" fmla="*/ 20166 h 21085"/>
                <a:gd name="connsiteX13" fmla="*/ 16998 w 16997"/>
                <a:gd name="connsiteY13" fmla="*/ 20022 h 21085"/>
                <a:gd name="connsiteX14" fmla="*/ 16998 w 16997"/>
                <a:gd name="connsiteY14" fmla="*/ 7681 h 21085"/>
                <a:gd name="connsiteX15" fmla="*/ 8312 w 16997"/>
                <a:gd name="connsiteY15" fmla="*/ 0 h 21085"/>
                <a:gd name="connsiteX16" fmla="*/ 11677 w 16997"/>
                <a:gd name="connsiteY16" fmla="*/ 11794 h 21085"/>
                <a:gd name="connsiteX17" fmla="*/ 11677 w 16997"/>
                <a:gd name="connsiteY17" fmla="*/ 16455 h 21085"/>
                <a:gd name="connsiteX18" fmla="*/ 8916 w 16997"/>
                <a:gd name="connsiteY18" fmla="*/ 16685 h 21085"/>
                <a:gd name="connsiteX19" fmla="*/ 5321 w 16997"/>
                <a:gd name="connsiteY19" fmla="*/ 14297 h 21085"/>
                <a:gd name="connsiteX20" fmla="*/ 9462 w 16997"/>
                <a:gd name="connsiteY20" fmla="*/ 11650 h 21085"/>
                <a:gd name="connsiteX21" fmla="*/ 11677 w 16997"/>
                <a:gd name="connsiteY21" fmla="*/ 11794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997" h="21085">
                  <a:moveTo>
                    <a:pt x="8312" y="0"/>
                  </a:moveTo>
                  <a:cubicBezTo>
                    <a:pt x="6184" y="0"/>
                    <a:pt x="3854" y="316"/>
                    <a:pt x="2128" y="863"/>
                  </a:cubicBezTo>
                  <a:lnTo>
                    <a:pt x="1582" y="1036"/>
                  </a:lnTo>
                  <a:lnTo>
                    <a:pt x="1582" y="1582"/>
                  </a:lnTo>
                  <a:cubicBezTo>
                    <a:pt x="1582" y="2877"/>
                    <a:pt x="1870" y="3941"/>
                    <a:pt x="2445" y="4861"/>
                  </a:cubicBezTo>
                  <a:lnTo>
                    <a:pt x="2761" y="5351"/>
                  </a:lnTo>
                  <a:lnTo>
                    <a:pt x="3308" y="5178"/>
                  </a:lnTo>
                  <a:cubicBezTo>
                    <a:pt x="4976" y="4689"/>
                    <a:pt x="6385" y="4487"/>
                    <a:pt x="7938" y="4487"/>
                  </a:cubicBezTo>
                  <a:cubicBezTo>
                    <a:pt x="10987" y="4487"/>
                    <a:pt x="11648" y="5609"/>
                    <a:pt x="11706" y="7393"/>
                  </a:cubicBezTo>
                  <a:cubicBezTo>
                    <a:pt x="10987" y="7335"/>
                    <a:pt x="10153" y="7307"/>
                    <a:pt x="9117" y="7307"/>
                  </a:cubicBezTo>
                  <a:cubicBezTo>
                    <a:pt x="3595" y="7307"/>
                    <a:pt x="0" y="10068"/>
                    <a:pt x="0" y="14355"/>
                  </a:cubicBezTo>
                  <a:cubicBezTo>
                    <a:pt x="0" y="19935"/>
                    <a:pt x="4889" y="21086"/>
                    <a:pt x="9002" y="21086"/>
                  </a:cubicBezTo>
                  <a:cubicBezTo>
                    <a:pt x="11102" y="21086"/>
                    <a:pt x="13604" y="20770"/>
                    <a:pt x="16394" y="20166"/>
                  </a:cubicBezTo>
                  <a:lnTo>
                    <a:pt x="16998" y="20022"/>
                  </a:lnTo>
                  <a:lnTo>
                    <a:pt x="16998" y="7681"/>
                  </a:lnTo>
                  <a:cubicBezTo>
                    <a:pt x="16969" y="2589"/>
                    <a:pt x="14035" y="0"/>
                    <a:pt x="8312" y="0"/>
                  </a:cubicBezTo>
                  <a:moveTo>
                    <a:pt x="11677" y="11794"/>
                  </a:moveTo>
                  <a:lnTo>
                    <a:pt x="11677" y="16455"/>
                  </a:lnTo>
                  <a:cubicBezTo>
                    <a:pt x="10900" y="16598"/>
                    <a:pt x="9922" y="16685"/>
                    <a:pt x="8916" y="16685"/>
                  </a:cubicBezTo>
                  <a:cubicBezTo>
                    <a:pt x="6299" y="16685"/>
                    <a:pt x="5321" y="16052"/>
                    <a:pt x="5321" y="14297"/>
                  </a:cubicBezTo>
                  <a:cubicBezTo>
                    <a:pt x="5321" y="13175"/>
                    <a:pt x="5752" y="11650"/>
                    <a:pt x="9462" y="11650"/>
                  </a:cubicBezTo>
                  <a:cubicBezTo>
                    <a:pt x="10066" y="11650"/>
                    <a:pt x="10987" y="11708"/>
                    <a:pt x="11677" y="11794"/>
                  </a:cubicBezTo>
                </a:path>
              </a:pathLst>
            </a:custGeom>
            <a:grpFill/>
            <a:ln w="2874" cap="flat">
              <a:noFill/>
              <a:prstDash val="solid"/>
              <a:miter/>
            </a:ln>
          </p:spPr>
          <p:txBody>
            <a:bodyPr rtlCol="0" anchor="ctr"/>
            <a:lstStyle/>
            <a:p>
              <a:endParaRPr lang="en-US"/>
            </a:p>
          </p:txBody>
        </p:sp>
        <p:sp>
          <p:nvSpPr>
            <p:cNvPr id="33" name="Graphic 7">
              <a:extLst>
                <a:ext uri="{FF2B5EF4-FFF2-40B4-BE49-F238E27FC236}">
                  <a16:creationId xmlns:a16="http://schemas.microsoft.com/office/drawing/2014/main" id="{347FFEA3-6878-8D46-8C81-7C2DB3764B2D}"/>
                </a:ext>
              </a:extLst>
            </p:cNvPr>
            <p:cNvSpPr/>
            <p:nvPr/>
          </p:nvSpPr>
          <p:spPr>
            <a:xfrm>
              <a:off x="6166579" y="3424224"/>
              <a:ext cx="5320" cy="21172"/>
            </a:xfrm>
            <a:custGeom>
              <a:avLst/>
              <a:gdLst>
                <a:gd name="connsiteX0" fmla="*/ 4688 w 5320"/>
                <a:gd name="connsiteY0" fmla="*/ 144 h 21172"/>
                <a:gd name="connsiteX1" fmla="*/ 2675 w 5320"/>
                <a:gd name="connsiteY1" fmla="*/ 0 h 21172"/>
                <a:gd name="connsiteX2" fmla="*/ 633 w 5320"/>
                <a:gd name="connsiteY2" fmla="*/ 144 h 21172"/>
                <a:gd name="connsiteX3" fmla="*/ 0 w 5320"/>
                <a:gd name="connsiteY3" fmla="*/ 259 h 21172"/>
                <a:gd name="connsiteX4" fmla="*/ 0 w 5320"/>
                <a:gd name="connsiteY4" fmla="*/ 20885 h 21172"/>
                <a:gd name="connsiteX5" fmla="*/ 633 w 5320"/>
                <a:gd name="connsiteY5" fmla="*/ 21000 h 21172"/>
                <a:gd name="connsiteX6" fmla="*/ 2646 w 5320"/>
                <a:gd name="connsiteY6" fmla="*/ 21172 h 21172"/>
                <a:gd name="connsiteX7" fmla="*/ 4688 w 5320"/>
                <a:gd name="connsiteY7" fmla="*/ 21000 h 21172"/>
                <a:gd name="connsiteX8" fmla="*/ 5321 w 5320"/>
                <a:gd name="connsiteY8" fmla="*/ 20885 h 21172"/>
                <a:gd name="connsiteX9" fmla="*/ 5321 w 5320"/>
                <a:gd name="connsiteY9" fmla="*/ 259 h 21172"/>
                <a:gd name="connsiteX10" fmla="*/ 4688 w 5320"/>
                <a:gd name="connsiteY10" fmla="*/ 144 h 21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20" h="21172">
                  <a:moveTo>
                    <a:pt x="4688" y="144"/>
                  </a:moveTo>
                  <a:cubicBezTo>
                    <a:pt x="4055" y="29"/>
                    <a:pt x="3250" y="0"/>
                    <a:pt x="2675" y="0"/>
                  </a:cubicBezTo>
                  <a:cubicBezTo>
                    <a:pt x="2215" y="0"/>
                    <a:pt x="1352" y="29"/>
                    <a:pt x="633" y="144"/>
                  </a:cubicBezTo>
                  <a:lnTo>
                    <a:pt x="0" y="259"/>
                  </a:lnTo>
                  <a:lnTo>
                    <a:pt x="0" y="20885"/>
                  </a:lnTo>
                  <a:lnTo>
                    <a:pt x="633" y="21000"/>
                  </a:lnTo>
                  <a:cubicBezTo>
                    <a:pt x="1265" y="21115"/>
                    <a:pt x="2071" y="21172"/>
                    <a:pt x="2646" y="21172"/>
                  </a:cubicBezTo>
                  <a:cubicBezTo>
                    <a:pt x="3106" y="21172"/>
                    <a:pt x="3969" y="21144"/>
                    <a:pt x="4688" y="21000"/>
                  </a:cubicBezTo>
                  <a:lnTo>
                    <a:pt x="5321" y="20885"/>
                  </a:lnTo>
                  <a:lnTo>
                    <a:pt x="5321" y="259"/>
                  </a:lnTo>
                  <a:lnTo>
                    <a:pt x="4688" y="144"/>
                  </a:lnTo>
                  <a:close/>
                </a:path>
              </a:pathLst>
            </a:custGeom>
            <a:grpFill/>
            <a:ln w="2874" cap="flat">
              <a:noFill/>
              <a:prstDash val="solid"/>
              <a:miter/>
            </a:ln>
          </p:spPr>
          <p:txBody>
            <a:bodyPr rtlCol="0" anchor="ctr"/>
            <a:lstStyle/>
            <a:p>
              <a:endParaRPr lang="en-US"/>
            </a:p>
          </p:txBody>
        </p:sp>
        <p:sp>
          <p:nvSpPr>
            <p:cNvPr id="34" name="Graphic 7">
              <a:extLst>
                <a:ext uri="{FF2B5EF4-FFF2-40B4-BE49-F238E27FC236}">
                  <a16:creationId xmlns:a16="http://schemas.microsoft.com/office/drawing/2014/main" id="{ADAD1CCA-14BA-834A-8725-6DE52C0A5E45}"/>
                </a:ext>
              </a:extLst>
            </p:cNvPr>
            <p:cNvSpPr/>
            <p:nvPr/>
          </p:nvSpPr>
          <p:spPr>
            <a:xfrm>
              <a:off x="6166234"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35" name="Graphic 7">
              <a:extLst>
                <a:ext uri="{FF2B5EF4-FFF2-40B4-BE49-F238E27FC236}">
                  <a16:creationId xmlns:a16="http://schemas.microsoft.com/office/drawing/2014/main" id="{A11D36F4-22BF-0F4C-93D4-22DCEF5BD1F8}"/>
                </a:ext>
              </a:extLst>
            </p:cNvPr>
            <p:cNvSpPr/>
            <p:nvPr/>
          </p:nvSpPr>
          <p:spPr>
            <a:xfrm>
              <a:off x="6095222" y="3424224"/>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6"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36" name="Graphic 7">
              <a:extLst>
                <a:ext uri="{FF2B5EF4-FFF2-40B4-BE49-F238E27FC236}">
                  <a16:creationId xmlns:a16="http://schemas.microsoft.com/office/drawing/2014/main" id="{063DAC26-6396-674F-BA17-8CD8C532CBE2}"/>
                </a:ext>
              </a:extLst>
            </p:cNvPr>
            <p:cNvSpPr/>
            <p:nvPr/>
          </p:nvSpPr>
          <p:spPr>
            <a:xfrm>
              <a:off x="6094906"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37" name="Graphic 7">
              <a:extLst>
                <a:ext uri="{FF2B5EF4-FFF2-40B4-BE49-F238E27FC236}">
                  <a16:creationId xmlns:a16="http://schemas.microsoft.com/office/drawing/2014/main" id="{862E546E-97AD-9E40-9784-4CF0BA2C7441}"/>
                </a:ext>
              </a:extLst>
            </p:cNvPr>
            <p:cNvSpPr/>
            <p:nvPr/>
          </p:nvSpPr>
          <p:spPr>
            <a:xfrm>
              <a:off x="6061946" y="3424282"/>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5"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38" name="Graphic 7">
              <a:extLst>
                <a:ext uri="{FF2B5EF4-FFF2-40B4-BE49-F238E27FC236}">
                  <a16:creationId xmlns:a16="http://schemas.microsoft.com/office/drawing/2014/main" id="{6A0E7A4A-EE9D-494D-94B1-79355EFB9146}"/>
                </a:ext>
              </a:extLst>
            </p:cNvPr>
            <p:cNvSpPr/>
            <p:nvPr/>
          </p:nvSpPr>
          <p:spPr>
            <a:xfrm>
              <a:off x="6061601" y="3416428"/>
              <a:ext cx="5925" cy="5925"/>
            </a:xfrm>
            <a:custGeom>
              <a:avLst/>
              <a:gdLst>
                <a:gd name="connsiteX0" fmla="*/ 2962 w 5925"/>
                <a:gd name="connsiteY0" fmla="*/ 0 h 5925"/>
                <a:gd name="connsiteX1" fmla="*/ 0 w 5925"/>
                <a:gd name="connsiteY1" fmla="*/ 2963 h 5925"/>
                <a:gd name="connsiteX2" fmla="*/ 2962 w 5925"/>
                <a:gd name="connsiteY2" fmla="*/ 5926 h 5925"/>
                <a:gd name="connsiteX3" fmla="*/ 5925 w 5925"/>
                <a:gd name="connsiteY3" fmla="*/ 2963 h 5925"/>
                <a:gd name="connsiteX4" fmla="*/ 2962 w 5925"/>
                <a:gd name="connsiteY4" fmla="*/ 0 h 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5" h="5925">
                  <a:moveTo>
                    <a:pt x="2962" y="0"/>
                  </a:moveTo>
                  <a:cubicBezTo>
                    <a:pt x="1323" y="0"/>
                    <a:pt x="0" y="1323"/>
                    <a:pt x="0" y="2963"/>
                  </a:cubicBezTo>
                  <a:cubicBezTo>
                    <a:pt x="0" y="4603"/>
                    <a:pt x="1323" y="5926"/>
                    <a:pt x="2962" y="5926"/>
                  </a:cubicBezTo>
                  <a:cubicBezTo>
                    <a:pt x="4602" y="5926"/>
                    <a:pt x="5925" y="4603"/>
                    <a:pt x="5925" y="2963"/>
                  </a:cubicBezTo>
                  <a:cubicBezTo>
                    <a:pt x="5953" y="1352"/>
                    <a:pt x="4602" y="0"/>
                    <a:pt x="2962" y="0"/>
                  </a:cubicBezTo>
                </a:path>
              </a:pathLst>
            </a:custGeom>
            <a:grpFill/>
            <a:ln w="2874" cap="flat">
              <a:noFill/>
              <a:prstDash val="solid"/>
              <a:miter/>
            </a:ln>
          </p:spPr>
          <p:txBody>
            <a:bodyPr rtlCol="0" anchor="ctr"/>
            <a:lstStyle/>
            <a:p>
              <a:endParaRPr lang="en-US"/>
            </a:p>
          </p:txBody>
        </p:sp>
        <p:sp>
          <p:nvSpPr>
            <p:cNvPr id="39" name="Graphic 7">
              <a:extLst>
                <a:ext uri="{FF2B5EF4-FFF2-40B4-BE49-F238E27FC236}">
                  <a16:creationId xmlns:a16="http://schemas.microsoft.com/office/drawing/2014/main" id="{E37136A3-D1C4-B14F-857F-D576ABD5AD7D}"/>
                </a:ext>
              </a:extLst>
            </p:cNvPr>
            <p:cNvSpPr/>
            <p:nvPr/>
          </p:nvSpPr>
          <p:spPr>
            <a:xfrm>
              <a:off x="6000685" y="3423879"/>
              <a:ext cx="9318" cy="14786"/>
            </a:xfrm>
            <a:custGeom>
              <a:avLst/>
              <a:gdLst>
                <a:gd name="connsiteX0" fmla="*/ 1122 w 9318"/>
                <a:gd name="connsiteY0" fmla="*/ 14729 h 14786"/>
                <a:gd name="connsiteX1" fmla="*/ 1208 w 9318"/>
                <a:gd name="connsiteY1" fmla="*/ 14729 h 14786"/>
                <a:gd name="connsiteX2" fmla="*/ 2301 w 9318"/>
                <a:gd name="connsiteY2" fmla="*/ 14786 h 14786"/>
                <a:gd name="connsiteX3" fmla="*/ 2473 w 9318"/>
                <a:gd name="connsiteY3" fmla="*/ 14786 h 14786"/>
                <a:gd name="connsiteX4" fmla="*/ 2589 w 9318"/>
                <a:gd name="connsiteY4" fmla="*/ 14786 h 14786"/>
                <a:gd name="connsiteX5" fmla="*/ 9319 w 9318"/>
                <a:gd name="connsiteY5" fmla="*/ 7134 h 14786"/>
                <a:gd name="connsiteX6" fmla="*/ 4573 w 9318"/>
                <a:gd name="connsiteY6" fmla="*/ 0 h 14786"/>
                <a:gd name="connsiteX7" fmla="*/ 345 w 9318"/>
                <a:gd name="connsiteY7" fmla="*/ 5207 h 14786"/>
                <a:gd name="connsiteX8" fmla="*/ 345 w 9318"/>
                <a:gd name="connsiteY8" fmla="*/ 10960 h 14786"/>
                <a:gd name="connsiteX9" fmla="*/ 0 w 9318"/>
                <a:gd name="connsiteY9" fmla="*/ 14470 h 14786"/>
                <a:gd name="connsiteX10" fmla="*/ 575 w 9318"/>
                <a:gd name="connsiteY10" fmla="*/ 14614 h 14786"/>
                <a:gd name="connsiteX11" fmla="*/ 661 w 9318"/>
                <a:gd name="connsiteY11" fmla="*/ 14643 h 14786"/>
                <a:gd name="connsiteX12" fmla="*/ 1122 w 9318"/>
                <a:gd name="connsiteY12" fmla="*/ 14729 h 1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18" h="14786">
                  <a:moveTo>
                    <a:pt x="1122" y="14729"/>
                  </a:moveTo>
                  <a:lnTo>
                    <a:pt x="1208" y="14729"/>
                  </a:lnTo>
                  <a:cubicBezTo>
                    <a:pt x="1553" y="14757"/>
                    <a:pt x="1927" y="14786"/>
                    <a:pt x="2301" y="14786"/>
                  </a:cubicBezTo>
                  <a:lnTo>
                    <a:pt x="2473" y="14786"/>
                  </a:lnTo>
                  <a:lnTo>
                    <a:pt x="2589" y="14786"/>
                  </a:lnTo>
                  <a:cubicBezTo>
                    <a:pt x="7047" y="14786"/>
                    <a:pt x="9319" y="12226"/>
                    <a:pt x="9319" y="7134"/>
                  </a:cubicBezTo>
                  <a:cubicBezTo>
                    <a:pt x="9319" y="2129"/>
                    <a:pt x="7909" y="0"/>
                    <a:pt x="4573" y="0"/>
                  </a:cubicBezTo>
                  <a:cubicBezTo>
                    <a:pt x="1841" y="0"/>
                    <a:pt x="345" y="1841"/>
                    <a:pt x="345" y="5207"/>
                  </a:cubicBezTo>
                  <a:lnTo>
                    <a:pt x="345" y="10960"/>
                  </a:lnTo>
                  <a:cubicBezTo>
                    <a:pt x="345" y="11938"/>
                    <a:pt x="288" y="13521"/>
                    <a:pt x="0" y="14470"/>
                  </a:cubicBezTo>
                  <a:cubicBezTo>
                    <a:pt x="144" y="14527"/>
                    <a:pt x="345" y="14556"/>
                    <a:pt x="575" y="14614"/>
                  </a:cubicBezTo>
                  <a:lnTo>
                    <a:pt x="661" y="14643"/>
                  </a:lnTo>
                  <a:cubicBezTo>
                    <a:pt x="748" y="14671"/>
                    <a:pt x="949" y="14700"/>
                    <a:pt x="1122" y="14729"/>
                  </a:cubicBezTo>
                </a:path>
              </a:pathLst>
            </a:custGeom>
            <a:grpFill/>
            <a:ln w="2874" cap="flat">
              <a:noFill/>
              <a:prstDash val="solid"/>
              <a:miter/>
            </a:ln>
          </p:spPr>
          <p:txBody>
            <a:bodyPr rtlCol="0" anchor="ctr"/>
            <a:lstStyle/>
            <a:p>
              <a:endParaRPr lang="en-US"/>
            </a:p>
          </p:txBody>
        </p:sp>
        <p:sp>
          <p:nvSpPr>
            <p:cNvPr id="40" name="Graphic 7">
              <a:extLst>
                <a:ext uri="{FF2B5EF4-FFF2-40B4-BE49-F238E27FC236}">
                  <a16:creationId xmlns:a16="http://schemas.microsoft.com/office/drawing/2014/main" id="{CB3BE3D0-7E59-2C4F-9A0A-6B5F7B332B60}"/>
                </a:ext>
              </a:extLst>
            </p:cNvPr>
            <p:cNvSpPr/>
            <p:nvPr/>
          </p:nvSpPr>
          <p:spPr>
            <a:xfrm>
              <a:off x="5980466" y="3405957"/>
              <a:ext cx="45586" cy="45595"/>
            </a:xfrm>
            <a:custGeom>
              <a:avLst/>
              <a:gdLst>
                <a:gd name="connsiteX0" fmla="*/ 11476 w 45586"/>
                <a:gd name="connsiteY0" fmla="*/ 38289 h 45595"/>
                <a:gd name="connsiteX1" fmla="*/ 12223 w 45586"/>
                <a:gd name="connsiteY1" fmla="*/ 35297 h 45595"/>
                <a:gd name="connsiteX2" fmla="*/ 12223 w 45586"/>
                <a:gd name="connsiteY2" fmla="*/ 35297 h 45595"/>
                <a:gd name="connsiteX3" fmla="*/ 12223 w 45586"/>
                <a:gd name="connsiteY3" fmla="*/ 2589 h 45595"/>
                <a:gd name="connsiteX4" fmla="*/ 0 w 45586"/>
                <a:gd name="connsiteY4" fmla="*/ 22783 h 45595"/>
                <a:gd name="connsiteX5" fmla="*/ 22779 w 45586"/>
                <a:gd name="connsiteY5" fmla="*/ 45595 h 45595"/>
                <a:gd name="connsiteX6" fmla="*/ 45587 w 45586"/>
                <a:gd name="connsiteY6" fmla="*/ 22783 h 45595"/>
                <a:gd name="connsiteX7" fmla="*/ 22779 w 45586"/>
                <a:gd name="connsiteY7" fmla="*/ 0 h 45595"/>
                <a:gd name="connsiteX8" fmla="*/ 20421 w 45586"/>
                <a:gd name="connsiteY8" fmla="*/ 115 h 45595"/>
                <a:gd name="connsiteX9" fmla="*/ 20421 w 45586"/>
                <a:gd name="connsiteY9" fmla="*/ 13204 h 45595"/>
                <a:gd name="connsiteX10" fmla="*/ 26662 w 45586"/>
                <a:gd name="connsiteY10" fmla="*/ 10903 h 45595"/>
                <a:gd name="connsiteX11" fmla="*/ 37965 w 45586"/>
                <a:gd name="connsiteY11" fmla="*/ 24883 h 45595"/>
                <a:gd name="connsiteX12" fmla="*/ 22290 w 45586"/>
                <a:gd name="connsiteY12" fmla="*/ 39756 h 45595"/>
                <a:gd name="connsiteX13" fmla="*/ 18781 w 45586"/>
                <a:gd name="connsiteY13" fmla="*/ 39554 h 45595"/>
                <a:gd name="connsiteX14" fmla="*/ 18666 w 45586"/>
                <a:gd name="connsiteY14" fmla="*/ 39554 h 45595"/>
                <a:gd name="connsiteX15" fmla="*/ 12109 w 45586"/>
                <a:gd name="connsiteY15" fmla="*/ 38461 h 45595"/>
                <a:gd name="connsiteX16" fmla="*/ 11476 w 45586"/>
                <a:gd name="connsiteY16" fmla="*/ 38289 h 45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586" h="45595">
                  <a:moveTo>
                    <a:pt x="11476" y="38289"/>
                  </a:moveTo>
                  <a:cubicBezTo>
                    <a:pt x="12281" y="37310"/>
                    <a:pt x="12223" y="35297"/>
                    <a:pt x="12223" y="35297"/>
                  </a:cubicBezTo>
                  <a:lnTo>
                    <a:pt x="12223" y="35297"/>
                  </a:lnTo>
                  <a:lnTo>
                    <a:pt x="12223" y="2589"/>
                  </a:lnTo>
                  <a:cubicBezTo>
                    <a:pt x="4947" y="6386"/>
                    <a:pt x="0" y="14009"/>
                    <a:pt x="0" y="22783"/>
                  </a:cubicBezTo>
                  <a:cubicBezTo>
                    <a:pt x="0" y="35383"/>
                    <a:pt x="10210" y="45595"/>
                    <a:pt x="22779" y="45595"/>
                  </a:cubicBezTo>
                  <a:cubicBezTo>
                    <a:pt x="35376" y="45595"/>
                    <a:pt x="45587" y="35383"/>
                    <a:pt x="45587" y="22783"/>
                  </a:cubicBezTo>
                  <a:cubicBezTo>
                    <a:pt x="45587" y="10184"/>
                    <a:pt x="35376" y="0"/>
                    <a:pt x="22779" y="0"/>
                  </a:cubicBezTo>
                  <a:cubicBezTo>
                    <a:pt x="21974" y="0"/>
                    <a:pt x="21197" y="29"/>
                    <a:pt x="20421" y="115"/>
                  </a:cubicBezTo>
                  <a:lnTo>
                    <a:pt x="20421" y="13204"/>
                  </a:lnTo>
                  <a:cubicBezTo>
                    <a:pt x="21830" y="11766"/>
                    <a:pt x="24131" y="10903"/>
                    <a:pt x="26662" y="10903"/>
                  </a:cubicBezTo>
                  <a:cubicBezTo>
                    <a:pt x="33737" y="10903"/>
                    <a:pt x="37965" y="16138"/>
                    <a:pt x="37965" y="24883"/>
                  </a:cubicBezTo>
                  <a:cubicBezTo>
                    <a:pt x="37965" y="34060"/>
                    <a:pt x="31954" y="39756"/>
                    <a:pt x="22290" y="39756"/>
                  </a:cubicBezTo>
                  <a:cubicBezTo>
                    <a:pt x="21197" y="39756"/>
                    <a:pt x="19989" y="39698"/>
                    <a:pt x="18781" y="39554"/>
                  </a:cubicBezTo>
                  <a:lnTo>
                    <a:pt x="18666" y="39554"/>
                  </a:lnTo>
                  <a:cubicBezTo>
                    <a:pt x="16135" y="39410"/>
                    <a:pt x="12281" y="38490"/>
                    <a:pt x="12109" y="38461"/>
                  </a:cubicBezTo>
                  <a:lnTo>
                    <a:pt x="11476" y="38289"/>
                  </a:lnTo>
                  <a:close/>
                </a:path>
              </a:pathLst>
            </a:custGeom>
            <a:grpFill/>
            <a:ln w="2874" cap="flat">
              <a:noFill/>
              <a:prstDash val="solid"/>
              <a:miter/>
            </a:ln>
          </p:spPr>
          <p:txBody>
            <a:bodyPr rtlCol="0" anchor="ctr"/>
            <a:lstStyle/>
            <a:p>
              <a:endParaRPr lang="en-US"/>
            </a:p>
          </p:txBody>
        </p:sp>
      </p:grpSp>
      <p:pic>
        <p:nvPicPr>
          <p:cNvPr id="3" name="Imagen 2">
            <a:extLst>
              <a:ext uri="{FF2B5EF4-FFF2-40B4-BE49-F238E27FC236}">
                <a16:creationId xmlns:a16="http://schemas.microsoft.com/office/drawing/2014/main" id="{5C8D4A4B-EB92-4E40-8B0E-C9A2FD812723}"/>
              </a:ext>
            </a:extLst>
          </p:cNvPr>
          <p:cNvPicPr>
            <a:picLocks noChangeAspect="1"/>
          </p:cNvPicPr>
          <p:nvPr userDrawn="1"/>
        </p:nvPicPr>
        <p:blipFill rotWithShape="1">
          <a:blip r:embed="rId2"/>
          <a:srcRect l="1980" r="3004"/>
          <a:stretch/>
        </p:blipFill>
        <p:spPr>
          <a:xfrm>
            <a:off x="0" y="0"/>
            <a:ext cx="6715125" cy="6858000"/>
          </a:xfrm>
          <a:prstGeom prst="rect">
            <a:avLst/>
          </a:prstGeom>
        </p:spPr>
      </p:pic>
    </p:spTree>
    <p:extLst>
      <p:ext uri="{BB962C8B-B14F-4D97-AF65-F5344CB8AC3E}">
        <p14:creationId xmlns:p14="http://schemas.microsoft.com/office/powerpoint/2010/main" val="174206395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5_Header Photo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0E913-BB54-1D4C-A21C-C47D0431891C}"/>
              </a:ext>
            </a:extLst>
          </p:cNvPr>
          <p:cNvSpPr>
            <a:spLocks noGrp="1"/>
          </p:cNvSpPr>
          <p:nvPr>
            <p:ph type="title"/>
          </p:nvPr>
        </p:nvSpPr>
        <p:spPr>
          <a:xfrm>
            <a:off x="4811128" y="2270943"/>
            <a:ext cx="6322594" cy="2751621"/>
          </a:xfrm>
          <a:prstGeom prst="rect">
            <a:avLst/>
          </a:prstGeom>
        </p:spPr>
        <p:txBody>
          <a:bodyPr anchor="t">
            <a:noAutofit/>
          </a:bodyPr>
          <a:lstStyle>
            <a:lvl1pPr>
              <a:defRPr sz="4400"/>
            </a:lvl1pPr>
          </a:lstStyle>
          <a:p>
            <a:r>
              <a:rPr lang="en-GB"/>
              <a:t>Click to edit Master title style</a:t>
            </a:r>
            <a:endParaRPr lang="en-US"/>
          </a:p>
        </p:txBody>
      </p:sp>
      <p:sp>
        <p:nvSpPr>
          <p:cNvPr id="24" name="TextBox 23">
            <a:extLst>
              <a:ext uri="{FF2B5EF4-FFF2-40B4-BE49-F238E27FC236}">
                <a16:creationId xmlns:a16="http://schemas.microsoft.com/office/drawing/2014/main" id="{67C5A97E-47B7-F74F-95B2-9C5F4FC4947B}"/>
              </a:ext>
            </a:extLst>
          </p:cNvPr>
          <p:cNvSpPr txBox="1"/>
          <p:nvPr userDrawn="1"/>
        </p:nvSpPr>
        <p:spPr>
          <a:xfrm>
            <a:off x="184224" y="6417378"/>
            <a:ext cx="9523828" cy="166199"/>
          </a:xfrm>
          <a:prstGeom prst="rect">
            <a:avLst/>
          </a:prstGeom>
          <a:noFill/>
        </p:spPr>
        <p:txBody>
          <a:bodyPr wrap="square" rtlCol="0">
            <a:spAutoFit/>
          </a:bodyPr>
          <a:lstStyle/>
          <a:p>
            <a:r>
              <a:rPr lang="en-GB" sz="480" b="1">
                <a:solidFill>
                  <a:srgbClr val="003D46"/>
                </a:solidFill>
                <a:latin typeface="Arial" panose="020B0604020202020204" pitchFamily="34" charset="0"/>
                <a:cs typeface="Arial" panose="020B0604020202020204" pitchFamily="34" charset="0"/>
              </a:rPr>
              <a:t>All content within this presentation, both physically and intellectual is the exclusive property of </a:t>
            </a:r>
            <a:r>
              <a:rPr lang="en-GB" sz="480" b="1" err="1">
                <a:solidFill>
                  <a:srgbClr val="003D46"/>
                </a:solidFill>
                <a:latin typeface="Arial" panose="020B0604020202020204" pitchFamily="34" charset="0"/>
                <a:cs typeface="Arial" panose="020B0604020202020204" pitchFamily="34" charset="0"/>
              </a:rPr>
              <a:t>Bioiberica</a:t>
            </a:r>
            <a:r>
              <a:rPr lang="en-GB" sz="480" b="1">
                <a:solidFill>
                  <a:srgbClr val="003D46"/>
                </a:solidFill>
                <a:latin typeface="Arial" panose="020B0604020202020204" pitchFamily="34" charset="0"/>
                <a:cs typeface="Arial" panose="020B0604020202020204" pitchFamily="34" charset="0"/>
              </a:rPr>
              <a:t>. This presentation may not be distributed in full or in part to any person or third party without the written permission of </a:t>
            </a:r>
            <a:r>
              <a:rPr lang="en-GB" sz="480" b="1" err="1">
                <a:solidFill>
                  <a:srgbClr val="003D46"/>
                </a:solidFill>
                <a:latin typeface="Arial" panose="020B0604020202020204" pitchFamily="34" charset="0"/>
                <a:cs typeface="Arial" panose="020B0604020202020204" pitchFamily="34" charset="0"/>
              </a:rPr>
              <a:t>Bioiberica</a:t>
            </a:r>
            <a:r>
              <a:rPr lang="en-GB" sz="480" b="1">
                <a:solidFill>
                  <a:srgbClr val="003D46"/>
                </a:solidFill>
                <a:latin typeface="Arial" panose="020B0604020202020204" pitchFamily="34" charset="0"/>
                <a:cs typeface="Arial" panose="020B0604020202020204" pitchFamily="34" charset="0"/>
              </a:rPr>
              <a:t>. ©2022</a:t>
            </a:r>
          </a:p>
        </p:txBody>
      </p:sp>
      <p:cxnSp>
        <p:nvCxnSpPr>
          <p:cNvPr id="25" name="Straight Connector 24">
            <a:extLst>
              <a:ext uri="{FF2B5EF4-FFF2-40B4-BE49-F238E27FC236}">
                <a16:creationId xmlns:a16="http://schemas.microsoft.com/office/drawing/2014/main" id="{A1D6A408-8F46-8545-BF08-5BD6319A589F}"/>
              </a:ext>
            </a:extLst>
          </p:cNvPr>
          <p:cNvCxnSpPr/>
          <p:nvPr userDrawn="1"/>
        </p:nvCxnSpPr>
        <p:spPr>
          <a:xfrm>
            <a:off x="281354" y="6358597"/>
            <a:ext cx="11605846" cy="0"/>
          </a:xfrm>
          <a:prstGeom prst="line">
            <a:avLst/>
          </a:prstGeom>
          <a:ln w="6350">
            <a:solidFill>
              <a:srgbClr val="003D46"/>
            </a:solidFill>
          </a:ln>
        </p:spPr>
        <p:style>
          <a:lnRef idx="1">
            <a:schemeClr val="accent1"/>
          </a:lnRef>
          <a:fillRef idx="0">
            <a:schemeClr val="accent1"/>
          </a:fillRef>
          <a:effectRef idx="0">
            <a:schemeClr val="accent1"/>
          </a:effectRef>
          <a:fontRef idx="minor">
            <a:schemeClr val="tx1"/>
          </a:fontRef>
        </p:style>
      </p:cxnSp>
      <p:grpSp>
        <p:nvGrpSpPr>
          <p:cNvPr id="23" name="Graphic 7">
            <a:extLst>
              <a:ext uri="{FF2B5EF4-FFF2-40B4-BE49-F238E27FC236}">
                <a16:creationId xmlns:a16="http://schemas.microsoft.com/office/drawing/2014/main" id="{D17332DE-9BF9-5E4B-B8AF-BC6555B18589}"/>
              </a:ext>
            </a:extLst>
          </p:cNvPr>
          <p:cNvGrpSpPr/>
          <p:nvPr userDrawn="1"/>
        </p:nvGrpSpPr>
        <p:grpSpPr>
          <a:xfrm>
            <a:off x="11118683" y="6430454"/>
            <a:ext cx="776190" cy="153123"/>
            <a:chOff x="5980466" y="3405957"/>
            <a:chExt cx="231124" cy="45595"/>
          </a:xfrm>
          <a:solidFill>
            <a:srgbClr val="003D46"/>
          </a:solidFill>
        </p:grpSpPr>
        <p:sp>
          <p:nvSpPr>
            <p:cNvPr id="26" name="Graphic 7">
              <a:extLst>
                <a:ext uri="{FF2B5EF4-FFF2-40B4-BE49-F238E27FC236}">
                  <a16:creationId xmlns:a16="http://schemas.microsoft.com/office/drawing/2014/main" id="{458A748F-903C-404E-ACE0-E17EF68380C7}"/>
                </a:ext>
              </a:extLst>
            </p:cNvPr>
            <p:cNvSpPr/>
            <p:nvPr/>
          </p:nvSpPr>
          <p:spPr>
            <a:xfrm>
              <a:off x="6038218" y="3416918"/>
              <a:ext cx="19327" cy="28622"/>
            </a:xfrm>
            <a:custGeom>
              <a:avLst/>
              <a:gdLst>
                <a:gd name="connsiteX0" fmla="*/ 14697 w 19327"/>
                <a:gd name="connsiteY0" fmla="*/ 13117 h 28622"/>
                <a:gd name="connsiteX1" fmla="*/ 17602 w 19327"/>
                <a:gd name="connsiteY1" fmla="*/ 7594 h 28622"/>
                <a:gd name="connsiteX2" fmla="*/ 6989 w 19327"/>
                <a:gd name="connsiteY2" fmla="*/ 0 h 28622"/>
                <a:gd name="connsiteX3" fmla="*/ 604 w 19327"/>
                <a:gd name="connsiteY3" fmla="*/ 431 h 28622"/>
                <a:gd name="connsiteX4" fmla="*/ 0 w 19327"/>
                <a:gd name="connsiteY4" fmla="*/ 546 h 28622"/>
                <a:gd name="connsiteX5" fmla="*/ 0 w 19327"/>
                <a:gd name="connsiteY5" fmla="*/ 28076 h 28622"/>
                <a:gd name="connsiteX6" fmla="*/ 661 w 19327"/>
                <a:gd name="connsiteY6" fmla="*/ 28162 h 28622"/>
                <a:gd name="connsiteX7" fmla="*/ 7248 w 19327"/>
                <a:gd name="connsiteY7" fmla="*/ 28623 h 28622"/>
                <a:gd name="connsiteX8" fmla="*/ 19327 w 19327"/>
                <a:gd name="connsiteY8" fmla="*/ 20166 h 28622"/>
                <a:gd name="connsiteX9" fmla="*/ 14697 w 19327"/>
                <a:gd name="connsiteY9" fmla="*/ 13117 h 28622"/>
                <a:gd name="connsiteX10" fmla="*/ 5407 w 19327"/>
                <a:gd name="connsiteY10" fmla="*/ 11363 h 28622"/>
                <a:gd name="connsiteX11" fmla="*/ 5407 w 19327"/>
                <a:gd name="connsiteY11" fmla="*/ 4516 h 28622"/>
                <a:gd name="connsiteX12" fmla="*/ 7363 w 19327"/>
                <a:gd name="connsiteY12" fmla="*/ 4459 h 28622"/>
                <a:gd name="connsiteX13" fmla="*/ 12137 w 19327"/>
                <a:gd name="connsiteY13" fmla="*/ 7824 h 28622"/>
                <a:gd name="connsiteX14" fmla="*/ 7478 w 19327"/>
                <a:gd name="connsiteY14" fmla="*/ 11363 h 28622"/>
                <a:gd name="connsiteX15" fmla="*/ 5407 w 19327"/>
                <a:gd name="connsiteY15" fmla="*/ 11363 h 28622"/>
                <a:gd name="connsiteX16" fmla="*/ 13662 w 19327"/>
                <a:gd name="connsiteY16" fmla="*/ 20022 h 28622"/>
                <a:gd name="connsiteX17" fmla="*/ 7650 w 19327"/>
                <a:gd name="connsiteY17" fmla="*/ 23934 h 28622"/>
                <a:gd name="connsiteX18" fmla="*/ 5407 w 19327"/>
                <a:gd name="connsiteY18" fmla="*/ 23876 h 28622"/>
                <a:gd name="connsiteX19" fmla="*/ 5407 w 19327"/>
                <a:gd name="connsiteY19" fmla="*/ 15994 h 28622"/>
                <a:gd name="connsiteX20" fmla="*/ 7881 w 19327"/>
                <a:gd name="connsiteY20" fmla="*/ 15994 h 28622"/>
                <a:gd name="connsiteX21" fmla="*/ 13662 w 19327"/>
                <a:gd name="connsiteY21" fmla="*/ 20022 h 2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27" h="28622">
                  <a:moveTo>
                    <a:pt x="14697" y="13117"/>
                  </a:moveTo>
                  <a:cubicBezTo>
                    <a:pt x="16250" y="12053"/>
                    <a:pt x="17602" y="10212"/>
                    <a:pt x="17602" y="7594"/>
                  </a:cubicBezTo>
                  <a:cubicBezTo>
                    <a:pt x="17602" y="1323"/>
                    <a:pt x="11821" y="0"/>
                    <a:pt x="6989" y="0"/>
                  </a:cubicBezTo>
                  <a:cubicBezTo>
                    <a:pt x="4429" y="0"/>
                    <a:pt x="1870" y="172"/>
                    <a:pt x="604" y="431"/>
                  </a:cubicBezTo>
                  <a:lnTo>
                    <a:pt x="0" y="546"/>
                  </a:lnTo>
                  <a:lnTo>
                    <a:pt x="0" y="28076"/>
                  </a:lnTo>
                  <a:lnTo>
                    <a:pt x="661" y="28162"/>
                  </a:lnTo>
                  <a:cubicBezTo>
                    <a:pt x="2905" y="28450"/>
                    <a:pt x="5350" y="28623"/>
                    <a:pt x="7248" y="28623"/>
                  </a:cubicBezTo>
                  <a:cubicBezTo>
                    <a:pt x="17774" y="28623"/>
                    <a:pt x="19327" y="23330"/>
                    <a:pt x="19327" y="20166"/>
                  </a:cubicBezTo>
                  <a:cubicBezTo>
                    <a:pt x="19327" y="16771"/>
                    <a:pt x="17602" y="14239"/>
                    <a:pt x="14697" y="13117"/>
                  </a:cubicBezTo>
                  <a:moveTo>
                    <a:pt x="5407" y="11363"/>
                  </a:moveTo>
                  <a:lnTo>
                    <a:pt x="5407" y="4516"/>
                  </a:lnTo>
                  <a:cubicBezTo>
                    <a:pt x="5925" y="4459"/>
                    <a:pt x="6557" y="4459"/>
                    <a:pt x="7363" y="4459"/>
                  </a:cubicBezTo>
                  <a:cubicBezTo>
                    <a:pt x="9549" y="4459"/>
                    <a:pt x="12137" y="5034"/>
                    <a:pt x="12137" y="7824"/>
                  </a:cubicBezTo>
                  <a:cubicBezTo>
                    <a:pt x="12137" y="10212"/>
                    <a:pt x="10613" y="11363"/>
                    <a:pt x="7478" y="11363"/>
                  </a:cubicBezTo>
                  <a:lnTo>
                    <a:pt x="5407" y="11363"/>
                  </a:lnTo>
                  <a:close/>
                  <a:moveTo>
                    <a:pt x="13662" y="20022"/>
                  </a:moveTo>
                  <a:cubicBezTo>
                    <a:pt x="13662" y="21690"/>
                    <a:pt x="13029" y="23934"/>
                    <a:pt x="7650" y="23934"/>
                  </a:cubicBezTo>
                  <a:cubicBezTo>
                    <a:pt x="7104" y="23934"/>
                    <a:pt x="6155" y="23934"/>
                    <a:pt x="5407" y="23876"/>
                  </a:cubicBezTo>
                  <a:lnTo>
                    <a:pt x="5407" y="15994"/>
                  </a:lnTo>
                  <a:lnTo>
                    <a:pt x="7881" y="15994"/>
                  </a:lnTo>
                  <a:cubicBezTo>
                    <a:pt x="13057" y="15965"/>
                    <a:pt x="13662" y="18267"/>
                    <a:pt x="13662" y="20022"/>
                  </a:cubicBezTo>
                </a:path>
              </a:pathLst>
            </a:custGeom>
            <a:grpFill/>
            <a:ln w="2874" cap="flat">
              <a:noFill/>
              <a:prstDash val="solid"/>
              <a:miter/>
            </a:ln>
          </p:spPr>
          <p:txBody>
            <a:bodyPr rtlCol="0" anchor="ctr"/>
            <a:lstStyle/>
            <a:p>
              <a:endParaRPr lang="en-US"/>
            </a:p>
          </p:txBody>
        </p:sp>
        <p:sp>
          <p:nvSpPr>
            <p:cNvPr id="27" name="Graphic 7">
              <a:extLst>
                <a:ext uri="{FF2B5EF4-FFF2-40B4-BE49-F238E27FC236}">
                  <a16:creationId xmlns:a16="http://schemas.microsoft.com/office/drawing/2014/main" id="{63E7490B-EE64-B947-8964-3EB027F7A21E}"/>
                </a:ext>
              </a:extLst>
            </p:cNvPr>
            <p:cNvSpPr/>
            <p:nvPr/>
          </p:nvSpPr>
          <p:spPr>
            <a:xfrm>
              <a:off x="6071092" y="3424426"/>
              <a:ext cx="20017" cy="21114"/>
            </a:xfrm>
            <a:custGeom>
              <a:avLst/>
              <a:gdLst>
                <a:gd name="connsiteX0" fmla="*/ 10009 w 20017"/>
                <a:gd name="connsiteY0" fmla="*/ 0 h 21114"/>
                <a:gd name="connsiteX1" fmla="*/ 0 w 20017"/>
                <a:gd name="connsiteY1" fmla="*/ 10586 h 21114"/>
                <a:gd name="connsiteX2" fmla="*/ 10009 w 20017"/>
                <a:gd name="connsiteY2" fmla="*/ 21115 h 21114"/>
                <a:gd name="connsiteX3" fmla="*/ 20018 w 20017"/>
                <a:gd name="connsiteY3" fmla="*/ 10586 h 21114"/>
                <a:gd name="connsiteX4" fmla="*/ 10009 w 20017"/>
                <a:gd name="connsiteY4" fmla="*/ 0 h 21114"/>
                <a:gd name="connsiteX5" fmla="*/ 14467 w 20017"/>
                <a:gd name="connsiteY5" fmla="*/ 10557 h 21114"/>
                <a:gd name="connsiteX6" fmla="*/ 10009 w 20017"/>
                <a:gd name="connsiteY6" fmla="*/ 16685 h 21114"/>
                <a:gd name="connsiteX7" fmla="*/ 5580 w 20017"/>
                <a:gd name="connsiteY7" fmla="*/ 10557 h 21114"/>
                <a:gd name="connsiteX8" fmla="*/ 10009 w 20017"/>
                <a:gd name="connsiteY8" fmla="*/ 4459 h 21114"/>
                <a:gd name="connsiteX9" fmla="*/ 14467 w 20017"/>
                <a:gd name="connsiteY9" fmla="*/ 10557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017" h="21114">
                  <a:moveTo>
                    <a:pt x="10009" y="0"/>
                  </a:moveTo>
                  <a:cubicBezTo>
                    <a:pt x="3825" y="0"/>
                    <a:pt x="0" y="4056"/>
                    <a:pt x="0" y="10586"/>
                  </a:cubicBezTo>
                  <a:cubicBezTo>
                    <a:pt x="0" y="17087"/>
                    <a:pt x="3825" y="21115"/>
                    <a:pt x="10009" y="21115"/>
                  </a:cubicBezTo>
                  <a:cubicBezTo>
                    <a:pt x="16164" y="21115"/>
                    <a:pt x="20018" y="17087"/>
                    <a:pt x="20018" y="10586"/>
                  </a:cubicBezTo>
                  <a:cubicBezTo>
                    <a:pt x="20018" y="4056"/>
                    <a:pt x="16164" y="0"/>
                    <a:pt x="10009" y="0"/>
                  </a:cubicBezTo>
                  <a:moveTo>
                    <a:pt x="14467" y="10557"/>
                  </a:moveTo>
                  <a:cubicBezTo>
                    <a:pt x="14467" y="14671"/>
                    <a:pt x="13000" y="16685"/>
                    <a:pt x="10009" y="16685"/>
                  </a:cubicBezTo>
                  <a:cubicBezTo>
                    <a:pt x="7047" y="16685"/>
                    <a:pt x="5580" y="14671"/>
                    <a:pt x="5580" y="10557"/>
                  </a:cubicBezTo>
                  <a:cubicBezTo>
                    <a:pt x="5580" y="6444"/>
                    <a:pt x="7018" y="4459"/>
                    <a:pt x="10009" y="4459"/>
                  </a:cubicBezTo>
                  <a:cubicBezTo>
                    <a:pt x="13000" y="4459"/>
                    <a:pt x="14467" y="6473"/>
                    <a:pt x="14467" y="10557"/>
                  </a:cubicBezTo>
                </a:path>
              </a:pathLst>
            </a:custGeom>
            <a:grpFill/>
            <a:ln w="2874" cap="flat">
              <a:noFill/>
              <a:prstDash val="solid"/>
              <a:miter/>
            </a:ln>
          </p:spPr>
          <p:txBody>
            <a:bodyPr rtlCol="0" anchor="ctr"/>
            <a:lstStyle/>
            <a:p>
              <a:endParaRPr lang="en-US"/>
            </a:p>
          </p:txBody>
        </p:sp>
        <p:sp>
          <p:nvSpPr>
            <p:cNvPr id="28" name="Graphic 7">
              <a:extLst>
                <a:ext uri="{FF2B5EF4-FFF2-40B4-BE49-F238E27FC236}">
                  <a16:creationId xmlns:a16="http://schemas.microsoft.com/office/drawing/2014/main" id="{7B38C128-FA15-754F-980D-4FDAC8407473}"/>
                </a:ext>
              </a:extLst>
            </p:cNvPr>
            <p:cNvSpPr/>
            <p:nvPr/>
          </p:nvSpPr>
          <p:spPr>
            <a:xfrm>
              <a:off x="6106037" y="3416284"/>
              <a:ext cx="19212" cy="29255"/>
            </a:xfrm>
            <a:custGeom>
              <a:avLst/>
              <a:gdLst>
                <a:gd name="connsiteX0" fmla="*/ 10325 w 19212"/>
                <a:gd name="connsiteY0" fmla="*/ 8141 h 29255"/>
                <a:gd name="connsiteX1" fmla="*/ 5378 w 19212"/>
                <a:gd name="connsiteY1" fmla="*/ 9694 h 29255"/>
                <a:gd name="connsiteX2" fmla="*/ 5378 w 19212"/>
                <a:gd name="connsiteY2" fmla="*/ 288 h 29255"/>
                <a:gd name="connsiteX3" fmla="*/ 4746 w 19212"/>
                <a:gd name="connsiteY3" fmla="*/ 173 h 29255"/>
                <a:gd name="connsiteX4" fmla="*/ 2675 w 19212"/>
                <a:gd name="connsiteY4" fmla="*/ 0 h 29255"/>
                <a:gd name="connsiteX5" fmla="*/ 633 w 19212"/>
                <a:gd name="connsiteY5" fmla="*/ 173 h 29255"/>
                <a:gd name="connsiteX6" fmla="*/ 0 w 19212"/>
                <a:gd name="connsiteY6" fmla="*/ 288 h 29255"/>
                <a:gd name="connsiteX7" fmla="*/ 0 w 19212"/>
                <a:gd name="connsiteY7" fmla="*/ 28019 h 29255"/>
                <a:gd name="connsiteX8" fmla="*/ 518 w 19212"/>
                <a:gd name="connsiteY8" fmla="*/ 28192 h 29255"/>
                <a:gd name="connsiteX9" fmla="*/ 7277 w 19212"/>
                <a:gd name="connsiteY9" fmla="*/ 29256 h 29255"/>
                <a:gd name="connsiteX10" fmla="*/ 19213 w 19212"/>
                <a:gd name="connsiteY10" fmla="*/ 18238 h 29255"/>
                <a:gd name="connsiteX11" fmla="*/ 10325 w 19212"/>
                <a:gd name="connsiteY11" fmla="*/ 8141 h 29255"/>
                <a:gd name="connsiteX12" fmla="*/ 13662 w 19212"/>
                <a:gd name="connsiteY12" fmla="*/ 18382 h 29255"/>
                <a:gd name="connsiteX13" fmla="*/ 7737 w 19212"/>
                <a:gd name="connsiteY13" fmla="*/ 24653 h 29255"/>
                <a:gd name="connsiteX14" fmla="*/ 5378 w 19212"/>
                <a:gd name="connsiteY14" fmla="*/ 24423 h 29255"/>
                <a:gd name="connsiteX15" fmla="*/ 5378 w 19212"/>
                <a:gd name="connsiteY15" fmla="*/ 17174 h 29255"/>
                <a:gd name="connsiteX16" fmla="*/ 9606 w 19212"/>
                <a:gd name="connsiteY16" fmla="*/ 12744 h 29255"/>
                <a:gd name="connsiteX17" fmla="*/ 13662 w 19212"/>
                <a:gd name="connsiteY17" fmla="*/ 18382 h 29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212" h="29255">
                  <a:moveTo>
                    <a:pt x="10325" y="8141"/>
                  </a:moveTo>
                  <a:cubicBezTo>
                    <a:pt x="8427" y="8141"/>
                    <a:pt x="6673" y="8688"/>
                    <a:pt x="5378" y="9694"/>
                  </a:cubicBezTo>
                  <a:lnTo>
                    <a:pt x="5378" y="288"/>
                  </a:lnTo>
                  <a:lnTo>
                    <a:pt x="4746" y="173"/>
                  </a:lnTo>
                  <a:cubicBezTo>
                    <a:pt x="3969" y="29"/>
                    <a:pt x="3049" y="0"/>
                    <a:pt x="2675" y="0"/>
                  </a:cubicBezTo>
                  <a:cubicBezTo>
                    <a:pt x="2330" y="0"/>
                    <a:pt x="1409" y="29"/>
                    <a:pt x="633" y="173"/>
                  </a:cubicBezTo>
                  <a:lnTo>
                    <a:pt x="0" y="288"/>
                  </a:lnTo>
                  <a:lnTo>
                    <a:pt x="0" y="28019"/>
                  </a:lnTo>
                  <a:lnTo>
                    <a:pt x="518" y="28192"/>
                  </a:lnTo>
                  <a:cubicBezTo>
                    <a:pt x="2013" y="28681"/>
                    <a:pt x="4659" y="29256"/>
                    <a:pt x="7277" y="29256"/>
                  </a:cubicBezTo>
                  <a:cubicBezTo>
                    <a:pt x="14870" y="29256"/>
                    <a:pt x="19213" y="25229"/>
                    <a:pt x="19213" y="18238"/>
                  </a:cubicBezTo>
                  <a:cubicBezTo>
                    <a:pt x="19241" y="11823"/>
                    <a:pt x="15991" y="8141"/>
                    <a:pt x="10325" y="8141"/>
                  </a:cubicBezTo>
                  <a:moveTo>
                    <a:pt x="13662" y="18382"/>
                  </a:moveTo>
                  <a:cubicBezTo>
                    <a:pt x="13662" y="22438"/>
                    <a:pt x="11562" y="24653"/>
                    <a:pt x="7737" y="24653"/>
                  </a:cubicBezTo>
                  <a:cubicBezTo>
                    <a:pt x="6845" y="24653"/>
                    <a:pt x="6040" y="24567"/>
                    <a:pt x="5378" y="24423"/>
                  </a:cubicBezTo>
                  <a:lnTo>
                    <a:pt x="5378" y="17174"/>
                  </a:lnTo>
                  <a:cubicBezTo>
                    <a:pt x="5378" y="13060"/>
                    <a:pt x="8600" y="12744"/>
                    <a:pt x="9606" y="12744"/>
                  </a:cubicBezTo>
                  <a:cubicBezTo>
                    <a:pt x="11476" y="12744"/>
                    <a:pt x="13662" y="13405"/>
                    <a:pt x="13662" y="18382"/>
                  </a:cubicBezTo>
                </a:path>
              </a:pathLst>
            </a:custGeom>
            <a:grpFill/>
            <a:ln w="2874" cap="flat">
              <a:noFill/>
              <a:prstDash val="solid"/>
              <a:miter/>
            </a:ln>
          </p:spPr>
          <p:txBody>
            <a:bodyPr rtlCol="0" anchor="ctr"/>
            <a:lstStyle/>
            <a:p>
              <a:endParaRPr lang="en-US"/>
            </a:p>
          </p:txBody>
        </p:sp>
        <p:sp>
          <p:nvSpPr>
            <p:cNvPr id="29" name="Graphic 7">
              <a:extLst>
                <a:ext uri="{FF2B5EF4-FFF2-40B4-BE49-F238E27FC236}">
                  <a16:creationId xmlns:a16="http://schemas.microsoft.com/office/drawing/2014/main" id="{1BC5AD91-B86E-7C4F-9B41-3807AD281024}"/>
                </a:ext>
              </a:extLst>
            </p:cNvPr>
            <p:cNvSpPr/>
            <p:nvPr/>
          </p:nvSpPr>
          <p:spPr>
            <a:xfrm>
              <a:off x="6128384" y="3424426"/>
              <a:ext cx="19212" cy="21085"/>
            </a:xfrm>
            <a:custGeom>
              <a:avLst/>
              <a:gdLst>
                <a:gd name="connsiteX0" fmla="*/ 10124 w 19212"/>
                <a:gd name="connsiteY0" fmla="*/ 0 h 21085"/>
                <a:gd name="connsiteX1" fmla="*/ 0 w 19212"/>
                <a:gd name="connsiteY1" fmla="*/ 10672 h 21085"/>
                <a:gd name="connsiteX2" fmla="*/ 11015 w 19212"/>
                <a:gd name="connsiteY2" fmla="*/ 21086 h 21085"/>
                <a:gd name="connsiteX3" fmla="*/ 17487 w 19212"/>
                <a:gd name="connsiteY3" fmla="*/ 19993 h 21085"/>
                <a:gd name="connsiteX4" fmla="*/ 17976 w 19212"/>
                <a:gd name="connsiteY4" fmla="*/ 19792 h 21085"/>
                <a:gd name="connsiteX5" fmla="*/ 17947 w 19212"/>
                <a:gd name="connsiteY5" fmla="*/ 19274 h 21085"/>
                <a:gd name="connsiteX6" fmla="*/ 17113 w 19212"/>
                <a:gd name="connsiteY6" fmla="*/ 16052 h 21085"/>
                <a:gd name="connsiteX7" fmla="*/ 16796 w 19212"/>
                <a:gd name="connsiteY7" fmla="*/ 15505 h 21085"/>
                <a:gd name="connsiteX8" fmla="*/ 16193 w 19212"/>
                <a:gd name="connsiteY8" fmla="*/ 15735 h 21085"/>
                <a:gd name="connsiteX9" fmla="*/ 11246 w 19212"/>
                <a:gd name="connsiteY9" fmla="*/ 16598 h 21085"/>
                <a:gd name="connsiteX10" fmla="*/ 5637 w 19212"/>
                <a:gd name="connsiteY10" fmla="*/ 12197 h 21085"/>
                <a:gd name="connsiteX11" fmla="*/ 19040 w 19212"/>
                <a:gd name="connsiteY11" fmla="*/ 12197 h 21085"/>
                <a:gd name="connsiteX12" fmla="*/ 19126 w 19212"/>
                <a:gd name="connsiteY12" fmla="*/ 11075 h 21085"/>
                <a:gd name="connsiteX13" fmla="*/ 19212 w 19212"/>
                <a:gd name="connsiteY13" fmla="*/ 9378 h 21085"/>
                <a:gd name="connsiteX14" fmla="*/ 10124 w 19212"/>
                <a:gd name="connsiteY14" fmla="*/ 0 h 21085"/>
                <a:gd name="connsiteX15" fmla="*/ 10009 w 19212"/>
                <a:gd name="connsiteY15" fmla="*/ 4401 h 21085"/>
                <a:gd name="connsiteX16" fmla="*/ 13834 w 19212"/>
                <a:gd name="connsiteY16" fmla="*/ 7997 h 21085"/>
                <a:gd name="connsiteX17" fmla="*/ 5752 w 19212"/>
                <a:gd name="connsiteY17" fmla="*/ 7997 h 21085"/>
                <a:gd name="connsiteX18" fmla="*/ 10009 w 19212"/>
                <a:gd name="connsiteY18" fmla="*/ 4401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212" h="21085">
                  <a:moveTo>
                    <a:pt x="10124" y="0"/>
                  </a:moveTo>
                  <a:cubicBezTo>
                    <a:pt x="3883" y="0"/>
                    <a:pt x="0" y="4085"/>
                    <a:pt x="0" y="10672"/>
                  </a:cubicBezTo>
                  <a:cubicBezTo>
                    <a:pt x="0" y="17404"/>
                    <a:pt x="3911" y="21086"/>
                    <a:pt x="11015" y="21086"/>
                  </a:cubicBezTo>
                  <a:cubicBezTo>
                    <a:pt x="13604" y="21086"/>
                    <a:pt x="15703" y="20741"/>
                    <a:pt x="17487" y="19993"/>
                  </a:cubicBezTo>
                  <a:lnTo>
                    <a:pt x="17976" y="19792"/>
                  </a:lnTo>
                  <a:lnTo>
                    <a:pt x="17947" y="19274"/>
                  </a:lnTo>
                  <a:cubicBezTo>
                    <a:pt x="17889" y="18094"/>
                    <a:pt x="17573" y="16857"/>
                    <a:pt x="17113" y="16052"/>
                  </a:cubicBezTo>
                  <a:lnTo>
                    <a:pt x="16796" y="15505"/>
                  </a:lnTo>
                  <a:lnTo>
                    <a:pt x="16193" y="15735"/>
                  </a:lnTo>
                  <a:cubicBezTo>
                    <a:pt x="14668" y="16311"/>
                    <a:pt x="13000" y="16598"/>
                    <a:pt x="11246" y="16598"/>
                  </a:cubicBezTo>
                  <a:cubicBezTo>
                    <a:pt x="7708" y="16598"/>
                    <a:pt x="5982" y="15246"/>
                    <a:pt x="5637" y="12197"/>
                  </a:cubicBezTo>
                  <a:lnTo>
                    <a:pt x="19040" y="12197"/>
                  </a:lnTo>
                  <a:lnTo>
                    <a:pt x="19126" y="11075"/>
                  </a:lnTo>
                  <a:cubicBezTo>
                    <a:pt x="19155" y="10586"/>
                    <a:pt x="19212" y="9953"/>
                    <a:pt x="19212" y="9378"/>
                  </a:cubicBezTo>
                  <a:cubicBezTo>
                    <a:pt x="19212" y="3682"/>
                    <a:pt x="15646" y="0"/>
                    <a:pt x="10124" y="0"/>
                  </a:cubicBezTo>
                  <a:moveTo>
                    <a:pt x="10009" y="4401"/>
                  </a:moveTo>
                  <a:cubicBezTo>
                    <a:pt x="12971" y="4401"/>
                    <a:pt x="13690" y="6703"/>
                    <a:pt x="13834" y="7997"/>
                  </a:cubicBezTo>
                  <a:lnTo>
                    <a:pt x="5752" y="7997"/>
                  </a:lnTo>
                  <a:cubicBezTo>
                    <a:pt x="6270" y="5581"/>
                    <a:pt x="7651" y="4401"/>
                    <a:pt x="10009" y="4401"/>
                  </a:cubicBezTo>
                </a:path>
              </a:pathLst>
            </a:custGeom>
            <a:grpFill/>
            <a:ln w="2874" cap="flat">
              <a:noFill/>
              <a:prstDash val="solid"/>
              <a:miter/>
            </a:ln>
          </p:spPr>
          <p:txBody>
            <a:bodyPr rtlCol="0" anchor="ctr"/>
            <a:lstStyle/>
            <a:p>
              <a:endParaRPr lang="en-US"/>
            </a:p>
          </p:txBody>
        </p:sp>
        <p:sp>
          <p:nvSpPr>
            <p:cNvPr id="30" name="Graphic 7">
              <a:extLst>
                <a:ext uri="{FF2B5EF4-FFF2-40B4-BE49-F238E27FC236}">
                  <a16:creationId xmlns:a16="http://schemas.microsoft.com/office/drawing/2014/main" id="{CAF372C2-2F37-454B-BF7F-6E88733A73BD}"/>
                </a:ext>
              </a:extLst>
            </p:cNvPr>
            <p:cNvSpPr/>
            <p:nvPr/>
          </p:nvSpPr>
          <p:spPr>
            <a:xfrm>
              <a:off x="6151307" y="3424684"/>
              <a:ext cx="12051" cy="20539"/>
            </a:xfrm>
            <a:custGeom>
              <a:avLst/>
              <a:gdLst>
                <a:gd name="connsiteX0" fmla="*/ 11735 w 12051"/>
                <a:gd name="connsiteY0" fmla="*/ 201 h 20539"/>
                <a:gd name="connsiteX1" fmla="*/ 11217 w 12051"/>
                <a:gd name="connsiteY1" fmla="*/ 144 h 20539"/>
                <a:gd name="connsiteX2" fmla="*/ 9923 w 12051"/>
                <a:gd name="connsiteY2" fmla="*/ 58 h 20539"/>
                <a:gd name="connsiteX3" fmla="*/ 4947 w 12051"/>
                <a:gd name="connsiteY3" fmla="*/ 1985 h 20539"/>
                <a:gd name="connsiteX4" fmla="*/ 4746 w 12051"/>
                <a:gd name="connsiteY4" fmla="*/ 777 h 20539"/>
                <a:gd name="connsiteX5" fmla="*/ 4659 w 12051"/>
                <a:gd name="connsiteY5" fmla="*/ 288 h 20539"/>
                <a:gd name="connsiteX6" fmla="*/ 4171 w 12051"/>
                <a:gd name="connsiteY6" fmla="*/ 173 h 20539"/>
                <a:gd name="connsiteX7" fmla="*/ 2387 w 12051"/>
                <a:gd name="connsiteY7" fmla="*/ 0 h 20539"/>
                <a:gd name="connsiteX8" fmla="*/ 633 w 12051"/>
                <a:gd name="connsiteY8" fmla="*/ 173 h 20539"/>
                <a:gd name="connsiteX9" fmla="*/ 0 w 12051"/>
                <a:gd name="connsiteY9" fmla="*/ 288 h 20539"/>
                <a:gd name="connsiteX10" fmla="*/ 0 w 12051"/>
                <a:gd name="connsiteY10" fmla="*/ 20281 h 20539"/>
                <a:gd name="connsiteX11" fmla="*/ 633 w 12051"/>
                <a:gd name="connsiteY11" fmla="*/ 20396 h 20539"/>
                <a:gd name="connsiteX12" fmla="*/ 2704 w 12051"/>
                <a:gd name="connsiteY12" fmla="*/ 20540 h 20539"/>
                <a:gd name="connsiteX13" fmla="*/ 4746 w 12051"/>
                <a:gd name="connsiteY13" fmla="*/ 20367 h 20539"/>
                <a:gd name="connsiteX14" fmla="*/ 5378 w 12051"/>
                <a:gd name="connsiteY14" fmla="*/ 20252 h 20539"/>
                <a:gd name="connsiteX15" fmla="*/ 5378 w 12051"/>
                <a:gd name="connsiteY15" fmla="*/ 10327 h 20539"/>
                <a:gd name="connsiteX16" fmla="*/ 9951 w 12051"/>
                <a:gd name="connsiteY16" fmla="*/ 4861 h 20539"/>
                <a:gd name="connsiteX17" fmla="*/ 10354 w 12051"/>
                <a:gd name="connsiteY17" fmla="*/ 4861 h 20539"/>
                <a:gd name="connsiteX18" fmla="*/ 10929 w 12051"/>
                <a:gd name="connsiteY18" fmla="*/ 4919 h 20539"/>
                <a:gd name="connsiteX19" fmla="*/ 11706 w 12051"/>
                <a:gd name="connsiteY19" fmla="*/ 5121 h 20539"/>
                <a:gd name="connsiteX20" fmla="*/ 11850 w 12051"/>
                <a:gd name="connsiteY20" fmla="*/ 4344 h 20539"/>
                <a:gd name="connsiteX21" fmla="*/ 12051 w 12051"/>
                <a:gd name="connsiteY21" fmla="*/ 2359 h 20539"/>
                <a:gd name="connsiteX22" fmla="*/ 11878 w 12051"/>
                <a:gd name="connsiteY22" fmla="*/ 719 h 20539"/>
                <a:gd name="connsiteX23" fmla="*/ 11735 w 12051"/>
                <a:gd name="connsiteY23" fmla="*/ 201 h 2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51" h="20539">
                  <a:moveTo>
                    <a:pt x="11735" y="201"/>
                  </a:moveTo>
                  <a:lnTo>
                    <a:pt x="11217" y="144"/>
                  </a:lnTo>
                  <a:cubicBezTo>
                    <a:pt x="10901" y="115"/>
                    <a:pt x="10383" y="58"/>
                    <a:pt x="9923" y="58"/>
                  </a:cubicBezTo>
                  <a:cubicBezTo>
                    <a:pt x="7967" y="58"/>
                    <a:pt x="6299" y="690"/>
                    <a:pt x="4947" y="1985"/>
                  </a:cubicBezTo>
                  <a:cubicBezTo>
                    <a:pt x="4890" y="1496"/>
                    <a:pt x="4803" y="1064"/>
                    <a:pt x="4746" y="777"/>
                  </a:cubicBezTo>
                  <a:lnTo>
                    <a:pt x="4659" y="288"/>
                  </a:lnTo>
                  <a:lnTo>
                    <a:pt x="4171" y="173"/>
                  </a:lnTo>
                  <a:cubicBezTo>
                    <a:pt x="3710" y="58"/>
                    <a:pt x="3106" y="0"/>
                    <a:pt x="2387" y="0"/>
                  </a:cubicBezTo>
                  <a:cubicBezTo>
                    <a:pt x="1726" y="0"/>
                    <a:pt x="1208" y="58"/>
                    <a:pt x="633" y="173"/>
                  </a:cubicBezTo>
                  <a:lnTo>
                    <a:pt x="0" y="288"/>
                  </a:lnTo>
                  <a:lnTo>
                    <a:pt x="0" y="20281"/>
                  </a:lnTo>
                  <a:lnTo>
                    <a:pt x="633" y="20396"/>
                  </a:lnTo>
                  <a:cubicBezTo>
                    <a:pt x="1409" y="20540"/>
                    <a:pt x="2272" y="20540"/>
                    <a:pt x="2704" y="20540"/>
                  </a:cubicBezTo>
                  <a:cubicBezTo>
                    <a:pt x="3164" y="20540"/>
                    <a:pt x="4027" y="20511"/>
                    <a:pt x="4746" y="20367"/>
                  </a:cubicBezTo>
                  <a:lnTo>
                    <a:pt x="5378" y="20252"/>
                  </a:lnTo>
                  <a:lnTo>
                    <a:pt x="5378" y="10327"/>
                  </a:lnTo>
                  <a:cubicBezTo>
                    <a:pt x="5378" y="6588"/>
                    <a:pt x="6845" y="4861"/>
                    <a:pt x="9951" y="4861"/>
                  </a:cubicBezTo>
                  <a:lnTo>
                    <a:pt x="10354" y="4861"/>
                  </a:lnTo>
                  <a:cubicBezTo>
                    <a:pt x="10440" y="4861"/>
                    <a:pt x="10699" y="4861"/>
                    <a:pt x="10929" y="4919"/>
                  </a:cubicBezTo>
                  <a:lnTo>
                    <a:pt x="11706" y="5121"/>
                  </a:lnTo>
                  <a:lnTo>
                    <a:pt x="11850" y="4344"/>
                  </a:lnTo>
                  <a:cubicBezTo>
                    <a:pt x="11994" y="3682"/>
                    <a:pt x="12051" y="2963"/>
                    <a:pt x="12051" y="2359"/>
                  </a:cubicBezTo>
                  <a:cubicBezTo>
                    <a:pt x="12051" y="1697"/>
                    <a:pt x="11994" y="1180"/>
                    <a:pt x="11878" y="719"/>
                  </a:cubicBezTo>
                  <a:lnTo>
                    <a:pt x="11735" y="201"/>
                  </a:lnTo>
                  <a:close/>
                </a:path>
              </a:pathLst>
            </a:custGeom>
            <a:grpFill/>
            <a:ln w="2874" cap="flat">
              <a:noFill/>
              <a:prstDash val="solid"/>
              <a:miter/>
            </a:ln>
          </p:spPr>
          <p:txBody>
            <a:bodyPr rtlCol="0" anchor="ctr"/>
            <a:lstStyle/>
            <a:p>
              <a:endParaRPr lang="en-US"/>
            </a:p>
          </p:txBody>
        </p:sp>
        <p:sp>
          <p:nvSpPr>
            <p:cNvPr id="31" name="Graphic 7">
              <a:extLst>
                <a:ext uri="{FF2B5EF4-FFF2-40B4-BE49-F238E27FC236}">
                  <a16:creationId xmlns:a16="http://schemas.microsoft.com/office/drawing/2014/main" id="{77B54998-26A4-B24C-9C3C-B8F018D0C918}"/>
                </a:ext>
              </a:extLst>
            </p:cNvPr>
            <p:cNvSpPr/>
            <p:nvPr/>
          </p:nvSpPr>
          <p:spPr>
            <a:xfrm>
              <a:off x="6175610" y="3424454"/>
              <a:ext cx="16738" cy="21114"/>
            </a:xfrm>
            <a:custGeom>
              <a:avLst/>
              <a:gdLst>
                <a:gd name="connsiteX0" fmla="*/ 15819 w 16738"/>
                <a:gd name="connsiteY0" fmla="*/ 16225 h 21114"/>
                <a:gd name="connsiteX1" fmla="*/ 15502 w 16738"/>
                <a:gd name="connsiteY1" fmla="*/ 15707 h 21114"/>
                <a:gd name="connsiteX2" fmla="*/ 14927 w 16738"/>
                <a:gd name="connsiteY2" fmla="*/ 15908 h 21114"/>
                <a:gd name="connsiteX3" fmla="*/ 11044 w 16738"/>
                <a:gd name="connsiteY3" fmla="*/ 16512 h 21114"/>
                <a:gd name="connsiteX4" fmla="*/ 5579 w 16738"/>
                <a:gd name="connsiteY4" fmla="*/ 10528 h 21114"/>
                <a:gd name="connsiteX5" fmla="*/ 10728 w 16738"/>
                <a:gd name="connsiteY5" fmla="*/ 4516 h 21114"/>
                <a:gd name="connsiteX6" fmla="*/ 14812 w 16738"/>
                <a:gd name="connsiteY6" fmla="*/ 5091 h 21114"/>
                <a:gd name="connsiteX7" fmla="*/ 15416 w 16738"/>
                <a:gd name="connsiteY7" fmla="*/ 5293 h 21114"/>
                <a:gd name="connsiteX8" fmla="*/ 15703 w 16738"/>
                <a:gd name="connsiteY8" fmla="*/ 4718 h 21114"/>
                <a:gd name="connsiteX9" fmla="*/ 16451 w 16738"/>
                <a:gd name="connsiteY9" fmla="*/ 1496 h 21114"/>
                <a:gd name="connsiteX10" fmla="*/ 16451 w 16738"/>
                <a:gd name="connsiteY10" fmla="*/ 978 h 21114"/>
                <a:gd name="connsiteX11" fmla="*/ 15962 w 16738"/>
                <a:gd name="connsiteY11" fmla="*/ 805 h 21114"/>
                <a:gd name="connsiteX12" fmla="*/ 10469 w 16738"/>
                <a:gd name="connsiteY12" fmla="*/ 0 h 21114"/>
                <a:gd name="connsiteX13" fmla="*/ 0 w 16738"/>
                <a:gd name="connsiteY13" fmla="*/ 10586 h 21114"/>
                <a:gd name="connsiteX14" fmla="*/ 10728 w 16738"/>
                <a:gd name="connsiteY14" fmla="*/ 21115 h 21114"/>
                <a:gd name="connsiteX15" fmla="*/ 16221 w 16738"/>
                <a:gd name="connsiteY15" fmla="*/ 20223 h 21114"/>
                <a:gd name="connsiteX16" fmla="*/ 16739 w 16738"/>
                <a:gd name="connsiteY16" fmla="*/ 20022 h 21114"/>
                <a:gd name="connsiteX17" fmla="*/ 16710 w 16738"/>
                <a:gd name="connsiteY17" fmla="*/ 19475 h 21114"/>
                <a:gd name="connsiteX18" fmla="*/ 15819 w 16738"/>
                <a:gd name="connsiteY18" fmla="*/ 16225 h 2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738" h="21114">
                  <a:moveTo>
                    <a:pt x="15819" y="16225"/>
                  </a:moveTo>
                  <a:lnTo>
                    <a:pt x="15502" y="15707"/>
                  </a:lnTo>
                  <a:lnTo>
                    <a:pt x="14927" y="15908"/>
                  </a:lnTo>
                  <a:cubicBezTo>
                    <a:pt x="13690" y="16339"/>
                    <a:pt x="12540" y="16512"/>
                    <a:pt x="11044" y="16512"/>
                  </a:cubicBezTo>
                  <a:cubicBezTo>
                    <a:pt x="7363" y="16512"/>
                    <a:pt x="5579" y="14556"/>
                    <a:pt x="5579" y="10528"/>
                  </a:cubicBezTo>
                  <a:cubicBezTo>
                    <a:pt x="5579" y="7767"/>
                    <a:pt x="6471" y="4516"/>
                    <a:pt x="10728" y="4516"/>
                  </a:cubicBezTo>
                  <a:cubicBezTo>
                    <a:pt x="12223" y="4516"/>
                    <a:pt x="13575" y="4718"/>
                    <a:pt x="14812" y="5091"/>
                  </a:cubicBezTo>
                  <a:lnTo>
                    <a:pt x="15416" y="5293"/>
                  </a:lnTo>
                  <a:lnTo>
                    <a:pt x="15703" y="4718"/>
                  </a:lnTo>
                  <a:cubicBezTo>
                    <a:pt x="16221" y="3711"/>
                    <a:pt x="16451" y="2359"/>
                    <a:pt x="16451" y="1496"/>
                  </a:cubicBezTo>
                  <a:lnTo>
                    <a:pt x="16451" y="978"/>
                  </a:lnTo>
                  <a:lnTo>
                    <a:pt x="15962" y="805"/>
                  </a:lnTo>
                  <a:cubicBezTo>
                    <a:pt x="14409" y="230"/>
                    <a:pt x="12770" y="0"/>
                    <a:pt x="10469" y="0"/>
                  </a:cubicBezTo>
                  <a:cubicBezTo>
                    <a:pt x="4113" y="0"/>
                    <a:pt x="0" y="4142"/>
                    <a:pt x="0" y="10586"/>
                  </a:cubicBezTo>
                  <a:cubicBezTo>
                    <a:pt x="0" y="17289"/>
                    <a:pt x="3911" y="21115"/>
                    <a:pt x="10728" y="21115"/>
                  </a:cubicBezTo>
                  <a:cubicBezTo>
                    <a:pt x="12741" y="21115"/>
                    <a:pt x="14582" y="20827"/>
                    <a:pt x="16221" y="20223"/>
                  </a:cubicBezTo>
                  <a:lnTo>
                    <a:pt x="16739" y="20022"/>
                  </a:lnTo>
                  <a:lnTo>
                    <a:pt x="16710" y="19475"/>
                  </a:lnTo>
                  <a:cubicBezTo>
                    <a:pt x="16681" y="18324"/>
                    <a:pt x="16336" y="17087"/>
                    <a:pt x="15819" y="16225"/>
                  </a:cubicBezTo>
                </a:path>
              </a:pathLst>
            </a:custGeom>
            <a:grpFill/>
            <a:ln w="2874" cap="flat">
              <a:noFill/>
              <a:prstDash val="solid"/>
              <a:miter/>
            </a:ln>
          </p:spPr>
          <p:txBody>
            <a:bodyPr rtlCol="0" anchor="ctr"/>
            <a:lstStyle/>
            <a:p>
              <a:endParaRPr lang="en-US"/>
            </a:p>
          </p:txBody>
        </p:sp>
        <p:sp>
          <p:nvSpPr>
            <p:cNvPr id="32" name="Graphic 7">
              <a:extLst>
                <a:ext uri="{FF2B5EF4-FFF2-40B4-BE49-F238E27FC236}">
                  <a16:creationId xmlns:a16="http://schemas.microsoft.com/office/drawing/2014/main" id="{27D4F22D-1E4F-D743-8BB1-DC6D44E596BA}"/>
                </a:ext>
              </a:extLst>
            </p:cNvPr>
            <p:cNvSpPr/>
            <p:nvPr/>
          </p:nvSpPr>
          <p:spPr>
            <a:xfrm>
              <a:off x="6194592" y="3424426"/>
              <a:ext cx="16997" cy="21085"/>
            </a:xfrm>
            <a:custGeom>
              <a:avLst/>
              <a:gdLst>
                <a:gd name="connsiteX0" fmla="*/ 8312 w 16997"/>
                <a:gd name="connsiteY0" fmla="*/ 0 h 21085"/>
                <a:gd name="connsiteX1" fmla="*/ 2128 w 16997"/>
                <a:gd name="connsiteY1" fmla="*/ 863 h 21085"/>
                <a:gd name="connsiteX2" fmla="*/ 1582 w 16997"/>
                <a:gd name="connsiteY2" fmla="*/ 1036 h 21085"/>
                <a:gd name="connsiteX3" fmla="*/ 1582 w 16997"/>
                <a:gd name="connsiteY3" fmla="*/ 1582 h 21085"/>
                <a:gd name="connsiteX4" fmla="*/ 2445 w 16997"/>
                <a:gd name="connsiteY4" fmla="*/ 4861 h 21085"/>
                <a:gd name="connsiteX5" fmla="*/ 2761 w 16997"/>
                <a:gd name="connsiteY5" fmla="*/ 5351 h 21085"/>
                <a:gd name="connsiteX6" fmla="*/ 3308 w 16997"/>
                <a:gd name="connsiteY6" fmla="*/ 5178 h 21085"/>
                <a:gd name="connsiteX7" fmla="*/ 7938 w 16997"/>
                <a:gd name="connsiteY7" fmla="*/ 4487 h 21085"/>
                <a:gd name="connsiteX8" fmla="*/ 11706 w 16997"/>
                <a:gd name="connsiteY8" fmla="*/ 7393 h 21085"/>
                <a:gd name="connsiteX9" fmla="*/ 9117 w 16997"/>
                <a:gd name="connsiteY9" fmla="*/ 7307 h 21085"/>
                <a:gd name="connsiteX10" fmla="*/ 0 w 16997"/>
                <a:gd name="connsiteY10" fmla="*/ 14355 h 21085"/>
                <a:gd name="connsiteX11" fmla="*/ 9002 w 16997"/>
                <a:gd name="connsiteY11" fmla="*/ 21086 h 21085"/>
                <a:gd name="connsiteX12" fmla="*/ 16394 w 16997"/>
                <a:gd name="connsiteY12" fmla="*/ 20166 h 21085"/>
                <a:gd name="connsiteX13" fmla="*/ 16998 w 16997"/>
                <a:gd name="connsiteY13" fmla="*/ 20022 h 21085"/>
                <a:gd name="connsiteX14" fmla="*/ 16998 w 16997"/>
                <a:gd name="connsiteY14" fmla="*/ 7681 h 21085"/>
                <a:gd name="connsiteX15" fmla="*/ 8312 w 16997"/>
                <a:gd name="connsiteY15" fmla="*/ 0 h 21085"/>
                <a:gd name="connsiteX16" fmla="*/ 11677 w 16997"/>
                <a:gd name="connsiteY16" fmla="*/ 11794 h 21085"/>
                <a:gd name="connsiteX17" fmla="*/ 11677 w 16997"/>
                <a:gd name="connsiteY17" fmla="*/ 16455 h 21085"/>
                <a:gd name="connsiteX18" fmla="*/ 8916 w 16997"/>
                <a:gd name="connsiteY18" fmla="*/ 16685 h 21085"/>
                <a:gd name="connsiteX19" fmla="*/ 5321 w 16997"/>
                <a:gd name="connsiteY19" fmla="*/ 14297 h 21085"/>
                <a:gd name="connsiteX20" fmla="*/ 9462 w 16997"/>
                <a:gd name="connsiteY20" fmla="*/ 11650 h 21085"/>
                <a:gd name="connsiteX21" fmla="*/ 11677 w 16997"/>
                <a:gd name="connsiteY21" fmla="*/ 11794 h 2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997" h="21085">
                  <a:moveTo>
                    <a:pt x="8312" y="0"/>
                  </a:moveTo>
                  <a:cubicBezTo>
                    <a:pt x="6184" y="0"/>
                    <a:pt x="3854" y="316"/>
                    <a:pt x="2128" y="863"/>
                  </a:cubicBezTo>
                  <a:lnTo>
                    <a:pt x="1582" y="1036"/>
                  </a:lnTo>
                  <a:lnTo>
                    <a:pt x="1582" y="1582"/>
                  </a:lnTo>
                  <a:cubicBezTo>
                    <a:pt x="1582" y="2877"/>
                    <a:pt x="1870" y="3941"/>
                    <a:pt x="2445" y="4861"/>
                  </a:cubicBezTo>
                  <a:lnTo>
                    <a:pt x="2761" y="5351"/>
                  </a:lnTo>
                  <a:lnTo>
                    <a:pt x="3308" y="5178"/>
                  </a:lnTo>
                  <a:cubicBezTo>
                    <a:pt x="4976" y="4689"/>
                    <a:pt x="6385" y="4487"/>
                    <a:pt x="7938" y="4487"/>
                  </a:cubicBezTo>
                  <a:cubicBezTo>
                    <a:pt x="10987" y="4487"/>
                    <a:pt x="11648" y="5609"/>
                    <a:pt x="11706" y="7393"/>
                  </a:cubicBezTo>
                  <a:cubicBezTo>
                    <a:pt x="10987" y="7335"/>
                    <a:pt x="10153" y="7307"/>
                    <a:pt x="9117" y="7307"/>
                  </a:cubicBezTo>
                  <a:cubicBezTo>
                    <a:pt x="3595" y="7307"/>
                    <a:pt x="0" y="10068"/>
                    <a:pt x="0" y="14355"/>
                  </a:cubicBezTo>
                  <a:cubicBezTo>
                    <a:pt x="0" y="19935"/>
                    <a:pt x="4889" y="21086"/>
                    <a:pt x="9002" y="21086"/>
                  </a:cubicBezTo>
                  <a:cubicBezTo>
                    <a:pt x="11102" y="21086"/>
                    <a:pt x="13604" y="20770"/>
                    <a:pt x="16394" y="20166"/>
                  </a:cubicBezTo>
                  <a:lnTo>
                    <a:pt x="16998" y="20022"/>
                  </a:lnTo>
                  <a:lnTo>
                    <a:pt x="16998" y="7681"/>
                  </a:lnTo>
                  <a:cubicBezTo>
                    <a:pt x="16969" y="2589"/>
                    <a:pt x="14035" y="0"/>
                    <a:pt x="8312" y="0"/>
                  </a:cubicBezTo>
                  <a:moveTo>
                    <a:pt x="11677" y="11794"/>
                  </a:moveTo>
                  <a:lnTo>
                    <a:pt x="11677" y="16455"/>
                  </a:lnTo>
                  <a:cubicBezTo>
                    <a:pt x="10900" y="16598"/>
                    <a:pt x="9922" y="16685"/>
                    <a:pt x="8916" y="16685"/>
                  </a:cubicBezTo>
                  <a:cubicBezTo>
                    <a:pt x="6299" y="16685"/>
                    <a:pt x="5321" y="16052"/>
                    <a:pt x="5321" y="14297"/>
                  </a:cubicBezTo>
                  <a:cubicBezTo>
                    <a:pt x="5321" y="13175"/>
                    <a:pt x="5752" y="11650"/>
                    <a:pt x="9462" y="11650"/>
                  </a:cubicBezTo>
                  <a:cubicBezTo>
                    <a:pt x="10066" y="11650"/>
                    <a:pt x="10987" y="11708"/>
                    <a:pt x="11677" y="11794"/>
                  </a:cubicBezTo>
                </a:path>
              </a:pathLst>
            </a:custGeom>
            <a:grpFill/>
            <a:ln w="2874" cap="flat">
              <a:noFill/>
              <a:prstDash val="solid"/>
              <a:miter/>
            </a:ln>
          </p:spPr>
          <p:txBody>
            <a:bodyPr rtlCol="0" anchor="ctr"/>
            <a:lstStyle/>
            <a:p>
              <a:endParaRPr lang="en-US"/>
            </a:p>
          </p:txBody>
        </p:sp>
        <p:sp>
          <p:nvSpPr>
            <p:cNvPr id="33" name="Graphic 7">
              <a:extLst>
                <a:ext uri="{FF2B5EF4-FFF2-40B4-BE49-F238E27FC236}">
                  <a16:creationId xmlns:a16="http://schemas.microsoft.com/office/drawing/2014/main" id="{347FFEA3-6878-8D46-8C81-7C2DB3764B2D}"/>
                </a:ext>
              </a:extLst>
            </p:cNvPr>
            <p:cNvSpPr/>
            <p:nvPr/>
          </p:nvSpPr>
          <p:spPr>
            <a:xfrm>
              <a:off x="6166579" y="3424224"/>
              <a:ext cx="5320" cy="21172"/>
            </a:xfrm>
            <a:custGeom>
              <a:avLst/>
              <a:gdLst>
                <a:gd name="connsiteX0" fmla="*/ 4688 w 5320"/>
                <a:gd name="connsiteY0" fmla="*/ 144 h 21172"/>
                <a:gd name="connsiteX1" fmla="*/ 2675 w 5320"/>
                <a:gd name="connsiteY1" fmla="*/ 0 h 21172"/>
                <a:gd name="connsiteX2" fmla="*/ 633 w 5320"/>
                <a:gd name="connsiteY2" fmla="*/ 144 h 21172"/>
                <a:gd name="connsiteX3" fmla="*/ 0 w 5320"/>
                <a:gd name="connsiteY3" fmla="*/ 259 h 21172"/>
                <a:gd name="connsiteX4" fmla="*/ 0 w 5320"/>
                <a:gd name="connsiteY4" fmla="*/ 20885 h 21172"/>
                <a:gd name="connsiteX5" fmla="*/ 633 w 5320"/>
                <a:gd name="connsiteY5" fmla="*/ 21000 h 21172"/>
                <a:gd name="connsiteX6" fmla="*/ 2646 w 5320"/>
                <a:gd name="connsiteY6" fmla="*/ 21172 h 21172"/>
                <a:gd name="connsiteX7" fmla="*/ 4688 w 5320"/>
                <a:gd name="connsiteY7" fmla="*/ 21000 h 21172"/>
                <a:gd name="connsiteX8" fmla="*/ 5321 w 5320"/>
                <a:gd name="connsiteY8" fmla="*/ 20885 h 21172"/>
                <a:gd name="connsiteX9" fmla="*/ 5321 w 5320"/>
                <a:gd name="connsiteY9" fmla="*/ 259 h 21172"/>
                <a:gd name="connsiteX10" fmla="*/ 4688 w 5320"/>
                <a:gd name="connsiteY10" fmla="*/ 144 h 21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20" h="21172">
                  <a:moveTo>
                    <a:pt x="4688" y="144"/>
                  </a:moveTo>
                  <a:cubicBezTo>
                    <a:pt x="4055" y="29"/>
                    <a:pt x="3250" y="0"/>
                    <a:pt x="2675" y="0"/>
                  </a:cubicBezTo>
                  <a:cubicBezTo>
                    <a:pt x="2215" y="0"/>
                    <a:pt x="1352" y="29"/>
                    <a:pt x="633" y="144"/>
                  </a:cubicBezTo>
                  <a:lnTo>
                    <a:pt x="0" y="259"/>
                  </a:lnTo>
                  <a:lnTo>
                    <a:pt x="0" y="20885"/>
                  </a:lnTo>
                  <a:lnTo>
                    <a:pt x="633" y="21000"/>
                  </a:lnTo>
                  <a:cubicBezTo>
                    <a:pt x="1265" y="21115"/>
                    <a:pt x="2071" y="21172"/>
                    <a:pt x="2646" y="21172"/>
                  </a:cubicBezTo>
                  <a:cubicBezTo>
                    <a:pt x="3106" y="21172"/>
                    <a:pt x="3969" y="21144"/>
                    <a:pt x="4688" y="21000"/>
                  </a:cubicBezTo>
                  <a:lnTo>
                    <a:pt x="5321" y="20885"/>
                  </a:lnTo>
                  <a:lnTo>
                    <a:pt x="5321" y="259"/>
                  </a:lnTo>
                  <a:lnTo>
                    <a:pt x="4688" y="144"/>
                  </a:lnTo>
                  <a:close/>
                </a:path>
              </a:pathLst>
            </a:custGeom>
            <a:grpFill/>
            <a:ln w="2874" cap="flat">
              <a:noFill/>
              <a:prstDash val="solid"/>
              <a:miter/>
            </a:ln>
          </p:spPr>
          <p:txBody>
            <a:bodyPr rtlCol="0" anchor="ctr"/>
            <a:lstStyle/>
            <a:p>
              <a:endParaRPr lang="en-US"/>
            </a:p>
          </p:txBody>
        </p:sp>
        <p:sp>
          <p:nvSpPr>
            <p:cNvPr id="34" name="Graphic 7">
              <a:extLst>
                <a:ext uri="{FF2B5EF4-FFF2-40B4-BE49-F238E27FC236}">
                  <a16:creationId xmlns:a16="http://schemas.microsoft.com/office/drawing/2014/main" id="{ADAD1CCA-14BA-834A-8725-6DE52C0A5E45}"/>
                </a:ext>
              </a:extLst>
            </p:cNvPr>
            <p:cNvSpPr/>
            <p:nvPr/>
          </p:nvSpPr>
          <p:spPr>
            <a:xfrm>
              <a:off x="6166234"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35" name="Graphic 7">
              <a:extLst>
                <a:ext uri="{FF2B5EF4-FFF2-40B4-BE49-F238E27FC236}">
                  <a16:creationId xmlns:a16="http://schemas.microsoft.com/office/drawing/2014/main" id="{A11D36F4-22BF-0F4C-93D4-22DCEF5BD1F8}"/>
                </a:ext>
              </a:extLst>
            </p:cNvPr>
            <p:cNvSpPr/>
            <p:nvPr/>
          </p:nvSpPr>
          <p:spPr>
            <a:xfrm>
              <a:off x="6095222" y="3424224"/>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6"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36" name="Graphic 7">
              <a:extLst>
                <a:ext uri="{FF2B5EF4-FFF2-40B4-BE49-F238E27FC236}">
                  <a16:creationId xmlns:a16="http://schemas.microsoft.com/office/drawing/2014/main" id="{063DAC26-6396-674F-BA17-8CD8C532CBE2}"/>
                </a:ext>
              </a:extLst>
            </p:cNvPr>
            <p:cNvSpPr/>
            <p:nvPr/>
          </p:nvSpPr>
          <p:spPr>
            <a:xfrm>
              <a:off x="6094906" y="3416400"/>
              <a:ext cx="5924" cy="5926"/>
            </a:xfrm>
            <a:custGeom>
              <a:avLst/>
              <a:gdLst>
                <a:gd name="connsiteX0" fmla="*/ 2962 w 5924"/>
                <a:gd name="connsiteY0" fmla="*/ 0 h 5926"/>
                <a:gd name="connsiteX1" fmla="*/ 0 w 5924"/>
                <a:gd name="connsiteY1" fmla="*/ 2963 h 5926"/>
                <a:gd name="connsiteX2" fmla="*/ 2962 w 5924"/>
                <a:gd name="connsiteY2" fmla="*/ 5926 h 5926"/>
                <a:gd name="connsiteX3" fmla="*/ 5925 w 5924"/>
                <a:gd name="connsiteY3" fmla="*/ 2963 h 5926"/>
                <a:gd name="connsiteX4" fmla="*/ 2962 w 5924"/>
                <a:gd name="connsiteY4" fmla="*/ 0 h 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 h="5926">
                  <a:moveTo>
                    <a:pt x="2962" y="0"/>
                  </a:moveTo>
                  <a:cubicBezTo>
                    <a:pt x="1323" y="0"/>
                    <a:pt x="0" y="1323"/>
                    <a:pt x="0" y="2963"/>
                  </a:cubicBezTo>
                  <a:cubicBezTo>
                    <a:pt x="0" y="4603"/>
                    <a:pt x="1323" y="5926"/>
                    <a:pt x="2962" y="5926"/>
                  </a:cubicBezTo>
                  <a:cubicBezTo>
                    <a:pt x="4602" y="5926"/>
                    <a:pt x="5925" y="4603"/>
                    <a:pt x="5925" y="2963"/>
                  </a:cubicBezTo>
                  <a:cubicBezTo>
                    <a:pt x="5925" y="1323"/>
                    <a:pt x="4602" y="0"/>
                    <a:pt x="2962" y="0"/>
                  </a:cubicBezTo>
                </a:path>
              </a:pathLst>
            </a:custGeom>
            <a:grpFill/>
            <a:ln w="2874" cap="flat">
              <a:noFill/>
              <a:prstDash val="solid"/>
              <a:miter/>
            </a:ln>
          </p:spPr>
          <p:txBody>
            <a:bodyPr rtlCol="0" anchor="ctr"/>
            <a:lstStyle/>
            <a:p>
              <a:endParaRPr lang="en-US"/>
            </a:p>
          </p:txBody>
        </p:sp>
        <p:sp>
          <p:nvSpPr>
            <p:cNvPr id="37" name="Graphic 7">
              <a:extLst>
                <a:ext uri="{FF2B5EF4-FFF2-40B4-BE49-F238E27FC236}">
                  <a16:creationId xmlns:a16="http://schemas.microsoft.com/office/drawing/2014/main" id="{862E546E-97AD-9E40-9784-4CF0BA2C7441}"/>
                </a:ext>
              </a:extLst>
            </p:cNvPr>
            <p:cNvSpPr/>
            <p:nvPr/>
          </p:nvSpPr>
          <p:spPr>
            <a:xfrm>
              <a:off x="6061946" y="3424282"/>
              <a:ext cx="5291" cy="21028"/>
            </a:xfrm>
            <a:custGeom>
              <a:avLst/>
              <a:gdLst>
                <a:gd name="connsiteX0" fmla="*/ 4688 w 5291"/>
                <a:gd name="connsiteY0" fmla="*/ 144 h 21028"/>
                <a:gd name="connsiteX1" fmla="*/ 2675 w 5291"/>
                <a:gd name="connsiteY1" fmla="*/ 0 h 21028"/>
                <a:gd name="connsiteX2" fmla="*/ 633 w 5291"/>
                <a:gd name="connsiteY2" fmla="*/ 144 h 21028"/>
                <a:gd name="connsiteX3" fmla="*/ 0 w 5291"/>
                <a:gd name="connsiteY3" fmla="*/ 259 h 21028"/>
                <a:gd name="connsiteX4" fmla="*/ 0 w 5291"/>
                <a:gd name="connsiteY4" fmla="*/ 20741 h 21028"/>
                <a:gd name="connsiteX5" fmla="*/ 633 w 5291"/>
                <a:gd name="connsiteY5" fmla="*/ 20856 h 21028"/>
                <a:gd name="connsiteX6" fmla="*/ 2646 w 5291"/>
                <a:gd name="connsiteY6" fmla="*/ 21029 h 21028"/>
                <a:gd name="connsiteX7" fmla="*/ 4688 w 5291"/>
                <a:gd name="connsiteY7" fmla="*/ 20856 h 21028"/>
                <a:gd name="connsiteX8" fmla="*/ 5292 w 5291"/>
                <a:gd name="connsiteY8" fmla="*/ 20741 h 21028"/>
                <a:gd name="connsiteX9" fmla="*/ 5292 w 5291"/>
                <a:gd name="connsiteY9" fmla="*/ 259 h 21028"/>
                <a:gd name="connsiteX10" fmla="*/ 4688 w 5291"/>
                <a:gd name="connsiteY10" fmla="*/ 144 h 2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1" h="21028">
                  <a:moveTo>
                    <a:pt x="4688" y="144"/>
                  </a:moveTo>
                  <a:cubicBezTo>
                    <a:pt x="4055" y="29"/>
                    <a:pt x="3250" y="0"/>
                    <a:pt x="2675" y="0"/>
                  </a:cubicBezTo>
                  <a:cubicBezTo>
                    <a:pt x="2215" y="0"/>
                    <a:pt x="1352" y="29"/>
                    <a:pt x="633" y="144"/>
                  </a:cubicBezTo>
                  <a:lnTo>
                    <a:pt x="0" y="259"/>
                  </a:lnTo>
                  <a:lnTo>
                    <a:pt x="0" y="20741"/>
                  </a:lnTo>
                  <a:lnTo>
                    <a:pt x="633" y="20856"/>
                  </a:lnTo>
                  <a:cubicBezTo>
                    <a:pt x="1265" y="20971"/>
                    <a:pt x="2071" y="21029"/>
                    <a:pt x="2646" y="21029"/>
                  </a:cubicBezTo>
                  <a:cubicBezTo>
                    <a:pt x="3106" y="21029"/>
                    <a:pt x="3969" y="21000"/>
                    <a:pt x="4688" y="20856"/>
                  </a:cubicBezTo>
                  <a:lnTo>
                    <a:pt x="5292" y="20741"/>
                  </a:lnTo>
                  <a:lnTo>
                    <a:pt x="5292" y="259"/>
                  </a:lnTo>
                  <a:lnTo>
                    <a:pt x="4688" y="144"/>
                  </a:lnTo>
                  <a:close/>
                </a:path>
              </a:pathLst>
            </a:custGeom>
            <a:grpFill/>
            <a:ln w="2874" cap="flat">
              <a:noFill/>
              <a:prstDash val="solid"/>
              <a:miter/>
            </a:ln>
          </p:spPr>
          <p:txBody>
            <a:bodyPr rtlCol="0" anchor="ctr"/>
            <a:lstStyle/>
            <a:p>
              <a:endParaRPr lang="en-US"/>
            </a:p>
          </p:txBody>
        </p:sp>
        <p:sp>
          <p:nvSpPr>
            <p:cNvPr id="38" name="Graphic 7">
              <a:extLst>
                <a:ext uri="{FF2B5EF4-FFF2-40B4-BE49-F238E27FC236}">
                  <a16:creationId xmlns:a16="http://schemas.microsoft.com/office/drawing/2014/main" id="{6A0E7A4A-EE9D-494D-94B1-79355EFB9146}"/>
                </a:ext>
              </a:extLst>
            </p:cNvPr>
            <p:cNvSpPr/>
            <p:nvPr/>
          </p:nvSpPr>
          <p:spPr>
            <a:xfrm>
              <a:off x="6061601" y="3416428"/>
              <a:ext cx="5925" cy="5925"/>
            </a:xfrm>
            <a:custGeom>
              <a:avLst/>
              <a:gdLst>
                <a:gd name="connsiteX0" fmla="*/ 2962 w 5925"/>
                <a:gd name="connsiteY0" fmla="*/ 0 h 5925"/>
                <a:gd name="connsiteX1" fmla="*/ 0 w 5925"/>
                <a:gd name="connsiteY1" fmla="*/ 2963 h 5925"/>
                <a:gd name="connsiteX2" fmla="*/ 2962 w 5925"/>
                <a:gd name="connsiteY2" fmla="*/ 5926 h 5925"/>
                <a:gd name="connsiteX3" fmla="*/ 5925 w 5925"/>
                <a:gd name="connsiteY3" fmla="*/ 2963 h 5925"/>
                <a:gd name="connsiteX4" fmla="*/ 2962 w 5925"/>
                <a:gd name="connsiteY4" fmla="*/ 0 h 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5" h="5925">
                  <a:moveTo>
                    <a:pt x="2962" y="0"/>
                  </a:moveTo>
                  <a:cubicBezTo>
                    <a:pt x="1323" y="0"/>
                    <a:pt x="0" y="1323"/>
                    <a:pt x="0" y="2963"/>
                  </a:cubicBezTo>
                  <a:cubicBezTo>
                    <a:pt x="0" y="4603"/>
                    <a:pt x="1323" y="5926"/>
                    <a:pt x="2962" y="5926"/>
                  </a:cubicBezTo>
                  <a:cubicBezTo>
                    <a:pt x="4602" y="5926"/>
                    <a:pt x="5925" y="4603"/>
                    <a:pt x="5925" y="2963"/>
                  </a:cubicBezTo>
                  <a:cubicBezTo>
                    <a:pt x="5953" y="1352"/>
                    <a:pt x="4602" y="0"/>
                    <a:pt x="2962" y="0"/>
                  </a:cubicBezTo>
                </a:path>
              </a:pathLst>
            </a:custGeom>
            <a:grpFill/>
            <a:ln w="2874" cap="flat">
              <a:noFill/>
              <a:prstDash val="solid"/>
              <a:miter/>
            </a:ln>
          </p:spPr>
          <p:txBody>
            <a:bodyPr rtlCol="0" anchor="ctr"/>
            <a:lstStyle/>
            <a:p>
              <a:endParaRPr lang="en-US"/>
            </a:p>
          </p:txBody>
        </p:sp>
        <p:sp>
          <p:nvSpPr>
            <p:cNvPr id="39" name="Graphic 7">
              <a:extLst>
                <a:ext uri="{FF2B5EF4-FFF2-40B4-BE49-F238E27FC236}">
                  <a16:creationId xmlns:a16="http://schemas.microsoft.com/office/drawing/2014/main" id="{E37136A3-D1C4-B14F-857F-D576ABD5AD7D}"/>
                </a:ext>
              </a:extLst>
            </p:cNvPr>
            <p:cNvSpPr/>
            <p:nvPr/>
          </p:nvSpPr>
          <p:spPr>
            <a:xfrm>
              <a:off x="6000685" y="3423879"/>
              <a:ext cx="9318" cy="14786"/>
            </a:xfrm>
            <a:custGeom>
              <a:avLst/>
              <a:gdLst>
                <a:gd name="connsiteX0" fmla="*/ 1122 w 9318"/>
                <a:gd name="connsiteY0" fmla="*/ 14729 h 14786"/>
                <a:gd name="connsiteX1" fmla="*/ 1208 w 9318"/>
                <a:gd name="connsiteY1" fmla="*/ 14729 h 14786"/>
                <a:gd name="connsiteX2" fmla="*/ 2301 w 9318"/>
                <a:gd name="connsiteY2" fmla="*/ 14786 h 14786"/>
                <a:gd name="connsiteX3" fmla="*/ 2473 w 9318"/>
                <a:gd name="connsiteY3" fmla="*/ 14786 h 14786"/>
                <a:gd name="connsiteX4" fmla="*/ 2589 w 9318"/>
                <a:gd name="connsiteY4" fmla="*/ 14786 h 14786"/>
                <a:gd name="connsiteX5" fmla="*/ 9319 w 9318"/>
                <a:gd name="connsiteY5" fmla="*/ 7134 h 14786"/>
                <a:gd name="connsiteX6" fmla="*/ 4573 w 9318"/>
                <a:gd name="connsiteY6" fmla="*/ 0 h 14786"/>
                <a:gd name="connsiteX7" fmla="*/ 345 w 9318"/>
                <a:gd name="connsiteY7" fmla="*/ 5207 h 14786"/>
                <a:gd name="connsiteX8" fmla="*/ 345 w 9318"/>
                <a:gd name="connsiteY8" fmla="*/ 10960 h 14786"/>
                <a:gd name="connsiteX9" fmla="*/ 0 w 9318"/>
                <a:gd name="connsiteY9" fmla="*/ 14470 h 14786"/>
                <a:gd name="connsiteX10" fmla="*/ 575 w 9318"/>
                <a:gd name="connsiteY10" fmla="*/ 14614 h 14786"/>
                <a:gd name="connsiteX11" fmla="*/ 661 w 9318"/>
                <a:gd name="connsiteY11" fmla="*/ 14643 h 14786"/>
                <a:gd name="connsiteX12" fmla="*/ 1122 w 9318"/>
                <a:gd name="connsiteY12" fmla="*/ 14729 h 1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18" h="14786">
                  <a:moveTo>
                    <a:pt x="1122" y="14729"/>
                  </a:moveTo>
                  <a:lnTo>
                    <a:pt x="1208" y="14729"/>
                  </a:lnTo>
                  <a:cubicBezTo>
                    <a:pt x="1553" y="14757"/>
                    <a:pt x="1927" y="14786"/>
                    <a:pt x="2301" y="14786"/>
                  </a:cubicBezTo>
                  <a:lnTo>
                    <a:pt x="2473" y="14786"/>
                  </a:lnTo>
                  <a:lnTo>
                    <a:pt x="2589" y="14786"/>
                  </a:lnTo>
                  <a:cubicBezTo>
                    <a:pt x="7047" y="14786"/>
                    <a:pt x="9319" y="12226"/>
                    <a:pt x="9319" y="7134"/>
                  </a:cubicBezTo>
                  <a:cubicBezTo>
                    <a:pt x="9319" y="2129"/>
                    <a:pt x="7909" y="0"/>
                    <a:pt x="4573" y="0"/>
                  </a:cubicBezTo>
                  <a:cubicBezTo>
                    <a:pt x="1841" y="0"/>
                    <a:pt x="345" y="1841"/>
                    <a:pt x="345" y="5207"/>
                  </a:cubicBezTo>
                  <a:lnTo>
                    <a:pt x="345" y="10960"/>
                  </a:lnTo>
                  <a:cubicBezTo>
                    <a:pt x="345" y="11938"/>
                    <a:pt x="288" y="13521"/>
                    <a:pt x="0" y="14470"/>
                  </a:cubicBezTo>
                  <a:cubicBezTo>
                    <a:pt x="144" y="14527"/>
                    <a:pt x="345" y="14556"/>
                    <a:pt x="575" y="14614"/>
                  </a:cubicBezTo>
                  <a:lnTo>
                    <a:pt x="661" y="14643"/>
                  </a:lnTo>
                  <a:cubicBezTo>
                    <a:pt x="748" y="14671"/>
                    <a:pt x="949" y="14700"/>
                    <a:pt x="1122" y="14729"/>
                  </a:cubicBezTo>
                </a:path>
              </a:pathLst>
            </a:custGeom>
            <a:grpFill/>
            <a:ln w="2874" cap="flat">
              <a:noFill/>
              <a:prstDash val="solid"/>
              <a:miter/>
            </a:ln>
          </p:spPr>
          <p:txBody>
            <a:bodyPr rtlCol="0" anchor="ctr"/>
            <a:lstStyle/>
            <a:p>
              <a:endParaRPr lang="en-US"/>
            </a:p>
          </p:txBody>
        </p:sp>
        <p:sp>
          <p:nvSpPr>
            <p:cNvPr id="40" name="Graphic 7">
              <a:extLst>
                <a:ext uri="{FF2B5EF4-FFF2-40B4-BE49-F238E27FC236}">
                  <a16:creationId xmlns:a16="http://schemas.microsoft.com/office/drawing/2014/main" id="{CB3BE3D0-7E59-2C4F-9A0A-6B5F7B332B60}"/>
                </a:ext>
              </a:extLst>
            </p:cNvPr>
            <p:cNvSpPr/>
            <p:nvPr/>
          </p:nvSpPr>
          <p:spPr>
            <a:xfrm>
              <a:off x="5980466" y="3405957"/>
              <a:ext cx="45586" cy="45595"/>
            </a:xfrm>
            <a:custGeom>
              <a:avLst/>
              <a:gdLst>
                <a:gd name="connsiteX0" fmla="*/ 11476 w 45586"/>
                <a:gd name="connsiteY0" fmla="*/ 38289 h 45595"/>
                <a:gd name="connsiteX1" fmla="*/ 12223 w 45586"/>
                <a:gd name="connsiteY1" fmla="*/ 35297 h 45595"/>
                <a:gd name="connsiteX2" fmla="*/ 12223 w 45586"/>
                <a:gd name="connsiteY2" fmla="*/ 35297 h 45595"/>
                <a:gd name="connsiteX3" fmla="*/ 12223 w 45586"/>
                <a:gd name="connsiteY3" fmla="*/ 2589 h 45595"/>
                <a:gd name="connsiteX4" fmla="*/ 0 w 45586"/>
                <a:gd name="connsiteY4" fmla="*/ 22783 h 45595"/>
                <a:gd name="connsiteX5" fmla="*/ 22779 w 45586"/>
                <a:gd name="connsiteY5" fmla="*/ 45595 h 45595"/>
                <a:gd name="connsiteX6" fmla="*/ 45587 w 45586"/>
                <a:gd name="connsiteY6" fmla="*/ 22783 h 45595"/>
                <a:gd name="connsiteX7" fmla="*/ 22779 w 45586"/>
                <a:gd name="connsiteY7" fmla="*/ 0 h 45595"/>
                <a:gd name="connsiteX8" fmla="*/ 20421 w 45586"/>
                <a:gd name="connsiteY8" fmla="*/ 115 h 45595"/>
                <a:gd name="connsiteX9" fmla="*/ 20421 w 45586"/>
                <a:gd name="connsiteY9" fmla="*/ 13204 h 45595"/>
                <a:gd name="connsiteX10" fmla="*/ 26662 w 45586"/>
                <a:gd name="connsiteY10" fmla="*/ 10903 h 45595"/>
                <a:gd name="connsiteX11" fmla="*/ 37965 w 45586"/>
                <a:gd name="connsiteY11" fmla="*/ 24883 h 45595"/>
                <a:gd name="connsiteX12" fmla="*/ 22290 w 45586"/>
                <a:gd name="connsiteY12" fmla="*/ 39756 h 45595"/>
                <a:gd name="connsiteX13" fmla="*/ 18781 w 45586"/>
                <a:gd name="connsiteY13" fmla="*/ 39554 h 45595"/>
                <a:gd name="connsiteX14" fmla="*/ 18666 w 45586"/>
                <a:gd name="connsiteY14" fmla="*/ 39554 h 45595"/>
                <a:gd name="connsiteX15" fmla="*/ 12109 w 45586"/>
                <a:gd name="connsiteY15" fmla="*/ 38461 h 45595"/>
                <a:gd name="connsiteX16" fmla="*/ 11476 w 45586"/>
                <a:gd name="connsiteY16" fmla="*/ 38289 h 45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586" h="45595">
                  <a:moveTo>
                    <a:pt x="11476" y="38289"/>
                  </a:moveTo>
                  <a:cubicBezTo>
                    <a:pt x="12281" y="37310"/>
                    <a:pt x="12223" y="35297"/>
                    <a:pt x="12223" y="35297"/>
                  </a:cubicBezTo>
                  <a:lnTo>
                    <a:pt x="12223" y="35297"/>
                  </a:lnTo>
                  <a:lnTo>
                    <a:pt x="12223" y="2589"/>
                  </a:lnTo>
                  <a:cubicBezTo>
                    <a:pt x="4947" y="6386"/>
                    <a:pt x="0" y="14009"/>
                    <a:pt x="0" y="22783"/>
                  </a:cubicBezTo>
                  <a:cubicBezTo>
                    <a:pt x="0" y="35383"/>
                    <a:pt x="10210" y="45595"/>
                    <a:pt x="22779" y="45595"/>
                  </a:cubicBezTo>
                  <a:cubicBezTo>
                    <a:pt x="35376" y="45595"/>
                    <a:pt x="45587" y="35383"/>
                    <a:pt x="45587" y="22783"/>
                  </a:cubicBezTo>
                  <a:cubicBezTo>
                    <a:pt x="45587" y="10184"/>
                    <a:pt x="35376" y="0"/>
                    <a:pt x="22779" y="0"/>
                  </a:cubicBezTo>
                  <a:cubicBezTo>
                    <a:pt x="21974" y="0"/>
                    <a:pt x="21197" y="29"/>
                    <a:pt x="20421" y="115"/>
                  </a:cubicBezTo>
                  <a:lnTo>
                    <a:pt x="20421" y="13204"/>
                  </a:lnTo>
                  <a:cubicBezTo>
                    <a:pt x="21830" y="11766"/>
                    <a:pt x="24131" y="10903"/>
                    <a:pt x="26662" y="10903"/>
                  </a:cubicBezTo>
                  <a:cubicBezTo>
                    <a:pt x="33737" y="10903"/>
                    <a:pt x="37965" y="16138"/>
                    <a:pt x="37965" y="24883"/>
                  </a:cubicBezTo>
                  <a:cubicBezTo>
                    <a:pt x="37965" y="34060"/>
                    <a:pt x="31954" y="39756"/>
                    <a:pt x="22290" y="39756"/>
                  </a:cubicBezTo>
                  <a:cubicBezTo>
                    <a:pt x="21197" y="39756"/>
                    <a:pt x="19989" y="39698"/>
                    <a:pt x="18781" y="39554"/>
                  </a:cubicBezTo>
                  <a:lnTo>
                    <a:pt x="18666" y="39554"/>
                  </a:lnTo>
                  <a:cubicBezTo>
                    <a:pt x="16135" y="39410"/>
                    <a:pt x="12281" y="38490"/>
                    <a:pt x="12109" y="38461"/>
                  </a:cubicBezTo>
                  <a:lnTo>
                    <a:pt x="11476" y="38289"/>
                  </a:lnTo>
                  <a:close/>
                </a:path>
              </a:pathLst>
            </a:custGeom>
            <a:grpFill/>
            <a:ln w="2874" cap="flat">
              <a:noFill/>
              <a:prstDash val="solid"/>
              <a:miter/>
            </a:ln>
          </p:spPr>
          <p:txBody>
            <a:bodyPr rtlCol="0" anchor="ctr"/>
            <a:lstStyle/>
            <a:p>
              <a:endParaRPr lang="en-US"/>
            </a:p>
          </p:txBody>
        </p:sp>
      </p:grpSp>
      <p:pic>
        <p:nvPicPr>
          <p:cNvPr id="22" name="Picture 2">
            <a:extLst>
              <a:ext uri="{FF2B5EF4-FFF2-40B4-BE49-F238E27FC236}">
                <a16:creationId xmlns:a16="http://schemas.microsoft.com/office/drawing/2014/main" id="{FEF1071A-6606-4C6C-895B-EBB592A980A0}"/>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6646" r="23294" b="2703"/>
          <a:stretch/>
        </p:blipFill>
        <p:spPr bwMode="auto">
          <a:xfrm>
            <a:off x="-886878" y="-19537"/>
            <a:ext cx="5195742" cy="6877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10602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slideLayout" Target="../slideLayouts/slideLayout49.xml"/><Relationship Id="rId39" Type="http://schemas.openxmlformats.org/officeDocument/2006/relationships/slideLayout" Target="../slideLayouts/slideLayout62.xml"/><Relationship Id="rId21" Type="http://schemas.openxmlformats.org/officeDocument/2006/relationships/slideLayout" Target="../slideLayouts/slideLayout44.xml"/><Relationship Id="rId34" Type="http://schemas.openxmlformats.org/officeDocument/2006/relationships/slideLayout" Target="../slideLayouts/slideLayout57.xml"/><Relationship Id="rId42" Type="http://schemas.openxmlformats.org/officeDocument/2006/relationships/slideLayout" Target="../slideLayouts/slideLayout65.xml"/><Relationship Id="rId47" Type="http://schemas.openxmlformats.org/officeDocument/2006/relationships/slideLayout" Target="../slideLayouts/slideLayout70.xml"/><Relationship Id="rId50" Type="http://schemas.openxmlformats.org/officeDocument/2006/relationships/slideLayout" Target="../slideLayouts/slideLayout73.xml"/><Relationship Id="rId55" Type="http://schemas.openxmlformats.org/officeDocument/2006/relationships/theme" Target="../theme/theme2.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9" Type="http://schemas.openxmlformats.org/officeDocument/2006/relationships/slideLayout" Target="../slideLayouts/slideLayout52.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32" Type="http://schemas.openxmlformats.org/officeDocument/2006/relationships/slideLayout" Target="../slideLayouts/slideLayout55.xml"/><Relationship Id="rId37" Type="http://schemas.openxmlformats.org/officeDocument/2006/relationships/slideLayout" Target="../slideLayouts/slideLayout60.xml"/><Relationship Id="rId40" Type="http://schemas.openxmlformats.org/officeDocument/2006/relationships/slideLayout" Target="../slideLayouts/slideLayout63.xml"/><Relationship Id="rId45" Type="http://schemas.openxmlformats.org/officeDocument/2006/relationships/slideLayout" Target="../slideLayouts/slideLayout68.xml"/><Relationship Id="rId53" Type="http://schemas.openxmlformats.org/officeDocument/2006/relationships/slideLayout" Target="../slideLayouts/slideLayout76.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31" Type="http://schemas.openxmlformats.org/officeDocument/2006/relationships/slideLayout" Target="../slideLayouts/slideLayout54.xml"/><Relationship Id="rId44" Type="http://schemas.openxmlformats.org/officeDocument/2006/relationships/slideLayout" Target="../slideLayouts/slideLayout67.xml"/><Relationship Id="rId52" Type="http://schemas.openxmlformats.org/officeDocument/2006/relationships/slideLayout" Target="../slideLayouts/slideLayout75.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 Id="rId30" Type="http://schemas.openxmlformats.org/officeDocument/2006/relationships/slideLayout" Target="../slideLayouts/slideLayout53.xml"/><Relationship Id="rId35" Type="http://schemas.openxmlformats.org/officeDocument/2006/relationships/slideLayout" Target="../slideLayouts/slideLayout58.xml"/><Relationship Id="rId43" Type="http://schemas.openxmlformats.org/officeDocument/2006/relationships/slideLayout" Target="../slideLayouts/slideLayout66.xml"/><Relationship Id="rId48" Type="http://schemas.openxmlformats.org/officeDocument/2006/relationships/slideLayout" Target="../slideLayouts/slideLayout71.xml"/><Relationship Id="rId8" Type="http://schemas.openxmlformats.org/officeDocument/2006/relationships/slideLayout" Target="../slideLayouts/slideLayout31.xml"/><Relationship Id="rId51" Type="http://schemas.openxmlformats.org/officeDocument/2006/relationships/slideLayout" Target="../slideLayouts/slideLayout74.xml"/><Relationship Id="rId3" Type="http://schemas.openxmlformats.org/officeDocument/2006/relationships/slideLayout" Target="../slideLayouts/slideLayout26.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33" Type="http://schemas.openxmlformats.org/officeDocument/2006/relationships/slideLayout" Target="../slideLayouts/slideLayout56.xml"/><Relationship Id="rId38" Type="http://schemas.openxmlformats.org/officeDocument/2006/relationships/slideLayout" Target="../slideLayouts/slideLayout61.xml"/><Relationship Id="rId46" Type="http://schemas.openxmlformats.org/officeDocument/2006/relationships/slideLayout" Target="../slideLayouts/slideLayout69.xml"/><Relationship Id="rId20" Type="http://schemas.openxmlformats.org/officeDocument/2006/relationships/slideLayout" Target="../slideLayouts/slideLayout43.xml"/><Relationship Id="rId41" Type="http://schemas.openxmlformats.org/officeDocument/2006/relationships/slideLayout" Target="../slideLayouts/slideLayout64.xml"/><Relationship Id="rId54" Type="http://schemas.openxmlformats.org/officeDocument/2006/relationships/slideLayout" Target="../slideLayouts/slideLayout77.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slideLayout" Target="../slideLayouts/slideLayout51.xml"/><Relationship Id="rId36" Type="http://schemas.openxmlformats.org/officeDocument/2006/relationships/slideLayout" Target="../slideLayouts/slideLayout59.xml"/><Relationship Id="rId49" Type="http://schemas.openxmlformats.org/officeDocument/2006/relationships/slideLayout" Target="../slideLayouts/slideLayout7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80.xml"/><Relationship Id="rId7" Type="http://schemas.openxmlformats.org/officeDocument/2006/relationships/theme" Target="../theme/theme3.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5" Type="http://schemas.openxmlformats.org/officeDocument/2006/relationships/slideLayout" Target="../slideLayouts/slideLayout82.xml"/><Relationship Id="rId4" Type="http://schemas.openxmlformats.org/officeDocument/2006/relationships/slideLayout" Target="../slideLayouts/slideLayout8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theme" Target="../theme/theme4.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3D46"/>
              </a:buClr>
              <a:buSzPts val="4400"/>
              <a:buFont typeface="Arial"/>
              <a:buNone/>
              <a:defRPr sz="4400" b="1" i="0" u="none" strike="noStrike" cap="none">
                <a:solidFill>
                  <a:srgbClr val="003D46"/>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400"/>
              </a:spcBef>
              <a:spcAft>
                <a:spcPts val="0"/>
              </a:spcAft>
              <a:buClr>
                <a:srgbClr val="003D46"/>
              </a:buClr>
              <a:buSzPts val="2800"/>
              <a:buFont typeface="Arial"/>
              <a:buChar char="•"/>
              <a:defRPr sz="2800" b="0" i="0" u="none" strike="noStrike" cap="none">
                <a:solidFill>
                  <a:srgbClr val="003D46"/>
                </a:solidFill>
                <a:latin typeface="Arial"/>
                <a:ea typeface="Arial"/>
                <a:cs typeface="Arial"/>
                <a:sym typeface="Arial"/>
              </a:defRPr>
            </a:lvl1pPr>
            <a:lvl2pPr marL="914400" marR="0" lvl="1" indent="-381000" algn="l" rtl="0">
              <a:lnSpc>
                <a:spcPct val="90000"/>
              </a:lnSpc>
              <a:spcBef>
                <a:spcPts val="400"/>
              </a:spcBef>
              <a:spcAft>
                <a:spcPts val="0"/>
              </a:spcAft>
              <a:buClr>
                <a:srgbClr val="003D46"/>
              </a:buClr>
              <a:buSzPts val="2400"/>
              <a:buFont typeface="Arial"/>
              <a:buChar char="•"/>
              <a:defRPr sz="2400" b="0" i="0" u="none" strike="noStrike" cap="none">
                <a:solidFill>
                  <a:srgbClr val="003D46"/>
                </a:solidFill>
                <a:latin typeface="Arial"/>
                <a:ea typeface="Arial"/>
                <a:cs typeface="Arial"/>
                <a:sym typeface="Arial"/>
              </a:defRPr>
            </a:lvl2pPr>
            <a:lvl3pPr marL="1371600" marR="0" lvl="2" indent="-355600" algn="l" rtl="0">
              <a:lnSpc>
                <a:spcPct val="90000"/>
              </a:lnSpc>
              <a:spcBef>
                <a:spcPts val="400"/>
              </a:spcBef>
              <a:spcAft>
                <a:spcPts val="0"/>
              </a:spcAft>
              <a:buClr>
                <a:srgbClr val="003D46"/>
              </a:buClr>
              <a:buSzPts val="2000"/>
              <a:buFont typeface="Arial"/>
              <a:buChar char="•"/>
              <a:defRPr sz="2000" b="0" i="0" u="none" strike="noStrike" cap="none">
                <a:solidFill>
                  <a:srgbClr val="003D46"/>
                </a:solidFill>
                <a:latin typeface="Arial"/>
                <a:ea typeface="Arial"/>
                <a:cs typeface="Arial"/>
                <a:sym typeface="Arial"/>
              </a:defRPr>
            </a:lvl3pPr>
            <a:lvl4pPr marL="1828800" marR="0" lvl="3" indent="-342900" algn="l" rtl="0">
              <a:lnSpc>
                <a:spcPct val="90000"/>
              </a:lnSpc>
              <a:spcBef>
                <a:spcPts val="400"/>
              </a:spcBef>
              <a:spcAft>
                <a:spcPts val="0"/>
              </a:spcAft>
              <a:buClr>
                <a:srgbClr val="003D46"/>
              </a:buClr>
              <a:buSzPts val="1800"/>
              <a:buFont typeface="Arial"/>
              <a:buChar char="•"/>
              <a:defRPr sz="1800" b="0" i="0" u="none" strike="noStrike" cap="none">
                <a:solidFill>
                  <a:srgbClr val="003D46"/>
                </a:solidFill>
                <a:latin typeface="Arial"/>
                <a:ea typeface="Arial"/>
                <a:cs typeface="Arial"/>
                <a:sym typeface="Arial"/>
              </a:defRPr>
            </a:lvl4pPr>
            <a:lvl5pPr marL="2286000" marR="0" lvl="4" indent="-342900" algn="l" rtl="0">
              <a:lnSpc>
                <a:spcPct val="90000"/>
              </a:lnSpc>
              <a:spcBef>
                <a:spcPts val="400"/>
              </a:spcBef>
              <a:spcAft>
                <a:spcPts val="0"/>
              </a:spcAft>
              <a:buClr>
                <a:srgbClr val="003D46"/>
              </a:buClr>
              <a:buSzPts val="1800"/>
              <a:buFont typeface="Arial"/>
              <a:buChar char="•"/>
              <a:defRPr sz="1800" b="0" i="0" u="none" strike="noStrike" cap="none">
                <a:solidFill>
                  <a:srgbClr val="003D46"/>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1557A7-2699-144D-B3D6-585255A5BA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1D58BB1-54EF-5744-9D74-6AF12B2F0B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06519295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708" r:id="rId36"/>
    <p:sldLayoutId id="2147483709" r:id="rId37"/>
    <p:sldLayoutId id="2147483710" r:id="rId38"/>
    <p:sldLayoutId id="2147483711" r:id="rId39"/>
    <p:sldLayoutId id="2147483712" r:id="rId40"/>
    <p:sldLayoutId id="2147483713" r:id="rId41"/>
    <p:sldLayoutId id="2147483714" r:id="rId42"/>
    <p:sldLayoutId id="2147483715" r:id="rId43"/>
    <p:sldLayoutId id="2147483716" r:id="rId44"/>
    <p:sldLayoutId id="2147483717" r:id="rId45"/>
    <p:sldLayoutId id="2147483718" r:id="rId46"/>
    <p:sldLayoutId id="2147483719" r:id="rId47"/>
    <p:sldLayoutId id="2147483720" r:id="rId48"/>
    <p:sldLayoutId id="2147483721" r:id="rId49"/>
    <p:sldLayoutId id="2147483722" r:id="rId50"/>
    <p:sldLayoutId id="2147483723" r:id="rId51"/>
    <p:sldLayoutId id="2147483724" r:id="rId52"/>
    <p:sldLayoutId id="2147483725" r:id="rId53"/>
    <p:sldLayoutId id="2147483726" r:id="rId54"/>
  </p:sldLayoutIdLst>
  <p:txStyles>
    <p:titleStyle>
      <a:lvl1pPr algn="l" defTabSz="914400" rtl="0" eaLnBrk="1" latinLnBrk="0" hangingPunct="1">
        <a:lnSpc>
          <a:spcPct val="90000"/>
        </a:lnSpc>
        <a:spcBef>
          <a:spcPct val="0"/>
        </a:spcBef>
        <a:buNone/>
        <a:defRPr sz="4400" b="1" kern="1200">
          <a:solidFill>
            <a:srgbClr val="003D46"/>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400"/>
        </a:spcBef>
        <a:spcAft>
          <a:spcPts val="400"/>
        </a:spcAft>
        <a:buFont typeface="Arial" panose="020B0604020202020204" pitchFamily="34" charset="0"/>
        <a:buChar char="•"/>
        <a:defRPr sz="2800" kern="1200">
          <a:solidFill>
            <a:srgbClr val="003D4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400"/>
        </a:spcBef>
        <a:spcAft>
          <a:spcPts val="400"/>
        </a:spcAft>
        <a:buFont typeface="Arial" panose="020B0604020202020204" pitchFamily="34" charset="0"/>
        <a:buChar char="•"/>
        <a:defRPr sz="2400" kern="1200">
          <a:solidFill>
            <a:srgbClr val="003D4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400"/>
        </a:spcBef>
        <a:spcAft>
          <a:spcPts val="400"/>
        </a:spcAft>
        <a:buFont typeface="Arial" panose="020B0604020202020204" pitchFamily="34" charset="0"/>
        <a:buChar char="•"/>
        <a:defRPr sz="2000" kern="1200">
          <a:solidFill>
            <a:srgbClr val="003D4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400"/>
        </a:spcBef>
        <a:spcAft>
          <a:spcPts val="400"/>
        </a:spcAft>
        <a:buFont typeface="Arial" panose="020B0604020202020204" pitchFamily="34" charset="0"/>
        <a:buChar char="•"/>
        <a:defRPr sz="1800" kern="1200">
          <a:solidFill>
            <a:srgbClr val="003D4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400"/>
        </a:spcBef>
        <a:spcAft>
          <a:spcPts val="400"/>
        </a:spcAft>
        <a:buFont typeface="Arial" panose="020B0604020202020204" pitchFamily="34" charset="0"/>
        <a:buChar char="•"/>
        <a:defRPr sz="1800" kern="1200">
          <a:solidFill>
            <a:srgbClr val="003D4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2"/>
        <p:cNvGrpSpPr/>
        <p:nvPr/>
      </p:nvGrpSpPr>
      <p:grpSpPr>
        <a:xfrm>
          <a:off x="0" y="0"/>
          <a:ext cx="0" cy="0"/>
          <a:chOff x="0" y="0"/>
          <a:chExt cx="0" cy="0"/>
        </a:xfrm>
      </p:grpSpPr>
      <p:sp>
        <p:nvSpPr>
          <p:cNvPr id="73" name="Google Shape;73;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3D46"/>
              </a:buClr>
              <a:buSzPts val="4400"/>
              <a:buFont typeface="Arial"/>
              <a:buNone/>
              <a:defRPr sz="4400" b="1" i="0" u="none" strike="noStrike" cap="none">
                <a:solidFill>
                  <a:srgbClr val="003D46"/>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4" name="Google Shape;74;p3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400"/>
              </a:spcBef>
              <a:spcAft>
                <a:spcPts val="0"/>
              </a:spcAft>
              <a:buClr>
                <a:srgbClr val="003D46"/>
              </a:buClr>
              <a:buSzPts val="2800"/>
              <a:buFont typeface="Arial"/>
              <a:buChar char="•"/>
              <a:defRPr sz="2800" b="0" i="0" u="none" strike="noStrike" cap="none">
                <a:solidFill>
                  <a:srgbClr val="003D46"/>
                </a:solidFill>
                <a:latin typeface="Arial"/>
                <a:ea typeface="Arial"/>
                <a:cs typeface="Arial"/>
                <a:sym typeface="Arial"/>
              </a:defRPr>
            </a:lvl1pPr>
            <a:lvl2pPr marL="914400" marR="0" lvl="1" indent="-381000" algn="l" rtl="0">
              <a:lnSpc>
                <a:spcPct val="90000"/>
              </a:lnSpc>
              <a:spcBef>
                <a:spcPts val="400"/>
              </a:spcBef>
              <a:spcAft>
                <a:spcPts val="0"/>
              </a:spcAft>
              <a:buClr>
                <a:srgbClr val="003D46"/>
              </a:buClr>
              <a:buSzPts val="2400"/>
              <a:buFont typeface="Arial"/>
              <a:buChar char="•"/>
              <a:defRPr sz="2400" b="0" i="0" u="none" strike="noStrike" cap="none">
                <a:solidFill>
                  <a:srgbClr val="003D46"/>
                </a:solidFill>
                <a:latin typeface="Arial"/>
                <a:ea typeface="Arial"/>
                <a:cs typeface="Arial"/>
                <a:sym typeface="Arial"/>
              </a:defRPr>
            </a:lvl2pPr>
            <a:lvl3pPr marL="1371600" marR="0" lvl="2" indent="-355600" algn="l" rtl="0">
              <a:lnSpc>
                <a:spcPct val="90000"/>
              </a:lnSpc>
              <a:spcBef>
                <a:spcPts val="400"/>
              </a:spcBef>
              <a:spcAft>
                <a:spcPts val="0"/>
              </a:spcAft>
              <a:buClr>
                <a:srgbClr val="003D46"/>
              </a:buClr>
              <a:buSzPts val="2000"/>
              <a:buFont typeface="Arial"/>
              <a:buChar char="•"/>
              <a:defRPr sz="2000" b="0" i="0" u="none" strike="noStrike" cap="none">
                <a:solidFill>
                  <a:srgbClr val="003D46"/>
                </a:solidFill>
                <a:latin typeface="Arial"/>
                <a:ea typeface="Arial"/>
                <a:cs typeface="Arial"/>
                <a:sym typeface="Arial"/>
              </a:defRPr>
            </a:lvl3pPr>
            <a:lvl4pPr marL="1828800" marR="0" lvl="3" indent="-342900" algn="l" rtl="0">
              <a:lnSpc>
                <a:spcPct val="90000"/>
              </a:lnSpc>
              <a:spcBef>
                <a:spcPts val="400"/>
              </a:spcBef>
              <a:spcAft>
                <a:spcPts val="0"/>
              </a:spcAft>
              <a:buClr>
                <a:srgbClr val="003D46"/>
              </a:buClr>
              <a:buSzPts val="1800"/>
              <a:buFont typeface="Arial"/>
              <a:buChar char="•"/>
              <a:defRPr sz="1800" b="0" i="0" u="none" strike="noStrike" cap="none">
                <a:solidFill>
                  <a:srgbClr val="003D46"/>
                </a:solidFill>
                <a:latin typeface="Arial"/>
                <a:ea typeface="Arial"/>
                <a:cs typeface="Arial"/>
                <a:sym typeface="Arial"/>
              </a:defRPr>
            </a:lvl4pPr>
            <a:lvl5pPr marL="2286000" marR="0" lvl="4" indent="-342900" algn="l" rtl="0">
              <a:lnSpc>
                <a:spcPct val="90000"/>
              </a:lnSpc>
              <a:spcBef>
                <a:spcPts val="400"/>
              </a:spcBef>
              <a:spcAft>
                <a:spcPts val="0"/>
              </a:spcAft>
              <a:buClr>
                <a:srgbClr val="003D46"/>
              </a:buClr>
              <a:buSzPts val="1800"/>
              <a:buFont typeface="Arial"/>
              <a:buChar char="•"/>
              <a:defRPr sz="1800" b="0" i="0" u="none" strike="noStrike" cap="none">
                <a:solidFill>
                  <a:srgbClr val="003D46"/>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335421442"/>
      </p:ext>
    </p:extLst>
  </p:cSld>
  <p:clrMap bg1="lt1" tx1="dk1" bg2="dk2"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8084642" y="2126774"/>
            <a:ext cx="2911890" cy="276999"/>
          </a:xfrm>
          <a:prstGeom prst="rect">
            <a:avLst/>
          </a:prstGeom>
        </p:spPr>
        <p:txBody>
          <a:bodyPr wrap="square" lIns="0" tIns="0" rIns="0" bIns="0">
            <a:spAutoFit/>
          </a:bodyPr>
          <a:lstStyle>
            <a:lvl1pPr>
              <a:defRPr sz="1800" b="1" i="0">
                <a:solidFill>
                  <a:srgbClr val="E9443A"/>
                </a:solidFill>
                <a:latin typeface="Trebuchet MS"/>
                <a:cs typeface="Trebuchet MS"/>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39"/>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39"/>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12/1/2025</a:t>
            </a:fld>
            <a:endParaRPr lang="en-US"/>
          </a:p>
        </p:txBody>
      </p:sp>
      <p:sp>
        <p:nvSpPr>
          <p:cNvPr id="6" name="Holder 6"/>
          <p:cNvSpPr>
            <a:spLocks noGrp="1"/>
          </p:cNvSpPr>
          <p:nvPr>
            <p:ph type="sldNum" sz="quarter" idx="7"/>
          </p:nvPr>
        </p:nvSpPr>
        <p:spPr>
          <a:xfrm>
            <a:off x="8778240" y="6377939"/>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25013207"/>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Lst>
  <p:txStyles>
    <p:titleStyle>
      <a:lvl1pPr>
        <a:defRPr>
          <a:latin typeface="+mj-lt"/>
          <a:ea typeface="+mj-ea"/>
          <a:cs typeface="+mj-cs"/>
        </a:defRPr>
      </a:lvl1pPr>
    </p:titleStyle>
    <p:bodyStyle>
      <a:lvl1pPr marL="0">
        <a:defRPr>
          <a:latin typeface="+mn-lt"/>
          <a:ea typeface="+mn-ea"/>
          <a:cs typeface="+mn-cs"/>
        </a:defRPr>
      </a:lvl1pPr>
      <a:lvl2pPr marL="414589">
        <a:defRPr>
          <a:latin typeface="+mn-lt"/>
          <a:ea typeface="+mn-ea"/>
          <a:cs typeface="+mn-cs"/>
        </a:defRPr>
      </a:lvl2pPr>
      <a:lvl3pPr marL="829178">
        <a:defRPr>
          <a:latin typeface="+mn-lt"/>
          <a:ea typeface="+mn-ea"/>
          <a:cs typeface="+mn-cs"/>
        </a:defRPr>
      </a:lvl3pPr>
      <a:lvl4pPr marL="1243767">
        <a:defRPr>
          <a:latin typeface="+mn-lt"/>
          <a:ea typeface="+mn-ea"/>
          <a:cs typeface="+mn-cs"/>
        </a:defRPr>
      </a:lvl4pPr>
      <a:lvl5pPr marL="1658356">
        <a:defRPr>
          <a:latin typeface="+mn-lt"/>
          <a:ea typeface="+mn-ea"/>
          <a:cs typeface="+mn-cs"/>
        </a:defRPr>
      </a:lvl5pPr>
      <a:lvl6pPr marL="2072945">
        <a:defRPr>
          <a:latin typeface="+mn-lt"/>
          <a:ea typeface="+mn-ea"/>
          <a:cs typeface="+mn-cs"/>
        </a:defRPr>
      </a:lvl6pPr>
      <a:lvl7pPr marL="2487534">
        <a:defRPr>
          <a:latin typeface="+mn-lt"/>
          <a:ea typeface="+mn-ea"/>
          <a:cs typeface="+mn-cs"/>
        </a:defRPr>
      </a:lvl7pPr>
      <a:lvl8pPr marL="2902123">
        <a:defRPr>
          <a:latin typeface="+mn-lt"/>
          <a:ea typeface="+mn-ea"/>
          <a:cs typeface="+mn-cs"/>
        </a:defRPr>
      </a:lvl8pPr>
      <a:lvl9pPr marL="3316712">
        <a:defRPr>
          <a:latin typeface="+mn-lt"/>
          <a:ea typeface="+mn-ea"/>
          <a:cs typeface="+mn-cs"/>
        </a:defRPr>
      </a:lvl9pPr>
    </p:bodyStyle>
    <p:otherStyle>
      <a:lvl1pPr marL="0">
        <a:defRPr>
          <a:latin typeface="+mn-lt"/>
          <a:ea typeface="+mn-ea"/>
          <a:cs typeface="+mn-cs"/>
        </a:defRPr>
      </a:lvl1pPr>
      <a:lvl2pPr marL="414589">
        <a:defRPr>
          <a:latin typeface="+mn-lt"/>
          <a:ea typeface="+mn-ea"/>
          <a:cs typeface="+mn-cs"/>
        </a:defRPr>
      </a:lvl2pPr>
      <a:lvl3pPr marL="829178">
        <a:defRPr>
          <a:latin typeface="+mn-lt"/>
          <a:ea typeface="+mn-ea"/>
          <a:cs typeface="+mn-cs"/>
        </a:defRPr>
      </a:lvl3pPr>
      <a:lvl4pPr marL="1243767">
        <a:defRPr>
          <a:latin typeface="+mn-lt"/>
          <a:ea typeface="+mn-ea"/>
          <a:cs typeface="+mn-cs"/>
        </a:defRPr>
      </a:lvl4pPr>
      <a:lvl5pPr marL="1658356">
        <a:defRPr>
          <a:latin typeface="+mn-lt"/>
          <a:ea typeface="+mn-ea"/>
          <a:cs typeface="+mn-cs"/>
        </a:defRPr>
      </a:lvl5pPr>
      <a:lvl6pPr marL="2072945">
        <a:defRPr>
          <a:latin typeface="+mn-lt"/>
          <a:ea typeface="+mn-ea"/>
          <a:cs typeface="+mn-cs"/>
        </a:defRPr>
      </a:lvl6pPr>
      <a:lvl7pPr marL="2487534">
        <a:defRPr>
          <a:latin typeface="+mn-lt"/>
          <a:ea typeface="+mn-ea"/>
          <a:cs typeface="+mn-cs"/>
        </a:defRPr>
      </a:lvl7pPr>
      <a:lvl8pPr marL="2902123">
        <a:defRPr>
          <a:latin typeface="+mn-lt"/>
          <a:ea typeface="+mn-ea"/>
          <a:cs typeface="+mn-cs"/>
        </a:defRPr>
      </a:lvl8pPr>
      <a:lvl9pPr marL="3316712">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78.xml"/><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5.xml"/></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85.xml"/><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2.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3.pn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5.png"/><Relationship Id="rId1" Type="http://schemas.openxmlformats.org/officeDocument/2006/relationships/slideLayout" Target="../slideLayouts/slideLayout95.xml"/></Relationships>
</file>

<file path=ppt/slides/_rels/slide1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45.png"/><Relationship Id="rId1" Type="http://schemas.openxmlformats.org/officeDocument/2006/relationships/slideLayout" Target="../slideLayouts/slideLayout95.xml"/><Relationship Id="rId4" Type="http://schemas.openxmlformats.org/officeDocument/2006/relationships/image" Target="../media/image56.jpe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25.xml"/><Relationship Id="rId5" Type="http://schemas.openxmlformats.org/officeDocument/2006/relationships/image" Target="../media/image45.pn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78.xml"/></Relationships>
</file>

<file path=ppt/slides/_rels/slide2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customXml" Target="../ink/ink5.xml"/><Relationship Id="rId13" Type="http://schemas.openxmlformats.org/officeDocument/2006/relationships/image" Target="../media/image29.png"/><Relationship Id="rId18" Type="http://schemas.openxmlformats.org/officeDocument/2006/relationships/customXml" Target="../ink/ink11.xml"/><Relationship Id="rId3" Type="http://schemas.openxmlformats.org/officeDocument/2006/relationships/customXml" Target="../ink/ink1.xml"/><Relationship Id="rId21" Type="http://schemas.openxmlformats.org/officeDocument/2006/relationships/customXml" Target="../ink/ink13.xml"/><Relationship Id="rId7" Type="http://schemas.openxmlformats.org/officeDocument/2006/relationships/customXml" Target="../ink/ink4.xml"/><Relationship Id="rId12" Type="http://schemas.openxmlformats.org/officeDocument/2006/relationships/customXml" Target="../ink/ink8.xml"/><Relationship Id="rId17" Type="http://schemas.openxmlformats.org/officeDocument/2006/relationships/image" Target="../media/image31.png"/><Relationship Id="rId2" Type="http://schemas.openxmlformats.org/officeDocument/2006/relationships/image" Target="../media/image26.png"/><Relationship Id="rId16" Type="http://schemas.openxmlformats.org/officeDocument/2006/relationships/customXml" Target="../ink/ink10.xml"/><Relationship Id="rId20"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customXml" Target="../ink/ink3.xml"/><Relationship Id="rId11" Type="http://schemas.openxmlformats.org/officeDocument/2006/relationships/image" Target="../media/image28.png"/><Relationship Id="rId5" Type="http://schemas.openxmlformats.org/officeDocument/2006/relationships/customXml" Target="../ink/ink2.xml"/><Relationship Id="rId15" Type="http://schemas.openxmlformats.org/officeDocument/2006/relationships/image" Target="../media/image30.png"/><Relationship Id="rId23" Type="http://schemas.openxmlformats.org/officeDocument/2006/relationships/customXml" Target="../ink/ink14.xml"/><Relationship Id="rId10" Type="http://schemas.openxmlformats.org/officeDocument/2006/relationships/customXml" Target="../ink/ink7.xml"/><Relationship Id="rId19" Type="http://schemas.openxmlformats.org/officeDocument/2006/relationships/customXml" Target="../ink/ink12.xml"/><Relationship Id="rId4" Type="http://schemas.openxmlformats.org/officeDocument/2006/relationships/image" Target="../media/image27.png"/><Relationship Id="rId9" Type="http://schemas.openxmlformats.org/officeDocument/2006/relationships/customXml" Target="../ink/ink6.xml"/><Relationship Id="rId14" Type="http://schemas.openxmlformats.org/officeDocument/2006/relationships/customXml" Target="../ink/ink9.xml"/><Relationship Id="rId22" Type="http://schemas.openxmlformats.org/officeDocument/2006/relationships/image" Target="../media/image33.png"/></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77.png"/></Relationships>
</file>

<file path=ppt/slides/_rels/slide3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46.png"/><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84.png"/><Relationship Id="rId5" Type="http://schemas.openxmlformats.org/officeDocument/2006/relationships/image" Target="../media/image83.jpeg"/><Relationship Id="rId4" Type="http://schemas.openxmlformats.org/officeDocument/2006/relationships/image" Target="../media/image82.jpeg"/></Relationships>
</file>

<file path=ppt/slides/_rels/slide3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hyperlink" Target="mailto:david@herbalpharmacist.com" TargetMode="External"/><Relationship Id="rId4" Type="http://schemas.openxmlformats.org/officeDocument/2006/relationships/hyperlink" Target="mailto:dmartinez@bioiberica.com"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customXml" Target="../ink/ink22.xml"/><Relationship Id="rId18" Type="http://schemas.openxmlformats.org/officeDocument/2006/relationships/image" Target="../media/image39.png"/><Relationship Id="rId3" Type="http://schemas.openxmlformats.org/officeDocument/2006/relationships/image" Target="../media/image27.png"/><Relationship Id="rId21" Type="http://schemas.openxmlformats.org/officeDocument/2006/relationships/image" Target="../media/image40.png"/><Relationship Id="rId7" Type="http://schemas.openxmlformats.org/officeDocument/2006/relationships/customXml" Target="../ink/ink19.xml"/><Relationship Id="rId12" Type="http://schemas.openxmlformats.org/officeDocument/2006/relationships/image" Target="../media/image36.png"/><Relationship Id="rId17" Type="http://schemas.openxmlformats.org/officeDocument/2006/relationships/customXml" Target="../ink/ink24.xml"/><Relationship Id="rId25" Type="http://schemas.openxmlformats.org/officeDocument/2006/relationships/image" Target="../media/image42.png"/><Relationship Id="rId2" Type="http://schemas.openxmlformats.org/officeDocument/2006/relationships/customXml" Target="../ink/ink15.xml"/><Relationship Id="rId16" Type="http://schemas.openxmlformats.org/officeDocument/2006/relationships/image" Target="../media/image38.png"/><Relationship Id="rId20" Type="http://schemas.openxmlformats.org/officeDocument/2006/relationships/customXml" Target="../ink/ink26.xml"/><Relationship Id="rId1" Type="http://schemas.openxmlformats.org/officeDocument/2006/relationships/slideLayout" Target="../slideLayouts/slideLayout2.xml"/><Relationship Id="rId6" Type="http://schemas.openxmlformats.org/officeDocument/2006/relationships/customXml" Target="../ink/ink18.xml"/><Relationship Id="rId11" Type="http://schemas.openxmlformats.org/officeDocument/2006/relationships/customXml" Target="../ink/ink21.xml"/><Relationship Id="rId24" Type="http://schemas.openxmlformats.org/officeDocument/2006/relationships/image" Target="../media/image41.png"/><Relationship Id="rId5" Type="http://schemas.openxmlformats.org/officeDocument/2006/relationships/customXml" Target="../ink/ink17.xml"/><Relationship Id="rId15" Type="http://schemas.openxmlformats.org/officeDocument/2006/relationships/customXml" Target="../ink/ink23.xml"/><Relationship Id="rId23" Type="http://schemas.openxmlformats.org/officeDocument/2006/relationships/customXml" Target="../ink/ink28.xml"/><Relationship Id="rId10" Type="http://schemas.openxmlformats.org/officeDocument/2006/relationships/image" Target="../media/image35.png"/><Relationship Id="rId19" Type="http://schemas.openxmlformats.org/officeDocument/2006/relationships/customXml" Target="../ink/ink25.xml"/><Relationship Id="rId4" Type="http://schemas.openxmlformats.org/officeDocument/2006/relationships/customXml" Target="../ink/ink16.xml"/><Relationship Id="rId9" Type="http://schemas.openxmlformats.org/officeDocument/2006/relationships/customXml" Target="../ink/ink20.xml"/><Relationship Id="rId14" Type="http://schemas.openxmlformats.org/officeDocument/2006/relationships/image" Target="../media/image37.png"/><Relationship Id="rId22" Type="http://schemas.openxmlformats.org/officeDocument/2006/relationships/customXml" Target="../ink/ink27.xml"/></Relationships>
</file>

<file path=ppt/slides/_rels/slide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3B45"/>
        </a:solidFill>
        <a:effectLst/>
      </p:bgPr>
    </p:bg>
    <p:spTree>
      <p:nvGrpSpPr>
        <p:cNvPr id="1" name="">
          <a:extLst>
            <a:ext uri="{FF2B5EF4-FFF2-40B4-BE49-F238E27FC236}">
              <a16:creationId xmlns:a16="http://schemas.microsoft.com/office/drawing/2014/main" id="{2DA2D9B5-EB88-A977-C237-17444D8629F5}"/>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B0F97F28-5EE4-E3CB-8707-81C2C7F9E853}"/>
              </a:ext>
            </a:extLst>
          </p:cNvPr>
          <p:cNvSpPr txBox="1"/>
          <p:nvPr/>
        </p:nvSpPr>
        <p:spPr>
          <a:xfrm>
            <a:off x="7596056" y="2926573"/>
            <a:ext cx="4248472" cy="1438531"/>
          </a:xfrm>
          <a:prstGeom prst="rect">
            <a:avLst/>
          </a:prstGeom>
          <a:noFill/>
        </p:spPr>
        <p:txBody>
          <a:bodyPr wrap="square" lIns="0" tIns="0" rIns="0" bIns="0" rtlCol="0" anchor="t">
            <a:noAutofit/>
          </a:bodyPr>
          <a:lstStyle/>
          <a:p>
            <a:pPr defTabSz="457200">
              <a:lnSpc>
                <a:spcPts val="5200"/>
              </a:lnSpc>
              <a:buClrTx/>
              <a:defRPr/>
            </a:pPr>
            <a:r>
              <a:rPr lang="en-US" sz="6000" b="1" kern="1200">
                <a:solidFill>
                  <a:schemeClr val="bg1"/>
                </a:solidFill>
                <a:ea typeface="+mn-ea"/>
              </a:rPr>
              <a:t>Reframing</a:t>
            </a:r>
            <a:r>
              <a:rPr lang="en-US" sz="6000" b="1" kern="1200">
                <a:solidFill>
                  <a:srgbClr val="C00000"/>
                </a:solidFill>
                <a:ea typeface="+mn-ea"/>
              </a:rPr>
              <a:t> Mobility</a:t>
            </a:r>
          </a:p>
          <a:p>
            <a:pPr defTabSz="457200">
              <a:lnSpc>
                <a:spcPts val="5200"/>
              </a:lnSpc>
              <a:defRPr/>
            </a:pPr>
            <a:endParaRPr lang="en-US" sz="6000" b="1" kern="1200">
              <a:solidFill>
                <a:srgbClr val="FFFFFF"/>
              </a:solidFill>
              <a:ea typeface="+mn-ea"/>
            </a:endParaRPr>
          </a:p>
        </p:txBody>
      </p:sp>
      <p:grpSp>
        <p:nvGrpSpPr>
          <p:cNvPr id="35" name="Graphic 1">
            <a:extLst>
              <a:ext uri="{FF2B5EF4-FFF2-40B4-BE49-F238E27FC236}">
                <a16:creationId xmlns:a16="http://schemas.microsoft.com/office/drawing/2014/main" id="{B5A4344C-3DDD-8109-6385-96527ED46BA1}"/>
              </a:ext>
            </a:extLst>
          </p:cNvPr>
          <p:cNvGrpSpPr>
            <a:grpSpLocks noChangeAspect="1"/>
          </p:cNvGrpSpPr>
          <p:nvPr/>
        </p:nvGrpSpPr>
        <p:grpSpPr>
          <a:xfrm>
            <a:off x="10416480" y="6309352"/>
            <a:ext cx="1458788" cy="288000"/>
            <a:chOff x="10200456" y="6093296"/>
            <a:chExt cx="1651064" cy="325960"/>
          </a:xfrm>
          <a:solidFill>
            <a:schemeClr val="bg1"/>
          </a:solidFill>
        </p:grpSpPr>
        <p:sp>
          <p:nvSpPr>
            <p:cNvPr id="36" name="Freeform 35">
              <a:extLst>
                <a:ext uri="{FF2B5EF4-FFF2-40B4-BE49-F238E27FC236}">
                  <a16:creationId xmlns:a16="http://schemas.microsoft.com/office/drawing/2014/main" id="{8901843F-1230-0503-F09D-D3E61BF8ECA4}"/>
                </a:ext>
              </a:extLst>
            </p:cNvPr>
            <p:cNvSpPr/>
            <p:nvPr/>
          </p:nvSpPr>
          <p:spPr>
            <a:xfrm>
              <a:off x="10613026" y="6171799"/>
              <a:ext cx="138199" cy="204398"/>
            </a:xfrm>
            <a:custGeom>
              <a:avLst/>
              <a:gdLst>
                <a:gd name="connsiteX0" fmla="*/ 105122 w 138199"/>
                <a:gd name="connsiteY0" fmla="*/ 93728 h 204398"/>
                <a:gd name="connsiteX1" fmla="*/ 125796 w 138199"/>
                <a:gd name="connsiteY1" fmla="*/ 54223 h 204398"/>
                <a:gd name="connsiteX2" fmla="*/ 49928 w 138199"/>
                <a:gd name="connsiteY2" fmla="*/ 0 h 204398"/>
                <a:gd name="connsiteX3" fmla="*/ 4369 w 138199"/>
                <a:gd name="connsiteY3" fmla="*/ 2967 h 204398"/>
                <a:gd name="connsiteX4" fmla="*/ 0 w 138199"/>
                <a:gd name="connsiteY4" fmla="*/ 3865 h 204398"/>
                <a:gd name="connsiteX5" fmla="*/ 0 w 138199"/>
                <a:gd name="connsiteY5" fmla="*/ 200651 h 204398"/>
                <a:gd name="connsiteX6" fmla="*/ 4759 w 138199"/>
                <a:gd name="connsiteY6" fmla="*/ 201237 h 204398"/>
                <a:gd name="connsiteX7" fmla="*/ 51840 w 138199"/>
                <a:gd name="connsiteY7" fmla="*/ 204399 h 204398"/>
                <a:gd name="connsiteX8" fmla="*/ 138200 w 138199"/>
                <a:gd name="connsiteY8" fmla="*/ 143930 h 204398"/>
                <a:gd name="connsiteX9" fmla="*/ 105122 w 138199"/>
                <a:gd name="connsiteY9" fmla="*/ 93689 h 204398"/>
                <a:gd name="connsiteX10" fmla="*/ 38772 w 138199"/>
                <a:gd name="connsiteY10" fmla="*/ 81158 h 204398"/>
                <a:gd name="connsiteX11" fmla="*/ 38772 w 138199"/>
                <a:gd name="connsiteY11" fmla="*/ 32245 h 204398"/>
                <a:gd name="connsiteX12" fmla="*/ 52659 w 138199"/>
                <a:gd name="connsiteY12" fmla="*/ 31815 h 204398"/>
                <a:gd name="connsiteX13" fmla="*/ 86711 w 138199"/>
                <a:gd name="connsiteY13" fmla="*/ 55862 h 204398"/>
                <a:gd name="connsiteX14" fmla="*/ 53478 w 138199"/>
                <a:gd name="connsiteY14" fmla="*/ 81197 h 204398"/>
                <a:gd name="connsiteX15" fmla="*/ 38772 w 138199"/>
                <a:gd name="connsiteY15" fmla="*/ 81197 h 204398"/>
                <a:gd name="connsiteX16" fmla="*/ 97789 w 138199"/>
                <a:gd name="connsiteY16" fmla="*/ 142915 h 204398"/>
                <a:gd name="connsiteX17" fmla="*/ 54882 w 138199"/>
                <a:gd name="connsiteY17" fmla="*/ 170866 h 204398"/>
                <a:gd name="connsiteX18" fmla="*/ 38772 w 138199"/>
                <a:gd name="connsiteY18" fmla="*/ 170358 h 204398"/>
                <a:gd name="connsiteX19" fmla="*/ 38772 w 138199"/>
                <a:gd name="connsiteY19" fmla="*/ 113911 h 204398"/>
                <a:gd name="connsiteX20" fmla="*/ 56520 w 138199"/>
                <a:gd name="connsiteY20" fmla="*/ 113911 h 204398"/>
                <a:gd name="connsiteX21" fmla="*/ 97750 w 138199"/>
                <a:gd name="connsiteY21" fmla="*/ 142876 h 204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8199" h="204398">
                  <a:moveTo>
                    <a:pt x="105122" y="93728"/>
                  </a:moveTo>
                  <a:cubicBezTo>
                    <a:pt x="116122" y="86116"/>
                    <a:pt x="125796" y="72883"/>
                    <a:pt x="125796" y="54223"/>
                  </a:cubicBezTo>
                  <a:cubicBezTo>
                    <a:pt x="125796" y="9408"/>
                    <a:pt x="84527" y="0"/>
                    <a:pt x="49928" y="0"/>
                  </a:cubicBezTo>
                  <a:cubicBezTo>
                    <a:pt x="31595" y="0"/>
                    <a:pt x="13301" y="1210"/>
                    <a:pt x="4369" y="2967"/>
                  </a:cubicBezTo>
                  <a:lnTo>
                    <a:pt x="0" y="3865"/>
                  </a:lnTo>
                  <a:lnTo>
                    <a:pt x="0" y="200651"/>
                  </a:lnTo>
                  <a:lnTo>
                    <a:pt x="4759" y="201237"/>
                  </a:lnTo>
                  <a:cubicBezTo>
                    <a:pt x="20712" y="203228"/>
                    <a:pt x="38304" y="204399"/>
                    <a:pt x="51840" y="204399"/>
                  </a:cubicBezTo>
                  <a:cubicBezTo>
                    <a:pt x="126966" y="204399"/>
                    <a:pt x="138200" y="166494"/>
                    <a:pt x="138200" y="143930"/>
                  </a:cubicBezTo>
                  <a:cubicBezTo>
                    <a:pt x="138200" y="119766"/>
                    <a:pt x="125991" y="101536"/>
                    <a:pt x="105122" y="93689"/>
                  </a:cubicBezTo>
                  <a:moveTo>
                    <a:pt x="38772" y="81158"/>
                  </a:moveTo>
                  <a:lnTo>
                    <a:pt x="38772" y="32245"/>
                  </a:lnTo>
                  <a:cubicBezTo>
                    <a:pt x="42400" y="31932"/>
                    <a:pt x="47081" y="31815"/>
                    <a:pt x="52659" y="31815"/>
                  </a:cubicBezTo>
                  <a:cubicBezTo>
                    <a:pt x="68183" y="31815"/>
                    <a:pt x="86711" y="35992"/>
                    <a:pt x="86711" y="55862"/>
                  </a:cubicBezTo>
                  <a:cubicBezTo>
                    <a:pt x="86711" y="72883"/>
                    <a:pt x="75829" y="81197"/>
                    <a:pt x="53478" y="81197"/>
                  </a:cubicBezTo>
                  <a:lnTo>
                    <a:pt x="38772" y="81197"/>
                  </a:lnTo>
                  <a:close/>
                  <a:moveTo>
                    <a:pt x="97789" y="142915"/>
                  </a:moveTo>
                  <a:cubicBezTo>
                    <a:pt x="97789" y="154900"/>
                    <a:pt x="93342" y="170866"/>
                    <a:pt x="54882" y="170866"/>
                  </a:cubicBezTo>
                  <a:cubicBezTo>
                    <a:pt x="50981" y="170866"/>
                    <a:pt x="44272" y="170788"/>
                    <a:pt x="38772" y="170358"/>
                  </a:cubicBezTo>
                  <a:lnTo>
                    <a:pt x="38772" y="113911"/>
                  </a:lnTo>
                  <a:lnTo>
                    <a:pt x="56520" y="113911"/>
                  </a:lnTo>
                  <a:cubicBezTo>
                    <a:pt x="93498" y="113911"/>
                    <a:pt x="97750" y="130462"/>
                    <a:pt x="97750" y="142876"/>
                  </a:cubicBezTo>
                </a:path>
              </a:pathLst>
            </a:custGeom>
            <a:solidFill>
              <a:schemeClr val="bg1"/>
            </a:solidFill>
            <a:ln w="389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Freeform 36">
              <a:extLst>
                <a:ext uri="{FF2B5EF4-FFF2-40B4-BE49-F238E27FC236}">
                  <a16:creationId xmlns:a16="http://schemas.microsoft.com/office/drawing/2014/main" id="{0C6FAEC0-73CB-99FB-2CCF-9928E49D8B5C}"/>
                </a:ext>
              </a:extLst>
            </p:cNvPr>
            <p:cNvSpPr/>
            <p:nvPr/>
          </p:nvSpPr>
          <p:spPr>
            <a:xfrm>
              <a:off x="10848079" y="6225319"/>
              <a:ext cx="142919" cy="150956"/>
            </a:xfrm>
            <a:custGeom>
              <a:avLst/>
              <a:gdLst>
                <a:gd name="connsiteX0" fmla="*/ 71460 w 142919"/>
                <a:gd name="connsiteY0" fmla="*/ 0 h 150956"/>
                <a:gd name="connsiteX1" fmla="*/ 0 w 142919"/>
                <a:gd name="connsiteY1" fmla="*/ 75615 h 150956"/>
                <a:gd name="connsiteX2" fmla="*/ 71460 w 142919"/>
                <a:gd name="connsiteY2" fmla="*/ 150957 h 150956"/>
                <a:gd name="connsiteX3" fmla="*/ 142920 w 142919"/>
                <a:gd name="connsiteY3" fmla="*/ 75615 h 150956"/>
                <a:gd name="connsiteX4" fmla="*/ 71460 w 142919"/>
                <a:gd name="connsiteY4" fmla="*/ 0 h 150956"/>
                <a:gd name="connsiteX5" fmla="*/ 103328 w 142919"/>
                <a:gd name="connsiteY5" fmla="*/ 75576 h 150956"/>
                <a:gd name="connsiteX6" fmla="*/ 71460 w 142919"/>
                <a:gd name="connsiteY6" fmla="*/ 119415 h 150956"/>
                <a:gd name="connsiteX7" fmla="*/ 39904 w 142919"/>
                <a:gd name="connsiteY7" fmla="*/ 75576 h 150956"/>
                <a:gd name="connsiteX8" fmla="*/ 71460 w 142919"/>
                <a:gd name="connsiteY8" fmla="*/ 31971 h 150956"/>
                <a:gd name="connsiteX9" fmla="*/ 103328 w 142919"/>
                <a:gd name="connsiteY9" fmla="*/ 75576 h 150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919" h="150956">
                  <a:moveTo>
                    <a:pt x="71460" y="0"/>
                  </a:moveTo>
                  <a:cubicBezTo>
                    <a:pt x="27383" y="0"/>
                    <a:pt x="0" y="28966"/>
                    <a:pt x="0" y="75615"/>
                  </a:cubicBezTo>
                  <a:cubicBezTo>
                    <a:pt x="0" y="122265"/>
                    <a:pt x="27383" y="150957"/>
                    <a:pt x="71460" y="150957"/>
                  </a:cubicBezTo>
                  <a:cubicBezTo>
                    <a:pt x="115537" y="150957"/>
                    <a:pt x="142920" y="122069"/>
                    <a:pt x="142920" y="75615"/>
                  </a:cubicBezTo>
                  <a:cubicBezTo>
                    <a:pt x="142920" y="29161"/>
                    <a:pt x="115537" y="0"/>
                    <a:pt x="71460" y="0"/>
                  </a:cubicBezTo>
                  <a:moveTo>
                    <a:pt x="103328" y="75576"/>
                  </a:moveTo>
                  <a:cubicBezTo>
                    <a:pt x="103328" y="105088"/>
                    <a:pt x="92913" y="119415"/>
                    <a:pt x="71460" y="119415"/>
                  </a:cubicBezTo>
                  <a:cubicBezTo>
                    <a:pt x="50006" y="119415"/>
                    <a:pt x="39904" y="105088"/>
                    <a:pt x="39904" y="75576"/>
                  </a:cubicBezTo>
                  <a:cubicBezTo>
                    <a:pt x="39904" y="46064"/>
                    <a:pt x="50240" y="31971"/>
                    <a:pt x="71460" y="31971"/>
                  </a:cubicBezTo>
                  <a:cubicBezTo>
                    <a:pt x="92679" y="31971"/>
                    <a:pt x="103328" y="46220"/>
                    <a:pt x="103328" y="75576"/>
                  </a:cubicBezTo>
                </a:path>
              </a:pathLst>
            </a:custGeom>
            <a:solidFill>
              <a:schemeClr val="bg1"/>
            </a:solidFill>
            <a:ln w="389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Freeform 37">
              <a:extLst>
                <a:ext uri="{FF2B5EF4-FFF2-40B4-BE49-F238E27FC236}">
                  <a16:creationId xmlns:a16="http://schemas.microsoft.com/office/drawing/2014/main" id="{07365ED1-3BE3-374B-48C7-3D380BCEEFA6}"/>
                </a:ext>
              </a:extLst>
            </p:cNvPr>
            <p:cNvSpPr/>
            <p:nvPr/>
          </p:nvSpPr>
          <p:spPr>
            <a:xfrm>
              <a:off x="11097759" y="6167310"/>
              <a:ext cx="137419" cy="208927"/>
            </a:xfrm>
            <a:custGeom>
              <a:avLst/>
              <a:gdLst>
                <a:gd name="connsiteX0" fmla="*/ 73644 w 137419"/>
                <a:gd name="connsiteY0" fmla="*/ 58009 h 208927"/>
                <a:gd name="connsiteX1" fmla="*/ 38226 w 137419"/>
                <a:gd name="connsiteY1" fmla="*/ 69096 h 208927"/>
                <a:gd name="connsiteX2" fmla="*/ 38226 w 137419"/>
                <a:gd name="connsiteY2" fmla="*/ 1952 h 208927"/>
                <a:gd name="connsiteX3" fmla="*/ 33819 w 137419"/>
                <a:gd name="connsiteY3" fmla="*/ 1132 h 208927"/>
                <a:gd name="connsiteX4" fmla="*/ 18996 w 137419"/>
                <a:gd name="connsiteY4" fmla="*/ 0 h 208927"/>
                <a:gd name="connsiteX5" fmla="*/ 4447 w 137419"/>
                <a:gd name="connsiteY5" fmla="*/ 1132 h 208927"/>
                <a:gd name="connsiteX6" fmla="*/ 0 w 137419"/>
                <a:gd name="connsiteY6" fmla="*/ 1952 h 208927"/>
                <a:gd name="connsiteX7" fmla="*/ 0 w 137419"/>
                <a:gd name="connsiteY7" fmla="*/ 200144 h 208927"/>
                <a:gd name="connsiteX8" fmla="*/ 3745 w 137419"/>
                <a:gd name="connsiteY8" fmla="*/ 201354 h 208927"/>
                <a:gd name="connsiteX9" fmla="*/ 52152 w 137419"/>
                <a:gd name="connsiteY9" fmla="*/ 208927 h 208927"/>
                <a:gd name="connsiteX10" fmla="*/ 137420 w 137419"/>
                <a:gd name="connsiteY10" fmla="*/ 130189 h 208927"/>
                <a:gd name="connsiteX11" fmla="*/ 73683 w 137419"/>
                <a:gd name="connsiteY11" fmla="*/ 57970 h 208927"/>
                <a:gd name="connsiteX12" fmla="*/ 97477 w 137419"/>
                <a:gd name="connsiteY12" fmla="*/ 131243 h 208927"/>
                <a:gd name="connsiteX13" fmla="*/ 55116 w 137419"/>
                <a:gd name="connsiteY13" fmla="*/ 176136 h 208927"/>
                <a:gd name="connsiteX14" fmla="*/ 38187 w 137419"/>
                <a:gd name="connsiteY14" fmla="*/ 174535 h 208927"/>
                <a:gd name="connsiteX15" fmla="*/ 38187 w 137419"/>
                <a:gd name="connsiteY15" fmla="*/ 122616 h 208927"/>
                <a:gd name="connsiteX16" fmla="*/ 68378 w 137419"/>
                <a:gd name="connsiteY16" fmla="*/ 91035 h 208927"/>
                <a:gd name="connsiteX17" fmla="*/ 97477 w 137419"/>
                <a:gd name="connsiteY17" fmla="*/ 131243 h 208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7419" h="208927">
                  <a:moveTo>
                    <a:pt x="73644" y="58009"/>
                  </a:moveTo>
                  <a:cubicBezTo>
                    <a:pt x="60031" y="58009"/>
                    <a:pt x="47549" y="61991"/>
                    <a:pt x="38226" y="69096"/>
                  </a:cubicBezTo>
                  <a:lnTo>
                    <a:pt x="38226" y="1952"/>
                  </a:lnTo>
                  <a:lnTo>
                    <a:pt x="33819" y="1132"/>
                  </a:lnTo>
                  <a:cubicBezTo>
                    <a:pt x="28358" y="78"/>
                    <a:pt x="21649" y="0"/>
                    <a:pt x="18996" y="0"/>
                  </a:cubicBezTo>
                  <a:cubicBezTo>
                    <a:pt x="16344" y="0"/>
                    <a:pt x="9908" y="117"/>
                    <a:pt x="4447" y="1132"/>
                  </a:cubicBezTo>
                  <a:lnTo>
                    <a:pt x="0" y="1952"/>
                  </a:lnTo>
                  <a:lnTo>
                    <a:pt x="0" y="200144"/>
                  </a:lnTo>
                  <a:lnTo>
                    <a:pt x="3745" y="201354"/>
                  </a:lnTo>
                  <a:cubicBezTo>
                    <a:pt x="14354" y="204867"/>
                    <a:pt x="33429" y="208927"/>
                    <a:pt x="52152" y="208927"/>
                  </a:cubicBezTo>
                  <a:cubicBezTo>
                    <a:pt x="106332" y="208927"/>
                    <a:pt x="137420" y="180235"/>
                    <a:pt x="137420" y="130189"/>
                  </a:cubicBezTo>
                  <a:cubicBezTo>
                    <a:pt x="137420" y="84281"/>
                    <a:pt x="114211" y="57970"/>
                    <a:pt x="73683" y="57970"/>
                  </a:cubicBezTo>
                  <a:moveTo>
                    <a:pt x="97477" y="131243"/>
                  </a:moveTo>
                  <a:cubicBezTo>
                    <a:pt x="97477" y="160209"/>
                    <a:pt x="82421" y="176136"/>
                    <a:pt x="55116" y="176136"/>
                  </a:cubicBezTo>
                  <a:cubicBezTo>
                    <a:pt x="48641" y="176136"/>
                    <a:pt x="42985" y="175589"/>
                    <a:pt x="38187" y="174535"/>
                  </a:cubicBezTo>
                  <a:lnTo>
                    <a:pt x="38187" y="122616"/>
                  </a:lnTo>
                  <a:cubicBezTo>
                    <a:pt x="38187" y="93299"/>
                    <a:pt x="61279" y="91035"/>
                    <a:pt x="68378" y="91035"/>
                  </a:cubicBezTo>
                  <a:cubicBezTo>
                    <a:pt x="81914" y="91035"/>
                    <a:pt x="97477" y="95602"/>
                    <a:pt x="97477" y="131243"/>
                  </a:cubicBezTo>
                </a:path>
              </a:pathLst>
            </a:custGeom>
            <a:solidFill>
              <a:schemeClr val="bg1"/>
            </a:solidFill>
            <a:ln w="389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Freeform 38">
              <a:extLst>
                <a:ext uri="{FF2B5EF4-FFF2-40B4-BE49-F238E27FC236}">
                  <a16:creationId xmlns:a16="http://schemas.microsoft.com/office/drawing/2014/main" id="{4E3B614E-8151-B3BE-FB03-030AA5DB62A8}"/>
                </a:ext>
              </a:extLst>
            </p:cNvPr>
            <p:cNvSpPr/>
            <p:nvPr/>
          </p:nvSpPr>
          <p:spPr>
            <a:xfrm>
              <a:off x="11257530" y="6225319"/>
              <a:ext cx="137107" cy="150956"/>
            </a:xfrm>
            <a:custGeom>
              <a:avLst/>
              <a:gdLst>
                <a:gd name="connsiteX0" fmla="*/ 72279 w 137107"/>
                <a:gd name="connsiteY0" fmla="*/ 0 h 150956"/>
                <a:gd name="connsiteX1" fmla="*/ 0 w 137107"/>
                <a:gd name="connsiteY1" fmla="*/ 76396 h 150956"/>
                <a:gd name="connsiteX2" fmla="*/ 78637 w 137107"/>
                <a:gd name="connsiteY2" fmla="*/ 150957 h 150956"/>
                <a:gd name="connsiteX3" fmla="*/ 124899 w 137107"/>
                <a:gd name="connsiteY3" fmla="*/ 143228 h 150956"/>
                <a:gd name="connsiteX4" fmla="*/ 128409 w 137107"/>
                <a:gd name="connsiteY4" fmla="*/ 141783 h 150956"/>
                <a:gd name="connsiteX5" fmla="*/ 128292 w 137107"/>
                <a:gd name="connsiteY5" fmla="*/ 137997 h 150956"/>
                <a:gd name="connsiteX6" fmla="*/ 122285 w 137107"/>
                <a:gd name="connsiteY6" fmla="*/ 114848 h 150956"/>
                <a:gd name="connsiteX7" fmla="*/ 119984 w 137107"/>
                <a:gd name="connsiteY7" fmla="*/ 110905 h 150956"/>
                <a:gd name="connsiteX8" fmla="*/ 115693 w 137107"/>
                <a:gd name="connsiteY8" fmla="*/ 112505 h 150956"/>
                <a:gd name="connsiteX9" fmla="*/ 80314 w 137107"/>
                <a:gd name="connsiteY9" fmla="*/ 118673 h 150956"/>
                <a:gd name="connsiteX10" fmla="*/ 40255 w 137107"/>
                <a:gd name="connsiteY10" fmla="*/ 87287 h 150956"/>
                <a:gd name="connsiteX11" fmla="*/ 135898 w 137107"/>
                <a:gd name="connsiteY11" fmla="*/ 87287 h 150956"/>
                <a:gd name="connsiteX12" fmla="*/ 136483 w 137107"/>
                <a:gd name="connsiteY12" fmla="*/ 79324 h 150956"/>
                <a:gd name="connsiteX13" fmla="*/ 137108 w 137107"/>
                <a:gd name="connsiteY13" fmla="*/ 67261 h 150956"/>
                <a:gd name="connsiteX14" fmla="*/ 72279 w 137107"/>
                <a:gd name="connsiteY14" fmla="*/ 0 h 150956"/>
                <a:gd name="connsiteX15" fmla="*/ 71421 w 137107"/>
                <a:gd name="connsiteY15" fmla="*/ 31464 h 150956"/>
                <a:gd name="connsiteX16" fmla="*/ 98803 w 137107"/>
                <a:gd name="connsiteY16" fmla="*/ 57111 h 150956"/>
                <a:gd name="connsiteX17" fmla="*/ 41035 w 137107"/>
                <a:gd name="connsiteY17" fmla="*/ 57111 h 150956"/>
                <a:gd name="connsiteX18" fmla="*/ 71460 w 137107"/>
                <a:gd name="connsiteY18" fmla="*/ 31464 h 150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7107" h="150956">
                  <a:moveTo>
                    <a:pt x="72279" y="0"/>
                  </a:moveTo>
                  <a:cubicBezTo>
                    <a:pt x="27695" y="0"/>
                    <a:pt x="0" y="29278"/>
                    <a:pt x="0" y="76396"/>
                  </a:cubicBezTo>
                  <a:cubicBezTo>
                    <a:pt x="0" y="123514"/>
                    <a:pt x="27929" y="150957"/>
                    <a:pt x="78637" y="150957"/>
                  </a:cubicBezTo>
                  <a:cubicBezTo>
                    <a:pt x="97048" y="150957"/>
                    <a:pt x="112143" y="148459"/>
                    <a:pt x="124899" y="143228"/>
                  </a:cubicBezTo>
                  <a:lnTo>
                    <a:pt x="128409" y="141783"/>
                  </a:lnTo>
                  <a:lnTo>
                    <a:pt x="128292" y="137997"/>
                  </a:lnTo>
                  <a:cubicBezTo>
                    <a:pt x="127980" y="129486"/>
                    <a:pt x="125679" y="120625"/>
                    <a:pt x="122285" y="114848"/>
                  </a:cubicBezTo>
                  <a:lnTo>
                    <a:pt x="119984" y="110905"/>
                  </a:lnTo>
                  <a:lnTo>
                    <a:pt x="115693" y="112505"/>
                  </a:lnTo>
                  <a:cubicBezTo>
                    <a:pt x="104693" y="116604"/>
                    <a:pt x="92796" y="118673"/>
                    <a:pt x="80314" y="118673"/>
                  </a:cubicBezTo>
                  <a:cubicBezTo>
                    <a:pt x="55116" y="118673"/>
                    <a:pt x="42595" y="108953"/>
                    <a:pt x="40255" y="87287"/>
                  </a:cubicBezTo>
                  <a:lnTo>
                    <a:pt x="135898" y="87287"/>
                  </a:lnTo>
                  <a:lnTo>
                    <a:pt x="136483" y="79324"/>
                  </a:lnTo>
                  <a:cubicBezTo>
                    <a:pt x="136757" y="75732"/>
                    <a:pt x="137108" y="71282"/>
                    <a:pt x="137108" y="67261"/>
                  </a:cubicBezTo>
                  <a:cubicBezTo>
                    <a:pt x="137108" y="26428"/>
                    <a:pt x="111675" y="0"/>
                    <a:pt x="72279" y="0"/>
                  </a:cubicBezTo>
                  <a:moveTo>
                    <a:pt x="71421" y="31464"/>
                  </a:moveTo>
                  <a:cubicBezTo>
                    <a:pt x="92640" y="31464"/>
                    <a:pt x="97633" y="48016"/>
                    <a:pt x="98803" y="57111"/>
                  </a:cubicBezTo>
                  <a:lnTo>
                    <a:pt x="41035" y="57111"/>
                  </a:lnTo>
                  <a:cubicBezTo>
                    <a:pt x="44545" y="39896"/>
                    <a:pt x="54531" y="31464"/>
                    <a:pt x="71460" y="31464"/>
                  </a:cubicBezTo>
                </a:path>
              </a:pathLst>
            </a:custGeom>
            <a:solidFill>
              <a:schemeClr val="bg1"/>
            </a:solidFill>
            <a:ln w="389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39">
              <a:extLst>
                <a:ext uri="{FF2B5EF4-FFF2-40B4-BE49-F238E27FC236}">
                  <a16:creationId xmlns:a16="http://schemas.microsoft.com/office/drawing/2014/main" id="{E0EE29CB-B053-1BED-ABFD-1DFF7AA34176}"/>
                </a:ext>
              </a:extLst>
            </p:cNvPr>
            <p:cNvSpPr/>
            <p:nvPr/>
          </p:nvSpPr>
          <p:spPr>
            <a:xfrm>
              <a:off x="11421123" y="6227427"/>
              <a:ext cx="86009" cy="146740"/>
            </a:xfrm>
            <a:custGeom>
              <a:avLst/>
              <a:gdLst>
                <a:gd name="connsiteX0" fmla="*/ 83786 w 86009"/>
                <a:gd name="connsiteY0" fmla="*/ 1249 h 146740"/>
                <a:gd name="connsiteX1" fmla="*/ 80119 w 86009"/>
                <a:gd name="connsiteY1" fmla="*/ 781 h 146740"/>
                <a:gd name="connsiteX2" fmla="*/ 70914 w 86009"/>
                <a:gd name="connsiteY2" fmla="*/ 234 h 146740"/>
                <a:gd name="connsiteX3" fmla="*/ 35418 w 86009"/>
                <a:gd name="connsiteY3" fmla="*/ 13936 h 146740"/>
                <a:gd name="connsiteX4" fmla="*/ 33975 w 86009"/>
                <a:gd name="connsiteY4" fmla="*/ 5348 h 146740"/>
                <a:gd name="connsiteX5" fmla="*/ 33272 w 86009"/>
                <a:gd name="connsiteY5" fmla="*/ 1952 h 146740"/>
                <a:gd name="connsiteX6" fmla="*/ 29879 w 86009"/>
                <a:gd name="connsiteY6" fmla="*/ 1171 h 146740"/>
                <a:gd name="connsiteX7" fmla="*/ 17046 w 86009"/>
                <a:gd name="connsiteY7" fmla="*/ 0 h 146740"/>
                <a:gd name="connsiteX8" fmla="*/ 4447 w 86009"/>
                <a:gd name="connsiteY8" fmla="*/ 1132 h 146740"/>
                <a:gd name="connsiteX9" fmla="*/ 0 w 86009"/>
                <a:gd name="connsiteY9" fmla="*/ 1952 h 146740"/>
                <a:gd name="connsiteX10" fmla="*/ 0 w 86009"/>
                <a:gd name="connsiteY10" fmla="*/ 144828 h 146740"/>
                <a:gd name="connsiteX11" fmla="*/ 4486 w 86009"/>
                <a:gd name="connsiteY11" fmla="*/ 145609 h 146740"/>
                <a:gd name="connsiteX12" fmla="*/ 19230 w 86009"/>
                <a:gd name="connsiteY12" fmla="*/ 146741 h 146740"/>
                <a:gd name="connsiteX13" fmla="*/ 33780 w 86009"/>
                <a:gd name="connsiteY13" fmla="*/ 145609 h 146740"/>
                <a:gd name="connsiteX14" fmla="*/ 38226 w 86009"/>
                <a:gd name="connsiteY14" fmla="*/ 144789 h 146740"/>
                <a:gd name="connsiteX15" fmla="*/ 38226 w 86009"/>
                <a:gd name="connsiteY15" fmla="*/ 73780 h 146740"/>
                <a:gd name="connsiteX16" fmla="*/ 70953 w 86009"/>
                <a:gd name="connsiteY16" fmla="*/ 34626 h 146740"/>
                <a:gd name="connsiteX17" fmla="*/ 73761 w 86009"/>
                <a:gd name="connsiteY17" fmla="*/ 34626 h 146740"/>
                <a:gd name="connsiteX18" fmla="*/ 77857 w 86009"/>
                <a:gd name="connsiteY18" fmla="*/ 34977 h 146740"/>
                <a:gd name="connsiteX19" fmla="*/ 83396 w 86009"/>
                <a:gd name="connsiteY19" fmla="*/ 36344 h 146740"/>
                <a:gd name="connsiteX20" fmla="*/ 84527 w 86009"/>
                <a:gd name="connsiteY20" fmla="*/ 30761 h 146740"/>
                <a:gd name="connsiteX21" fmla="*/ 86009 w 86009"/>
                <a:gd name="connsiteY21" fmla="*/ 16669 h 146740"/>
                <a:gd name="connsiteX22" fmla="*/ 84722 w 86009"/>
                <a:gd name="connsiteY22" fmla="*/ 4880 h 146740"/>
                <a:gd name="connsiteX23" fmla="*/ 83786 w 86009"/>
                <a:gd name="connsiteY23" fmla="*/ 1327 h 146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6009" h="146740">
                  <a:moveTo>
                    <a:pt x="83786" y="1249"/>
                  </a:moveTo>
                  <a:lnTo>
                    <a:pt x="80119" y="781"/>
                  </a:lnTo>
                  <a:cubicBezTo>
                    <a:pt x="77857" y="507"/>
                    <a:pt x="74268" y="234"/>
                    <a:pt x="70914" y="234"/>
                  </a:cubicBezTo>
                  <a:cubicBezTo>
                    <a:pt x="56910" y="234"/>
                    <a:pt x="45013" y="4841"/>
                    <a:pt x="35418" y="13936"/>
                  </a:cubicBezTo>
                  <a:cubicBezTo>
                    <a:pt x="34950" y="10540"/>
                    <a:pt x="34404" y="7456"/>
                    <a:pt x="33975" y="5348"/>
                  </a:cubicBezTo>
                  <a:lnTo>
                    <a:pt x="33272" y="1952"/>
                  </a:lnTo>
                  <a:lnTo>
                    <a:pt x="29879" y="1171"/>
                  </a:lnTo>
                  <a:cubicBezTo>
                    <a:pt x="26485" y="390"/>
                    <a:pt x="22156" y="0"/>
                    <a:pt x="17046" y="0"/>
                  </a:cubicBezTo>
                  <a:cubicBezTo>
                    <a:pt x="12365" y="0"/>
                    <a:pt x="8737" y="312"/>
                    <a:pt x="4447" y="1132"/>
                  </a:cubicBezTo>
                  <a:lnTo>
                    <a:pt x="0" y="1952"/>
                  </a:lnTo>
                  <a:lnTo>
                    <a:pt x="0" y="144828"/>
                  </a:lnTo>
                  <a:lnTo>
                    <a:pt x="4486" y="145609"/>
                  </a:lnTo>
                  <a:cubicBezTo>
                    <a:pt x="9986" y="146585"/>
                    <a:pt x="16071" y="146741"/>
                    <a:pt x="19230" y="146741"/>
                  </a:cubicBezTo>
                  <a:cubicBezTo>
                    <a:pt x="22390" y="146741"/>
                    <a:pt x="28592" y="146585"/>
                    <a:pt x="33780" y="145609"/>
                  </a:cubicBezTo>
                  <a:lnTo>
                    <a:pt x="38226" y="144789"/>
                  </a:lnTo>
                  <a:lnTo>
                    <a:pt x="38226" y="73780"/>
                  </a:lnTo>
                  <a:cubicBezTo>
                    <a:pt x="38226" y="47079"/>
                    <a:pt x="48602" y="34626"/>
                    <a:pt x="70953" y="34626"/>
                  </a:cubicBezTo>
                  <a:lnTo>
                    <a:pt x="73761" y="34626"/>
                  </a:lnTo>
                  <a:cubicBezTo>
                    <a:pt x="74385" y="34587"/>
                    <a:pt x="76297" y="34587"/>
                    <a:pt x="77857" y="34977"/>
                  </a:cubicBezTo>
                  <a:lnTo>
                    <a:pt x="83396" y="36344"/>
                  </a:lnTo>
                  <a:lnTo>
                    <a:pt x="84527" y="30761"/>
                  </a:lnTo>
                  <a:cubicBezTo>
                    <a:pt x="85502" y="25960"/>
                    <a:pt x="86009" y="20963"/>
                    <a:pt x="86009" y="16669"/>
                  </a:cubicBezTo>
                  <a:cubicBezTo>
                    <a:pt x="86009" y="11867"/>
                    <a:pt x="85619" y="8198"/>
                    <a:pt x="84722" y="4880"/>
                  </a:cubicBezTo>
                  <a:lnTo>
                    <a:pt x="83786" y="1327"/>
                  </a:lnTo>
                  <a:close/>
                </a:path>
              </a:pathLst>
            </a:custGeom>
            <a:solidFill>
              <a:schemeClr val="bg1"/>
            </a:solidFill>
            <a:ln w="389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Freeform 40">
              <a:extLst>
                <a:ext uri="{FF2B5EF4-FFF2-40B4-BE49-F238E27FC236}">
                  <a16:creationId xmlns:a16="http://schemas.microsoft.com/office/drawing/2014/main" id="{4DFF368B-0AB0-B542-FB81-398954115524}"/>
                </a:ext>
              </a:extLst>
            </p:cNvPr>
            <p:cNvSpPr/>
            <p:nvPr/>
          </p:nvSpPr>
          <p:spPr>
            <a:xfrm>
              <a:off x="11594935" y="6225241"/>
              <a:ext cx="119515" cy="150956"/>
            </a:xfrm>
            <a:custGeom>
              <a:avLst/>
              <a:gdLst>
                <a:gd name="connsiteX0" fmla="*/ 112768 w 119515"/>
                <a:gd name="connsiteY0" fmla="*/ 116331 h 150956"/>
                <a:gd name="connsiteX1" fmla="*/ 110466 w 119515"/>
                <a:gd name="connsiteY1" fmla="*/ 112661 h 150956"/>
                <a:gd name="connsiteX2" fmla="*/ 106332 w 119515"/>
                <a:gd name="connsiteY2" fmla="*/ 114067 h 150956"/>
                <a:gd name="connsiteX3" fmla="*/ 78598 w 119515"/>
                <a:gd name="connsiteY3" fmla="*/ 118478 h 150956"/>
                <a:gd name="connsiteX4" fmla="*/ 39553 w 119515"/>
                <a:gd name="connsiteY4" fmla="*/ 75654 h 150956"/>
                <a:gd name="connsiteX5" fmla="*/ 76375 w 119515"/>
                <a:gd name="connsiteY5" fmla="*/ 32557 h 150956"/>
                <a:gd name="connsiteX6" fmla="*/ 105668 w 119515"/>
                <a:gd name="connsiteY6" fmla="*/ 36734 h 150956"/>
                <a:gd name="connsiteX7" fmla="*/ 110076 w 119515"/>
                <a:gd name="connsiteY7" fmla="*/ 38139 h 150956"/>
                <a:gd name="connsiteX8" fmla="*/ 112183 w 119515"/>
                <a:gd name="connsiteY8" fmla="*/ 34001 h 150956"/>
                <a:gd name="connsiteX9" fmla="*/ 117487 w 119515"/>
                <a:gd name="connsiteY9" fmla="*/ 10930 h 150956"/>
                <a:gd name="connsiteX10" fmla="*/ 117487 w 119515"/>
                <a:gd name="connsiteY10" fmla="*/ 7105 h 150956"/>
                <a:gd name="connsiteX11" fmla="*/ 113899 w 119515"/>
                <a:gd name="connsiteY11" fmla="*/ 5817 h 150956"/>
                <a:gd name="connsiteX12" fmla="*/ 74736 w 119515"/>
                <a:gd name="connsiteY12" fmla="*/ 0 h 150956"/>
                <a:gd name="connsiteX13" fmla="*/ 0 w 119515"/>
                <a:gd name="connsiteY13" fmla="*/ 75615 h 150956"/>
                <a:gd name="connsiteX14" fmla="*/ 76687 w 119515"/>
                <a:gd name="connsiteY14" fmla="*/ 150957 h 150956"/>
                <a:gd name="connsiteX15" fmla="*/ 115810 w 119515"/>
                <a:gd name="connsiteY15" fmla="*/ 144633 h 150956"/>
                <a:gd name="connsiteX16" fmla="*/ 119516 w 119515"/>
                <a:gd name="connsiteY16" fmla="*/ 143267 h 150956"/>
                <a:gd name="connsiteX17" fmla="*/ 119399 w 119515"/>
                <a:gd name="connsiteY17" fmla="*/ 139324 h 150956"/>
                <a:gd name="connsiteX18" fmla="*/ 112768 w 119515"/>
                <a:gd name="connsiteY18" fmla="*/ 116292 h 150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9515" h="150956">
                  <a:moveTo>
                    <a:pt x="112768" y="116331"/>
                  </a:moveTo>
                  <a:lnTo>
                    <a:pt x="110466" y="112661"/>
                  </a:lnTo>
                  <a:lnTo>
                    <a:pt x="106332" y="114067"/>
                  </a:lnTo>
                  <a:cubicBezTo>
                    <a:pt x="97555" y="117151"/>
                    <a:pt x="89286" y="118478"/>
                    <a:pt x="78598" y="118478"/>
                  </a:cubicBezTo>
                  <a:cubicBezTo>
                    <a:pt x="52347" y="118478"/>
                    <a:pt x="39553" y="104464"/>
                    <a:pt x="39553" y="75654"/>
                  </a:cubicBezTo>
                  <a:cubicBezTo>
                    <a:pt x="39553" y="56018"/>
                    <a:pt x="45950" y="32557"/>
                    <a:pt x="76375" y="32557"/>
                  </a:cubicBezTo>
                  <a:cubicBezTo>
                    <a:pt x="86984" y="32557"/>
                    <a:pt x="96814" y="33962"/>
                    <a:pt x="105668" y="36734"/>
                  </a:cubicBezTo>
                  <a:lnTo>
                    <a:pt x="110076" y="38139"/>
                  </a:lnTo>
                  <a:lnTo>
                    <a:pt x="112183" y="34001"/>
                  </a:lnTo>
                  <a:cubicBezTo>
                    <a:pt x="115849" y="26780"/>
                    <a:pt x="117487" y="17215"/>
                    <a:pt x="117487" y="10930"/>
                  </a:cubicBezTo>
                  <a:lnTo>
                    <a:pt x="117487" y="7105"/>
                  </a:lnTo>
                  <a:lnTo>
                    <a:pt x="113899" y="5817"/>
                  </a:lnTo>
                  <a:cubicBezTo>
                    <a:pt x="102704" y="1757"/>
                    <a:pt x="91002" y="0"/>
                    <a:pt x="74736" y="0"/>
                  </a:cubicBezTo>
                  <a:cubicBezTo>
                    <a:pt x="29333" y="0"/>
                    <a:pt x="0" y="29668"/>
                    <a:pt x="0" y="75615"/>
                  </a:cubicBezTo>
                  <a:cubicBezTo>
                    <a:pt x="0" y="121562"/>
                    <a:pt x="27968" y="150957"/>
                    <a:pt x="76687" y="150957"/>
                  </a:cubicBezTo>
                  <a:cubicBezTo>
                    <a:pt x="91080" y="150957"/>
                    <a:pt x="104264" y="148810"/>
                    <a:pt x="115810" y="144633"/>
                  </a:cubicBezTo>
                  <a:lnTo>
                    <a:pt x="119516" y="143267"/>
                  </a:lnTo>
                  <a:lnTo>
                    <a:pt x="119399" y="139324"/>
                  </a:lnTo>
                  <a:cubicBezTo>
                    <a:pt x="119087" y="131321"/>
                    <a:pt x="116551" y="122499"/>
                    <a:pt x="112768" y="116292"/>
                  </a:cubicBezTo>
                </a:path>
              </a:pathLst>
            </a:custGeom>
            <a:solidFill>
              <a:schemeClr val="bg1"/>
            </a:solidFill>
            <a:ln w="389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Freeform 41">
              <a:extLst>
                <a:ext uri="{FF2B5EF4-FFF2-40B4-BE49-F238E27FC236}">
                  <a16:creationId xmlns:a16="http://schemas.microsoft.com/office/drawing/2014/main" id="{F7A90F0C-B1DC-3772-C1C9-E7A3F012A009}"/>
                </a:ext>
              </a:extLst>
            </p:cNvPr>
            <p:cNvSpPr/>
            <p:nvPr/>
          </p:nvSpPr>
          <p:spPr>
            <a:xfrm>
              <a:off x="11730132" y="6225241"/>
              <a:ext cx="121387" cy="150956"/>
            </a:xfrm>
            <a:custGeom>
              <a:avLst/>
              <a:gdLst>
                <a:gd name="connsiteX0" fmla="*/ 59602 w 121387"/>
                <a:gd name="connsiteY0" fmla="*/ 78 h 150956"/>
                <a:gd name="connsiteX1" fmla="*/ 15447 w 121387"/>
                <a:gd name="connsiteY1" fmla="*/ 6324 h 150956"/>
                <a:gd name="connsiteX2" fmla="*/ 11624 w 121387"/>
                <a:gd name="connsiteY2" fmla="*/ 7495 h 150956"/>
                <a:gd name="connsiteX3" fmla="*/ 11624 w 121387"/>
                <a:gd name="connsiteY3" fmla="*/ 11477 h 150956"/>
                <a:gd name="connsiteX4" fmla="*/ 17709 w 121387"/>
                <a:gd name="connsiteY4" fmla="*/ 34977 h 150956"/>
                <a:gd name="connsiteX5" fmla="*/ 19893 w 121387"/>
                <a:gd name="connsiteY5" fmla="*/ 38452 h 150956"/>
                <a:gd name="connsiteX6" fmla="*/ 23833 w 121387"/>
                <a:gd name="connsiteY6" fmla="*/ 37281 h 150956"/>
                <a:gd name="connsiteX7" fmla="*/ 56832 w 121387"/>
                <a:gd name="connsiteY7" fmla="*/ 32284 h 150956"/>
                <a:gd name="connsiteX8" fmla="*/ 83708 w 121387"/>
                <a:gd name="connsiteY8" fmla="*/ 53091 h 150956"/>
                <a:gd name="connsiteX9" fmla="*/ 65102 w 121387"/>
                <a:gd name="connsiteY9" fmla="*/ 52427 h 150956"/>
                <a:gd name="connsiteX10" fmla="*/ 0 w 121387"/>
                <a:gd name="connsiteY10" fmla="*/ 102746 h 150956"/>
                <a:gd name="connsiteX11" fmla="*/ 64283 w 121387"/>
                <a:gd name="connsiteY11" fmla="*/ 150957 h 150956"/>
                <a:gd name="connsiteX12" fmla="*/ 117097 w 121387"/>
                <a:gd name="connsiteY12" fmla="*/ 144282 h 150956"/>
                <a:gd name="connsiteX13" fmla="*/ 121388 w 121387"/>
                <a:gd name="connsiteY13" fmla="*/ 143345 h 150956"/>
                <a:gd name="connsiteX14" fmla="*/ 121388 w 121387"/>
                <a:gd name="connsiteY14" fmla="*/ 55238 h 150956"/>
                <a:gd name="connsiteX15" fmla="*/ 59602 w 121387"/>
                <a:gd name="connsiteY15" fmla="*/ 0 h 150956"/>
                <a:gd name="connsiteX16" fmla="*/ 83708 w 121387"/>
                <a:gd name="connsiteY16" fmla="*/ 84398 h 150956"/>
                <a:gd name="connsiteX17" fmla="*/ 83708 w 121387"/>
                <a:gd name="connsiteY17" fmla="*/ 117697 h 150956"/>
                <a:gd name="connsiteX18" fmla="*/ 64010 w 121387"/>
                <a:gd name="connsiteY18" fmla="*/ 119259 h 150956"/>
                <a:gd name="connsiteX19" fmla="*/ 38226 w 121387"/>
                <a:gd name="connsiteY19" fmla="*/ 102278 h 150956"/>
                <a:gd name="connsiteX20" fmla="*/ 67871 w 121387"/>
                <a:gd name="connsiteY20" fmla="*/ 83462 h 150956"/>
                <a:gd name="connsiteX21" fmla="*/ 83708 w 121387"/>
                <a:gd name="connsiteY21" fmla="*/ 84398 h 150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387" h="150956">
                  <a:moveTo>
                    <a:pt x="59602" y="78"/>
                  </a:moveTo>
                  <a:cubicBezTo>
                    <a:pt x="44350" y="78"/>
                    <a:pt x="27851" y="2420"/>
                    <a:pt x="15447" y="6324"/>
                  </a:cubicBezTo>
                  <a:lnTo>
                    <a:pt x="11624" y="7495"/>
                  </a:lnTo>
                  <a:lnTo>
                    <a:pt x="11624" y="11477"/>
                  </a:lnTo>
                  <a:cubicBezTo>
                    <a:pt x="11624" y="20768"/>
                    <a:pt x="13613" y="28419"/>
                    <a:pt x="17709" y="34977"/>
                  </a:cubicBezTo>
                  <a:lnTo>
                    <a:pt x="19893" y="38452"/>
                  </a:lnTo>
                  <a:lnTo>
                    <a:pt x="23833" y="37281"/>
                  </a:lnTo>
                  <a:cubicBezTo>
                    <a:pt x="35730" y="33806"/>
                    <a:pt x="45911" y="32284"/>
                    <a:pt x="56832" y="32284"/>
                  </a:cubicBezTo>
                  <a:cubicBezTo>
                    <a:pt x="78598" y="32284"/>
                    <a:pt x="83435" y="40208"/>
                    <a:pt x="83708" y="53091"/>
                  </a:cubicBezTo>
                  <a:cubicBezTo>
                    <a:pt x="78637" y="52661"/>
                    <a:pt x="72591" y="52427"/>
                    <a:pt x="65102" y="52427"/>
                  </a:cubicBezTo>
                  <a:cubicBezTo>
                    <a:pt x="25549" y="52427"/>
                    <a:pt x="0" y="72180"/>
                    <a:pt x="0" y="102746"/>
                  </a:cubicBezTo>
                  <a:cubicBezTo>
                    <a:pt x="0" y="142603"/>
                    <a:pt x="34950" y="150957"/>
                    <a:pt x="64283" y="150957"/>
                  </a:cubicBezTo>
                  <a:cubicBezTo>
                    <a:pt x="79339" y="150957"/>
                    <a:pt x="97126" y="148693"/>
                    <a:pt x="117097" y="144282"/>
                  </a:cubicBezTo>
                  <a:lnTo>
                    <a:pt x="121388" y="143345"/>
                  </a:lnTo>
                  <a:lnTo>
                    <a:pt x="121388" y="55238"/>
                  </a:lnTo>
                  <a:cubicBezTo>
                    <a:pt x="121388" y="18582"/>
                    <a:pt x="100598" y="0"/>
                    <a:pt x="59602" y="0"/>
                  </a:cubicBezTo>
                  <a:moveTo>
                    <a:pt x="83708" y="84398"/>
                  </a:moveTo>
                  <a:lnTo>
                    <a:pt x="83708" y="117697"/>
                  </a:lnTo>
                  <a:cubicBezTo>
                    <a:pt x="78208" y="118673"/>
                    <a:pt x="71226" y="119259"/>
                    <a:pt x="64010" y="119259"/>
                  </a:cubicBezTo>
                  <a:cubicBezTo>
                    <a:pt x="45208" y="119259"/>
                    <a:pt x="38226" y="114652"/>
                    <a:pt x="38226" y="102278"/>
                  </a:cubicBezTo>
                  <a:cubicBezTo>
                    <a:pt x="38226" y="94197"/>
                    <a:pt x="41308" y="83462"/>
                    <a:pt x="67871" y="83462"/>
                  </a:cubicBezTo>
                  <a:cubicBezTo>
                    <a:pt x="72162" y="83462"/>
                    <a:pt x="78637" y="83891"/>
                    <a:pt x="83708" y="84398"/>
                  </a:cubicBezTo>
                </a:path>
              </a:pathLst>
            </a:custGeom>
            <a:solidFill>
              <a:schemeClr val="bg1"/>
            </a:solidFill>
            <a:ln w="389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Freeform 42">
              <a:extLst>
                <a:ext uri="{FF2B5EF4-FFF2-40B4-BE49-F238E27FC236}">
                  <a16:creationId xmlns:a16="http://schemas.microsoft.com/office/drawing/2014/main" id="{D9F68579-3377-76D7-A481-BDCC2C81C67D}"/>
                </a:ext>
              </a:extLst>
            </p:cNvPr>
            <p:cNvSpPr/>
            <p:nvPr/>
          </p:nvSpPr>
          <p:spPr>
            <a:xfrm>
              <a:off x="11530341" y="6223797"/>
              <a:ext cx="37797" cy="151386"/>
            </a:xfrm>
            <a:custGeom>
              <a:avLst/>
              <a:gdLst>
                <a:gd name="connsiteX0" fmla="*/ 33350 w 37797"/>
                <a:gd name="connsiteY0" fmla="*/ 1132 h 151386"/>
                <a:gd name="connsiteX1" fmla="*/ 19035 w 37797"/>
                <a:gd name="connsiteY1" fmla="*/ 0 h 151386"/>
                <a:gd name="connsiteX2" fmla="*/ 4447 w 37797"/>
                <a:gd name="connsiteY2" fmla="*/ 1132 h 151386"/>
                <a:gd name="connsiteX3" fmla="*/ 0 w 37797"/>
                <a:gd name="connsiteY3" fmla="*/ 1952 h 151386"/>
                <a:gd name="connsiteX4" fmla="*/ 0 w 37797"/>
                <a:gd name="connsiteY4" fmla="*/ 149435 h 151386"/>
                <a:gd name="connsiteX5" fmla="*/ 4447 w 37797"/>
                <a:gd name="connsiteY5" fmla="*/ 150254 h 151386"/>
                <a:gd name="connsiteX6" fmla="*/ 18762 w 37797"/>
                <a:gd name="connsiteY6" fmla="*/ 151386 h 151386"/>
                <a:gd name="connsiteX7" fmla="*/ 33350 w 37797"/>
                <a:gd name="connsiteY7" fmla="*/ 150254 h 151386"/>
                <a:gd name="connsiteX8" fmla="*/ 37797 w 37797"/>
                <a:gd name="connsiteY8" fmla="*/ 149435 h 151386"/>
                <a:gd name="connsiteX9" fmla="*/ 37797 w 37797"/>
                <a:gd name="connsiteY9" fmla="*/ 1952 h 151386"/>
                <a:gd name="connsiteX10" fmla="*/ 33350 w 37797"/>
                <a:gd name="connsiteY10" fmla="*/ 1132 h 151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97" h="151386">
                  <a:moveTo>
                    <a:pt x="33350" y="1132"/>
                  </a:moveTo>
                  <a:cubicBezTo>
                    <a:pt x="28904" y="273"/>
                    <a:pt x="23053" y="0"/>
                    <a:pt x="19035" y="0"/>
                  </a:cubicBezTo>
                  <a:cubicBezTo>
                    <a:pt x="15837" y="0"/>
                    <a:pt x="9635" y="156"/>
                    <a:pt x="4447" y="1132"/>
                  </a:cubicBezTo>
                  <a:lnTo>
                    <a:pt x="0" y="1952"/>
                  </a:lnTo>
                  <a:lnTo>
                    <a:pt x="0" y="149435"/>
                  </a:lnTo>
                  <a:cubicBezTo>
                    <a:pt x="0" y="149435"/>
                    <a:pt x="4447" y="150254"/>
                    <a:pt x="4447" y="150254"/>
                  </a:cubicBezTo>
                  <a:cubicBezTo>
                    <a:pt x="8893" y="151113"/>
                    <a:pt x="14783" y="151386"/>
                    <a:pt x="18762" y="151386"/>
                  </a:cubicBezTo>
                  <a:cubicBezTo>
                    <a:pt x="21961" y="151386"/>
                    <a:pt x="28124" y="151230"/>
                    <a:pt x="33350" y="150254"/>
                  </a:cubicBezTo>
                  <a:lnTo>
                    <a:pt x="37797" y="149435"/>
                  </a:lnTo>
                  <a:lnTo>
                    <a:pt x="37797" y="1952"/>
                  </a:lnTo>
                  <a:lnTo>
                    <a:pt x="33350" y="1132"/>
                  </a:lnTo>
                  <a:close/>
                </a:path>
              </a:pathLst>
            </a:custGeom>
            <a:solidFill>
              <a:schemeClr val="bg1"/>
            </a:solidFill>
            <a:ln w="389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Freeform 43">
              <a:extLst>
                <a:ext uri="{FF2B5EF4-FFF2-40B4-BE49-F238E27FC236}">
                  <a16:creationId xmlns:a16="http://schemas.microsoft.com/office/drawing/2014/main" id="{EBA0AB16-1378-A53B-8DE6-BFF2702861C0}"/>
                </a:ext>
              </a:extLst>
            </p:cNvPr>
            <p:cNvSpPr/>
            <p:nvPr/>
          </p:nvSpPr>
          <p:spPr>
            <a:xfrm>
              <a:off x="11527805" y="6167935"/>
              <a:ext cx="42360" cy="42394"/>
            </a:xfrm>
            <a:custGeom>
              <a:avLst/>
              <a:gdLst>
                <a:gd name="connsiteX0" fmla="*/ 21180 w 42360"/>
                <a:gd name="connsiteY0" fmla="*/ 0 h 42394"/>
                <a:gd name="connsiteX1" fmla="*/ 0 w 42360"/>
                <a:gd name="connsiteY1" fmla="*/ 21197 h 42394"/>
                <a:gd name="connsiteX2" fmla="*/ 21180 w 42360"/>
                <a:gd name="connsiteY2" fmla="*/ 42394 h 42394"/>
                <a:gd name="connsiteX3" fmla="*/ 42361 w 42360"/>
                <a:gd name="connsiteY3" fmla="*/ 21197 h 42394"/>
                <a:gd name="connsiteX4" fmla="*/ 21180 w 42360"/>
                <a:gd name="connsiteY4" fmla="*/ 0 h 42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60" h="42394">
                  <a:moveTo>
                    <a:pt x="21180" y="0"/>
                  </a:moveTo>
                  <a:cubicBezTo>
                    <a:pt x="9479" y="0"/>
                    <a:pt x="0" y="9525"/>
                    <a:pt x="0" y="21197"/>
                  </a:cubicBezTo>
                  <a:cubicBezTo>
                    <a:pt x="0" y="32869"/>
                    <a:pt x="9518" y="42394"/>
                    <a:pt x="21180" y="42394"/>
                  </a:cubicBezTo>
                  <a:cubicBezTo>
                    <a:pt x="32843" y="42394"/>
                    <a:pt x="42361" y="32869"/>
                    <a:pt x="42361" y="21197"/>
                  </a:cubicBezTo>
                  <a:cubicBezTo>
                    <a:pt x="42361" y="9525"/>
                    <a:pt x="32843" y="0"/>
                    <a:pt x="21180" y="0"/>
                  </a:cubicBezTo>
                </a:path>
              </a:pathLst>
            </a:custGeom>
            <a:solidFill>
              <a:schemeClr val="bg1"/>
            </a:solidFill>
            <a:ln w="389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Freeform 44">
              <a:extLst>
                <a:ext uri="{FF2B5EF4-FFF2-40B4-BE49-F238E27FC236}">
                  <a16:creationId xmlns:a16="http://schemas.microsoft.com/office/drawing/2014/main" id="{4128F901-C211-BF1C-600C-BA37D0442A59}"/>
                </a:ext>
              </a:extLst>
            </p:cNvPr>
            <p:cNvSpPr/>
            <p:nvPr/>
          </p:nvSpPr>
          <p:spPr>
            <a:xfrm>
              <a:off x="11020644" y="6223797"/>
              <a:ext cx="37797" cy="150254"/>
            </a:xfrm>
            <a:custGeom>
              <a:avLst/>
              <a:gdLst>
                <a:gd name="connsiteX0" fmla="*/ 33351 w 37797"/>
                <a:gd name="connsiteY0" fmla="*/ 1132 h 150254"/>
                <a:gd name="connsiteX1" fmla="*/ 19035 w 37797"/>
                <a:gd name="connsiteY1" fmla="*/ 0 h 150254"/>
                <a:gd name="connsiteX2" fmla="*/ 4447 w 37797"/>
                <a:gd name="connsiteY2" fmla="*/ 1132 h 150254"/>
                <a:gd name="connsiteX3" fmla="*/ 0 w 37797"/>
                <a:gd name="connsiteY3" fmla="*/ 1952 h 150254"/>
                <a:gd name="connsiteX4" fmla="*/ 0 w 37797"/>
                <a:gd name="connsiteY4" fmla="*/ 148302 h 150254"/>
                <a:gd name="connsiteX5" fmla="*/ 4447 w 37797"/>
                <a:gd name="connsiteY5" fmla="*/ 149122 h 150254"/>
                <a:gd name="connsiteX6" fmla="*/ 18762 w 37797"/>
                <a:gd name="connsiteY6" fmla="*/ 150254 h 150254"/>
                <a:gd name="connsiteX7" fmla="*/ 33351 w 37797"/>
                <a:gd name="connsiteY7" fmla="*/ 149122 h 150254"/>
                <a:gd name="connsiteX8" fmla="*/ 37797 w 37797"/>
                <a:gd name="connsiteY8" fmla="*/ 148302 h 150254"/>
                <a:gd name="connsiteX9" fmla="*/ 37797 w 37797"/>
                <a:gd name="connsiteY9" fmla="*/ 1952 h 150254"/>
                <a:gd name="connsiteX10" fmla="*/ 33351 w 37797"/>
                <a:gd name="connsiteY10" fmla="*/ 1132 h 150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97" h="150254">
                  <a:moveTo>
                    <a:pt x="33351" y="1132"/>
                  </a:moveTo>
                  <a:cubicBezTo>
                    <a:pt x="28904" y="273"/>
                    <a:pt x="23053" y="0"/>
                    <a:pt x="19035" y="0"/>
                  </a:cubicBezTo>
                  <a:cubicBezTo>
                    <a:pt x="15837" y="0"/>
                    <a:pt x="9635" y="156"/>
                    <a:pt x="4447" y="1132"/>
                  </a:cubicBezTo>
                  <a:lnTo>
                    <a:pt x="0" y="1952"/>
                  </a:lnTo>
                  <a:lnTo>
                    <a:pt x="0" y="148302"/>
                  </a:lnTo>
                  <a:cubicBezTo>
                    <a:pt x="0" y="148302"/>
                    <a:pt x="4447" y="149122"/>
                    <a:pt x="4447" y="149122"/>
                  </a:cubicBezTo>
                  <a:cubicBezTo>
                    <a:pt x="8893" y="149981"/>
                    <a:pt x="14744" y="150254"/>
                    <a:pt x="18762" y="150254"/>
                  </a:cubicBezTo>
                  <a:cubicBezTo>
                    <a:pt x="21961" y="150254"/>
                    <a:pt x="28124" y="150098"/>
                    <a:pt x="33351" y="149122"/>
                  </a:cubicBezTo>
                  <a:lnTo>
                    <a:pt x="37797" y="148302"/>
                  </a:lnTo>
                  <a:lnTo>
                    <a:pt x="37797" y="1952"/>
                  </a:lnTo>
                  <a:lnTo>
                    <a:pt x="33351" y="1132"/>
                  </a:lnTo>
                  <a:close/>
                </a:path>
              </a:pathLst>
            </a:custGeom>
            <a:solidFill>
              <a:schemeClr val="bg1"/>
            </a:solidFill>
            <a:ln w="389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45">
              <a:extLst>
                <a:ext uri="{FF2B5EF4-FFF2-40B4-BE49-F238E27FC236}">
                  <a16:creationId xmlns:a16="http://schemas.microsoft.com/office/drawing/2014/main" id="{05C82501-AF0C-F3F2-FE53-7FDC32D638DE}"/>
                </a:ext>
              </a:extLst>
            </p:cNvPr>
            <p:cNvSpPr/>
            <p:nvPr/>
          </p:nvSpPr>
          <p:spPr>
            <a:xfrm>
              <a:off x="11018108" y="6167935"/>
              <a:ext cx="42360" cy="42394"/>
            </a:xfrm>
            <a:custGeom>
              <a:avLst/>
              <a:gdLst>
                <a:gd name="connsiteX0" fmla="*/ 21181 w 42360"/>
                <a:gd name="connsiteY0" fmla="*/ 0 h 42394"/>
                <a:gd name="connsiteX1" fmla="*/ 0 w 42360"/>
                <a:gd name="connsiteY1" fmla="*/ 21197 h 42394"/>
                <a:gd name="connsiteX2" fmla="*/ 21181 w 42360"/>
                <a:gd name="connsiteY2" fmla="*/ 42394 h 42394"/>
                <a:gd name="connsiteX3" fmla="*/ 42361 w 42360"/>
                <a:gd name="connsiteY3" fmla="*/ 21197 h 42394"/>
                <a:gd name="connsiteX4" fmla="*/ 21181 w 42360"/>
                <a:gd name="connsiteY4" fmla="*/ 0 h 42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60" h="42394">
                  <a:moveTo>
                    <a:pt x="21181" y="0"/>
                  </a:moveTo>
                  <a:cubicBezTo>
                    <a:pt x="9479" y="0"/>
                    <a:pt x="0" y="9525"/>
                    <a:pt x="0" y="21197"/>
                  </a:cubicBezTo>
                  <a:cubicBezTo>
                    <a:pt x="0" y="32869"/>
                    <a:pt x="9518" y="42394"/>
                    <a:pt x="21181" y="42394"/>
                  </a:cubicBezTo>
                  <a:cubicBezTo>
                    <a:pt x="32843" y="42394"/>
                    <a:pt x="42361" y="32869"/>
                    <a:pt x="42361" y="21197"/>
                  </a:cubicBezTo>
                  <a:cubicBezTo>
                    <a:pt x="42361" y="9525"/>
                    <a:pt x="32843" y="0"/>
                    <a:pt x="21181" y="0"/>
                  </a:cubicBezTo>
                </a:path>
              </a:pathLst>
            </a:custGeom>
            <a:solidFill>
              <a:schemeClr val="bg1"/>
            </a:solidFill>
            <a:ln w="389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Freeform 46">
              <a:extLst>
                <a:ext uri="{FF2B5EF4-FFF2-40B4-BE49-F238E27FC236}">
                  <a16:creationId xmlns:a16="http://schemas.microsoft.com/office/drawing/2014/main" id="{B5776546-BACD-1391-CE65-FDECF75FB39D}"/>
                </a:ext>
              </a:extLst>
            </p:cNvPr>
            <p:cNvSpPr/>
            <p:nvPr/>
          </p:nvSpPr>
          <p:spPr>
            <a:xfrm>
              <a:off x="10782861" y="6224109"/>
              <a:ext cx="37797" cy="150254"/>
            </a:xfrm>
            <a:custGeom>
              <a:avLst/>
              <a:gdLst>
                <a:gd name="connsiteX0" fmla="*/ 33351 w 37797"/>
                <a:gd name="connsiteY0" fmla="*/ 1132 h 150254"/>
                <a:gd name="connsiteX1" fmla="*/ 19035 w 37797"/>
                <a:gd name="connsiteY1" fmla="*/ 0 h 150254"/>
                <a:gd name="connsiteX2" fmla="*/ 4447 w 37797"/>
                <a:gd name="connsiteY2" fmla="*/ 1132 h 150254"/>
                <a:gd name="connsiteX3" fmla="*/ 0 w 37797"/>
                <a:gd name="connsiteY3" fmla="*/ 1952 h 150254"/>
                <a:gd name="connsiteX4" fmla="*/ 0 w 37797"/>
                <a:gd name="connsiteY4" fmla="*/ 148302 h 150254"/>
                <a:gd name="connsiteX5" fmla="*/ 4447 w 37797"/>
                <a:gd name="connsiteY5" fmla="*/ 149122 h 150254"/>
                <a:gd name="connsiteX6" fmla="*/ 18762 w 37797"/>
                <a:gd name="connsiteY6" fmla="*/ 150254 h 150254"/>
                <a:gd name="connsiteX7" fmla="*/ 33351 w 37797"/>
                <a:gd name="connsiteY7" fmla="*/ 149122 h 150254"/>
                <a:gd name="connsiteX8" fmla="*/ 37797 w 37797"/>
                <a:gd name="connsiteY8" fmla="*/ 148263 h 150254"/>
                <a:gd name="connsiteX9" fmla="*/ 37797 w 37797"/>
                <a:gd name="connsiteY9" fmla="*/ 1913 h 150254"/>
                <a:gd name="connsiteX10" fmla="*/ 33351 w 37797"/>
                <a:gd name="connsiteY10" fmla="*/ 1093 h 150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97" h="150254">
                  <a:moveTo>
                    <a:pt x="33351" y="1132"/>
                  </a:moveTo>
                  <a:cubicBezTo>
                    <a:pt x="28904" y="273"/>
                    <a:pt x="23014" y="0"/>
                    <a:pt x="19035" y="0"/>
                  </a:cubicBezTo>
                  <a:cubicBezTo>
                    <a:pt x="15798" y="0"/>
                    <a:pt x="9635" y="156"/>
                    <a:pt x="4447" y="1132"/>
                  </a:cubicBezTo>
                  <a:lnTo>
                    <a:pt x="0" y="1952"/>
                  </a:lnTo>
                  <a:lnTo>
                    <a:pt x="0" y="148302"/>
                  </a:lnTo>
                  <a:cubicBezTo>
                    <a:pt x="0" y="148302"/>
                    <a:pt x="4447" y="149122"/>
                    <a:pt x="4447" y="149122"/>
                  </a:cubicBezTo>
                  <a:cubicBezTo>
                    <a:pt x="8933" y="149942"/>
                    <a:pt x="14783" y="150254"/>
                    <a:pt x="18762" y="150254"/>
                  </a:cubicBezTo>
                  <a:cubicBezTo>
                    <a:pt x="21961" y="150254"/>
                    <a:pt x="28124" y="150098"/>
                    <a:pt x="33351" y="149122"/>
                  </a:cubicBezTo>
                  <a:lnTo>
                    <a:pt x="37797" y="148263"/>
                  </a:lnTo>
                  <a:lnTo>
                    <a:pt x="37797" y="1913"/>
                  </a:lnTo>
                  <a:cubicBezTo>
                    <a:pt x="37797" y="1913"/>
                    <a:pt x="33351" y="1093"/>
                    <a:pt x="33351" y="1093"/>
                  </a:cubicBezTo>
                  <a:close/>
                </a:path>
              </a:pathLst>
            </a:custGeom>
            <a:solidFill>
              <a:schemeClr val="bg1"/>
            </a:solidFill>
            <a:ln w="389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Freeform 47">
              <a:extLst>
                <a:ext uri="{FF2B5EF4-FFF2-40B4-BE49-F238E27FC236}">
                  <a16:creationId xmlns:a16="http://schemas.microsoft.com/office/drawing/2014/main" id="{46C20C0C-C80C-ACD5-AF30-1C71414A689E}"/>
                </a:ext>
              </a:extLst>
            </p:cNvPr>
            <p:cNvSpPr/>
            <p:nvPr/>
          </p:nvSpPr>
          <p:spPr>
            <a:xfrm>
              <a:off x="10780325" y="6168286"/>
              <a:ext cx="42360" cy="42394"/>
            </a:xfrm>
            <a:custGeom>
              <a:avLst/>
              <a:gdLst>
                <a:gd name="connsiteX0" fmla="*/ 21180 w 42360"/>
                <a:gd name="connsiteY0" fmla="*/ 0 h 42394"/>
                <a:gd name="connsiteX1" fmla="*/ 0 w 42360"/>
                <a:gd name="connsiteY1" fmla="*/ 21197 h 42394"/>
                <a:gd name="connsiteX2" fmla="*/ 21180 w 42360"/>
                <a:gd name="connsiteY2" fmla="*/ 42394 h 42394"/>
                <a:gd name="connsiteX3" fmla="*/ 42361 w 42360"/>
                <a:gd name="connsiteY3" fmla="*/ 21197 h 42394"/>
                <a:gd name="connsiteX4" fmla="*/ 21180 w 42360"/>
                <a:gd name="connsiteY4" fmla="*/ 0 h 42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60" h="42394">
                  <a:moveTo>
                    <a:pt x="21180" y="0"/>
                  </a:moveTo>
                  <a:cubicBezTo>
                    <a:pt x="9479" y="0"/>
                    <a:pt x="0" y="9525"/>
                    <a:pt x="0" y="21197"/>
                  </a:cubicBezTo>
                  <a:cubicBezTo>
                    <a:pt x="0" y="32869"/>
                    <a:pt x="9518" y="42394"/>
                    <a:pt x="21180" y="42394"/>
                  </a:cubicBezTo>
                  <a:cubicBezTo>
                    <a:pt x="32843" y="42394"/>
                    <a:pt x="42361" y="32869"/>
                    <a:pt x="42361" y="21197"/>
                  </a:cubicBezTo>
                  <a:cubicBezTo>
                    <a:pt x="42361" y="9525"/>
                    <a:pt x="32843" y="0"/>
                    <a:pt x="21180" y="0"/>
                  </a:cubicBezTo>
                </a:path>
              </a:pathLst>
            </a:custGeom>
            <a:solidFill>
              <a:schemeClr val="bg1"/>
            </a:solidFill>
            <a:ln w="389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Freeform 48">
              <a:extLst>
                <a:ext uri="{FF2B5EF4-FFF2-40B4-BE49-F238E27FC236}">
                  <a16:creationId xmlns:a16="http://schemas.microsoft.com/office/drawing/2014/main" id="{18CFF9D4-D450-A0C7-C422-E96749D9DA17}"/>
                </a:ext>
              </a:extLst>
            </p:cNvPr>
            <p:cNvSpPr/>
            <p:nvPr/>
          </p:nvSpPr>
          <p:spPr>
            <a:xfrm>
              <a:off x="10344467" y="6221494"/>
              <a:ext cx="66818" cy="105634"/>
            </a:xfrm>
            <a:custGeom>
              <a:avLst/>
              <a:gdLst>
                <a:gd name="connsiteX0" fmla="*/ 8620 w 66818"/>
                <a:gd name="connsiteY0" fmla="*/ 105166 h 105634"/>
                <a:gd name="connsiteX1" fmla="*/ 9167 w 66818"/>
                <a:gd name="connsiteY1" fmla="*/ 105244 h 105634"/>
                <a:gd name="connsiteX2" fmla="*/ 16929 w 66818"/>
                <a:gd name="connsiteY2" fmla="*/ 105635 h 105634"/>
                <a:gd name="connsiteX3" fmla="*/ 18099 w 66818"/>
                <a:gd name="connsiteY3" fmla="*/ 105635 h 105634"/>
                <a:gd name="connsiteX4" fmla="*/ 18840 w 66818"/>
                <a:gd name="connsiteY4" fmla="*/ 105635 h 105634"/>
                <a:gd name="connsiteX5" fmla="*/ 66818 w 66818"/>
                <a:gd name="connsiteY5" fmla="*/ 50983 h 105634"/>
                <a:gd name="connsiteX6" fmla="*/ 32843 w 66818"/>
                <a:gd name="connsiteY6" fmla="*/ 0 h 105634"/>
                <a:gd name="connsiteX7" fmla="*/ 2535 w 66818"/>
                <a:gd name="connsiteY7" fmla="*/ 37320 h 105634"/>
                <a:gd name="connsiteX8" fmla="*/ 2535 w 66818"/>
                <a:gd name="connsiteY8" fmla="*/ 78426 h 105634"/>
                <a:gd name="connsiteX9" fmla="*/ 0 w 66818"/>
                <a:gd name="connsiteY9" fmla="*/ 103605 h 105634"/>
                <a:gd name="connsiteX10" fmla="*/ 4135 w 66818"/>
                <a:gd name="connsiteY10" fmla="*/ 104542 h 105634"/>
                <a:gd name="connsiteX11" fmla="*/ 4720 w 66818"/>
                <a:gd name="connsiteY11" fmla="*/ 104659 h 105634"/>
                <a:gd name="connsiteX12" fmla="*/ 8581 w 66818"/>
                <a:gd name="connsiteY12" fmla="*/ 105205 h 105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818" h="105634">
                  <a:moveTo>
                    <a:pt x="8620" y="105166"/>
                  </a:moveTo>
                  <a:lnTo>
                    <a:pt x="9167" y="105244"/>
                  </a:lnTo>
                  <a:cubicBezTo>
                    <a:pt x="11624" y="105518"/>
                    <a:pt x="14237" y="105635"/>
                    <a:pt x="16929" y="105635"/>
                  </a:cubicBezTo>
                  <a:lnTo>
                    <a:pt x="18099" y="105635"/>
                  </a:lnTo>
                  <a:cubicBezTo>
                    <a:pt x="18099" y="105635"/>
                    <a:pt x="18840" y="105635"/>
                    <a:pt x="18840" y="105635"/>
                  </a:cubicBezTo>
                  <a:cubicBezTo>
                    <a:pt x="50708" y="105635"/>
                    <a:pt x="66818" y="87248"/>
                    <a:pt x="66818" y="50983"/>
                  </a:cubicBezTo>
                  <a:cubicBezTo>
                    <a:pt x="66818" y="14717"/>
                    <a:pt x="56637" y="0"/>
                    <a:pt x="32843" y="0"/>
                  </a:cubicBezTo>
                  <a:cubicBezTo>
                    <a:pt x="13301" y="0"/>
                    <a:pt x="2535" y="13234"/>
                    <a:pt x="2535" y="37320"/>
                  </a:cubicBezTo>
                  <a:lnTo>
                    <a:pt x="2535" y="78426"/>
                  </a:lnTo>
                  <a:cubicBezTo>
                    <a:pt x="2535" y="85374"/>
                    <a:pt x="2106" y="96734"/>
                    <a:pt x="0" y="103605"/>
                  </a:cubicBezTo>
                  <a:cubicBezTo>
                    <a:pt x="1092" y="103917"/>
                    <a:pt x="2496" y="104229"/>
                    <a:pt x="4135" y="104542"/>
                  </a:cubicBezTo>
                  <a:lnTo>
                    <a:pt x="4720" y="104659"/>
                  </a:lnTo>
                  <a:cubicBezTo>
                    <a:pt x="5929" y="104893"/>
                    <a:pt x="7216" y="105049"/>
                    <a:pt x="8581" y="105205"/>
                  </a:cubicBezTo>
                </a:path>
              </a:pathLst>
            </a:custGeom>
            <a:solidFill>
              <a:schemeClr val="bg1"/>
            </a:solidFill>
            <a:ln w="389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Freeform 49">
              <a:extLst>
                <a:ext uri="{FF2B5EF4-FFF2-40B4-BE49-F238E27FC236}">
                  <a16:creationId xmlns:a16="http://schemas.microsoft.com/office/drawing/2014/main" id="{A88186D5-B491-B382-9DEE-11F3029A8CB6}"/>
                </a:ext>
              </a:extLst>
            </p:cNvPr>
            <p:cNvSpPr/>
            <p:nvPr/>
          </p:nvSpPr>
          <p:spPr>
            <a:xfrm>
              <a:off x="10200456" y="6093296"/>
              <a:ext cx="325703" cy="325960"/>
            </a:xfrm>
            <a:custGeom>
              <a:avLst/>
              <a:gdLst>
                <a:gd name="connsiteX0" fmla="*/ 162852 w 325703"/>
                <a:gd name="connsiteY0" fmla="*/ 0 h 325960"/>
                <a:gd name="connsiteX1" fmla="*/ 145962 w 325703"/>
                <a:gd name="connsiteY1" fmla="*/ 859 h 325960"/>
                <a:gd name="connsiteX2" fmla="*/ 145962 w 325703"/>
                <a:gd name="connsiteY2" fmla="*/ 94431 h 325960"/>
                <a:gd name="connsiteX3" fmla="*/ 190624 w 325703"/>
                <a:gd name="connsiteY3" fmla="*/ 77957 h 325960"/>
                <a:gd name="connsiteX4" fmla="*/ 271329 w 325703"/>
                <a:gd name="connsiteY4" fmla="*/ 177893 h 325960"/>
                <a:gd name="connsiteX5" fmla="*/ 159302 w 325703"/>
                <a:gd name="connsiteY5" fmla="*/ 284113 h 325960"/>
                <a:gd name="connsiteX6" fmla="*/ 134260 w 325703"/>
                <a:gd name="connsiteY6" fmla="*/ 282708 h 325960"/>
                <a:gd name="connsiteX7" fmla="*/ 133480 w 325703"/>
                <a:gd name="connsiteY7" fmla="*/ 282708 h 325960"/>
                <a:gd name="connsiteX8" fmla="*/ 86711 w 325703"/>
                <a:gd name="connsiteY8" fmla="*/ 274822 h 325960"/>
                <a:gd name="connsiteX9" fmla="*/ 82226 w 325703"/>
                <a:gd name="connsiteY9" fmla="*/ 273729 h 325960"/>
                <a:gd name="connsiteX10" fmla="*/ 84761 w 325703"/>
                <a:gd name="connsiteY10" fmla="*/ 269864 h 325960"/>
                <a:gd name="connsiteX11" fmla="*/ 87491 w 325703"/>
                <a:gd name="connsiteY11" fmla="*/ 255069 h 325960"/>
                <a:gd name="connsiteX12" fmla="*/ 87491 w 325703"/>
                <a:gd name="connsiteY12" fmla="*/ 18543 h 325960"/>
                <a:gd name="connsiteX13" fmla="*/ 0 w 325703"/>
                <a:gd name="connsiteY13" fmla="*/ 162980 h 325960"/>
                <a:gd name="connsiteX14" fmla="*/ 162852 w 325703"/>
                <a:gd name="connsiteY14" fmla="*/ 325961 h 325960"/>
                <a:gd name="connsiteX15" fmla="*/ 325704 w 325703"/>
                <a:gd name="connsiteY15" fmla="*/ 162980 h 325960"/>
                <a:gd name="connsiteX16" fmla="*/ 162852 w 325703"/>
                <a:gd name="connsiteY16" fmla="*/ 0 h 32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5703" h="325960">
                  <a:moveTo>
                    <a:pt x="162852" y="0"/>
                  </a:moveTo>
                  <a:cubicBezTo>
                    <a:pt x="157157" y="0"/>
                    <a:pt x="151501" y="312"/>
                    <a:pt x="145962" y="859"/>
                  </a:cubicBezTo>
                  <a:lnTo>
                    <a:pt x="145962" y="94431"/>
                  </a:lnTo>
                  <a:cubicBezTo>
                    <a:pt x="156026" y="84203"/>
                    <a:pt x="172486" y="77957"/>
                    <a:pt x="190624" y="77957"/>
                  </a:cubicBezTo>
                  <a:cubicBezTo>
                    <a:pt x="241138" y="77957"/>
                    <a:pt x="271329" y="115316"/>
                    <a:pt x="271329" y="177893"/>
                  </a:cubicBezTo>
                  <a:cubicBezTo>
                    <a:pt x="271329" y="240469"/>
                    <a:pt x="228383" y="284113"/>
                    <a:pt x="159302" y="284113"/>
                  </a:cubicBezTo>
                  <a:cubicBezTo>
                    <a:pt x="151579" y="284113"/>
                    <a:pt x="142920" y="283606"/>
                    <a:pt x="134260" y="282708"/>
                  </a:cubicBezTo>
                  <a:lnTo>
                    <a:pt x="133480" y="282708"/>
                  </a:lnTo>
                  <a:cubicBezTo>
                    <a:pt x="115303" y="281732"/>
                    <a:pt x="87842" y="275134"/>
                    <a:pt x="86711" y="274822"/>
                  </a:cubicBezTo>
                  <a:lnTo>
                    <a:pt x="82226" y="273729"/>
                  </a:lnTo>
                  <a:lnTo>
                    <a:pt x="84761" y="269864"/>
                  </a:lnTo>
                  <a:cubicBezTo>
                    <a:pt x="85346" y="268967"/>
                    <a:pt x="86789" y="265726"/>
                    <a:pt x="87491" y="255069"/>
                  </a:cubicBezTo>
                  <a:lnTo>
                    <a:pt x="87491" y="18543"/>
                  </a:lnTo>
                  <a:cubicBezTo>
                    <a:pt x="35457" y="45752"/>
                    <a:pt x="0" y="100209"/>
                    <a:pt x="0" y="162980"/>
                  </a:cubicBezTo>
                  <a:cubicBezTo>
                    <a:pt x="0" y="253000"/>
                    <a:pt x="72903" y="325961"/>
                    <a:pt x="162852" y="325961"/>
                  </a:cubicBezTo>
                  <a:cubicBezTo>
                    <a:pt x="252801" y="325961"/>
                    <a:pt x="325704" y="253000"/>
                    <a:pt x="325704" y="162980"/>
                  </a:cubicBezTo>
                  <a:cubicBezTo>
                    <a:pt x="325704" y="72961"/>
                    <a:pt x="252762" y="0"/>
                    <a:pt x="162852" y="0"/>
                  </a:cubicBezTo>
                </a:path>
              </a:pathLst>
            </a:custGeom>
            <a:solidFill>
              <a:schemeClr val="bg1"/>
            </a:solidFill>
            <a:ln w="389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5" name="Picture 54" descr="A person carrying a person on his back on a beach&#10;&#10;AI-generated content may be incorrect.">
            <a:extLst>
              <a:ext uri="{FF2B5EF4-FFF2-40B4-BE49-F238E27FC236}">
                <a16:creationId xmlns:a16="http://schemas.microsoft.com/office/drawing/2014/main" id="{B8A64F07-BD80-E623-332B-17A2029BE25C}"/>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951529" y="543514"/>
            <a:ext cx="5911239" cy="5911239"/>
          </a:xfrm>
          <a:custGeom>
            <a:avLst/>
            <a:gdLst>
              <a:gd name="connsiteX0" fmla="*/ 3240360 w 6480720"/>
              <a:gd name="connsiteY0" fmla="*/ 0 h 6480720"/>
              <a:gd name="connsiteX1" fmla="*/ 6480720 w 6480720"/>
              <a:gd name="connsiteY1" fmla="*/ 3240360 h 6480720"/>
              <a:gd name="connsiteX2" fmla="*/ 3240360 w 6480720"/>
              <a:gd name="connsiteY2" fmla="*/ 6480720 h 6480720"/>
              <a:gd name="connsiteX3" fmla="*/ 0 w 6480720"/>
              <a:gd name="connsiteY3" fmla="*/ 3240360 h 6480720"/>
              <a:gd name="connsiteX4" fmla="*/ 3240360 w 6480720"/>
              <a:gd name="connsiteY4" fmla="*/ 0 h 6480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0720" h="6480720">
                <a:moveTo>
                  <a:pt x="3240360" y="0"/>
                </a:moveTo>
                <a:cubicBezTo>
                  <a:pt x="5029961" y="0"/>
                  <a:pt x="6480720" y="1450759"/>
                  <a:pt x="6480720" y="3240360"/>
                </a:cubicBezTo>
                <a:cubicBezTo>
                  <a:pt x="6480720" y="5029961"/>
                  <a:pt x="5029961" y="6480720"/>
                  <a:pt x="3240360" y="6480720"/>
                </a:cubicBezTo>
                <a:cubicBezTo>
                  <a:pt x="1450759" y="6480720"/>
                  <a:pt x="0" y="5029961"/>
                  <a:pt x="0" y="3240360"/>
                </a:cubicBezTo>
                <a:cubicBezTo>
                  <a:pt x="0" y="1450759"/>
                  <a:pt x="1450759" y="0"/>
                  <a:pt x="3240360" y="0"/>
                </a:cubicBezTo>
                <a:close/>
              </a:path>
            </a:pathLst>
          </a:custGeom>
        </p:spPr>
      </p:pic>
      <p:sp>
        <p:nvSpPr>
          <p:cNvPr id="56" name="Oval 55">
            <a:extLst>
              <a:ext uri="{FF2B5EF4-FFF2-40B4-BE49-F238E27FC236}">
                <a16:creationId xmlns:a16="http://schemas.microsoft.com/office/drawing/2014/main" id="{2F7581D2-C0F9-B68F-EB4E-6A2A069C5F7E}"/>
              </a:ext>
            </a:extLst>
          </p:cNvPr>
          <p:cNvSpPr>
            <a:spLocks/>
          </p:cNvSpPr>
          <p:nvPr/>
        </p:nvSpPr>
        <p:spPr>
          <a:xfrm>
            <a:off x="5370703" y="-1107504"/>
            <a:ext cx="3533609" cy="3533609"/>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Oval 56">
            <a:extLst>
              <a:ext uri="{FF2B5EF4-FFF2-40B4-BE49-F238E27FC236}">
                <a16:creationId xmlns:a16="http://schemas.microsoft.com/office/drawing/2014/main" id="{D5A80F96-D851-AA9E-73C0-3FB4070C463C}"/>
              </a:ext>
            </a:extLst>
          </p:cNvPr>
          <p:cNvSpPr>
            <a:spLocks/>
          </p:cNvSpPr>
          <p:nvPr/>
        </p:nvSpPr>
        <p:spPr>
          <a:xfrm>
            <a:off x="313134" y="5166000"/>
            <a:ext cx="2378873" cy="2378873"/>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1" name="Freeform 60">
            <a:extLst>
              <a:ext uri="{FF2B5EF4-FFF2-40B4-BE49-F238E27FC236}">
                <a16:creationId xmlns:a16="http://schemas.microsoft.com/office/drawing/2014/main" id="{A488D19D-7C5B-943F-7A92-E64C9CEB4B12}"/>
              </a:ext>
            </a:extLst>
          </p:cNvPr>
          <p:cNvSpPr>
            <a:spLocks/>
          </p:cNvSpPr>
          <p:nvPr/>
        </p:nvSpPr>
        <p:spPr>
          <a:xfrm>
            <a:off x="5389200" y="900000"/>
            <a:ext cx="1239205" cy="1459173"/>
          </a:xfrm>
          <a:custGeom>
            <a:avLst/>
            <a:gdLst>
              <a:gd name="connsiteX0" fmla="*/ 0 w 1239205"/>
              <a:gd name="connsiteY0" fmla="*/ 0 h 1459173"/>
              <a:gd name="connsiteX1" fmla="*/ 141780 w 1239205"/>
              <a:gd name="connsiteY1" fmla="*/ 86134 h 1459173"/>
              <a:gd name="connsiteX2" fmla="*/ 1212611 w 1239205"/>
              <a:gd name="connsiteY2" fmla="*/ 1386511 h 1459173"/>
              <a:gd name="connsiteX3" fmla="*/ 1239205 w 1239205"/>
              <a:gd name="connsiteY3" fmla="*/ 1459173 h 1459173"/>
              <a:gd name="connsiteX4" fmla="*/ 1224453 w 1239205"/>
              <a:gd name="connsiteY4" fmla="*/ 1455380 h 1459173"/>
              <a:gd name="connsiteX5" fmla="*/ 18936 w 1239205"/>
              <a:gd name="connsiteY5" fmla="*/ 124080 h 1459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9205" h="1459173">
                <a:moveTo>
                  <a:pt x="0" y="0"/>
                </a:moveTo>
                <a:lnTo>
                  <a:pt x="141780" y="86134"/>
                </a:lnTo>
                <a:cubicBezTo>
                  <a:pt x="613497" y="404820"/>
                  <a:pt x="988268" y="856107"/>
                  <a:pt x="1212611" y="1386511"/>
                </a:cubicBezTo>
                <a:lnTo>
                  <a:pt x="1239205" y="1459173"/>
                </a:lnTo>
                <a:lnTo>
                  <a:pt x="1224453" y="1455380"/>
                </a:lnTo>
                <a:cubicBezTo>
                  <a:pt x="615890" y="1266097"/>
                  <a:pt x="148381" y="756661"/>
                  <a:pt x="18936" y="124080"/>
                </a:cubicBezTo>
                <a:close/>
              </a:path>
            </a:pathLst>
          </a:custGeom>
          <a:solidFill>
            <a:srgbClr val="003B4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4" name="Freeform 63">
            <a:extLst>
              <a:ext uri="{FF2B5EF4-FFF2-40B4-BE49-F238E27FC236}">
                <a16:creationId xmlns:a16="http://schemas.microsoft.com/office/drawing/2014/main" id="{9D6A9468-4746-4239-15EE-E9EDEFE3C7CC}"/>
              </a:ext>
            </a:extLst>
          </p:cNvPr>
          <p:cNvSpPr>
            <a:spLocks/>
          </p:cNvSpPr>
          <p:nvPr/>
        </p:nvSpPr>
        <p:spPr>
          <a:xfrm>
            <a:off x="1479600" y="5166000"/>
            <a:ext cx="1191149" cy="969730"/>
          </a:xfrm>
          <a:custGeom>
            <a:avLst/>
            <a:gdLst>
              <a:gd name="connsiteX0" fmla="*/ 22824 w 1191149"/>
              <a:gd name="connsiteY0" fmla="*/ 0 h 969730"/>
              <a:gd name="connsiteX1" fmla="*/ 1188096 w 1191149"/>
              <a:gd name="connsiteY1" fmla="*/ 949724 h 969730"/>
              <a:gd name="connsiteX2" fmla="*/ 1191149 w 1191149"/>
              <a:gd name="connsiteY2" fmla="*/ 969730 h 969730"/>
              <a:gd name="connsiteX3" fmla="*/ 984001 w 1191149"/>
              <a:gd name="connsiteY3" fmla="*/ 869941 h 969730"/>
              <a:gd name="connsiteX4" fmla="*/ 112130 w 1191149"/>
              <a:gd name="connsiteY4" fmla="*/ 151102 h 969730"/>
              <a:gd name="connsiteX5" fmla="*/ 0 w 1191149"/>
              <a:gd name="connsiteY5" fmla="*/ 1153 h 969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1149" h="969730">
                <a:moveTo>
                  <a:pt x="22824" y="0"/>
                </a:moveTo>
                <a:cubicBezTo>
                  <a:pt x="597619" y="0"/>
                  <a:pt x="1077186" y="407718"/>
                  <a:pt x="1188096" y="949724"/>
                </a:cubicBezTo>
                <a:lnTo>
                  <a:pt x="1191149" y="969730"/>
                </a:lnTo>
                <a:lnTo>
                  <a:pt x="984001" y="869941"/>
                </a:lnTo>
                <a:cubicBezTo>
                  <a:pt x="648970" y="687942"/>
                  <a:pt x="353064" y="443046"/>
                  <a:pt x="112130" y="151102"/>
                </a:cubicBezTo>
                <a:lnTo>
                  <a:pt x="0" y="1153"/>
                </a:lnTo>
                <a:close/>
              </a:path>
            </a:pathLst>
          </a:custGeom>
          <a:solidFill>
            <a:srgbClr val="003B4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6682884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sp>
        <p:nvSpPr>
          <p:cNvPr id="765" name="Google Shape;765;p5"/>
          <p:cNvSpPr txBox="1"/>
          <p:nvPr/>
        </p:nvSpPr>
        <p:spPr>
          <a:xfrm>
            <a:off x="803064" y="554316"/>
            <a:ext cx="6993400" cy="638016"/>
          </a:xfrm>
          <a:prstGeom prst="rect">
            <a:avLst/>
          </a:prstGeom>
          <a:noFill/>
          <a:ln>
            <a:noFill/>
          </a:ln>
        </p:spPr>
        <p:txBody>
          <a:bodyPr spcFirstLastPara="1" wrap="square" lIns="91425" tIns="45700" rIns="91425" bIns="45700" anchor="t" anchorCtr="0">
            <a:normAutofit/>
          </a:bodyPr>
          <a:lstStyle/>
          <a:p>
            <a:pPr marL="0" marR="0" lvl="0" indent="0" algn="l" defTabSz="914400" rtl="0" eaLnBrk="1" fontAlgn="auto" latinLnBrk="0" hangingPunct="1">
              <a:lnSpc>
                <a:spcPct val="100000"/>
              </a:lnSpc>
              <a:spcBef>
                <a:spcPts val="0"/>
              </a:spcBef>
              <a:spcAft>
                <a:spcPts val="0"/>
              </a:spcAft>
              <a:buClr>
                <a:srgbClr val="003D46"/>
              </a:buClr>
              <a:buSzPts val="2400"/>
              <a:buFont typeface="Arial"/>
              <a:buNone/>
              <a:tabLst/>
              <a:defRPr/>
            </a:pPr>
            <a:r>
              <a:rPr kumimoji="0" lang="en-US" sz="2800" b="1" i="0" u="none" strike="noStrike" kern="0" cap="none" spc="0" normalizeH="0" baseline="0" noProof="0">
                <a:ln>
                  <a:noFill/>
                </a:ln>
                <a:solidFill>
                  <a:srgbClr val="003D46"/>
                </a:solidFill>
                <a:effectLst/>
                <a:uLnTx/>
                <a:uFillTx/>
                <a:latin typeface="Arial"/>
                <a:ea typeface="Arial"/>
                <a:cs typeface="Arial"/>
                <a:sym typeface="Arial"/>
              </a:rPr>
              <a:t>What is </a:t>
            </a:r>
            <a:r>
              <a:rPr kumimoji="0" lang="en-US" sz="2800" b="1" i="0" u="none" strike="noStrike" kern="0" cap="none" spc="0" normalizeH="0" baseline="0" noProof="0" err="1">
                <a:ln>
                  <a:noFill/>
                </a:ln>
                <a:solidFill>
                  <a:srgbClr val="003D46"/>
                </a:solidFill>
                <a:effectLst/>
                <a:uLnTx/>
                <a:uFillTx/>
                <a:latin typeface="Arial"/>
                <a:ea typeface="Arial"/>
                <a:cs typeface="Arial"/>
                <a:sym typeface="Arial"/>
              </a:rPr>
              <a:t>Collavant</a:t>
            </a:r>
            <a:r>
              <a:rPr kumimoji="0" lang="en-US" sz="2800" b="1" i="0" u="none" strike="noStrike" kern="0" cap="none" spc="0" normalizeH="0" baseline="30000" noProof="0">
                <a:ln>
                  <a:noFill/>
                </a:ln>
                <a:solidFill>
                  <a:srgbClr val="003D46"/>
                </a:solidFill>
                <a:effectLst/>
                <a:uLnTx/>
                <a:uFillTx/>
                <a:latin typeface="Arial"/>
                <a:ea typeface="Arial"/>
                <a:cs typeface="Arial"/>
                <a:sym typeface="Arial"/>
              </a:rPr>
              <a:t>®</a:t>
            </a:r>
            <a:r>
              <a:rPr kumimoji="0" lang="en-US" sz="2800" b="1" i="0" u="none" strike="noStrike" kern="0" cap="none" spc="0" normalizeH="0" baseline="0" noProof="0">
                <a:ln>
                  <a:noFill/>
                </a:ln>
                <a:solidFill>
                  <a:srgbClr val="003D46"/>
                </a:solidFill>
                <a:effectLst/>
                <a:uLnTx/>
                <a:uFillTx/>
                <a:latin typeface="Arial"/>
                <a:ea typeface="Arial"/>
                <a:cs typeface="Arial"/>
                <a:sym typeface="Arial"/>
              </a:rPr>
              <a:t> n2?</a:t>
            </a:r>
            <a:endParaRPr kumimoji="0" sz="2800" b="1" i="0" u="none" strike="noStrike" kern="0" cap="none" spc="0" normalizeH="0" baseline="0" noProof="0">
              <a:ln>
                <a:noFill/>
              </a:ln>
              <a:solidFill>
                <a:srgbClr val="003D46"/>
              </a:solidFill>
              <a:effectLst/>
              <a:uLnTx/>
              <a:uFillTx/>
              <a:latin typeface="Arial"/>
              <a:ea typeface="Arial"/>
              <a:cs typeface="Arial"/>
              <a:sym typeface="Arial"/>
            </a:endParaRPr>
          </a:p>
        </p:txBody>
      </p:sp>
      <p:pic>
        <p:nvPicPr>
          <p:cNvPr id="766" name="Google Shape;766;p5"/>
          <p:cNvPicPr preferRelativeResize="0"/>
          <p:nvPr/>
        </p:nvPicPr>
        <p:blipFill rotWithShape="1">
          <a:blip r:embed="rId3">
            <a:alphaModFix/>
          </a:blip>
          <a:srcRect/>
          <a:stretch/>
        </p:blipFill>
        <p:spPr>
          <a:xfrm>
            <a:off x="8406746" y="1716246"/>
            <a:ext cx="3669751" cy="3538689"/>
          </a:xfrm>
          <a:prstGeom prst="rect">
            <a:avLst/>
          </a:prstGeom>
          <a:noFill/>
          <a:ln>
            <a:noFill/>
          </a:ln>
        </p:spPr>
      </p:pic>
      <p:sp>
        <p:nvSpPr>
          <p:cNvPr id="767" name="Google Shape;767;p5"/>
          <p:cNvSpPr/>
          <p:nvPr/>
        </p:nvSpPr>
        <p:spPr>
          <a:xfrm>
            <a:off x="711688" y="1474639"/>
            <a:ext cx="7804239" cy="3539390"/>
          </a:xfrm>
          <a:prstGeom prst="rect">
            <a:avLst/>
          </a:prstGeom>
          <a:noFill/>
          <a:ln>
            <a:noFill/>
          </a:ln>
        </p:spPr>
        <p:txBody>
          <a:bodyPr spcFirstLastPara="1" wrap="square" lIns="91425" tIns="45700" rIns="91425" bIns="45700" anchor="t" anchorCtr="0">
            <a:spAutoFit/>
          </a:bodyPr>
          <a:lstStyle/>
          <a:p>
            <a:pPr marL="457200" marR="0" lvl="0" indent="-304800" algn="just"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3C46"/>
              </a:solidFill>
              <a:effectLst/>
              <a:uLnTx/>
              <a:uFillTx/>
              <a:latin typeface="Arial"/>
              <a:ea typeface="Arial"/>
              <a:cs typeface="Arial"/>
              <a:sym typeface="Arial"/>
            </a:endParaRPr>
          </a:p>
          <a:p>
            <a:pPr marL="457200" marR="0" lvl="0" indent="-457200" algn="l" defTabSz="914400" rtl="0" eaLnBrk="1" fontAlgn="auto" latinLnBrk="0" hangingPunct="1">
              <a:lnSpc>
                <a:spcPct val="100000"/>
              </a:lnSpc>
              <a:spcBef>
                <a:spcPts val="0"/>
              </a:spcBef>
              <a:spcAft>
                <a:spcPts val="0"/>
              </a:spcAft>
              <a:buClr>
                <a:srgbClr val="003C46"/>
              </a:buClr>
              <a:buSzPts val="2400"/>
              <a:buFont typeface="Arial"/>
              <a:buChar char="•"/>
              <a:tabLst/>
              <a:defRPr/>
            </a:pPr>
            <a:r>
              <a:rPr kumimoji="0" lang="en-US" sz="2400" b="0" i="0" u="none" strike="noStrike" kern="0" cap="none" spc="0" normalizeH="0" baseline="0" noProof="0">
                <a:ln>
                  <a:noFill/>
                </a:ln>
                <a:solidFill>
                  <a:srgbClr val="003C46"/>
                </a:solidFill>
                <a:effectLst/>
                <a:uLnTx/>
                <a:uFillTx/>
                <a:latin typeface="Arial"/>
                <a:ea typeface="Arial"/>
                <a:cs typeface="Arial"/>
                <a:sym typeface="Arial"/>
              </a:rPr>
              <a:t>Naturally-derived</a:t>
            </a:r>
            <a:r>
              <a:rPr kumimoji="0" lang="en-US" sz="2400" b="0" i="0" u="none" strike="noStrike" kern="0" cap="none" spc="0" normalizeH="0" baseline="0" noProof="0">
                <a:ln>
                  <a:noFill/>
                </a:ln>
                <a:solidFill>
                  <a:srgbClr val="003C46"/>
                </a:solidFill>
                <a:effectLst/>
                <a:uLnTx/>
                <a:uFillTx/>
                <a:latin typeface="Arial"/>
                <a:ea typeface="+mn-ea"/>
                <a:cs typeface="Arial"/>
                <a:sym typeface="Arial"/>
              </a:rPr>
              <a:t> </a:t>
            </a:r>
            <a:r>
              <a:rPr kumimoji="0" lang="es-ES" sz="2400" b="0" i="0" u="none" strike="noStrike" kern="0" cap="none" spc="0" normalizeH="0" baseline="0" noProof="0" err="1">
                <a:ln>
                  <a:noFill/>
                </a:ln>
                <a:solidFill>
                  <a:srgbClr val="003C46"/>
                </a:solidFill>
                <a:effectLst/>
                <a:uLnTx/>
                <a:uFillTx/>
                <a:latin typeface="Arial"/>
                <a:ea typeface="Arial"/>
                <a:cs typeface="Arial"/>
                <a:sym typeface="Arial"/>
              </a:rPr>
              <a:t>ingredient</a:t>
            </a:r>
            <a:r>
              <a:rPr kumimoji="0" lang="es-ES" sz="2400" b="0" i="0" u="none" strike="noStrike" kern="0" cap="none" spc="0" normalizeH="0" baseline="0" noProof="0">
                <a:ln>
                  <a:noFill/>
                </a:ln>
                <a:solidFill>
                  <a:srgbClr val="003C46"/>
                </a:solidFill>
                <a:effectLst/>
                <a:uLnTx/>
                <a:uFillTx/>
                <a:latin typeface="Arial"/>
                <a:ea typeface="Arial"/>
                <a:cs typeface="Arial"/>
                <a:sym typeface="Arial"/>
              </a:rPr>
              <a:t> </a:t>
            </a:r>
            <a:r>
              <a:rPr kumimoji="0" lang="es-ES" sz="2400" b="0" i="0" u="none" strike="noStrike" kern="0" cap="none" spc="0" normalizeH="0" baseline="0" noProof="0" err="1">
                <a:ln>
                  <a:noFill/>
                </a:ln>
                <a:solidFill>
                  <a:srgbClr val="003C46"/>
                </a:solidFill>
                <a:effectLst/>
                <a:uLnTx/>
                <a:uFillTx/>
                <a:latin typeface="Arial"/>
                <a:ea typeface="Arial"/>
                <a:cs typeface="Arial"/>
                <a:sym typeface="Arial"/>
              </a:rPr>
              <a:t>supplying</a:t>
            </a:r>
            <a:r>
              <a:rPr kumimoji="0" lang="en-US" sz="2400" b="0" i="0" u="none" strike="noStrike" kern="0" cap="none" spc="0" normalizeH="0" baseline="0" noProof="0">
                <a:ln>
                  <a:noFill/>
                </a:ln>
                <a:solidFill>
                  <a:srgbClr val="003C46"/>
                </a:solidFill>
                <a:effectLst/>
                <a:uLnTx/>
                <a:uFillTx/>
                <a:latin typeface="Arial"/>
                <a:ea typeface="Arial"/>
                <a:cs typeface="Arial"/>
                <a:sym typeface="Arial"/>
              </a:rPr>
              <a:t> </a:t>
            </a:r>
            <a:r>
              <a:rPr kumimoji="0" lang="en-US" sz="2400" b="1" i="0" u="none" strike="noStrike" kern="0" cap="none" spc="0" normalizeH="0" baseline="0" noProof="0">
                <a:ln>
                  <a:noFill/>
                </a:ln>
                <a:solidFill>
                  <a:srgbClr val="E8443A"/>
                </a:solidFill>
                <a:effectLst/>
                <a:uLnTx/>
                <a:uFillTx/>
                <a:latin typeface="Arial"/>
                <a:ea typeface="Arial"/>
                <a:cs typeface="Arial"/>
                <a:sym typeface="Arial"/>
              </a:rPr>
              <a:t>native (undenatured) type II collagen</a:t>
            </a:r>
          </a:p>
          <a:p>
            <a:pPr marL="0" marR="0" lvl="0" indent="0" algn="l" defTabSz="914400" rtl="0" eaLnBrk="1" fontAlgn="auto" latinLnBrk="0" hangingPunct="1">
              <a:lnSpc>
                <a:spcPct val="100000"/>
              </a:lnSpc>
              <a:spcBef>
                <a:spcPts val="0"/>
              </a:spcBef>
              <a:spcAft>
                <a:spcPts val="0"/>
              </a:spcAft>
              <a:buClr>
                <a:srgbClr val="003C46"/>
              </a:buClr>
              <a:buSzPts val="2400"/>
              <a:buFont typeface="Arial"/>
              <a:buNone/>
              <a:tabLst/>
              <a:defRPr/>
            </a:pPr>
            <a:endParaRPr kumimoji="0" sz="2400" b="0" i="0" u="none" strike="noStrike" kern="0" cap="none" spc="0" normalizeH="0" baseline="0" noProof="0">
              <a:ln>
                <a:noFill/>
              </a:ln>
              <a:solidFill>
                <a:srgbClr val="003C46"/>
              </a:solidFill>
              <a:effectLst/>
              <a:uLnTx/>
              <a:uFillTx/>
              <a:latin typeface="Arial"/>
              <a:ea typeface="Arial"/>
              <a:cs typeface="Arial"/>
              <a:sym typeface="Arial"/>
            </a:endParaRPr>
          </a:p>
          <a:p>
            <a:pPr marL="457200" marR="0" lvl="0" indent="-457200" algn="l" defTabSz="914400" rtl="0" eaLnBrk="1" fontAlgn="auto" latinLnBrk="0" hangingPunct="1">
              <a:lnSpc>
                <a:spcPct val="100000"/>
              </a:lnSpc>
              <a:spcBef>
                <a:spcPts val="0"/>
              </a:spcBef>
              <a:spcAft>
                <a:spcPts val="0"/>
              </a:spcAft>
              <a:buClr>
                <a:srgbClr val="E8443A"/>
              </a:buClr>
              <a:buSzPts val="2400"/>
              <a:buFont typeface="Arial"/>
              <a:buChar char="•"/>
              <a:tabLst/>
              <a:defRPr/>
            </a:pPr>
            <a:r>
              <a:rPr kumimoji="0" lang="en-US" sz="2400" b="0" i="0" u="none" strike="noStrike" kern="0" cap="none" spc="0" normalizeH="0" baseline="0" noProof="0">
                <a:ln>
                  <a:noFill/>
                </a:ln>
                <a:solidFill>
                  <a:srgbClr val="000000"/>
                </a:solidFill>
                <a:effectLst/>
                <a:uLnTx/>
                <a:uFillTx/>
                <a:latin typeface="Arial"/>
                <a:ea typeface="Arial"/>
                <a:cs typeface="Arial"/>
                <a:sym typeface="Arial"/>
              </a:rPr>
              <a:t>Supports </a:t>
            </a:r>
            <a:r>
              <a:rPr kumimoji="0" lang="en-US" sz="2400" b="1" i="0" u="none" strike="noStrike" kern="0" cap="none" spc="0" normalizeH="0" baseline="0" noProof="0">
                <a:ln>
                  <a:noFill/>
                </a:ln>
                <a:solidFill>
                  <a:srgbClr val="E8443A"/>
                </a:solidFill>
                <a:effectLst/>
                <a:uLnTx/>
                <a:uFillTx/>
                <a:latin typeface="Arial"/>
                <a:ea typeface="Arial"/>
                <a:cs typeface="Arial"/>
                <a:sym typeface="Arial"/>
              </a:rPr>
              <a:t>joint health </a:t>
            </a:r>
            <a:r>
              <a:rPr kumimoji="0" lang="en-US" sz="2400" b="0" i="0" u="none" strike="noStrike" kern="0" cap="none" spc="0" normalizeH="0" baseline="0" noProof="0">
                <a:ln>
                  <a:noFill/>
                </a:ln>
                <a:solidFill>
                  <a:srgbClr val="003C46"/>
                </a:solidFill>
                <a:effectLst/>
                <a:uLnTx/>
                <a:uFillTx/>
                <a:latin typeface="Arial"/>
                <a:ea typeface="Arial"/>
                <a:cs typeface="Arial"/>
                <a:sym typeface="Arial"/>
              </a:rPr>
              <a:t>at a low dose of </a:t>
            </a:r>
            <a:r>
              <a:rPr kumimoji="0" lang="en-US" sz="2400" b="1" i="0" u="none" strike="noStrike" kern="0" cap="none" spc="0" normalizeH="0" baseline="0" noProof="0">
                <a:ln>
                  <a:noFill/>
                </a:ln>
                <a:solidFill>
                  <a:srgbClr val="E8443A"/>
                </a:solidFill>
                <a:effectLst/>
                <a:uLnTx/>
                <a:uFillTx/>
                <a:latin typeface="Arial"/>
                <a:ea typeface="Arial"/>
                <a:cs typeface="Arial"/>
                <a:sym typeface="Arial"/>
              </a:rPr>
              <a:t>40 mg / day</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457200" marR="0" lvl="0" indent="-30480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3C46"/>
              </a:solidFill>
              <a:effectLst/>
              <a:uLnTx/>
              <a:uFillTx/>
              <a:latin typeface="Arial"/>
              <a:ea typeface="Arial"/>
              <a:cs typeface="Arial"/>
              <a:sym typeface="Arial"/>
            </a:endParaRPr>
          </a:p>
          <a:p>
            <a:pPr marL="457200" marR="0" lvl="0" indent="-457200" algn="l" defTabSz="914400" rtl="0" eaLnBrk="1" fontAlgn="auto" latinLnBrk="0" hangingPunct="1">
              <a:lnSpc>
                <a:spcPct val="100000"/>
              </a:lnSpc>
              <a:spcBef>
                <a:spcPts val="0"/>
              </a:spcBef>
              <a:spcAft>
                <a:spcPts val="0"/>
              </a:spcAft>
              <a:buClr>
                <a:srgbClr val="003C46"/>
              </a:buClr>
              <a:buSzPts val="2400"/>
              <a:buFont typeface="Arial"/>
              <a:buChar char="•"/>
              <a:tabLst/>
              <a:defRPr/>
            </a:pPr>
            <a:r>
              <a:rPr kumimoji="0" lang="en-US" sz="2400" b="0" i="0" u="none" strike="noStrike" kern="0" cap="none" spc="0" normalizeH="0" baseline="0" noProof="0">
                <a:ln>
                  <a:noFill/>
                </a:ln>
                <a:solidFill>
                  <a:srgbClr val="003C46"/>
                </a:solidFill>
                <a:effectLst/>
                <a:uLnTx/>
                <a:uFillTx/>
                <a:latin typeface="Arial"/>
                <a:ea typeface="Arial"/>
                <a:cs typeface="Arial"/>
                <a:sym typeface="Arial"/>
              </a:rPr>
              <a:t>Immune-mediated mechanism of action</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Pts val="2800"/>
              <a:buFont typeface="Calibri"/>
              <a:buNone/>
              <a:tabLst/>
              <a:defRPr/>
            </a:pPr>
            <a:endParaRPr kumimoji="0" sz="2800" b="0" i="0" u="none" strike="noStrike" kern="0" cap="none" spc="0" normalizeH="0" baseline="0" noProof="0">
              <a:ln>
                <a:noFill/>
              </a:ln>
              <a:solidFill>
                <a:srgbClr val="003C46"/>
              </a:solidFill>
              <a:effectLst/>
              <a:uLnTx/>
              <a:uFillTx/>
              <a:latin typeface="Arial"/>
              <a:ea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Pts val="2800"/>
              <a:buFont typeface="Calibri"/>
              <a:buNone/>
              <a:tabLst/>
              <a:defRPr/>
            </a:pPr>
            <a:endParaRPr kumimoji="0" sz="2800" b="0" i="0" u="none" strike="noStrike" kern="0" cap="none" spc="0" normalizeH="0" baseline="0" noProof="0">
              <a:ln>
                <a:noFill/>
              </a:ln>
              <a:solidFill>
                <a:srgbClr val="003C46"/>
              </a:solidFill>
              <a:effectLst/>
              <a:uLnTx/>
              <a:uFillTx/>
              <a:latin typeface="Arial"/>
              <a:ea typeface="Arial"/>
              <a:cs typeface="Arial"/>
              <a:sym typeface="Arial"/>
            </a:endParaRPr>
          </a:p>
        </p:txBody>
      </p:sp>
    </p:spTree>
    <p:extLst>
      <p:ext uri="{BB962C8B-B14F-4D97-AF65-F5344CB8AC3E}">
        <p14:creationId xmlns:p14="http://schemas.microsoft.com/office/powerpoint/2010/main" val="12775326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13"/>
          <p:cNvSpPr txBox="1">
            <a:spLocks noGrp="1"/>
          </p:cNvSpPr>
          <p:nvPr>
            <p:ph type="title"/>
          </p:nvPr>
        </p:nvSpPr>
        <p:spPr>
          <a:xfrm>
            <a:off x="824659" y="411576"/>
            <a:ext cx="8824165" cy="53018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3D46"/>
              </a:buClr>
              <a:buSzPts val="3000"/>
              <a:buFont typeface="Arial"/>
              <a:buNone/>
            </a:pPr>
            <a:r>
              <a:rPr lang="es-ES" sz="3000">
                <a:latin typeface="Arial"/>
                <a:ea typeface="Arial"/>
                <a:cs typeface="Arial"/>
                <a:sym typeface="Arial"/>
              </a:rPr>
              <a:t> Native type II collagen mechanism of action</a:t>
            </a:r>
            <a:endParaRPr/>
          </a:p>
        </p:txBody>
      </p:sp>
      <p:pic>
        <p:nvPicPr>
          <p:cNvPr id="571" name="Google Shape;571;p13"/>
          <p:cNvPicPr preferRelativeResize="0"/>
          <p:nvPr/>
        </p:nvPicPr>
        <p:blipFill rotWithShape="1">
          <a:blip r:embed="rId3">
            <a:alphaModFix/>
          </a:blip>
          <a:srcRect t="12705"/>
          <a:stretch/>
        </p:blipFill>
        <p:spPr>
          <a:xfrm>
            <a:off x="1925882" y="1555593"/>
            <a:ext cx="4872645" cy="4577066"/>
          </a:xfrm>
          <a:prstGeom prst="rect">
            <a:avLst/>
          </a:prstGeom>
          <a:noFill/>
          <a:ln>
            <a:noFill/>
          </a:ln>
        </p:spPr>
      </p:pic>
      <p:grpSp>
        <p:nvGrpSpPr>
          <p:cNvPr id="572" name="Google Shape;572;p13"/>
          <p:cNvGrpSpPr/>
          <p:nvPr/>
        </p:nvGrpSpPr>
        <p:grpSpPr>
          <a:xfrm>
            <a:off x="7799387" y="1009650"/>
            <a:ext cx="3770459" cy="5217796"/>
            <a:chOff x="7538224" y="387360"/>
            <a:chExt cx="4031623" cy="5840086"/>
          </a:xfrm>
        </p:grpSpPr>
        <p:pic>
          <p:nvPicPr>
            <p:cNvPr id="573" name="Google Shape;573;p13"/>
            <p:cNvPicPr preferRelativeResize="0"/>
            <p:nvPr/>
          </p:nvPicPr>
          <p:blipFill rotWithShape="1">
            <a:blip r:embed="rId4">
              <a:alphaModFix/>
            </a:blip>
            <a:srcRect l="15139" b="4952"/>
            <a:stretch/>
          </p:blipFill>
          <p:spPr>
            <a:xfrm>
              <a:off x="7538224" y="387360"/>
              <a:ext cx="3482898" cy="5840086"/>
            </a:xfrm>
            <a:prstGeom prst="rect">
              <a:avLst/>
            </a:prstGeom>
            <a:noFill/>
            <a:ln>
              <a:noFill/>
            </a:ln>
          </p:spPr>
        </p:pic>
        <p:sp>
          <p:nvSpPr>
            <p:cNvPr id="574" name="Google Shape;574;p13"/>
            <p:cNvSpPr/>
            <p:nvPr/>
          </p:nvSpPr>
          <p:spPr>
            <a:xfrm>
              <a:off x="9456234" y="5307980"/>
              <a:ext cx="2113613" cy="91946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sp>
        <p:nvSpPr>
          <p:cNvPr id="575" name="Google Shape;575;p13"/>
          <p:cNvSpPr txBox="1"/>
          <p:nvPr/>
        </p:nvSpPr>
        <p:spPr>
          <a:xfrm>
            <a:off x="925021" y="1277476"/>
            <a:ext cx="6094140"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00000"/>
              </a:buClr>
              <a:buSzPts val="1600"/>
              <a:buFont typeface="Arial"/>
              <a:buNone/>
            </a:pPr>
            <a:r>
              <a:rPr lang="es-ES" sz="1600" b="1" i="0" u="none" strike="noStrike" cap="none">
                <a:solidFill>
                  <a:srgbClr val="C00000"/>
                </a:solidFill>
                <a:latin typeface="Arial"/>
                <a:ea typeface="Arial"/>
                <a:cs typeface="Arial"/>
                <a:sym typeface="Arial"/>
              </a:rPr>
              <a:t>Cartilage degradation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C00000"/>
              </a:buClr>
              <a:buSzPts val="1600"/>
              <a:buFont typeface="Arial"/>
              <a:buNone/>
            </a:pPr>
            <a:r>
              <a:rPr lang="es-ES" sz="1600" b="1" i="0" u="none" strike="noStrike" cap="none">
                <a:solidFill>
                  <a:srgbClr val="C00000"/>
                </a:solidFill>
                <a:latin typeface="Arial"/>
                <a:ea typeface="Arial"/>
                <a:cs typeface="Arial"/>
                <a:sym typeface="Arial"/>
              </a:rPr>
              <a:t>&amp; immune response</a:t>
            </a:r>
            <a:endParaRPr sz="1600" b="0" i="0" u="none" strike="noStrike" cap="none">
              <a:solidFill>
                <a:srgbClr val="C00000"/>
              </a:solidFill>
              <a:latin typeface="Arial"/>
              <a:ea typeface="Arial"/>
              <a:cs typeface="Arial"/>
              <a:sym typeface="Arial"/>
            </a:endParaRPr>
          </a:p>
        </p:txBody>
      </p:sp>
    </p:spTree>
    <p:extLst>
      <p:ext uri="{BB962C8B-B14F-4D97-AF65-F5344CB8AC3E}">
        <p14:creationId xmlns:p14="http://schemas.microsoft.com/office/powerpoint/2010/main" val="15641381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AD69090A-B468-44CC-9CCF-D6E18C1998D6}"/>
              </a:ext>
            </a:extLst>
          </p:cNvPr>
          <p:cNvPicPr>
            <a:picLocks noChangeAspect="1"/>
          </p:cNvPicPr>
          <p:nvPr/>
        </p:nvPicPr>
        <p:blipFill>
          <a:blip r:embed="rId2"/>
          <a:stretch>
            <a:fillRect/>
          </a:stretch>
        </p:blipFill>
        <p:spPr>
          <a:xfrm>
            <a:off x="7598585" y="0"/>
            <a:ext cx="4593415" cy="6858000"/>
          </a:xfrm>
          <a:prstGeom prst="rect">
            <a:avLst/>
          </a:prstGeom>
        </p:spPr>
      </p:pic>
      <p:sp>
        <p:nvSpPr>
          <p:cNvPr id="2" name="Título 1">
            <a:extLst>
              <a:ext uri="{FF2B5EF4-FFF2-40B4-BE49-F238E27FC236}">
                <a16:creationId xmlns:a16="http://schemas.microsoft.com/office/drawing/2014/main" id="{4B84DDCE-10C7-4EBB-8E07-2748ACE3E898}"/>
              </a:ext>
            </a:extLst>
          </p:cNvPr>
          <p:cNvSpPr>
            <a:spLocks noGrp="1"/>
          </p:cNvSpPr>
          <p:nvPr>
            <p:ph type="title"/>
          </p:nvPr>
        </p:nvSpPr>
        <p:spPr>
          <a:xfrm>
            <a:off x="710540" y="452283"/>
            <a:ext cx="6210340" cy="530180"/>
          </a:xfrm>
        </p:spPr>
        <p:txBody>
          <a:bodyPr>
            <a:noAutofit/>
          </a:bodyPr>
          <a:lstStyle/>
          <a:p>
            <a:r>
              <a:rPr lang="es-ES" sz="3000">
                <a:latin typeface="Arial" panose="020B0604020202020204" pitchFamily="34" charset="0"/>
                <a:cs typeface="Arial" panose="020B0604020202020204" pitchFamily="34" charset="0"/>
              </a:rPr>
              <a:t> </a:t>
            </a:r>
            <a:r>
              <a:rPr lang="es-ES" sz="3000" err="1">
                <a:latin typeface="Arial" panose="020B0604020202020204" pitchFamily="34" charset="0"/>
                <a:cs typeface="Arial" panose="020B0604020202020204" pitchFamily="34" charset="0"/>
              </a:rPr>
              <a:t>The</a:t>
            </a:r>
            <a:r>
              <a:rPr lang="es-ES" sz="3000">
                <a:latin typeface="Arial" panose="020B0604020202020204" pitchFamily="34" charset="0"/>
                <a:cs typeface="Arial" panose="020B0604020202020204" pitchFamily="34" charset="0"/>
              </a:rPr>
              <a:t> </a:t>
            </a:r>
            <a:r>
              <a:rPr lang="es-ES" sz="3000" err="1">
                <a:latin typeface="Arial" panose="020B0604020202020204" pitchFamily="34" charset="0"/>
                <a:cs typeface="Arial" panose="020B0604020202020204" pitchFamily="34" charset="0"/>
              </a:rPr>
              <a:t>effect</a:t>
            </a:r>
            <a:r>
              <a:rPr lang="es-ES" sz="3000">
                <a:latin typeface="Arial" panose="020B0604020202020204" pitchFamily="34" charset="0"/>
                <a:cs typeface="Arial" panose="020B0604020202020204" pitchFamily="34" charset="0"/>
              </a:rPr>
              <a:t> </a:t>
            </a:r>
            <a:r>
              <a:rPr lang="es-ES" sz="3000" err="1">
                <a:latin typeface="Arial" panose="020B0604020202020204" pitchFamily="34" charset="0"/>
                <a:cs typeface="Arial" panose="020B0604020202020204" pitchFamily="34" charset="0"/>
              </a:rPr>
              <a:t>of</a:t>
            </a:r>
            <a:r>
              <a:rPr lang="es-ES" sz="3000">
                <a:latin typeface="Arial" panose="020B0604020202020204" pitchFamily="34" charset="0"/>
                <a:cs typeface="Arial" panose="020B0604020202020204" pitchFamily="34" charset="0"/>
              </a:rPr>
              <a:t> </a:t>
            </a:r>
            <a:r>
              <a:rPr lang="es-ES" sz="3000" err="1">
                <a:latin typeface="Arial" panose="020B0604020202020204" pitchFamily="34" charset="0"/>
                <a:cs typeface="Arial" panose="020B0604020202020204" pitchFamily="34" charset="0"/>
              </a:rPr>
              <a:t>Collavant</a:t>
            </a:r>
            <a:r>
              <a:rPr lang="es-ES" sz="3000">
                <a:latin typeface="Arial" panose="020B0604020202020204" pitchFamily="34" charset="0"/>
                <a:cs typeface="Arial" panose="020B0604020202020204" pitchFamily="34" charset="0"/>
              </a:rPr>
              <a:t> n2</a:t>
            </a:r>
          </a:p>
        </p:txBody>
      </p:sp>
      <p:sp>
        <p:nvSpPr>
          <p:cNvPr id="4" name="Título 1">
            <a:extLst>
              <a:ext uri="{FF2B5EF4-FFF2-40B4-BE49-F238E27FC236}">
                <a16:creationId xmlns:a16="http://schemas.microsoft.com/office/drawing/2014/main" id="{ABF21CE6-E1EE-4731-A92D-C562A83CED52}"/>
              </a:ext>
            </a:extLst>
          </p:cNvPr>
          <p:cNvSpPr txBox="1">
            <a:spLocks/>
          </p:cNvSpPr>
          <p:nvPr/>
        </p:nvSpPr>
        <p:spPr>
          <a:xfrm>
            <a:off x="829920" y="1021070"/>
            <a:ext cx="7089071" cy="2199221"/>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2400" b="1" kern="1200">
                <a:solidFill>
                  <a:srgbClr val="003D46"/>
                </a:solidFill>
                <a:latin typeface="Arial" panose="020B0604020202020204" pitchFamily="34" charset="0"/>
                <a:ea typeface="+mj-ea"/>
                <a:cs typeface="Arial" panose="020B0604020202020204" pitchFamily="34" charset="0"/>
              </a:defRPr>
            </a:lvl1pPr>
          </a:lstStyle>
          <a:p>
            <a:pPr marL="342900" marR="0" lvl="0" indent="-342900" algn="l" defTabSz="914400" rtl="0" eaLnBrk="1" fontAlgn="auto" latinLnBrk="0" hangingPunct="1">
              <a:lnSpc>
                <a:spcPct val="200000"/>
              </a:lnSpc>
              <a:spcBef>
                <a:spcPct val="0"/>
              </a:spcBef>
              <a:spcAft>
                <a:spcPts val="0"/>
              </a:spcAft>
              <a:buClrTx/>
              <a:buSzTx/>
              <a:buFont typeface="Arial" panose="020B0604020202020204" pitchFamily="34" charset="0"/>
              <a:buChar char="•"/>
              <a:tabLst/>
              <a:defRPr/>
            </a:pPr>
            <a:r>
              <a:rPr kumimoji="0" lang="en-US" sz="2100" b="1" i="0" u="none" strike="noStrike" kern="1200" cap="none" spc="0" normalizeH="0" baseline="0" noProof="0">
                <a:ln>
                  <a:noFill/>
                </a:ln>
                <a:solidFill>
                  <a:srgbClr val="003D46"/>
                </a:solidFill>
                <a:effectLst/>
                <a:uLnTx/>
                <a:uFillTx/>
                <a:latin typeface="Arial" panose="020B0604020202020204" pitchFamily="34" charset="0"/>
                <a:ea typeface="+mj-ea"/>
                <a:cs typeface="Arial" panose="020B0604020202020204" pitchFamily="34" charset="0"/>
              </a:rPr>
              <a:t>Reduces joint discomfort</a:t>
            </a:r>
          </a:p>
          <a:p>
            <a:pPr marL="342900" marR="0" lvl="0" indent="-342900" algn="l" defTabSz="914400" rtl="0" eaLnBrk="1" fontAlgn="auto" latinLnBrk="0" hangingPunct="1">
              <a:lnSpc>
                <a:spcPct val="200000"/>
              </a:lnSpc>
              <a:spcBef>
                <a:spcPct val="0"/>
              </a:spcBef>
              <a:spcAft>
                <a:spcPts val="0"/>
              </a:spcAft>
              <a:buClrTx/>
              <a:buSzTx/>
              <a:buFont typeface="Arial" panose="020B0604020202020204" pitchFamily="34" charset="0"/>
              <a:buChar char="•"/>
              <a:tabLst/>
              <a:defRPr/>
            </a:pPr>
            <a:r>
              <a:rPr kumimoji="0" lang="en-US" sz="2100" b="1" i="0" u="none" strike="noStrike" kern="1200" cap="none" spc="0" normalizeH="0" baseline="0" noProof="0">
                <a:ln>
                  <a:noFill/>
                </a:ln>
                <a:solidFill>
                  <a:srgbClr val="003D46"/>
                </a:solidFill>
                <a:effectLst/>
                <a:uLnTx/>
                <a:uFillTx/>
                <a:latin typeface="Arial" panose="020B0604020202020204" pitchFamily="34" charset="0"/>
                <a:ea typeface="+mj-ea"/>
                <a:cs typeface="Arial" panose="020B0604020202020204" pitchFamily="34" charset="0"/>
              </a:rPr>
              <a:t>Supports mobility  </a:t>
            </a:r>
          </a:p>
          <a:p>
            <a:pPr marL="342900" marR="0" lvl="0" indent="-342900" algn="l" defTabSz="914400" rtl="0" eaLnBrk="1" fontAlgn="auto" latinLnBrk="0" hangingPunct="1">
              <a:lnSpc>
                <a:spcPct val="200000"/>
              </a:lnSpc>
              <a:spcBef>
                <a:spcPct val="0"/>
              </a:spcBef>
              <a:spcAft>
                <a:spcPts val="0"/>
              </a:spcAft>
              <a:buClrTx/>
              <a:buSzTx/>
              <a:buFont typeface="Arial" panose="020B0604020202020204" pitchFamily="34" charset="0"/>
              <a:buChar char="•"/>
              <a:tabLst/>
              <a:defRPr/>
            </a:pPr>
            <a:r>
              <a:rPr kumimoji="0" lang="en-US" sz="2100" b="1" i="0" u="none" strike="noStrike" kern="1200" cap="none" spc="0" normalizeH="0" baseline="0" noProof="0">
                <a:ln>
                  <a:noFill/>
                </a:ln>
                <a:solidFill>
                  <a:srgbClr val="003D46"/>
                </a:solidFill>
                <a:effectLst/>
                <a:uLnTx/>
                <a:uFillTx/>
                <a:latin typeface="Arial" panose="020B0604020202020204" pitchFamily="34" charset="0"/>
                <a:ea typeface="+mj-ea"/>
                <a:cs typeface="Arial" panose="020B0604020202020204" pitchFamily="34" charset="0"/>
              </a:rPr>
              <a:t>Quicker recovery time after exercise</a:t>
            </a:r>
          </a:p>
          <a:p>
            <a:pPr marL="342900" marR="0" lvl="0" indent="-342900" algn="l" defTabSz="914400" rtl="0" eaLnBrk="1" fontAlgn="auto" latinLnBrk="0" hangingPunct="1">
              <a:lnSpc>
                <a:spcPct val="200000"/>
              </a:lnSpc>
              <a:spcBef>
                <a:spcPct val="0"/>
              </a:spcBef>
              <a:spcAft>
                <a:spcPts val="0"/>
              </a:spcAft>
              <a:buClrTx/>
              <a:buSzTx/>
              <a:buFont typeface="Arial" panose="020B0604020202020204" pitchFamily="34" charset="0"/>
              <a:buChar char="•"/>
              <a:tabLst/>
              <a:defRPr/>
            </a:pPr>
            <a:r>
              <a:rPr kumimoji="0" lang="en-US" sz="2100" b="1" i="0" u="none" strike="noStrike" kern="1200" cap="none" spc="0" normalizeH="0" baseline="0" noProof="0">
                <a:ln>
                  <a:noFill/>
                </a:ln>
                <a:solidFill>
                  <a:srgbClr val="003D46"/>
                </a:solidFill>
                <a:effectLst/>
                <a:uLnTx/>
                <a:uFillTx/>
                <a:latin typeface="Arial" panose="020B0604020202020204" pitchFamily="34" charset="0"/>
                <a:ea typeface="+mj-ea"/>
                <a:cs typeface="Arial" panose="020B0604020202020204" pitchFamily="34" charset="0"/>
              </a:rPr>
              <a:t>Supports cartilage health</a:t>
            </a:r>
          </a:p>
          <a:p>
            <a:pPr marL="342900" marR="0" lvl="0" indent="-342900" algn="l" defTabSz="914400" rtl="0" eaLnBrk="1" fontAlgn="auto" latinLnBrk="0" hangingPunct="1">
              <a:lnSpc>
                <a:spcPct val="200000"/>
              </a:lnSpc>
              <a:spcBef>
                <a:spcPct val="0"/>
              </a:spcBef>
              <a:spcAft>
                <a:spcPts val="0"/>
              </a:spcAft>
              <a:buClrTx/>
              <a:buSzTx/>
              <a:buFont typeface="Arial" panose="020B0604020202020204" pitchFamily="34" charset="0"/>
              <a:buChar char="•"/>
              <a:tabLst/>
              <a:defRPr/>
            </a:pPr>
            <a:r>
              <a:rPr kumimoji="0" lang="en-US" sz="2100" b="1" i="0" u="none" strike="noStrike" kern="1200" cap="none" spc="0" normalizeH="0" baseline="0" noProof="0">
                <a:ln>
                  <a:noFill/>
                </a:ln>
                <a:solidFill>
                  <a:srgbClr val="003D46"/>
                </a:solidFill>
                <a:effectLst/>
                <a:uLnTx/>
                <a:uFillTx/>
                <a:latin typeface="Arial" panose="020B0604020202020204" pitchFamily="34" charset="0"/>
                <a:ea typeface="+mj-ea"/>
                <a:cs typeface="Arial" panose="020B0604020202020204" pitchFamily="34" charset="0"/>
              </a:rPr>
              <a:t>Improves quality of life</a:t>
            </a:r>
          </a:p>
          <a:p>
            <a:pPr marL="342900" marR="0" lvl="0" indent="-342900" algn="l" defTabSz="914400" rtl="0" eaLnBrk="1" fontAlgn="auto" latinLnBrk="0" hangingPunct="1">
              <a:lnSpc>
                <a:spcPct val="200000"/>
              </a:lnSpc>
              <a:spcBef>
                <a:spcPct val="0"/>
              </a:spcBef>
              <a:spcAft>
                <a:spcPts val="0"/>
              </a:spcAft>
              <a:buClrTx/>
              <a:buSzTx/>
              <a:buFont typeface="Arial" panose="020B0604020202020204" pitchFamily="34" charset="0"/>
              <a:buChar char="•"/>
              <a:tabLst/>
              <a:defRPr/>
            </a:pPr>
            <a:endParaRPr kumimoji="0" lang="en-US" sz="2100" b="1" i="0" u="none" strike="noStrike" kern="1200" cap="none" spc="0" normalizeH="0" baseline="0" noProof="0">
              <a:ln>
                <a:noFill/>
              </a:ln>
              <a:solidFill>
                <a:srgbClr val="003D46"/>
              </a:solidFill>
              <a:effectLst/>
              <a:uLnTx/>
              <a:uFillTx/>
              <a:latin typeface="Arial" panose="020B0604020202020204" pitchFamily="34" charset="0"/>
              <a:ea typeface="+mj-ea"/>
              <a:cs typeface="Arial" panose="020B0604020202020204" pitchFamily="34" charset="0"/>
            </a:endParaRPr>
          </a:p>
        </p:txBody>
      </p:sp>
      <p:sp>
        <p:nvSpPr>
          <p:cNvPr id="6" name="CuadroTexto 5">
            <a:extLst>
              <a:ext uri="{FF2B5EF4-FFF2-40B4-BE49-F238E27FC236}">
                <a16:creationId xmlns:a16="http://schemas.microsoft.com/office/drawing/2014/main" id="{991DF41D-E16D-3054-573B-E3A8AC15AF61}"/>
              </a:ext>
            </a:extLst>
          </p:cNvPr>
          <p:cNvSpPr txBox="1"/>
          <p:nvPr/>
        </p:nvSpPr>
        <p:spPr>
          <a:xfrm>
            <a:off x="1500527" y="4640129"/>
            <a:ext cx="6098058" cy="166199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a:ln>
                  <a:noFill/>
                </a:ln>
                <a:solidFill>
                  <a:srgbClr val="003D46"/>
                </a:solidFill>
                <a:effectLst/>
                <a:uLnTx/>
                <a:uFillTx/>
                <a:latin typeface="Arial" panose="020B0604020202020204" pitchFamily="34" charset="0"/>
                <a:ea typeface="+mn-ea"/>
                <a:cs typeface="Arial" panose="020B0604020202020204" pitchFamily="34" charset="0"/>
              </a:rPr>
              <a:t>[1] Möller et al. Osteoarthritis and Cartilage 2024 </a:t>
            </a:r>
            <a:r>
              <a:rPr kumimoji="0" lang="en-GB" sz="1800" b="0" i="0" u="none" strike="noStrike" kern="1200" cap="none" spc="0" normalizeH="0" baseline="0" noProof="0">
                <a:ln>
                  <a:noFill/>
                </a:ln>
                <a:solidFill>
                  <a:srgbClr val="000000"/>
                </a:solidFill>
                <a:effectLst/>
                <a:uLnTx/>
                <a:uFillTx/>
                <a:latin typeface="Adobe Clean DC"/>
                <a:ea typeface="+mn-ea"/>
                <a:cs typeface="+mn-cs"/>
              </a:rPr>
              <a:t> </a:t>
            </a:r>
            <a:r>
              <a:rPr kumimoji="0" lang="en-GB" sz="1200" b="0" i="0" u="none" strike="noStrike" kern="1200" cap="none" spc="0" normalizeH="0" baseline="0" noProof="0">
                <a:ln>
                  <a:noFill/>
                </a:ln>
                <a:solidFill>
                  <a:srgbClr val="003D46"/>
                </a:solidFill>
                <a:effectLst/>
                <a:uLnTx/>
                <a:uFillTx/>
                <a:latin typeface="Arial" panose="020B0604020202020204" pitchFamily="34" charset="0"/>
                <a:ea typeface="+mn-ea"/>
                <a:cs typeface="Arial" panose="020B0604020202020204" pitchFamily="34" charset="0"/>
              </a:rPr>
              <a:t>2024. 32 (6): P769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3D46"/>
                </a:solidFill>
                <a:effectLst/>
                <a:uLnTx/>
                <a:uFillTx/>
                <a:latin typeface="Arial" panose="020B0604020202020204" pitchFamily="34" charset="0"/>
                <a:ea typeface="+mn-ea"/>
                <a:cs typeface="Arial" panose="020B0604020202020204" pitchFamily="34" charset="0"/>
              </a:rPr>
              <a:t>[2] </a:t>
            </a:r>
            <a:r>
              <a:rPr kumimoji="0" lang="da-DK" sz="1200" b="0" i="0" u="none" strike="noStrike" kern="1200" cap="none" spc="0" normalizeH="0" baseline="0" noProof="0">
                <a:ln>
                  <a:noFill/>
                </a:ln>
                <a:solidFill>
                  <a:srgbClr val="003D46"/>
                </a:solidFill>
                <a:effectLst/>
                <a:uLnTx/>
                <a:uFillTx/>
                <a:latin typeface="Arial" panose="020B0604020202020204" pitchFamily="34" charset="0"/>
                <a:ea typeface="+mn-ea"/>
                <a:cs typeface="Arial" panose="020B0604020202020204" pitchFamily="34" charset="0"/>
              </a:rPr>
              <a:t>Möller et al. </a:t>
            </a:r>
            <a:r>
              <a:rPr kumimoji="0" lang="es-ES" sz="1200" b="0" i="0" u="none" strike="noStrike" kern="1200" cap="none" spc="0" normalizeH="0" baseline="0" noProof="0" err="1">
                <a:ln>
                  <a:noFill/>
                </a:ln>
                <a:solidFill>
                  <a:srgbClr val="003D46"/>
                </a:solidFill>
                <a:effectLst/>
                <a:uLnTx/>
                <a:uFillTx/>
                <a:latin typeface="Arial" panose="020B0604020202020204" pitchFamily="34" charset="0"/>
                <a:ea typeface="+mn-ea"/>
                <a:cs typeface="Arial" panose="020B0604020202020204" pitchFamily="34" charset="0"/>
              </a:rPr>
              <a:t>Journal</a:t>
            </a:r>
            <a:r>
              <a:rPr kumimoji="0" lang="es-ES" sz="1200" b="0" i="0" u="none" strike="noStrike" kern="1200" cap="none" spc="0" normalizeH="0" baseline="0" noProof="0">
                <a:ln>
                  <a:noFill/>
                </a:ln>
                <a:solidFill>
                  <a:srgbClr val="003D46"/>
                </a:solidFill>
                <a:effectLst/>
                <a:uLnTx/>
                <a:uFillTx/>
                <a:latin typeface="Arial" panose="020B0604020202020204" pitchFamily="34" charset="0"/>
                <a:ea typeface="+mn-ea"/>
                <a:cs typeface="Arial" panose="020B0604020202020204" pitchFamily="34" charset="0"/>
              </a:rPr>
              <a:t> </a:t>
            </a:r>
            <a:r>
              <a:rPr kumimoji="0" lang="es-ES" sz="1200" b="0" i="0" u="none" strike="noStrike" kern="1200" cap="none" spc="0" normalizeH="0" baseline="0" noProof="0" err="1">
                <a:ln>
                  <a:noFill/>
                </a:ln>
                <a:solidFill>
                  <a:srgbClr val="003D46"/>
                </a:solidFill>
                <a:effectLst/>
                <a:uLnTx/>
                <a:uFillTx/>
                <a:latin typeface="Arial" panose="020B0604020202020204" pitchFamily="34" charset="0"/>
                <a:ea typeface="+mn-ea"/>
                <a:cs typeface="Arial" panose="020B0604020202020204" pitchFamily="34" charset="0"/>
              </a:rPr>
              <a:t>of</a:t>
            </a:r>
            <a:r>
              <a:rPr kumimoji="0" lang="es-ES" sz="1200" b="0" i="0" u="none" strike="noStrike" kern="1200" cap="none" spc="0" normalizeH="0" baseline="0" noProof="0">
                <a:ln>
                  <a:noFill/>
                </a:ln>
                <a:solidFill>
                  <a:srgbClr val="003D46"/>
                </a:solidFill>
                <a:effectLst/>
                <a:uLnTx/>
                <a:uFillTx/>
                <a:latin typeface="Arial" panose="020B0604020202020204" pitchFamily="34" charset="0"/>
                <a:ea typeface="+mn-ea"/>
                <a:cs typeface="Arial" panose="020B0604020202020204" pitchFamily="34" charset="0"/>
              </a:rPr>
              <a:t> </a:t>
            </a:r>
            <a:r>
              <a:rPr kumimoji="0" lang="es-ES" sz="1200" b="0" i="0" u="none" strike="noStrike" kern="1200" cap="none" spc="0" normalizeH="0" baseline="0" noProof="0" err="1">
                <a:ln>
                  <a:noFill/>
                </a:ln>
                <a:solidFill>
                  <a:srgbClr val="003D46"/>
                </a:solidFill>
                <a:effectLst/>
                <a:uLnTx/>
                <a:uFillTx/>
                <a:latin typeface="Arial" panose="020B0604020202020204" pitchFamily="34" charset="0"/>
                <a:ea typeface="+mn-ea"/>
                <a:cs typeface="Arial" panose="020B0604020202020204" pitchFamily="34" charset="0"/>
              </a:rPr>
              <a:t>the</a:t>
            </a:r>
            <a:r>
              <a:rPr kumimoji="0" lang="es-ES" sz="1200" b="0" i="0" u="none" strike="noStrike" kern="1200" cap="none" spc="0" normalizeH="0" baseline="0" noProof="0">
                <a:ln>
                  <a:noFill/>
                </a:ln>
                <a:solidFill>
                  <a:srgbClr val="003D46"/>
                </a:solidFill>
                <a:effectLst/>
                <a:uLnTx/>
                <a:uFillTx/>
                <a:latin typeface="Arial" panose="020B0604020202020204" pitchFamily="34" charset="0"/>
                <a:ea typeface="+mn-ea"/>
                <a:cs typeface="Arial" panose="020B0604020202020204" pitchFamily="34" charset="0"/>
              </a:rPr>
              <a:t> </a:t>
            </a:r>
            <a:r>
              <a:rPr kumimoji="0" lang="es-ES" sz="1200" b="0" i="0" u="none" strike="noStrike" kern="1200" cap="none" spc="0" normalizeH="0" baseline="0" noProof="0" err="1">
                <a:ln>
                  <a:noFill/>
                </a:ln>
                <a:solidFill>
                  <a:srgbClr val="003D46"/>
                </a:solidFill>
                <a:effectLst/>
                <a:uLnTx/>
                <a:uFillTx/>
                <a:latin typeface="Arial" panose="020B0604020202020204" pitchFamily="34" charset="0"/>
                <a:ea typeface="+mn-ea"/>
                <a:cs typeface="Arial" panose="020B0604020202020204" pitchFamily="34" charset="0"/>
              </a:rPr>
              <a:t>Academy</a:t>
            </a:r>
            <a:r>
              <a:rPr kumimoji="0" lang="es-ES" sz="1200" b="0" i="0" u="none" strike="noStrike" kern="1200" cap="none" spc="0" normalizeH="0" baseline="0" noProof="0">
                <a:ln>
                  <a:noFill/>
                </a:ln>
                <a:solidFill>
                  <a:srgbClr val="003D46"/>
                </a:solidFill>
                <a:effectLst/>
                <a:uLnTx/>
                <a:uFillTx/>
                <a:latin typeface="Arial" panose="020B0604020202020204" pitchFamily="34" charset="0"/>
                <a:ea typeface="+mn-ea"/>
                <a:cs typeface="Arial" panose="020B0604020202020204" pitchFamily="34" charset="0"/>
              </a:rPr>
              <a:t> </a:t>
            </a:r>
            <a:r>
              <a:rPr kumimoji="0" lang="es-ES" sz="1200" b="0" i="0" u="none" strike="noStrike" kern="1200" cap="none" spc="0" normalizeH="0" baseline="0" noProof="0" err="1">
                <a:ln>
                  <a:noFill/>
                </a:ln>
                <a:solidFill>
                  <a:srgbClr val="003D46"/>
                </a:solidFill>
                <a:effectLst/>
                <a:uLnTx/>
                <a:uFillTx/>
                <a:latin typeface="Arial" panose="020B0604020202020204" pitchFamily="34" charset="0"/>
                <a:ea typeface="+mn-ea"/>
                <a:cs typeface="Arial" panose="020B0604020202020204" pitchFamily="34" charset="0"/>
              </a:rPr>
              <a:t>of</a:t>
            </a:r>
            <a:r>
              <a:rPr kumimoji="0" lang="es-ES" sz="1200" b="0" i="0" u="none" strike="noStrike" kern="1200" cap="none" spc="0" normalizeH="0" baseline="0" noProof="0">
                <a:ln>
                  <a:noFill/>
                </a:ln>
                <a:solidFill>
                  <a:srgbClr val="003D46"/>
                </a:solidFill>
                <a:effectLst/>
                <a:uLnTx/>
                <a:uFillTx/>
                <a:latin typeface="Arial" panose="020B0604020202020204" pitchFamily="34" charset="0"/>
                <a:ea typeface="+mn-ea"/>
                <a:cs typeface="Arial" panose="020B0604020202020204" pitchFamily="34" charset="0"/>
              </a:rPr>
              <a:t> </a:t>
            </a:r>
            <a:r>
              <a:rPr kumimoji="0" lang="es-ES" sz="1200" b="0" i="0" u="none" strike="noStrike" kern="1200" cap="none" spc="0" normalizeH="0" baseline="0" noProof="0" err="1">
                <a:ln>
                  <a:noFill/>
                </a:ln>
                <a:solidFill>
                  <a:srgbClr val="003D46"/>
                </a:solidFill>
                <a:effectLst/>
                <a:uLnTx/>
                <a:uFillTx/>
                <a:latin typeface="Arial" panose="020B0604020202020204" pitchFamily="34" charset="0"/>
                <a:ea typeface="+mn-ea"/>
                <a:cs typeface="Arial" panose="020B0604020202020204" pitchFamily="34" charset="0"/>
              </a:rPr>
              <a:t>Nutrition</a:t>
            </a:r>
            <a:r>
              <a:rPr kumimoji="0" lang="es-ES" sz="1200" b="0" i="0" u="none" strike="noStrike" kern="1200" cap="none" spc="0" normalizeH="0" baseline="0" noProof="0">
                <a:ln>
                  <a:noFill/>
                </a:ln>
                <a:solidFill>
                  <a:srgbClr val="003D46"/>
                </a:solidFill>
                <a:effectLst/>
                <a:uLnTx/>
                <a:uFillTx/>
                <a:latin typeface="Arial" panose="020B0604020202020204" pitchFamily="34" charset="0"/>
                <a:ea typeface="+mn-ea"/>
                <a:cs typeface="Arial" panose="020B0604020202020204" pitchFamily="34" charset="0"/>
              </a:rPr>
              <a:t> and </a:t>
            </a:r>
            <a:r>
              <a:rPr kumimoji="0" lang="es-ES" sz="1200" b="0" i="0" u="none" strike="noStrike" kern="1200" cap="none" spc="0" normalizeH="0" baseline="0" noProof="0" err="1">
                <a:ln>
                  <a:noFill/>
                </a:ln>
                <a:solidFill>
                  <a:srgbClr val="003D46"/>
                </a:solidFill>
                <a:effectLst/>
                <a:uLnTx/>
                <a:uFillTx/>
                <a:latin typeface="Arial" panose="020B0604020202020204" pitchFamily="34" charset="0"/>
                <a:ea typeface="+mn-ea"/>
                <a:cs typeface="Arial" panose="020B0604020202020204" pitchFamily="34" charset="0"/>
              </a:rPr>
              <a:t>Dietetics</a:t>
            </a:r>
            <a:r>
              <a:rPr kumimoji="0" lang="es-ES" sz="1200" b="0" i="0" u="none" strike="noStrike" kern="1200" cap="none" spc="0" normalizeH="0" baseline="0" noProof="0">
                <a:ln>
                  <a:noFill/>
                </a:ln>
                <a:solidFill>
                  <a:srgbClr val="003D46"/>
                </a:solidFill>
                <a:effectLst/>
                <a:uLnTx/>
                <a:uFillTx/>
                <a:latin typeface="Arial" panose="020B0604020202020204" pitchFamily="34" charset="0"/>
                <a:ea typeface="+mn-ea"/>
                <a:cs typeface="Arial" panose="020B0604020202020204" pitchFamily="34" charset="0"/>
              </a:rPr>
              <a:t> 125, A73 (2025)</a:t>
            </a:r>
            <a:endParaRPr kumimoji="0" lang="da-DK" sz="1200" b="0" i="0" u="none" strike="noStrike" kern="1200" cap="none" spc="0" normalizeH="0" baseline="0" noProof="0">
              <a:ln>
                <a:noFill/>
              </a:ln>
              <a:solidFill>
                <a:srgbClr val="003D46"/>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003D46"/>
                </a:solidFill>
                <a:effectLst/>
                <a:uLnTx/>
                <a:uFillTx/>
                <a:latin typeface="Arial" panose="020B0604020202020204" pitchFamily="34" charset="0"/>
                <a:ea typeface="+mn-ea"/>
                <a:cs typeface="Arial" panose="020B0604020202020204" pitchFamily="34" charset="0"/>
              </a:rPr>
              <a:t>[3] Santana et al. Wien </a:t>
            </a:r>
            <a:r>
              <a:rPr kumimoji="0" lang="de-DE" sz="1200" b="0" i="0" u="none" strike="noStrike" kern="1200" cap="none" spc="0" normalizeH="0" baseline="0" noProof="0" err="1">
                <a:ln>
                  <a:noFill/>
                </a:ln>
                <a:solidFill>
                  <a:srgbClr val="003D46"/>
                </a:solidFill>
                <a:effectLst/>
                <a:uLnTx/>
                <a:uFillTx/>
                <a:latin typeface="Arial" panose="020B0604020202020204" pitchFamily="34" charset="0"/>
                <a:ea typeface="+mn-ea"/>
                <a:cs typeface="Arial" panose="020B0604020202020204" pitchFamily="34" charset="0"/>
              </a:rPr>
              <a:t>Klin</a:t>
            </a:r>
            <a:r>
              <a:rPr kumimoji="0" lang="de-DE" sz="1200" b="0" i="0" u="none" strike="noStrike" kern="1200" cap="none" spc="0" normalizeH="0" baseline="0" noProof="0">
                <a:ln>
                  <a:noFill/>
                </a:ln>
                <a:solidFill>
                  <a:srgbClr val="003D46"/>
                </a:solidFill>
                <a:effectLst/>
                <a:uLnTx/>
                <a:uFillTx/>
                <a:latin typeface="Arial" panose="020B0604020202020204" pitchFamily="34" charset="0"/>
                <a:ea typeface="+mn-ea"/>
                <a:cs typeface="Arial" panose="020B0604020202020204" pitchFamily="34" charset="0"/>
              </a:rPr>
              <a:t> </a:t>
            </a:r>
            <a:r>
              <a:rPr kumimoji="0" lang="de-DE" sz="1200" b="0" i="0" u="none" strike="noStrike" kern="1200" cap="none" spc="0" normalizeH="0" baseline="0" noProof="0" err="1">
                <a:ln>
                  <a:noFill/>
                </a:ln>
                <a:solidFill>
                  <a:srgbClr val="003D46"/>
                </a:solidFill>
                <a:effectLst/>
                <a:uLnTx/>
                <a:uFillTx/>
                <a:latin typeface="Arial" panose="020B0604020202020204" pitchFamily="34" charset="0"/>
                <a:ea typeface="+mn-ea"/>
                <a:cs typeface="Arial" panose="020B0604020202020204" pitchFamily="34" charset="0"/>
              </a:rPr>
              <a:t>Wochenschr</a:t>
            </a:r>
            <a:r>
              <a:rPr kumimoji="0" lang="de-DE" sz="1200" b="0" i="0" u="none" strike="noStrike" kern="1200" cap="none" spc="0" normalizeH="0" baseline="0" noProof="0">
                <a:ln>
                  <a:noFill/>
                </a:ln>
                <a:solidFill>
                  <a:srgbClr val="003D46"/>
                </a:solidFill>
                <a:effectLst/>
                <a:uLnTx/>
                <a:uFillTx/>
                <a:latin typeface="Arial" panose="020B0604020202020204" pitchFamily="34" charset="0"/>
                <a:ea typeface="+mn-ea"/>
                <a:cs typeface="Arial" panose="020B0604020202020204" pitchFamily="34" charset="0"/>
              </a:rPr>
              <a:t>. 2023 135(11-12):291-300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3D46"/>
                </a:solidFill>
                <a:effectLst/>
                <a:uLnTx/>
                <a:uFillTx/>
                <a:latin typeface="Arial" panose="020B0604020202020204" pitchFamily="34" charset="0"/>
                <a:ea typeface="+mn-ea"/>
                <a:cs typeface="Arial" panose="020B0604020202020204" pitchFamily="34" charset="0"/>
              </a:rPr>
              <a:t>[4] Jain, A et al. Int. Journal of Research in Orthopedics (2021) vol 7 pg. 110-115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3D46"/>
                </a:solidFill>
                <a:effectLst/>
                <a:uLnTx/>
                <a:uFillTx/>
                <a:latin typeface="Arial" panose="020B0604020202020204" pitchFamily="34" charset="0"/>
                <a:ea typeface="+mn-ea"/>
                <a:cs typeface="Arial" panose="020B0604020202020204" pitchFamily="34" charset="0"/>
              </a:rPr>
              <a:t>[5] Sifre V, et al. Veterinary Surgery, 2020, vol 49, pg. O238–O239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a:ln>
                  <a:noFill/>
                </a:ln>
                <a:solidFill>
                  <a:srgbClr val="003D46"/>
                </a:solidFill>
                <a:effectLst/>
                <a:uLnTx/>
                <a:uFillTx/>
                <a:latin typeface="Arial" panose="020B0604020202020204" pitchFamily="34" charset="0"/>
                <a:ea typeface="+mn-ea"/>
                <a:cs typeface="Arial" panose="020B0604020202020204" pitchFamily="34" charset="0"/>
              </a:rPr>
              <a:t>[6] Bakilan et al. Eurasian J Med (2016); 48: 95-101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3D46"/>
                </a:solidFill>
                <a:effectLst/>
                <a:uLnTx/>
                <a:uFillTx/>
                <a:latin typeface="Arial" panose="020B0604020202020204" pitchFamily="34" charset="0"/>
                <a:ea typeface="+mn-ea"/>
                <a:cs typeface="Arial" panose="020B0604020202020204" pitchFamily="34" charset="0"/>
              </a:rPr>
              <a:t>[7] </a:t>
            </a:r>
            <a:r>
              <a:rPr kumimoji="0" lang="en-GB" sz="1200" b="0" i="0" u="none" strike="noStrike" kern="1200" cap="none" spc="0" normalizeH="0" baseline="0" noProof="0" err="1">
                <a:ln>
                  <a:noFill/>
                </a:ln>
                <a:solidFill>
                  <a:srgbClr val="003D46"/>
                </a:solidFill>
                <a:effectLst/>
                <a:uLnTx/>
                <a:uFillTx/>
                <a:latin typeface="Arial" panose="020B0604020202020204" pitchFamily="34" charset="0"/>
                <a:ea typeface="+mn-ea"/>
                <a:cs typeface="Arial" panose="020B0604020202020204" pitchFamily="34" charset="0"/>
              </a:rPr>
              <a:t>Mannelli</a:t>
            </a:r>
            <a:r>
              <a:rPr kumimoji="0" lang="en-GB" sz="1200" b="0" i="0" u="none" strike="noStrike" kern="1200" cap="none" spc="0" normalizeH="0" baseline="0" noProof="0">
                <a:ln>
                  <a:noFill/>
                </a:ln>
                <a:solidFill>
                  <a:srgbClr val="003D46"/>
                </a:solidFill>
                <a:effectLst/>
                <a:uLnTx/>
                <a:uFillTx/>
                <a:latin typeface="Arial" panose="020B0604020202020204" pitchFamily="34" charset="0"/>
                <a:ea typeface="+mn-ea"/>
                <a:cs typeface="Arial" panose="020B0604020202020204" pitchFamily="34" charset="0"/>
              </a:rPr>
              <a:t> et al. </a:t>
            </a:r>
            <a:r>
              <a:rPr kumimoji="0" lang="en-GB" sz="1200" b="0" i="0" u="none" strike="noStrike" kern="1200" cap="none" spc="0" normalizeH="0" baseline="0" noProof="0" err="1">
                <a:ln>
                  <a:noFill/>
                </a:ln>
                <a:solidFill>
                  <a:srgbClr val="003D46"/>
                </a:solidFill>
                <a:effectLst/>
                <a:uLnTx/>
                <a:uFillTx/>
                <a:latin typeface="Arial" panose="020B0604020202020204" pitchFamily="34" charset="0"/>
                <a:ea typeface="+mn-ea"/>
                <a:cs typeface="Arial" panose="020B0604020202020204" pitchFamily="34" charset="0"/>
              </a:rPr>
              <a:t>Osteopor</a:t>
            </a:r>
            <a:r>
              <a:rPr kumimoji="0" lang="en-GB" sz="1200" b="0" i="0" u="none" strike="noStrike" kern="1200" cap="none" spc="0" normalizeH="0" baseline="0" noProof="0">
                <a:ln>
                  <a:noFill/>
                </a:ln>
                <a:solidFill>
                  <a:srgbClr val="003D46"/>
                </a:solidFill>
                <a:effectLst/>
                <a:uLnTx/>
                <a:uFillTx/>
                <a:latin typeface="Arial" panose="020B0604020202020204" pitchFamily="34" charset="0"/>
                <a:ea typeface="+mn-ea"/>
                <a:cs typeface="Arial" panose="020B0604020202020204" pitchFamily="34" charset="0"/>
              </a:rPr>
              <a:t>. Int. 2015, vol. 26, pg. 184.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3D46"/>
                </a:solidFill>
                <a:effectLst/>
                <a:uLnTx/>
                <a:uFillTx/>
                <a:latin typeface="Arial" panose="020B0604020202020204" pitchFamily="34" charset="0"/>
                <a:ea typeface="+mn-ea"/>
                <a:cs typeface="Arial" panose="020B0604020202020204" pitchFamily="34" charset="0"/>
              </a:rPr>
              <a:t>[8] </a:t>
            </a:r>
            <a:r>
              <a:rPr kumimoji="0" lang="en-GB" sz="1200" b="0" i="0" u="none" strike="noStrike" kern="1200" cap="none" spc="0" normalizeH="0" baseline="0" noProof="0" err="1">
                <a:ln>
                  <a:noFill/>
                </a:ln>
                <a:solidFill>
                  <a:srgbClr val="003D46"/>
                </a:solidFill>
                <a:effectLst/>
                <a:uLnTx/>
                <a:uFillTx/>
                <a:latin typeface="Arial" panose="020B0604020202020204" pitchFamily="34" charset="0"/>
                <a:ea typeface="+mn-ea"/>
                <a:cs typeface="Arial" panose="020B0604020202020204" pitchFamily="34" charset="0"/>
              </a:rPr>
              <a:t>Scarpellini</a:t>
            </a:r>
            <a:r>
              <a:rPr kumimoji="0" lang="en-GB" sz="1200" b="0" i="0" u="none" strike="noStrike" kern="1200" cap="none" spc="0" normalizeH="0" baseline="0" noProof="0">
                <a:ln>
                  <a:noFill/>
                </a:ln>
                <a:solidFill>
                  <a:srgbClr val="003D46"/>
                </a:solidFill>
                <a:effectLst/>
                <a:uLnTx/>
                <a:uFillTx/>
                <a:latin typeface="Arial" panose="020B0604020202020204" pitchFamily="34" charset="0"/>
                <a:ea typeface="+mn-ea"/>
                <a:cs typeface="Arial" panose="020B0604020202020204" pitchFamily="34" charset="0"/>
              </a:rPr>
              <a:t>, et al. J </a:t>
            </a:r>
            <a:r>
              <a:rPr kumimoji="0" lang="en-GB" sz="1200" b="0" i="0" u="none" strike="noStrike" kern="1200" cap="none" spc="0" normalizeH="0" baseline="0" noProof="0" err="1">
                <a:ln>
                  <a:noFill/>
                </a:ln>
                <a:solidFill>
                  <a:srgbClr val="003D46"/>
                </a:solidFill>
                <a:effectLst/>
                <a:uLnTx/>
                <a:uFillTx/>
                <a:latin typeface="Arial" panose="020B0604020202020204" pitchFamily="34" charset="0"/>
                <a:ea typeface="+mn-ea"/>
                <a:cs typeface="Arial" panose="020B0604020202020204" pitchFamily="34" charset="0"/>
              </a:rPr>
              <a:t>Orthopaed</a:t>
            </a:r>
            <a:r>
              <a:rPr kumimoji="0" lang="en-GB" sz="1200" b="0" i="0" u="none" strike="noStrike" kern="1200" cap="none" spc="0" normalizeH="0" baseline="0" noProof="0">
                <a:ln>
                  <a:noFill/>
                </a:ln>
                <a:solidFill>
                  <a:srgbClr val="003D46"/>
                </a:solidFill>
                <a:effectLst/>
                <a:uLnTx/>
                <a:uFillTx/>
                <a:latin typeface="Arial" panose="020B0604020202020204" pitchFamily="34" charset="0"/>
                <a:ea typeface="+mn-ea"/>
                <a:cs typeface="Arial" panose="020B0604020202020204" pitchFamily="34" charset="0"/>
              </a:rPr>
              <a:t> </a:t>
            </a:r>
            <a:r>
              <a:rPr kumimoji="0" lang="en-GB" sz="1200" b="0" i="0" u="none" strike="noStrike" kern="1200" cap="none" spc="0" normalizeH="0" baseline="0" noProof="0" err="1">
                <a:ln>
                  <a:noFill/>
                </a:ln>
                <a:solidFill>
                  <a:srgbClr val="003D46"/>
                </a:solidFill>
                <a:effectLst/>
                <a:uLnTx/>
                <a:uFillTx/>
                <a:latin typeface="Arial" panose="020B0604020202020204" pitchFamily="34" charset="0"/>
                <a:ea typeface="+mn-ea"/>
                <a:cs typeface="Arial" panose="020B0604020202020204" pitchFamily="34" charset="0"/>
              </a:rPr>
              <a:t>Traumatol</a:t>
            </a:r>
            <a:r>
              <a:rPr kumimoji="0" lang="en-GB" sz="1200" b="0" i="0" u="none" strike="noStrike" kern="1200" cap="none" spc="0" normalizeH="0" baseline="0" noProof="0">
                <a:ln>
                  <a:noFill/>
                </a:ln>
                <a:solidFill>
                  <a:srgbClr val="003D46"/>
                </a:solidFill>
                <a:effectLst/>
                <a:uLnTx/>
                <a:uFillTx/>
                <a:latin typeface="Arial" panose="020B0604020202020204" pitchFamily="34" charset="0"/>
                <a:ea typeface="+mn-ea"/>
                <a:cs typeface="Arial" panose="020B0604020202020204" pitchFamily="34" charset="0"/>
              </a:rPr>
              <a:t> (2008) 9:81–87</a:t>
            </a:r>
            <a:endPar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873986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esquinas redondeadas 7">
            <a:extLst>
              <a:ext uri="{FF2B5EF4-FFF2-40B4-BE49-F238E27FC236}">
                <a16:creationId xmlns:a16="http://schemas.microsoft.com/office/drawing/2014/main" id="{3769C5B9-BCB9-D59D-6AFA-72C5E3E10B3A}"/>
              </a:ext>
            </a:extLst>
          </p:cNvPr>
          <p:cNvSpPr/>
          <p:nvPr/>
        </p:nvSpPr>
        <p:spPr>
          <a:xfrm>
            <a:off x="4830224" y="5534750"/>
            <a:ext cx="6916299" cy="744847"/>
          </a:xfrm>
          <a:prstGeom prst="roundRect">
            <a:avLst/>
          </a:prstGeom>
          <a:solidFill>
            <a:schemeClr val="bg1">
              <a:lumMod val="9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ítulo 1">
            <a:extLst>
              <a:ext uri="{FF2B5EF4-FFF2-40B4-BE49-F238E27FC236}">
                <a16:creationId xmlns:a16="http://schemas.microsoft.com/office/drawing/2014/main" id="{30134B17-072E-47E1-A412-4FAD26955550}"/>
              </a:ext>
            </a:extLst>
          </p:cNvPr>
          <p:cNvSpPr txBox="1">
            <a:spLocks/>
          </p:cNvSpPr>
          <p:nvPr/>
        </p:nvSpPr>
        <p:spPr>
          <a:xfrm>
            <a:off x="992096" y="1226233"/>
            <a:ext cx="7676258" cy="638016"/>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2400" b="1" kern="1200">
                <a:solidFill>
                  <a:srgbClr val="003D46"/>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AU" sz="2400" b="1" i="0" u="none" strike="noStrike" kern="1200" cap="none" spc="0" normalizeH="0" baseline="0" noProof="0">
              <a:ln>
                <a:noFill/>
              </a:ln>
              <a:solidFill>
                <a:srgbClr val="003D46"/>
              </a:solidFill>
              <a:effectLst/>
              <a:uLnTx/>
              <a:uFillTx/>
              <a:latin typeface="Arial" panose="020B0604020202020204" pitchFamily="34" charset="0"/>
              <a:ea typeface="+mj-ea"/>
              <a:cs typeface="Arial" panose="020B0604020202020204" pitchFamily="34" charset="0"/>
            </a:endParaRPr>
          </a:p>
        </p:txBody>
      </p:sp>
      <p:sp>
        <p:nvSpPr>
          <p:cNvPr id="14" name="Google Shape;513;g1026cefc696_0_35">
            <a:extLst>
              <a:ext uri="{FF2B5EF4-FFF2-40B4-BE49-F238E27FC236}">
                <a16:creationId xmlns:a16="http://schemas.microsoft.com/office/drawing/2014/main" id="{A9CFBEC4-3BC8-3037-198A-A344005F9E32}"/>
              </a:ext>
            </a:extLst>
          </p:cNvPr>
          <p:cNvSpPr/>
          <p:nvPr/>
        </p:nvSpPr>
        <p:spPr>
          <a:xfrm>
            <a:off x="1319252" y="1226233"/>
            <a:ext cx="9553496" cy="4871267"/>
          </a:xfrm>
          <a:prstGeom prst="rect">
            <a:avLst/>
          </a:prstGeom>
          <a:noFill/>
          <a:ln>
            <a:noFill/>
          </a:ln>
        </p:spPr>
        <p:txBody>
          <a:bodyPr spcFirstLastPara="1" wrap="square" lIns="91425" tIns="45700" rIns="91425" bIns="45700" anchor="t" anchorCtr="0">
            <a:noAutofit/>
          </a:bodyPr>
          <a:lstStyle/>
          <a:p>
            <a:pPr marL="457200" marR="0" lvl="0" indent="-317500" algn="just" defTabSz="914400" rtl="0" eaLnBrk="1" fontAlgn="auto" latinLnBrk="0" hangingPunct="1">
              <a:lnSpc>
                <a:spcPct val="90000"/>
              </a:lnSpc>
              <a:spcBef>
                <a:spcPts val="1200"/>
              </a:spcBef>
              <a:spcAft>
                <a:spcPts val="0"/>
              </a:spcAft>
              <a:buClr>
                <a:srgbClr val="003C46"/>
              </a:buClr>
              <a:buSzPts val="1400"/>
              <a:buFont typeface="Arial"/>
              <a:buChar char="●"/>
              <a:tabLst/>
              <a:defRPr/>
            </a:pPr>
            <a:r>
              <a:rPr kumimoji="0" lang="en-US" sz="1800" b="1" i="0" u="none" strike="noStrike" kern="1200" cap="none" spc="0" normalizeH="0" baseline="0" noProof="0">
                <a:ln>
                  <a:noFill/>
                </a:ln>
                <a:solidFill>
                  <a:srgbClr val="003C46"/>
                </a:solidFill>
                <a:effectLst/>
                <a:uLnTx/>
                <a:uFillTx/>
                <a:latin typeface="Arial" panose="020B0604020202020204" pitchFamily="34" charset="0"/>
                <a:ea typeface="Arial"/>
                <a:cs typeface="Arial" panose="020B0604020202020204" pitchFamily="34" charset="0"/>
                <a:sym typeface="Arial"/>
              </a:rPr>
              <a:t>Participants: </a:t>
            </a:r>
            <a:r>
              <a:rPr kumimoji="0" lang="en-US" sz="1800" b="0" i="0" u="none" strike="noStrike" kern="1200" cap="none" spc="0" normalizeH="0" baseline="0" noProof="0">
                <a:ln>
                  <a:noFill/>
                </a:ln>
                <a:solidFill>
                  <a:srgbClr val="003C46"/>
                </a:solidFill>
                <a:effectLst/>
                <a:uLnTx/>
                <a:uFillTx/>
                <a:latin typeface="Arial" panose="020B0604020202020204" pitchFamily="34" charset="0"/>
                <a:ea typeface="Arial"/>
                <a:cs typeface="Arial" panose="020B0604020202020204" pitchFamily="34" charset="0"/>
                <a:sym typeface="Arial"/>
              </a:rPr>
              <a:t>Healthy (discomfort after activity)</a:t>
            </a:r>
          </a:p>
          <a:p>
            <a:pPr marL="457200" marR="0" lvl="0" indent="-317500" algn="just" defTabSz="914400" rtl="0" eaLnBrk="1" fontAlgn="auto" latinLnBrk="0" hangingPunct="1">
              <a:lnSpc>
                <a:spcPct val="90000"/>
              </a:lnSpc>
              <a:spcBef>
                <a:spcPts val="1200"/>
              </a:spcBef>
              <a:spcAft>
                <a:spcPts val="0"/>
              </a:spcAft>
              <a:buClr>
                <a:srgbClr val="003C46"/>
              </a:buClr>
              <a:buSzPts val="1400"/>
              <a:buFont typeface="Arial"/>
              <a:buChar char="●"/>
              <a:tabLst/>
              <a:defRPr/>
            </a:pPr>
            <a:r>
              <a:rPr kumimoji="0" lang="en-US" sz="1800" b="1" i="0" u="none" strike="noStrike" kern="1200" cap="none" spc="0" normalizeH="0" baseline="0" noProof="0">
                <a:ln>
                  <a:noFill/>
                </a:ln>
                <a:solidFill>
                  <a:srgbClr val="003C46"/>
                </a:solidFill>
                <a:effectLst/>
                <a:uLnTx/>
                <a:uFillTx/>
                <a:latin typeface="Arial" panose="020B0604020202020204" pitchFamily="34" charset="0"/>
                <a:ea typeface="Arial"/>
                <a:cs typeface="Arial" panose="020B0604020202020204" pitchFamily="34" charset="0"/>
                <a:sym typeface="Arial"/>
              </a:rPr>
              <a:t>Design: </a:t>
            </a:r>
            <a:r>
              <a:rPr kumimoji="0" lang="en-US" sz="1800" b="0" i="0" u="none" strike="noStrike" kern="1200" cap="none" spc="0" normalizeH="0" baseline="0" noProof="0">
                <a:ln>
                  <a:noFill/>
                </a:ln>
                <a:solidFill>
                  <a:srgbClr val="003C46"/>
                </a:solidFill>
                <a:effectLst/>
                <a:uLnTx/>
                <a:uFillTx/>
                <a:latin typeface="Arial" panose="020B0604020202020204" pitchFamily="34" charset="0"/>
                <a:ea typeface="Arial"/>
                <a:cs typeface="Arial" panose="020B0604020202020204" pitchFamily="34" charset="0"/>
                <a:sym typeface="Arial"/>
              </a:rPr>
              <a:t>Randomized double-blind, placebo-controlled study</a:t>
            </a:r>
          </a:p>
          <a:p>
            <a:pPr marL="457200" marR="0" lvl="0" indent="-317500" algn="just" defTabSz="914400" rtl="0" eaLnBrk="1" fontAlgn="auto" latinLnBrk="0" hangingPunct="1">
              <a:lnSpc>
                <a:spcPct val="90000"/>
              </a:lnSpc>
              <a:spcBef>
                <a:spcPts val="1000"/>
              </a:spcBef>
              <a:spcAft>
                <a:spcPts val="0"/>
              </a:spcAft>
              <a:buClr>
                <a:srgbClr val="003C46"/>
              </a:buClr>
              <a:buSzPts val="1400"/>
              <a:buFont typeface="Arial"/>
              <a:buChar char="●"/>
              <a:tabLst/>
              <a:defRPr/>
            </a:pPr>
            <a:r>
              <a:rPr kumimoji="0" lang="en-US" sz="1800" b="1" i="0" u="none" strike="noStrike" kern="1200" cap="none" spc="0" normalizeH="0" baseline="0" noProof="0">
                <a:ln>
                  <a:noFill/>
                </a:ln>
                <a:solidFill>
                  <a:srgbClr val="003C46"/>
                </a:solidFill>
                <a:effectLst/>
                <a:uLnTx/>
                <a:uFillTx/>
                <a:latin typeface="Arial" panose="020B0604020202020204" pitchFamily="34" charset="0"/>
                <a:ea typeface="Arial"/>
                <a:cs typeface="Arial" panose="020B0604020202020204" pitchFamily="34" charset="0"/>
                <a:sym typeface="Arial"/>
              </a:rPr>
              <a:t>Study arms:</a:t>
            </a:r>
            <a:r>
              <a:rPr kumimoji="0" lang="en-US" sz="1800" b="0" i="0" u="none" strike="noStrike" kern="1200" cap="none" spc="0" normalizeH="0" baseline="0" noProof="0">
                <a:ln>
                  <a:noFill/>
                </a:ln>
                <a:solidFill>
                  <a:srgbClr val="003C46"/>
                </a:solidFill>
                <a:effectLst/>
                <a:uLnTx/>
                <a:uFillTx/>
                <a:latin typeface="Arial" panose="020B0604020202020204" pitchFamily="34" charset="0"/>
                <a:ea typeface="Arial"/>
                <a:cs typeface="Arial" panose="020B0604020202020204" pitchFamily="34" charset="0"/>
                <a:sym typeface="Arial"/>
              </a:rPr>
              <a:t> </a:t>
            </a:r>
          </a:p>
          <a:p>
            <a:pPr marL="914400" marR="0" lvl="1" indent="-317500" algn="just" defTabSz="914400" rtl="0" eaLnBrk="1" fontAlgn="auto" latinLnBrk="0" hangingPunct="1">
              <a:lnSpc>
                <a:spcPct val="90000"/>
              </a:lnSpc>
              <a:spcBef>
                <a:spcPts val="0"/>
              </a:spcBef>
              <a:spcAft>
                <a:spcPts val="0"/>
              </a:spcAft>
              <a:buClr>
                <a:srgbClr val="003C46"/>
              </a:buClr>
              <a:buSzPts val="1400"/>
              <a:buFont typeface="Arial"/>
              <a:buChar char="○"/>
              <a:tabLst/>
              <a:defRPr/>
            </a:pPr>
            <a:r>
              <a:rPr kumimoji="0" lang="en-US" sz="1800" b="0" i="0" u="none" strike="noStrike" kern="1200" cap="none" spc="0" normalizeH="0" baseline="0" noProof="0">
                <a:ln>
                  <a:noFill/>
                </a:ln>
                <a:solidFill>
                  <a:srgbClr val="003C46"/>
                </a:solidFill>
                <a:effectLst/>
                <a:uLnTx/>
                <a:uFillTx/>
                <a:latin typeface="Arial" panose="020B0604020202020204" pitchFamily="34" charset="0"/>
                <a:ea typeface="Arial"/>
                <a:cs typeface="Arial" panose="020B0604020202020204" pitchFamily="34" charset="0"/>
                <a:sym typeface="Arial"/>
              </a:rPr>
              <a:t>Placebo</a:t>
            </a:r>
          </a:p>
          <a:p>
            <a:pPr marL="914400" marR="0" lvl="1" indent="-317500" algn="just" defTabSz="914400" rtl="0" eaLnBrk="1" fontAlgn="auto" latinLnBrk="0" hangingPunct="1">
              <a:lnSpc>
                <a:spcPct val="90000"/>
              </a:lnSpc>
              <a:spcBef>
                <a:spcPts val="0"/>
              </a:spcBef>
              <a:spcAft>
                <a:spcPts val="0"/>
              </a:spcAft>
              <a:buClr>
                <a:srgbClr val="003C46"/>
              </a:buClr>
              <a:buSzPts val="1400"/>
              <a:buFont typeface="Arial"/>
              <a:buChar char="○"/>
              <a:tabLst/>
              <a:defRPr/>
            </a:pPr>
            <a:r>
              <a:rPr kumimoji="0" lang="en-US" sz="1800" b="0" i="0" u="none" strike="noStrike" kern="1200" cap="none" spc="0" normalizeH="0" baseline="0" noProof="0" err="1">
                <a:ln>
                  <a:noFill/>
                </a:ln>
                <a:solidFill>
                  <a:srgbClr val="003C46"/>
                </a:solidFill>
                <a:effectLst/>
                <a:uLnTx/>
                <a:uFillTx/>
                <a:latin typeface="Arial" panose="020B0604020202020204" pitchFamily="34" charset="0"/>
                <a:ea typeface="Arial"/>
                <a:cs typeface="Arial" panose="020B0604020202020204" pitchFamily="34" charset="0"/>
                <a:sym typeface="Arial"/>
              </a:rPr>
              <a:t>Collavant</a:t>
            </a:r>
            <a:r>
              <a:rPr kumimoji="0" lang="en-US" sz="1800" b="0" i="0" u="none" strike="noStrike" kern="1200" cap="none" spc="0" normalizeH="0" baseline="0" noProof="0">
                <a:ln>
                  <a:noFill/>
                </a:ln>
                <a:solidFill>
                  <a:srgbClr val="003C46"/>
                </a:solidFill>
                <a:effectLst/>
                <a:uLnTx/>
                <a:uFillTx/>
                <a:latin typeface="Arial" panose="020B0604020202020204" pitchFamily="34" charset="0"/>
                <a:ea typeface="Arial"/>
                <a:cs typeface="Arial" panose="020B0604020202020204" pitchFamily="34" charset="0"/>
                <a:sym typeface="Arial"/>
              </a:rPr>
              <a:t> n2 (40mg/day)</a:t>
            </a:r>
            <a:endParaRPr kumimoji="0" lang="en-US" sz="1800" b="1" i="0" u="none" strike="noStrike" kern="1200" cap="none" spc="0" normalizeH="0" baseline="0" noProof="0">
              <a:ln>
                <a:noFill/>
              </a:ln>
              <a:solidFill>
                <a:srgbClr val="003C46"/>
              </a:solidFill>
              <a:effectLst/>
              <a:uLnTx/>
              <a:uFillTx/>
              <a:latin typeface="Arial" panose="020B0604020202020204" pitchFamily="34" charset="0"/>
              <a:ea typeface="Arial"/>
              <a:cs typeface="Arial" panose="020B0604020202020204" pitchFamily="34" charset="0"/>
              <a:sym typeface="Arial"/>
            </a:endParaRPr>
          </a:p>
          <a:p>
            <a:pPr marL="457200" marR="0" lvl="0" indent="-317500" algn="l" defTabSz="914400" rtl="0" eaLnBrk="1" fontAlgn="auto" latinLnBrk="0" hangingPunct="1">
              <a:lnSpc>
                <a:spcPct val="90000"/>
              </a:lnSpc>
              <a:spcBef>
                <a:spcPts val="1000"/>
              </a:spcBef>
              <a:spcAft>
                <a:spcPts val="0"/>
              </a:spcAft>
              <a:buClr>
                <a:srgbClr val="003C46"/>
              </a:buClr>
              <a:buSzPts val="1400"/>
              <a:buFont typeface="Arial"/>
              <a:buChar char="●"/>
              <a:tabLst/>
              <a:defRPr/>
            </a:pPr>
            <a:r>
              <a:rPr kumimoji="0" lang="en-US" sz="1800" b="1" i="0" u="none" strike="noStrike" kern="0" cap="none" spc="0" normalizeH="0" baseline="0" noProof="0">
                <a:ln>
                  <a:noFill/>
                </a:ln>
                <a:solidFill>
                  <a:srgbClr val="003C46"/>
                </a:solidFill>
                <a:effectLst/>
                <a:uLnTx/>
                <a:uFillTx/>
                <a:latin typeface="Arial" panose="020B0604020202020204" pitchFamily="34" charset="0"/>
                <a:ea typeface="Arial"/>
                <a:cs typeface="Arial" panose="020B0604020202020204" pitchFamily="34" charset="0"/>
                <a:sym typeface="Arial"/>
              </a:rPr>
              <a:t>Sample size:</a:t>
            </a:r>
            <a:r>
              <a:rPr kumimoji="0" lang="en-US" sz="1800" b="0" i="0" u="none" strike="noStrike" kern="0" cap="none" spc="0" normalizeH="0" baseline="0" noProof="0">
                <a:ln>
                  <a:noFill/>
                </a:ln>
                <a:solidFill>
                  <a:srgbClr val="003C46"/>
                </a:solidFill>
                <a:effectLst/>
                <a:uLnTx/>
                <a:uFillTx/>
                <a:latin typeface="Arial" panose="020B0604020202020204" pitchFamily="34" charset="0"/>
                <a:ea typeface="Arial"/>
                <a:cs typeface="Arial" panose="020B0604020202020204" pitchFamily="34" charset="0"/>
                <a:sym typeface="Arial"/>
              </a:rPr>
              <a:t> n= 74; 35-39/arm</a:t>
            </a:r>
          </a:p>
          <a:p>
            <a:pPr marL="457200" marR="0" lvl="0" indent="-317500" algn="just" defTabSz="914400" rtl="0" eaLnBrk="1" fontAlgn="auto" latinLnBrk="0" hangingPunct="1">
              <a:lnSpc>
                <a:spcPct val="90000"/>
              </a:lnSpc>
              <a:spcBef>
                <a:spcPts val="1200"/>
              </a:spcBef>
              <a:spcAft>
                <a:spcPts val="0"/>
              </a:spcAft>
              <a:buClr>
                <a:srgbClr val="003C46"/>
              </a:buClr>
              <a:buSzPts val="1400"/>
              <a:buFont typeface="Arial"/>
              <a:buChar char="●"/>
              <a:tabLst/>
              <a:defRPr/>
            </a:pPr>
            <a:r>
              <a:rPr kumimoji="0" lang="en-US" sz="1800" b="1" i="0" u="none" strike="noStrike" kern="1200" cap="none" spc="0" normalizeH="0" baseline="0" noProof="0">
                <a:ln>
                  <a:noFill/>
                </a:ln>
                <a:solidFill>
                  <a:srgbClr val="003C46"/>
                </a:solidFill>
                <a:effectLst/>
                <a:uLnTx/>
                <a:uFillTx/>
                <a:latin typeface="Arial" panose="020B0604020202020204" pitchFamily="34" charset="0"/>
                <a:ea typeface="+mn-ea"/>
                <a:cs typeface="Arial" panose="020B0604020202020204" pitchFamily="34" charset="0"/>
              </a:rPr>
              <a:t>Treatment period: </a:t>
            </a:r>
            <a:r>
              <a:rPr kumimoji="0" lang="en-US" sz="1800" b="0" i="0" u="none" strike="noStrike" kern="1200" cap="none" spc="0" normalizeH="0" baseline="0" noProof="0">
                <a:ln>
                  <a:noFill/>
                </a:ln>
                <a:solidFill>
                  <a:srgbClr val="003C46"/>
                </a:solidFill>
                <a:effectLst/>
                <a:uLnTx/>
                <a:uFillTx/>
                <a:latin typeface="Arial" panose="020B0604020202020204" pitchFamily="34" charset="0"/>
                <a:ea typeface="+mn-ea"/>
                <a:cs typeface="Arial" panose="020B0604020202020204" pitchFamily="34" charset="0"/>
              </a:rPr>
              <a:t>6 months</a:t>
            </a:r>
          </a:p>
          <a:p>
            <a:pPr marL="457200" marR="0" lvl="0" indent="-317500" algn="l" defTabSz="914400" rtl="0" eaLnBrk="1" fontAlgn="auto" latinLnBrk="0" hangingPunct="1">
              <a:lnSpc>
                <a:spcPct val="90000"/>
              </a:lnSpc>
              <a:spcBef>
                <a:spcPts val="1000"/>
              </a:spcBef>
              <a:spcAft>
                <a:spcPts val="0"/>
              </a:spcAft>
              <a:buClr>
                <a:srgbClr val="003C46"/>
              </a:buClr>
              <a:buSzPts val="1400"/>
              <a:buFont typeface="Arial"/>
              <a:buChar char="●"/>
              <a:tabLst/>
              <a:defRPr/>
            </a:pPr>
            <a:r>
              <a:rPr kumimoji="0" lang="en-US" sz="1800" b="1" i="0" u="none" strike="noStrike" kern="1200" cap="none" spc="0" normalizeH="0" baseline="0" noProof="0">
                <a:ln>
                  <a:noFill/>
                </a:ln>
                <a:solidFill>
                  <a:srgbClr val="003C46"/>
                </a:solidFill>
                <a:effectLst/>
                <a:uLnTx/>
                <a:uFillTx/>
                <a:latin typeface="Arial" panose="020B0604020202020204" pitchFamily="34" charset="0"/>
                <a:ea typeface="+mn-ea"/>
                <a:cs typeface="Arial" panose="020B0604020202020204" pitchFamily="34" charset="0"/>
              </a:rPr>
              <a:t>Evaluated parameters</a:t>
            </a:r>
            <a:r>
              <a:rPr kumimoji="0" lang="en-US" sz="1800" b="0" i="0" u="none" strike="noStrike" kern="1200" cap="none" spc="0" normalizeH="0" baseline="0" noProof="0">
                <a:ln>
                  <a:noFill/>
                </a:ln>
                <a:solidFill>
                  <a:srgbClr val="003C46"/>
                </a:solidFill>
                <a:effectLst/>
                <a:uLnTx/>
                <a:uFillTx/>
                <a:latin typeface="Arial" panose="020B0604020202020204" pitchFamily="34" charset="0"/>
                <a:ea typeface="+mn-ea"/>
                <a:cs typeface="Arial" panose="020B0604020202020204" pitchFamily="34" charset="0"/>
              </a:rPr>
              <a:t>: </a:t>
            </a:r>
          </a:p>
          <a:p>
            <a:pPr marL="914400" marR="0" lvl="1" indent="-317500" algn="l" defTabSz="914400" rtl="0" eaLnBrk="1" fontAlgn="auto" latinLnBrk="0" hangingPunct="1">
              <a:lnSpc>
                <a:spcPct val="90000"/>
              </a:lnSpc>
              <a:spcBef>
                <a:spcPts val="0"/>
              </a:spcBef>
              <a:spcAft>
                <a:spcPts val="0"/>
              </a:spcAft>
              <a:buClr>
                <a:srgbClr val="003C46"/>
              </a:buClr>
              <a:buSzPts val="1400"/>
              <a:buFont typeface="Arial"/>
              <a:buChar char="○"/>
              <a:tabLst/>
              <a:defRPr/>
            </a:pPr>
            <a:r>
              <a:rPr kumimoji="0" lang="en-US" sz="1800" b="0" i="0" u="none" strike="noStrike" kern="1200" cap="none" spc="0" normalizeH="0" baseline="0" noProof="0">
                <a:ln>
                  <a:noFill/>
                </a:ln>
                <a:solidFill>
                  <a:srgbClr val="003C46"/>
                </a:solidFill>
                <a:effectLst/>
                <a:uLnTx/>
                <a:uFillTx/>
                <a:latin typeface="Arial" panose="020B0604020202020204" pitchFamily="34" charset="0"/>
                <a:ea typeface="+mn-ea"/>
                <a:cs typeface="Arial" panose="020B0604020202020204" pitchFamily="34" charset="0"/>
              </a:rPr>
              <a:t>Pain associated to exercise; time recovery after exercise</a:t>
            </a:r>
          </a:p>
          <a:p>
            <a:pPr marL="914400" marR="0" lvl="1" indent="-317500" algn="l" defTabSz="914400" rtl="0" eaLnBrk="1" fontAlgn="auto" latinLnBrk="0" hangingPunct="1">
              <a:lnSpc>
                <a:spcPct val="90000"/>
              </a:lnSpc>
              <a:spcBef>
                <a:spcPts val="0"/>
              </a:spcBef>
              <a:spcAft>
                <a:spcPts val="0"/>
              </a:spcAft>
              <a:buClr>
                <a:srgbClr val="003C46"/>
              </a:buClr>
              <a:buSzPts val="1400"/>
              <a:buFont typeface="Arial"/>
              <a:buChar char="○"/>
              <a:tabLst/>
              <a:defRPr/>
            </a:pPr>
            <a:r>
              <a:rPr kumimoji="0" lang="en-US" sz="1800" b="0" i="0" u="none" strike="noStrike" kern="1200" cap="none" spc="0" normalizeH="0" baseline="0" noProof="0">
                <a:ln>
                  <a:noFill/>
                </a:ln>
                <a:solidFill>
                  <a:srgbClr val="003C46"/>
                </a:solidFill>
                <a:effectLst/>
                <a:uLnTx/>
                <a:uFillTx/>
                <a:latin typeface="Arial" panose="020B0604020202020204" pitchFamily="34" charset="0"/>
                <a:ea typeface="+mn-ea"/>
                <a:cs typeface="Arial" panose="020B0604020202020204" pitchFamily="34" charset="0"/>
              </a:rPr>
              <a:t>Knee Function (KOOS)</a:t>
            </a:r>
          </a:p>
          <a:p>
            <a:pPr marL="914400" marR="0" lvl="1" indent="-317500" algn="l" defTabSz="914400" rtl="0" eaLnBrk="1" fontAlgn="auto" latinLnBrk="0" hangingPunct="1">
              <a:lnSpc>
                <a:spcPct val="90000"/>
              </a:lnSpc>
              <a:spcBef>
                <a:spcPts val="0"/>
              </a:spcBef>
              <a:spcAft>
                <a:spcPts val="0"/>
              </a:spcAft>
              <a:buClr>
                <a:srgbClr val="003C46"/>
              </a:buClr>
              <a:buSzPts val="1400"/>
              <a:buFont typeface="Arial"/>
              <a:buChar char="○"/>
              <a:tabLst/>
              <a:defRPr/>
            </a:pPr>
            <a:r>
              <a:rPr kumimoji="0" lang="en-US" sz="1800" b="0" i="0" u="none" strike="noStrike" kern="1200" cap="none" spc="0" normalizeH="0" baseline="0" noProof="0">
                <a:ln>
                  <a:noFill/>
                </a:ln>
                <a:solidFill>
                  <a:srgbClr val="003B45"/>
                </a:solidFill>
                <a:effectLst/>
                <a:uLnTx/>
                <a:uFillTx/>
                <a:latin typeface="Arial" panose="020B0604020202020204" pitchFamily="34" charset="0"/>
                <a:ea typeface="+mn-ea"/>
                <a:cs typeface="Arial" panose="020B0604020202020204" pitchFamily="34" charset="0"/>
              </a:rPr>
              <a:t>Collagen degradation biomarker CTX-II</a:t>
            </a:r>
          </a:p>
          <a:p>
            <a:pPr marL="914400" marR="0" lvl="1" indent="-317500" algn="l" defTabSz="914400" rtl="0" eaLnBrk="1" fontAlgn="auto" latinLnBrk="0" hangingPunct="1">
              <a:lnSpc>
                <a:spcPct val="90000"/>
              </a:lnSpc>
              <a:spcBef>
                <a:spcPts val="0"/>
              </a:spcBef>
              <a:spcAft>
                <a:spcPts val="0"/>
              </a:spcAft>
              <a:buClr>
                <a:srgbClr val="003C46"/>
              </a:buClr>
              <a:buSzPts val="1400"/>
              <a:buFont typeface="Arial"/>
              <a:buChar char="○"/>
              <a:tabLst/>
              <a:defRPr/>
            </a:pPr>
            <a:r>
              <a:rPr kumimoji="0" lang="en-US" sz="1800" b="0" i="0" u="none" strike="noStrike" kern="1200" cap="none" spc="0" normalizeH="0" baseline="0" noProof="0">
                <a:ln>
                  <a:noFill/>
                </a:ln>
                <a:solidFill>
                  <a:srgbClr val="003C46"/>
                </a:solidFill>
                <a:effectLst/>
                <a:uLnTx/>
                <a:uFillTx/>
                <a:latin typeface="Arial" panose="020B0604020202020204" pitchFamily="34" charset="0"/>
                <a:ea typeface="+mn-ea"/>
                <a:cs typeface="Arial" panose="020B0604020202020204" pitchFamily="34" charset="0"/>
              </a:rPr>
              <a:t>Safety  </a:t>
            </a:r>
          </a:p>
          <a:p>
            <a:pPr marL="457200" marR="0" lvl="0" indent="-317500" algn="just" defTabSz="914400" rtl="0" eaLnBrk="1" fontAlgn="auto" latinLnBrk="0" hangingPunct="1">
              <a:lnSpc>
                <a:spcPct val="90000"/>
              </a:lnSpc>
              <a:spcBef>
                <a:spcPts val="1200"/>
              </a:spcBef>
              <a:spcAft>
                <a:spcPts val="0"/>
              </a:spcAft>
              <a:buClr>
                <a:srgbClr val="003C46"/>
              </a:buClr>
              <a:buSzPts val="1400"/>
              <a:buFont typeface="Arial"/>
              <a:buChar char="●"/>
              <a:tabLst/>
              <a:defRPr/>
            </a:pPr>
            <a:r>
              <a:rPr kumimoji="0" lang="en-US" sz="1800" b="1" i="0" u="none" strike="noStrike" kern="1200" cap="none" spc="0" normalizeH="0" baseline="0" noProof="0">
                <a:ln>
                  <a:noFill/>
                </a:ln>
                <a:solidFill>
                  <a:srgbClr val="003C46"/>
                </a:solidFill>
                <a:effectLst/>
                <a:uLnTx/>
                <a:uFillTx/>
                <a:latin typeface="Arial" panose="020B0604020202020204" pitchFamily="34" charset="0"/>
                <a:ea typeface="Arial"/>
                <a:cs typeface="Arial" panose="020B0604020202020204" pitchFamily="34" charset="0"/>
                <a:sym typeface="Arial"/>
              </a:rPr>
              <a:t>Study location:</a:t>
            </a:r>
            <a:r>
              <a:rPr kumimoji="0" lang="en-US" sz="1800" b="0" i="0" u="none" strike="noStrike" kern="1200" cap="none" spc="0" normalizeH="0" baseline="0" noProof="0">
                <a:ln>
                  <a:noFill/>
                </a:ln>
                <a:solidFill>
                  <a:srgbClr val="003C46"/>
                </a:solidFill>
                <a:effectLst/>
                <a:uLnTx/>
                <a:uFillTx/>
                <a:latin typeface="Arial" panose="020B0604020202020204" pitchFamily="34" charset="0"/>
                <a:ea typeface="Arial"/>
                <a:cs typeface="Arial" panose="020B0604020202020204" pitchFamily="34" charset="0"/>
                <a:sym typeface="Arial"/>
              </a:rPr>
              <a:t> </a:t>
            </a:r>
            <a:r>
              <a:rPr kumimoji="0" lang="es-ES" sz="1800" b="0" i="0" u="none" strike="noStrike" kern="1200" cap="none" spc="0" normalizeH="0" baseline="0" noProof="0">
                <a:ln>
                  <a:noFill/>
                </a:ln>
                <a:solidFill>
                  <a:srgbClr val="003C46"/>
                </a:solidFill>
                <a:effectLst/>
                <a:uLnTx/>
                <a:uFillTx/>
                <a:latin typeface="Arial" panose="020B0604020202020204" pitchFamily="34" charset="0"/>
                <a:ea typeface="Arial"/>
                <a:cs typeface="Arial" panose="020B0604020202020204" pitchFamily="34" charset="0"/>
                <a:sym typeface="Arial"/>
              </a:rPr>
              <a:t>Barcelona </a:t>
            </a:r>
            <a:endParaRPr kumimoji="0" sz="1800" b="0" i="0" u="none" strike="noStrike" kern="1200" cap="none" spc="0" normalizeH="0" baseline="0" noProof="0">
              <a:ln>
                <a:noFill/>
              </a:ln>
              <a:solidFill>
                <a:srgbClr val="003C46"/>
              </a:solidFill>
              <a:effectLst/>
              <a:uLnTx/>
              <a:uFillTx/>
              <a:latin typeface="Arial" panose="020B0604020202020204" pitchFamily="34" charset="0"/>
              <a:ea typeface="Arial"/>
              <a:cs typeface="Arial" panose="020B0604020202020204" pitchFamily="34" charset="0"/>
              <a:sym typeface="Arial"/>
            </a:endParaRPr>
          </a:p>
          <a:p>
            <a:pPr marL="457200" marR="0" lvl="0" indent="-317500" algn="l" defTabSz="914400" rtl="0" eaLnBrk="1" fontAlgn="auto" latinLnBrk="0" hangingPunct="1">
              <a:lnSpc>
                <a:spcPct val="90000"/>
              </a:lnSpc>
              <a:spcBef>
                <a:spcPts val="1000"/>
              </a:spcBef>
              <a:spcAft>
                <a:spcPts val="0"/>
              </a:spcAft>
              <a:buClr>
                <a:srgbClr val="003C46"/>
              </a:buClr>
              <a:buSzPts val="1400"/>
              <a:buFont typeface="Arial"/>
              <a:buChar char="●"/>
              <a:tabLst/>
              <a:defRPr/>
            </a:pPr>
            <a:endParaRPr kumimoji="0" lang="en-US" sz="1800" b="1" i="0" u="none" strike="noStrike" kern="1200" cap="none" spc="0" normalizeH="0" baseline="0" noProof="0">
              <a:ln>
                <a:noFill/>
              </a:ln>
              <a:solidFill>
                <a:srgbClr val="003C46"/>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1200" cap="none" spc="0" normalizeH="0" baseline="0" noProof="0">
              <a:ln>
                <a:noFill/>
              </a:ln>
              <a:solidFill>
                <a:srgbClr val="003C46"/>
              </a:solidFill>
              <a:effectLst/>
              <a:uLnTx/>
              <a:uFillTx/>
              <a:latin typeface="Arial" panose="020B0604020202020204" pitchFamily="34" charset="0"/>
              <a:ea typeface="Arial"/>
              <a:cs typeface="Arial" panose="020B060402020202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1200" cap="none" spc="0" normalizeH="0" baseline="0" noProof="0">
              <a:ln>
                <a:noFill/>
              </a:ln>
              <a:solidFill>
                <a:srgbClr val="003C46"/>
              </a:solidFill>
              <a:effectLst/>
              <a:uLnTx/>
              <a:uFillTx/>
              <a:latin typeface="Arial" panose="020B0604020202020204" pitchFamily="34" charset="0"/>
              <a:ea typeface="Arial"/>
              <a:cs typeface="Arial" panose="020B060402020202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Pts val="1000"/>
              <a:buFont typeface="Arial"/>
              <a:buNone/>
              <a:tabLst/>
              <a:defRPr/>
            </a:pPr>
            <a:endParaRPr kumimoji="0" sz="1800" b="0" i="0" u="none" strike="noStrike" kern="1200" cap="none" spc="0" normalizeH="0" baseline="0" noProof="0">
              <a:ln>
                <a:noFill/>
              </a:ln>
              <a:solidFill>
                <a:srgbClr val="444444"/>
              </a:solidFill>
              <a:effectLst/>
              <a:uLnTx/>
              <a:uFillTx/>
              <a:latin typeface="Arial" panose="020B0604020202020204" pitchFamily="34" charset="0"/>
              <a:ea typeface="Arial"/>
              <a:cs typeface="Arial" panose="020B060402020202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Arial"/>
              <a:cs typeface="Arial" panose="020B0604020202020204" pitchFamily="34" charset="0"/>
              <a:sym typeface="Arial"/>
            </a:endParaRPr>
          </a:p>
          <a:p>
            <a:pPr marL="457200" marR="0" lvl="0" indent="-368300" algn="just"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1200" cap="none" spc="0" normalizeH="0" baseline="0" noProof="0">
              <a:ln>
                <a:noFill/>
              </a:ln>
              <a:solidFill>
                <a:srgbClr val="003C46"/>
              </a:solidFill>
              <a:effectLst/>
              <a:uLnTx/>
              <a:uFillTx/>
              <a:latin typeface="Arial" panose="020B0604020202020204" pitchFamily="34" charset="0"/>
              <a:ea typeface="Arial"/>
              <a:cs typeface="Arial" panose="020B060402020202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Pts val="1600"/>
              <a:buFont typeface="Arial"/>
              <a:buNone/>
              <a:tabLst/>
              <a:defRPr/>
            </a:pPr>
            <a:endParaRPr kumimoji="0" sz="1800" b="0" i="0" u="none" strike="noStrike" kern="1200" cap="none" spc="0" normalizeH="0" baseline="0" noProof="0">
              <a:ln>
                <a:noFill/>
              </a:ln>
              <a:solidFill>
                <a:srgbClr val="003C46"/>
              </a:solidFill>
              <a:effectLst/>
              <a:uLnTx/>
              <a:uFillTx/>
              <a:latin typeface="Arial" panose="020B0604020202020204" pitchFamily="34" charset="0"/>
              <a:ea typeface="Arial"/>
              <a:cs typeface="Arial" panose="020B0604020202020204" pitchFamily="34" charset="0"/>
              <a:sym typeface="Arial"/>
            </a:endParaRPr>
          </a:p>
        </p:txBody>
      </p:sp>
      <p:sp>
        <p:nvSpPr>
          <p:cNvPr id="4" name="Título 1">
            <a:extLst>
              <a:ext uri="{FF2B5EF4-FFF2-40B4-BE49-F238E27FC236}">
                <a16:creationId xmlns:a16="http://schemas.microsoft.com/office/drawing/2014/main" id="{6637D132-B8DC-A981-B42C-0E936EE27B8C}"/>
              </a:ext>
            </a:extLst>
          </p:cNvPr>
          <p:cNvSpPr txBox="1">
            <a:spLocks/>
          </p:cNvSpPr>
          <p:nvPr/>
        </p:nvSpPr>
        <p:spPr>
          <a:xfrm>
            <a:off x="511055" y="363458"/>
            <a:ext cx="11680945" cy="638016"/>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2400" b="1" kern="1200">
                <a:solidFill>
                  <a:srgbClr val="003D46"/>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GB" sz="2400" b="1" i="0" u="none" strike="noStrike" kern="1200" cap="none" spc="0" normalizeH="0" baseline="0" noProof="0">
                <a:ln>
                  <a:noFill/>
                </a:ln>
                <a:solidFill>
                  <a:srgbClr val="134F5C"/>
                </a:solidFill>
                <a:effectLst/>
                <a:uLnTx/>
                <a:uFillTx/>
                <a:latin typeface="Arial" panose="020B0604020202020204" pitchFamily="34" charset="0"/>
                <a:ea typeface="+mj-ea"/>
                <a:cs typeface="Arial" panose="020B0604020202020204" pitchFamily="34" charset="0"/>
              </a:rPr>
              <a:t>ACTIVE:  Healthy Subjects Study</a:t>
            </a:r>
          </a:p>
        </p:txBody>
      </p:sp>
      <p:sp>
        <p:nvSpPr>
          <p:cNvPr id="7" name="TextBox 6">
            <a:extLst>
              <a:ext uri="{FF2B5EF4-FFF2-40B4-BE49-F238E27FC236}">
                <a16:creationId xmlns:a16="http://schemas.microsoft.com/office/drawing/2014/main" id="{0B90BB02-FB07-65B4-567A-F138E2CC77BA}"/>
              </a:ext>
            </a:extLst>
          </p:cNvPr>
          <p:cNvSpPr txBox="1"/>
          <p:nvPr/>
        </p:nvSpPr>
        <p:spPr>
          <a:xfrm>
            <a:off x="4943788" y="5577412"/>
            <a:ext cx="4856703" cy="338554"/>
          </a:xfrm>
          <a:prstGeom prst="rect">
            <a:avLst/>
          </a:prstGeom>
          <a:noFill/>
          <a:ln w="9525">
            <a:noFill/>
            <a:miter lim="800000"/>
            <a:headEnd/>
            <a:tailEnd/>
          </a:ln>
        </p:spPr>
        <p:txBody>
          <a:bodyPr wrap="square">
            <a:spAutoFit/>
          </a:bodyPr>
          <a:lstStyle>
            <a:defPPr>
              <a:defRPr lang="en-US"/>
            </a:defPPr>
            <a:lvl1pPr marR="0" lvl="0" indent="0" algn="ctr" fontAlgn="auto">
              <a:lnSpc>
                <a:spcPct val="100000"/>
              </a:lnSpc>
              <a:spcBef>
                <a:spcPts val="0"/>
              </a:spcBef>
              <a:spcAft>
                <a:spcPts val="0"/>
              </a:spcAft>
              <a:buClrTx/>
              <a:buSzTx/>
              <a:buFontTx/>
              <a:buNone/>
              <a:tabLst/>
              <a:defRPr sz="1600">
                <a:effectLst/>
                <a:latin typeface="Calibri" panose="020F0502020204030204" pitchFamily="34" charset="0"/>
                <a:ea typeface="Calibri" panose="020F0502020204030204" pitchFamily="34" charset="0"/>
                <a:cs typeface="Times New Roman" panose="02020603050405020304" pitchFamily="18"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Möller et al. Osteoarthritis and Cartilage 32 (2024) 769</a:t>
            </a:r>
            <a:endParaRPr kumimoji="0" lang="en-IN"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6">
            <a:extLst>
              <a:ext uri="{FF2B5EF4-FFF2-40B4-BE49-F238E27FC236}">
                <a16:creationId xmlns:a16="http://schemas.microsoft.com/office/drawing/2014/main" id="{9D57E560-D44F-F124-E46F-CF5768663A0D}"/>
              </a:ext>
            </a:extLst>
          </p:cNvPr>
          <p:cNvSpPr txBox="1"/>
          <p:nvPr/>
        </p:nvSpPr>
        <p:spPr>
          <a:xfrm>
            <a:off x="4615543" y="5907174"/>
            <a:ext cx="7473357" cy="338554"/>
          </a:xfrm>
          <a:prstGeom prst="rect">
            <a:avLst/>
          </a:prstGeom>
          <a:noFill/>
          <a:ln w="9525">
            <a:noFill/>
            <a:miter lim="800000"/>
            <a:headEnd/>
            <a:tailEnd/>
          </a:ln>
        </p:spPr>
        <p:txBody>
          <a:bodyPr wrap="square">
            <a:spAutoFit/>
          </a:bodyPr>
          <a:lstStyle>
            <a:defPPr>
              <a:defRPr lang="en-US"/>
            </a:defPPr>
            <a:lvl1pPr marR="0" lvl="0" indent="0" algn="ctr" fontAlgn="auto">
              <a:lnSpc>
                <a:spcPct val="100000"/>
              </a:lnSpc>
              <a:spcBef>
                <a:spcPts val="0"/>
              </a:spcBef>
              <a:spcAft>
                <a:spcPts val="0"/>
              </a:spcAft>
              <a:buClrTx/>
              <a:buSzTx/>
              <a:buFontTx/>
              <a:buNone/>
              <a:tabLst/>
              <a:defRPr sz="1600">
                <a:effectLst/>
                <a:latin typeface="Calibri" panose="020F0502020204030204" pitchFamily="34" charset="0"/>
                <a:ea typeface="Calibri" panose="020F0502020204030204" pitchFamily="34" charset="0"/>
                <a:cs typeface="Times New Roman" panose="02020603050405020304" pitchFamily="18"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a:ln>
                  <a:noFill/>
                </a:ln>
                <a:solidFill>
                  <a:srgbClr val="003B45"/>
                </a:solidFill>
                <a:effectLst/>
                <a:uLnTx/>
                <a:uFillTx/>
                <a:latin typeface="Calibri" panose="020F0502020204030204" pitchFamily="34" charset="0"/>
                <a:ea typeface="Calibri" panose="020F0502020204030204" pitchFamily="34" charset="0"/>
                <a:cs typeface="Times New Roman" panose="02020603050405020304" pitchFamily="18" charset="0"/>
              </a:rPr>
              <a:t>Möller et al. </a:t>
            </a:r>
            <a:r>
              <a:rPr kumimoji="0" lang="es-ES" sz="1600" b="0" i="0" u="none" strike="noStrike" kern="1200" cap="none" spc="0" normalizeH="0" baseline="0" noProof="0" err="1">
                <a:ln>
                  <a:noFill/>
                </a:ln>
                <a:solidFill>
                  <a:srgbClr val="003B45"/>
                </a:solidFill>
                <a:effectLst/>
                <a:uLnTx/>
                <a:uFillTx/>
                <a:latin typeface="Calibri" panose="020F0502020204030204" pitchFamily="34" charset="0"/>
                <a:ea typeface="Calibri" panose="020F0502020204030204" pitchFamily="34" charset="0"/>
                <a:cs typeface="Times New Roman" panose="02020603050405020304" pitchFamily="18" charset="0"/>
              </a:rPr>
              <a:t>Journal</a:t>
            </a:r>
            <a:r>
              <a:rPr kumimoji="0" lang="es-ES" sz="1600" b="0" i="0" u="none" strike="noStrike" kern="1200" cap="none" spc="0" normalizeH="0" baseline="0" noProof="0">
                <a:ln>
                  <a:noFill/>
                </a:ln>
                <a:solidFill>
                  <a:srgbClr val="003B45"/>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s-ES" sz="1600" b="0" i="0" u="none" strike="noStrike" kern="1200" cap="none" spc="0" normalizeH="0" baseline="0" noProof="0" err="1">
                <a:ln>
                  <a:noFill/>
                </a:ln>
                <a:solidFill>
                  <a:srgbClr val="003B45"/>
                </a:solidFill>
                <a:effectLst/>
                <a:uLnTx/>
                <a:uFillTx/>
                <a:latin typeface="Calibri" panose="020F0502020204030204" pitchFamily="34" charset="0"/>
                <a:ea typeface="Calibri" panose="020F0502020204030204" pitchFamily="34" charset="0"/>
                <a:cs typeface="Times New Roman" panose="02020603050405020304" pitchFamily="18" charset="0"/>
              </a:rPr>
              <a:t>of</a:t>
            </a:r>
            <a:r>
              <a:rPr kumimoji="0" lang="es-ES" sz="1600" b="0" i="0" u="none" strike="noStrike" kern="1200" cap="none" spc="0" normalizeH="0" baseline="0" noProof="0">
                <a:ln>
                  <a:noFill/>
                </a:ln>
                <a:solidFill>
                  <a:srgbClr val="003B45"/>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s-ES" sz="1600" b="0" i="0" u="none" strike="noStrike" kern="1200" cap="none" spc="0" normalizeH="0" baseline="0" noProof="0" err="1">
                <a:ln>
                  <a:noFill/>
                </a:ln>
                <a:solidFill>
                  <a:srgbClr val="003B45"/>
                </a:solidFill>
                <a:effectLst/>
                <a:uLnTx/>
                <a:uFillTx/>
                <a:latin typeface="Calibri" panose="020F0502020204030204" pitchFamily="34" charset="0"/>
                <a:ea typeface="Calibri" panose="020F0502020204030204" pitchFamily="34" charset="0"/>
                <a:cs typeface="Times New Roman" panose="02020603050405020304" pitchFamily="18" charset="0"/>
              </a:rPr>
              <a:t>the</a:t>
            </a:r>
            <a:r>
              <a:rPr kumimoji="0" lang="es-ES" sz="1600" b="0" i="0" u="none" strike="noStrike" kern="1200" cap="none" spc="0" normalizeH="0" baseline="0" noProof="0">
                <a:ln>
                  <a:noFill/>
                </a:ln>
                <a:solidFill>
                  <a:srgbClr val="003B45"/>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s-ES" sz="1600" b="0" i="0" u="none" strike="noStrike" kern="1200" cap="none" spc="0" normalizeH="0" baseline="0" noProof="0" err="1">
                <a:ln>
                  <a:noFill/>
                </a:ln>
                <a:solidFill>
                  <a:srgbClr val="003B45"/>
                </a:solidFill>
                <a:effectLst/>
                <a:uLnTx/>
                <a:uFillTx/>
                <a:latin typeface="Calibri" panose="020F0502020204030204" pitchFamily="34" charset="0"/>
                <a:ea typeface="Calibri" panose="020F0502020204030204" pitchFamily="34" charset="0"/>
                <a:cs typeface="Times New Roman" panose="02020603050405020304" pitchFamily="18" charset="0"/>
              </a:rPr>
              <a:t>Academy</a:t>
            </a:r>
            <a:r>
              <a:rPr kumimoji="0" lang="es-ES" sz="1600" b="0" i="0" u="none" strike="noStrike" kern="1200" cap="none" spc="0" normalizeH="0" baseline="0" noProof="0">
                <a:ln>
                  <a:noFill/>
                </a:ln>
                <a:solidFill>
                  <a:srgbClr val="003B45"/>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s-ES" sz="1600" b="0" i="0" u="none" strike="noStrike" kern="1200" cap="none" spc="0" normalizeH="0" baseline="0" noProof="0" err="1">
                <a:ln>
                  <a:noFill/>
                </a:ln>
                <a:solidFill>
                  <a:srgbClr val="003B45"/>
                </a:solidFill>
                <a:effectLst/>
                <a:uLnTx/>
                <a:uFillTx/>
                <a:latin typeface="Calibri" panose="020F0502020204030204" pitchFamily="34" charset="0"/>
                <a:ea typeface="Calibri" panose="020F0502020204030204" pitchFamily="34" charset="0"/>
                <a:cs typeface="Times New Roman" panose="02020603050405020304" pitchFamily="18" charset="0"/>
              </a:rPr>
              <a:t>of</a:t>
            </a:r>
            <a:r>
              <a:rPr kumimoji="0" lang="es-ES" sz="1600" b="0" i="0" u="none" strike="noStrike" kern="1200" cap="none" spc="0" normalizeH="0" baseline="0" noProof="0">
                <a:ln>
                  <a:noFill/>
                </a:ln>
                <a:solidFill>
                  <a:srgbClr val="003B45"/>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s-ES" sz="1600" b="0" i="0" u="none" strike="noStrike" kern="1200" cap="none" spc="0" normalizeH="0" baseline="0" noProof="0" err="1">
                <a:ln>
                  <a:noFill/>
                </a:ln>
                <a:solidFill>
                  <a:srgbClr val="003B45"/>
                </a:solidFill>
                <a:effectLst/>
                <a:uLnTx/>
                <a:uFillTx/>
                <a:latin typeface="Calibri" panose="020F0502020204030204" pitchFamily="34" charset="0"/>
                <a:ea typeface="Calibri" panose="020F0502020204030204" pitchFamily="34" charset="0"/>
                <a:cs typeface="Times New Roman" panose="02020603050405020304" pitchFamily="18" charset="0"/>
              </a:rPr>
              <a:t>Nutrition</a:t>
            </a:r>
            <a:r>
              <a:rPr kumimoji="0" lang="es-ES" sz="1600" b="0" i="0" u="none" strike="noStrike" kern="1200" cap="none" spc="0" normalizeH="0" baseline="0" noProof="0">
                <a:ln>
                  <a:noFill/>
                </a:ln>
                <a:solidFill>
                  <a:srgbClr val="003B45"/>
                </a:solidFill>
                <a:effectLst/>
                <a:uLnTx/>
                <a:uFillTx/>
                <a:latin typeface="Calibri" panose="020F0502020204030204" pitchFamily="34" charset="0"/>
                <a:ea typeface="Calibri" panose="020F0502020204030204" pitchFamily="34" charset="0"/>
                <a:cs typeface="Times New Roman" panose="02020603050405020304" pitchFamily="18" charset="0"/>
              </a:rPr>
              <a:t> and </a:t>
            </a:r>
            <a:r>
              <a:rPr kumimoji="0" lang="es-ES" sz="1600" b="0" i="0" u="none" strike="noStrike" kern="1200" cap="none" spc="0" normalizeH="0" baseline="0" noProof="0" err="1">
                <a:ln>
                  <a:noFill/>
                </a:ln>
                <a:solidFill>
                  <a:srgbClr val="003B45"/>
                </a:solidFill>
                <a:effectLst/>
                <a:uLnTx/>
                <a:uFillTx/>
                <a:latin typeface="Calibri" panose="020F0502020204030204" pitchFamily="34" charset="0"/>
                <a:ea typeface="Calibri" panose="020F0502020204030204" pitchFamily="34" charset="0"/>
                <a:cs typeface="Times New Roman" panose="02020603050405020304" pitchFamily="18" charset="0"/>
              </a:rPr>
              <a:t>Dietetics</a:t>
            </a:r>
            <a:r>
              <a:rPr kumimoji="0" lang="es-ES" sz="1600" b="0" i="0" u="none" strike="noStrike" kern="1200" cap="none" spc="0" normalizeH="0" baseline="0" noProof="0">
                <a:ln>
                  <a:noFill/>
                </a:ln>
                <a:solidFill>
                  <a:srgbClr val="003B45"/>
                </a:solidFill>
                <a:effectLst/>
                <a:uLnTx/>
                <a:uFillTx/>
                <a:latin typeface="Calibri" panose="020F0502020204030204" pitchFamily="34" charset="0"/>
                <a:ea typeface="Calibri" panose="020F0502020204030204" pitchFamily="34" charset="0"/>
                <a:cs typeface="Times New Roman" panose="02020603050405020304" pitchFamily="18" charset="0"/>
              </a:rPr>
              <a:t> 125, A73 (2025</a:t>
            </a:r>
            <a:r>
              <a:rPr kumimoji="0" lang="es-ES" sz="1600" b="0" i="0" u="none" strike="noStrike" kern="1200" cap="none" spc="0" normalizeH="0" baseline="0" noProof="0">
                <a:ln>
                  <a:noFill/>
                </a:ln>
                <a:solidFill>
                  <a:srgbClr val="003B45"/>
                </a:solidFill>
                <a:effectLst/>
                <a:uLnTx/>
                <a:uFillTx/>
                <a:latin typeface="Calibri"/>
                <a:ea typeface="Aptos" panose="020B0004020202020204" pitchFamily="34" charset="0"/>
                <a:cs typeface="Times New Roman" panose="02020603050405020304" pitchFamily="18" charset="0"/>
              </a:rPr>
              <a:t>)</a:t>
            </a:r>
            <a:endParaRPr kumimoji="0" lang="en-IN" sz="1600" b="0" i="0" u="none" strike="noStrike" kern="1200" cap="none" spc="0" normalizeH="0" baseline="0" noProof="0">
              <a:ln>
                <a:noFill/>
              </a:ln>
              <a:solidFill>
                <a:srgbClr val="003B45"/>
              </a:solidFill>
              <a:effectLst/>
              <a:uLnTx/>
              <a:uFillTx/>
              <a:latin typeface="Calibri"/>
              <a:ea typeface="Calibri" panose="020F0502020204030204" pitchFamily="34" charset="0"/>
              <a:cs typeface="Times New Roman" panose="02020603050405020304" pitchFamily="18" charset="0"/>
            </a:endParaRPr>
          </a:p>
        </p:txBody>
      </p:sp>
      <p:pic>
        <p:nvPicPr>
          <p:cNvPr id="10" name="Imagen 9">
            <a:extLst>
              <a:ext uri="{FF2B5EF4-FFF2-40B4-BE49-F238E27FC236}">
                <a16:creationId xmlns:a16="http://schemas.microsoft.com/office/drawing/2014/main" id="{4E0988A2-A22D-7A6B-8897-9A285C3A29B3}"/>
              </a:ext>
            </a:extLst>
          </p:cNvPr>
          <p:cNvPicPr>
            <a:picLocks noChangeAspect="1"/>
          </p:cNvPicPr>
          <p:nvPr/>
        </p:nvPicPr>
        <p:blipFill>
          <a:blip r:embed="rId2"/>
          <a:srcRect b="42321"/>
          <a:stretch/>
        </p:blipFill>
        <p:spPr>
          <a:xfrm>
            <a:off x="8958651" y="82886"/>
            <a:ext cx="3020052" cy="638016"/>
          </a:xfrm>
          <a:prstGeom prst="rect">
            <a:avLst/>
          </a:prstGeom>
        </p:spPr>
      </p:pic>
    </p:spTree>
    <p:extLst>
      <p:ext uri="{BB962C8B-B14F-4D97-AF65-F5344CB8AC3E}">
        <p14:creationId xmlns:p14="http://schemas.microsoft.com/office/powerpoint/2010/main" val="4210752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E7CAD-B667-05EA-48C0-43A69525FFA8}"/>
            </a:ext>
          </a:extLst>
        </p:cNvPr>
        <p:cNvGrpSpPr/>
        <p:nvPr/>
      </p:nvGrpSpPr>
      <p:grpSpPr>
        <a:xfrm>
          <a:off x="0" y="0"/>
          <a:ext cx="0" cy="0"/>
          <a:chOff x="0" y="0"/>
          <a:chExt cx="0" cy="0"/>
        </a:xfrm>
      </p:grpSpPr>
      <p:sp>
        <p:nvSpPr>
          <p:cNvPr id="6" name="TextBox 6">
            <a:extLst>
              <a:ext uri="{FF2B5EF4-FFF2-40B4-BE49-F238E27FC236}">
                <a16:creationId xmlns:a16="http://schemas.microsoft.com/office/drawing/2014/main" id="{C02AC430-E634-149A-59FD-EAE75BB4FB74}"/>
              </a:ext>
            </a:extLst>
          </p:cNvPr>
          <p:cNvSpPr txBox="1"/>
          <p:nvPr/>
        </p:nvSpPr>
        <p:spPr>
          <a:xfrm>
            <a:off x="4464818" y="5883643"/>
            <a:ext cx="7727182" cy="338554"/>
          </a:xfrm>
          <a:prstGeom prst="rect">
            <a:avLst/>
          </a:prstGeom>
          <a:noFill/>
          <a:ln w="9525">
            <a:noFill/>
            <a:miter lim="800000"/>
            <a:headEnd/>
            <a:tailEnd/>
          </a:ln>
        </p:spPr>
        <p:txBody>
          <a:bodyPr wrap="square">
            <a:spAutoFit/>
          </a:bodyPr>
          <a:lstStyle>
            <a:defPPr>
              <a:defRPr lang="en-US"/>
            </a:defPPr>
            <a:lvl1pPr marR="0" lvl="0" indent="0" algn="ctr" fontAlgn="auto">
              <a:lnSpc>
                <a:spcPct val="100000"/>
              </a:lnSpc>
              <a:spcBef>
                <a:spcPts val="0"/>
              </a:spcBef>
              <a:spcAft>
                <a:spcPts val="0"/>
              </a:spcAft>
              <a:buClrTx/>
              <a:buSzTx/>
              <a:buFontTx/>
              <a:buNone/>
              <a:tabLst/>
              <a:defRPr sz="1600">
                <a:effectLst/>
                <a:latin typeface="Calibri" panose="020F0502020204030204" pitchFamily="34" charset="0"/>
                <a:ea typeface="Calibri" panose="020F0502020204030204" pitchFamily="34" charset="0"/>
                <a:cs typeface="Times New Roman" panose="02020603050405020304" pitchFamily="18"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Möller et al. </a:t>
            </a:r>
            <a:r>
              <a:rPr kumimoji="0" lang="es-ES" sz="1600" b="0" i="1" u="none" strike="noStrike" kern="1200" cap="none" spc="0" normalizeH="0" baseline="0" noProof="0" err="1">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Journal</a:t>
            </a:r>
            <a:r>
              <a:rPr kumimoji="0" lang="es-ES" sz="1600" b="0" i="1" u="none" strike="noStrike" kern="12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a:t>
            </a:r>
            <a:r>
              <a:rPr kumimoji="0" lang="es-ES" sz="1600" b="0" i="1" u="none" strike="noStrike" kern="1200" cap="none" spc="0" normalizeH="0" baseline="0" noProof="0" err="1">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of</a:t>
            </a:r>
            <a:r>
              <a:rPr kumimoji="0" lang="es-ES" sz="1600" b="0" i="1" u="none" strike="noStrike" kern="12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a:t>
            </a:r>
            <a:r>
              <a:rPr kumimoji="0" lang="es-ES" sz="1600" b="0" i="1" u="none" strike="noStrike" kern="1200" cap="none" spc="0" normalizeH="0" baseline="0" noProof="0" err="1">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the</a:t>
            </a:r>
            <a:r>
              <a:rPr kumimoji="0" lang="es-ES" sz="1600" b="0" i="1" u="none" strike="noStrike" kern="12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a:t>
            </a:r>
            <a:r>
              <a:rPr kumimoji="0" lang="es-ES" sz="1600" b="0" i="1" u="none" strike="noStrike" kern="1200" cap="none" spc="0" normalizeH="0" baseline="0" noProof="0" err="1">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Academy</a:t>
            </a:r>
            <a:r>
              <a:rPr kumimoji="0" lang="es-ES" sz="1600" b="0" i="1" u="none" strike="noStrike" kern="12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a:t>
            </a:r>
            <a:r>
              <a:rPr kumimoji="0" lang="es-ES" sz="1600" b="0" i="1" u="none" strike="noStrike" kern="1200" cap="none" spc="0" normalizeH="0" baseline="0" noProof="0" err="1">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of</a:t>
            </a:r>
            <a:r>
              <a:rPr kumimoji="0" lang="es-ES" sz="1600" b="0" i="1" u="none" strike="noStrike" kern="12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a:t>
            </a:r>
            <a:r>
              <a:rPr kumimoji="0" lang="es-ES" sz="1600" b="0" i="1" u="none" strike="noStrike" kern="1200" cap="none" spc="0" normalizeH="0" baseline="0" noProof="0" err="1">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Nutrition</a:t>
            </a:r>
            <a:r>
              <a:rPr kumimoji="0" lang="es-ES" sz="1600" b="0" i="1" u="none" strike="noStrike" kern="12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and </a:t>
            </a:r>
            <a:r>
              <a:rPr kumimoji="0" lang="es-ES" sz="1600" b="0" i="1" u="none" strike="noStrike" kern="1200" cap="none" spc="0" normalizeH="0" baseline="0" noProof="0" err="1">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Dietetics</a:t>
            </a:r>
            <a:r>
              <a:rPr kumimoji="0" lang="es-ES" sz="1600" b="0" i="0" u="none" strike="noStrike" kern="12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a:t>
            </a:r>
            <a:r>
              <a:rPr kumimoji="0" lang="es-ES" sz="1600" b="1" i="0" u="none" strike="noStrike" kern="12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125</a:t>
            </a:r>
            <a:r>
              <a:rPr kumimoji="0" lang="es-ES" sz="1600" b="0" i="0" u="none" strike="noStrike" kern="12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A73 (2025)</a:t>
            </a:r>
            <a:endParaRPr kumimoji="0" lang="en-IN"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5" name="CuadroTexto 14">
            <a:extLst>
              <a:ext uri="{FF2B5EF4-FFF2-40B4-BE49-F238E27FC236}">
                <a16:creationId xmlns:a16="http://schemas.microsoft.com/office/drawing/2014/main" id="{2B00737B-0749-49BD-7972-9C5D050460C5}"/>
              </a:ext>
            </a:extLst>
          </p:cNvPr>
          <p:cNvSpPr txBox="1"/>
          <p:nvPr/>
        </p:nvSpPr>
        <p:spPr>
          <a:xfrm>
            <a:off x="721412" y="1668734"/>
            <a:ext cx="4646720" cy="2585323"/>
          </a:xfrm>
          <a:prstGeom prst="rect">
            <a:avLst/>
          </a:prstGeom>
          <a:noFill/>
          <a:ln w="9525">
            <a:noFill/>
            <a:miter lim="800000"/>
            <a:headEnd/>
            <a:tailEnd/>
          </a:ln>
        </p:spPr>
        <p:txBody>
          <a:bodyPr wrap="square" lIns="91440" tIns="45720" rIns="91440" bIns="45720" anchor="t">
            <a:spAutoFit/>
          </a:bodyPr>
          <a:lstStyle>
            <a:defPPr>
              <a:defRPr lang="en-US"/>
            </a:defPPr>
            <a:lvl1pPr>
              <a:defRPr sz="1200"/>
            </a:lvl1p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ea typeface="+mn-ea"/>
              </a:rPr>
              <a:t>Collavant</a:t>
            </a:r>
            <a:r>
              <a:rPr kumimoji="0" lang="en-US" sz="1800" b="0" i="0" u="none" strike="noStrike" kern="1200" cap="none" spc="0" normalizeH="0" baseline="0" noProof="0" dirty="0">
                <a:ln>
                  <a:noFill/>
                </a:ln>
                <a:solidFill>
                  <a:prstClr val="black"/>
                </a:solidFill>
                <a:effectLst/>
                <a:uLnTx/>
                <a:uFillTx/>
                <a:ea typeface="+mn-ea"/>
              </a:rPr>
              <a:t>® n2 at 40 mg/day showed a decrease in CTX-II progression, while levels in the placebo group increased – </a:t>
            </a:r>
            <a:r>
              <a:rPr kumimoji="0" lang="en-US" sz="1800" b="1" i="0" u="none" strike="noStrike" kern="1200" cap="none" spc="0" normalizeH="0" baseline="0" noProof="0" dirty="0">
                <a:ln>
                  <a:noFill/>
                </a:ln>
                <a:solidFill>
                  <a:prstClr val="black"/>
                </a:solidFill>
                <a:effectLst/>
                <a:uLnTx/>
                <a:uFillTx/>
                <a:ea typeface="+mn-ea"/>
              </a:rPr>
              <a:t>demonstrating significant between-group differences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ea typeface="+mn-ea"/>
              </a:rPr>
              <a:t>CTXII decreased 18.3% in the </a:t>
            </a:r>
            <a:r>
              <a:rPr kumimoji="0" lang="en-US" sz="1800" b="1" i="0" u="none" strike="noStrike" kern="1200" cap="none" spc="0" normalizeH="0" baseline="0" noProof="0" dirty="0" err="1">
                <a:ln>
                  <a:noFill/>
                </a:ln>
                <a:solidFill>
                  <a:prstClr val="black"/>
                </a:solidFill>
                <a:effectLst/>
                <a:uLnTx/>
                <a:uFillTx/>
                <a:ea typeface="+mn-ea"/>
              </a:rPr>
              <a:t>Collavant</a:t>
            </a:r>
            <a:r>
              <a:rPr kumimoji="0" lang="en-US" sz="1800" b="1" i="0" u="none" strike="noStrike" kern="1200" cap="none" spc="0" normalizeH="0" baseline="0" noProof="0" dirty="0">
                <a:ln>
                  <a:noFill/>
                </a:ln>
                <a:solidFill>
                  <a:prstClr val="black"/>
                </a:solidFill>
                <a:effectLst/>
                <a:uLnTx/>
                <a:uFillTx/>
                <a:ea typeface="+mn-ea"/>
              </a:rPr>
              <a:t>® n2</a:t>
            </a:r>
            <a:r>
              <a:rPr kumimoji="0" lang="en-US" sz="1800" b="0" i="0" u="none" strike="noStrike" kern="1200" cap="none" spc="0" normalizeH="0" baseline="0" noProof="0" dirty="0">
                <a:ln>
                  <a:noFill/>
                </a:ln>
                <a:solidFill>
                  <a:prstClr val="black"/>
                </a:solidFill>
                <a:effectLst/>
                <a:uLnTx/>
                <a:uFillTx/>
                <a:ea typeface="+mn-ea"/>
              </a:rPr>
              <a:t> group while </a:t>
            </a:r>
            <a:r>
              <a:rPr kumimoji="0" lang="en-US" sz="1800" b="1" i="0" u="none" strike="noStrike" kern="1200" cap="none" spc="0" normalizeH="0" baseline="0" noProof="0" dirty="0">
                <a:ln>
                  <a:noFill/>
                </a:ln>
                <a:solidFill>
                  <a:prstClr val="black"/>
                </a:solidFill>
                <a:effectLst/>
                <a:uLnTx/>
                <a:uFillTx/>
                <a:ea typeface="+mn-ea"/>
              </a:rPr>
              <a:t>increased 20.6% in the PBO group</a:t>
            </a:r>
            <a:r>
              <a:rPr kumimoji="0" lang="en-US" sz="1800" b="0" i="0" u="none" strike="noStrike" kern="1200" cap="none" spc="0" normalizeH="0" baseline="0" noProof="0" dirty="0">
                <a:ln>
                  <a:noFill/>
                </a:ln>
                <a:solidFill>
                  <a:prstClr val="black"/>
                </a:solidFill>
                <a:effectLst/>
                <a:uLnTx/>
                <a:uFillTx/>
                <a:ea typeface="+mn-ea"/>
              </a:rPr>
              <a:t>. </a:t>
            </a:r>
            <a:endParaRPr lang="en-US" sz="1800" b="0" i="0" u="none" strike="noStrike" kern="1200" cap="none" spc="0" normalizeH="0" baseline="0" noProof="0" dirty="0">
              <a:ln>
                <a:noFill/>
              </a:ln>
              <a:solidFill>
                <a:prstClr val="black"/>
              </a:solidFill>
              <a:effectLst/>
              <a:uLnTx/>
              <a:uFillTx/>
              <a:ea typeface="+mn-ea"/>
            </a:endParaRPr>
          </a:p>
        </p:txBody>
      </p:sp>
      <p:grpSp>
        <p:nvGrpSpPr>
          <p:cNvPr id="10" name="Grupo 9">
            <a:extLst>
              <a:ext uri="{FF2B5EF4-FFF2-40B4-BE49-F238E27FC236}">
                <a16:creationId xmlns:a16="http://schemas.microsoft.com/office/drawing/2014/main" id="{FCEDFEEA-7CCD-17C1-A79F-08795F85907E}"/>
              </a:ext>
            </a:extLst>
          </p:cNvPr>
          <p:cNvGrpSpPr/>
          <p:nvPr/>
        </p:nvGrpSpPr>
        <p:grpSpPr>
          <a:xfrm>
            <a:off x="5321604" y="1098515"/>
            <a:ext cx="6870396" cy="3709772"/>
            <a:chOff x="772000" y="1323220"/>
            <a:chExt cx="5731228" cy="3316519"/>
          </a:xfrm>
        </p:grpSpPr>
        <p:sp>
          <p:nvSpPr>
            <p:cNvPr id="3" name="CuadroTexto 2">
              <a:extLst>
                <a:ext uri="{FF2B5EF4-FFF2-40B4-BE49-F238E27FC236}">
                  <a16:creationId xmlns:a16="http://schemas.microsoft.com/office/drawing/2014/main" id="{6440F3A7-EB02-A4C9-3EFD-C077559586A2}"/>
                </a:ext>
              </a:extLst>
            </p:cNvPr>
            <p:cNvSpPr txBox="1"/>
            <p:nvPr/>
          </p:nvSpPr>
          <p:spPr>
            <a:xfrm>
              <a:off x="1038103" y="4362740"/>
              <a:ext cx="3711978" cy="276999"/>
            </a:xfrm>
            <a:prstGeom prst="rect">
              <a:avLst/>
            </a:prstGeom>
            <a:noFill/>
            <a:ln w="9525">
              <a:noFill/>
              <a:miter lim="800000"/>
              <a:headEnd/>
              <a:tailEnd/>
            </a:ln>
          </p:spPr>
          <p:txBody>
            <a:bodyPr wrap="square">
              <a:spAutoFit/>
            </a:bodyPr>
            <a:lstStyle>
              <a:defPPr>
                <a:defRPr lang="en-US"/>
              </a:defPPr>
              <a:lvl1pPr>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Results are expressed as difference vs baseline</a:t>
              </a:r>
              <a:endParaRPr kumimoji="0" lang="es-E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5" name="Imagen 4">
              <a:extLst>
                <a:ext uri="{FF2B5EF4-FFF2-40B4-BE49-F238E27FC236}">
                  <a16:creationId xmlns:a16="http://schemas.microsoft.com/office/drawing/2014/main" id="{FA47BC00-B84E-70D0-A044-049563E9D7F6}"/>
                </a:ext>
              </a:extLst>
            </p:cNvPr>
            <p:cNvPicPr>
              <a:picLocks noChangeAspect="1"/>
            </p:cNvPicPr>
            <p:nvPr/>
          </p:nvPicPr>
          <p:blipFill>
            <a:blip r:embed="rId3"/>
            <a:srcRect r="25830" b="23764"/>
            <a:stretch/>
          </p:blipFill>
          <p:spPr>
            <a:xfrm>
              <a:off x="772000" y="1323220"/>
              <a:ext cx="5731228" cy="2867454"/>
            </a:xfrm>
            <a:prstGeom prst="rect">
              <a:avLst/>
            </a:prstGeom>
          </p:spPr>
        </p:pic>
        <p:pic>
          <p:nvPicPr>
            <p:cNvPr id="8" name="Imagen 7">
              <a:extLst>
                <a:ext uri="{FF2B5EF4-FFF2-40B4-BE49-F238E27FC236}">
                  <a16:creationId xmlns:a16="http://schemas.microsoft.com/office/drawing/2014/main" id="{366B4209-9631-76F1-3275-992F1B978661}"/>
                </a:ext>
              </a:extLst>
            </p:cNvPr>
            <p:cNvPicPr>
              <a:picLocks noChangeAspect="1"/>
            </p:cNvPicPr>
            <p:nvPr/>
          </p:nvPicPr>
          <p:blipFill>
            <a:blip r:embed="rId3"/>
            <a:srcRect l="67867" t="5729" r="25500" b="85595"/>
            <a:stretch/>
          </p:blipFill>
          <p:spPr>
            <a:xfrm>
              <a:off x="3829049" y="1714215"/>
              <a:ext cx="635769" cy="517318"/>
            </a:xfrm>
            <a:prstGeom prst="rect">
              <a:avLst/>
            </a:prstGeom>
          </p:spPr>
        </p:pic>
        <p:sp>
          <p:nvSpPr>
            <p:cNvPr id="9" name="Rectángulo 8">
              <a:extLst>
                <a:ext uri="{FF2B5EF4-FFF2-40B4-BE49-F238E27FC236}">
                  <a16:creationId xmlns:a16="http://schemas.microsoft.com/office/drawing/2014/main" id="{D8D4E2B1-FF77-ACA6-7334-C8B9738327DA}"/>
                </a:ext>
              </a:extLst>
            </p:cNvPr>
            <p:cNvSpPr/>
            <p:nvPr/>
          </p:nvSpPr>
          <p:spPr>
            <a:xfrm>
              <a:off x="6050280" y="1426042"/>
              <a:ext cx="339090" cy="4069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3" name="CuadroTexto 12">
            <a:extLst>
              <a:ext uri="{FF2B5EF4-FFF2-40B4-BE49-F238E27FC236}">
                <a16:creationId xmlns:a16="http://schemas.microsoft.com/office/drawing/2014/main" id="{76B73570-B7FC-F677-5E2C-70FEE23A16A7}"/>
              </a:ext>
            </a:extLst>
          </p:cNvPr>
          <p:cNvSpPr txBox="1"/>
          <p:nvPr/>
        </p:nvSpPr>
        <p:spPr>
          <a:xfrm>
            <a:off x="7865494" y="3429000"/>
            <a:ext cx="112079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-18.3 %</a:t>
            </a:r>
          </a:p>
        </p:txBody>
      </p:sp>
      <p:sp>
        <p:nvSpPr>
          <p:cNvPr id="14" name="CuadroTexto 13">
            <a:extLst>
              <a:ext uri="{FF2B5EF4-FFF2-40B4-BE49-F238E27FC236}">
                <a16:creationId xmlns:a16="http://schemas.microsoft.com/office/drawing/2014/main" id="{D2959ED3-8926-8897-A16A-399096D909E0}"/>
              </a:ext>
            </a:extLst>
          </p:cNvPr>
          <p:cNvSpPr txBox="1"/>
          <p:nvPr/>
        </p:nvSpPr>
        <p:spPr>
          <a:xfrm>
            <a:off x="9748426" y="1908389"/>
            <a:ext cx="145297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a:ln>
                  <a:noFill/>
                </a:ln>
                <a:solidFill>
                  <a:srgbClr val="EEECE1">
                    <a:lumMod val="50000"/>
                  </a:srgbClr>
                </a:solidFill>
                <a:effectLst/>
                <a:uLnTx/>
                <a:uFillTx/>
                <a:latin typeface="Arial" panose="020B0604020202020204" pitchFamily="34" charset="0"/>
                <a:ea typeface="+mn-ea"/>
                <a:cs typeface="Arial" panose="020B0604020202020204" pitchFamily="34" charset="0"/>
              </a:rPr>
              <a:t>+ 20.6 %</a:t>
            </a:r>
          </a:p>
        </p:txBody>
      </p:sp>
      <p:sp>
        <p:nvSpPr>
          <p:cNvPr id="18" name="CuadroTexto 17">
            <a:extLst>
              <a:ext uri="{FF2B5EF4-FFF2-40B4-BE49-F238E27FC236}">
                <a16:creationId xmlns:a16="http://schemas.microsoft.com/office/drawing/2014/main" id="{F05AF7AB-5719-0988-9AD8-F6119E88DB42}"/>
              </a:ext>
            </a:extLst>
          </p:cNvPr>
          <p:cNvSpPr txBox="1"/>
          <p:nvPr/>
        </p:nvSpPr>
        <p:spPr>
          <a:xfrm>
            <a:off x="-1503483" y="9633281"/>
            <a:ext cx="4449790" cy="309844"/>
          </a:xfrm>
          <a:prstGeom prst="rect">
            <a:avLst/>
          </a:prstGeom>
          <a:noFill/>
          <a:ln w="9525">
            <a:noFill/>
            <a:miter lim="800000"/>
            <a:headEnd/>
            <a:tailEnd/>
          </a:ln>
        </p:spPr>
        <p:txBody>
          <a:bodyPr wrap="square">
            <a:spAutoFit/>
          </a:bodyPr>
          <a:lstStyle>
            <a:defPPr>
              <a:defRPr lang="en-US"/>
            </a:defPPr>
            <a:lvl1pPr>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Results are expressed as difference vs baseline</a:t>
            </a:r>
            <a:endParaRPr kumimoji="0" lang="es-E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9" name="Imagen 18">
            <a:extLst>
              <a:ext uri="{FF2B5EF4-FFF2-40B4-BE49-F238E27FC236}">
                <a16:creationId xmlns:a16="http://schemas.microsoft.com/office/drawing/2014/main" id="{49FFB40D-DB7B-C80E-3C86-02ED9702B188}"/>
              </a:ext>
            </a:extLst>
          </p:cNvPr>
          <p:cNvPicPr>
            <a:picLocks noChangeAspect="1"/>
          </p:cNvPicPr>
          <p:nvPr/>
        </p:nvPicPr>
        <p:blipFill>
          <a:blip r:embed="rId3"/>
          <a:srcRect l="74021" t="27054" b="34818"/>
          <a:stretch/>
        </p:blipFill>
        <p:spPr>
          <a:xfrm>
            <a:off x="9855111" y="3945122"/>
            <a:ext cx="2200400" cy="1466739"/>
          </a:xfrm>
          <a:prstGeom prst="rect">
            <a:avLst/>
          </a:prstGeom>
        </p:spPr>
      </p:pic>
      <p:pic>
        <p:nvPicPr>
          <p:cNvPr id="22" name="Imagen 21">
            <a:extLst>
              <a:ext uri="{FF2B5EF4-FFF2-40B4-BE49-F238E27FC236}">
                <a16:creationId xmlns:a16="http://schemas.microsoft.com/office/drawing/2014/main" id="{D9DF0FA5-3052-2E68-FF8F-4F5D756988C5}"/>
              </a:ext>
            </a:extLst>
          </p:cNvPr>
          <p:cNvPicPr>
            <a:picLocks noChangeAspect="1"/>
          </p:cNvPicPr>
          <p:nvPr/>
        </p:nvPicPr>
        <p:blipFill>
          <a:blip r:embed="rId4"/>
          <a:srcRect b="42267"/>
          <a:stretch/>
        </p:blipFill>
        <p:spPr>
          <a:xfrm>
            <a:off x="8808354" y="79424"/>
            <a:ext cx="3132186" cy="662323"/>
          </a:xfrm>
          <a:prstGeom prst="rect">
            <a:avLst/>
          </a:prstGeom>
        </p:spPr>
      </p:pic>
      <p:sp>
        <p:nvSpPr>
          <p:cNvPr id="4" name="Título 1">
            <a:extLst>
              <a:ext uri="{FF2B5EF4-FFF2-40B4-BE49-F238E27FC236}">
                <a16:creationId xmlns:a16="http://schemas.microsoft.com/office/drawing/2014/main" id="{86E595C4-91D3-5A0D-54A0-ECBC0B92A657}"/>
              </a:ext>
            </a:extLst>
          </p:cNvPr>
          <p:cNvSpPr txBox="1">
            <a:spLocks/>
          </p:cNvSpPr>
          <p:nvPr/>
        </p:nvSpPr>
        <p:spPr>
          <a:xfrm>
            <a:off x="721412" y="798591"/>
            <a:ext cx="11680945" cy="638016"/>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2400" b="1" kern="1200">
                <a:solidFill>
                  <a:srgbClr val="003D46"/>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2400" b="1" i="0" u="none" strike="noStrike" kern="1200" cap="none" spc="0" normalizeH="0" baseline="0" noProof="0">
                <a:ln>
                  <a:noFill/>
                </a:ln>
                <a:solidFill>
                  <a:srgbClr val="E8443A"/>
                </a:solidFill>
                <a:effectLst/>
                <a:uLnTx/>
                <a:uFillTx/>
                <a:latin typeface="Arial" panose="020B0604020202020204" pitchFamily="34" charset="0"/>
                <a:ea typeface="+mj-ea"/>
                <a:cs typeface="Arial" panose="020B0604020202020204" pitchFamily="34" charset="0"/>
              </a:rPr>
              <a:t>Supports cartilage health</a:t>
            </a:r>
          </a:p>
        </p:txBody>
      </p:sp>
    </p:spTree>
    <p:extLst>
      <p:ext uri="{BB962C8B-B14F-4D97-AF65-F5344CB8AC3E}">
        <p14:creationId xmlns:p14="http://schemas.microsoft.com/office/powerpoint/2010/main" val="2353233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608;p11">
            <a:extLst>
              <a:ext uri="{FF2B5EF4-FFF2-40B4-BE49-F238E27FC236}">
                <a16:creationId xmlns:a16="http://schemas.microsoft.com/office/drawing/2014/main" id="{98C8970D-2BCF-92D4-513D-7890CBE5CCBD}"/>
              </a:ext>
            </a:extLst>
          </p:cNvPr>
          <p:cNvPicPr preferRelativeResize="0"/>
          <p:nvPr/>
        </p:nvPicPr>
        <p:blipFill rotWithShape="1">
          <a:blip r:embed="rId2">
            <a:alphaModFix/>
          </a:blip>
          <a:srcRect/>
          <a:stretch/>
        </p:blipFill>
        <p:spPr>
          <a:xfrm>
            <a:off x="802061" y="1916017"/>
            <a:ext cx="5738178" cy="3025965"/>
          </a:xfrm>
          <a:prstGeom prst="rect">
            <a:avLst/>
          </a:prstGeom>
          <a:noFill/>
          <a:ln>
            <a:noFill/>
          </a:ln>
        </p:spPr>
      </p:pic>
      <p:sp>
        <p:nvSpPr>
          <p:cNvPr id="5" name="Título 1">
            <a:extLst>
              <a:ext uri="{FF2B5EF4-FFF2-40B4-BE49-F238E27FC236}">
                <a16:creationId xmlns:a16="http://schemas.microsoft.com/office/drawing/2014/main" id="{CEE22D77-8D69-7D56-FD3F-0C9990E90BE7}"/>
              </a:ext>
            </a:extLst>
          </p:cNvPr>
          <p:cNvSpPr txBox="1">
            <a:spLocks/>
          </p:cNvSpPr>
          <p:nvPr/>
        </p:nvSpPr>
        <p:spPr>
          <a:xfrm>
            <a:off x="902718" y="1147155"/>
            <a:ext cx="11680945" cy="638016"/>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2400" b="1" kern="1200">
                <a:solidFill>
                  <a:srgbClr val="003D46"/>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2400" b="1" i="0" u="none" strike="noStrike" kern="1200" cap="none" spc="0" normalizeH="0" baseline="0" noProof="0">
                <a:ln>
                  <a:noFill/>
                </a:ln>
                <a:solidFill>
                  <a:srgbClr val="E8443A"/>
                </a:solidFill>
                <a:effectLst/>
                <a:uLnTx/>
                <a:uFillTx/>
                <a:latin typeface="Arial" panose="020B0604020202020204" pitchFamily="34" charset="0"/>
                <a:ea typeface="+mj-ea"/>
                <a:cs typeface="Arial" panose="020B0604020202020204" pitchFamily="34" charset="0"/>
              </a:rPr>
              <a:t>Quicker recovery time</a:t>
            </a:r>
          </a:p>
        </p:txBody>
      </p:sp>
      <p:sp>
        <p:nvSpPr>
          <p:cNvPr id="9" name="CuadroTexto 8">
            <a:extLst>
              <a:ext uri="{FF2B5EF4-FFF2-40B4-BE49-F238E27FC236}">
                <a16:creationId xmlns:a16="http://schemas.microsoft.com/office/drawing/2014/main" id="{D934DCCB-57FB-C6B3-DC86-AE904826F339}"/>
              </a:ext>
            </a:extLst>
          </p:cNvPr>
          <p:cNvSpPr txBox="1"/>
          <p:nvPr/>
        </p:nvSpPr>
        <p:spPr>
          <a:xfrm>
            <a:off x="7036671" y="1984978"/>
            <a:ext cx="4646749" cy="258532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Healthy individuals </a:t>
            </a:r>
            <a:r>
              <a:rPr kumimoji="0" lang="en-US" sz="1800" b="0" i="0" u="none" strike="noStrike" kern="1200" cap="none" spc="0" normalizeH="0" baseline="0" noProof="0">
                <a:ln>
                  <a:noFill/>
                </a:ln>
                <a:solidFill>
                  <a:srgbClr val="003E46"/>
                </a:solidFill>
                <a:effectLst/>
                <a:uLnTx/>
                <a:uFillTx/>
                <a:latin typeface="Arial" panose="020B0604020202020204" pitchFamily="34" charset="0"/>
                <a:ea typeface="+mn-ea"/>
                <a:cs typeface="Arial" panose="020B0604020202020204" pitchFamily="34" charset="0"/>
              </a:rPr>
              <a:t>taking </a:t>
            </a:r>
            <a:r>
              <a:rPr kumimoji="0" lang="en-US" sz="1800" b="0" i="0" u="none" strike="noStrike" kern="1200" cap="none" spc="0" normalizeH="0" baseline="0" noProof="0" err="1">
                <a:ln>
                  <a:noFill/>
                </a:ln>
                <a:solidFill>
                  <a:srgbClr val="003E46"/>
                </a:solidFill>
                <a:effectLst/>
                <a:uLnTx/>
                <a:uFillTx/>
                <a:latin typeface="Arial" panose="020B0604020202020204" pitchFamily="34" charset="0"/>
                <a:ea typeface="+mn-ea"/>
                <a:cs typeface="Arial" panose="020B0604020202020204" pitchFamily="34" charset="0"/>
              </a:rPr>
              <a:t>Collavant</a:t>
            </a:r>
            <a:r>
              <a:rPr kumimoji="0" lang="en-US" sz="1800" b="0" i="0" u="none" strike="noStrike" kern="1200" cap="none" spc="0" normalizeH="0" baseline="0" noProof="0">
                <a:ln>
                  <a:noFill/>
                </a:ln>
                <a:solidFill>
                  <a:srgbClr val="003E46"/>
                </a:solidFill>
                <a:effectLst/>
                <a:uLnTx/>
                <a:uFillTx/>
                <a:latin typeface="Arial" panose="020B0604020202020204" pitchFamily="34" charset="0"/>
                <a:ea typeface="+mn-ea"/>
                <a:cs typeface="Arial" panose="020B0604020202020204" pitchFamily="34" charset="0"/>
              </a:rPr>
              <a:t> n2 40 mg / day </a:t>
            </a:r>
            <a:r>
              <a:rPr kumimoji="0" lang="en-US" sz="1800" b="1" i="0" u="none" strike="noStrike" kern="1200" cap="none" spc="0" normalizeH="0" baseline="0" noProof="0">
                <a:ln>
                  <a:noFill/>
                </a:ln>
                <a:solidFill>
                  <a:srgbClr val="44546A"/>
                </a:solidFill>
                <a:effectLst/>
                <a:uLnTx/>
                <a:uFillTx/>
                <a:latin typeface="Arial" panose="020B0604020202020204" pitchFamily="34" charset="0"/>
                <a:ea typeface="+mn-ea"/>
                <a:cs typeface="Arial" panose="020B0604020202020204" pitchFamily="34" charset="0"/>
              </a:rPr>
              <a:t>recovered quicker </a:t>
            </a:r>
            <a:r>
              <a:rPr kumimoji="0" lang="en-US" sz="1800" b="1" i="0" u="none" strike="noStrike" kern="1200" cap="none" spc="0" normalizeH="0" baseline="0" noProof="0">
                <a:ln>
                  <a:noFill/>
                </a:ln>
                <a:solidFill>
                  <a:srgbClr val="003E46"/>
                </a:solidFill>
                <a:effectLst/>
                <a:uLnTx/>
                <a:uFillTx/>
                <a:latin typeface="Arial" panose="020B0604020202020204" pitchFamily="34" charset="0"/>
                <a:ea typeface="+mn-ea"/>
                <a:cs typeface="Arial" panose="020B0604020202020204" pitchFamily="34" charset="0"/>
              </a:rPr>
              <a:t>from </a:t>
            </a:r>
            <a:r>
              <a:rPr kumimoji="0" 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joint discomfort after exercise</a:t>
            </a:r>
            <a:r>
              <a:rPr kumimoji="0" lang="en-US" sz="18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a:ln>
                  <a:noFill/>
                </a:ln>
                <a:solidFill>
                  <a:srgbClr val="003E46"/>
                </a:solidFill>
                <a:effectLst/>
                <a:uLnTx/>
                <a:uFillTx/>
                <a:latin typeface="Arial" panose="020B0604020202020204" pitchFamily="34" charset="0"/>
                <a:ea typeface="+mn-ea"/>
                <a:cs typeface="Arial" panose="020B0604020202020204" pitchFamily="34" charset="0"/>
              </a:rPr>
              <a:t>compared to placebo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E46"/>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3E46"/>
                </a:solidFill>
                <a:effectLst/>
                <a:uLnTx/>
                <a:uFillTx/>
                <a:latin typeface="Arial" panose="020B0604020202020204" pitchFamily="34" charset="0"/>
                <a:ea typeface="+mn-ea"/>
                <a:cs typeface="Arial" panose="020B0604020202020204" pitchFamily="34" charset="0"/>
              </a:rPr>
              <a:t>At 180 days, there was a </a:t>
            </a:r>
            <a:r>
              <a:rPr kumimoji="0" lang="en-US" sz="1800" b="1" i="0" u="none" strike="noStrike" kern="1200" cap="none" spc="0" normalizeH="0" baseline="0" noProof="0">
                <a:ln>
                  <a:noFill/>
                </a:ln>
                <a:solidFill>
                  <a:srgbClr val="003E46"/>
                </a:solidFill>
                <a:effectLst/>
                <a:uLnTx/>
                <a:uFillTx/>
                <a:latin typeface="Arial" panose="020B0604020202020204" pitchFamily="34" charset="0"/>
                <a:ea typeface="+mn-ea"/>
                <a:cs typeface="Arial" panose="020B0604020202020204" pitchFamily="34" charset="0"/>
              </a:rPr>
              <a:t>significant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3E46"/>
                </a:solidFill>
                <a:effectLst/>
                <a:uLnTx/>
                <a:uFillTx/>
                <a:latin typeface="Arial" panose="020B0604020202020204" pitchFamily="34" charset="0"/>
                <a:ea typeface="+mn-ea"/>
                <a:cs typeface="Arial" panose="020B0604020202020204" pitchFamily="34" charset="0"/>
              </a:rPr>
              <a:t>difference in recovery time (40%) </a:t>
            </a:r>
            <a:r>
              <a:rPr kumimoji="0" lang="en-US" sz="1800" b="0" i="0" u="none" strike="noStrike" kern="1200" cap="none" spc="0" normalizeH="0" baseline="0" noProof="0">
                <a:ln>
                  <a:noFill/>
                </a:ln>
                <a:solidFill>
                  <a:srgbClr val="003E46"/>
                </a:solidFill>
                <a:effectLst/>
                <a:uLnTx/>
                <a:uFillTx/>
                <a:latin typeface="Arial" panose="020B0604020202020204" pitchFamily="34" charset="0"/>
                <a:ea typeface="+mn-ea"/>
                <a:cs typeface="Arial" panose="020B0604020202020204" pitchFamily="34" charset="0"/>
              </a:rPr>
              <a:t>between the placebo and </a:t>
            </a:r>
            <a:r>
              <a:rPr kumimoji="0" lang="en-US" sz="1800" b="0" i="0" u="none" strike="noStrike" kern="1200" cap="none" spc="0" normalizeH="0" baseline="0" noProof="0" err="1">
                <a:ln>
                  <a:noFill/>
                </a:ln>
                <a:solidFill>
                  <a:srgbClr val="003E46"/>
                </a:solidFill>
                <a:effectLst/>
                <a:uLnTx/>
                <a:uFillTx/>
                <a:latin typeface="Arial" panose="020B0604020202020204" pitchFamily="34" charset="0"/>
                <a:ea typeface="+mn-ea"/>
                <a:cs typeface="Arial" panose="020B0604020202020204" pitchFamily="34" charset="0"/>
              </a:rPr>
              <a:t>Collavant</a:t>
            </a:r>
            <a:r>
              <a:rPr kumimoji="0" lang="en-US" sz="1800" b="0" i="0" u="none" strike="noStrike" kern="1200" cap="none" spc="0" normalizeH="0" baseline="0" noProof="0">
                <a:ln>
                  <a:noFill/>
                </a:ln>
                <a:solidFill>
                  <a:srgbClr val="003E46"/>
                </a:solidFill>
                <a:effectLst/>
                <a:uLnTx/>
                <a:uFillTx/>
                <a:latin typeface="Arial" panose="020B0604020202020204" pitchFamily="34" charset="0"/>
                <a:ea typeface="+mn-ea"/>
                <a:cs typeface="Arial" panose="020B0604020202020204" pitchFamily="34" charset="0"/>
              </a:rPr>
              <a:t> n2 groups.</a:t>
            </a:r>
            <a:endParaRPr kumimoji="0" lang="en-GB"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CuadroTexto 3">
            <a:extLst>
              <a:ext uri="{FF2B5EF4-FFF2-40B4-BE49-F238E27FC236}">
                <a16:creationId xmlns:a16="http://schemas.microsoft.com/office/drawing/2014/main" id="{74379F5B-01E9-9814-5A6E-D741C9930753}"/>
              </a:ext>
            </a:extLst>
          </p:cNvPr>
          <p:cNvSpPr txBox="1"/>
          <p:nvPr/>
        </p:nvSpPr>
        <p:spPr>
          <a:xfrm>
            <a:off x="7241060" y="5809456"/>
            <a:ext cx="6243782"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a:ln>
                  <a:noFill/>
                </a:ln>
                <a:solidFill>
                  <a:srgbClr val="003D46"/>
                </a:solidFill>
                <a:effectLst/>
                <a:uLnTx/>
                <a:uFillTx/>
                <a:latin typeface="Arial" panose="020B0604020202020204" pitchFamily="34" charset="0"/>
                <a:ea typeface="+mn-ea"/>
                <a:cs typeface="Arial" panose="020B0604020202020204" pitchFamily="34" charset="0"/>
              </a:rPr>
              <a:t>Möller et al. Osteoarthritis and Cartilage 2024 </a:t>
            </a:r>
            <a:r>
              <a:rPr kumimoji="0" lang="en-GB" sz="1200" b="0" i="0" u="none" strike="noStrike" kern="1200" cap="none" spc="0" normalizeH="0" baseline="0" noProof="0">
                <a:ln>
                  <a:noFill/>
                </a:ln>
                <a:solidFill>
                  <a:srgbClr val="000000"/>
                </a:solidFill>
                <a:effectLst/>
                <a:uLnTx/>
                <a:uFillTx/>
                <a:latin typeface="Adobe Clean DC"/>
                <a:ea typeface="+mn-ea"/>
                <a:cs typeface="+mn-cs"/>
              </a:rPr>
              <a:t> </a:t>
            </a:r>
            <a:r>
              <a:rPr kumimoji="0" lang="en-GB" sz="1200" b="0" i="0" u="none" strike="noStrike" kern="1200" cap="none" spc="0" normalizeH="0" baseline="0" noProof="0">
                <a:ln>
                  <a:noFill/>
                </a:ln>
                <a:solidFill>
                  <a:srgbClr val="003D46"/>
                </a:solidFill>
                <a:effectLst/>
                <a:uLnTx/>
                <a:uFillTx/>
                <a:latin typeface="Arial" panose="020B0604020202020204" pitchFamily="34" charset="0"/>
                <a:ea typeface="+mn-ea"/>
                <a:cs typeface="Arial" panose="020B0604020202020204" pitchFamily="34" charset="0"/>
              </a:rPr>
              <a:t>2024. 32 (6): P769</a:t>
            </a:r>
            <a:endParaRPr kumimoji="0" lang="da-DK" sz="1200" b="0" i="0" u="none" strike="noStrike" kern="1200" cap="none" spc="0" normalizeH="0" baseline="0" noProof="0">
              <a:ln>
                <a:noFill/>
              </a:ln>
              <a:solidFill>
                <a:srgbClr val="003D46"/>
              </a:solidFill>
              <a:effectLst/>
              <a:uLnTx/>
              <a:uFillTx/>
              <a:latin typeface="Arial" panose="020B0604020202020204" pitchFamily="34" charset="0"/>
              <a:ea typeface="+mn-ea"/>
              <a:cs typeface="Arial" panose="020B0604020202020204" pitchFamily="34" charset="0"/>
            </a:endParaRPr>
          </a:p>
        </p:txBody>
      </p:sp>
      <p:pic>
        <p:nvPicPr>
          <p:cNvPr id="6" name="Imagen 5">
            <a:extLst>
              <a:ext uri="{FF2B5EF4-FFF2-40B4-BE49-F238E27FC236}">
                <a16:creationId xmlns:a16="http://schemas.microsoft.com/office/drawing/2014/main" id="{F4D7579A-D9FF-5D1B-4649-308828E7C875}"/>
              </a:ext>
            </a:extLst>
          </p:cNvPr>
          <p:cNvPicPr>
            <a:picLocks noChangeAspect="1"/>
          </p:cNvPicPr>
          <p:nvPr/>
        </p:nvPicPr>
        <p:blipFill>
          <a:blip r:embed="rId3"/>
          <a:srcRect b="42267"/>
          <a:stretch/>
        </p:blipFill>
        <p:spPr>
          <a:xfrm>
            <a:off x="8808354" y="79424"/>
            <a:ext cx="3132186" cy="662323"/>
          </a:xfrm>
          <a:prstGeom prst="rect">
            <a:avLst/>
          </a:prstGeom>
        </p:spPr>
      </p:pic>
    </p:spTree>
    <p:extLst>
      <p:ext uri="{BB962C8B-B14F-4D97-AF65-F5344CB8AC3E}">
        <p14:creationId xmlns:p14="http://schemas.microsoft.com/office/powerpoint/2010/main" val="4860721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559;p7">
            <a:extLst>
              <a:ext uri="{FF2B5EF4-FFF2-40B4-BE49-F238E27FC236}">
                <a16:creationId xmlns:a16="http://schemas.microsoft.com/office/drawing/2014/main" id="{6499BC02-D892-3B55-C3D2-3695C41BAA1A}"/>
              </a:ext>
            </a:extLst>
          </p:cNvPr>
          <p:cNvPicPr preferRelativeResize="0"/>
          <p:nvPr/>
        </p:nvPicPr>
        <p:blipFill rotWithShape="1">
          <a:blip r:embed="rId2">
            <a:alphaModFix/>
          </a:blip>
          <a:srcRect l="50557" t="15218" b="16531"/>
          <a:stretch/>
        </p:blipFill>
        <p:spPr>
          <a:xfrm>
            <a:off x="671576" y="2223436"/>
            <a:ext cx="6569484" cy="2467587"/>
          </a:xfrm>
          <a:prstGeom prst="rect">
            <a:avLst/>
          </a:prstGeom>
          <a:noFill/>
          <a:ln>
            <a:noFill/>
          </a:ln>
        </p:spPr>
      </p:pic>
      <p:sp>
        <p:nvSpPr>
          <p:cNvPr id="6" name="Título 1">
            <a:extLst>
              <a:ext uri="{FF2B5EF4-FFF2-40B4-BE49-F238E27FC236}">
                <a16:creationId xmlns:a16="http://schemas.microsoft.com/office/drawing/2014/main" id="{43539F9A-29D0-8782-62E7-9D37EC9B746C}"/>
              </a:ext>
            </a:extLst>
          </p:cNvPr>
          <p:cNvSpPr txBox="1">
            <a:spLocks/>
          </p:cNvSpPr>
          <p:nvPr/>
        </p:nvSpPr>
        <p:spPr>
          <a:xfrm>
            <a:off x="802061" y="1126730"/>
            <a:ext cx="11680945" cy="638016"/>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2400" b="1" kern="1200">
                <a:solidFill>
                  <a:srgbClr val="003D46"/>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2400" b="1" i="0" u="none" strike="noStrike" kern="1200" cap="none" spc="0" normalizeH="0" baseline="0" noProof="0">
                <a:ln>
                  <a:noFill/>
                </a:ln>
                <a:solidFill>
                  <a:srgbClr val="E8443A"/>
                </a:solidFill>
                <a:effectLst/>
                <a:uLnTx/>
                <a:uFillTx/>
                <a:latin typeface="Arial" panose="020B0604020202020204" pitchFamily="34" charset="0"/>
                <a:ea typeface="+mj-ea"/>
                <a:cs typeface="Arial" panose="020B0604020202020204" pitchFamily="34" charset="0"/>
              </a:rPr>
              <a:t>Decreases joint discomfort </a:t>
            </a:r>
          </a:p>
        </p:txBody>
      </p:sp>
      <p:sp>
        <p:nvSpPr>
          <p:cNvPr id="5" name="CuadroTexto 4">
            <a:extLst>
              <a:ext uri="{FF2B5EF4-FFF2-40B4-BE49-F238E27FC236}">
                <a16:creationId xmlns:a16="http://schemas.microsoft.com/office/drawing/2014/main" id="{1AE48B7B-5DD5-7530-9A49-B6B44802B5BF}"/>
              </a:ext>
            </a:extLst>
          </p:cNvPr>
          <p:cNvSpPr txBox="1"/>
          <p:nvPr/>
        </p:nvSpPr>
        <p:spPr>
          <a:xfrm>
            <a:off x="2044392" y="1853767"/>
            <a:ext cx="624378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3E46"/>
                </a:solidFill>
                <a:effectLst/>
                <a:uLnTx/>
                <a:uFillTx/>
                <a:latin typeface="Helvetica-Bold"/>
                <a:ea typeface="+mn-ea"/>
                <a:cs typeface="+mn-cs"/>
              </a:rPr>
              <a:t>KOOS Pain (VAS≤4cm)</a:t>
            </a:r>
          </a:p>
        </p:txBody>
      </p:sp>
      <p:sp>
        <p:nvSpPr>
          <p:cNvPr id="10" name="CuadroTexto 9">
            <a:extLst>
              <a:ext uri="{FF2B5EF4-FFF2-40B4-BE49-F238E27FC236}">
                <a16:creationId xmlns:a16="http://schemas.microsoft.com/office/drawing/2014/main" id="{660630CD-35C4-18DA-E4D7-452E4B9558E7}"/>
              </a:ext>
            </a:extLst>
          </p:cNvPr>
          <p:cNvSpPr txBox="1"/>
          <p:nvPr/>
        </p:nvSpPr>
        <p:spPr>
          <a:xfrm>
            <a:off x="7241060" y="5809456"/>
            <a:ext cx="6243782"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a:ln>
                  <a:noFill/>
                </a:ln>
                <a:solidFill>
                  <a:srgbClr val="003D46"/>
                </a:solidFill>
                <a:effectLst/>
                <a:uLnTx/>
                <a:uFillTx/>
                <a:latin typeface="Arial" panose="020B0604020202020204" pitchFamily="34" charset="0"/>
                <a:ea typeface="+mn-ea"/>
                <a:cs typeface="Arial" panose="020B0604020202020204" pitchFamily="34" charset="0"/>
              </a:rPr>
              <a:t>Möller et al. Osteoarthritis and Cartilage 2024 </a:t>
            </a:r>
            <a:r>
              <a:rPr kumimoji="0" lang="en-GB" sz="1200" b="0" i="0" u="none" strike="noStrike" kern="1200" cap="none" spc="0" normalizeH="0" baseline="0" noProof="0">
                <a:ln>
                  <a:noFill/>
                </a:ln>
                <a:solidFill>
                  <a:srgbClr val="000000"/>
                </a:solidFill>
                <a:effectLst/>
                <a:uLnTx/>
                <a:uFillTx/>
                <a:latin typeface="Adobe Clean DC"/>
                <a:ea typeface="+mn-ea"/>
                <a:cs typeface="+mn-cs"/>
              </a:rPr>
              <a:t> </a:t>
            </a:r>
            <a:r>
              <a:rPr kumimoji="0" lang="en-GB" sz="1200" b="0" i="0" u="none" strike="noStrike" kern="1200" cap="none" spc="0" normalizeH="0" baseline="0" noProof="0">
                <a:ln>
                  <a:noFill/>
                </a:ln>
                <a:solidFill>
                  <a:srgbClr val="003D46"/>
                </a:solidFill>
                <a:effectLst/>
                <a:uLnTx/>
                <a:uFillTx/>
                <a:latin typeface="Arial" panose="020B0604020202020204" pitchFamily="34" charset="0"/>
                <a:ea typeface="+mn-ea"/>
                <a:cs typeface="Arial" panose="020B0604020202020204" pitchFamily="34" charset="0"/>
              </a:rPr>
              <a:t>2024. 32 (6): P769</a:t>
            </a:r>
            <a:endParaRPr kumimoji="0" lang="da-DK" sz="1200" b="0" i="0" u="none" strike="noStrike" kern="1200" cap="none" spc="0" normalizeH="0" baseline="0" noProof="0">
              <a:ln>
                <a:noFill/>
              </a:ln>
              <a:solidFill>
                <a:srgbClr val="003D46"/>
              </a:solidFill>
              <a:effectLst/>
              <a:uLnTx/>
              <a:uFillTx/>
              <a:latin typeface="Arial" panose="020B0604020202020204" pitchFamily="34" charset="0"/>
              <a:ea typeface="+mn-ea"/>
              <a:cs typeface="Arial" panose="020B0604020202020204" pitchFamily="34" charset="0"/>
            </a:endParaRPr>
          </a:p>
        </p:txBody>
      </p:sp>
      <p:sp>
        <p:nvSpPr>
          <p:cNvPr id="13" name="CuadroTexto 12">
            <a:extLst>
              <a:ext uri="{FF2B5EF4-FFF2-40B4-BE49-F238E27FC236}">
                <a16:creationId xmlns:a16="http://schemas.microsoft.com/office/drawing/2014/main" id="{9CEDAEFD-BA6D-D93A-E60C-DF3F0F2616F9}"/>
              </a:ext>
            </a:extLst>
          </p:cNvPr>
          <p:cNvSpPr txBox="1"/>
          <p:nvPr/>
        </p:nvSpPr>
        <p:spPr>
          <a:xfrm>
            <a:off x="7451124" y="2222667"/>
            <a:ext cx="4202545"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E94439"/>
                </a:solidFill>
                <a:effectLst/>
                <a:uLnTx/>
                <a:uFillTx/>
                <a:latin typeface="Arial" panose="020B0604020202020204" pitchFamily="34" charset="0"/>
                <a:ea typeface="+mn-ea"/>
                <a:cs typeface="Arial" panose="020B0604020202020204" pitchFamily="34" charset="0"/>
              </a:rPr>
              <a:t>Healthy individuals </a:t>
            </a:r>
            <a:r>
              <a:rPr kumimoji="0" lang="en-US" sz="1800" b="0" i="0" u="none" strike="noStrike" kern="1200" cap="none" spc="0" normalizeH="0" baseline="0" noProof="0">
                <a:ln>
                  <a:noFill/>
                </a:ln>
                <a:solidFill>
                  <a:srgbClr val="003D46"/>
                </a:solidFill>
                <a:effectLst/>
                <a:uLnTx/>
                <a:uFillTx/>
                <a:latin typeface="Arial" panose="020B0604020202020204" pitchFamily="34" charset="0"/>
                <a:ea typeface="+mn-ea"/>
                <a:cs typeface="Arial" panose="020B0604020202020204" pitchFamily="34" charset="0"/>
              </a:rPr>
              <a:t>with a baseline Visual Analogue Scale (VAS) for knee discomfort of  ≤4cm in movement, experienced a </a:t>
            </a:r>
            <a:r>
              <a:rPr kumimoji="0" lang="en-US" sz="1800" b="1" i="0" u="none" strike="noStrike" kern="1200" cap="none" spc="0" normalizeH="0" baseline="0" noProof="0">
                <a:ln>
                  <a:noFill/>
                </a:ln>
                <a:solidFill>
                  <a:srgbClr val="E94439"/>
                </a:solidFill>
                <a:effectLst/>
                <a:uLnTx/>
                <a:uFillTx/>
                <a:latin typeface="Arial" panose="020B0604020202020204" pitchFamily="34" charset="0"/>
                <a:ea typeface="+mn-ea"/>
                <a:cs typeface="Arial" panose="020B0604020202020204" pitchFamily="34" charset="0"/>
              </a:rPr>
              <a:t>significant reduction of joint discomfort</a:t>
            </a:r>
            <a:r>
              <a:rPr kumimoji="0" lang="en-US" sz="1800" b="0" i="0" u="none" strike="noStrike" kern="1200" cap="none" spc="0" normalizeH="0" baseline="0" noProof="0">
                <a:ln>
                  <a:noFill/>
                </a:ln>
                <a:solidFill>
                  <a:srgbClr val="003D46"/>
                </a:solidFill>
                <a:effectLst/>
                <a:uLnTx/>
                <a:uFillTx/>
                <a:latin typeface="Arial" panose="020B0604020202020204" pitchFamily="34" charset="0"/>
                <a:ea typeface="+mn-ea"/>
                <a:cs typeface="Arial" panose="020B0604020202020204" pitchFamily="34" charset="0"/>
              </a:rPr>
              <a:t> compared to placebo, after the supplementation with </a:t>
            </a:r>
            <a:r>
              <a:rPr kumimoji="0" lang="en-US" sz="1800" b="1" i="0" u="none" strike="noStrike" kern="1200" cap="none" spc="0" normalizeH="0" baseline="0" noProof="0" err="1">
                <a:ln>
                  <a:noFill/>
                </a:ln>
                <a:solidFill>
                  <a:srgbClr val="003D46"/>
                </a:solidFill>
                <a:effectLst/>
                <a:uLnTx/>
                <a:uFillTx/>
                <a:latin typeface="Arial" panose="020B0604020202020204" pitchFamily="34" charset="0"/>
                <a:ea typeface="+mn-ea"/>
                <a:cs typeface="Arial" panose="020B0604020202020204" pitchFamily="34" charset="0"/>
              </a:rPr>
              <a:t>Collavant</a:t>
            </a:r>
            <a:r>
              <a:rPr kumimoji="0" lang="en-US" sz="1800" b="1" i="0" u="none" strike="noStrike" kern="1200" cap="none" spc="0" normalizeH="0" baseline="0" noProof="0">
                <a:ln>
                  <a:noFill/>
                </a:ln>
                <a:solidFill>
                  <a:srgbClr val="003D46"/>
                </a:solidFill>
                <a:effectLst/>
                <a:uLnTx/>
                <a:uFillTx/>
                <a:latin typeface="Arial" panose="020B0604020202020204" pitchFamily="34" charset="0"/>
                <a:ea typeface="+mn-ea"/>
                <a:cs typeface="Arial" panose="020B0604020202020204" pitchFamily="34" charset="0"/>
              </a:rPr>
              <a:t> n2 at a dose of 40mg/d </a:t>
            </a:r>
            <a:r>
              <a:rPr kumimoji="0" lang="en-US" sz="1800" b="0" i="0" u="none" strike="noStrike" kern="1200" cap="none" spc="0" normalizeH="0" baseline="0" noProof="0">
                <a:ln>
                  <a:noFill/>
                </a:ln>
                <a:solidFill>
                  <a:srgbClr val="003D46"/>
                </a:solidFill>
                <a:effectLst/>
                <a:uLnTx/>
                <a:uFillTx/>
                <a:latin typeface="Arial" panose="020B0604020202020204" pitchFamily="34" charset="0"/>
                <a:ea typeface="+mn-ea"/>
                <a:cs typeface="Arial" panose="020B0604020202020204" pitchFamily="34" charset="0"/>
              </a:rPr>
              <a:t>for 180days.</a:t>
            </a:r>
            <a:endParaRPr kumimoji="0" lang="en-GB" sz="1800" b="0" i="0" u="none" strike="noStrike" kern="1200" cap="none" spc="0" normalizeH="0" baseline="0" noProof="0">
              <a:ln>
                <a:noFill/>
              </a:ln>
              <a:solidFill>
                <a:srgbClr val="003D46"/>
              </a:solidFill>
              <a:effectLst/>
              <a:uLnTx/>
              <a:uFillTx/>
              <a:latin typeface="Arial" panose="020B0604020202020204" pitchFamily="34" charset="0"/>
              <a:ea typeface="+mn-ea"/>
              <a:cs typeface="Arial" panose="020B0604020202020204" pitchFamily="34" charset="0"/>
            </a:endParaRPr>
          </a:p>
        </p:txBody>
      </p:sp>
      <p:sp>
        <p:nvSpPr>
          <p:cNvPr id="14" name="CuadroTexto 13">
            <a:extLst>
              <a:ext uri="{FF2B5EF4-FFF2-40B4-BE49-F238E27FC236}">
                <a16:creationId xmlns:a16="http://schemas.microsoft.com/office/drawing/2014/main" id="{A9A338B9-82D2-DA98-863A-D66F16812A52}"/>
              </a:ext>
            </a:extLst>
          </p:cNvPr>
          <p:cNvSpPr txBox="1"/>
          <p:nvPr/>
        </p:nvSpPr>
        <p:spPr>
          <a:xfrm>
            <a:off x="951098" y="4795099"/>
            <a:ext cx="6289962"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3D46"/>
                </a:solidFill>
                <a:effectLst/>
                <a:uLnTx/>
                <a:uFillTx/>
                <a:latin typeface="Arial" panose="020B0604020202020204" pitchFamily="34" charset="0"/>
                <a:ea typeface="+mn-ea"/>
                <a:cs typeface="Arial" panose="020B0604020202020204" pitchFamily="34" charset="0"/>
              </a:rPr>
              <a:t>Fig 1. KOOS Pain in a subgroup of healthy individuals with a baseline VAS score for knee discomfort of ≤4cm in movement. Results are expressed as difference in score versus baseline </a:t>
            </a:r>
            <a:endParaRPr kumimoji="0" lang="en-GB" sz="1400" b="0" i="0" u="none" strike="noStrike" kern="1200" cap="none" spc="0" normalizeH="0" baseline="0" noProof="0">
              <a:ln>
                <a:noFill/>
              </a:ln>
              <a:solidFill>
                <a:srgbClr val="003D46"/>
              </a:solidFill>
              <a:effectLst/>
              <a:uLnTx/>
              <a:uFillTx/>
              <a:latin typeface="Arial" panose="020B0604020202020204" pitchFamily="34" charset="0"/>
              <a:ea typeface="+mn-ea"/>
              <a:cs typeface="Arial" panose="020B0604020202020204" pitchFamily="34" charset="0"/>
            </a:endParaRPr>
          </a:p>
        </p:txBody>
      </p:sp>
      <p:sp>
        <p:nvSpPr>
          <p:cNvPr id="15" name="CuadroTexto 14">
            <a:extLst>
              <a:ext uri="{FF2B5EF4-FFF2-40B4-BE49-F238E27FC236}">
                <a16:creationId xmlns:a16="http://schemas.microsoft.com/office/drawing/2014/main" id="{8D3398A8-8979-BD3D-4864-A440E89E13CB}"/>
              </a:ext>
            </a:extLst>
          </p:cNvPr>
          <p:cNvSpPr txBox="1"/>
          <p:nvPr/>
        </p:nvSpPr>
        <p:spPr>
          <a:xfrm>
            <a:off x="4742873" y="1956195"/>
            <a:ext cx="19396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3D46"/>
                </a:solidFill>
                <a:effectLst/>
                <a:uLnTx/>
                <a:uFillTx/>
                <a:latin typeface="Calibri" panose="020F0502020204030204"/>
                <a:ea typeface="+mn-ea"/>
                <a:cs typeface="+mn-cs"/>
              </a:rPr>
              <a:t>#</a:t>
            </a:r>
          </a:p>
        </p:txBody>
      </p:sp>
      <p:pic>
        <p:nvPicPr>
          <p:cNvPr id="8" name="Imagen 7">
            <a:extLst>
              <a:ext uri="{FF2B5EF4-FFF2-40B4-BE49-F238E27FC236}">
                <a16:creationId xmlns:a16="http://schemas.microsoft.com/office/drawing/2014/main" id="{AD4DEA1E-D8A0-27BD-3A71-8ABDB0EEE296}"/>
              </a:ext>
            </a:extLst>
          </p:cNvPr>
          <p:cNvPicPr>
            <a:picLocks noChangeAspect="1"/>
          </p:cNvPicPr>
          <p:nvPr/>
        </p:nvPicPr>
        <p:blipFill>
          <a:blip r:embed="rId3"/>
          <a:srcRect b="42267"/>
          <a:stretch/>
        </p:blipFill>
        <p:spPr>
          <a:xfrm>
            <a:off x="8808354" y="79424"/>
            <a:ext cx="3132186" cy="662323"/>
          </a:xfrm>
          <a:prstGeom prst="rect">
            <a:avLst/>
          </a:prstGeom>
        </p:spPr>
      </p:pic>
    </p:spTree>
    <p:extLst>
      <p:ext uri="{BB962C8B-B14F-4D97-AF65-F5344CB8AC3E}">
        <p14:creationId xmlns:p14="http://schemas.microsoft.com/office/powerpoint/2010/main" val="28604567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B2363-FEB1-E581-8F2A-BAA9342E0B18}"/>
            </a:ext>
          </a:extLst>
        </p:cNvPr>
        <p:cNvGrpSpPr/>
        <p:nvPr/>
      </p:nvGrpSpPr>
      <p:grpSpPr>
        <a:xfrm>
          <a:off x="0" y="0"/>
          <a:ext cx="0" cy="0"/>
          <a:chOff x="0" y="0"/>
          <a:chExt cx="0" cy="0"/>
        </a:xfrm>
      </p:grpSpPr>
      <p:sp>
        <p:nvSpPr>
          <p:cNvPr id="6" name="Título 1">
            <a:extLst>
              <a:ext uri="{FF2B5EF4-FFF2-40B4-BE49-F238E27FC236}">
                <a16:creationId xmlns:a16="http://schemas.microsoft.com/office/drawing/2014/main" id="{1FD70D4E-6F37-6F9F-E6F7-7914D3ABA828}"/>
              </a:ext>
            </a:extLst>
          </p:cNvPr>
          <p:cNvSpPr txBox="1">
            <a:spLocks/>
          </p:cNvSpPr>
          <p:nvPr/>
        </p:nvSpPr>
        <p:spPr>
          <a:xfrm>
            <a:off x="992096" y="1226233"/>
            <a:ext cx="7676258" cy="638016"/>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2400" b="1" kern="1200">
                <a:solidFill>
                  <a:srgbClr val="003D46"/>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AU" sz="2400" b="1" i="0" u="none" strike="noStrike" kern="1200" cap="none" spc="0" normalizeH="0" baseline="0" noProof="0">
              <a:ln>
                <a:noFill/>
              </a:ln>
              <a:solidFill>
                <a:srgbClr val="003D46"/>
              </a:solidFill>
              <a:effectLst/>
              <a:uLnTx/>
              <a:uFillTx/>
              <a:latin typeface="Arial" panose="020B0604020202020204" pitchFamily="34" charset="0"/>
              <a:ea typeface="+mj-ea"/>
              <a:cs typeface="Arial" panose="020B0604020202020204" pitchFamily="34" charset="0"/>
            </a:endParaRPr>
          </a:p>
        </p:txBody>
      </p:sp>
      <p:sp>
        <p:nvSpPr>
          <p:cNvPr id="14" name="Google Shape;513;g1026cefc696_0_35">
            <a:extLst>
              <a:ext uri="{FF2B5EF4-FFF2-40B4-BE49-F238E27FC236}">
                <a16:creationId xmlns:a16="http://schemas.microsoft.com/office/drawing/2014/main" id="{4782175F-74B3-58D2-37C6-DA3A66D9F522}"/>
              </a:ext>
            </a:extLst>
          </p:cNvPr>
          <p:cNvSpPr/>
          <p:nvPr/>
        </p:nvSpPr>
        <p:spPr>
          <a:xfrm>
            <a:off x="1319252" y="1226233"/>
            <a:ext cx="9553496" cy="4871267"/>
          </a:xfrm>
          <a:prstGeom prst="rect">
            <a:avLst/>
          </a:prstGeom>
          <a:noFill/>
          <a:ln>
            <a:noFill/>
          </a:ln>
        </p:spPr>
        <p:txBody>
          <a:bodyPr spcFirstLastPara="1" wrap="square" lIns="91425" tIns="45700" rIns="91425" bIns="45700" anchor="t" anchorCtr="0">
            <a:noAutofit/>
          </a:bodyPr>
          <a:lstStyle/>
          <a:p>
            <a:pPr marL="457200" marR="0" lvl="0" indent="-317500" algn="l" defTabSz="914400" rtl="0" eaLnBrk="1" fontAlgn="auto" latinLnBrk="0" hangingPunct="1">
              <a:lnSpc>
                <a:spcPct val="90000"/>
              </a:lnSpc>
              <a:spcBef>
                <a:spcPts val="1000"/>
              </a:spcBef>
              <a:spcAft>
                <a:spcPts val="0"/>
              </a:spcAft>
              <a:buClr>
                <a:srgbClr val="003C46"/>
              </a:buClr>
              <a:buSzPts val="1400"/>
              <a:buFont typeface="Arial"/>
              <a:buChar char="●"/>
              <a:tabLst/>
              <a:defRPr/>
            </a:pPr>
            <a:endParaRPr kumimoji="0" lang="en-US" sz="1800" b="1" i="0" u="none" strike="noStrike" kern="1200" cap="none" spc="0" normalizeH="0" baseline="0" noProof="0">
              <a:ln>
                <a:noFill/>
              </a:ln>
              <a:solidFill>
                <a:srgbClr val="003C46"/>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1200" cap="none" spc="0" normalizeH="0" baseline="0" noProof="0">
              <a:ln>
                <a:noFill/>
              </a:ln>
              <a:solidFill>
                <a:srgbClr val="003C46"/>
              </a:solidFill>
              <a:effectLst/>
              <a:uLnTx/>
              <a:uFillTx/>
              <a:latin typeface="Arial" panose="020B0604020202020204" pitchFamily="34" charset="0"/>
              <a:ea typeface="Arial"/>
              <a:cs typeface="Arial" panose="020B060402020202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1200" cap="none" spc="0" normalizeH="0" baseline="0" noProof="0">
              <a:ln>
                <a:noFill/>
              </a:ln>
              <a:solidFill>
                <a:srgbClr val="003C46"/>
              </a:solidFill>
              <a:effectLst/>
              <a:uLnTx/>
              <a:uFillTx/>
              <a:latin typeface="Arial" panose="020B0604020202020204" pitchFamily="34" charset="0"/>
              <a:ea typeface="Arial"/>
              <a:cs typeface="Arial" panose="020B060402020202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Pts val="1000"/>
              <a:buFont typeface="Arial"/>
              <a:buNone/>
              <a:tabLst/>
              <a:defRPr/>
            </a:pPr>
            <a:endParaRPr kumimoji="0" sz="1800" b="0" i="0" u="none" strike="noStrike" kern="1200" cap="none" spc="0" normalizeH="0" baseline="0" noProof="0">
              <a:ln>
                <a:noFill/>
              </a:ln>
              <a:solidFill>
                <a:srgbClr val="444444"/>
              </a:solidFill>
              <a:effectLst/>
              <a:uLnTx/>
              <a:uFillTx/>
              <a:latin typeface="Arial" panose="020B0604020202020204" pitchFamily="34" charset="0"/>
              <a:ea typeface="Arial"/>
              <a:cs typeface="Arial" panose="020B060402020202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Arial"/>
              <a:cs typeface="Arial" panose="020B0604020202020204" pitchFamily="34" charset="0"/>
              <a:sym typeface="Arial"/>
            </a:endParaRPr>
          </a:p>
          <a:p>
            <a:pPr marL="457200" marR="0" lvl="0" indent="-368300" algn="just"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1200" cap="none" spc="0" normalizeH="0" baseline="0" noProof="0">
              <a:ln>
                <a:noFill/>
              </a:ln>
              <a:solidFill>
                <a:srgbClr val="003C46"/>
              </a:solidFill>
              <a:effectLst/>
              <a:uLnTx/>
              <a:uFillTx/>
              <a:latin typeface="Arial" panose="020B0604020202020204" pitchFamily="34" charset="0"/>
              <a:ea typeface="Arial"/>
              <a:cs typeface="Arial" panose="020B060402020202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Pts val="1600"/>
              <a:buFont typeface="Arial"/>
              <a:buNone/>
              <a:tabLst/>
              <a:defRPr/>
            </a:pPr>
            <a:endParaRPr kumimoji="0" sz="1800" b="0" i="0" u="none" strike="noStrike" kern="1200" cap="none" spc="0" normalizeH="0" baseline="0" noProof="0">
              <a:ln>
                <a:noFill/>
              </a:ln>
              <a:solidFill>
                <a:srgbClr val="003C46"/>
              </a:solidFill>
              <a:effectLst/>
              <a:uLnTx/>
              <a:uFillTx/>
              <a:latin typeface="Arial" panose="020B0604020202020204" pitchFamily="34" charset="0"/>
              <a:ea typeface="Arial"/>
              <a:cs typeface="Arial" panose="020B0604020202020204" pitchFamily="34" charset="0"/>
              <a:sym typeface="Arial"/>
            </a:endParaRPr>
          </a:p>
        </p:txBody>
      </p:sp>
      <p:sp>
        <p:nvSpPr>
          <p:cNvPr id="4" name="Título 1">
            <a:extLst>
              <a:ext uri="{FF2B5EF4-FFF2-40B4-BE49-F238E27FC236}">
                <a16:creationId xmlns:a16="http://schemas.microsoft.com/office/drawing/2014/main" id="{8EDF411D-BC1F-D800-31C0-8874B9A9462D}"/>
              </a:ext>
            </a:extLst>
          </p:cNvPr>
          <p:cNvSpPr txBox="1">
            <a:spLocks/>
          </p:cNvSpPr>
          <p:nvPr/>
        </p:nvSpPr>
        <p:spPr>
          <a:xfrm>
            <a:off x="511055" y="363458"/>
            <a:ext cx="11680945" cy="638016"/>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2400" b="1" kern="1200">
                <a:solidFill>
                  <a:srgbClr val="003D46"/>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GB" sz="2400" b="1" i="0" u="none" strike="noStrike" kern="1200" cap="none" spc="0" normalizeH="0" baseline="0" noProof="0">
                <a:ln>
                  <a:noFill/>
                </a:ln>
                <a:solidFill>
                  <a:srgbClr val="134F5C"/>
                </a:solidFill>
                <a:effectLst/>
                <a:uLnTx/>
                <a:uFillTx/>
                <a:latin typeface="Arial" panose="020B0604020202020204" pitchFamily="34" charset="0"/>
                <a:ea typeface="+mj-ea"/>
                <a:cs typeface="Arial" panose="020B0604020202020204" pitchFamily="34" charset="0"/>
              </a:rPr>
              <a:t>WOMEN ONLY Study</a:t>
            </a:r>
          </a:p>
        </p:txBody>
      </p:sp>
      <p:pic>
        <p:nvPicPr>
          <p:cNvPr id="10" name="Imagen 9">
            <a:extLst>
              <a:ext uri="{FF2B5EF4-FFF2-40B4-BE49-F238E27FC236}">
                <a16:creationId xmlns:a16="http://schemas.microsoft.com/office/drawing/2014/main" id="{7D97748A-752D-86C5-A583-1C8AB7D0255F}"/>
              </a:ext>
            </a:extLst>
          </p:cNvPr>
          <p:cNvPicPr>
            <a:picLocks noChangeAspect="1"/>
          </p:cNvPicPr>
          <p:nvPr/>
        </p:nvPicPr>
        <p:blipFill>
          <a:blip r:embed="rId2"/>
          <a:srcRect b="42321"/>
          <a:stretch/>
        </p:blipFill>
        <p:spPr>
          <a:xfrm>
            <a:off x="8958651" y="82886"/>
            <a:ext cx="3020052" cy="638016"/>
          </a:xfrm>
          <a:prstGeom prst="rect">
            <a:avLst/>
          </a:prstGeom>
        </p:spPr>
      </p:pic>
      <p:sp>
        <p:nvSpPr>
          <p:cNvPr id="3" name="Google Shape;1465;p22">
            <a:extLst>
              <a:ext uri="{FF2B5EF4-FFF2-40B4-BE49-F238E27FC236}">
                <a16:creationId xmlns:a16="http://schemas.microsoft.com/office/drawing/2014/main" id="{708AA80B-0B26-EF12-1B26-CAF94E07F5A2}"/>
              </a:ext>
            </a:extLst>
          </p:cNvPr>
          <p:cNvSpPr txBox="1"/>
          <p:nvPr/>
        </p:nvSpPr>
        <p:spPr>
          <a:xfrm>
            <a:off x="511055" y="1371566"/>
            <a:ext cx="10464779" cy="5078313"/>
          </a:xfrm>
          <a:prstGeom prst="rect">
            <a:avLst/>
          </a:prstGeom>
          <a:noFill/>
          <a:ln>
            <a:noFill/>
          </a:ln>
        </p:spPr>
        <p:txBody>
          <a:bodyPr spcFirstLastPara="1" wrap="square" lIns="91425" tIns="45700" rIns="91425" bIns="45700" anchor="t" anchorCtr="0">
            <a:spAutoFit/>
          </a:bodyPr>
          <a:lstStyle/>
          <a:p>
            <a:pPr marL="298450" marR="0" lvl="0" indent="-285750" algn="just" defTabSz="457200" rtl="0" eaLnBrk="1" fontAlgn="auto" latinLnBrk="0" hangingPunct="1">
              <a:lnSpc>
                <a:spcPct val="100000"/>
              </a:lnSpc>
              <a:spcBef>
                <a:spcPts val="0"/>
              </a:spcBef>
              <a:spcAft>
                <a:spcPts val="0"/>
              </a:spcAft>
              <a:buClr>
                <a:srgbClr val="000000"/>
              </a:buClr>
              <a:buSzPts val="1800"/>
              <a:buFont typeface="Arial"/>
              <a:buChar char="•"/>
              <a:tabLst/>
              <a:defRPr/>
            </a:pPr>
            <a:r>
              <a:rPr kumimoji="0" lang="en-US" sz="1800" b="1" i="0" u="none" strike="noStrike" kern="1200" cap="none" spc="0" normalizeH="0" baseline="0" noProof="0">
                <a:ln>
                  <a:noFill/>
                </a:ln>
                <a:solidFill>
                  <a:srgbClr val="000000"/>
                </a:solidFill>
                <a:effectLst/>
                <a:uLnTx/>
                <a:uFillTx/>
                <a:latin typeface="Calibri"/>
                <a:ea typeface="Calibri"/>
                <a:cs typeface="Calibri"/>
                <a:sym typeface="Calibri"/>
              </a:rPr>
              <a:t>Study design</a:t>
            </a:r>
            <a:r>
              <a:rPr kumimoji="0" lang="en-US" sz="1800" b="0" i="0" u="none" strike="noStrike" kern="1200" cap="none" spc="0" normalizeH="0" baseline="0" noProof="0">
                <a:ln>
                  <a:noFill/>
                </a:ln>
                <a:solidFill>
                  <a:srgbClr val="000000"/>
                </a:solidFill>
                <a:effectLst/>
                <a:uLnTx/>
                <a:uFillTx/>
                <a:latin typeface="Calibri"/>
                <a:ea typeface="Calibri"/>
                <a:cs typeface="Calibri"/>
                <a:sym typeface="Calibri"/>
              </a:rPr>
              <a:t>: Blinded randomized controlled clinical trial</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12700" marR="0" lvl="0" indent="0" algn="just" defTabSz="457200" rtl="0" eaLnBrk="1" fontAlgn="auto" latinLnBrk="0" hangingPunct="1">
              <a:lnSpc>
                <a:spcPct val="100000"/>
              </a:lnSpc>
              <a:spcBef>
                <a:spcPts val="0"/>
              </a:spcBef>
              <a:spcAft>
                <a:spcPts val="0"/>
              </a:spcAft>
              <a:buClr>
                <a:prstClr val="black"/>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a:p>
            <a:pPr marL="298450" marR="0" lvl="0" indent="-285750" algn="just" defTabSz="457200" rtl="0" eaLnBrk="1" fontAlgn="auto" latinLnBrk="0" hangingPunct="1">
              <a:lnSpc>
                <a:spcPct val="100000"/>
              </a:lnSpc>
              <a:spcBef>
                <a:spcPts val="0"/>
              </a:spcBef>
              <a:spcAft>
                <a:spcPts val="0"/>
              </a:spcAft>
              <a:buClr>
                <a:srgbClr val="000000"/>
              </a:buClr>
              <a:buSzPts val="1800"/>
              <a:buFont typeface="Arial"/>
              <a:buChar char="•"/>
              <a:tabLst/>
              <a:defRPr/>
            </a:pPr>
            <a:r>
              <a:rPr kumimoji="0" lang="en-US" sz="1800" b="1" i="0" u="none" strike="noStrike" kern="1200" cap="none" spc="0" normalizeH="0" baseline="0" noProof="0">
                <a:ln>
                  <a:noFill/>
                </a:ln>
                <a:solidFill>
                  <a:srgbClr val="000000"/>
                </a:solidFill>
                <a:effectLst/>
                <a:uLnTx/>
                <a:uFillTx/>
                <a:latin typeface="Calibri"/>
                <a:ea typeface="Calibri"/>
                <a:cs typeface="Calibri"/>
                <a:sym typeface="Calibri"/>
              </a:rPr>
              <a:t>Patients</a:t>
            </a:r>
            <a:r>
              <a:rPr kumimoji="0" lang="en-US" sz="1800" b="0" i="0" u="none" strike="noStrike" kern="1200" cap="none" spc="0" normalizeH="0" baseline="0" noProof="0">
                <a:ln>
                  <a:noFill/>
                </a:ln>
                <a:solidFill>
                  <a:srgbClr val="000000"/>
                </a:solidFill>
                <a:effectLst/>
                <a:uLnTx/>
                <a:uFillTx/>
                <a:latin typeface="Calibri"/>
                <a:ea typeface="Calibri"/>
                <a:cs typeface="Calibri"/>
                <a:sym typeface="Calibri"/>
              </a:rPr>
              <a:t>: 39 women with knee OA patients</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12700" marR="0" lvl="0" indent="0" algn="just" defTabSz="457200" rtl="0" eaLnBrk="1" fontAlgn="auto" latinLnBrk="0" hangingPunct="1">
              <a:lnSpc>
                <a:spcPct val="100000"/>
              </a:lnSpc>
              <a:spcBef>
                <a:spcPts val="0"/>
              </a:spcBef>
              <a:spcAft>
                <a:spcPts val="0"/>
              </a:spcAft>
              <a:buClr>
                <a:prstClr val="black"/>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a:p>
            <a:pPr marL="298450" marR="0" lvl="0" indent="-285750" algn="just" defTabSz="457200" rtl="0" eaLnBrk="1" fontAlgn="auto" latinLnBrk="0" hangingPunct="1">
              <a:lnSpc>
                <a:spcPct val="100000"/>
              </a:lnSpc>
              <a:spcBef>
                <a:spcPts val="0"/>
              </a:spcBef>
              <a:spcAft>
                <a:spcPts val="0"/>
              </a:spcAft>
              <a:buClr>
                <a:srgbClr val="000000"/>
              </a:buClr>
              <a:buSzPts val="1800"/>
              <a:buFont typeface="Arial"/>
              <a:buChar char="•"/>
              <a:tabLst/>
              <a:defRPr/>
            </a:pPr>
            <a:r>
              <a:rPr kumimoji="0" lang="en-US" sz="1800" b="1" i="0" u="none" strike="noStrike" kern="1200" cap="none" spc="0" normalizeH="0" baseline="0" noProof="0">
                <a:ln>
                  <a:noFill/>
                </a:ln>
                <a:solidFill>
                  <a:srgbClr val="000000"/>
                </a:solidFill>
                <a:effectLst/>
                <a:uLnTx/>
                <a:uFillTx/>
                <a:latin typeface="Calibri"/>
                <a:ea typeface="Calibri"/>
                <a:cs typeface="Calibri"/>
                <a:sym typeface="Calibri"/>
              </a:rPr>
              <a:t>Duration: </a:t>
            </a:r>
            <a:r>
              <a:rPr kumimoji="0" lang="en-US" sz="1800" b="0" i="0" u="none" strike="noStrike" kern="1200" cap="none" spc="0" normalizeH="0" baseline="0" noProof="0">
                <a:ln>
                  <a:noFill/>
                </a:ln>
                <a:solidFill>
                  <a:srgbClr val="000000"/>
                </a:solidFill>
                <a:effectLst/>
                <a:uLnTx/>
                <a:uFillTx/>
                <a:latin typeface="Calibri"/>
                <a:ea typeface="Calibri"/>
                <a:cs typeface="Calibri"/>
                <a:sym typeface="Calibri"/>
              </a:rPr>
              <a:t>6 weeks follow up</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12700" marR="0" lvl="0" indent="0" algn="just" defTabSz="457200" rtl="0" eaLnBrk="1" fontAlgn="auto" latinLnBrk="0" hangingPunct="1">
              <a:lnSpc>
                <a:spcPct val="100000"/>
              </a:lnSpc>
              <a:spcBef>
                <a:spcPts val="0"/>
              </a:spcBef>
              <a:spcAft>
                <a:spcPts val="0"/>
              </a:spcAft>
              <a:buClr>
                <a:prstClr val="black"/>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a:p>
            <a:pPr marL="298450" marR="0" lvl="0" indent="-285750" algn="just" defTabSz="457200" rtl="0" eaLnBrk="1" fontAlgn="auto" latinLnBrk="0" hangingPunct="1">
              <a:lnSpc>
                <a:spcPct val="100000"/>
              </a:lnSpc>
              <a:spcBef>
                <a:spcPts val="0"/>
              </a:spcBef>
              <a:spcAft>
                <a:spcPts val="0"/>
              </a:spcAft>
              <a:buClr>
                <a:srgbClr val="000000"/>
              </a:buClr>
              <a:buSzPts val="1800"/>
              <a:buFont typeface="Arial"/>
              <a:buChar char="•"/>
              <a:tabLst/>
              <a:defRPr/>
            </a:pPr>
            <a:r>
              <a:rPr kumimoji="0" lang="en-US" sz="1800" b="1" i="0" u="none" strike="noStrike" kern="1200" cap="none" spc="0" normalizeH="0" baseline="0" noProof="0">
                <a:ln>
                  <a:noFill/>
                </a:ln>
                <a:solidFill>
                  <a:srgbClr val="000000"/>
                </a:solidFill>
                <a:effectLst/>
                <a:uLnTx/>
                <a:uFillTx/>
                <a:latin typeface="Calibri"/>
                <a:ea typeface="Calibri"/>
                <a:cs typeface="Calibri"/>
                <a:sym typeface="Calibri"/>
              </a:rPr>
              <a:t>Treatment protocol: </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755650" marR="0" lvl="1" indent="-285750" algn="just" defTabSz="457200" rtl="0" eaLnBrk="1" fontAlgn="auto" latinLnBrk="0" hangingPunct="1">
              <a:lnSpc>
                <a:spcPct val="100000"/>
              </a:lnSpc>
              <a:spcBef>
                <a:spcPts val="0"/>
              </a:spcBef>
              <a:spcAft>
                <a:spcPts val="0"/>
              </a:spcAft>
              <a:buClr>
                <a:srgbClr val="000000"/>
              </a:buClr>
              <a:buSzPts val="1800"/>
              <a:buFont typeface="Arial"/>
              <a:buChar char="•"/>
              <a:tabLst/>
              <a:defRPr/>
            </a:pPr>
            <a:r>
              <a:rPr kumimoji="0" lang="en-US" sz="1800" b="1" i="0" u="none" strike="noStrike" kern="1200" cap="none" spc="0" normalizeH="0" baseline="0" noProof="0">
                <a:ln>
                  <a:noFill/>
                </a:ln>
                <a:solidFill>
                  <a:srgbClr val="000000"/>
                </a:solidFill>
                <a:effectLst/>
                <a:uLnTx/>
                <a:uFillTx/>
                <a:latin typeface="Calibri"/>
                <a:ea typeface="Calibri"/>
                <a:cs typeface="Calibri"/>
                <a:sym typeface="Calibri"/>
              </a:rPr>
              <a:t>Control group: </a:t>
            </a:r>
            <a:r>
              <a:rPr kumimoji="0" lang="en-US" sz="1800" b="0" i="0" u="none" strike="noStrike" kern="1200" cap="none" spc="0" normalizeH="0" baseline="0" noProof="0">
                <a:ln>
                  <a:noFill/>
                </a:ln>
                <a:solidFill>
                  <a:srgbClr val="000000"/>
                </a:solidFill>
                <a:effectLst/>
                <a:uLnTx/>
                <a:uFillTx/>
                <a:latin typeface="Calibri"/>
                <a:ea typeface="Calibri"/>
                <a:cs typeface="Calibri"/>
                <a:sym typeface="Calibri"/>
              </a:rPr>
              <a:t>no intervention</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755650" marR="0" lvl="1" indent="-285750" algn="just" defTabSz="457200" rtl="0" eaLnBrk="1" fontAlgn="auto" latinLnBrk="0" hangingPunct="1">
              <a:lnSpc>
                <a:spcPct val="100000"/>
              </a:lnSpc>
              <a:spcBef>
                <a:spcPts val="0"/>
              </a:spcBef>
              <a:spcAft>
                <a:spcPts val="0"/>
              </a:spcAft>
              <a:buClr>
                <a:srgbClr val="000000"/>
              </a:buClr>
              <a:buSzPts val="1800"/>
              <a:buFont typeface="Arial"/>
              <a:buChar char="•"/>
              <a:tabLst/>
              <a:defRPr/>
            </a:pPr>
            <a:r>
              <a:rPr kumimoji="0" lang="en-US" sz="1800" b="1" i="0" u="none" strike="noStrike" kern="1200" cap="none" spc="0" normalizeH="0" baseline="0" noProof="0">
                <a:ln>
                  <a:noFill/>
                </a:ln>
                <a:solidFill>
                  <a:srgbClr val="000000"/>
                </a:solidFill>
                <a:effectLst/>
                <a:uLnTx/>
                <a:uFillTx/>
                <a:latin typeface="Calibri"/>
                <a:ea typeface="Calibri"/>
                <a:cs typeface="Calibri"/>
                <a:sym typeface="Calibri"/>
              </a:rPr>
              <a:t>Medication group: </a:t>
            </a:r>
            <a:r>
              <a:rPr kumimoji="0" lang="en-US" sz="1800" b="1" i="0" u="none" strike="noStrike" kern="1200" cap="none" spc="0" normalizeH="0" baseline="0" noProof="0" err="1">
                <a:ln>
                  <a:noFill/>
                </a:ln>
                <a:solidFill>
                  <a:srgbClr val="0070C0"/>
                </a:solidFill>
                <a:effectLst/>
                <a:uLnTx/>
                <a:uFillTx/>
                <a:latin typeface="Calibri"/>
                <a:ea typeface="Calibri"/>
                <a:cs typeface="Calibri"/>
                <a:sym typeface="Calibri"/>
              </a:rPr>
              <a:t>Collavant</a:t>
            </a:r>
            <a:r>
              <a:rPr kumimoji="0" lang="en-US" sz="1800" b="1" i="0" u="none" strike="noStrike" kern="1200" cap="none" spc="0" normalizeH="0" baseline="0" noProof="0">
                <a:ln>
                  <a:noFill/>
                </a:ln>
                <a:solidFill>
                  <a:srgbClr val="0070C0"/>
                </a:solidFill>
                <a:effectLst/>
                <a:uLnTx/>
                <a:uFillTx/>
                <a:latin typeface="Calibri"/>
                <a:ea typeface="Calibri"/>
                <a:cs typeface="Calibri"/>
                <a:sym typeface="Calibri"/>
              </a:rPr>
              <a:t> n2 </a:t>
            </a:r>
            <a:r>
              <a:rPr kumimoji="0" lang="en-US" sz="1800" b="0" i="0" u="none" strike="noStrike" kern="1200" cap="none" spc="0" normalizeH="0" baseline="0" noProof="0">
                <a:ln>
                  <a:noFill/>
                </a:ln>
                <a:solidFill>
                  <a:srgbClr val="000000"/>
                </a:solidFill>
                <a:effectLst/>
                <a:uLnTx/>
                <a:uFillTx/>
                <a:latin typeface="Calibri"/>
                <a:ea typeface="Calibri"/>
                <a:cs typeface="Calibri"/>
                <a:sym typeface="Calibri"/>
              </a:rPr>
              <a:t>(40 mg/d)</a:t>
            </a:r>
            <a:endParaRPr kumimoji="0" sz="1800" b="1" i="0" u="none" strike="noStrike" kern="1200" cap="none" spc="0" normalizeH="0" baseline="0" noProof="0">
              <a:ln>
                <a:noFill/>
              </a:ln>
              <a:solidFill>
                <a:srgbClr val="0070C0"/>
              </a:solidFill>
              <a:effectLst/>
              <a:uLnTx/>
              <a:uFillTx/>
              <a:latin typeface="Calibri"/>
              <a:ea typeface="Calibri"/>
              <a:cs typeface="Calibri"/>
              <a:sym typeface="Calibri"/>
            </a:endParaRPr>
          </a:p>
          <a:p>
            <a:pPr marL="755650" marR="0" lvl="1" indent="-285750" algn="just" defTabSz="457200" rtl="0" eaLnBrk="1" fontAlgn="auto" latinLnBrk="0" hangingPunct="1">
              <a:lnSpc>
                <a:spcPct val="100000"/>
              </a:lnSpc>
              <a:spcBef>
                <a:spcPts val="0"/>
              </a:spcBef>
              <a:spcAft>
                <a:spcPts val="0"/>
              </a:spcAft>
              <a:buClr>
                <a:srgbClr val="000000"/>
              </a:buClr>
              <a:buSzPts val="1800"/>
              <a:buFont typeface="Arial"/>
              <a:buChar char="•"/>
              <a:tabLst/>
              <a:defRPr/>
            </a:pPr>
            <a:r>
              <a:rPr kumimoji="0" lang="en-US" sz="1800" b="1" i="0" u="none" strike="noStrike" kern="1200" cap="none" spc="0" normalizeH="0" baseline="0" noProof="0">
                <a:ln>
                  <a:noFill/>
                </a:ln>
                <a:solidFill>
                  <a:srgbClr val="000000"/>
                </a:solidFill>
                <a:effectLst/>
                <a:uLnTx/>
                <a:uFillTx/>
                <a:latin typeface="Calibri"/>
                <a:ea typeface="Calibri"/>
                <a:cs typeface="Calibri"/>
                <a:sym typeface="Calibri"/>
              </a:rPr>
              <a:t>Exercise group: </a:t>
            </a:r>
            <a:r>
              <a:rPr kumimoji="0" lang="en-US" sz="1800" b="0" i="0" u="none" strike="noStrike" kern="1200" cap="none" spc="0" normalizeH="0" baseline="0" noProof="0">
                <a:ln>
                  <a:noFill/>
                </a:ln>
                <a:solidFill>
                  <a:srgbClr val="000000"/>
                </a:solidFill>
                <a:effectLst/>
                <a:uLnTx/>
                <a:uFillTx/>
                <a:latin typeface="Calibri"/>
                <a:ea typeface="Calibri"/>
                <a:cs typeface="Calibri"/>
                <a:sym typeface="Calibri"/>
              </a:rPr>
              <a:t>rehabilitation protocol</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469900" marR="0" lvl="1" indent="0" algn="just" defTabSz="457200" rtl="0" eaLnBrk="1" fontAlgn="auto" latinLnBrk="0" hangingPunct="1">
              <a:lnSpc>
                <a:spcPct val="100000"/>
              </a:lnSpc>
              <a:spcBef>
                <a:spcPts val="0"/>
              </a:spcBef>
              <a:spcAft>
                <a:spcPts val="0"/>
              </a:spcAft>
              <a:buClr>
                <a:prstClr val="black"/>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a:p>
            <a:pPr marL="298450" marR="0" lvl="0" indent="-285750" algn="just" defTabSz="457200" rtl="0" eaLnBrk="1" fontAlgn="auto" latinLnBrk="0" hangingPunct="1">
              <a:lnSpc>
                <a:spcPct val="100000"/>
              </a:lnSpc>
              <a:spcBef>
                <a:spcPts val="0"/>
              </a:spcBef>
              <a:spcAft>
                <a:spcPts val="0"/>
              </a:spcAft>
              <a:buClr>
                <a:srgbClr val="000000"/>
              </a:buClr>
              <a:buSzPts val="1800"/>
              <a:buFont typeface="Arial"/>
              <a:buChar char="•"/>
              <a:tabLst/>
              <a:defRPr/>
            </a:pPr>
            <a:r>
              <a:rPr kumimoji="0" lang="en-US" sz="1800" b="1" i="0" u="none" strike="noStrike" kern="1200" cap="none" spc="0" normalizeH="0" baseline="0" noProof="0">
                <a:ln>
                  <a:noFill/>
                </a:ln>
                <a:solidFill>
                  <a:srgbClr val="000000"/>
                </a:solidFill>
                <a:effectLst/>
                <a:uLnTx/>
                <a:uFillTx/>
                <a:latin typeface="Calibri"/>
                <a:ea typeface="Calibri"/>
                <a:cs typeface="Calibri"/>
                <a:sym typeface="Calibri"/>
              </a:rPr>
              <a:t>Outcomes: </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755650" marR="0" lvl="1" indent="-285750" algn="just" defTabSz="457200" rtl="0" eaLnBrk="1" fontAlgn="auto" latinLnBrk="0" hangingPunct="1">
              <a:lnSpc>
                <a:spcPct val="100000"/>
              </a:lnSpc>
              <a:spcBef>
                <a:spcPts val="0"/>
              </a:spcBef>
              <a:spcAft>
                <a:spcPts val="0"/>
              </a:spcAft>
              <a:buClr>
                <a:srgbClr val="000000"/>
              </a:buClr>
              <a:buSzPts val="1800"/>
              <a:buFont typeface="Arial"/>
              <a:buChar char="•"/>
              <a:tabLst/>
              <a:defRPr/>
            </a:pPr>
            <a:r>
              <a:rPr kumimoji="0" lang="en-US" sz="1800" b="0" i="0" u="none" strike="noStrike" kern="1200" cap="none" spc="0" normalizeH="0" baseline="0" noProof="0">
                <a:ln>
                  <a:noFill/>
                </a:ln>
                <a:solidFill>
                  <a:srgbClr val="000000"/>
                </a:solidFill>
                <a:effectLst/>
                <a:uLnTx/>
                <a:uFillTx/>
                <a:latin typeface="Calibri"/>
                <a:ea typeface="Calibri"/>
                <a:cs typeface="Calibri"/>
                <a:sym typeface="Calibri"/>
              </a:rPr>
              <a:t>WOMAC (pain, stiffness and physical function)</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755650" marR="0" lvl="1" indent="-285750" algn="just" defTabSz="457200" rtl="0" eaLnBrk="1" fontAlgn="auto" latinLnBrk="0" hangingPunct="1">
              <a:lnSpc>
                <a:spcPct val="100000"/>
              </a:lnSpc>
              <a:spcBef>
                <a:spcPts val="0"/>
              </a:spcBef>
              <a:spcAft>
                <a:spcPts val="0"/>
              </a:spcAft>
              <a:buClr>
                <a:srgbClr val="000000"/>
              </a:buClr>
              <a:buSzPts val="1800"/>
              <a:buFont typeface="Arial"/>
              <a:buChar char="•"/>
              <a:tabLst/>
              <a:defRPr/>
            </a:pPr>
            <a:r>
              <a:rPr kumimoji="0" lang="en-US" sz="1800" b="0" i="0" u="none" strike="noStrike" kern="1200" cap="none" spc="0" normalizeH="0" baseline="0" noProof="0">
                <a:ln>
                  <a:noFill/>
                </a:ln>
                <a:solidFill>
                  <a:srgbClr val="000000"/>
                </a:solidFill>
                <a:effectLst/>
                <a:uLnTx/>
                <a:uFillTx/>
                <a:latin typeface="Calibri"/>
                <a:ea typeface="Calibri"/>
                <a:cs typeface="Calibri"/>
                <a:sym typeface="Calibri"/>
              </a:rPr>
              <a:t>Angular range of motion (ROM)</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755650" marR="0" lvl="1" indent="-285750" algn="just" defTabSz="457200" rtl="0" eaLnBrk="1" fontAlgn="auto" latinLnBrk="0" hangingPunct="1">
              <a:lnSpc>
                <a:spcPct val="100000"/>
              </a:lnSpc>
              <a:spcBef>
                <a:spcPts val="0"/>
              </a:spcBef>
              <a:spcAft>
                <a:spcPts val="0"/>
              </a:spcAft>
              <a:buClr>
                <a:srgbClr val="000000"/>
              </a:buClr>
              <a:buSzPts val="1800"/>
              <a:buFont typeface="Arial"/>
              <a:buChar char="•"/>
              <a:tabLst/>
              <a:defRPr/>
            </a:pPr>
            <a:r>
              <a:rPr kumimoji="0" lang="en-US" sz="1800" b="0" i="0" u="none" strike="noStrike" kern="1200" cap="none" spc="0" normalizeH="0" baseline="0" noProof="0">
                <a:ln>
                  <a:noFill/>
                </a:ln>
                <a:solidFill>
                  <a:srgbClr val="000000"/>
                </a:solidFill>
                <a:effectLst/>
                <a:uLnTx/>
                <a:uFillTx/>
                <a:latin typeface="Calibri"/>
                <a:ea typeface="Calibri"/>
                <a:cs typeface="Calibri"/>
                <a:sym typeface="Calibri"/>
              </a:rPr>
              <a:t>Functionality: 6-minutes walk test (6MWT), Timed Up and Go test (TUG)</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469900" marR="0" lvl="1" indent="0" algn="just" defTabSz="457200" rtl="0" eaLnBrk="1" fontAlgn="auto" latinLnBrk="0" hangingPunct="1">
              <a:lnSpc>
                <a:spcPct val="100000"/>
              </a:lnSpc>
              <a:spcBef>
                <a:spcPts val="0"/>
              </a:spcBef>
              <a:spcAft>
                <a:spcPts val="0"/>
              </a:spcAft>
              <a:buClr>
                <a:srgbClr val="000000"/>
              </a:buClr>
              <a:buSzPts val="1800"/>
              <a:buFontTx/>
              <a:buNone/>
              <a:tabLst/>
              <a:defRPr/>
            </a:pPr>
            <a:endParaRPr kumimoji="0" lang="en-US" sz="1800" b="0" i="0" u="none" strike="noStrike" kern="1200" cap="none" spc="0" normalizeH="0" baseline="0" noProof="0">
              <a:ln>
                <a:noFill/>
              </a:ln>
              <a:solidFill>
                <a:prstClr val="black"/>
              </a:solidFill>
              <a:effectLst/>
              <a:uLnTx/>
              <a:uFillTx/>
              <a:latin typeface="Calibri"/>
              <a:ea typeface="Calibri"/>
              <a:cs typeface="Calibri"/>
            </a:endParaRPr>
          </a:p>
          <a:p>
            <a:pPr marL="755650" marR="0" lvl="1" indent="-171450" algn="just" defTabSz="457200" rtl="0" eaLnBrk="1" fontAlgn="auto" latinLnBrk="0" hangingPunct="1">
              <a:lnSpc>
                <a:spcPct val="100000"/>
              </a:lnSpc>
              <a:spcBef>
                <a:spcPts val="0"/>
              </a:spcBef>
              <a:spcAft>
                <a:spcPts val="0"/>
              </a:spcAft>
              <a:buClr>
                <a:prstClr val="black"/>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a:p>
            <a:pPr marL="298450" marR="0" lvl="0" indent="-171450" algn="just" defTabSz="457200" rtl="0" eaLnBrk="1" fontAlgn="auto" latinLnBrk="0" hangingPunct="1">
              <a:lnSpc>
                <a:spcPct val="100000"/>
              </a:lnSpc>
              <a:spcBef>
                <a:spcPts val="0"/>
              </a:spcBef>
              <a:spcAft>
                <a:spcPts val="0"/>
              </a:spcAft>
              <a:buClr>
                <a:prstClr val="black"/>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pic>
        <p:nvPicPr>
          <p:cNvPr id="5" name="Google Shape;1467;p22">
            <a:extLst>
              <a:ext uri="{FF2B5EF4-FFF2-40B4-BE49-F238E27FC236}">
                <a16:creationId xmlns:a16="http://schemas.microsoft.com/office/drawing/2014/main" id="{110F4E2F-9001-658A-8409-13CB45FEFCD8}"/>
              </a:ext>
            </a:extLst>
          </p:cNvPr>
          <p:cNvPicPr preferRelativeResize="0"/>
          <p:nvPr/>
        </p:nvPicPr>
        <p:blipFill rotWithShape="1">
          <a:blip r:embed="rId3">
            <a:alphaModFix/>
          </a:blip>
          <a:srcRect/>
          <a:stretch/>
        </p:blipFill>
        <p:spPr>
          <a:xfrm>
            <a:off x="6614403" y="1226233"/>
            <a:ext cx="4878713" cy="2779111"/>
          </a:xfrm>
          <a:prstGeom prst="rect">
            <a:avLst/>
          </a:prstGeom>
          <a:noFill/>
          <a:ln>
            <a:noFill/>
          </a:ln>
        </p:spPr>
      </p:pic>
      <p:sp>
        <p:nvSpPr>
          <p:cNvPr id="7" name="Google Shape;1468;p22">
            <a:extLst>
              <a:ext uri="{FF2B5EF4-FFF2-40B4-BE49-F238E27FC236}">
                <a16:creationId xmlns:a16="http://schemas.microsoft.com/office/drawing/2014/main" id="{BDB06E40-6313-25E4-1FD1-E06E305D254A}"/>
              </a:ext>
            </a:extLst>
          </p:cNvPr>
          <p:cNvSpPr txBox="1"/>
          <p:nvPr/>
        </p:nvSpPr>
        <p:spPr>
          <a:xfrm>
            <a:off x="6833491" y="5953906"/>
            <a:ext cx="4962512" cy="338554"/>
          </a:xfrm>
          <a:prstGeom prst="rect">
            <a:avLst/>
          </a:prstGeom>
          <a:noFill/>
          <a:ln>
            <a:noFill/>
          </a:ln>
        </p:spPr>
        <p:txBody>
          <a:bodyPr spcFirstLastPara="1" wrap="square" lIns="91425" tIns="45700" rIns="91425" bIns="45700" anchor="t" anchorCtr="0">
            <a:spAutoFit/>
          </a:bodyPr>
          <a:lstStyle/>
          <a:p>
            <a:pPr marL="0" marR="0" lvl="0" indent="0" algn="ctr" defTabSz="457200" rtl="0" eaLnBrk="1" fontAlgn="auto" latinLnBrk="0" hangingPunct="1">
              <a:lnSpc>
                <a:spcPct val="100000"/>
              </a:lnSpc>
              <a:spcBef>
                <a:spcPts val="0"/>
              </a:spcBef>
              <a:spcAft>
                <a:spcPts val="0"/>
              </a:spcAft>
              <a:buClr>
                <a:srgbClr val="000000"/>
              </a:buClr>
              <a:buSzPts val="1600"/>
              <a:buFont typeface="Calibri"/>
              <a:buNone/>
              <a:tabLst/>
              <a:defRPr/>
            </a:pPr>
            <a:r>
              <a:rPr kumimoji="0" lang="en-US" sz="1600" b="0" i="0" u="none" strike="noStrike" kern="1200" cap="none" spc="0" normalizeH="0" baseline="0" noProof="0">
                <a:ln>
                  <a:noFill/>
                </a:ln>
                <a:solidFill>
                  <a:srgbClr val="000000"/>
                </a:solidFill>
                <a:effectLst/>
                <a:uLnTx/>
                <a:uFillTx/>
                <a:latin typeface="Calibri"/>
                <a:ea typeface="Calibri"/>
                <a:cs typeface="Calibri"/>
                <a:sym typeface="Calibri"/>
              </a:rPr>
              <a:t>Santana</a:t>
            </a:r>
            <a:r>
              <a:rPr kumimoji="0" lang="en-US" sz="1600" b="0" i="1" u="none" strike="noStrike" kern="1200" cap="none" spc="0" normalizeH="0" baseline="0" noProof="0">
                <a:ln>
                  <a:noFill/>
                </a:ln>
                <a:solidFill>
                  <a:srgbClr val="000000"/>
                </a:solidFill>
                <a:effectLst/>
                <a:uLnTx/>
                <a:uFillTx/>
                <a:latin typeface="Calibri"/>
                <a:ea typeface="Calibri"/>
                <a:cs typeface="Calibri"/>
                <a:sym typeface="Calibri"/>
              </a:rPr>
              <a:t> et al.</a:t>
            </a:r>
            <a:r>
              <a:rPr kumimoji="0" lang="en-US" sz="1400" b="0" i="0" u="none" strike="noStrike" kern="1200" cap="none" spc="0" normalizeH="0" baseline="0" noProof="0">
                <a:ln>
                  <a:noFill/>
                </a:ln>
                <a:solidFill>
                  <a:srgbClr val="212121"/>
                </a:solidFill>
                <a:effectLst/>
                <a:uLnTx/>
                <a:uFillTx/>
                <a:latin typeface="Arial"/>
                <a:ea typeface="Arial"/>
                <a:cs typeface="Arial"/>
                <a:sym typeface="Arial"/>
              </a:rPr>
              <a:t> Wien Klin Wochenschr. </a:t>
            </a:r>
            <a:r>
              <a:rPr kumimoji="0" lang="en-US" sz="1400" b="1" i="0" u="none" strike="noStrike" kern="1200" cap="none" spc="0" normalizeH="0" baseline="0" noProof="0">
                <a:ln>
                  <a:noFill/>
                </a:ln>
                <a:solidFill>
                  <a:srgbClr val="212121"/>
                </a:solidFill>
                <a:effectLst/>
                <a:uLnTx/>
                <a:uFillTx/>
                <a:latin typeface="Arial"/>
                <a:ea typeface="Arial"/>
                <a:cs typeface="Arial"/>
                <a:sym typeface="Arial"/>
              </a:rPr>
              <a:t>2023</a:t>
            </a:r>
            <a:r>
              <a:rPr kumimoji="0" lang="en-US" sz="1400" b="0" i="0" u="none" strike="noStrike" kern="1200" cap="none" spc="0" normalizeH="0" baseline="0" noProof="0">
                <a:ln>
                  <a:noFill/>
                </a:ln>
                <a:solidFill>
                  <a:srgbClr val="212121"/>
                </a:solidFill>
                <a:effectLst/>
                <a:uLnTx/>
                <a:uFillTx/>
                <a:latin typeface="Arial"/>
                <a:ea typeface="Arial"/>
                <a:cs typeface="Arial"/>
                <a:sym typeface="Arial"/>
              </a:rPr>
              <a:t> 135(11-12):291-300 </a:t>
            </a:r>
            <a:endParaRPr kumimoji="0" sz="1400" b="0" i="0" u="none" strike="noStrike" kern="1200" cap="none" spc="0" normalizeH="0" baseline="0" noProof="0">
              <a:ln>
                <a:noFill/>
              </a:ln>
              <a:solidFill>
                <a:srgbClr val="003D46"/>
              </a:solidFill>
              <a:effectLst/>
              <a:uLnTx/>
              <a:uFillTx/>
              <a:latin typeface="Arial"/>
              <a:ea typeface="Arial"/>
              <a:cs typeface="Arial"/>
              <a:sym typeface="Arial"/>
            </a:endParaRPr>
          </a:p>
        </p:txBody>
      </p:sp>
    </p:spTree>
    <p:extLst>
      <p:ext uri="{BB962C8B-B14F-4D97-AF65-F5344CB8AC3E}">
        <p14:creationId xmlns:p14="http://schemas.microsoft.com/office/powerpoint/2010/main" val="516210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07B63E-239E-4EEC-AD53-D8089F43B3F8}"/>
            </a:ext>
          </a:extLst>
        </p:cNvPr>
        <p:cNvGrpSpPr/>
        <p:nvPr/>
      </p:nvGrpSpPr>
      <p:grpSpPr>
        <a:xfrm>
          <a:off x="0" y="0"/>
          <a:ext cx="0" cy="0"/>
          <a:chOff x="0" y="0"/>
          <a:chExt cx="0" cy="0"/>
        </a:xfrm>
      </p:grpSpPr>
      <p:sp>
        <p:nvSpPr>
          <p:cNvPr id="6" name="Título 1">
            <a:extLst>
              <a:ext uri="{FF2B5EF4-FFF2-40B4-BE49-F238E27FC236}">
                <a16:creationId xmlns:a16="http://schemas.microsoft.com/office/drawing/2014/main" id="{917A81D6-6C2A-7703-4A2A-1BF43A7856D1}"/>
              </a:ext>
            </a:extLst>
          </p:cNvPr>
          <p:cNvSpPr txBox="1">
            <a:spLocks/>
          </p:cNvSpPr>
          <p:nvPr/>
        </p:nvSpPr>
        <p:spPr>
          <a:xfrm>
            <a:off x="992096" y="1226233"/>
            <a:ext cx="7676258" cy="638016"/>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2400" b="1" kern="1200">
                <a:solidFill>
                  <a:srgbClr val="003D46"/>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AU" sz="2400" b="1" i="0" u="none" strike="noStrike" kern="1200" cap="none" spc="0" normalizeH="0" baseline="0" noProof="0">
              <a:ln>
                <a:noFill/>
              </a:ln>
              <a:solidFill>
                <a:srgbClr val="003D46"/>
              </a:solidFill>
              <a:effectLst/>
              <a:uLnTx/>
              <a:uFillTx/>
              <a:latin typeface="Arial" panose="020B0604020202020204" pitchFamily="34" charset="0"/>
              <a:ea typeface="+mj-ea"/>
              <a:cs typeface="Arial" panose="020B0604020202020204" pitchFamily="34" charset="0"/>
            </a:endParaRPr>
          </a:p>
        </p:txBody>
      </p:sp>
      <p:sp>
        <p:nvSpPr>
          <p:cNvPr id="14" name="Google Shape;513;g1026cefc696_0_35">
            <a:extLst>
              <a:ext uri="{FF2B5EF4-FFF2-40B4-BE49-F238E27FC236}">
                <a16:creationId xmlns:a16="http://schemas.microsoft.com/office/drawing/2014/main" id="{F8DBD419-F577-1DD7-B951-005866E5895D}"/>
              </a:ext>
            </a:extLst>
          </p:cNvPr>
          <p:cNvSpPr/>
          <p:nvPr/>
        </p:nvSpPr>
        <p:spPr>
          <a:xfrm>
            <a:off x="1319252" y="1226233"/>
            <a:ext cx="9553496" cy="4871267"/>
          </a:xfrm>
          <a:prstGeom prst="rect">
            <a:avLst/>
          </a:prstGeom>
          <a:noFill/>
          <a:ln>
            <a:noFill/>
          </a:ln>
        </p:spPr>
        <p:txBody>
          <a:bodyPr spcFirstLastPara="1" wrap="square" lIns="91425" tIns="45700" rIns="91425" bIns="45700" anchor="t" anchorCtr="0">
            <a:noAutofit/>
          </a:bodyPr>
          <a:lstStyle/>
          <a:p>
            <a:pPr marL="457200" marR="0" lvl="0" indent="-317500" algn="l" defTabSz="914400" rtl="0" eaLnBrk="1" fontAlgn="auto" latinLnBrk="0" hangingPunct="1">
              <a:lnSpc>
                <a:spcPct val="90000"/>
              </a:lnSpc>
              <a:spcBef>
                <a:spcPts val="1000"/>
              </a:spcBef>
              <a:spcAft>
                <a:spcPts val="0"/>
              </a:spcAft>
              <a:buClr>
                <a:srgbClr val="003C46"/>
              </a:buClr>
              <a:buSzPts val="1400"/>
              <a:buFont typeface="Arial"/>
              <a:buChar char="●"/>
              <a:tabLst/>
              <a:defRPr/>
            </a:pPr>
            <a:endParaRPr kumimoji="0" lang="en-US" sz="1800" b="1" i="0" u="none" strike="noStrike" kern="1200" cap="none" spc="0" normalizeH="0" baseline="0" noProof="0">
              <a:ln>
                <a:noFill/>
              </a:ln>
              <a:solidFill>
                <a:srgbClr val="003C46"/>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1200" cap="none" spc="0" normalizeH="0" baseline="0" noProof="0">
              <a:ln>
                <a:noFill/>
              </a:ln>
              <a:solidFill>
                <a:srgbClr val="003C46"/>
              </a:solidFill>
              <a:effectLst/>
              <a:uLnTx/>
              <a:uFillTx/>
              <a:latin typeface="Arial" panose="020B0604020202020204" pitchFamily="34" charset="0"/>
              <a:ea typeface="Arial"/>
              <a:cs typeface="Arial" panose="020B060402020202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1200" cap="none" spc="0" normalizeH="0" baseline="0" noProof="0">
              <a:ln>
                <a:noFill/>
              </a:ln>
              <a:solidFill>
                <a:srgbClr val="003C46"/>
              </a:solidFill>
              <a:effectLst/>
              <a:uLnTx/>
              <a:uFillTx/>
              <a:latin typeface="Arial" panose="020B0604020202020204" pitchFamily="34" charset="0"/>
              <a:ea typeface="Arial"/>
              <a:cs typeface="Arial" panose="020B060402020202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Pts val="1000"/>
              <a:buFont typeface="Arial"/>
              <a:buNone/>
              <a:tabLst/>
              <a:defRPr/>
            </a:pPr>
            <a:endParaRPr kumimoji="0" sz="1800" b="0" i="0" u="none" strike="noStrike" kern="1200" cap="none" spc="0" normalizeH="0" baseline="0" noProof="0">
              <a:ln>
                <a:noFill/>
              </a:ln>
              <a:solidFill>
                <a:srgbClr val="444444"/>
              </a:solidFill>
              <a:effectLst/>
              <a:uLnTx/>
              <a:uFillTx/>
              <a:latin typeface="Arial" panose="020B0604020202020204" pitchFamily="34" charset="0"/>
              <a:ea typeface="Arial"/>
              <a:cs typeface="Arial" panose="020B060402020202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Arial"/>
              <a:cs typeface="Arial" panose="020B0604020202020204" pitchFamily="34" charset="0"/>
              <a:sym typeface="Arial"/>
            </a:endParaRPr>
          </a:p>
          <a:p>
            <a:pPr marL="457200" marR="0" lvl="0" indent="-368300" algn="just"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1200" cap="none" spc="0" normalizeH="0" baseline="0" noProof="0">
              <a:ln>
                <a:noFill/>
              </a:ln>
              <a:solidFill>
                <a:srgbClr val="003C46"/>
              </a:solidFill>
              <a:effectLst/>
              <a:uLnTx/>
              <a:uFillTx/>
              <a:latin typeface="Arial" panose="020B0604020202020204" pitchFamily="34" charset="0"/>
              <a:ea typeface="Arial"/>
              <a:cs typeface="Arial" panose="020B060402020202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Pts val="1600"/>
              <a:buFont typeface="Arial"/>
              <a:buNone/>
              <a:tabLst/>
              <a:defRPr/>
            </a:pPr>
            <a:endParaRPr kumimoji="0" sz="1800" b="0" i="0" u="none" strike="noStrike" kern="1200" cap="none" spc="0" normalizeH="0" baseline="0" noProof="0">
              <a:ln>
                <a:noFill/>
              </a:ln>
              <a:solidFill>
                <a:srgbClr val="003C46"/>
              </a:solidFill>
              <a:effectLst/>
              <a:uLnTx/>
              <a:uFillTx/>
              <a:latin typeface="Arial" panose="020B0604020202020204" pitchFamily="34" charset="0"/>
              <a:ea typeface="Arial"/>
              <a:cs typeface="Arial" panose="020B0604020202020204" pitchFamily="34" charset="0"/>
              <a:sym typeface="Arial"/>
            </a:endParaRPr>
          </a:p>
        </p:txBody>
      </p:sp>
      <p:pic>
        <p:nvPicPr>
          <p:cNvPr id="10" name="Imagen 9">
            <a:extLst>
              <a:ext uri="{FF2B5EF4-FFF2-40B4-BE49-F238E27FC236}">
                <a16:creationId xmlns:a16="http://schemas.microsoft.com/office/drawing/2014/main" id="{3E63EC29-02EE-AA71-3783-83D8F3BCD191}"/>
              </a:ext>
            </a:extLst>
          </p:cNvPr>
          <p:cNvPicPr>
            <a:picLocks noChangeAspect="1"/>
          </p:cNvPicPr>
          <p:nvPr/>
        </p:nvPicPr>
        <p:blipFill>
          <a:blip r:embed="rId2"/>
          <a:srcRect b="42321"/>
          <a:stretch/>
        </p:blipFill>
        <p:spPr>
          <a:xfrm>
            <a:off x="8958651" y="82886"/>
            <a:ext cx="3020052" cy="638016"/>
          </a:xfrm>
          <a:prstGeom prst="rect">
            <a:avLst/>
          </a:prstGeom>
        </p:spPr>
      </p:pic>
      <p:sp>
        <p:nvSpPr>
          <p:cNvPr id="7" name="Google Shape;1468;p22">
            <a:extLst>
              <a:ext uri="{FF2B5EF4-FFF2-40B4-BE49-F238E27FC236}">
                <a16:creationId xmlns:a16="http://schemas.microsoft.com/office/drawing/2014/main" id="{66A8F5C5-7B9B-BC4A-DF3A-5C8B8D8EB100}"/>
              </a:ext>
            </a:extLst>
          </p:cNvPr>
          <p:cNvSpPr txBox="1"/>
          <p:nvPr/>
        </p:nvSpPr>
        <p:spPr>
          <a:xfrm>
            <a:off x="6833491" y="5953906"/>
            <a:ext cx="4962512" cy="553957"/>
          </a:xfrm>
          <a:prstGeom prst="rect">
            <a:avLst/>
          </a:prstGeom>
          <a:noFill/>
          <a:ln>
            <a:noFill/>
          </a:ln>
        </p:spPr>
        <p:txBody>
          <a:bodyPr spcFirstLastPara="1" wrap="square" lIns="91425" tIns="45700" rIns="91425" bIns="45700" anchor="t" anchorCtr="0">
            <a:spAutoFit/>
          </a:bodyPr>
          <a:lstStyle/>
          <a:p>
            <a:pPr marL="0" marR="0" lvl="0" indent="0" algn="ctr" defTabSz="457200" rtl="0" eaLnBrk="1" fontAlgn="auto" latinLnBrk="0" hangingPunct="1">
              <a:lnSpc>
                <a:spcPct val="100000"/>
              </a:lnSpc>
              <a:spcBef>
                <a:spcPts val="0"/>
              </a:spcBef>
              <a:spcAft>
                <a:spcPts val="0"/>
              </a:spcAft>
              <a:buClr>
                <a:srgbClr val="000000"/>
              </a:buClr>
              <a:buSzPts val="1600"/>
              <a:buFont typeface="Calibri"/>
              <a:buNone/>
              <a:tabLst/>
              <a:defRPr/>
            </a:pPr>
            <a:r>
              <a:rPr kumimoji="0" lang="en-US" sz="1600" b="0" i="0" u="none" strike="noStrike" kern="1200" cap="none" spc="0" normalizeH="0" baseline="0" noProof="0">
                <a:ln>
                  <a:noFill/>
                </a:ln>
                <a:solidFill>
                  <a:srgbClr val="000000"/>
                </a:solidFill>
                <a:effectLst/>
                <a:uLnTx/>
                <a:uFillTx/>
                <a:latin typeface="Calibri"/>
                <a:ea typeface="Calibri"/>
                <a:cs typeface="Calibri"/>
                <a:sym typeface="Calibri"/>
              </a:rPr>
              <a:t>Santana</a:t>
            </a:r>
            <a:r>
              <a:rPr kumimoji="0" lang="en-US" sz="1600" b="0" i="1" u="none" strike="noStrike" kern="1200" cap="none" spc="0" normalizeH="0" baseline="0" noProof="0">
                <a:ln>
                  <a:noFill/>
                </a:ln>
                <a:solidFill>
                  <a:srgbClr val="000000"/>
                </a:solidFill>
                <a:effectLst/>
                <a:uLnTx/>
                <a:uFillTx/>
                <a:latin typeface="Calibri"/>
                <a:ea typeface="Calibri"/>
                <a:cs typeface="Calibri"/>
                <a:sym typeface="Calibri"/>
              </a:rPr>
              <a:t> et al.</a:t>
            </a:r>
            <a:r>
              <a:rPr kumimoji="0" lang="en-US" sz="1400" b="0" i="0" u="none" strike="noStrike" kern="1200" cap="none" spc="0" normalizeH="0" baseline="0" noProof="0">
                <a:ln>
                  <a:noFill/>
                </a:ln>
                <a:solidFill>
                  <a:srgbClr val="212121"/>
                </a:solidFill>
                <a:effectLst/>
                <a:uLnTx/>
                <a:uFillTx/>
                <a:latin typeface="Arial"/>
                <a:ea typeface="Arial"/>
                <a:cs typeface="Arial"/>
                <a:sym typeface="Arial"/>
              </a:rPr>
              <a:t> Wien Klin </a:t>
            </a:r>
            <a:r>
              <a:rPr kumimoji="0" lang="en-US" sz="1400" b="0" i="0" u="none" strike="noStrike" kern="1200" cap="none" spc="0" normalizeH="0" baseline="0" noProof="0" err="1">
                <a:ln>
                  <a:noFill/>
                </a:ln>
                <a:solidFill>
                  <a:srgbClr val="212121"/>
                </a:solidFill>
                <a:effectLst/>
                <a:uLnTx/>
                <a:uFillTx/>
                <a:latin typeface="Arial"/>
                <a:ea typeface="Arial"/>
                <a:cs typeface="Arial"/>
                <a:sym typeface="Arial"/>
              </a:rPr>
              <a:t>Wochenschr</a:t>
            </a:r>
            <a:r>
              <a:rPr kumimoji="0" lang="en-US" sz="1400" b="0" i="0" u="none" strike="noStrike" kern="1200" cap="none" spc="0" normalizeH="0" baseline="0" noProof="0">
                <a:ln>
                  <a:noFill/>
                </a:ln>
                <a:solidFill>
                  <a:srgbClr val="212121"/>
                </a:solidFill>
                <a:effectLst/>
                <a:uLnTx/>
                <a:uFillTx/>
                <a:latin typeface="Arial"/>
                <a:ea typeface="Arial"/>
                <a:cs typeface="Arial"/>
                <a:sym typeface="Arial"/>
              </a:rPr>
              <a:t>. </a:t>
            </a:r>
            <a:r>
              <a:rPr kumimoji="0" lang="en-US" sz="1400" b="1" i="0" u="none" strike="noStrike" kern="1200" cap="none" spc="0" normalizeH="0" baseline="0" noProof="0">
                <a:ln>
                  <a:noFill/>
                </a:ln>
                <a:solidFill>
                  <a:srgbClr val="212121"/>
                </a:solidFill>
                <a:effectLst/>
                <a:uLnTx/>
                <a:uFillTx/>
                <a:latin typeface="Arial"/>
                <a:ea typeface="Arial"/>
                <a:cs typeface="Arial"/>
                <a:sym typeface="Arial"/>
              </a:rPr>
              <a:t>2023</a:t>
            </a:r>
            <a:r>
              <a:rPr kumimoji="0" lang="en-US" sz="1400" b="0" i="0" u="none" strike="noStrike" kern="1200" cap="none" spc="0" normalizeH="0" baseline="0" noProof="0">
                <a:ln>
                  <a:noFill/>
                </a:ln>
                <a:solidFill>
                  <a:srgbClr val="212121"/>
                </a:solidFill>
                <a:effectLst/>
                <a:uLnTx/>
                <a:uFillTx/>
                <a:latin typeface="Arial"/>
                <a:ea typeface="Arial"/>
                <a:cs typeface="Arial"/>
                <a:sym typeface="Arial"/>
              </a:rPr>
              <a:t> 135(11-12):291-300 </a:t>
            </a:r>
            <a:endParaRPr kumimoji="0" sz="1400" b="0" i="0" u="none" strike="noStrike" kern="1200" cap="none" spc="0" normalizeH="0" baseline="0" noProof="0">
              <a:ln>
                <a:noFill/>
              </a:ln>
              <a:solidFill>
                <a:srgbClr val="003D46"/>
              </a:solidFill>
              <a:effectLst/>
              <a:uLnTx/>
              <a:uFillTx/>
              <a:latin typeface="Arial"/>
              <a:ea typeface="Arial"/>
              <a:cs typeface="Arial"/>
              <a:sym typeface="Arial"/>
            </a:endParaRPr>
          </a:p>
        </p:txBody>
      </p:sp>
      <p:sp>
        <p:nvSpPr>
          <p:cNvPr id="2" name="Google Shape;1502;p24">
            <a:extLst>
              <a:ext uri="{FF2B5EF4-FFF2-40B4-BE49-F238E27FC236}">
                <a16:creationId xmlns:a16="http://schemas.microsoft.com/office/drawing/2014/main" id="{2E33804E-318E-13D3-AB7B-88D531A51111}"/>
              </a:ext>
            </a:extLst>
          </p:cNvPr>
          <p:cNvSpPr txBox="1"/>
          <p:nvPr/>
        </p:nvSpPr>
        <p:spPr>
          <a:xfrm>
            <a:off x="761871" y="5402988"/>
            <a:ext cx="982628" cy="276999"/>
          </a:xfrm>
          <a:prstGeom prst="rect">
            <a:avLst/>
          </a:prstGeom>
          <a:noFill/>
          <a:ln>
            <a:noFill/>
          </a:ln>
        </p:spPr>
        <p:txBody>
          <a:bodyPr spcFirstLastPara="1" wrap="square" lIns="91425" tIns="45700" rIns="91425" bIns="45700" anchor="t" anchorCtr="0">
            <a:spAutoFit/>
          </a:bodyPr>
          <a:lstStyle/>
          <a:p>
            <a:pPr marL="0" marR="0" lvl="0" indent="0" algn="l" defTabSz="4572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rgbClr val="000000"/>
                </a:solidFill>
                <a:effectLst/>
                <a:uLnTx/>
                <a:uFillTx/>
                <a:latin typeface="Arial"/>
                <a:ea typeface="Arial"/>
                <a:cs typeface="Arial"/>
                <a:sym typeface="Arial"/>
              </a:rPr>
              <a:t>*P&lt;0.05</a:t>
            </a:r>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 name="Google Shape;1503;p24">
            <a:extLst>
              <a:ext uri="{FF2B5EF4-FFF2-40B4-BE49-F238E27FC236}">
                <a16:creationId xmlns:a16="http://schemas.microsoft.com/office/drawing/2014/main" id="{2F34B0EC-5172-20BE-D041-FC73FFFD1006}"/>
              </a:ext>
            </a:extLst>
          </p:cNvPr>
          <p:cNvSpPr txBox="1"/>
          <p:nvPr/>
        </p:nvSpPr>
        <p:spPr>
          <a:xfrm>
            <a:off x="761871" y="5810879"/>
            <a:ext cx="7519517" cy="276999"/>
          </a:xfrm>
          <a:prstGeom prst="rect">
            <a:avLst/>
          </a:prstGeom>
          <a:noFill/>
          <a:ln>
            <a:noFill/>
          </a:ln>
        </p:spPr>
        <p:txBody>
          <a:bodyPr spcFirstLastPara="1" wrap="square" lIns="91425" tIns="45700" rIns="91425" bIns="45700" anchor="t" anchorCtr="0">
            <a:spAutoFit/>
          </a:bodyPr>
          <a:lstStyle/>
          <a:p>
            <a:pPr marL="0" marR="0" lvl="0" indent="0" algn="l" defTabSz="4572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rgbClr val="000000"/>
                </a:solidFill>
                <a:effectLst/>
                <a:uLnTx/>
                <a:uFillTx/>
                <a:latin typeface="Arial"/>
                <a:ea typeface="Arial"/>
                <a:cs typeface="Arial"/>
                <a:sym typeface="Arial"/>
              </a:rPr>
              <a:t># P&lt;0.05 differences at 6 weeks vs placebo</a:t>
            </a:r>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 name="Google Shape;1505;p24">
            <a:extLst>
              <a:ext uri="{FF2B5EF4-FFF2-40B4-BE49-F238E27FC236}">
                <a16:creationId xmlns:a16="http://schemas.microsoft.com/office/drawing/2014/main" id="{FC02376A-54F0-6F46-5844-2D46D9677B9A}"/>
              </a:ext>
            </a:extLst>
          </p:cNvPr>
          <p:cNvSpPr txBox="1"/>
          <p:nvPr/>
        </p:nvSpPr>
        <p:spPr>
          <a:xfrm>
            <a:off x="761872" y="558101"/>
            <a:ext cx="9812521" cy="530180"/>
          </a:xfrm>
          <a:prstGeom prst="rect">
            <a:avLst/>
          </a:prstGeom>
          <a:noFill/>
          <a:ln>
            <a:noFill/>
          </a:ln>
        </p:spPr>
        <p:txBody>
          <a:bodyPr spcFirstLastPara="1" wrap="square" lIns="91425" tIns="45700" rIns="91425" bIns="45700" anchor="ctr" anchorCtr="0">
            <a:noAutofit/>
          </a:bodyPr>
          <a:lstStyle/>
          <a:p>
            <a:pPr marL="0" marR="0" lvl="0" indent="0" algn="l" defTabSz="457200" rtl="0" eaLnBrk="1" fontAlgn="auto" latinLnBrk="0" hangingPunct="1">
              <a:lnSpc>
                <a:spcPct val="90000"/>
              </a:lnSpc>
              <a:spcBef>
                <a:spcPts val="0"/>
              </a:spcBef>
              <a:spcAft>
                <a:spcPts val="0"/>
              </a:spcAft>
              <a:buClr>
                <a:prstClr val="black"/>
              </a:buClr>
              <a:buSzPts val="3000"/>
              <a:buFont typeface="Calibri"/>
              <a:buNone/>
              <a:tabLst/>
              <a:defRPr/>
            </a:pPr>
            <a:r>
              <a:rPr kumimoji="0" lang="en-US" sz="3000" b="0" i="0" u="none" strike="noStrike" kern="1200" cap="none" spc="0" normalizeH="0" baseline="0" noProof="0">
                <a:ln>
                  <a:noFill/>
                </a:ln>
                <a:solidFill>
                  <a:srgbClr val="FF0000"/>
                </a:solidFill>
                <a:effectLst/>
                <a:uLnTx/>
                <a:uFillTx/>
                <a:latin typeface="Calibri"/>
                <a:ea typeface="Calibri"/>
                <a:cs typeface="Calibri"/>
                <a:sym typeface="Calibri"/>
              </a:rPr>
              <a:t> </a:t>
            </a:r>
            <a:r>
              <a:rPr kumimoji="0" lang="en-US" sz="2800" b="1" i="0" u="none" strike="noStrike" kern="1200" cap="none" spc="0" normalizeH="0" baseline="0" noProof="0">
                <a:ln>
                  <a:noFill/>
                </a:ln>
                <a:solidFill>
                  <a:srgbClr val="FF0000"/>
                </a:solidFill>
                <a:effectLst/>
                <a:uLnTx/>
                <a:uFillTx/>
                <a:latin typeface="Calibri"/>
                <a:ea typeface="Calibri"/>
                <a:cs typeface="Calibri"/>
                <a:sym typeface="Calibri"/>
              </a:rPr>
              <a:t>Joint discomfort &amp; mobility</a:t>
            </a:r>
            <a:endParaRPr kumimoji="0" sz="1800" b="0" i="0" u="none" strike="noStrike" kern="1200" cap="none" spc="0" normalizeH="0" baseline="0" noProof="0">
              <a:ln>
                <a:noFill/>
              </a:ln>
              <a:solidFill>
                <a:srgbClr val="FF0000"/>
              </a:solidFill>
              <a:effectLst/>
              <a:uLnTx/>
              <a:uFillTx/>
              <a:latin typeface="Calibri"/>
              <a:ea typeface="+mn-ea"/>
              <a:cs typeface="+mn-cs"/>
            </a:endParaRPr>
          </a:p>
        </p:txBody>
      </p:sp>
      <p:pic>
        <p:nvPicPr>
          <p:cNvPr id="11" name="Google Shape;1506;p24" descr="A graph of pain and pain&#10;&#10;Description automatically generated with medium confidence">
            <a:extLst>
              <a:ext uri="{FF2B5EF4-FFF2-40B4-BE49-F238E27FC236}">
                <a16:creationId xmlns:a16="http://schemas.microsoft.com/office/drawing/2014/main" id="{A766BDBF-F9D1-6052-9C5A-4AAA21F5C4AE}"/>
              </a:ext>
            </a:extLst>
          </p:cNvPr>
          <p:cNvPicPr preferRelativeResize="0"/>
          <p:nvPr/>
        </p:nvPicPr>
        <p:blipFill rotWithShape="1">
          <a:blip r:embed="rId3">
            <a:alphaModFix/>
          </a:blip>
          <a:srcRect t="8217"/>
          <a:stretch/>
        </p:blipFill>
        <p:spPr>
          <a:xfrm>
            <a:off x="761871" y="1899138"/>
            <a:ext cx="4876289" cy="3405860"/>
          </a:xfrm>
          <a:prstGeom prst="rect">
            <a:avLst/>
          </a:prstGeom>
          <a:noFill/>
          <a:ln>
            <a:noFill/>
          </a:ln>
        </p:spPr>
      </p:pic>
      <p:pic>
        <p:nvPicPr>
          <p:cNvPr id="12" name="Google Shape;1507;p24" descr="A graph of different levels of movement&#10;&#10;Description automatically generated with medium confidence">
            <a:extLst>
              <a:ext uri="{FF2B5EF4-FFF2-40B4-BE49-F238E27FC236}">
                <a16:creationId xmlns:a16="http://schemas.microsoft.com/office/drawing/2014/main" id="{F58B0CC8-9E30-D6D3-5D17-820DC60DE5E0}"/>
              </a:ext>
            </a:extLst>
          </p:cNvPr>
          <p:cNvPicPr preferRelativeResize="0"/>
          <p:nvPr/>
        </p:nvPicPr>
        <p:blipFill rotWithShape="1">
          <a:blip r:embed="rId4">
            <a:alphaModFix/>
          </a:blip>
          <a:srcRect t="11217"/>
          <a:stretch/>
        </p:blipFill>
        <p:spPr>
          <a:xfrm>
            <a:off x="5951222" y="1899137"/>
            <a:ext cx="5430364" cy="3332845"/>
          </a:xfrm>
          <a:prstGeom prst="rect">
            <a:avLst/>
          </a:prstGeom>
          <a:noFill/>
          <a:ln>
            <a:noFill/>
          </a:ln>
        </p:spPr>
      </p:pic>
      <p:sp>
        <p:nvSpPr>
          <p:cNvPr id="13" name="Google Shape;1508;p24">
            <a:extLst>
              <a:ext uri="{FF2B5EF4-FFF2-40B4-BE49-F238E27FC236}">
                <a16:creationId xmlns:a16="http://schemas.microsoft.com/office/drawing/2014/main" id="{769756C6-9A8F-BEE8-6DF4-F5F24F34495A}"/>
              </a:ext>
            </a:extLst>
          </p:cNvPr>
          <p:cNvSpPr txBox="1"/>
          <p:nvPr/>
        </p:nvSpPr>
        <p:spPr>
          <a:xfrm>
            <a:off x="2605035" y="1424885"/>
            <a:ext cx="1565030" cy="338554"/>
          </a:xfrm>
          <a:prstGeom prst="rect">
            <a:avLst/>
          </a:prstGeom>
          <a:noFill/>
          <a:ln>
            <a:noFill/>
          </a:ln>
        </p:spPr>
        <p:txBody>
          <a:bodyPr spcFirstLastPara="1" wrap="square" lIns="91425" tIns="45700" rIns="91425" bIns="4570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a:ea typeface="Calibri"/>
                <a:cs typeface="Calibri"/>
                <a:sym typeface="Calibri"/>
              </a:rPr>
              <a:t>WOMAC pain</a:t>
            </a:r>
            <a:endParaRPr kumimoji="0" sz="16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5" name="Google Shape;1509;p24">
            <a:extLst>
              <a:ext uri="{FF2B5EF4-FFF2-40B4-BE49-F238E27FC236}">
                <a16:creationId xmlns:a16="http://schemas.microsoft.com/office/drawing/2014/main" id="{E8564562-9FBD-ABC6-FA35-2A4F788EA446}"/>
              </a:ext>
            </a:extLst>
          </p:cNvPr>
          <p:cNvSpPr txBox="1"/>
          <p:nvPr/>
        </p:nvSpPr>
        <p:spPr>
          <a:xfrm>
            <a:off x="8021935" y="1440174"/>
            <a:ext cx="1565030" cy="338554"/>
          </a:xfrm>
          <a:prstGeom prst="rect">
            <a:avLst/>
          </a:prstGeom>
          <a:noFill/>
          <a:ln>
            <a:noFill/>
          </a:ln>
        </p:spPr>
        <p:txBody>
          <a:bodyPr spcFirstLastPara="1" wrap="square" lIns="91425" tIns="45700" rIns="91425" bIns="4570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a:ea typeface="Calibri"/>
                <a:cs typeface="Calibri"/>
                <a:sym typeface="Calibri"/>
              </a:rPr>
              <a:t>Range of Motion</a:t>
            </a:r>
            <a:endParaRPr kumimoji="0" sz="16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 name="Rectangle 2">
            <a:extLst>
              <a:ext uri="{FF2B5EF4-FFF2-40B4-BE49-F238E27FC236}">
                <a16:creationId xmlns:a16="http://schemas.microsoft.com/office/drawing/2014/main" id="{45AA1057-EC45-5D70-335F-68954D04F5A4}"/>
              </a:ext>
            </a:extLst>
          </p:cNvPr>
          <p:cNvSpPr/>
          <p:nvPr/>
        </p:nvSpPr>
        <p:spPr>
          <a:xfrm>
            <a:off x="3498688" y="4674375"/>
            <a:ext cx="79513" cy="63610"/>
          </a:xfrm>
          <a:prstGeom prst="rect">
            <a:avLst/>
          </a:prstGeom>
          <a:solidFill>
            <a:srgbClr val="E944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B59A1F94-427D-CEED-4FEE-93CB0531D7E4}"/>
              </a:ext>
            </a:extLst>
          </p:cNvPr>
          <p:cNvSpPr/>
          <p:nvPr/>
        </p:nvSpPr>
        <p:spPr>
          <a:xfrm>
            <a:off x="3072688" y="4686374"/>
            <a:ext cx="79513" cy="63610"/>
          </a:xfrm>
          <a:prstGeom prst="rect">
            <a:avLst/>
          </a:prstGeom>
          <a:solidFill>
            <a:srgbClr val="C3CD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366074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CEE22D77-8D69-7D56-FD3F-0C9990E90BE7}"/>
              </a:ext>
            </a:extLst>
          </p:cNvPr>
          <p:cNvSpPr txBox="1">
            <a:spLocks/>
          </p:cNvSpPr>
          <p:nvPr/>
        </p:nvSpPr>
        <p:spPr>
          <a:xfrm>
            <a:off x="902718" y="1102175"/>
            <a:ext cx="11680945" cy="638016"/>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2400" b="1" kern="1200">
                <a:solidFill>
                  <a:srgbClr val="003D46"/>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2400" b="1" i="0" u="none" strike="noStrike" kern="1200" cap="none" spc="0" normalizeH="0" baseline="0" noProof="0">
                <a:ln>
                  <a:noFill/>
                </a:ln>
                <a:solidFill>
                  <a:srgbClr val="E8443A"/>
                </a:solidFill>
                <a:effectLst/>
                <a:uLnTx/>
                <a:uFillTx/>
                <a:latin typeface="Arial" panose="020B0604020202020204" pitchFamily="34" charset="0"/>
                <a:ea typeface="+mj-ea"/>
                <a:cs typeface="Arial" panose="020B0604020202020204" pitchFamily="34" charset="0"/>
              </a:rPr>
              <a:t>Longer distance walked</a:t>
            </a:r>
          </a:p>
        </p:txBody>
      </p:sp>
      <p:sp>
        <p:nvSpPr>
          <p:cNvPr id="9" name="CuadroTexto 8">
            <a:extLst>
              <a:ext uri="{FF2B5EF4-FFF2-40B4-BE49-F238E27FC236}">
                <a16:creationId xmlns:a16="http://schemas.microsoft.com/office/drawing/2014/main" id="{D934DCCB-57FB-C6B3-DC86-AE904826F339}"/>
              </a:ext>
            </a:extLst>
          </p:cNvPr>
          <p:cNvSpPr txBox="1"/>
          <p:nvPr/>
        </p:nvSpPr>
        <p:spPr>
          <a:xfrm>
            <a:off x="7186140" y="2187201"/>
            <a:ext cx="464674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4" name="Google Shape;627;p13">
            <a:extLst>
              <a:ext uri="{FF2B5EF4-FFF2-40B4-BE49-F238E27FC236}">
                <a16:creationId xmlns:a16="http://schemas.microsoft.com/office/drawing/2014/main" id="{424FDDA2-973B-C4A3-0C4E-A51A0F2DE539}"/>
              </a:ext>
            </a:extLst>
          </p:cNvPr>
          <p:cNvPicPr preferRelativeResize="0"/>
          <p:nvPr/>
        </p:nvPicPr>
        <p:blipFill rotWithShape="1">
          <a:blip r:embed="rId3">
            <a:alphaModFix/>
          </a:blip>
          <a:srcRect/>
          <a:stretch/>
        </p:blipFill>
        <p:spPr>
          <a:xfrm>
            <a:off x="722728" y="1802706"/>
            <a:ext cx="6247130" cy="3048839"/>
          </a:xfrm>
          <a:prstGeom prst="rect">
            <a:avLst/>
          </a:prstGeom>
          <a:noFill/>
          <a:ln>
            <a:noFill/>
          </a:ln>
        </p:spPr>
      </p:pic>
      <p:pic>
        <p:nvPicPr>
          <p:cNvPr id="7" name="Imagen 6">
            <a:extLst>
              <a:ext uri="{FF2B5EF4-FFF2-40B4-BE49-F238E27FC236}">
                <a16:creationId xmlns:a16="http://schemas.microsoft.com/office/drawing/2014/main" id="{92EA0EB6-5808-D4BD-967E-BD291164AEC6}"/>
              </a:ext>
            </a:extLst>
          </p:cNvPr>
          <p:cNvPicPr>
            <a:picLocks noChangeAspect="1"/>
          </p:cNvPicPr>
          <p:nvPr/>
        </p:nvPicPr>
        <p:blipFill rotWithShape="1">
          <a:blip r:embed="rId4"/>
          <a:srcRect t="73595" b="15397"/>
          <a:stretch/>
        </p:blipFill>
        <p:spPr>
          <a:xfrm>
            <a:off x="6541606" y="5708195"/>
            <a:ext cx="5848350" cy="313486"/>
          </a:xfrm>
          <a:prstGeom prst="rect">
            <a:avLst/>
          </a:prstGeom>
        </p:spPr>
      </p:pic>
      <p:sp>
        <p:nvSpPr>
          <p:cNvPr id="8" name="CuadroTexto 7">
            <a:extLst>
              <a:ext uri="{FF2B5EF4-FFF2-40B4-BE49-F238E27FC236}">
                <a16:creationId xmlns:a16="http://schemas.microsoft.com/office/drawing/2014/main" id="{0BF4746E-0E67-A01D-DE46-3DD658BF497C}"/>
              </a:ext>
            </a:extLst>
          </p:cNvPr>
          <p:cNvSpPr txBox="1"/>
          <p:nvPr/>
        </p:nvSpPr>
        <p:spPr>
          <a:xfrm>
            <a:off x="7142406" y="1978309"/>
            <a:ext cx="4646749" cy="2585323"/>
          </a:xfrm>
          <a:prstGeom prst="rect">
            <a:avLst/>
          </a:prstGeom>
          <a:noFill/>
        </p:spPr>
        <p:txBody>
          <a:bodyPr wrap="square" lIns="91440" tIns="45720" rIns="91440" bIns="45720" anchor="t">
            <a:spAutoFit/>
          </a:bodyPr>
          <a:lstStyle/>
          <a:p>
            <a:pPr>
              <a:buClrTx/>
              <a:defRPr/>
            </a:pPr>
            <a:r>
              <a:rPr kumimoji="0" lang="en-US" sz="1800" b="0" i="0" u="none" strike="noStrike" kern="1200" cap="none" spc="0" normalizeH="0" baseline="0" noProof="0" dirty="0">
                <a:ln>
                  <a:noFill/>
                </a:ln>
                <a:solidFill>
                  <a:srgbClr val="003D46"/>
                </a:solidFill>
                <a:effectLst/>
                <a:uLnTx/>
                <a:uFillTx/>
                <a:ea typeface="+mn-ea"/>
              </a:rPr>
              <a:t>In a randomized controlled clinical trial in </a:t>
            </a:r>
            <a:r>
              <a:rPr kumimoji="0" lang="en-US" sz="1800" b="1" i="0" u="none" strike="noStrike" kern="1200" cap="none" spc="0" normalizeH="0" baseline="0" noProof="0" dirty="0">
                <a:ln>
                  <a:noFill/>
                </a:ln>
                <a:solidFill>
                  <a:srgbClr val="FF0000"/>
                </a:solidFill>
                <a:effectLst/>
                <a:uLnTx/>
                <a:uFillTx/>
                <a:ea typeface="+mn-ea"/>
              </a:rPr>
              <a:t>women </a:t>
            </a:r>
            <a:r>
              <a:rPr kumimoji="0" lang="en-US" sz="1800" b="1" i="0" u="none" strike="noStrike" kern="1200" cap="none" spc="0" normalizeH="0" baseline="0" noProof="0" dirty="0">
                <a:ln>
                  <a:noFill/>
                </a:ln>
                <a:solidFill>
                  <a:srgbClr val="003D46"/>
                </a:solidFill>
                <a:effectLst/>
                <a:uLnTx/>
                <a:uFillTx/>
                <a:ea typeface="+mn-ea"/>
              </a:rPr>
              <a:t>with knee osteoarthritis </a:t>
            </a:r>
            <a:r>
              <a:rPr kumimoji="0" lang="en-US" sz="1800" b="0" i="0" u="none" strike="noStrike" kern="1200" cap="none" spc="0" normalizeH="0" baseline="0" noProof="0" dirty="0">
                <a:ln>
                  <a:noFill/>
                </a:ln>
                <a:solidFill>
                  <a:srgbClr val="003D46"/>
                </a:solidFill>
                <a:effectLst/>
                <a:uLnTx/>
                <a:uFillTx/>
                <a:ea typeface="+mn-ea"/>
              </a:rPr>
              <a:t>taking </a:t>
            </a:r>
            <a:r>
              <a:rPr kumimoji="0" lang="en-US" sz="1800" b="0" i="0" u="none" strike="noStrike" kern="1200" cap="none" spc="0" normalizeH="0" baseline="0" noProof="0" dirty="0" err="1">
                <a:ln>
                  <a:noFill/>
                </a:ln>
                <a:solidFill>
                  <a:srgbClr val="003E46"/>
                </a:solidFill>
                <a:effectLst/>
                <a:uLnTx/>
                <a:uFillTx/>
                <a:ea typeface="+mn-ea"/>
              </a:rPr>
              <a:t>Collavant</a:t>
            </a:r>
            <a:r>
              <a:rPr kumimoji="0" lang="en-US" sz="1800" b="0" i="0" u="none" strike="noStrike" kern="1200" cap="none" spc="0" normalizeH="0" baseline="0" noProof="0" dirty="0">
                <a:ln>
                  <a:noFill/>
                </a:ln>
                <a:solidFill>
                  <a:srgbClr val="003E46"/>
                </a:solidFill>
                <a:effectLst/>
                <a:uLnTx/>
                <a:uFillTx/>
                <a:ea typeface="+mn-ea"/>
              </a:rPr>
              <a:t> n2 </a:t>
            </a:r>
            <a:r>
              <a:rPr kumimoji="0" lang="en-US" sz="1800" b="1" i="0" u="none" strike="noStrike" kern="1200" cap="none" spc="0" normalizeH="0" baseline="0" noProof="0" dirty="0">
                <a:ln>
                  <a:noFill/>
                </a:ln>
                <a:solidFill>
                  <a:srgbClr val="003E46"/>
                </a:solidFill>
                <a:effectLst/>
                <a:uLnTx/>
                <a:uFillTx/>
                <a:ea typeface="+mn-ea"/>
              </a:rPr>
              <a:t>significantly </a:t>
            </a:r>
            <a:r>
              <a:rPr kumimoji="0" lang="en-US" sz="1800" b="1" i="0" u="none" strike="noStrike" kern="1200" cap="none" spc="0" normalizeH="0" baseline="0" noProof="0" dirty="0">
                <a:ln>
                  <a:noFill/>
                </a:ln>
                <a:solidFill>
                  <a:srgbClr val="FF0000"/>
                </a:solidFill>
                <a:effectLst/>
                <a:uLnTx/>
                <a:uFillTx/>
                <a:ea typeface="+mn-ea"/>
              </a:rPr>
              <a:t>increased distance walked </a:t>
            </a:r>
            <a:r>
              <a:rPr kumimoji="0" lang="en-US" sz="1800" b="1" i="0" u="none" strike="noStrike" kern="1200" cap="none" spc="0" normalizeH="0" baseline="0" noProof="0" dirty="0">
                <a:ln>
                  <a:noFill/>
                </a:ln>
                <a:solidFill>
                  <a:srgbClr val="003E46"/>
                </a:solidFill>
                <a:effectLst/>
                <a:uLnTx/>
                <a:uFillTx/>
                <a:ea typeface="+mn-ea"/>
              </a:rPr>
              <a:t>without joint discomfort </a:t>
            </a:r>
            <a:r>
              <a:rPr kumimoji="0" lang="en-US" sz="1800" b="0" i="0" u="none" strike="noStrike" kern="1200" cap="none" spc="0" normalizeH="0" baseline="0" noProof="0" dirty="0">
                <a:ln>
                  <a:noFill/>
                </a:ln>
                <a:solidFill>
                  <a:srgbClr val="003E46"/>
                </a:solidFill>
                <a:effectLst/>
                <a:uLnTx/>
                <a:uFillTx/>
                <a:ea typeface="+mn-ea"/>
              </a:rPr>
              <a:t>compared to control group after 6 weeks.</a:t>
            </a:r>
            <a:r>
              <a:rPr lang="en-US" sz="1800" kern="1200" dirty="0">
                <a:solidFill>
                  <a:srgbClr val="003E46"/>
                </a:solidFill>
                <a:ea typeface="+mn-ea"/>
              </a:rPr>
              <a:t> </a:t>
            </a:r>
            <a:r>
              <a:rPr kumimoji="0" lang="en-US" sz="1800" b="0" i="0" u="none" strike="noStrike" kern="1200" cap="none" spc="0" normalizeH="0" baseline="0" noProof="0" dirty="0">
                <a:ln>
                  <a:noFill/>
                </a:ln>
                <a:solidFill>
                  <a:srgbClr val="003E46"/>
                </a:solidFill>
                <a:effectLst/>
                <a:uLnTx/>
                <a:uFillTx/>
                <a:ea typeface="+mn-ea"/>
              </a:rPr>
              <a:t>The effect was comparable to an exercise intervention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E46"/>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E46"/>
              </a:solidFill>
              <a:effectLst/>
              <a:uLnTx/>
              <a:uFillTx/>
              <a:latin typeface="Arial" panose="020B0604020202020204" pitchFamily="34" charset="0"/>
              <a:ea typeface="+mn-ea"/>
              <a:cs typeface="Arial" panose="020B0604020202020204" pitchFamily="34" charset="0"/>
            </a:endParaRPr>
          </a:p>
        </p:txBody>
      </p:sp>
      <p:pic>
        <p:nvPicPr>
          <p:cNvPr id="10" name="Imagen 9">
            <a:extLst>
              <a:ext uri="{FF2B5EF4-FFF2-40B4-BE49-F238E27FC236}">
                <a16:creationId xmlns:a16="http://schemas.microsoft.com/office/drawing/2014/main" id="{F610ABAF-381D-91E2-5FEE-073C8009B9DF}"/>
              </a:ext>
            </a:extLst>
          </p:cNvPr>
          <p:cNvPicPr>
            <a:picLocks noChangeAspect="1"/>
          </p:cNvPicPr>
          <p:nvPr/>
        </p:nvPicPr>
        <p:blipFill>
          <a:blip r:embed="rId5"/>
          <a:srcRect b="42321"/>
          <a:stretch/>
        </p:blipFill>
        <p:spPr>
          <a:xfrm>
            <a:off x="8958651" y="82886"/>
            <a:ext cx="3020052" cy="638016"/>
          </a:xfrm>
          <a:prstGeom prst="rect">
            <a:avLst/>
          </a:prstGeom>
        </p:spPr>
      </p:pic>
      <p:sp>
        <p:nvSpPr>
          <p:cNvPr id="6" name="TextBox 5">
            <a:extLst>
              <a:ext uri="{FF2B5EF4-FFF2-40B4-BE49-F238E27FC236}">
                <a16:creationId xmlns:a16="http://schemas.microsoft.com/office/drawing/2014/main" id="{969722D2-4ABE-92B1-2DEC-D4C1F5ACB697}"/>
              </a:ext>
            </a:extLst>
          </p:cNvPr>
          <p:cNvSpPr txBox="1"/>
          <p:nvPr/>
        </p:nvSpPr>
        <p:spPr>
          <a:xfrm>
            <a:off x="5516848" y="2609551"/>
            <a:ext cx="901147" cy="2616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050" dirty="0">
                <a:solidFill>
                  <a:schemeClr val="tx2"/>
                </a:solidFill>
                <a:latin typeface="Helvetica-Bold"/>
              </a:rPr>
              <a:t>Initial</a:t>
            </a:r>
          </a:p>
        </p:txBody>
      </p:sp>
      <p:sp>
        <p:nvSpPr>
          <p:cNvPr id="11" name="TextBox 10">
            <a:extLst>
              <a:ext uri="{FF2B5EF4-FFF2-40B4-BE49-F238E27FC236}">
                <a16:creationId xmlns:a16="http://schemas.microsoft.com/office/drawing/2014/main" id="{F551F3DA-4074-31A1-11C6-8CBB76D35BA9}"/>
              </a:ext>
            </a:extLst>
          </p:cNvPr>
          <p:cNvSpPr txBox="1"/>
          <p:nvPr/>
        </p:nvSpPr>
        <p:spPr>
          <a:xfrm>
            <a:off x="5516848" y="2801551"/>
            <a:ext cx="901147" cy="2616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050" dirty="0">
                <a:solidFill>
                  <a:schemeClr val="tx2"/>
                </a:solidFill>
                <a:latin typeface="Helvetica-Bold"/>
              </a:rPr>
              <a:t>Final</a:t>
            </a:r>
            <a:endParaRPr lang="en-US" sz="1050">
              <a:solidFill>
                <a:schemeClr val="tx2"/>
              </a:solidFill>
            </a:endParaRPr>
          </a:p>
        </p:txBody>
      </p:sp>
    </p:spTree>
    <p:extLst>
      <p:ext uri="{BB962C8B-B14F-4D97-AF65-F5344CB8AC3E}">
        <p14:creationId xmlns:p14="http://schemas.microsoft.com/office/powerpoint/2010/main" val="10616905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F455200-4222-F0CB-2E36-4B85FD6A1F0D}"/>
              </a:ext>
            </a:extLst>
          </p:cNvPr>
          <p:cNvPicPr>
            <a:picLocks noChangeAspect="1"/>
          </p:cNvPicPr>
          <p:nvPr/>
        </p:nvPicPr>
        <p:blipFill>
          <a:blip r:embed="rId2"/>
          <a:srcRect t="9913" b="-2609"/>
          <a:stretch>
            <a:fillRect/>
          </a:stretch>
        </p:blipFill>
        <p:spPr>
          <a:xfrm>
            <a:off x="877456" y="289922"/>
            <a:ext cx="10439106" cy="6139567"/>
          </a:xfrm>
          <a:prstGeom prst="rect">
            <a:avLst/>
          </a:prstGeom>
        </p:spPr>
      </p:pic>
    </p:spTree>
    <p:extLst>
      <p:ext uri="{BB962C8B-B14F-4D97-AF65-F5344CB8AC3E}">
        <p14:creationId xmlns:p14="http://schemas.microsoft.com/office/powerpoint/2010/main" val="16081394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DC8FC1-A7F6-7D28-DB68-C5A97B071757}"/>
            </a:ext>
          </a:extLst>
        </p:cNvPr>
        <p:cNvGrpSpPr/>
        <p:nvPr/>
      </p:nvGrpSpPr>
      <p:grpSpPr>
        <a:xfrm>
          <a:off x="0" y="0"/>
          <a:ext cx="0" cy="0"/>
          <a:chOff x="0" y="0"/>
          <a:chExt cx="0" cy="0"/>
        </a:xfrm>
      </p:grpSpPr>
      <p:sp>
        <p:nvSpPr>
          <p:cNvPr id="6" name="Título 1">
            <a:extLst>
              <a:ext uri="{FF2B5EF4-FFF2-40B4-BE49-F238E27FC236}">
                <a16:creationId xmlns:a16="http://schemas.microsoft.com/office/drawing/2014/main" id="{9840F7FB-D024-1B1F-8773-E2E019710DB5}"/>
              </a:ext>
            </a:extLst>
          </p:cNvPr>
          <p:cNvSpPr txBox="1">
            <a:spLocks/>
          </p:cNvSpPr>
          <p:nvPr/>
        </p:nvSpPr>
        <p:spPr>
          <a:xfrm>
            <a:off x="992096" y="1226233"/>
            <a:ext cx="7676258" cy="638016"/>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2400" b="1" kern="1200">
                <a:solidFill>
                  <a:srgbClr val="003D46"/>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AU" sz="2400" b="1" i="0" u="none" strike="noStrike" kern="1200" cap="none" spc="0" normalizeH="0" baseline="0" noProof="0">
              <a:ln>
                <a:noFill/>
              </a:ln>
              <a:solidFill>
                <a:srgbClr val="003D46"/>
              </a:solidFill>
              <a:effectLst/>
              <a:uLnTx/>
              <a:uFillTx/>
              <a:latin typeface="Arial" panose="020B0604020202020204" pitchFamily="34" charset="0"/>
              <a:ea typeface="+mj-ea"/>
              <a:cs typeface="Arial" panose="020B0604020202020204" pitchFamily="34" charset="0"/>
            </a:endParaRPr>
          </a:p>
        </p:txBody>
      </p:sp>
      <p:pic>
        <p:nvPicPr>
          <p:cNvPr id="10" name="Imagen 9">
            <a:extLst>
              <a:ext uri="{FF2B5EF4-FFF2-40B4-BE49-F238E27FC236}">
                <a16:creationId xmlns:a16="http://schemas.microsoft.com/office/drawing/2014/main" id="{428B151B-BE01-274A-11CD-E90120BB1AD4}"/>
              </a:ext>
            </a:extLst>
          </p:cNvPr>
          <p:cNvPicPr>
            <a:picLocks noChangeAspect="1"/>
          </p:cNvPicPr>
          <p:nvPr/>
        </p:nvPicPr>
        <p:blipFill>
          <a:blip r:embed="rId2"/>
          <a:srcRect b="42321"/>
          <a:stretch/>
        </p:blipFill>
        <p:spPr>
          <a:xfrm>
            <a:off x="8958651" y="82886"/>
            <a:ext cx="3020052" cy="638016"/>
          </a:xfrm>
          <a:prstGeom prst="rect">
            <a:avLst/>
          </a:prstGeom>
        </p:spPr>
      </p:pic>
      <p:sp>
        <p:nvSpPr>
          <p:cNvPr id="3" name="Título 1">
            <a:extLst>
              <a:ext uri="{FF2B5EF4-FFF2-40B4-BE49-F238E27FC236}">
                <a16:creationId xmlns:a16="http://schemas.microsoft.com/office/drawing/2014/main" id="{CA2254F4-2EB2-66D0-1847-06574F8D6BCC}"/>
              </a:ext>
            </a:extLst>
          </p:cNvPr>
          <p:cNvSpPr txBox="1">
            <a:spLocks/>
          </p:cNvSpPr>
          <p:nvPr/>
        </p:nvSpPr>
        <p:spPr>
          <a:xfrm>
            <a:off x="415783" y="251765"/>
            <a:ext cx="11680945" cy="638016"/>
          </a:xfrm>
          <a:prstGeom prst="rect">
            <a:avLst/>
          </a:prstGeom>
        </p:spPr>
        <p:txBody>
          <a:bodyPr vert="horz" lIns="91440" tIns="45720" rIns="91440" bIns="45720" rtlCol="0" anchor="t">
            <a:noAutofit/>
          </a:bodyPr>
          <a:lstStyle>
            <a:defPPr>
              <a:defRPr lang="en-US"/>
            </a:defPPr>
            <a:lvl1pPr marL="0" algn="l" defTabSz="914400" rtl="0" eaLnBrk="1" latinLnBrk="0" hangingPunct="1">
              <a:lnSpc>
                <a:spcPct val="100000"/>
              </a:lnSpc>
              <a:spcBef>
                <a:spcPct val="0"/>
              </a:spcBef>
              <a:buNone/>
              <a:defRPr sz="2400" b="1" kern="1200">
                <a:solidFill>
                  <a:srgbClr val="003D46"/>
                </a:solidFill>
                <a:latin typeface="Arial" panose="020B0604020202020204" pitchFamily="34" charset="0"/>
                <a:ea typeface="+mj-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GB" sz="2400" b="1" i="0" u="none" strike="noStrike" kern="1200" cap="none" spc="0" normalizeH="0" baseline="0" noProof="0" err="1">
                <a:ln>
                  <a:noFill/>
                </a:ln>
                <a:solidFill>
                  <a:srgbClr val="134F5C"/>
                </a:solidFill>
                <a:effectLst/>
                <a:uLnTx/>
                <a:uFillTx/>
                <a:latin typeface="Arial" panose="020B0604020202020204" pitchFamily="34" charset="0"/>
                <a:ea typeface="+mj-ea"/>
                <a:cs typeface="Arial" panose="020B0604020202020204" pitchFamily="34" charset="0"/>
              </a:rPr>
              <a:t>Collavant</a:t>
            </a:r>
            <a:r>
              <a:rPr kumimoji="0" lang="en-GB" sz="2400" b="1" i="0" u="none" strike="noStrike" kern="1200" cap="none" spc="0" normalizeH="0" baseline="0" noProof="0">
                <a:ln>
                  <a:noFill/>
                </a:ln>
                <a:solidFill>
                  <a:srgbClr val="134F5C"/>
                </a:solidFill>
                <a:effectLst/>
                <a:uLnTx/>
                <a:uFillTx/>
                <a:latin typeface="Arial" panose="020B0604020202020204" pitchFamily="34" charset="0"/>
                <a:ea typeface="+mj-ea"/>
                <a:cs typeface="Arial" panose="020B0604020202020204" pitchFamily="34" charset="0"/>
              </a:rPr>
              <a:t> n2 – Full list of scientific publications</a:t>
            </a:r>
          </a:p>
        </p:txBody>
      </p:sp>
      <p:graphicFrame>
        <p:nvGraphicFramePr>
          <p:cNvPr id="5" name="Tabla 4">
            <a:extLst>
              <a:ext uri="{FF2B5EF4-FFF2-40B4-BE49-F238E27FC236}">
                <a16:creationId xmlns:a16="http://schemas.microsoft.com/office/drawing/2014/main" id="{3F9C5174-E612-E1C1-D8EE-7BD95EDC275E}"/>
              </a:ext>
            </a:extLst>
          </p:cNvPr>
          <p:cNvGraphicFramePr>
            <a:graphicFrameLocks noGrp="1"/>
          </p:cNvGraphicFramePr>
          <p:nvPr/>
        </p:nvGraphicFramePr>
        <p:xfrm>
          <a:off x="855835" y="3148159"/>
          <a:ext cx="10480326" cy="2941524"/>
        </p:xfrm>
        <a:graphic>
          <a:graphicData uri="http://schemas.openxmlformats.org/drawingml/2006/table">
            <a:tbl>
              <a:tblPr firstRow="1" firstCol="1" bandRow="1">
                <a:tableStyleId>{72833802-FEF1-4C79-8D5D-14CF1EAF98D9}</a:tableStyleId>
              </a:tblPr>
              <a:tblGrid>
                <a:gridCol w="3390928">
                  <a:extLst>
                    <a:ext uri="{9D8B030D-6E8A-4147-A177-3AD203B41FA5}">
                      <a16:colId xmlns:a16="http://schemas.microsoft.com/office/drawing/2014/main" val="3573624166"/>
                    </a:ext>
                  </a:extLst>
                </a:gridCol>
                <a:gridCol w="2579931">
                  <a:extLst>
                    <a:ext uri="{9D8B030D-6E8A-4147-A177-3AD203B41FA5}">
                      <a16:colId xmlns:a16="http://schemas.microsoft.com/office/drawing/2014/main" val="1463363961"/>
                    </a:ext>
                  </a:extLst>
                </a:gridCol>
                <a:gridCol w="2422742">
                  <a:extLst>
                    <a:ext uri="{9D8B030D-6E8A-4147-A177-3AD203B41FA5}">
                      <a16:colId xmlns:a16="http://schemas.microsoft.com/office/drawing/2014/main" val="2416381804"/>
                    </a:ext>
                  </a:extLst>
                </a:gridCol>
                <a:gridCol w="2086725">
                  <a:extLst>
                    <a:ext uri="{9D8B030D-6E8A-4147-A177-3AD203B41FA5}">
                      <a16:colId xmlns:a16="http://schemas.microsoft.com/office/drawing/2014/main" val="3989595135"/>
                    </a:ext>
                  </a:extLst>
                </a:gridCol>
              </a:tblGrid>
              <a:tr h="206273">
                <a:tc>
                  <a:txBody>
                    <a:bodyPr/>
                    <a:lstStyle/>
                    <a:p>
                      <a:pPr algn="l">
                        <a:lnSpc>
                          <a:spcPct val="115000"/>
                        </a:lnSpc>
                        <a:spcBef>
                          <a:spcPts val="600"/>
                        </a:spcBef>
                        <a:spcAft>
                          <a:spcPts val="600"/>
                        </a:spcAft>
                        <a:buNone/>
                      </a:pPr>
                      <a:r>
                        <a:rPr lang="en-US" sz="1100" b="1">
                          <a:solidFill>
                            <a:srgbClr val="000000"/>
                          </a:solidFill>
                          <a:effectLst/>
                        </a:rPr>
                        <a:t>Main finding</a:t>
                      </a:r>
                      <a:endParaRPr lang="es-ES" sz="1200">
                        <a:effectLst/>
                        <a:latin typeface="Arial" panose="020B0604020202020204" pitchFamily="34" charset="0"/>
                        <a:ea typeface="Calibri" panose="020F0502020204030204" pitchFamily="34" charset="0"/>
                        <a:cs typeface="Arial" panose="020B0604020202020204" pitchFamily="34" charset="0"/>
                      </a:endParaRPr>
                    </a:p>
                  </a:txBody>
                  <a:tcPr marL="66710" marR="66710" marT="0" marB="0"/>
                </a:tc>
                <a:tc>
                  <a:txBody>
                    <a:bodyPr/>
                    <a:lstStyle/>
                    <a:p>
                      <a:pPr algn="l">
                        <a:lnSpc>
                          <a:spcPct val="115000"/>
                        </a:lnSpc>
                        <a:spcBef>
                          <a:spcPts val="600"/>
                        </a:spcBef>
                        <a:spcAft>
                          <a:spcPts val="600"/>
                        </a:spcAft>
                        <a:buNone/>
                      </a:pPr>
                      <a:r>
                        <a:rPr lang="en-US" sz="1100" b="1">
                          <a:solidFill>
                            <a:srgbClr val="000000"/>
                          </a:solidFill>
                          <a:effectLst/>
                        </a:rPr>
                        <a:t>Design</a:t>
                      </a:r>
                      <a:endParaRPr lang="es-ES" sz="1200">
                        <a:effectLst/>
                        <a:latin typeface="Arial" panose="020B0604020202020204" pitchFamily="34" charset="0"/>
                        <a:ea typeface="Calibri" panose="020F0502020204030204" pitchFamily="34" charset="0"/>
                        <a:cs typeface="Arial" panose="020B0604020202020204" pitchFamily="34" charset="0"/>
                      </a:endParaRPr>
                    </a:p>
                  </a:txBody>
                  <a:tcPr marL="66710" marR="66710" marT="0" marB="0"/>
                </a:tc>
                <a:tc>
                  <a:txBody>
                    <a:bodyPr/>
                    <a:lstStyle/>
                    <a:p>
                      <a:pPr algn="l">
                        <a:lnSpc>
                          <a:spcPct val="115000"/>
                        </a:lnSpc>
                        <a:spcBef>
                          <a:spcPts val="600"/>
                        </a:spcBef>
                        <a:spcAft>
                          <a:spcPts val="600"/>
                        </a:spcAft>
                        <a:buNone/>
                      </a:pPr>
                      <a:r>
                        <a:rPr lang="en-US" sz="1100" b="1">
                          <a:solidFill>
                            <a:srgbClr val="000000"/>
                          </a:solidFill>
                          <a:effectLst/>
                        </a:rPr>
                        <a:t>Participants</a:t>
                      </a:r>
                      <a:endParaRPr lang="es-ES" sz="1200">
                        <a:effectLst/>
                        <a:latin typeface="Arial" panose="020B0604020202020204" pitchFamily="34" charset="0"/>
                        <a:ea typeface="Calibri" panose="020F0502020204030204" pitchFamily="34" charset="0"/>
                        <a:cs typeface="Arial" panose="020B0604020202020204" pitchFamily="34" charset="0"/>
                      </a:endParaRPr>
                    </a:p>
                  </a:txBody>
                  <a:tcPr marL="66710" marR="66710" marT="0" marB="0"/>
                </a:tc>
                <a:tc>
                  <a:txBody>
                    <a:bodyPr/>
                    <a:lstStyle/>
                    <a:p>
                      <a:pPr algn="l">
                        <a:lnSpc>
                          <a:spcPct val="115000"/>
                        </a:lnSpc>
                        <a:spcBef>
                          <a:spcPts val="600"/>
                        </a:spcBef>
                        <a:spcAft>
                          <a:spcPts val="600"/>
                        </a:spcAft>
                        <a:buNone/>
                      </a:pPr>
                      <a:r>
                        <a:rPr lang="en-US" sz="1100" b="1">
                          <a:solidFill>
                            <a:srgbClr val="000000"/>
                          </a:solidFill>
                          <a:effectLst/>
                        </a:rPr>
                        <a:t>Reference</a:t>
                      </a:r>
                      <a:endParaRPr lang="es-ES" sz="1200">
                        <a:effectLst/>
                        <a:latin typeface="Arial" panose="020B0604020202020204" pitchFamily="34" charset="0"/>
                        <a:ea typeface="Calibri" panose="020F0502020204030204" pitchFamily="34" charset="0"/>
                        <a:cs typeface="Arial" panose="020B0604020202020204" pitchFamily="34" charset="0"/>
                      </a:endParaRPr>
                    </a:p>
                  </a:txBody>
                  <a:tcPr marL="66710" marR="66710" marT="0" marB="0"/>
                </a:tc>
                <a:extLst>
                  <a:ext uri="{0D108BD9-81ED-4DB2-BD59-A6C34878D82A}">
                    <a16:rowId xmlns:a16="http://schemas.microsoft.com/office/drawing/2014/main" val="703660507"/>
                  </a:ext>
                </a:extLst>
              </a:tr>
              <a:tr h="622245">
                <a:tc>
                  <a:txBody>
                    <a:bodyPr/>
                    <a:lstStyle/>
                    <a:p>
                      <a:pPr algn="l">
                        <a:lnSpc>
                          <a:spcPct val="115000"/>
                        </a:lnSpc>
                        <a:spcBef>
                          <a:spcPts val="600"/>
                        </a:spcBef>
                        <a:spcAft>
                          <a:spcPts val="600"/>
                        </a:spcAft>
                        <a:buNone/>
                      </a:pPr>
                      <a:r>
                        <a:rPr lang="en-US" sz="1100">
                          <a:effectLst/>
                        </a:rPr>
                        <a:t>Mobility improvement and cartilage protection</a:t>
                      </a:r>
                      <a:endParaRPr lang="es-ES" sz="1200">
                        <a:effectLst/>
                        <a:latin typeface="Arial" panose="020B0604020202020204" pitchFamily="34" charset="0"/>
                        <a:ea typeface="Calibri" panose="020F0502020204030204" pitchFamily="34" charset="0"/>
                        <a:cs typeface="Arial" panose="020B0604020202020204" pitchFamily="34" charset="0"/>
                      </a:endParaRPr>
                    </a:p>
                  </a:txBody>
                  <a:tcPr marL="66710" marR="66710" marT="0" marB="0"/>
                </a:tc>
                <a:tc>
                  <a:txBody>
                    <a:bodyPr/>
                    <a:lstStyle/>
                    <a:p>
                      <a:pPr algn="l">
                        <a:lnSpc>
                          <a:spcPct val="115000"/>
                        </a:lnSpc>
                        <a:spcBef>
                          <a:spcPts val="600"/>
                        </a:spcBef>
                        <a:spcAft>
                          <a:spcPts val="600"/>
                        </a:spcAft>
                        <a:buNone/>
                      </a:pPr>
                      <a:r>
                        <a:rPr lang="en-US" sz="1100">
                          <a:effectLst/>
                        </a:rPr>
                        <a:t>Randomized double-blind placebo-controlled study</a:t>
                      </a:r>
                      <a:endParaRPr lang="es-ES" sz="1200">
                        <a:effectLst/>
                        <a:latin typeface="Arial" panose="020B0604020202020204" pitchFamily="34" charset="0"/>
                        <a:ea typeface="Calibri" panose="020F0502020204030204" pitchFamily="34" charset="0"/>
                        <a:cs typeface="Arial" panose="020B0604020202020204" pitchFamily="34" charset="0"/>
                      </a:endParaRPr>
                    </a:p>
                  </a:txBody>
                  <a:tcPr marL="66710" marR="66710" marT="0" marB="0"/>
                </a:tc>
                <a:tc>
                  <a:txBody>
                    <a:bodyPr/>
                    <a:lstStyle/>
                    <a:p>
                      <a:pPr algn="l">
                        <a:lnSpc>
                          <a:spcPct val="115000"/>
                        </a:lnSpc>
                        <a:spcBef>
                          <a:spcPts val="600"/>
                        </a:spcBef>
                        <a:spcAft>
                          <a:spcPts val="600"/>
                        </a:spcAft>
                        <a:buNone/>
                      </a:pPr>
                      <a:r>
                        <a:rPr lang="en-US" sz="1100">
                          <a:effectLst/>
                        </a:rPr>
                        <a:t>74 healthy subjects</a:t>
                      </a:r>
                      <a:endParaRPr lang="es-ES" sz="1200">
                        <a:effectLst/>
                        <a:latin typeface="Arial" panose="020B0604020202020204" pitchFamily="34" charset="0"/>
                        <a:ea typeface="Calibri" panose="020F0502020204030204" pitchFamily="34" charset="0"/>
                        <a:cs typeface="Arial" panose="020B0604020202020204" pitchFamily="34" charset="0"/>
                      </a:endParaRPr>
                    </a:p>
                  </a:txBody>
                  <a:tcPr marL="66710" marR="66710" marT="0" marB="0"/>
                </a:tc>
                <a:tc>
                  <a:txBody>
                    <a:bodyPr/>
                    <a:lstStyle/>
                    <a:p>
                      <a:pPr algn="l">
                        <a:lnSpc>
                          <a:spcPct val="115000"/>
                        </a:lnSpc>
                        <a:spcBef>
                          <a:spcPts val="600"/>
                        </a:spcBef>
                        <a:spcAft>
                          <a:spcPts val="600"/>
                        </a:spcAft>
                        <a:buNone/>
                      </a:pPr>
                      <a:r>
                        <a:rPr lang="fr-FR" sz="1100">
                          <a:effectLst/>
                        </a:rPr>
                        <a:t>Möller et al 2024</a:t>
                      </a:r>
                      <a:r>
                        <a:rPr lang="fr-FR" sz="1100" baseline="30000">
                          <a:effectLst/>
                        </a:rPr>
                        <a:t>10</a:t>
                      </a:r>
                      <a:endParaRPr lang="es-ES" sz="1200">
                        <a:effectLst/>
                      </a:endParaRPr>
                    </a:p>
                    <a:p>
                      <a:pPr algn="l">
                        <a:lnSpc>
                          <a:spcPct val="115000"/>
                        </a:lnSpc>
                        <a:spcBef>
                          <a:spcPts val="600"/>
                        </a:spcBef>
                        <a:spcAft>
                          <a:spcPts val="600"/>
                        </a:spcAft>
                        <a:buNone/>
                      </a:pPr>
                      <a:r>
                        <a:rPr lang="fr-FR" sz="1200">
                          <a:effectLst/>
                        </a:rPr>
                        <a:t>Möller et al 2025</a:t>
                      </a:r>
                      <a:r>
                        <a:rPr lang="fr-FR" sz="1200" baseline="30000">
                          <a:effectLst/>
                        </a:rPr>
                        <a:t>18</a:t>
                      </a:r>
                      <a:endParaRPr lang="es-ES" sz="1200">
                        <a:effectLst/>
                        <a:latin typeface="Arial" panose="020B0604020202020204" pitchFamily="34" charset="0"/>
                        <a:ea typeface="Calibri" panose="020F0502020204030204" pitchFamily="34" charset="0"/>
                        <a:cs typeface="Arial" panose="020B0604020202020204" pitchFamily="34" charset="0"/>
                      </a:endParaRPr>
                    </a:p>
                  </a:txBody>
                  <a:tcPr marL="66710" marR="66710" marT="0" marB="0"/>
                </a:tc>
                <a:extLst>
                  <a:ext uri="{0D108BD9-81ED-4DB2-BD59-A6C34878D82A}">
                    <a16:rowId xmlns:a16="http://schemas.microsoft.com/office/drawing/2014/main" val="2316416741"/>
                  </a:ext>
                </a:extLst>
              </a:tr>
              <a:tr h="328200">
                <a:tc>
                  <a:txBody>
                    <a:bodyPr/>
                    <a:lstStyle/>
                    <a:p>
                      <a:pPr algn="l">
                        <a:lnSpc>
                          <a:spcPct val="115000"/>
                        </a:lnSpc>
                        <a:spcBef>
                          <a:spcPts val="600"/>
                        </a:spcBef>
                        <a:spcAft>
                          <a:spcPts val="600"/>
                        </a:spcAft>
                        <a:buNone/>
                      </a:pPr>
                      <a:r>
                        <a:rPr lang="en-US" sz="1100">
                          <a:effectLst/>
                        </a:rPr>
                        <a:t>Mobility improvement</a:t>
                      </a:r>
                      <a:endParaRPr lang="es-ES" sz="1200">
                        <a:effectLst/>
                        <a:latin typeface="Arial" panose="020B0604020202020204" pitchFamily="34" charset="0"/>
                        <a:ea typeface="Calibri" panose="020F0502020204030204" pitchFamily="34" charset="0"/>
                        <a:cs typeface="Arial" panose="020B0604020202020204" pitchFamily="34" charset="0"/>
                      </a:endParaRPr>
                    </a:p>
                  </a:txBody>
                  <a:tcPr marL="66710" marR="66710" marT="0" marB="0"/>
                </a:tc>
                <a:tc>
                  <a:txBody>
                    <a:bodyPr/>
                    <a:lstStyle/>
                    <a:p>
                      <a:pPr algn="l">
                        <a:lnSpc>
                          <a:spcPct val="115000"/>
                        </a:lnSpc>
                        <a:spcBef>
                          <a:spcPts val="600"/>
                        </a:spcBef>
                        <a:spcAft>
                          <a:spcPts val="600"/>
                        </a:spcAft>
                        <a:buNone/>
                      </a:pPr>
                      <a:r>
                        <a:rPr lang="en-US" sz="1100">
                          <a:effectLst/>
                        </a:rPr>
                        <a:t>Randomized controlled study</a:t>
                      </a:r>
                      <a:endParaRPr lang="es-ES" sz="1200">
                        <a:effectLst/>
                        <a:latin typeface="Arial" panose="020B0604020202020204" pitchFamily="34" charset="0"/>
                        <a:ea typeface="Calibri" panose="020F0502020204030204" pitchFamily="34" charset="0"/>
                        <a:cs typeface="Arial" panose="020B0604020202020204" pitchFamily="34" charset="0"/>
                      </a:endParaRPr>
                    </a:p>
                  </a:txBody>
                  <a:tcPr marL="66710" marR="66710" marT="0" marB="0"/>
                </a:tc>
                <a:tc>
                  <a:txBody>
                    <a:bodyPr/>
                    <a:lstStyle/>
                    <a:p>
                      <a:pPr algn="l">
                        <a:lnSpc>
                          <a:spcPct val="115000"/>
                        </a:lnSpc>
                        <a:spcBef>
                          <a:spcPts val="600"/>
                        </a:spcBef>
                        <a:spcAft>
                          <a:spcPts val="600"/>
                        </a:spcAft>
                        <a:buNone/>
                      </a:pPr>
                      <a:r>
                        <a:rPr lang="en-US" sz="1100">
                          <a:effectLst/>
                        </a:rPr>
                        <a:t>39 women with OA</a:t>
                      </a:r>
                      <a:endParaRPr lang="es-ES" sz="1200">
                        <a:effectLst/>
                        <a:latin typeface="Arial" panose="020B0604020202020204" pitchFamily="34" charset="0"/>
                        <a:ea typeface="Calibri" panose="020F0502020204030204" pitchFamily="34" charset="0"/>
                        <a:cs typeface="Arial" panose="020B0604020202020204" pitchFamily="34" charset="0"/>
                      </a:endParaRPr>
                    </a:p>
                  </a:txBody>
                  <a:tcPr marL="66710" marR="66710" marT="0" marB="0"/>
                </a:tc>
                <a:tc>
                  <a:txBody>
                    <a:bodyPr/>
                    <a:lstStyle/>
                    <a:p>
                      <a:pPr algn="l">
                        <a:lnSpc>
                          <a:spcPct val="115000"/>
                        </a:lnSpc>
                        <a:spcBef>
                          <a:spcPts val="600"/>
                        </a:spcBef>
                        <a:spcAft>
                          <a:spcPts val="600"/>
                        </a:spcAft>
                        <a:buNone/>
                      </a:pPr>
                      <a:r>
                        <a:rPr lang="en-US" sz="1100">
                          <a:effectLst/>
                        </a:rPr>
                        <a:t>Santana et al 2023</a:t>
                      </a:r>
                      <a:r>
                        <a:rPr lang="en-US" sz="1100" baseline="30000">
                          <a:effectLst/>
                        </a:rPr>
                        <a:t>11</a:t>
                      </a:r>
                      <a:endParaRPr lang="es-ES" sz="1200">
                        <a:effectLst/>
                        <a:latin typeface="Arial" panose="020B0604020202020204" pitchFamily="34" charset="0"/>
                        <a:ea typeface="Calibri" panose="020F0502020204030204" pitchFamily="34" charset="0"/>
                        <a:cs typeface="Arial" panose="020B0604020202020204" pitchFamily="34" charset="0"/>
                      </a:endParaRPr>
                    </a:p>
                  </a:txBody>
                  <a:tcPr marL="66710" marR="66710" marT="0" marB="0"/>
                </a:tc>
                <a:extLst>
                  <a:ext uri="{0D108BD9-81ED-4DB2-BD59-A6C34878D82A}">
                    <a16:rowId xmlns:a16="http://schemas.microsoft.com/office/drawing/2014/main" val="3212444365"/>
                  </a:ext>
                </a:extLst>
              </a:tr>
              <a:tr h="583745">
                <a:tc>
                  <a:txBody>
                    <a:bodyPr/>
                    <a:lstStyle/>
                    <a:p>
                      <a:pPr algn="l">
                        <a:lnSpc>
                          <a:spcPct val="115000"/>
                        </a:lnSpc>
                        <a:spcBef>
                          <a:spcPts val="600"/>
                        </a:spcBef>
                        <a:spcAft>
                          <a:spcPts val="600"/>
                        </a:spcAft>
                        <a:buNone/>
                      </a:pPr>
                      <a:r>
                        <a:rPr lang="en-US" sz="1100">
                          <a:effectLst/>
                        </a:rPr>
                        <a:t>Improve mobility and reduce pain in combination with Mobilee and Boswellia serrata and curcumin extracts</a:t>
                      </a:r>
                      <a:endParaRPr lang="es-ES" sz="1200">
                        <a:effectLst/>
                        <a:latin typeface="Arial" panose="020B0604020202020204" pitchFamily="34" charset="0"/>
                        <a:ea typeface="Calibri" panose="020F0502020204030204" pitchFamily="34" charset="0"/>
                        <a:cs typeface="Arial" panose="020B0604020202020204" pitchFamily="34" charset="0"/>
                      </a:endParaRPr>
                    </a:p>
                  </a:txBody>
                  <a:tcPr marL="66710" marR="66710" marT="0" marB="0"/>
                </a:tc>
                <a:tc>
                  <a:txBody>
                    <a:bodyPr/>
                    <a:lstStyle/>
                    <a:p>
                      <a:pPr algn="l">
                        <a:lnSpc>
                          <a:spcPct val="115000"/>
                        </a:lnSpc>
                        <a:spcBef>
                          <a:spcPts val="600"/>
                        </a:spcBef>
                        <a:spcAft>
                          <a:spcPts val="600"/>
                        </a:spcAft>
                        <a:buNone/>
                      </a:pPr>
                      <a:r>
                        <a:rPr lang="en-US" sz="1100">
                          <a:effectLst/>
                        </a:rPr>
                        <a:t>Retrospective observational study</a:t>
                      </a:r>
                      <a:endParaRPr lang="es-ES" sz="1200">
                        <a:effectLst/>
                        <a:latin typeface="Arial" panose="020B0604020202020204" pitchFamily="34" charset="0"/>
                        <a:ea typeface="Calibri" panose="020F0502020204030204" pitchFamily="34" charset="0"/>
                        <a:cs typeface="Arial" panose="020B0604020202020204" pitchFamily="34" charset="0"/>
                      </a:endParaRPr>
                    </a:p>
                  </a:txBody>
                  <a:tcPr marL="66710" marR="66710" marT="0" marB="0"/>
                </a:tc>
                <a:tc>
                  <a:txBody>
                    <a:bodyPr/>
                    <a:lstStyle/>
                    <a:p>
                      <a:pPr algn="l">
                        <a:lnSpc>
                          <a:spcPct val="115000"/>
                        </a:lnSpc>
                        <a:spcBef>
                          <a:spcPts val="600"/>
                        </a:spcBef>
                        <a:spcAft>
                          <a:spcPts val="600"/>
                        </a:spcAft>
                        <a:buNone/>
                      </a:pPr>
                      <a:r>
                        <a:rPr lang="en-US" sz="1100">
                          <a:effectLst/>
                        </a:rPr>
                        <a:t>100 patients with knee OA</a:t>
                      </a:r>
                      <a:endParaRPr lang="es-ES" sz="1200">
                        <a:effectLst/>
                        <a:latin typeface="Arial" panose="020B0604020202020204" pitchFamily="34" charset="0"/>
                        <a:ea typeface="Calibri" panose="020F0502020204030204" pitchFamily="34" charset="0"/>
                        <a:cs typeface="Arial" panose="020B0604020202020204" pitchFamily="34" charset="0"/>
                      </a:endParaRPr>
                    </a:p>
                  </a:txBody>
                  <a:tcPr marL="66710" marR="66710" marT="0" marB="0"/>
                </a:tc>
                <a:tc>
                  <a:txBody>
                    <a:bodyPr/>
                    <a:lstStyle/>
                    <a:p>
                      <a:pPr algn="l">
                        <a:lnSpc>
                          <a:spcPct val="115000"/>
                        </a:lnSpc>
                        <a:spcBef>
                          <a:spcPts val="600"/>
                        </a:spcBef>
                        <a:spcAft>
                          <a:spcPts val="600"/>
                        </a:spcAft>
                        <a:buNone/>
                      </a:pPr>
                      <a:r>
                        <a:rPr lang="en-US" sz="1200">
                          <a:effectLst/>
                        </a:rPr>
                        <a:t>Kamat et al 2023</a:t>
                      </a:r>
                      <a:r>
                        <a:rPr lang="en-US" sz="1200" baseline="30000">
                          <a:effectLst/>
                        </a:rPr>
                        <a:t>12</a:t>
                      </a:r>
                      <a:endParaRPr lang="es-ES" sz="1200">
                        <a:effectLst/>
                        <a:latin typeface="Arial" panose="020B0604020202020204" pitchFamily="34" charset="0"/>
                        <a:ea typeface="Calibri" panose="020F0502020204030204" pitchFamily="34" charset="0"/>
                        <a:cs typeface="Arial" panose="020B0604020202020204" pitchFamily="34" charset="0"/>
                      </a:endParaRPr>
                    </a:p>
                  </a:txBody>
                  <a:tcPr marL="66710" marR="66710" marT="0" marB="0"/>
                </a:tc>
                <a:extLst>
                  <a:ext uri="{0D108BD9-81ED-4DB2-BD59-A6C34878D82A}">
                    <a16:rowId xmlns:a16="http://schemas.microsoft.com/office/drawing/2014/main" val="2962895025"/>
                  </a:ext>
                </a:extLst>
              </a:tr>
              <a:tr h="497728">
                <a:tc>
                  <a:txBody>
                    <a:bodyPr/>
                    <a:lstStyle/>
                    <a:p>
                      <a:pPr algn="l">
                        <a:lnSpc>
                          <a:spcPct val="115000"/>
                        </a:lnSpc>
                        <a:spcBef>
                          <a:spcPts val="600"/>
                        </a:spcBef>
                        <a:spcAft>
                          <a:spcPts val="600"/>
                        </a:spcAft>
                        <a:buNone/>
                      </a:pPr>
                      <a:r>
                        <a:rPr lang="en-US" sz="1100">
                          <a:effectLst/>
                        </a:rPr>
                        <a:t>Improve mobility and reduce pain in combination with Boswellia serrata extract</a:t>
                      </a:r>
                      <a:endParaRPr lang="es-ES" sz="1200">
                        <a:effectLst/>
                        <a:latin typeface="Arial" panose="020B0604020202020204" pitchFamily="34" charset="0"/>
                        <a:ea typeface="Calibri" panose="020F0502020204030204" pitchFamily="34" charset="0"/>
                        <a:cs typeface="Arial" panose="020B0604020202020204" pitchFamily="34" charset="0"/>
                      </a:endParaRPr>
                    </a:p>
                  </a:txBody>
                  <a:tcPr marL="66710" marR="66710" marT="0" marB="0"/>
                </a:tc>
                <a:tc>
                  <a:txBody>
                    <a:bodyPr/>
                    <a:lstStyle/>
                    <a:p>
                      <a:pPr algn="l">
                        <a:lnSpc>
                          <a:spcPct val="115000"/>
                        </a:lnSpc>
                        <a:spcBef>
                          <a:spcPts val="600"/>
                        </a:spcBef>
                        <a:spcAft>
                          <a:spcPts val="600"/>
                        </a:spcAft>
                        <a:buNone/>
                      </a:pPr>
                      <a:r>
                        <a:rPr lang="en-US" sz="1100">
                          <a:effectLst/>
                        </a:rPr>
                        <a:t>Observational study</a:t>
                      </a:r>
                      <a:endParaRPr lang="es-ES" sz="1200">
                        <a:effectLst/>
                        <a:latin typeface="Arial" panose="020B0604020202020204" pitchFamily="34" charset="0"/>
                        <a:ea typeface="Calibri" panose="020F0502020204030204" pitchFamily="34" charset="0"/>
                        <a:cs typeface="Arial" panose="020B0604020202020204" pitchFamily="34" charset="0"/>
                      </a:endParaRPr>
                    </a:p>
                  </a:txBody>
                  <a:tcPr marL="66710" marR="66710" marT="0" marB="0"/>
                </a:tc>
                <a:tc>
                  <a:txBody>
                    <a:bodyPr/>
                    <a:lstStyle/>
                    <a:p>
                      <a:pPr algn="l">
                        <a:lnSpc>
                          <a:spcPct val="115000"/>
                        </a:lnSpc>
                        <a:spcBef>
                          <a:spcPts val="600"/>
                        </a:spcBef>
                        <a:spcAft>
                          <a:spcPts val="600"/>
                        </a:spcAft>
                        <a:buNone/>
                      </a:pPr>
                      <a:r>
                        <a:rPr lang="en-US" sz="1100">
                          <a:effectLst/>
                        </a:rPr>
                        <a:t>40 patients with knee OA</a:t>
                      </a:r>
                      <a:endParaRPr lang="es-ES" sz="1200">
                        <a:effectLst/>
                        <a:latin typeface="Arial" panose="020B0604020202020204" pitchFamily="34" charset="0"/>
                        <a:ea typeface="Calibri" panose="020F0502020204030204" pitchFamily="34" charset="0"/>
                        <a:cs typeface="Arial" panose="020B0604020202020204" pitchFamily="34" charset="0"/>
                      </a:endParaRPr>
                    </a:p>
                  </a:txBody>
                  <a:tcPr marL="66710" marR="66710" marT="0" marB="0"/>
                </a:tc>
                <a:tc>
                  <a:txBody>
                    <a:bodyPr/>
                    <a:lstStyle/>
                    <a:p>
                      <a:pPr algn="l">
                        <a:lnSpc>
                          <a:spcPct val="115000"/>
                        </a:lnSpc>
                        <a:spcBef>
                          <a:spcPts val="600"/>
                        </a:spcBef>
                        <a:spcAft>
                          <a:spcPts val="600"/>
                        </a:spcAft>
                        <a:buNone/>
                      </a:pPr>
                      <a:r>
                        <a:rPr lang="en-US" sz="1200">
                          <a:effectLst/>
                        </a:rPr>
                        <a:t>Jain et al 2020</a:t>
                      </a:r>
                      <a:r>
                        <a:rPr lang="en-US" sz="1200" baseline="30000">
                          <a:effectLst/>
                        </a:rPr>
                        <a:t>17</a:t>
                      </a:r>
                      <a:endParaRPr lang="es-ES" sz="1200">
                        <a:effectLst/>
                        <a:latin typeface="Arial" panose="020B0604020202020204" pitchFamily="34" charset="0"/>
                        <a:ea typeface="Calibri" panose="020F0502020204030204" pitchFamily="34" charset="0"/>
                        <a:cs typeface="Arial" panose="020B0604020202020204" pitchFamily="34" charset="0"/>
                      </a:endParaRPr>
                    </a:p>
                  </a:txBody>
                  <a:tcPr marL="66710" marR="66710" marT="0" marB="0"/>
                </a:tc>
                <a:extLst>
                  <a:ext uri="{0D108BD9-81ED-4DB2-BD59-A6C34878D82A}">
                    <a16:rowId xmlns:a16="http://schemas.microsoft.com/office/drawing/2014/main" val="1895633419"/>
                  </a:ext>
                </a:extLst>
              </a:tr>
              <a:tr h="246108">
                <a:tc>
                  <a:txBody>
                    <a:bodyPr/>
                    <a:lstStyle/>
                    <a:p>
                      <a:pPr algn="l">
                        <a:lnSpc>
                          <a:spcPct val="115000"/>
                        </a:lnSpc>
                        <a:spcBef>
                          <a:spcPts val="600"/>
                        </a:spcBef>
                        <a:spcAft>
                          <a:spcPts val="600"/>
                        </a:spcAft>
                        <a:buNone/>
                      </a:pPr>
                      <a:r>
                        <a:rPr lang="en-US" sz="1100">
                          <a:effectLst/>
                        </a:rPr>
                        <a:t>Mobility improvement and cartilage degradation</a:t>
                      </a:r>
                      <a:endParaRPr lang="es-ES" sz="1200">
                        <a:effectLst/>
                        <a:latin typeface="Arial" panose="020B0604020202020204" pitchFamily="34" charset="0"/>
                        <a:ea typeface="Calibri" panose="020F0502020204030204" pitchFamily="34" charset="0"/>
                        <a:cs typeface="Arial" panose="020B0604020202020204" pitchFamily="34" charset="0"/>
                      </a:endParaRPr>
                    </a:p>
                  </a:txBody>
                  <a:tcPr marL="66710" marR="66710" marT="0" marB="0"/>
                </a:tc>
                <a:tc>
                  <a:txBody>
                    <a:bodyPr/>
                    <a:lstStyle/>
                    <a:p>
                      <a:pPr algn="l">
                        <a:lnSpc>
                          <a:spcPct val="115000"/>
                        </a:lnSpc>
                        <a:spcBef>
                          <a:spcPts val="600"/>
                        </a:spcBef>
                        <a:spcAft>
                          <a:spcPts val="600"/>
                        </a:spcAft>
                        <a:buNone/>
                      </a:pPr>
                      <a:r>
                        <a:rPr lang="en-US" sz="1100">
                          <a:effectLst/>
                        </a:rPr>
                        <a:t>Randomized controlled study</a:t>
                      </a:r>
                      <a:endParaRPr lang="es-ES" sz="1200">
                        <a:effectLst/>
                        <a:latin typeface="Arial" panose="020B0604020202020204" pitchFamily="34" charset="0"/>
                        <a:ea typeface="Calibri" panose="020F0502020204030204" pitchFamily="34" charset="0"/>
                        <a:cs typeface="Arial" panose="020B0604020202020204" pitchFamily="34" charset="0"/>
                      </a:endParaRPr>
                    </a:p>
                  </a:txBody>
                  <a:tcPr marL="66710" marR="66710" marT="0" marB="0"/>
                </a:tc>
                <a:tc>
                  <a:txBody>
                    <a:bodyPr/>
                    <a:lstStyle/>
                    <a:p>
                      <a:pPr algn="l">
                        <a:lnSpc>
                          <a:spcPct val="115000"/>
                        </a:lnSpc>
                        <a:spcBef>
                          <a:spcPts val="600"/>
                        </a:spcBef>
                        <a:spcAft>
                          <a:spcPts val="600"/>
                        </a:spcAft>
                        <a:buNone/>
                      </a:pPr>
                      <a:r>
                        <a:rPr lang="en-US" sz="1100">
                          <a:effectLst/>
                        </a:rPr>
                        <a:t>39 subjects with knee OA</a:t>
                      </a:r>
                      <a:endParaRPr lang="es-ES" sz="1200">
                        <a:effectLst/>
                        <a:latin typeface="Arial" panose="020B0604020202020204" pitchFamily="34" charset="0"/>
                        <a:ea typeface="Calibri" panose="020F0502020204030204" pitchFamily="34" charset="0"/>
                        <a:cs typeface="Arial" panose="020B0604020202020204" pitchFamily="34" charset="0"/>
                      </a:endParaRPr>
                    </a:p>
                  </a:txBody>
                  <a:tcPr marL="66710" marR="66710" marT="0" marB="0"/>
                </a:tc>
                <a:tc>
                  <a:txBody>
                    <a:bodyPr/>
                    <a:lstStyle/>
                    <a:p>
                      <a:pPr algn="l">
                        <a:lnSpc>
                          <a:spcPct val="115000"/>
                        </a:lnSpc>
                        <a:spcBef>
                          <a:spcPts val="600"/>
                        </a:spcBef>
                        <a:spcAft>
                          <a:spcPts val="600"/>
                        </a:spcAft>
                        <a:buNone/>
                      </a:pPr>
                      <a:r>
                        <a:rPr lang="en-US" sz="1100" err="1">
                          <a:effectLst/>
                        </a:rPr>
                        <a:t>Bakilan</a:t>
                      </a:r>
                      <a:r>
                        <a:rPr lang="en-US" sz="1100">
                          <a:effectLst/>
                        </a:rPr>
                        <a:t> et al 2016</a:t>
                      </a:r>
                      <a:r>
                        <a:rPr lang="en-US" sz="1100" baseline="30000">
                          <a:effectLst/>
                        </a:rPr>
                        <a:t>13</a:t>
                      </a:r>
                      <a:endParaRPr lang="es-ES" sz="1200">
                        <a:effectLst/>
                        <a:latin typeface="Arial" panose="020B0604020202020204" pitchFamily="34" charset="0"/>
                        <a:ea typeface="Calibri" panose="020F0502020204030204" pitchFamily="34" charset="0"/>
                        <a:cs typeface="Arial" panose="020B0604020202020204" pitchFamily="34" charset="0"/>
                      </a:endParaRPr>
                    </a:p>
                  </a:txBody>
                  <a:tcPr marL="66710" marR="66710" marT="0" marB="0"/>
                </a:tc>
                <a:extLst>
                  <a:ext uri="{0D108BD9-81ED-4DB2-BD59-A6C34878D82A}">
                    <a16:rowId xmlns:a16="http://schemas.microsoft.com/office/drawing/2014/main" val="187182689"/>
                  </a:ext>
                </a:extLst>
              </a:tr>
              <a:tr h="457225">
                <a:tc>
                  <a:txBody>
                    <a:bodyPr/>
                    <a:lstStyle/>
                    <a:p>
                      <a:pPr algn="l">
                        <a:lnSpc>
                          <a:spcPct val="115000"/>
                        </a:lnSpc>
                        <a:spcBef>
                          <a:spcPts val="600"/>
                        </a:spcBef>
                        <a:spcAft>
                          <a:spcPts val="600"/>
                        </a:spcAft>
                        <a:buNone/>
                      </a:pPr>
                      <a:r>
                        <a:rPr lang="en-US" sz="1100">
                          <a:effectLst/>
                        </a:rPr>
                        <a:t>Cartilage protection</a:t>
                      </a:r>
                      <a:endParaRPr lang="es-ES" sz="1200">
                        <a:effectLst/>
                        <a:latin typeface="Arial" panose="020B0604020202020204" pitchFamily="34" charset="0"/>
                        <a:ea typeface="Calibri" panose="020F0502020204030204" pitchFamily="34" charset="0"/>
                        <a:cs typeface="Arial" panose="020B0604020202020204" pitchFamily="34" charset="0"/>
                      </a:endParaRPr>
                    </a:p>
                  </a:txBody>
                  <a:tcPr marL="66710" marR="66710" marT="0" marB="0"/>
                </a:tc>
                <a:tc>
                  <a:txBody>
                    <a:bodyPr/>
                    <a:lstStyle/>
                    <a:p>
                      <a:pPr algn="l">
                        <a:lnSpc>
                          <a:spcPct val="115000"/>
                        </a:lnSpc>
                        <a:spcBef>
                          <a:spcPts val="600"/>
                        </a:spcBef>
                        <a:spcAft>
                          <a:spcPts val="600"/>
                        </a:spcAft>
                        <a:buNone/>
                      </a:pPr>
                      <a:r>
                        <a:rPr lang="en-US" sz="1100">
                          <a:effectLst/>
                        </a:rPr>
                        <a:t>Observational retrospective study</a:t>
                      </a:r>
                      <a:endParaRPr lang="es-ES" sz="1200">
                        <a:effectLst/>
                        <a:latin typeface="Arial" panose="020B0604020202020204" pitchFamily="34" charset="0"/>
                        <a:ea typeface="Calibri" panose="020F0502020204030204" pitchFamily="34" charset="0"/>
                        <a:cs typeface="Arial" panose="020B0604020202020204" pitchFamily="34" charset="0"/>
                      </a:endParaRPr>
                    </a:p>
                  </a:txBody>
                  <a:tcPr marL="66710" marR="66710" marT="0" marB="0"/>
                </a:tc>
                <a:tc>
                  <a:txBody>
                    <a:bodyPr/>
                    <a:lstStyle/>
                    <a:p>
                      <a:pPr algn="l">
                        <a:lnSpc>
                          <a:spcPct val="115000"/>
                        </a:lnSpc>
                        <a:spcBef>
                          <a:spcPts val="600"/>
                        </a:spcBef>
                        <a:spcAft>
                          <a:spcPts val="600"/>
                        </a:spcAft>
                        <a:buNone/>
                      </a:pPr>
                      <a:r>
                        <a:rPr lang="en-US" sz="1100">
                          <a:effectLst/>
                        </a:rPr>
                        <a:t>104 subjects with hand, hip or knee OA</a:t>
                      </a:r>
                      <a:endParaRPr lang="es-ES" sz="1200">
                        <a:effectLst/>
                        <a:latin typeface="Arial" panose="020B0604020202020204" pitchFamily="34" charset="0"/>
                        <a:ea typeface="Calibri" panose="020F0502020204030204" pitchFamily="34" charset="0"/>
                        <a:cs typeface="Arial" panose="020B0604020202020204" pitchFamily="34" charset="0"/>
                      </a:endParaRPr>
                    </a:p>
                  </a:txBody>
                  <a:tcPr marL="66710" marR="66710" marT="0" marB="0"/>
                </a:tc>
                <a:tc>
                  <a:txBody>
                    <a:bodyPr/>
                    <a:lstStyle/>
                    <a:p>
                      <a:pPr algn="l">
                        <a:lnSpc>
                          <a:spcPct val="115000"/>
                        </a:lnSpc>
                        <a:spcBef>
                          <a:spcPts val="600"/>
                        </a:spcBef>
                        <a:spcAft>
                          <a:spcPts val="600"/>
                        </a:spcAft>
                        <a:buNone/>
                      </a:pPr>
                      <a:r>
                        <a:rPr lang="en-US" sz="1100" err="1">
                          <a:effectLst/>
                        </a:rPr>
                        <a:t>Scarpellini</a:t>
                      </a:r>
                      <a:r>
                        <a:rPr lang="en-US" sz="1100">
                          <a:effectLst/>
                        </a:rPr>
                        <a:t> et al 2008</a:t>
                      </a:r>
                      <a:r>
                        <a:rPr lang="en-US" sz="1100" baseline="30000">
                          <a:effectLst/>
                        </a:rPr>
                        <a:t>14</a:t>
                      </a:r>
                      <a:endParaRPr lang="es-ES" sz="1200">
                        <a:effectLst/>
                        <a:latin typeface="Arial" panose="020B0604020202020204" pitchFamily="34" charset="0"/>
                        <a:ea typeface="Calibri" panose="020F0502020204030204" pitchFamily="34" charset="0"/>
                        <a:cs typeface="Arial" panose="020B0604020202020204" pitchFamily="34" charset="0"/>
                      </a:endParaRPr>
                    </a:p>
                  </a:txBody>
                  <a:tcPr marL="66710" marR="66710" marT="0" marB="0"/>
                </a:tc>
                <a:extLst>
                  <a:ext uri="{0D108BD9-81ED-4DB2-BD59-A6C34878D82A}">
                    <a16:rowId xmlns:a16="http://schemas.microsoft.com/office/drawing/2014/main" val="4242318798"/>
                  </a:ext>
                </a:extLst>
              </a:tr>
            </a:tbl>
          </a:graphicData>
        </a:graphic>
      </p:graphicFrame>
      <p:graphicFrame>
        <p:nvGraphicFramePr>
          <p:cNvPr id="16" name="Tabla 15">
            <a:extLst>
              <a:ext uri="{FF2B5EF4-FFF2-40B4-BE49-F238E27FC236}">
                <a16:creationId xmlns:a16="http://schemas.microsoft.com/office/drawing/2014/main" id="{0EEBC541-4A0D-1697-E9D3-1F124208D5DA}"/>
              </a:ext>
            </a:extLst>
          </p:cNvPr>
          <p:cNvGraphicFramePr>
            <a:graphicFrameLocks noGrp="1"/>
          </p:cNvGraphicFramePr>
          <p:nvPr/>
        </p:nvGraphicFramePr>
        <p:xfrm>
          <a:off x="855836" y="1542720"/>
          <a:ext cx="10480325" cy="952500"/>
        </p:xfrm>
        <a:graphic>
          <a:graphicData uri="http://schemas.openxmlformats.org/drawingml/2006/table">
            <a:tbl>
              <a:tblPr firstRow="1" firstCol="1" bandRow="1">
                <a:tableStyleId>{72833802-FEF1-4C79-8D5D-14CF1EAF98D9}</a:tableStyleId>
              </a:tblPr>
              <a:tblGrid>
                <a:gridCol w="3367372">
                  <a:extLst>
                    <a:ext uri="{9D8B030D-6E8A-4147-A177-3AD203B41FA5}">
                      <a16:colId xmlns:a16="http://schemas.microsoft.com/office/drawing/2014/main" val="2076374155"/>
                    </a:ext>
                  </a:extLst>
                </a:gridCol>
                <a:gridCol w="2592371">
                  <a:extLst>
                    <a:ext uri="{9D8B030D-6E8A-4147-A177-3AD203B41FA5}">
                      <a16:colId xmlns:a16="http://schemas.microsoft.com/office/drawing/2014/main" val="2469978809"/>
                    </a:ext>
                  </a:extLst>
                </a:gridCol>
                <a:gridCol w="2413262">
                  <a:extLst>
                    <a:ext uri="{9D8B030D-6E8A-4147-A177-3AD203B41FA5}">
                      <a16:colId xmlns:a16="http://schemas.microsoft.com/office/drawing/2014/main" val="1702915506"/>
                    </a:ext>
                  </a:extLst>
                </a:gridCol>
                <a:gridCol w="2107320">
                  <a:extLst>
                    <a:ext uri="{9D8B030D-6E8A-4147-A177-3AD203B41FA5}">
                      <a16:colId xmlns:a16="http://schemas.microsoft.com/office/drawing/2014/main" val="2546072448"/>
                    </a:ext>
                  </a:extLst>
                </a:gridCol>
              </a:tblGrid>
              <a:tr h="317500">
                <a:tc>
                  <a:txBody>
                    <a:bodyPr/>
                    <a:lstStyle/>
                    <a:p>
                      <a:pPr algn="l">
                        <a:lnSpc>
                          <a:spcPct val="115000"/>
                        </a:lnSpc>
                        <a:spcBef>
                          <a:spcPts val="600"/>
                        </a:spcBef>
                        <a:spcAft>
                          <a:spcPts val="600"/>
                        </a:spcAft>
                        <a:buNone/>
                      </a:pPr>
                      <a:r>
                        <a:rPr lang="en-US" sz="1100" b="1">
                          <a:solidFill>
                            <a:srgbClr val="000000"/>
                          </a:solidFill>
                          <a:effectLst/>
                        </a:rPr>
                        <a:t>Main finding</a:t>
                      </a:r>
                      <a:endParaRPr lang="es-E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l">
                        <a:lnSpc>
                          <a:spcPct val="115000"/>
                        </a:lnSpc>
                        <a:spcBef>
                          <a:spcPts val="600"/>
                        </a:spcBef>
                        <a:spcAft>
                          <a:spcPts val="600"/>
                        </a:spcAft>
                        <a:buNone/>
                      </a:pPr>
                      <a:r>
                        <a:rPr lang="en-US" sz="1100" b="1">
                          <a:solidFill>
                            <a:srgbClr val="000000"/>
                          </a:solidFill>
                          <a:effectLst/>
                        </a:rPr>
                        <a:t>Study type</a:t>
                      </a:r>
                      <a:endParaRPr lang="es-E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l">
                        <a:lnSpc>
                          <a:spcPct val="115000"/>
                        </a:lnSpc>
                        <a:spcBef>
                          <a:spcPts val="600"/>
                        </a:spcBef>
                        <a:spcAft>
                          <a:spcPts val="600"/>
                        </a:spcAft>
                        <a:buNone/>
                      </a:pPr>
                      <a:r>
                        <a:rPr lang="en-US" sz="1100" b="1">
                          <a:solidFill>
                            <a:srgbClr val="000000"/>
                          </a:solidFill>
                          <a:effectLst/>
                        </a:rPr>
                        <a:t>Model</a:t>
                      </a:r>
                      <a:endParaRPr lang="es-E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l">
                        <a:lnSpc>
                          <a:spcPct val="115000"/>
                        </a:lnSpc>
                        <a:spcBef>
                          <a:spcPts val="600"/>
                        </a:spcBef>
                        <a:spcAft>
                          <a:spcPts val="600"/>
                        </a:spcAft>
                        <a:buNone/>
                      </a:pPr>
                      <a:r>
                        <a:rPr lang="en-US" sz="1100" b="1">
                          <a:solidFill>
                            <a:srgbClr val="000000"/>
                          </a:solidFill>
                          <a:effectLst/>
                        </a:rPr>
                        <a:t>Reference</a:t>
                      </a:r>
                      <a:endParaRPr lang="es-E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42031467"/>
                  </a:ext>
                </a:extLst>
              </a:tr>
              <a:tr h="317500">
                <a:tc>
                  <a:txBody>
                    <a:bodyPr/>
                    <a:lstStyle/>
                    <a:p>
                      <a:pPr algn="l">
                        <a:lnSpc>
                          <a:spcPct val="115000"/>
                        </a:lnSpc>
                        <a:spcBef>
                          <a:spcPts val="600"/>
                        </a:spcBef>
                        <a:spcAft>
                          <a:spcPts val="600"/>
                        </a:spcAft>
                        <a:buNone/>
                      </a:pPr>
                      <a:r>
                        <a:rPr lang="en-US" sz="1100">
                          <a:effectLst/>
                        </a:rPr>
                        <a:t>Cartilage protection</a:t>
                      </a:r>
                      <a:endParaRPr lang="es-E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l">
                        <a:lnSpc>
                          <a:spcPct val="115000"/>
                        </a:lnSpc>
                        <a:spcBef>
                          <a:spcPts val="600"/>
                        </a:spcBef>
                        <a:spcAft>
                          <a:spcPts val="600"/>
                        </a:spcAft>
                        <a:buNone/>
                      </a:pPr>
                      <a:r>
                        <a:rPr lang="en-US" sz="1100">
                          <a:effectLst/>
                        </a:rPr>
                        <a:t>Animal model</a:t>
                      </a:r>
                      <a:endParaRPr lang="es-E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l">
                        <a:lnSpc>
                          <a:spcPct val="115000"/>
                        </a:lnSpc>
                        <a:spcBef>
                          <a:spcPts val="600"/>
                        </a:spcBef>
                        <a:spcAft>
                          <a:spcPts val="600"/>
                        </a:spcAft>
                        <a:buNone/>
                      </a:pPr>
                      <a:r>
                        <a:rPr lang="en-US" sz="1100">
                          <a:effectLst/>
                        </a:rPr>
                        <a:t>Rat with MIA induced OA</a:t>
                      </a:r>
                      <a:endParaRPr lang="es-E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l">
                        <a:lnSpc>
                          <a:spcPct val="115000"/>
                        </a:lnSpc>
                        <a:spcBef>
                          <a:spcPts val="600"/>
                        </a:spcBef>
                        <a:spcAft>
                          <a:spcPts val="600"/>
                        </a:spcAft>
                        <a:buNone/>
                      </a:pPr>
                      <a:r>
                        <a:rPr lang="en-US" sz="1100">
                          <a:effectLst/>
                        </a:rPr>
                        <a:t>Sifre et al 2020</a:t>
                      </a:r>
                      <a:r>
                        <a:rPr lang="en-US" sz="1100" baseline="30000">
                          <a:effectLst/>
                        </a:rPr>
                        <a:t>15</a:t>
                      </a:r>
                      <a:endParaRPr lang="es-E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99879990"/>
                  </a:ext>
                </a:extLst>
              </a:tr>
              <a:tr h="317500">
                <a:tc>
                  <a:txBody>
                    <a:bodyPr/>
                    <a:lstStyle/>
                    <a:p>
                      <a:pPr algn="l">
                        <a:lnSpc>
                          <a:spcPct val="115000"/>
                        </a:lnSpc>
                        <a:spcBef>
                          <a:spcPts val="600"/>
                        </a:spcBef>
                        <a:spcAft>
                          <a:spcPts val="600"/>
                        </a:spcAft>
                        <a:buNone/>
                      </a:pPr>
                      <a:r>
                        <a:rPr lang="en-US" sz="1100">
                          <a:effectLst/>
                        </a:rPr>
                        <a:t>Anti-inflammatory effect</a:t>
                      </a:r>
                      <a:endParaRPr lang="es-E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l">
                        <a:lnSpc>
                          <a:spcPct val="115000"/>
                        </a:lnSpc>
                        <a:spcBef>
                          <a:spcPts val="600"/>
                        </a:spcBef>
                        <a:spcAft>
                          <a:spcPts val="600"/>
                        </a:spcAft>
                        <a:buNone/>
                      </a:pPr>
                      <a:r>
                        <a:rPr lang="en-US" sz="1100">
                          <a:effectLst/>
                        </a:rPr>
                        <a:t>Animal model</a:t>
                      </a:r>
                      <a:endParaRPr lang="es-E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l">
                        <a:lnSpc>
                          <a:spcPct val="115000"/>
                        </a:lnSpc>
                        <a:spcBef>
                          <a:spcPts val="600"/>
                        </a:spcBef>
                        <a:spcAft>
                          <a:spcPts val="600"/>
                        </a:spcAft>
                        <a:buNone/>
                      </a:pPr>
                      <a:r>
                        <a:rPr lang="en-US" sz="1100">
                          <a:effectLst/>
                        </a:rPr>
                        <a:t>Rabbit with OA</a:t>
                      </a:r>
                      <a:endParaRPr lang="es-E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l">
                        <a:lnSpc>
                          <a:spcPct val="115000"/>
                        </a:lnSpc>
                        <a:spcBef>
                          <a:spcPts val="600"/>
                        </a:spcBef>
                        <a:spcAft>
                          <a:spcPts val="600"/>
                        </a:spcAft>
                        <a:buNone/>
                      </a:pPr>
                      <a:r>
                        <a:rPr lang="en-US" sz="1100" err="1">
                          <a:effectLst/>
                        </a:rPr>
                        <a:t>Mannelli</a:t>
                      </a:r>
                      <a:r>
                        <a:rPr lang="en-US" sz="1100">
                          <a:effectLst/>
                        </a:rPr>
                        <a:t> et al 2015</a:t>
                      </a:r>
                      <a:r>
                        <a:rPr lang="en-US" sz="1100" baseline="30000">
                          <a:effectLst/>
                        </a:rPr>
                        <a:t>16</a:t>
                      </a:r>
                      <a:endParaRPr lang="es-E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754581242"/>
                  </a:ext>
                </a:extLst>
              </a:tr>
            </a:tbl>
          </a:graphicData>
        </a:graphic>
      </p:graphicFrame>
      <p:sp>
        <p:nvSpPr>
          <p:cNvPr id="18" name="CuadroTexto 17">
            <a:extLst>
              <a:ext uri="{FF2B5EF4-FFF2-40B4-BE49-F238E27FC236}">
                <a16:creationId xmlns:a16="http://schemas.microsoft.com/office/drawing/2014/main" id="{F0BB4397-AEB1-F190-C006-A985C25CD9F6}"/>
              </a:ext>
            </a:extLst>
          </p:cNvPr>
          <p:cNvSpPr txBox="1"/>
          <p:nvPr/>
        </p:nvSpPr>
        <p:spPr>
          <a:xfrm>
            <a:off x="415783" y="2632299"/>
            <a:ext cx="6094428" cy="358816"/>
          </a:xfrm>
          <a:prstGeom prst="rect">
            <a:avLst/>
          </a:prstGeom>
          <a:noFill/>
        </p:spPr>
        <p:txBody>
          <a:bodyPr wrap="square">
            <a:spAutoFit/>
          </a:bodyPr>
          <a:lstStyle/>
          <a:p>
            <a:pPr marL="180340" marR="0" lvl="0" indent="0" algn="just" defTabSz="914400" rtl="0" eaLnBrk="1" fontAlgn="auto" latinLnBrk="0" hangingPunct="1">
              <a:lnSpc>
                <a:spcPct val="115000"/>
              </a:lnSpc>
              <a:spcBef>
                <a:spcPts val="600"/>
              </a:spcBef>
              <a:spcAft>
                <a:spcPts val="600"/>
              </a:spcAft>
              <a:buClrTx/>
              <a:buSzTx/>
              <a:buFontTx/>
              <a:buNone/>
              <a:tabLst/>
              <a:defRPr/>
            </a:pPr>
            <a:r>
              <a:rPr kumimoji="0" lang="en-US" sz="1600" b="1" i="0" u="none" strike="noStrike" kern="1200" cap="none" spc="0" normalizeH="0" baseline="0" noProof="0">
                <a:ln>
                  <a:noFill/>
                </a:ln>
                <a:solidFill>
                  <a:srgbClr val="E8443A"/>
                </a:solidFill>
                <a:effectLst/>
                <a:uLnTx/>
                <a:uFillTx/>
                <a:latin typeface="Arial" panose="020B0604020202020204" pitchFamily="34" charset="0"/>
                <a:ea typeface="Times New Roman" panose="02020603050405020304" pitchFamily="18" charset="0"/>
                <a:cs typeface="Arial" panose="020B0604020202020204" pitchFamily="34" charset="0"/>
              </a:rPr>
              <a:t>Clinical studies</a:t>
            </a:r>
            <a:endParaRPr kumimoji="0" lang="es-ES" sz="1600" b="1" i="0" u="none" strike="noStrike" kern="1200" cap="none" spc="0" normalizeH="0" baseline="0" noProof="0">
              <a:ln>
                <a:noFill/>
              </a:ln>
              <a:solidFill>
                <a:srgbClr val="E8443A"/>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9" name="CuadroTexto 18">
            <a:extLst>
              <a:ext uri="{FF2B5EF4-FFF2-40B4-BE49-F238E27FC236}">
                <a16:creationId xmlns:a16="http://schemas.microsoft.com/office/drawing/2014/main" id="{AA3F263F-0D75-E927-CF6A-29EA51AC0177}"/>
              </a:ext>
            </a:extLst>
          </p:cNvPr>
          <p:cNvSpPr txBox="1"/>
          <p:nvPr/>
        </p:nvSpPr>
        <p:spPr>
          <a:xfrm>
            <a:off x="360794" y="1058660"/>
            <a:ext cx="6094428" cy="358816"/>
          </a:xfrm>
          <a:prstGeom prst="rect">
            <a:avLst/>
          </a:prstGeom>
          <a:noFill/>
        </p:spPr>
        <p:txBody>
          <a:bodyPr wrap="square">
            <a:spAutoFit/>
          </a:bodyPr>
          <a:lstStyle/>
          <a:p>
            <a:pPr marL="180340" marR="0" lvl="0" indent="0" algn="just" defTabSz="914400" rtl="0" eaLnBrk="1" fontAlgn="auto" latinLnBrk="0" hangingPunct="1">
              <a:lnSpc>
                <a:spcPct val="115000"/>
              </a:lnSpc>
              <a:spcBef>
                <a:spcPts val="600"/>
              </a:spcBef>
              <a:spcAft>
                <a:spcPts val="600"/>
              </a:spcAft>
              <a:buClrTx/>
              <a:buSzTx/>
              <a:buFontTx/>
              <a:buNone/>
              <a:tabLst/>
              <a:defRPr/>
            </a:pPr>
            <a:r>
              <a:rPr kumimoji="0" lang="en-US" sz="1600" b="1" i="0" u="none" strike="noStrike" kern="1200" cap="none" spc="0" normalizeH="0" baseline="0" noProof="0">
                <a:ln>
                  <a:noFill/>
                </a:ln>
                <a:solidFill>
                  <a:srgbClr val="E8443A"/>
                </a:solidFill>
                <a:effectLst/>
                <a:uLnTx/>
                <a:uFillTx/>
                <a:latin typeface="Arial" panose="020B0604020202020204" pitchFamily="34" charset="0"/>
                <a:ea typeface="Times New Roman" panose="02020603050405020304" pitchFamily="18" charset="0"/>
                <a:cs typeface="Arial" panose="020B0604020202020204" pitchFamily="34" charset="0"/>
              </a:rPr>
              <a:t>Preclinical studies</a:t>
            </a:r>
            <a:endParaRPr kumimoji="0" lang="es-ES" sz="1600" b="1" i="0" u="none" strike="noStrike" kern="1200" cap="none" spc="0" normalizeH="0" baseline="0" noProof="0">
              <a:ln>
                <a:noFill/>
              </a:ln>
              <a:solidFill>
                <a:srgbClr val="E8443A"/>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2865942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84DDCE-10C7-4EBB-8E07-2748ACE3E898}"/>
              </a:ext>
            </a:extLst>
          </p:cNvPr>
          <p:cNvSpPr>
            <a:spLocks noGrp="1"/>
          </p:cNvSpPr>
          <p:nvPr>
            <p:ph type="title"/>
          </p:nvPr>
        </p:nvSpPr>
        <p:spPr>
          <a:xfrm>
            <a:off x="947323" y="382227"/>
            <a:ext cx="9812521" cy="530180"/>
          </a:xfrm>
        </p:spPr>
        <p:txBody>
          <a:bodyPr>
            <a:noAutofit/>
          </a:bodyPr>
          <a:lstStyle/>
          <a:p>
            <a:r>
              <a:rPr lang="en-US" sz="3000" err="1">
                <a:solidFill>
                  <a:schemeClr val="accent3"/>
                </a:solidFill>
                <a:latin typeface="Arial" panose="020B0604020202020204" pitchFamily="34" charset="0"/>
                <a:cs typeface="Arial" panose="020B0604020202020204" pitchFamily="34" charset="0"/>
              </a:rPr>
              <a:t>Collavant</a:t>
            </a:r>
            <a:r>
              <a:rPr lang="en-US" sz="3000">
                <a:solidFill>
                  <a:schemeClr val="accent3"/>
                </a:solidFill>
                <a:latin typeface="Arial" panose="020B0604020202020204" pitchFamily="34" charset="0"/>
                <a:cs typeface="Arial" panose="020B0604020202020204" pitchFamily="34" charset="0"/>
              </a:rPr>
              <a:t> n2 Benefits</a:t>
            </a:r>
          </a:p>
        </p:txBody>
      </p:sp>
      <p:sp>
        <p:nvSpPr>
          <p:cNvPr id="5" name="CuadroTexto 4">
            <a:extLst>
              <a:ext uri="{FF2B5EF4-FFF2-40B4-BE49-F238E27FC236}">
                <a16:creationId xmlns:a16="http://schemas.microsoft.com/office/drawing/2014/main" id="{D43A00DA-441D-4028-9FED-F1154E6FFDF7}"/>
              </a:ext>
            </a:extLst>
          </p:cNvPr>
          <p:cNvSpPr txBox="1"/>
          <p:nvPr/>
        </p:nvSpPr>
        <p:spPr>
          <a:xfrm>
            <a:off x="947323" y="1301132"/>
            <a:ext cx="5893415" cy="5509200"/>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200" b="1" i="0" u="none" strike="noStrike" kern="1200" cap="none" spc="0" normalizeH="0" baseline="0" noProof="0">
                <a:ln>
                  <a:noFill/>
                </a:ln>
                <a:solidFill>
                  <a:srgbClr val="E94439"/>
                </a:solidFill>
                <a:effectLst/>
                <a:uLnTx/>
                <a:uFillTx/>
                <a:latin typeface="Arial" panose="020B0604020202020204" pitchFamily="34" charset="0"/>
                <a:ea typeface="+mn-ea"/>
                <a:cs typeface="Arial" panose="020B0604020202020204" pitchFamily="34" charset="0"/>
              </a:rPr>
              <a:t>New generation collagen specific for joint health</a:t>
            </a:r>
          </a:p>
          <a:p>
            <a:pPr marL="457200" marR="0" lvl="1"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2200" b="0" i="0" u="none" strike="noStrike" kern="1200" cap="none" spc="0" normalizeH="0" baseline="0" noProof="0">
                <a:ln>
                  <a:noFill/>
                </a:ln>
                <a:solidFill>
                  <a:srgbClr val="003C46"/>
                </a:solidFill>
                <a:effectLst/>
                <a:uLnTx/>
                <a:uFillTx/>
                <a:latin typeface="Arial" panose="020B0604020202020204" pitchFamily="34" charset="0"/>
                <a:ea typeface="+mn-ea"/>
                <a:cs typeface="Arial" panose="020B0604020202020204" pitchFamily="34" charset="0"/>
              </a:rPr>
              <a:t>	 </a:t>
            </a:r>
          </a:p>
          <a:p>
            <a:pPr marL="571500" marR="0" lvl="0" indent="-5715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200" b="1" i="0" u="none" strike="noStrike" kern="1200" cap="none" spc="0" normalizeH="0" baseline="0" noProof="0">
                <a:ln>
                  <a:noFill/>
                </a:ln>
                <a:solidFill>
                  <a:srgbClr val="E94439"/>
                </a:solidFill>
                <a:effectLst/>
                <a:uLnTx/>
                <a:uFillTx/>
                <a:latin typeface="Arial" panose="020B0604020202020204" pitchFamily="34" charset="0"/>
                <a:ea typeface="+mn-ea"/>
                <a:cs typeface="Arial" panose="020B0604020202020204" pitchFamily="34" charset="0"/>
              </a:rPr>
              <a:t>Low</a:t>
            </a:r>
            <a:r>
              <a:rPr kumimoji="0" lang="en-US" sz="2200" b="1" i="0" u="none" strike="noStrike" kern="1200" cap="none" spc="0" normalizeH="0" baseline="0" noProof="0">
                <a:ln>
                  <a:noFill/>
                </a:ln>
                <a:solidFill>
                  <a:srgbClr val="003C46"/>
                </a:solidFill>
                <a:effectLst/>
                <a:uLnTx/>
                <a:uFillTx/>
                <a:latin typeface="Arial" panose="020B0604020202020204" pitchFamily="34" charset="0"/>
                <a:ea typeface="+mn-ea"/>
                <a:cs typeface="Arial" panose="020B0604020202020204" pitchFamily="34" charset="0"/>
              </a:rPr>
              <a:t> </a:t>
            </a:r>
            <a:r>
              <a:rPr kumimoji="0" lang="en-US" sz="2200" b="0" i="0" u="none" strike="noStrike" kern="1200" cap="none" spc="0" normalizeH="0" baseline="0" noProof="0">
                <a:ln>
                  <a:noFill/>
                </a:ln>
                <a:solidFill>
                  <a:srgbClr val="003C46"/>
                </a:solidFill>
                <a:effectLst/>
                <a:uLnTx/>
                <a:uFillTx/>
                <a:latin typeface="Arial" panose="020B0604020202020204" pitchFamily="34" charset="0"/>
                <a:ea typeface="+mn-ea"/>
                <a:cs typeface="Arial" panose="020B0604020202020204" pitchFamily="34" charset="0"/>
              </a:rPr>
              <a:t>daily</a:t>
            </a:r>
            <a:r>
              <a:rPr kumimoji="0" lang="en-US" sz="2200" b="1" i="0" u="none" strike="noStrike" kern="1200" cap="none" spc="0" normalizeH="0" baseline="0" noProof="0">
                <a:ln>
                  <a:noFill/>
                </a:ln>
                <a:solidFill>
                  <a:srgbClr val="003C46"/>
                </a:solidFill>
                <a:effectLst/>
                <a:uLnTx/>
                <a:uFillTx/>
                <a:latin typeface="Arial" panose="020B0604020202020204" pitchFamily="34" charset="0"/>
                <a:ea typeface="+mn-ea"/>
                <a:cs typeface="Arial" panose="020B0604020202020204" pitchFamily="34" charset="0"/>
              </a:rPr>
              <a:t> </a:t>
            </a:r>
            <a:r>
              <a:rPr kumimoji="0" lang="en-US" sz="2200" b="1" i="0" u="none" strike="noStrike" kern="1200" cap="none" spc="0" normalizeH="0" baseline="0" noProof="0">
                <a:ln>
                  <a:noFill/>
                </a:ln>
                <a:solidFill>
                  <a:srgbClr val="E94439"/>
                </a:solidFill>
                <a:effectLst/>
                <a:uLnTx/>
                <a:uFillTx/>
                <a:latin typeface="Arial" panose="020B0604020202020204" pitchFamily="34" charset="0"/>
                <a:ea typeface="+mn-ea"/>
                <a:cs typeface="Arial" panose="020B0604020202020204" pitchFamily="34" charset="0"/>
              </a:rPr>
              <a:t>dose</a:t>
            </a:r>
            <a:r>
              <a:rPr kumimoji="0" lang="en-US" sz="2200" b="1" i="0" u="none" strike="noStrike" kern="1200" cap="none" spc="0" normalizeH="0" baseline="0" noProof="0">
                <a:ln>
                  <a:noFill/>
                </a:ln>
                <a:solidFill>
                  <a:srgbClr val="003C46"/>
                </a:solidFill>
                <a:effectLst/>
                <a:uLnTx/>
                <a:uFillTx/>
                <a:latin typeface="Arial" panose="020B0604020202020204" pitchFamily="34" charset="0"/>
                <a:ea typeface="+mn-ea"/>
                <a:cs typeface="Arial" panose="020B0604020202020204" pitchFamily="34" charset="0"/>
              </a:rPr>
              <a:t>: </a:t>
            </a:r>
            <a:r>
              <a:rPr kumimoji="0" lang="en-US" sz="2200" b="0" i="0" u="none" strike="noStrike" kern="1200" cap="none" spc="0" normalizeH="0" baseline="0" noProof="0">
                <a:ln>
                  <a:noFill/>
                </a:ln>
                <a:solidFill>
                  <a:srgbClr val="003C46"/>
                </a:solidFill>
                <a:effectLst/>
                <a:uLnTx/>
                <a:uFillTx/>
                <a:latin typeface="Arial" panose="020B0604020202020204" pitchFamily="34" charset="0"/>
                <a:ea typeface="+mn-ea"/>
                <a:cs typeface="Arial" panose="020B0604020202020204" pitchFamily="34" charset="0"/>
              </a:rPr>
              <a:t>only 40 mg /day</a:t>
            </a:r>
          </a:p>
          <a:p>
            <a:pPr marL="457200" marR="0" lvl="1"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200" b="0" i="0" u="none" strike="noStrike" kern="1200" cap="none" spc="0" normalizeH="0" baseline="0" noProof="0">
                <a:ln>
                  <a:noFill/>
                </a:ln>
                <a:solidFill>
                  <a:srgbClr val="003C46"/>
                </a:solidFill>
                <a:effectLst/>
                <a:uLnTx/>
                <a:uFillTx/>
                <a:latin typeface="Arial" panose="020B0604020202020204" pitchFamily="34" charset="0"/>
                <a:ea typeface="+mn-ea"/>
                <a:cs typeface="Arial" panose="020B0604020202020204" pitchFamily="34" charset="0"/>
              </a:rPr>
              <a:t>	</a:t>
            </a:r>
          </a:p>
          <a:p>
            <a:pPr marL="571500" marR="0" lvl="0" indent="-5715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200" b="1" i="0" u="none" strike="noStrike" kern="1200" cap="none" spc="0" normalizeH="0" baseline="0" noProof="0">
                <a:ln>
                  <a:noFill/>
                </a:ln>
                <a:solidFill>
                  <a:srgbClr val="E94439"/>
                </a:solidFill>
                <a:effectLst/>
                <a:uLnTx/>
                <a:uFillTx/>
                <a:latin typeface="Arial" panose="020B0604020202020204" pitchFamily="34" charset="0"/>
                <a:ea typeface="+mn-ea"/>
                <a:cs typeface="Arial" panose="020B0604020202020204" pitchFamily="34" charset="0"/>
              </a:rPr>
              <a:t>Science backed</a:t>
            </a:r>
            <a:r>
              <a:rPr kumimoji="0" lang="en-US" sz="2200" b="1" i="0" u="none" strike="noStrike" kern="1200" cap="none" spc="0" normalizeH="0" baseline="0" noProof="0">
                <a:ln>
                  <a:noFill/>
                </a:ln>
                <a:solidFill>
                  <a:srgbClr val="003C46"/>
                </a:solidFill>
                <a:effectLst/>
                <a:uLnTx/>
                <a:uFillTx/>
                <a:latin typeface="Arial" panose="020B0604020202020204" pitchFamily="34" charset="0"/>
                <a:ea typeface="+mn-ea"/>
                <a:cs typeface="Arial" panose="020B0604020202020204" pitchFamily="34" charset="0"/>
              </a:rPr>
              <a:t>: </a:t>
            </a:r>
            <a:r>
              <a:rPr kumimoji="0" lang="en-US" sz="2200" b="0" i="0" u="none" strike="noStrike" kern="1200" cap="none" spc="0" normalizeH="0" baseline="0" noProof="0">
                <a:ln>
                  <a:noFill/>
                </a:ln>
                <a:solidFill>
                  <a:srgbClr val="003C46"/>
                </a:solidFill>
                <a:effectLst/>
                <a:uLnTx/>
                <a:uFillTx/>
                <a:latin typeface="Arial" panose="020B0604020202020204" pitchFamily="34" charset="0"/>
                <a:ea typeface="+mn-ea"/>
                <a:cs typeface="Arial" panose="020B0604020202020204" pitchFamily="34" charset="0"/>
              </a:rPr>
              <a:t>efficacy demonstrated in 8 scientific studies</a:t>
            </a:r>
          </a:p>
          <a:p>
            <a:pPr marL="571500" marR="0" lvl="0" indent="-5715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2200" b="0" i="0" u="none" strike="noStrike" kern="1200" cap="none" spc="0" normalizeH="0" baseline="0" noProof="0">
              <a:ln>
                <a:noFill/>
              </a:ln>
              <a:solidFill>
                <a:srgbClr val="003C46"/>
              </a:solidFill>
              <a:effectLst/>
              <a:uLnTx/>
              <a:uFillTx/>
              <a:latin typeface="Arial" panose="020B0604020202020204" pitchFamily="34" charset="0"/>
              <a:ea typeface="+mn-ea"/>
              <a:cs typeface="Arial" panose="020B0604020202020204" pitchFamily="34" charset="0"/>
            </a:endParaRPr>
          </a:p>
          <a:p>
            <a:pPr marL="571500" marR="0" lvl="0" indent="-5715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200" b="0" i="0" u="none" strike="noStrike" kern="1200" cap="none" spc="0" normalizeH="0" baseline="0" noProof="0">
                <a:ln>
                  <a:noFill/>
                </a:ln>
                <a:solidFill>
                  <a:srgbClr val="003C46"/>
                </a:solidFill>
                <a:effectLst/>
                <a:uLnTx/>
                <a:uFillTx/>
                <a:latin typeface="Arial" panose="020B0604020202020204" pitchFamily="34" charset="0"/>
                <a:ea typeface="+mn-ea"/>
                <a:cs typeface="Arial" panose="020B0604020202020204" pitchFamily="34" charset="0"/>
              </a:rPr>
              <a:t>Studies in </a:t>
            </a:r>
            <a:r>
              <a:rPr kumimoji="0" lang="en-US" sz="2200" b="1" i="0" u="none" strike="noStrike" kern="1200" cap="none" spc="0" normalizeH="0" baseline="0" noProof="0">
                <a:ln>
                  <a:noFill/>
                </a:ln>
                <a:solidFill>
                  <a:srgbClr val="E94439"/>
                </a:solidFill>
                <a:effectLst/>
                <a:uLnTx/>
                <a:uFillTx/>
                <a:latin typeface="Arial" panose="020B0604020202020204" pitchFamily="34" charset="0"/>
                <a:ea typeface="+mn-ea"/>
                <a:cs typeface="Arial" panose="020B0604020202020204" pitchFamily="34" charset="0"/>
              </a:rPr>
              <a:t>healthy subjects</a:t>
            </a:r>
          </a:p>
          <a:p>
            <a:pPr marL="457200" marR="0" lvl="1"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2200" b="1" i="0" u="none" strike="noStrike" kern="1200" cap="none" spc="0" normalizeH="0" baseline="0" noProof="0">
                <a:ln>
                  <a:noFill/>
                </a:ln>
                <a:solidFill>
                  <a:srgbClr val="003C46"/>
                </a:solidFill>
                <a:effectLst/>
                <a:uLnTx/>
                <a:uFillTx/>
                <a:latin typeface="Arial" panose="020B0604020202020204" pitchFamily="34" charset="0"/>
                <a:ea typeface="+mn-ea"/>
                <a:cs typeface="Arial" panose="020B0604020202020204" pitchFamily="34" charset="0"/>
              </a:rPr>
              <a:t>	</a:t>
            </a:r>
            <a:endParaRPr kumimoji="0" lang="en-US" sz="2200" b="0" i="0" u="none" strike="noStrike" kern="1200" cap="none" spc="0" normalizeH="0" baseline="0" noProof="0">
              <a:ln>
                <a:noFill/>
              </a:ln>
              <a:solidFill>
                <a:srgbClr val="003C46"/>
              </a:solidFill>
              <a:effectLst/>
              <a:uLnTx/>
              <a:uFillTx/>
              <a:latin typeface="Arial" panose="020B0604020202020204" pitchFamily="34" charset="0"/>
              <a:ea typeface="+mn-ea"/>
              <a:cs typeface="Arial" panose="020B0604020202020204" pitchFamily="34" charset="0"/>
            </a:endParaRPr>
          </a:p>
          <a:p>
            <a:pPr marL="571500" marR="0" lvl="0" indent="-5715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200" b="1" i="0" u="none" strike="noStrike" kern="1200" cap="none" spc="0" normalizeH="0" baseline="0" noProof="0">
                <a:ln>
                  <a:noFill/>
                </a:ln>
                <a:solidFill>
                  <a:srgbClr val="E94439"/>
                </a:solidFill>
                <a:effectLst/>
                <a:uLnTx/>
                <a:uFillTx/>
                <a:latin typeface="Arial" panose="020B0604020202020204" pitchFamily="34" charset="0"/>
                <a:ea typeface="+mn-ea"/>
                <a:cs typeface="Arial" panose="020B0604020202020204" pitchFamily="34" charset="0"/>
              </a:rPr>
              <a:t>100 % </a:t>
            </a:r>
            <a:r>
              <a:rPr kumimoji="0" lang="en-US" sz="2200" b="0" i="0" u="none" strike="noStrike" kern="1200" cap="none" spc="0" normalizeH="0" baseline="0" noProof="0">
                <a:ln>
                  <a:noFill/>
                </a:ln>
                <a:solidFill>
                  <a:srgbClr val="003C46"/>
                </a:solidFill>
                <a:effectLst/>
                <a:uLnTx/>
                <a:uFillTx/>
                <a:latin typeface="Arial" panose="020B0604020202020204" pitchFamily="34" charset="0"/>
                <a:ea typeface="+mn-ea"/>
                <a:cs typeface="Arial" panose="020B0604020202020204" pitchFamily="34" charset="0"/>
              </a:rPr>
              <a:t>sourced and manufactured in </a:t>
            </a:r>
            <a:r>
              <a:rPr kumimoji="0" lang="en-US" sz="2200" b="1" i="0" u="none" strike="noStrike" kern="1200" cap="none" spc="0" normalizeH="0" baseline="0" noProof="0">
                <a:ln>
                  <a:noFill/>
                </a:ln>
                <a:solidFill>
                  <a:srgbClr val="E94439"/>
                </a:solidFill>
                <a:effectLst/>
                <a:uLnTx/>
                <a:uFillTx/>
                <a:latin typeface="Arial" panose="020B0604020202020204" pitchFamily="34" charset="0"/>
                <a:ea typeface="+mn-ea"/>
                <a:cs typeface="Arial" panose="020B0604020202020204" pitchFamily="34" charset="0"/>
              </a:rPr>
              <a:t>Europe</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2200" b="1" i="0" u="none" strike="noStrike" kern="1200" cap="none" spc="0" normalizeH="0" baseline="0" noProof="0">
              <a:ln>
                <a:noFill/>
              </a:ln>
              <a:solidFill>
                <a:srgbClr val="E94439"/>
              </a:solidFill>
              <a:effectLst/>
              <a:uLnTx/>
              <a:uFillTx/>
              <a:latin typeface="Arial" panose="020B0604020202020204" pitchFamily="34" charset="0"/>
              <a:ea typeface="+mn-ea"/>
              <a:cs typeface="Arial" panose="020B0604020202020204" pitchFamily="34" charset="0"/>
            </a:endParaRPr>
          </a:p>
          <a:p>
            <a:pPr marL="571500" marR="0" lvl="0" indent="-5715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200" b="0" i="0" u="none" strike="noStrike" kern="1200" cap="none" spc="0" normalizeH="0" baseline="0" noProof="0">
                <a:ln>
                  <a:noFill/>
                </a:ln>
                <a:solidFill>
                  <a:srgbClr val="003C46"/>
                </a:solidFill>
                <a:effectLst/>
                <a:uLnTx/>
                <a:uFillTx/>
                <a:latin typeface="Arial" panose="020B0604020202020204" pitchFamily="34" charset="0"/>
                <a:ea typeface="+mn-ea"/>
                <a:cs typeface="Arial" panose="020B0604020202020204" pitchFamily="34" charset="0"/>
              </a:rPr>
              <a:t>GRAS Status, Halal Certified</a:t>
            </a:r>
            <a:r>
              <a:rPr kumimoji="0" lang="en-US" sz="2200" b="1" i="0" u="none" strike="noStrike" kern="1200" cap="none" spc="0" normalizeH="0" baseline="0" noProof="0">
                <a:ln>
                  <a:noFill/>
                </a:ln>
                <a:solidFill>
                  <a:srgbClr val="003C46"/>
                </a:solidFill>
                <a:effectLst/>
                <a:uLnTx/>
                <a:uFillTx/>
                <a:latin typeface="Arial" panose="020B0604020202020204" pitchFamily="34" charset="0"/>
                <a:ea typeface="+mn-ea"/>
                <a:cs typeface="Arial" panose="020B0604020202020204" pitchFamily="34" charset="0"/>
              </a:rPr>
              <a:t>	</a:t>
            </a:r>
            <a:endParaRPr kumimoji="0" lang="en-US" sz="2200" b="0" i="0" u="none" strike="noStrike" kern="1200" cap="none" spc="0" normalizeH="0" baseline="0" noProof="0">
              <a:ln>
                <a:noFill/>
              </a:ln>
              <a:solidFill>
                <a:srgbClr val="003C46"/>
              </a:solidFill>
              <a:effectLst/>
              <a:uLnTx/>
              <a:uFillTx/>
              <a:latin typeface="Arial" panose="020B0604020202020204" pitchFamily="34" charset="0"/>
              <a:ea typeface="+mn-ea"/>
              <a:cs typeface="Arial" panose="020B0604020202020204" pitchFamily="34" charset="0"/>
            </a:endParaRPr>
          </a:p>
          <a:p>
            <a:pPr marL="800100" marR="0" lvl="1" indent="-342900" algn="l" defTabSz="914400" rtl="0" eaLnBrk="1" fontAlgn="auto" latinLnBrk="0" hangingPunct="1">
              <a:lnSpc>
                <a:spcPct val="100000"/>
              </a:lnSpc>
              <a:spcBef>
                <a:spcPts val="0"/>
              </a:spcBef>
              <a:spcAft>
                <a:spcPts val="0"/>
              </a:spcAft>
              <a:buClr>
                <a:srgbClr val="0432FF"/>
              </a:buClr>
              <a:buSzTx/>
              <a:buFont typeface="Wingdings" panose="05000000000000000000" pitchFamily="2" charset="2"/>
              <a:buChar char="§"/>
              <a:tabLst/>
              <a:defRPr/>
            </a:pPr>
            <a:endParaRPr kumimoji="0" lang="en-US" sz="2200" b="0" i="0" u="none" strike="noStrike" kern="1200" cap="none" spc="0" normalizeH="0" baseline="0" noProof="0">
              <a:ln>
                <a:noFill/>
              </a:ln>
              <a:solidFill>
                <a:srgbClr val="003C46"/>
              </a:solidFill>
              <a:effectLst/>
              <a:uLnTx/>
              <a:uFillTx/>
              <a:latin typeface="Arial" panose="020B0604020202020204" pitchFamily="34" charset="0"/>
              <a:ea typeface="+mn-ea"/>
              <a:cs typeface="Arial" panose="020B0604020202020204" pitchFamily="34" charset="0"/>
            </a:endParaRPr>
          </a:p>
          <a:p>
            <a:pPr marL="914400" marR="0" lvl="1" indent="-457200" algn="l" defTabSz="914400" rtl="0" eaLnBrk="1" fontAlgn="auto" latinLnBrk="0" hangingPunct="1">
              <a:lnSpc>
                <a:spcPct val="100000"/>
              </a:lnSpc>
              <a:spcBef>
                <a:spcPts val="0"/>
              </a:spcBef>
              <a:spcAft>
                <a:spcPts val="0"/>
              </a:spcAft>
              <a:buClr>
                <a:srgbClr val="0432FF"/>
              </a:buClr>
              <a:buSzTx/>
              <a:buFont typeface="Wingdings" panose="05000000000000000000" pitchFamily="2" charset="2"/>
              <a:buChar char="§"/>
              <a:tabLst/>
              <a:defRPr/>
            </a:pPr>
            <a:endParaRPr kumimoji="0" lang="en-US" sz="2200" b="1" i="0" u="none" strike="noStrike" kern="1200" cap="none" spc="0" normalizeH="0" baseline="0" noProof="0">
              <a:ln>
                <a:noFill/>
              </a:ln>
              <a:solidFill>
                <a:srgbClr val="003C46"/>
              </a:solidFill>
              <a:effectLst/>
              <a:uLnTx/>
              <a:uFillTx/>
              <a:latin typeface="Arial" panose="020B0604020202020204" pitchFamily="34" charset="0"/>
              <a:ea typeface="+mn-ea"/>
              <a:cs typeface="Arial" panose="020B0604020202020204" pitchFamily="34" charset="0"/>
            </a:endParaRPr>
          </a:p>
        </p:txBody>
      </p:sp>
      <p:pic>
        <p:nvPicPr>
          <p:cNvPr id="7" name="Imagen 6">
            <a:extLst>
              <a:ext uri="{FF2B5EF4-FFF2-40B4-BE49-F238E27FC236}">
                <a16:creationId xmlns:a16="http://schemas.microsoft.com/office/drawing/2014/main" id="{9FD4D21F-339B-479B-B808-75736FC917C6}"/>
              </a:ext>
            </a:extLst>
          </p:cNvPr>
          <p:cNvPicPr>
            <a:picLocks noChangeAspect="1"/>
          </p:cNvPicPr>
          <p:nvPr/>
        </p:nvPicPr>
        <p:blipFill rotWithShape="1">
          <a:blip r:embed="rId3"/>
          <a:srcRect l="9291" b="9173"/>
          <a:stretch/>
        </p:blipFill>
        <p:spPr>
          <a:xfrm>
            <a:off x="7099134" y="-6498"/>
            <a:ext cx="5092866" cy="6359434"/>
          </a:xfrm>
          <a:prstGeom prst="rect">
            <a:avLst/>
          </a:prstGeom>
        </p:spPr>
      </p:pic>
    </p:spTree>
    <p:extLst>
      <p:ext uri="{BB962C8B-B14F-4D97-AF65-F5344CB8AC3E}">
        <p14:creationId xmlns:p14="http://schemas.microsoft.com/office/powerpoint/2010/main" val="39208062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65">
          <a:extLst>
            <a:ext uri="{FF2B5EF4-FFF2-40B4-BE49-F238E27FC236}">
              <a16:creationId xmlns:a16="http://schemas.microsoft.com/office/drawing/2014/main" id="{485017B0-F6A2-DBAE-79AA-E4D9B4FA2B6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A6AD4FE-CC2C-4029-2415-E408464B7A9D}"/>
              </a:ext>
            </a:extLst>
          </p:cNvPr>
          <p:cNvPicPr>
            <a:picLocks noChangeAspect="1"/>
          </p:cNvPicPr>
          <p:nvPr/>
        </p:nvPicPr>
        <p:blipFill>
          <a:blip r:embed="rId3"/>
          <a:srcRect l="25953" r="11864" b="1040"/>
          <a:stretch>
            <a:fillRect/>
          </a:stretch>
        </p:blipFill>
        <p:spPr>
          <a:xfrm flipH="1">
            <a:off x="1487" y="-11545"/>
            <a:ext cx="6485949" cy="6866676"/>
          </a:xfrm>
          <a:prstGeom prst="rect">
            <a:avLst/>
          </a:prstGeom>
        </p:spPr>
      </p:pic>
      <p:pic>
        <p:nvPicPr>
          <p:cNvPr id="8" name="Google Shape;655;p18">
            <a:extLst>
              <a:ext uri="{FF2B5EF4-FFF2-40B4-BE49-F238E27FC236}">
                <a16:creationId xmlns:a16="http://schemas.microsoft.com/office/drawing/2014/main" id="{614289EF-7295-2E11-E2FC-34BAA0C5EAF5}"/>
              </a:ext>
            </a:extLst>
          </p:cNvPr>
          <p:cNvPicPr preferRelativeResize="0"/>
          <p:nvPr/>
        </p:nvPicPr>
        <p:blipFill rotWithShape="1">
          <a:blip r:embed="rId4">
            <a:alphaModFix/>
          </a:blip>
          <a:srcRect/>
          <a:stretch/>
        </p:blipFill>
        <p:spPr>
          <a:xfrm>
            <a:off x="6727986" y="2966768"/>
            <a:ext cx="5461282" cy="1592580"/>
          </a:xfrm>
          <a:prstGeom prst="rect">
            <a:avLst/>
          </a:prstGeom>
          <a:noFill/>
          <a:ln>
            <a:noFill/>
          </a:ln>
        </p:spPr>
      </p:pic>
    </p:spTree>
    <p:extLst>
      <p:ext uri="{BB962C8B-B14F-4D97-AF65-F5344CB8AC3E}">
        <p14:creationId xmlns:p14="http://schemas.microsoft.com/office/powerpoint/2010/main" val="33488817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65">
          <a:extLst>
            <a:ext uri="{FF2B5EF4-FFF2-40B4-BE49-F238E27FC236}">
              <a16:creationId xmlns:a16="http://schemas.microsoft.com/office/drawing/2014/main" id="{7AE20717-9D44-175F-0BEA-F8E88AFC2F3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B1A97AB-A8AA-9A22-BFCB-D87247FD590E}"/>
              </a:ext>
            </a:extLst>
          </p:cNvPr>
          <p:cNvSpPr>
            <a:spLocks noGrp="1"/>
          </p:cNvSpPr>
          <p:nvPr>
            <p:ph type="title"/>
          </p:nvPr>
        </p:nvSpPr>
        <p:spPr/>
        <p:txBody>
          <a:bodyPr/>
          <a:lstStyle/>
          <a:p>
            <a:r>
              <a:rPr lang="es-ES" sz="3000" err="1"/>
              <a:t>What</a:t>
            </a:r>
            <a:r>
              <a:rPr lang="es-ES" sz="3000"/>
              <a:t> </a:t>
            </a:r>
            <a:r>
              <a:rPr lang="es-ES" sz="3000" err="1"/>
              <a:t>is</a:t>
            </a:r>
            <a:r>
              <a:rPr lang="es-ES" sz="3000"/>
              <a:t> </a:t>
            </a:r>
            <a:r>
              <a:rPr lang="es-ES" sz="3000" err="1"/>
              <a:t>Mobilee</a:t>
            </a:r>
            <a:r>
              <a:rPr lang="es-ES" sz="3000"/>
              <a:t>®?</a:t>
            </a:r>
            <a:endParaRPr lang="en-US" sz="3000" b="0">
              <a:solidFill>
                <a:srgbClr val="000000"/>
              </a:solidFill>
            </a:endParaRPr>
          </a:p>
          <a:p>
            <a:endParaRPr lang="en-US"/>
          </a:p>
        </p:txBody>
      </p:sp>
      <p:sp>
        <p:nvSpPr>
          <p:cNvPr id="2" name="Text Placeholder 1">
            <a:extLst>
              <a:ext uri="{FF2B5EF4-FFF2-40B4-BE49-F238E27FC236}">
                <a16:creationId xmlns:a16="http://schemas.microsoft.com/office/drawing/2014/main" id="{A7C45461-5440-4A49-9F51-14D0C1DA5519}"/>
              </a:ext>
            </a:extLst>
          </p:cNvPr>
          <p:cNvSpPr>
            <a:spLocks noGrp="1"/>
          </p:cNvSpPr>
          <p:nvPr>
            <p:ph type="body" idx="1"/>
          </p:nvPr>
        </p:nvSpPr>
        <p:spPr/>
        <p:txBody>
          <a:bodyPr/>
          <a:lstStyle/>
          <a:p>
            <a:endParaRPr lang="en-US"/>
          </a:p>
        </p:txBody>
      </p:sp>
      <p:pic>
        <p:nvPicPr>
          <p:cNvPr id="7" name="Picture 6">
            <a:extLst>
              <a:ext uri="{FF2B5EF4-FFF2-40B4-BE49-F238E27FC236}">
                <a16:creationId xmlns:a16="http://schemas.microsoft.com/office/drawing/2014/main" id="{0A693544-DBEB-DA50-370F-D497DD488F04}"/>
              </a:ext>
            </a:extLst>
          </p:cNvPr>
          <p:cNvPicPr>
            <a:picLocks noChangeAspect="1"/>
          </p:cNvPicPr>
          <p:nvPr/>
        </p:nvPicPr>
        <p:blipFill>
          <a:blip r:embed="rId3"/>
          <a:stretch>
            <a:fillRect/>
          </a:stretch>
        </p:blipFill>
        <p:spPr>
          <a:xfrm>
            <a:off x="6594199" y="2131459"/>
            <a:ext cx="3608733" cy="1755776"/>
          </a:xfrm>
          <a:prstGeom prst="rect">
            <a:avLst/>
          </a:prstGeom>
        </p:spPr>
      </p:pic>
      <p:pic>
        <p:nvPicPr>
          <p:cNvPr id="8" name="Picture 7">
            <a:extLst>
              <a:ext uri="{FF2B5EF4-FFF2-40B4-BE49-F238E27FC236}">
                <a16:creationId xmlns:a16="http://schemas.microsoft.com/office/drawing/2014/main" id="{C946CC59-0169-32A0-E26F-8ECDD64C661A}"/>
              </a:ext>
            </a:extLst>
          </p:cNvPr>
          <p:cNvPicPr>
            <a:picLocks noChangeAspect="1"/>
          </p:cNvPicPr>
          <p:nvPr/>
        </p:nvPicPr>
        <p:blipFill>
          <a:blip r:embed="rId4"/>
          <a:stretch>
            <a:fillRect/>
          </a:stretch>
        </p:blipFill>
        <p:spPr>
          <a:xfrm>
            <a:off x="5584756" y="5000693"/>
            <a:ext cx="6146662" cy="1097308"/>
          </a:xfrm>
          <a:prstGeom prst="rect">
            <a:avLst/>
          </a:prstGeom>
        </p:spPr>
      </p:pic>
      <p:pic>
        <p:nvPicPr>
          <p:cNvPr id="10" name="Picture 9">
            <a:extLst>
              <a:ext uri="{FF2B5EF4-FFF2-40B4-BE49-F238E27FC236}">
                <a16:creationId xmlns:a16="http://schemas.microsoft.com/office/drawing/2014/main" id="{2421E86C-4666-9B50-79AB-E7D91056E9FD}"/>
              </a:ext>
            </a:extLst>
          </p:cNvPr>
          <p:cNvPicPr>
            <a:picLocks noChangeAspect="1"/>
          </p:cNvPicPr>
          <p:nvPr/>
        </p:nvPicPr>
        <p:blipFill>
          <a:blip r:embed="rId5"/>
          <a:stretch>
            <a:fillRect/>
          </a:stretch>
        </p:blipFill>
        <p:spPr>
          <a:xfrm>
            <a:off x="-192" y="1468783"/>
            <a:ext cx="5632559" cy="4848087"/>
          </a:xfrm>
          <a:prstGeom prst="rect">
            <a:avLst/>
          </a:prstGeom>
        </p:spPr>
      </p:pic>
      <p:pic>
        <p:nvPicPr>
          <p:cNvPr id="11" name="Picture 10">
            <a:extLst>
              <a:ext uri="{FF2B5EF4-FFF2-40B4-BE49-F238E27FC236}">
                <a16:creationId xmlns:a16="http://schemas.microsoft.com/office/drawing/2014/main" id="{E1A12259-561C-F198-93FB-4BB89B01E6E5}"/>
              </a:ext>
            </a:extLst>
          </p:cNvPr>
          <p:cNvPicPr>
            <a:picLocks noChangeAspect="1"/>
          </p:cNvPicPr>
          <p:nvPr/>
        </p:nvPicPr>
        <p:blipFill>
          <a:blip r:embed="rId6"/>
          <a:stretch>
            <a:fillRect/>
          </a:stretch>
        </p:blipFill>
        <p:spPr>
          <a:xfrm>
            <a:off x="5631207" y="1277799"/>
            <a:ext cx="6274629" cy="2557532"/>
          </a:xfrm>
          <a:prstGeom prst="rect">
            <a:avLst/>
          </a:prstGeom>
        </p:spPr>
      </p:pic>
      <p:pic>
        <p:nvPicPr>
          <p:cNvPr id="12" name="Picture 11">
            <a:extLst>
              <a:ext uri="{FF2B5EF4-FFF2-40B4-BE49-F238E27FC236}">
                <a16:creationId xmlns:a16="http://schemas.microsoft.com/office/drawing/2014/main" id="{6A2C3BEF-0FAD-9850-01BB-7F88F0D6E2A3}"/>
              </a:ext>
            </a:extLst>
          </p:cNvPr>
          <p:cNvPicPr>
            <a:picLocks noChangeAspect="1"/>
          </p:cNvPicPr>
          <p:nvPr/>
        </p:nvPicPr>
        <p:blipFill>
          <a:blip r:embed="rId7"/>
          <a:stretch>
            <a:fillRect/>
          </a:stretch>
        </p:blipFill>
        <p:spPr>
          <a:xfrm>
            <a:off x="7164111" y="3892825"/>
            <a:ext cx="2468908" cy="982870"/>
          </a:xfrm>
          <a:prstGeom prst="rect">
            <a:avLst/>
          </a:prstGeom>
        </p:spPr>
      </p:pic>
    </p:spTree>
    <p:extLst>
      <p:ext uri="{BB962C8B-B14F-4D97-AF65-F5344CB8AC3E}">
        <p14:creationId xmlns:p14="http://schemas.microsoft.com/office/powerpoint/2010/main" val="10041288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p20"/>
          <p:cNvSpPr txBox="1">
            <a:spLocks noGrp="1"/>
          </p:cNvSpPr>
          <p:nvPr>
            <p:ph type="title"/>
          </p:nvPr>
        </p:nvSpPr>
        <p:spPr>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003D46"/>
              </a:buClr>
              <a:buSzPts val="3000"/>
              <a:buFont typeface="Arial"/>
              <a:buNone/>
            </a:pPr>
            <a:r>
              <a:rPr lang="es-ES" sz="3000" err="1"/>
              <a:t>The</a:t>
            </a:r>
            <a:r>
              <a:rPr lang="es-ES" sz="3000"/>
              <a:t> </a:t>
            </a:r>
            <a:r>
              <a:rPr lang="es-ES" sz="3000" err="1"/>
              <a:t>effects</a:t>
            </a:r>
            <a:r>
              <a:rPr lang="es-ES" sz="3000"/>
              <a:t> </a:t>
            </a:r>
            <a:r>
              <a:rPr lang="es-ES" sz="3000" err="1"/>
              <a:t>of</a:t>
            </a:r>
            <a:r>
              <a:rPr lang="es-ES" sz="3000"/>
              <a:t> </a:t>
            </a:r>
            <a:r>
              <a:rPr lang="es-ES" sz="3000" err="1"/>
              <a:t>Mobilee</a:t>
            </a:r>
            <a:r>
              <a:rPr lang="es-ES" sz="3000"/>
              <a:t>®</a:t>
            </a:r>
            <a:endParaRPr lang="es-ES"/>
          </a:p>
        </p:txBody>
      </p:sp>
      <p:pic>
        <p:nvPicPr>
          <p:cNvPr id="4" name="Picture 3">
            <a:extLst>
              <a:ext uri="{FF2B5EF4-FFF2-40B4-BE49-F238E27FC236}">
                <a16:creationId xmlns:a16="http://schemas.microsoft.com/office/drawing/2014/main" id="{A8570BCB-2E05-5C27-E25E-66E54352BFC5}"/>
              </a:ext>
            </a:extLst>
          </p:cNvPr>
          <p:cNvPicPr>
            <a:picLocks noChangeAspect="1"/>
          </p:cNvPicPr>
          <p:nvPr/>
        </p:nvPicPr>
        <p:blipFill>
          <a:blip r:embed="rId3"/>
          <a:stretch>
            <a:fillRect/>
          </a:stretch>
        </p:blipFill>
        <p:spPr>
          <a:xfrm>
            <a:off x="750957" y="1414320"/>
            <a:ext cx="10734260" cy="1688141"/>
          </a:xfrm>
          <a:prstGeom prst="rect">
            <a:avLst/>
          </a:prstGeom>
        </p:spPr>
      </p:pic>
      <p:pic>
        <p:nvPicPr>
          <p:cNvPr id="5" name="Picture 4">
            <a:extLst>
              <a:ext uri="{FF2B5EF4-FFF2-40B4-BE49-F238E27FC236}">
                <a16:creationId xmlns:a16="http://schemas.microsoft.com/office/drawing/2014/main" id="{C462F606-1322-8B81-7EEB-FE2026EAD46B}"/>
              </a:ext>
            </a:extLst>
          </p:cNvPr>
          <p:cNvPicPr>
            <a:picLocks noChangeAspect="1"/>
          </p:cNvPicPr>
          <p:nvPr/>
        </p:nvPicPr>
        <p:blipFill>
          <a:blip r:embed="rId4"/>
          <a:stretch>
            <a:fillRect/>
          </a:stretch>
        </p:blipFill>
        <p:spPr>
          <a:xfrm>
            <a:off x="750957" y="3334104"/>
            <a:ext cx="10723218" cy="2873356"/>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65">
          <a:extLst>
            <a:ext uri="{FF2B5EF4-FFF2-40B4-BE49-F238E27FC236}">
              <a16:creationId xmlns:a16="http://schemas.microsoft.com/office/drawing/2014/main" id="{33359DDD-8E28-8F5F-D4DB-3FEA842DC0F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A23BEAA-817D-4533-7A53-4C06C6BB6D59}"/>
              </a:ext>
            </a:extLst>
          </p:cNvPr>
          <p:cNvSpPr>
            <a:spLocks noGrp="1"/>
          </p:cNvSpPr>
          <p:nvPr>
            <p:ph type="title"/>
          </p:nvPr>
        </p:nvSpPr>
        <p:spPr/>
        <p:txBody>
          <a:bodyPr/>
          <a:lstStyle/>
          <a:p>
            <a:r>
              <a:rPr lang="es-ES" err="1"/>
              <a:t>Consumer</a:t>
            </a:r>
            <a:r>
              <a:rPr lang="es-ES"/>
              <a:t> </a:t>
            </a:r>
            <a:r>
              <a:rPr lang="es-ES" err="1"/>
              <a:t>importance</a:t>
            </a:r>
            <a:r>
              <a:rPr lang="es-ES"/>
              <a:t> </a:t>
            </a:r>
            <a:r>
              <a:rPr lang="es-ES" err="1"/>
              <a:t>to</a:t>
            </a:r>
            <a:r>
              <a:rPr lang="es-ES"/>
              <a:t> </a:t>
            </a:r>
            <a:r>
              <a:rPr lang="es-ES" err="1"/>
              <a:t>muscle</a:t>
            </a:r>
            <a:r>
              <a:rPr lang="es-ES"/>
              <a:t> </a:t>
            </a:r>
            <a:r>
              <a:rPr lang="es-ES" err="1"/>
              <a:t>growth</a:t>
            </a:r>
            <a:r>
              <a:rPr lang="es-ES"/>
              <a:t> vs </a:t>
            </a:r>
            <a:r>
              <a:rPr lang="es-ES" err="1"/>
              <a:t>strength</a:t>
            </a:r>
            <a:r>
              <a:rPr lang="es-ES"/>
              <a:t> </a:t>
            </a:r>
            <a:r>
              <a:rPr lang="es-ES" err="1"/>
              <a:t>associated</a:t>
            </a:r>
            <a:r>
              <a:rPr lang="es-ES"/>
              <a:t> </a:t>
            </a:r>
            <a:r>
              <a:rPr lang="es-ES" err="1"/>
              <a:t>to</a:t>
            </a:r>
            <a:r>
              <a:rPr lang="es-ES"/>
              <a:t> </a:t>
            </a:r>
            <a:r>
              <a:rPr lang="es-ES" err="1"/>
              <a:t>age</a:t>
            </a:r>
            <a:endParaRPr lang="en-US" b="0" err="1">
              <a:solidFill>
                <a:srgbClr val="000000"/>
              </a:solidFill>
            </a:endParaRPr>
          </a:p>
          <a:p>
            <a:endParaRPr lang="en-US"/>
          </a:p>
        </p:txBody>
      </p:sp>
      <p:pic>
        <p:nvPicPr>
          <p:cNvPr id="4" name="Imagen 4">
            <a:extLst>
              <a:ext uri="{FF2B5EF4-FFF2-40B4-BE49-F238E27FC236}">
                <a16:creationId xmlns:a16="http://schemas.microsoft.com/office/drawing/2014/main" id="{C4922774-E68C-E2EE-256E-40A142CDC7AD}"/>
              </a:ext>
            </a:extLst>
          </p:cNvPr>
          <p:cNvPicPr>
            <a:picLocks noChangeAspect="1"/>
          </p:cNvPicPr>
          <p:nvPr/>
        </p:nvPicPr>
        <p:blipFill>
          <a:blip r:embed="rId3"/>
          <a:srcRect l="8204" t="15137" r="7760" b="201"/>
          <a:stretch>
            <a:fillRect/>
          </a:stretch>
        </p:blipFill>
        <p:spPr>
          <a:xfrm>
            <a:off x="1266166" y="1238380"/>
            <a:ext cx="8365035" cy="4649077"/>
          </a:xfrm>
          <a:prstGeom prst="rect">
            <a:avLst/>
          </a:prstGeom>
        </p:spPr>
      </p:pic>
      <p:sp>
        <p:nvSpPr>
          <p:cNvPr id="6" name="Rectángulo 5">
            <a:extLst>
              <a:ext uri="{FF2B5EF4-FFF2-40B4-BE49-F238E27FC236}">
                <a16:creationId xmlns:a16="http://schemas.microsoft.com/office/drawing/2014/main" id="{C4576990-227A-563E-B05F-5CB2A54DE853}"/>
              </a:ext>
            </a:extLst>
          </p:cNvPr>
          <p:cNvSpPr/>
          <p:nvPr/>
        </p:nvSpPr>
        <p:spPr>
          <a:xfrm>
            <a:off x="4839531" y="3025972"/>
            <a:ext cx="609875" cy="54513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ángulo 6">
            <a:extLst>
              <a:ext uri="{FF2B5EF4-FFF2-40B4-BE49-F238E27FC236}">
                <a16:creationId xmlns:a16="http://schemas.microsoft.com/office/drawing/2014/main" id="{FF0C24B9-CACE-6017-2417-06C73A6C07A4}"/>
              </a:ext>
            </a:extLst>
          </p:cNvPr>
          <p:cNvSpPr/>
          <p:nvPr/>
        </p:nvSpPr>
        <p:spPr>
          <a:xfrm>
            <a:off x="3785342" y="4200589"/>
            <a:ext cx="557735" cy="655574"/>
          </a:xfrm>
          <a:prstGeom prst="rect">
            <a:avLst/>
          </a:prstGeom>
          <a:no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ángulo 6">
            <a:extLst>
              <a:ext uri="{FF2B5EF4-FFF2-40B4-BE49-F238E27FC236}">
                <a16:creationId xmlns:a16="http://schemas.microsoft.com/office/drawing/2014/main" id="{080932FD-F9F6-562D-DB3D-7CE0BE6F5695}"/>
              </a:ext>
            </a:extLst>
          </p:cNvPr>
          <p:cNvSpPr/>
          <p:nvPr/>
        </p:nvSpPr>
        <p:spPr>
          <a:xfrm>
            <a:off x="4591516" y="3537980"/>
            <a:ext cx="557735" cy="655574"/>
          </a:xfrm>
          <a:prstGeom prst="rect">
            <a:avLst/>
          </a:prstGeom>
          <a:no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ángulo 6">
            <a:extLst>
              <a:ext uri="{FF2B5EF4-FFF2-40B4-BE49-F238E27FC236}">
                <a16:creationId xmlns:a16="http://schemas.microsoft.com/office/drawing/2014/main" id="{5CB67CC2-5BDF-BC75-29B2-39220E0C0DEA}"/>
              </a:ext>
            </a:extLst>
          </p:cNvPr>
          <p:cNvSpPr/>
          <p:nvPr/>
        </p:nvSpPr>
        <p:spPr>
          <a:xfrm>
            <a:off x="3509255" y="4863197"/>
            <a:ext cx="557735" cy="655574"/>
          </a:xfrm>
          <a:prstGeom prst="rect">
            <a:avLst/>
          </a:prstGeom>
          <a:no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ángulo 5">
            <a:extLst>
              <a:ext uri="{FF2B5EF4-FFF2-40B4-BE49-F238E27FC236}">
                <a16:creationId xmlns:a16="http://schemas.microsoft.com/office/drawing/2014/main" id="{BD10236E-2C09-D045-3107-049E3891CD7E}"/>
              </a:ext>
            </a:extLst>
          </p:cNvPr>
          <p:cNvSpPr/>
          <p:nvPr/>
        </p:nvSpPr>
        <p:spPr>
          <a:xfrm>
            <a:off x="4342574" y="4196580"/>
            <a:ext cx="499440" cy="66661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326360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65">
          <a:extLst>
            <a:ext uri="{FF2B5EF4-FFF2-40B4-BE49-F238E27FC236}">
              <a16:creationId xmlns:a16="http://schemas.microsoft.com/office/drawing/2014/main" id="{311F843E-79B3-A61E-BFAC-1AF52A271A1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DE64EAC-C069-63A9-C00E-E558F1577741}"/>
              </a:ext>
            </a:extLst>
          </p:cNvPr>
          <p:cNvPicPr>
            <a:picLocks noChangeAspect="1"/>
          </p:cNvPicPr>
          <p:nvPr/>
        </p:nvPicPr>
        <p:blipFill>
          <a:blip r:embed="rId3"/>
          <a:stretch>
            <a:fillRect/>
          </a:stretch>
        </p:blipFill>
        <p:spPr>
          <a:xfrm>
            <a:off x="308198" y="240743"/>
            <a:ext cx="11570677" cy="6160740"/>
          </a:xfrm>
          <a:prstGeom prst="rect">
            <a:avLst/>
          </a:prstGeom>
        </p:spPr>
      </p:pic>
    </p:spTree>
    <p:extLst>
      <p:ext uri="{BB962C8B-B14F-4D97-AF65-F5344CB8AC3E}">
        <p14:creationId xmlns:p14="http://schemas.microsoft.com/office/powerpoint/2010/main" val="22275525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65">
          <a:extLst>
            <a:ext uri="{FF2B5EF4-FFF2-40B4-BE49-F238E27FC236}">
              <a16:creationId xmlns:a16="http://schemas.microsoft.com/office/drawing/2014/main" id="{B023E5E2-B29E-A6EE-6214-E62793E4504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567C5E4-86D6-6343-3DBF-CCF53D373109}"/>
              </a:ext>
            </a:extLst>
          </p:cNvPr>
          <p:cNvPicPr>
            <a:picLocks noChangeAspect="1"/>
          </p:cNvPicPr>
          <p:nvPr/>
        </p:nvPicPr>
        <p:blipFill>
          <a:blip r:embed="rId3"/>
          <a:stretch>
            <a:fillRect/>
          </a:stretch>
        </p:blipFill>
        <p:spPr>
          <a:xfrm>
            <a:off x="176696" y="231309"/>
            <a:ext cx="11746524" cy="6298540"/>
          </a:xfrm>
          <a:prstGeom prst="rect">
            <a:avLst/>
          </a:prstGeom>
        </p:spPr>
      </p:pic>
    </p:spTree>
    <p:extLst>
      <p:ext uri="{BB962C8B-B14F-4D97-AF65-F5344CB8AC3E}">
        <p14:creationId xmlns:p14="http://schemas.microsoft.com/office/powerpoint/2010/main" val="14874104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65">
          <a:extLst>
            <a:ext uri="{FF2B5EF4-FFF2-40B4-BE49-F238E27FC236}">
              <a16:creationId xmlns:a16="http://schemas.microsoft.com/office/drawing/2014/main" id="{8AB35FA6-B55C-AD55-5C5B-FE600017B4F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0D73FFD-2391-15B2-2407-2517D9479CC6}"/>
              </a:ext>
            </a:extLst>
          </p:cNvPr>
          <p:cNvPicPr>
            <a:picLocks noChangeAspect="1"/>
          </p:cNvPicPr>
          <p:nvPr/>
        </p:nvPicPr>
        <p:blipFill>
          <a:blip r:embed="rId3"/>
          <a:stretch>
            <a:fillRect/>
          </a:stretch>
        </p:blipFill>
        <p:spPr>
          <a:xfrm>
            <a:off x="152400" y="-4767"/>
            <a:ext cx="12192000" cy="6539288"/>
          </a:xfrm>
          <a:prstGeom prst="rect">
            <a:avLst/>
          </a:prstGeom>
        </p:spPr>
      </p:pic>
    </p:spTree>
    <p:extLst>
      <p:ext uri="{BB962C8B-B14F-4D97-AF65-F5344CB8AC3E}">
        <p14:creationId xmlns:p14="http://schemas.microsoft.com/office/powerpoint/2010/main" val="35414785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65">
          <a:extLst>
            <a:ext uri="{FF2B5EF4-FFF2-40B4-BE49-F238E27FC236}">
              <a16:creationId xmlns:a16="http://schemas.microsoft.com/office/drawing/2014/main" id="{EEBAC226-FDEF-5808-DB39-44E5365E30D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53CC632-8D12-9E9A-A4A0-E1981365C4D6}"/>
              </a:ext>
            </a:extLst>
          </p:cNvPr>
          <p:cNvPicPr>
            <a:picLocks noChangeAspect="1"/>
          </p:cNvPicPr>
          <p:nvPr/>
        </p:nvPicPr>
        <p:blipFill>
          <a:blip r:embed="rId3"/>
          <a:stretch>
            <a:fillRect/>
          </a:stretch>
        </p:blipFill>
        <p:spPr>
          <a:xfrm>
            <a:off x="254000" y="285351"/>
            <a:ext cx="11385827" cy="6000169"/>
          </a:xfrm>
          <a:prstGeom prst="rect">
            <a:avLst/>
          </a:prstGeom>
        </p:spPr>
      </p:pic>
    </p:spTree>
    <p:extLst>
      <p:ext uri="{BB962C8B-B14F-4D97-AF65-F5344CB8AC3E}">
        <p14:creationId xmlns:p14="http://schemas.microsoft.com/office/powerpoint/2010/main" val="6653017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3350129-1449-0606-8D0D-9927D683887B}"/>
              </a:ext>
            </a:extLst>
          </p:cNvPr>
          <p:cNvPicPr>
            <a:picLocks noChangeAspect="1"/>
          </p:cNvPicPr>
          <p:nvPr/>
        </p:nvPicPr>
        <p:blipFill>
          <a:blip r:embed="rId2"/>
          <a:stretch>
            <a:fillRect/>
          </a:stretch>
        </p:blipFill>
        <p:spPr>
          <a:xfrm>
            <a:off x="2174897" y="0"/>
            <a:ext cx="8990060" cy="6357257"/>
          </a:xfrm>
          <a:prstGeom prst="rect">
            <a:avLst/>
          </a:prstGeom>
        </p:spPr>
      </p:pic>
      <p:sp>
        <p:nvSpPr>
          <p:cNvPr id="3" name="Rectangle 2">
            <a:extLst>
              <a:ext uri="{FF2B5EF4-FFF2-40B4-BE49-F238E27FC236}">
                <a16:creationId xmlns:a16="http://schemas.microsoft.com/office/drawing/2014/main" id="{D3F921A9-D34E-E37F-6092-B69E0182EA69}"/>
              </a:ext>
            </a:extLst>
          </p:cNvPr>
          <p:cNvSpPr/>
          <p:nvPr/>
        </p:nvSpPr>
        <p:spPr>
          <a:xfrm>
            <a:off x="9902060" y="5771231"/>
            <a:ext cx="1163193" cy="4473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19E22671-40EE-6A31-DFCD-B2C3C3A4DCB6}"/>
                  </a:ext>
                </a:extLst>
              </p14:cNvPr>
              <p14:cNvContentPartPr/>
              <p14:nvPr/>
            </p14:nvContentPartPr>
            <p14:xfrm>
              <a:off x="11153048" y="4805811"/>
              <a:ext cx="14908" cy="14908"/>
            </p14:xfrm>
          </p:contentPart>
        </mc:Choice>
        <mc:Fallback xmlns="">
          <p:pic>
            <p:nvPicPr>
              <p:cNvPr id="5" name="Ink 4">
                <a:extLst>
                  <a:ext uri="{FF2B5EF4-FFF2-40B4-BE49-F238E27FC236}">
                    <a16:creationId xmlns:a16="http://schemas.microsoft.com/office/drawing/2014/main" id="{19E22671-40EE-6A31-DFCD-B2C3C3A4DCB6}"/>
                  </a:ext>
                </a:extLst>
              </p:cNvPr>
              <p:cNvPicPr/>
              <p:nvPr/>
            </p:nvPicPr>
            <p:blipFill>
              <a:blip r:embed="rId4"/>
              <a:stretch>
                <a:fillRect/>
              </a:stretch>
            </p:blipFill>
            <p:spPr>
              <a:xfrm>
                <a:off x="10407648" y="4060411"/>
                <a:ext cx="1490800" cy="14908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0B0D5C1D-4B42-0B30-258F-FDAFC3EE9B12}"/>
                  </a:ext>
                </a:extLst>
              </p14:cNvPr>
              <p14:cNvContentPartPr/>
              <p14:nvPr/>
            </p14:nvContentPartPr>
            <p14:xfrm>
              <a:off x="11384961" y="5534680"/>
              <a:ext cx="14908" cy="14908"/>
            </p14:xfrm>
          </p:contentPart>
        </mc:Choice>
        <mc:Fallback xmlns="">
          <p:pic>
            <p:nvPicPr>
              <p:cNvPr id="6" name="Ink 5">
                <a:extLst>
                  <a:ext uri="{FF2B5EF4-FFF2-40B4-BE49-F238E27FC236}">
                    <a16:creationId xmlns:a16="http://schemas.microsoft.com/office/drawing/2014/main" id="{0B0D5C1D-4B42-0B30-258F-FDAFC3EE9B12}"/>
                  </a:ext>
                </a:extLst>
              </p:cNvPr>
              <p:cNvPicPr/>
              <p:nvPr/>
            </p:nvPicPr>
            <p:blipFill>
              <a:blip r:embed="rId4"/>
              <a:stretch>
                <a:fillRect/>
              </a:stretch>
            </p:blipFill>
            <p:spPr>
              <a:xfrm>
                <a:off x="10639561" y="4789280"/>
                <a:ext cx="1490800" cy="14908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192D5957-44B6-CE25-9BEB-4797275CE865}"/>
                  </a:ext>
                </a:extLst>
              </p14:cNvPr>
              <p14:cNvContentPartPr/>
              <p14:nvPr/>
            </p14:nvContentPartPr>
            <p14:xfrm>
              <a:off x="10733398" y="5877028"/>
              <a:ext cx="14908" cy="14908"/>
            </p14:xfrm>
          </p:contentPart>
        </mc:Choice>
        <mc:Fallback xmlns="">
          <p:pic>
            <p:nvPicPr>
              <p:cNvPr id="7" name="Ink 6">
                <a:extLst>
                  <a:ext uri="{FF2B5EF4-FFF2-40B4-BE49-F238E27FC236}">
                    <a16:creationId xmlns:a16="http://schemas.microsoft.com/office/drawing/2014/main" id="{192D5957-44B6-CE25-9BEB-4797275CE865}"/>
                  </a:ext>
                </a:extLst>
              </p:cNvPr>
              <p:cNvPicPr/>
              <p:nvPr/>
            </p:nvPicPr>
            <p:blipFill>
              <a:blip r:embed="rId4"/>
              <a:stretch>
                <a:fillRect/>
              </a:stretch>
            </p:blipFill>
            <p:spPr>
              <a:xfrm>
                <a:off x="9987998" y="5131628"/>
                <a:ext cx="1490800" cy="14908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CC1FC144-32D3-9DD3-6D1C-DE314F26530C}"/>
                  </a:ext>
                </a:extLst>
              </p14:cNvPr>
              <p14:cNvContentPartPr/>
              <p14:nvPr/>
            </p14:nvContentPartPr>
            <p14:xfrm>
              <a:off x="10402092" y="6075811"/>
              <a:ext cx="14908" cy="14908"/>
            </p14:xfrm>
          </p:contentPart>
        </mc:Choice>
        <mc:Fallback xmlns="">
          <p:pic>
            <p:nvPicPr>
              <p:cNvPr id="8" name="Ink 7">
                <a:extLst>
                  <a:ext uri="{FF2B5EF4-FFF2-40B4-BE49-F238E27FC236}">
                    <a16:creationId xmlns:a16="http://schemas.microsoft.com/office/drawing/2014/main" id="{CC1FC144-32D3-9DD3-6D1C-DE314F26530C}"/>
                  </a:ext>
                </a:extLst>
              </p:cNvPr>
              <p:cNvPicPr/>
              <p:nvPr/>
            </p:nvPicPr>
            <p:blipFill>
              <a:blip r:embed="rId4"/>
              <a:stretch>
                <a:fillRect/>
              </a:stretch>
            </p:blipFill>
            <p:spPr>
              <a:xfrm>
                <a:off x="9656692" y="5330411"/>
                <a:ext cx="1490800" cy="14908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id="{82C80022-1D9E-9FCC-0173-87DE50A54F0E}"/>
                  </a:ext>
                </a:extLst>
              </p14:cNvPr>
              <p14:cNvContentPartPr/>
              <p14:nvPr/>
            </p14:nvContentPartPr>
            <p14:xfrm>
              <a:off x="11550615" y="6097897"/>
              <a:ext cx="14908" cy="14908"/>
            </p14:xfrm>
          </p:contentPart>
        </mc:Choice>
        <mc:Fallback xmlns="">
          <p:pic>
            <p:nvPicPr>
              <p:cNvPr id="9" name="Ink 8">
                <a:extLst>
                  <a:ext uri="{FF2B5EF4-FFF2-40B4-BE49-F238E27FC236}">
                    <a16:creationId xmlns:a16="http://schemas.microsoft.com/office/drawing/2014/main" id="{82C80022-1D9E-9FCC-0173-87DE50A54F0E}"/>
                  </a:ext>
                </a:extLst>
              </p:cNvPr>
              <p:cNvPicPr/>
              <p:nvPr/>
            </p:nvPicPr>
            <p:blipFill>
              <a:blip r:embed="rId4"/>
              <a:stretch>
                <a:fillRect/>
              </a:stretch>
            </p:blipFill>
            <p:spPr>
              <a:xfrm>
                <a:off x="10805215" y="5352497"/>
                <a:ext cx="1490800" cy="14908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35EE2F2C-7B63-5BFB-C399-911BA8D5DF00}"/>
                  </a:ext>
                </a:extLst>
              </p14:cNvPr>
              <p14:cNvContentPartPr/>
              <p14:nvPr/>
            </p14:nvContentPartPr>
            <p14:xfrm>
              <a:off x="10501485" y="6219376"/>
              <a:ext cx="14908" cy="14908"/>
            </p14:xfrm>
          </p:contentPart>
        </mc:Choice>
        <mc:Fallback xmlns="">
          <p:pic>
            <p:nvPicPr>
              <p:cNvPr id="10" name="Ink 9">
                <a:extLst>
                  <a:ext uri="{FF2B5EF4-FFF2-40B4-BE49-F238E27FC236}">
                    <a16:creationId xmlns:a16="http://schemas.microsoft.com/office/drawing/2014/main" id="{35EE2F2C-7B63-5BFB-C399-911BA8D5DF00}"/>
                  </a:ext>
                </a:extLst>
              </p:cNvPr>
              <p:cNvPicPr/>
              <p:nvPr/>
            </p:nvPicPr>
            <p:blipFill>
              <a:blip r:embed="rId4"/>
              <a:stretch>
                <a:fillRect/>
              </a:stretch>
            </p:blipFill>
            <p:spPr>
              <a:xfrm>
                <a:off x="9756085" y="5473976"/>
                <a:ext cx="1490800" cy="14908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6029F85D-598F-E9A5-2FD9-12AC90C7ACC4}"/>
                  </a:ext>
                </a:extLst>
              </p14:cNvPr>
              <p14:cNvContentPartPr/>
              <p14:nvPr/>
            </p14:nvContentPartPr>
            <p14:xfrm>
              <a:off x="11186180" y="6005176"/>
              <a:ext cx="14908" cy="14908"/>
            </p14:xfrm>
          </p:contentPart>
        </mc:Choice>
        <mc:Fallback xmlns="">
          <p:pic>
            <p:nvPicPr>
              <p:cNvPr id="11" name="Ink 10">
                <a:extLst>
                  <a:ext uri="{FF2B5EF4-FFF2-40B4-BE49-F238E27FC236}">
                    <a16:creationId xmlns:a16="http://schemas.microsoft.com/office/drawing/2014/main" id="{6029F85D-598F-E9A5-2FD9-12AC90C7ACC4}"/>
                  </a:ext>
                </a:extLst>
              </p:cNvPr>
              <p:cNvPicPr/>
              <p:nvPr/>
            </p:nvPicPr>
            <p:blipFill>
              <a:blip r:embed="rId11"/>
              <a:stretch>
                <a:fillRect/>
              </a:stretch>
            </p:blipFill>
            <p:spPr>
              <a:xfrm>
                <a:off x="11162886" y="5947838"/>
                <a:ext cx="61030" cy="128438"/>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2" name="Ink 11">
                <a:extLst>
                  <a:ext uri="{FF2B5EF4-FFF2-40B4-BE49-F238E27FC236}">
                    <a16:creationId xmlns:a16="http://schemas.microsoft.com/office/drawing/2014/main" id="{3B62F608-0C0B-8321-48CB-132E8EFA1C39}"/>
                  </a:ext>
                </a:extLst>
              </p14:cNvPr>
              <p14:cNvContentPartPr/>
              <p14:nvPr/>
            </p14:nvContentPartPr>
            <p14:xfrm>
              <a:off x="11263486" y="5983089"/>
              <a:ext cx="14908" cy="14908"/>
            </p14:xfrm>
          </p:contentPart>
        </mc:Choice>
        <mc:Fallback xmlns="">
          <p:pic>
            <p:nvPicPr>
              <p:cNvPr id="12" name="Ink 11">
                <a:extLst>
                  <a:ext uri="{FF2B5EF4-FFF2-40B4-BE49-F238E27FC236}">
                    <a16:creationId xmlns:a16="http://schemas.microsoft.com/office/drawing/2014/main" id="{3B62F608-0C0B-8321-48CB-132E8EFA1C39}"/>
                  </a:ext>
                </a:extLst>
              </p:cNvPr>
              <p:cNvPicPr/>
              <p:nvPr/>
            </p:nvPicPr>
            <p:blipFill>
              <a:blip r:embed="rId13"/>
              <a:stretch>
                <a:fillRect/>
              </a:stretch>
            </p:blipFill>
            <p:spPr>
              <a:xfrm>
                <a:off x="11206148" y="5925751"/>
                <a:ext cx="128438" cy="128438"/>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3" name="Ink 12">
                <a:extLst>
                  <a:ext uri="{FF2B5EF4-FFF2-40B4-BE49-F238E27FC236}">
                    <a16:creationId xmlns:a16="http://schemas.microsoft.com/office/drawing/2014/main" id="{2D23082E-5139-6080-8AF6-04B67D7537E6}"/>
                  </a:ext>
                </a:extLst>
              </p14:cNvPr>
              <p14:cNvContentPartPr/>
              <p14:nvPr/>
            </p14:nvContentPartPr>
            <p14:xfrm>
              <a:off x="11188476" y="5932245"/>
              <a:ext cx="14908" cy="14908"/>
            </p14:xfrm>
          </p:contentPart>
        </mc:Choice>
        <mc:Fallback xmlns="">
          <p:pic>
            <p:nvPicPr>
              <p:cNvPr id="13" name="Ink 12">
                <a:extLst>
                  <a:ext uri="{FF2B5EF4-FFF2-40B4-BE49-F238E27FC236}">
                    <a16:creationId xmlns:a16="http://schemas.microsoft.com/office/drawing/2014/main" id="{2D23082E-5139-6080-8AF6-04B67D7537E6}"/>
                  </a:ext>
                </a:extLst>
              </p:cNvPr>
              <p:cNvPicPr/>
              <p:nvPr/>
            </p:nvPicPr>
            <p:blipFill>
              <a:blip r:embed="rId15"/>
              <a:stretch>
                <a:fillRect/>
              </a:stretch>
            </p:blipFill>
            <p:spPr>
              <a:xfrm>
                <a:off x="11158660" y="5186845"/>
                <a:ext cx="73944" cy="14908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4" name="Ink 13">
                <a:extLst>
                  <a:ext uri="{FF2B5EF4-FFF2-40B4-BE49-F238E27FC236}">
                    <a16:creationId xmlns:a16="http://schemas.microsoft.com/office/drawing/2014/main" id="{3F1B4F00-1047-4BF9-B037-87BE994E2E57}"/>
                  </a:ext>
                </a:extLst>
              </p14:cNvPr>
              <p14:cNvContentPartPr/>
              <p14:nvPr/>
            </p14:nvContentPartPr>
            <p14:xfrm>
              <a:off x="11022822" y="5949959"/>
              <a:ext cx="14908" cy="14908"/>
            </p14:xfrm>
          </p:contentPart>
        </mc:Choice>
        <mc:Fallback xmlns="">
          <p:pic>
            <p:nvPicPr>
              <p:cNvPr id="14" name="Ink 13">
                <a:extLst>
                  <a:ext uri="{FF2B5EF4-FFF2-40B4-BE49-F238E27FC236}">
                    <a16:creationId xmlns:a16="http://schemas.microsoft.com/office/drawing/2014/main" id="{3F1B4F00-1047-4BF9-B037-87BE994E2E57}"/>
                  </a:ext>
                </a:extLst>
              </p:cNvPr>
              <p:cNvPicPr/>
              <p:nvPr/>
            </p:nvPicPr>
            <p:blipFill>
              <a:blip r:embed="rId17"/>
              <a:stretch>
                <a:fillRect/>
              </a:stretch>
            </p:blipFill>
            <p:spPr>
              <a:xfrm>
                <a:off x="10993006" y="5892621"/>
                <a:ext cx="73944" cy="128438"/>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5" name="Ink 14">
                <a:extLst>
                  <a:ext uri="{FF2B5EF4-FFF2-40B4-BE49-F238E27FC236}">
                    <a16:creationId xmlns:a16="http://schemas.microsoft.com/office/drawing/2014/main" id="{C8934652-9D39-E38B-B3F0-82CD2ADF59F4}"/>
                  </a:ext>
                </a:extLst>
              </p14:cNvPr>
              <p14:cNvContentPartPr/>
              <p14:nvPr/>
            </p14:nvContentPartPr>
            <p14:xfrm>
              <a:off x="10965312" y="5954333"/>
              <a:ext cx="14908" cy="14908"/>
            </p14:xfrm>
          </p:contentPart>
        </mc:Choice>
        <mc:Fallback xmlns="">
          <p:pic>
            <p:nvPicPr>
              <p:cNvPr id="15" name="Ink 14">
                <a:extLst>
                  <a:ext uri="{FF2B5EF4-FFF2-40B4-BE49-F238E27FC236}">
                    <a16:creationId xmlns:a16="http://schemas.microsoft.com/office/drawing/2014/main" id="{C8934652-9D39-E38B-B3F0-82CD2ADF59F4}"/>
                  </a:ext>
                </a:extLst>
              </p:cNvPr>
              <p:cNvPicPr/>
              <p:nvPr/>
            </p:nvPicPr>
            <p:blipFill>
              <a:blip r:embed="rId4"/>
              <a:stretch>
                <a:fillRect/>
              </a:stretch>
            </p:blipFill>
            <p:spPr>
              <a:xfrm>
                <a:off x="10219912" y="5208933"/>
                <a:ext cx="1490800" cy="14908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6" name="Ink 15">
                <a:extLst>
                  <a:ext uri="{FF2B5EF4-FFF2-40B4-BE49-F238E27FC236}">
                    <a16:creationId xmlns:a16="http://schemas.microsoft.com/office/drawing/2014/main" id="{A508924C-99B6-ABEE-61B5-01C8C2E9E915}"/>
                  </a:ext>
                </a:extLst>
              </p14:cNvPr>
              <p14:cNvContentPartPr/>
              <p14:nvPr/>
            </p14:nvContentPartPr>
            <p14:xfrm>
              <a:off x="10589832" y="5673768"/>
              <a:ext cx="14908" cy="26563"/>
            </p14:xfrm>
          </p:contentPart>
        </mc:Choice>
        <mc:Fallback xmlns="">
          <p:pic>
            <p:nvPicPr>
              <p:cNvPr id="16" name="Ink 15">
                <a:extLst>
                  <a:ext uri="{FF2B5EF4-FFF2-40B4-BE49-F238E27FC236}">
                    <a16:creationId xmlns:a16="http://schemas.microsoft.com/office/drawing/2014/main" id="{A508924C-99B6-ABEE-61B5-01C8C2E9E915}"/>
                  </a:ext>
                </a:extLst>
              </p:cNvPr>
              <p:cNvPicPr/>
              <p:nvPr/>
            </p:nvPicPr>
            <p:blipFill>
              <a:blip r:embed="rId20"/>
              <a:stretch>
                <a:fillRect/>
              </a:stretch>
            </p:blipFill>
            <p:spPr>
              <a:xfrm>
                <a:off x="10532494" y="5656059"/>
                <a:ext cx="128438" cy="61626"/>
              </a:xfrm>
              <a:prstGeom prst="rect">
                <a:avLst/>
              </a:prstGeom>
            </p:spPr>
          </p:pic>
        </mc:Fallback>
      </mc:AlternateContent>
      <p:sp>
        <p:nvSpPr>
          <p:cNvPr id="23" name="Rectangle: Rounded Corners 22">
            <a:extLst>
              <a:ext uri="{FF2B5EF4-FFF2-40B4-BE49-F238E27FC236}">
                <a16:creationId xmlns:a16="http://schemas.microsoft.com/office/drawing/2014/main" id="{A336F707-36B8-21EF-D44E-1B291400447E}"/>
              </a:ext>
            </a:extLst>
          </p:cNvPr>
          <p:cNvSpPr/>
          <p:nvPr/>
        </p:nvSpPr>
        <p:spPr>
          <a:xfrm>
            <a:off x="10379268" y="134214"/>
            <a:ext cx="969328" cy="596509"/>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21">
            <p14:nvContentPartPr>
              <p14:cNvPr id="24" name="Ink 23">
                <a:extLst>
                  <a:ext uri="{FF2B5EF4-FFF2-40B4-BE49-F238E27FC236}">
                    <a16:creationId xmlns:a16="http://schemas.microsoft.com/office/drawing/2014/main" id="{3C813BBF-70CE-AE85-190B-914E593011B9}"/>
                  </a:ext>
                </a:extLst>
              </p14:cNvPr>
              <p14:cNvContentPartPr/>
              <p14:nvPr/>
            </p14:nvContentPartPr>
            <p14:xfrm>
              <a:off x="10921136" y="373002"/>
              <a:ext cx="14908" cy="14908"/>
            </p14:xfrm>
          </p:contentPart>
        </mc:Choice>
        <mc:Fallback xmlns="">
          <p:pic>
            <p:nvPicPr>
              <p:cNvPr id="24" name="Ink 23">
                <a:extLst>
                  <a:ext uri="{FF2B5EF4-FFF2-40B4-BE49-F238E27FC236}">
                    <a16:creationId xmlns:a16="http://schemas.microsoft.com/office/drawing/2014/main" id="{3C813BBF-70CE-AE85-190B-914E593011B9}"/>
                  </a:ext>
                </a:extLst>
              </p:cNvPr>
              <p:cNvPicPr/>
              <p:nvPr/>
            </p:nvPicPr>
            <p:blipFill>
              <a:blip r:embed="rId22"/>
              <a:stretch>
                <a:fillRect/>
              </a:stretch>
            </p:blipFill>
            <p:spPr>
              <a:xfrm>
                <a:off x="10175736" y="315664"/>
                <a:ext cx="1490800" cy="128438"/>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5" name="Ink 24">
                <a:extLst>
                  <a:ext uri="{FF2B5EF4-FFF2-40B4-BE49-F238E27FC236}">
                    <a16:creationId xmlns:a16="http://schemas.microsoft.com/office/drawing/2014/main" id="{0A5BBEEE-9720-C18A-E8BC-ADDC4EDE09FC}"/>
                  </a:ext>
                </a:extLst>
              </p14:cNvPr>
              <p14:cNvContentPartPr/>
              <p14:nvPr/>
            </p14:nvContentPartPr>
            <p14:xfrm>
              <a:off x="10998443" y="487811"/>
              <a:ext cx="14908" cy="14908"/>
            </p14:xfrm>
          </p:contentPart>
        </mc:Choice>
        <mc:Fallback xmlns="">
          <p:pic>
            <p:nvPicPr>
              <p:cNvPr id="25" name="Ink 24">
                <a:extLst>
                  <a:ext uri="{FF2B5EF4-FFF2-40B4-BE49-F238E27FC236}">
                    <a16:creationId xmlns:a16="http://schemas.microsoft.com/office/drawing/2014/main" id="{0A5BBEEE-9720-C18A-E8BC-ADDC4EDE09FC}"/>
                  </a:ext>
                </a:extLst>
              </p:cNvPr>
              <p:cNvPicPr/>
              <p:nvPr/>
            </p:nvPicPr>
            <p:blipFill>
              <a:blip r:embed="rId4"/>
              <a:stretch>
                <a:fillRect/>
              </a:stretch>
            </p:blipFill>
            <p:spPr>
              <a:xfrm>
                <a:off x="10253043" y="-257589"/>
                <a:ext cx="1490800" cy="1490800"/>
              </a:xfrm>
              <a:prstGeom prst="rect">
                <a:avLst/>
              </a:prstGeom>
            </p:spPr>
          </p:pic>
        </mc:Fallback>
      </mc:AlternateContent>
    </p:spTree>
    <p:extLst>
      <p:ext uri="{BB962C8B-B14F-4D97-AF65-F5344CB8AC3E}">
        <p14:creationId xmlns:p14="http://schemas.microsoft.com/office/powerpoint/2010/main" val="599378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24"/>
          <p:cNvSpPr txBox="1">
            <a:spLocks noGrp="1"/>
          </p:cNvSpPr>
          <p:nvPr>
            <p:ph type="title"/>
          </p:nvPr>
        </p:nvSpPr>
        <p:spPr>
          <a:prstGeom prst="rect">
            <a:avLst/>
          </a:prstGeom>
          <a:noFill/>
          <a:ln>
            <a:noFill/>
          </a:ln>
        </p:spPr>
        <p:txBody>
          <a:bodyPr spcFirstLastPara="1" wrap="square" lIns="91425" tIns="45700" rIns="91425" bIns="45700" anchor="t" anchorCtr="0">
            <a:normAutofit/>
          </a:bodyPr>
          <a:lstStyle/>
          <a:p>
            <a:pPr>
              <a:buSzPts val="3000"/>
            </a:pPr>
            <a:r>
              <a:rPr lang="es-ES" sz="3000" err="1"/>
              <a:t>Scientific</a:t>
            </a:r>
            <a:r>
              <a:rPr lang="es-ES" sz="3000"/>
              <a:t> </a:t>
            </a:r>
            <a:r>
              <a:rPr lang="es-ES" sz="3000" err="1"/>
              <a:t>evidences</a:t>
            </a:r>
            <a:r>
              <a:rPr lang="es-ES" sz="3000"/>
              <a:t>: </a:t>
            </a:r>
            <a:r>
              <a:rPr lang="es-ES" sz="3000" err="1"/>
              <a:t>Muscle</a:t>
            </a:r>
            <a:r>
              <a:rPr lang="es-ES" sz="3000"/>
              <a:t> </a:t>
            </a:r>
            <a:r>
              <a:rPr lang="es-ES" sz="3000" err="1"/>
              <a:t>health</a:t>
            </a:r>
            <a:endParaRPr lang="es-ES" sz="3000"/>
          </a:p>
        </p:txBody>
      </p:sp>
      <p:sp>
        <p:nvSpPr>
          <p:cNvPr id="710" name="Google Shape;710;p24"/>
          <p:cNvSpPr txBox="1"/>
          <p:nvPr/>
        </p:nvSpPr>
        <p:spPr>
          <a:xfrm>
            <a:off x="281354" y="983951"/>
            <a:ext cx="6096000" cy="1261884"/>
          </a:xfrm>
          <a:prstGeom prst="rect">
            <a:avLst/>
          </a:prstGeom>
          <a:noFill/>
          <a:ln>
            <a:noFill/>
          </a:ln>
        </p:spPr>
        <p:txBody>
          <a:bodyPr spcFirstLastPara="1" wrap="square" lIns="91425" tIns="45700" rIns="91425" bIns="45700" anchor="t" anchorCtr="0">
            <a:spAutoFit/>
          </a:bodyPr>
          <a:lstStyle/>
          <a:p>
            <a:pPr marL="228600" marR="0" lvl="0" indent="-228600" algn="l" rtl="0">
              <a:lnSpc>
                <a:spcPct val="100000"/>
              </a:lnSpc>
              <a:spcBef>
                <a:spcPts val="0"/>
              </a:spcBef>
              <a:spcAft>
                <a:spcPts val="0"/>
              </a:spcAft>
              <a:buClr>
                <a:srgbClr val="000000"/>
              </a:buClr>
              <a:buSzPts val="2200"/>
              <a:buFont typeface="Arial"/>
              <a:buNone/>
            </a:pPr>
            <a:r>
              <a:rPr lang="es-ES" sz="2200" b="0" i="0" u="none" strike="noStrike" cap="none">
                <a:solidFill>
                  <a:srgbClr val="134F5C"/>
                </a:solidFill>
                <a:latin typeface="Arial"/>
                <a:ea typeface="Arial"/>
                <a:cs typeface="Arial"/>
                <a:sym typeface="Arial"/>
              </a:rPr>
              <a:t>Supports </a:t>
            </a:r>
            <a:r>
              <a:rPr lang="es-ES" sz="2200" b="1" i="0" u="none" strike="noStrike" cap="none">
                <a:solidFill>
                  <a:srgbClr val="E8443A"/>
                </a:solidFill>
                <a:latin typeface="Arial"/>
                <a:ea typeface="Arial"/>
                <a:cs typeface="Arial"/>
                <a:sym typeface="Arial"/>
              </a:rPr>
              <a:t>muscle strength</a:t>
            </a:r>
            <a:endParaRPr sz="2200" b="1" i="0" u="none" strike="noStrike" cap="none">
              <a:solidFill>
                <a:srgbClr val="E8443A"/>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2200"/>
              <a:buFont typeface="Arial"/>
              <a:buNone/>
            </a:pPr>
            <a:br>
              <a:rPr lang="es-ES" sz="2200" b="0" i="0" u="none" strike="noStrike" cap="none">
                <a:solidFill>
                  <a:schemeClr val="dk1"/>
                </a:solidFill>
                <a:latin typeface="Calibri"/>
                <a:ea typeface="Calibri"/>
                <a:cs typeface="Calibri"/>
                <a:sym typeface="Calibri"/>
              </a:rPr>
            </a:br>
            <a:endParaRPr sz="2200" b="0" i="0" u="none" strike="noStrike" cap="none">
              <a:solidFill>
                <a:schemeClr val="dk1"/>
              </a:solidFill>
              <a:latin typeface="Calibri"/>
              <a:ea typeface="Calibri"/>
              <a:cs typeface="Calibri"/>
              <a:sym typeface="Calibri"/>
            </a:endParaRPr>
          </a:p>
        </p:txBody>
      </p:sp>
      <p:sp>
        <p:nvSpPr>
          <p:cNvPr id="711" name="Google Shape;711;p24"/>
          <p:cNvSpPr txBox="1"/>
          <p:nvPr/>
        </p:nvSpPr>
        <p:spPr>
          <a:xfrm>
            <a:off x="504874" y="5191965"/>
            <a:ext cx="8447400" cy="1200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ES" sz="1200" b="0" i="1" u="none" strike="noStrike" cap="none">
                <a:solidFill>
                  <a:srgbClr val="000000"/>
                </a:solidFill>
                <a:latin typeface="Arial"/>
                <a:ea typeface="Arial"/>
                <a:cs typeface="Arial"/>
                <a:sym typeface="Arial"/>
              </a:rPr>
              <a:t>Increase in total work (J) compared to baseline for knee flexion at 180º/s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br>
              <a:rPr lang="es-ES" sz="1200" b="0" i="1" u="none" strike="noStrike" cap="none">
                <a:solidFill>
                  <a:srgbClr val="000000"/>
                </a:solidFill>
                <a:latin typeface="Arial"/>
                <a:ea typeface="Arial"/>
                <a:cs typeface="Arial"/>
                <a:sym typeface="Arial"/>
              </a:rPr>
            </a:br>
            <a:r>
              <a:rPr lang="es-ES" sz="1200" b="0" i="1" u="none" strike="noStrike" cap="none">
                <a:solidFill>
                  <a:srgbClr val="000000"/>
                </a:solidFill>
                <a:latin typeface="Arial"/>
                <a:ea typeface="Arial"/>
                <a:cs typeface="Arial"/>
                <a:sym typeface="Arial"/>
              </a:rPr>
              <a:t>Moriña, D. et al. Food Funct 9, 3244-3253 (2018)</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br>
              <a:rPr lang="es-ES" sz="1800" b="0" i="0" u="none" strike="noStrike" cap="none">
                <a:solidFill>
                  <a:schemeClr val="dk1"/>
                </a:solidFill>
                <a:latin typeface="Calibri"/>
                <a:ea typeface="Calibri"/>
                <a:cs typeface="Calibri"/>
                <a:sym typeface="Calibri"/>
              </a:rPr>
            </a:br>
            <a:endParaRPr sz="1800" b="0" i="0" u="none" strike="noStrike" cap="none">
              <a:solidFill>
                <a:schemeClr val="dk1"/>
              </a:solidFill>
              <a:latin typeface="Calibri"/>
              <a:ea typeface="Calibri"/>
              <a:cs typeface="Calibri"/>
              <a:sym typeface="Calibri"/>
            </a:endParaRPr>
          </a:p>
        </p:txBody>
      </p:sp>
      <p:sp>
        <p:nvSpPr>
          <p:cNvPr id="712" name="Google Shape;712;p24"/>
          <p:cNvSpPr txBox="1"/>
          <p:nvPr/>
        </p:nvSpPr>
        <p:spPr>
          <a:xfrm>
            <a:off x="7686702" y="2451647"/>
            <a:ext cx="4064100" cy="3140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s-ES" sz="2200" b="0" i="0" u="none" strike="noStrike" cap="none">
                <a:solidFill>
                  <a:srgbClr val="134F5C"/>
                </a:solidFill>
                <a:latin typeface="Arial"/>
                <a:ea typeface="Arial"/>
                <a:cs typeface="Arial"/>
                <a:sym typeface="Arial"/>
              </a:rPr>
              <a:t>Three months of oral administration of a yoghurt product containing </a:t>
            </a:r>
            <a:r>
              <a:rPr lang="es-ES" sz="2200" b="1" i="0" u="none" strike="noStrike" cap="none">
                <a:solidFill>
                  <a:srgbClr val="134F5C"/>
                </a:solidFill>
                <a:latin typeface="Arial"/>
                <a:ea typeface="Arial"/>
                <a:cs typeface="Arial"/>
                <a:sym typeface="Arial"/>
              </a:rPr>
              <a:t>Mobilee® </a:t>
            </a:r>
            <a:r>
              <a:rPr lang="es-ES" sz="2200" b="0" i="0" u="none" strike="noStrike" cap="none">
                <a:solidFill>
                  <a:srgbClr val="134F5C"/>
                </a:solidFill>
                <a:latin typeface="Arial"/>
                <a:ea typeface="Arial"/>
                <a:cs typeface="Arial"/>
                <a:sym typeface="Arial"/>
              </a:rPr>
              <a:t>in healthy individuals with knee discomfort provided improvements in </a:t>
            </a:r>
            <a:r>
              <a:rPr lang="es-ES" sz="2200" b="1" i="0" u="none" strike="noStrike" cap="none">
                <a:solidFill>
                  <a:srgbClr val="E8443A"/>
                </a:solidFill>
                <a:latin typeface="Arial"/>
                <a:ea typeface="Arial"/>
                <a:cs typeface="Arial"/>
                <a:sym typeface="Arial"/>
              </a:rPr>
              <a:t>muscle function</a:t>
            </a:r>
            <a:r>
              <a:rPr lang="es-ES" sz="2200" b="1" i="0" u="none" strike="noStrike" cap="none">
                <a:solidFill>
                  <a:srgbClr val="134F5C"/>
                </a:solidFill>
                <a:latin typeface="Arial"/>
                <a:ea typeface="Arial"/>
                <a:cs typeface="Arial"/>
                <a:sym typeface="Arial"/>
              </a:rPr>
              <a:t>.</a:t>
            </a:r>
            <a:endParaRPr sz="2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200"/>
              <a:buFont typeface="Arial"/>
              <a:buNone/>
            </a:pPr>
            <a:br>
              <a:rPr lang="es-ES" sz="2200" b="0" i="0" u="none" strike="noStrike" cap="none">
                <a:solidFill>
                  <a:schemeClr val="dk1"/>
                </a:solidFill>
                <a:latin typeface="Calibri"/>
                <a:ea typeface="Calibri"/>
                <a:cs typeface="Calibri"/>
                <a:sym typeface="Calibri"/>
              </a:rPr>
            </a:br>
            <a:endParaRPr sz="2200" b="0" i="0" u="none" strike="noStrike" cap="none">
              <a:solidFill>
                <a:schemeClr val="dk1"/>
              </a:solidFill>
              <a:latin typeface="Calibri"/>
              <a:ea typeface="Calibri"/>
              <a:cs typeface="Calibri"/>
              <a:sym typeface="Calibri"/>
            </a:endParaRPr>
          </a:p>
        </p:txBody>
      </p:sp>
      <p:pic>
        <p:nvPicPr>
          <p:cNvPr id="713" name="Google Shape;713;p24"/>
          <p:cNvPicPr preferRelativeResize="0"/>
          <p:nvPr/>
        </p:nvPicPr>
        <p:blipFill rotWithShape="1">
          <a:blip r:embed="rId3">
            <a:alphaModFix/>
          </a:blip>
          <a:srcRect/>
          <a:stretch/>
        </p:blipFill>
        <p:spPr>
          <a:xfrm>
            <a:off x="1049675" y="1568978"/>
            <a:ext cx="5757200" cy="344300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p21"/>
          <p:cNvSpPr txBox="1">
            <a:spLocks noGrp="1"/>
          </p:cNvSpPr>
          <p:nvPr>
            <p:ph type="title"/>
          </p:nvPr>
        </p:nvSpPr>
        <p:spPr>
          <a:prstGeom prst="rect">
            <a:avLst/>
          </a:prstGeom>
          <a:noFill/>
          <a:ln>
            <a:noFill/>
          </a:ln>
        </p:spPr>
        <p:txBody>
          <a:bodyPr spcFirstLastPara="1" wrap="square" lIns="91425" tIns="45700" rIns="91425" bIns="45700" anchor="t" anchorCtr="0">
            <a:normAutofit/>
          </a:bodyPr>
          <a:lstStyle/>
          <a:p>
            <a:pPr>
              <a:buSzPts val="3000"/>
            </a:pPr>
            <a:r>
              <a:rPr lang="es-ES" sz="3000" err="1"/>
              <a:t>Scientific</a:t>
            </a:r>
            <a:r>
              <a:rPr lang="es-ES" sz="3000"/>
              <a:t> </a:t>
            </a:r>
            <a:r>
              <a:rPr lang="es-ES" sz="3000" err="1"/>
              <a:t>evidence</a:t>
            </a:r>
            <a:r>
              <a:rPr lang="es-ES" sz="3000"/>
              <a:t>: Joint </a:t>
            </a:r>
            <a:r>
              <a:rPr lang="es-ES" sz="3000" err="1"/>
              <a:t>health</a:t>
            </a:r>
            <a:endParaRPr lang="es-ES" sz="3000"/>
          </a:p>
        </p:txBody>
      </p:sp>
      <p:sp>
        <p:nvSpPr>
          <p:cNvPr id="682" name="Google Shape;682;p21"/>
          <p:cNvSpPr/>
          <p:nvPr/>
        </p:nvSpPr>
        <p:spPr>
          <a:xfrm>
            <a:off x="7965440" y="2708758"/>
            <a:ext cx="4013926" cy="2062103"/>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134F5C"/>
              </a:buClr>
              <a:buSzPts val="2200"/>
              <a:buFont typeface="Arial"/>
              <a:buNone/>
            </a:pPr>
            <a:r>
              <a:rPr lang="es-ES" sz="2200" b="1" i="0" u="none" strike="noStrike" cap="none">
                <a:solidFill>
                  <a:srgbClr val="134F5C"/>
                </a:solidFill>
                <a:latin typeface="Arial"/>
                <a:ea typeface="Arial"/>
                <a:cs typeface="Arial"/>
                <a:sym typeface="Arial"/>
              </a:rPr>
              <a:t>Mobilee® </a:t>
            </a:r>
            <a:r>
              <a:rPr lang="es-ES" sz="2200" b="0" i="0" u="none" strike="noStrike" cap="none">
                <a:solidFill>
                  <a:srgbClr val="134F5C"/>
                </a:solidFill>
                <a:latin typeface="Arial"/>
                <a:ea typeface="Arial"/>
                <a:cs typeface="Arial"/>
                <a:sym typeface="Arial"/>
              </a:rPr>
              <a:t>increases endogenous </a:t>
            </a:r>
            <a:r>
              <a:rPr lang="es-ES" sz="2200" b="1" i="0" u="none" strike="noStrike" cap="none">
                <a:solidFill>
                  <a:srgbClr val="134F5C"/>
                </a:solidFill>
                <a:latin typeface="Arial"/>
                <a:ea typeface="Arial"/>
                <a:cs typeface="Arial"/>
                <a:sym typeface="Arial"/>
              </a:rPr>
              <a:t>HA </a:t>
            </a:r>
            <a:r>
              <a:rPr lang="es-ES" sz="2200" b="0" i="0" u="none" strike="noStrike" cap="none">
                <a:solidFill>
                  <a:srgbClr val="134F5C"/>
                </a:solidFill>
                <a:latin typeface="Arial"/>
                <a:ea typeface="Arial"/>
                <a:cs typeface="Arial"/>
                <a:sym typeface="Arial"/>
              </a:rPr>
              <a:t>secretion by </a:t>
            </a:r>
            <a:r>
              <a:rPr lang="es-ES" sz="2200" b="1" i="0" u="none" strike="noStrike" cap="none">
                <a:solidFill>
                  <a:srgbClr val="E8443A"/>
                </a:solidFill>
                <a:latin typeface="Arial"/>
                <a:ea typeface="Arial"/>
                <a:cs typeface="Arial"/>
                <a:sym typeface="Arial"/>
              </a:rPr>
              <a:t>more than 200-fold </a:t>
            </a:r>
            <a:r>
              <a:rPr lang="es-ES" sz="2200" b="0" i="0" u="none" strike="noStrike" cap="none">
                <a:solidFill>
                  <a:srgbClr val="134F5C"/>
                </a:solidFill>
                <a:latin typeface="Arial"/>
                <a:ea typeface="Arial"/>
                <a:cs typeface="Arial"/>
                <a:sym typeface="Arial"/>
              </a:rPr>
              <a:t>vs baseline and </a:t>
            </a:r>
            <a:r>
              <a:rPr lang="es-ES" sz="2200" b="1" i="0" u="none" strike="noStrike" cap="none">
                <a:solidFill>
                  <a:srgbClr val="E8443A"/>
                </a:solidFill>
                <a:latin typeface="Arial"/>
                <a:ea typeface="Arial"/>
                <a:cs typeface="Arial"/>
                <a:sym typeface="Arial"/>
              </a:rPr>
              <a:t>1,8-fold vs fermentation HA </a:t>
            </a:r>
            <a:br>
              <a:rPr lang="es-ES"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
        <p:nvSpPr>
          <p:cNvPr id="683" name="Google Shape;683;p21"/>
          <p:cNvSpPr/>
          <p:nvPr/>
        </p:nvSpPr>
        <p:spPr>
          <a:xfrm>
            <a:off x="552628" y="1103392"/>
            <a:ext cx="7331532" cy="769441"/>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E8443A"/>
              </a:buClr>
              <a:buSzPts val="2200"/>
              <a:buFont typeface="Arial"/>
              <a:buNone/>
            </a:pPr>
            <a:r>
              <a:rPr lang="es-ES" sz="2200" b="1" i="0" u="none" strike="noStrike" cap="none">
                <a:solidFill>
                  <a:srgbClr val="E8443A"/>
                </a:solidFill>
                <a:latin typeface="Arial"/>
                <a:ea typeface="Arial"/>
                <a:cs typeface="Arial"/>
                <a:sym typeface="Arial"/>
              </a:rPr>
              <a:t>Increases</a:t>
            </a:r>
            <a:r>
              <a:rPr lang="es-ES" sz="2200" b="0" i="0" u="none" strike="noStrike" cap="none">
                <a:solidFill>
                  <a:srgbClr val="134F5C"/>
                </a:solidFill>
                <a:latin typeface="Arial"/>
                <a:ea typeface="Arial"/>
                <a:cs typeface="Arial"/>
                <a:sym typeface="Arial"/>
              </a:rPr>
              <a:t> the endogenous synthesis of </a:t>
            </a:r>
            <a:r>
              <a:rPr lang="es-ES" sz="2200" b="1" i="0" u="none" strike="noStrike" cap="none">
                <a:solidFill>
                  <a:srgbClr val="E8443A"/>
                </a:solidFill>
                <a:latin typeface="Arial"/>
                <a:ea typeface="Arial"/>
                <a:cs typeface="Arial"/>
                <a:sym typeface="Arial"/>
              </a:rPr>
              <a:t>hyaluronic acid</a:t>
            </a:r>
            <a:br>
              <a:rPr lang="es-ES" sz="2200" b="0" i="0" u="none" strike="noStrike" cap="none">
                <a:solidFill>
                  <a:schemeClr val="dk1"/>
                </a:solidFill>
                <a:latin typeface="Arial"/>
                <a:ea typeface="Arial"/>
                <a:cs typeface="Arial"/>
                <a:sym typeface="Arial"/>
              </a:rPr>
            </a:br>
            <a:endParaRPr sz="2200" b="0" i="0" u="none" strike="noStrike" cap="none">
              <a:solidFill>
                <a:schemeClr val="dk1"/>
              </a:solidFill>
              <a:latin typeface="Arial"/>
              <a:ea typeface="Arial"/>
              <a:cs typeface="Arial"/>
              <a:sym typeface="Arial"/>
            </a:endParaRPr>
          </a:p>
        </p:txBody>
      </p:sp>
      <p:sp>
        <p:nvSpPr>
          <p:cNvPr id="684" name="Google Shape;684;p21"/>
          <p:cNvSpPr/>
          <p:nvPr/>
        </p:nvSpPr>
        <p:spPr>
          <a:xfrm>
            <a:off x="910674" y="5431450"/>
            <a:ext cx="6172200" cy="5541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000"/>
              <a:buFont typeface="Arial"/>
              <a:buNone/>
            </a:pPr>
            <a:r>
              <a:rPr lang="es-ES" sz="1000" b="0" i="1" u="none" strike="noStrike" cap="none">
                <a:solidFill>
                  <a:srgbClr val="000000"/>
                </a:solidFill>
                <a:latin typeface="Arial"/>
                <a:ea typeface="Arial"/>
                <a:cs typeface="Arial"/>
                <a:sym typeface="Arial"/>
              </a:rPr>
              <a:t>Effect of Mobilee</a:t>
            </a:r>
            <a:r>
              <a:rPr lang="es-ES" sz="1000" b="0" i="1" u="none" strike="noStrike" cap="none" baseline="30000">
                <a:solidFill>
                  <a:srgbClr val="000000"/>
                </a:solidFill>
                <a:latin typeface="Arial"/>
                <a:ea typeface="Arial"/>
                <a:cs typeface="Arial"/>
                <a:sym typeface="Arial"/>
              </a:rPr>
              <a:t> ®</a:t>
            </a:r>
            <a:r>
              <a:rPr lang="es-ES" sz="1000" b="0" i="1" u="none" strike="noStrike" cap="none">
                <a:solidFill>
                  <a:srgbClr val="000000"/>
                </a:solidFill>
                <a:latin typeface="Arial"/>
                <a:ea typeface="Arial"/>
                <a:cs typeface="Arial"/>
                <a:sym typeface="Arial"/>
              </a:rPr>
              <a:t> on endogenous synthesis of HA in human osteoarthritic synoviocytes after 24h</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000"/>
              <a:buFont typeface="Calibri"/>
              <a:buNone/>
            </a:pPr>
            <a:endParaRPr sz="1000" b="0" i="1"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s-ES" sz="1000" b="0" i="1" u="none" strike="noStrike" cap="none">
                <a:solidFill>
                  <a:srgbClr val="000000"/>
                </a:solidFill>
                <a:latin typeface="Arial"/>
                <a:ea typeface="Arial"/>
                <a:cs typeface="Arial"/>
                <a:sym typeface="Arial"/>
              </a:rPr>
              <a:t>Torrent, A. et al. Osteoarthritis and Cartilage, 2009;17:S278-279</a:t>
            </a:r>
            <a:endParaRPr sz="1800" b="0" i="0" u="none" strike="noStrike" cap="none">
              <a:solidFill>
                <a:schemeClr val="dk1"/>
              </a:solidFill>
              <a:latin typeface="Arial"/>
              <a:ea typeface="Arial"/>
              <a:cs typeface="Arial"/>
              <a:sym typeface="Arial"/>
            </a:endParaRPr>
          </a:p>
        </p:txBody>
      </p:sp>
      <p:pic>
        <p:nvPicPr>
          <p:cNvPr id="685" name="Google Shape;685;p21"/>
          <p:cNvPicPr preferRelativeResize="0"/>
          <p:nvPr/>
        </p:nvPicPr>
        <p:blipFill rotWithShape="1">
          <a:blip r:embed="rId3">
            <a:alphaModFix/>
          </a:blip>
          <a:srcRect/>
          <a:stretch/>
        </p:blipFill>
        <p:spPr>
          <a:xfrm>
            <a:off x="152400" y="2025233"/>
            <a:ext cx="7660641" cy="293875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Google Shape;690;p22"/>
          <p:cNvSpPr txBox="1">
            <a:spLocks noGrp="1"/>
          </p:cNvSpPr>
          <p:nvPr>
            <p:ph type="title"/>
          </p:nvPr>
        </p:nvSpPr>
        <p:spPr>
          <a:prstGeom prst="rect">
            <a:avLst/>
          </a:prstGeom>
          <a:noFill/>
          <a:ln>
            <a:noFill/>
          </a:ln>
        </p:spPr>
        <p:txBody>
          <a:bodyPr spcFirstLastPara="1" wrap="square" lIns="91425" tIns="45700" rIns="91425" bIns="45700" anchor="t" anchorCtr="0">
            <a:normAutofit/>
          </a:bodyPr>
          <a:lstStyle/>
          <a:p>
            <a:pPr>
              <a:buSzPts val="3000"/>
            </a:pPr>
            <a:r>
              <a:rPr lang="es-ES" sz="3000" err="1"/>
              <a:t>Scientific</a:t>
            </a:r>
            <a:r>
              <a:rPr lang="es-ES" sz="3000"/>
              <a:t> </a:t>
            </a:r>
            <a:r>
              <a:rPr lang="es-ES" sz="3000" err="1"/>
              <a:t>evidence</a:t>
            </a:r>
            <a:r>
              <a:rPr lang="es-ES" sz="3000"/>
              <a:t>: </a:t>
            </a:r>
            <a:r>
              <a:rPr lang="es-ES" sz="3000" err="1"/>
              <a:t>Joint</a:t>
            </a:r>
            <a:r>
              <a:rPr lang="es-ES" sz="3000"/>
              <a:t> </a:t>
            </a:r>
            <a:r>
              <a:rPr lang="es-ES" sz="3000" err="1"/>
              <a:t>health</a:t>
            </a:r>
            <a:endParaRPr lang="es-ES" sz="3000"/>
          </a:p>
        </p:txBody>
      </p:sp>
      <p:sp>
        <p:nvSpPr>
          <p:cNvPr id="691" name="Google Shape;691;p22"/>
          <p:cNvSpPr txBox="1"/>
          <p:nvPr/>
        </p:nvSpPr>
        <p:spPr>
          <a:xfrm>
            <a:off x="489857" y="972078"/>
            <a:ext cx="9154886" cy="1261884"/>
          </a:xfrm>
          <a:prstGeom prst="rect">
            <a:avLst/>
          </a:prstGeom>
          <a:noFill/>
          <a:ln>
            <a:noFill/>
          </a:ln>
        </p:spPr>
        <p:txBody>
          <a:bodyPr spcFirstLastPara="1" wrap="square" lIns="91425" tIns="45700" rIns="91425" bIns="45700" anchor="t" anchorCtr="0">
            <a:spAutoFit/>
          </a:bodyPr>
          <a:lstStyle/>
          <a:p>
            <a:pPr marL="228600" marR="0" lvl="0" indent="-228600" algn="l" rtl="0">
              <a:lnSpc>
                <a:spcPct val="100000"/>
              </a:lnSpc>
              <a:spcBef>
                <a:spcPts val="0"/>
              </a:spcBef>
              <a:spcAft>
                <a:spcPts val="0"/>
              </a:spcAft>
              <a:buClr>
                <a:srgbClr val="000000"/>
              </a:buClr>
              <a:buSzPts val="2200"/>
              <a:buFont typeface="Arial"/>
              <a:buNone/>
            </a:pPr>
            <a:r>
              <a:rPr lang="es-ES" sz="2200" b="1" i="0" u="none" strike="noStrike" cap="none">
                <a:solidFill>
                  <a:srgbClr val="E8443A"/>
                </a:solidFill>
                <a:latin typeface="Arial"/>
                <a:ea typeface="Arial"/>
                <a:cs typeface="Arial"/>
                <a:sym typeface="Arial"/>
              </a:rPr>
              <a:t>Lowers Prostaglandin E2</a:t>
            </a:r>
            <a:r>
              <a:rPr lang="es-ES" sz="2200" b="0" i="0" u="none" strike="noStrike" cap="none">
                <a:solidFill>
                  <a:srgbClr val="134F5C"/>
                </a:solidFill>
                <a:latin typeface="Arial"/>
                <a:ea typeface="Arial"/>
                <a:cs typeface="Arial"/>
                <a:sym typeface="Arial"/>
              </a:rPr>
              <a:t>, which is linked to</a:t>
            </a:r>
            <a:r>
              <a:rPr lang="es-ES" sz="2200" b="1" i="0" u="none" strike="noStrike" cap="none">
                <a:solidFill>
                  <a:srgbClr val="134F5C"/>
                </a:solidFill>
                <a:latin typeface="Arial"/>
                <a:ea typeface="Arial"/>
                <a:cs typeface="Arial"/>
                <a:sym typeface="Arial"/>
              </a:rPr>
              <a:t> </a:t>
            </a:r>
            <a:r>
              <a:rPr lang="es-ES" sz="2200" b="1" i="0" u="none" strike="noStrike" cap="none">
                <a:solidFill>
                  <a:srgbClr val="E8443A"/>
                </a:solidFill>
                <a:latin typeface="Arial"/>
                <a:ea typeface="Arial"/>
                <a:cs typeface="Arial"/>
                <a:sym typeface="Arial"/>
              </a:rPr>
              <a:t>inflammation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2200"/>
              <a:buFont typeface="Arial"/>
              <a:buNone/>
            </a:pPr>
            <a:br>
              <a:rPr lang="es-ES" sz="2200" b="0" i="0" u="none" strike="noStrike" cap="none">
                <a:solidFill>
                  <a:schemeClr val="dk1"/>
                </a:solidFill>
                <a:latin typeface="Calibri"/>
                <a:ea typeface="Calibri"/>
                <a:cs typeface="Calibri"/>
                <a:sym typeface="Calibri"/>
              </a:rPr>
            </a:br>
            <a:endParaRPr sz="2200" b="0" i="0" u="none" strike="noStrike" cap="none">
              <a:solidFill>
                <a:schemeClr val="dk1"/>
              </a:solidFill>
              <a:latin typeface="Calibri"/>
              <a:ea typeface="Calibri"/>
              <a:cs typeface="Calibri"/>
              <a:sym typeface="Calibri"/>
            </a:endParaRPr>
          </a:p>
        </p:txBody>
      </p:sp>
      <p:sp>
        <p:nvSpPr>
          <p:cNvPr id="692" name="Google Shape;692;p22"/>
          <p:cNvSpPr txBox="1"/>
          <p:nvPr/>
        </p:nvSpPr>
        <p:spPr>
          <a:xfrm>
            <a:off x="824444" y="5097706"/>
            <a:ext cx="8915400"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ES" sz="1200" b="0" i="1" u="none" strike="noStrike" cap="none">
                <a:solidFill>
                  <a:srgbClr val="000000"/>
                </a:solidFill>
                <a:latin typeface="Arial"/>
                <a:ea typeface="Arial"/>
                <a:cs typeface="Arial"/>
                <a:sym typeface="Arial"/>
              </a:rPr>
              <a:t>Effects of Mobilee</a:t>
            </a:r>
            <a:r>
              <a:rPr lang="es-ES" sz="1200" b="0" i="1" u="none" strike="noStrike" cap="none" baseline="30000">
                <a:solidFill>
                  <a:srgbClr val="000000"/>
                </a:solidFill>
                <a:latin typeface="Arial"/>
                <a:ea typeface="Arial"/>
                <a:cs typeface="Arial"/>
                <a:sym typeface="Arial"/>
              </a:rPr>
              <a:t>®</a:t>
            </a:r>
            <a:r>
              <a:rPr lang="es-ES" sz="1200" b="0" i="1" u="none" strike="noStrike" cap="none">
                <a:solidFill>
                  <a:srgbClr val="000000"/>
                </a:solidFill>
                <a:latin typeface="Arial"/>
                <a:ea typeface="Arial"/>
                <a:cs typeface="Arial"/>
                <a:sym typeface="Arial"/>
              </a:rPr>
              <a:t> on PGE2 levels (pg/ mg of total protein) induced by IL-1ß in human dermal fibroblast cells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1"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s-ES" sz="1200" b="0" i="1" u="none" strike="noStrike" cap="none">
                <a:solidFill>
                  <a:srgbClr val="000000"/>
                </a:solidFill>
                <a:latin typeface="Arial"/>
                <a:ea typeface="Arial"/>
                <a:cs typeface="Arial"/>
                <a:sym typeface="Arial"/>
              </a:rPr>
              <a:t>Torrent, A. et al. Osteoarthritis and Cartilage, 2010;18:S246-247</a:t>
            </a:r>
            <a:endParaRPr sz="1200" b="0" i="1"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1"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3" name="Google Shape;693;p22"/>
          <p:cNvSpPr txBox="1"/>
          <p:nvPr/>
        </p:nvSpPr>
        <p:spPr>
          <a:xfrm>
            <a:off x="7752079" y="2770177"/>
            <a:ext cx="4253413" cy="2277547"/>
          </a:xfrm>
          <a:prstGeom prst="rect">
            <a:avLst/>
          </a:prstGeom>
          <a:noFill/>
          <a:ln>
            <a:noFill/>
          </a:ln>
        </p:spPr>
        <p:txBody>
          <a:bodyPr spcFirstLastPara="1" wrap="square" lIns="91425" tIns="45700" rIns="91425" bIns="45700" anchor="t" anchorCtr="0">
            <a:spAutoFit/>
          </a:bodyPr>
          <a:lstStyle/>
          <a:p>
            <a:pPr marL="457200" marR="0" lvl="0" indent="0" algn="l" rtl="0">
              <a:lnSpc>
                <a:spcPct val="100000"/>
              </a:lnSpc>
              <a:spcBef>
                <a:spcPts val="0"/>
              </a:spcBef>
              <a:spcAft>
                <a:spcPts val="0"/>
              </a:spcAft>
              <a:buClr>
                <a:srgbClr val="000000"/>
              </a:buClr>
              <a:buSzPts val="2200"/>
              <a:buFont typeface="Arial"/>
              <a:buNone/>
            </a:pPr>
            <a:r>
              <a:rPr lang="es-ES" sz="2200" b="1" i="0" u="none" strike="noStrike" cap="none">
                <a:solidFill>
                  <a:srgbClr val="134F5C"/>
                </a:solidFill>
                <a:latin typeface="Arial"/>
                <a:ea typeface="Arial"/>
                <a:cs typeface="Arial"/>
                <a:sym typeface="Arial"/>
              </a:rPr>
              <a:t>Mobilee®</a:t>
            </a:r>
            <a:r>
              <a:rPr lang="es-ES" sz="2200" b="0" i="0" u="none" strike="noStrike" cap="none">
                <a:solidFill>
                  <a:srgbClr val="134F5C"/>
                </a:solidFill>
                <a:latin typeface="Arial"/>
                <a:ea typeface="Arial"/>
                <a:cs typeface="Arial"/>
                <a:sym typeface="Arial"/>
              </a:rPr>
              <a:t> lowers PGE2 levels, which plays a key role in the </a:t>
            </a:r>
            <a:r>
              <a:rPr lang="es-ES" sz="2200" b="1" i="0" u="none" strike="noStrike" cap="none">
                <a:solidFill>
                  <a:srgbClr val="E8443A"/>
                </a:solidFill>
                <a:latin typeface="Arial"/>
                <a:ea typeface="Arial"/>
                <a:cs typeface="Arial"/>
                <a:sym typeface="Arial"/>
              </a:rPr>
              <a:t>inflammatory response</a:t>
            </a:r>
            <a:r>
              <a:rPr lang="es-ES" sz="2200" b="1" i="0" u="none" strike="noStrike" cap="none">
                <a:solidFill>
                  <a:srgbClr val="134F5C"/>
                </a:solidFill>
                <a:latin typeface="Arial"/>
                <a:ea typeface="Arial"/>
                <a:cs typeface="Arial"/>
                <a:sym typeface="Arial"/>
              </a:rPr>
              <a:t>.</a:t>
            </a:r>
            <a:r>
              <a:rPr lang="es-ES" sz="2200" b="1" i="0" u="none" strike="noStrike" cap="none">
                <a:solidFill>
                  <a:srgbClr val="000000"/>
                </a:solidFill>
                <a:latin typeface="Arial"/>
                <a:ea typeface="Arial"/>
                <a:cs typeface="Arial"/>
                <a:sym typeface="Arial"/>
              </a:rPr>
              <a:t> </a:t>
            </a:r>
            <a:endParaRPr sz="2200" b="0" i="0" u="none" strike="noStrike" cap="none">
              <a:solidFill>
                <a:schemeClr val="dk1"/>
              </a:solidFill>
              <a:latin typeface="Calibri"/>
              <a:ea typeface="Calibri"/>
              <a:cs typeface="Calibri"/>
              <a:sym typeface="Calibri"/>
            </a:endParaRPr>
          </a:p>
          <a:p>
            <a:pPr marL="0" marR="0" lvl="0" indent="0" algn="l" rtl="0">
              <a:lnSpc>
                <a:spcPct val="100000"/>
              </a:lnSpc>
              <a:spcBef>
                <a:spcPts val="1200"/>
              </a:spcBef>
              <a:spcAft>
                <a:spcPts val="0"/>
              </a:spcAft>
              <a:buClr>
                <a:srgbClr val="000000"/>
              </a:buClr>
              <a:buSzPts val="2200"/>
              <a:buFont typeface="Arial"/>
              <a:buNone/>
            </a:pPr>
            <a:br>
              <a:rPr lang="es-ES" sz="2200" b="0" i="0" u="none" strike="noStrike" cap="none">
                <a:solidFill>
                  <a:schemeClr val="dk1"/>
                </a:solidFill>
                <a:latin typeface="Calibri"/>
                <a:ea typeface="Calibri"/>
                <a:cs typeface="Calibri"/>
                <a:sym typeface="Calibri"/>
              </a:rPr>
            </a:br>
            <a:endParaRPr sz="2200" b="0" i="0" u="none" strike="noStrike" cap="none">
              <a:solidFill>
                <a:schemeClr val="dk1"/>
              </a:solidFill>
              <a:latin typeface="Calibri"/>
              <a:ea typeface="Calibri"/>
              <a:cs typeface="Calibri"/>
              <a:sym typeface="Calibri"/>
            </a:endParaRPr>
          </a:p>
        </p:txBody>
      </p:sp>
      <p:pic>
        <p:nvPicPr>
          <p:cNvPr id="694" name="Google Shape;694;p22"/>
          <p:cNvPicPr preferRelativeResize="0"/>
          <p:nvPr/>
        </p:nvPicPr>
        <p:blipFill>
          <a:blip r:embed="rId3">
            <a:alphaModFix/>
          </a:blip>
          <a:stretch>
            <a:fillRect/>
          </a:stretch>
        </p:blipFill>
        <p:spPr>
          <a:xfrm>
            <a:off x="583800" y="2256312"/>
            <a:ext cx="7447278" cy="243752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Google Shape;699;p23"/>
          <p:cNvSpPr txBox="1">
            <a:spLocks noGrp="1"/>
          </p:cNvSpPr>
          <p:nvPr>
            <p:ph type="title"/>
          </p:nvPr>
        </p:nvSpPr>
        <p:spPr>
          <a:prstGeom prst="rect">
            <a:avLst/>
          </a:prstGeom>
          <a:noFill/>
          <a:ln>
            <a:noFill/>
          </a:ln>
        </p:spPr>
        <p:txBody>
          <a:bodyPr spcFirstLastPara="1" wrap="square" lIns="91425" tIns="45700" rIns="91425" bIns="45700" anchor="t" anchorCtr="0">
            <a:normAutofit/>
          </a:bodyPr>
          <a:lstStyle/>
          <a:p>
            <a:pPr>
              <a:buSzPts val="3000"/>
            </a:pPr>
            <a:r>
              <a:rPr lang="es-ES" sz="3000" err="1"/>
              <a:t>Scientific</a:t>
            </a:r>
            <a:r>
              <a:rPr lang="es-ES" sz="3000"/>
              <a:t> </a:t>
            </a:r>
            <a:r>
              <a:rPr lang="es-ES" sz="3000" err="1"/>
              <a:t>evidence</a:t>
            </a:r>
            <a:r>
              <a:rPr lang="es-ES" sz="3000"/>
              <a:t>: </a:t>
            </a:r>
            <a:r>
              <a:rPr lang="es-ES" sz="3000" err="1"/>
              <a:t>Joint</a:t>
            </a:r>
            <a:r>
              <a:rPr lang="es-ES" sz="3000"/>
              <a:t> </a:t>
            </a:r>
            <a:r>
              <a:rPr lang="es-ES" sz="3000" err="1"/>
              <a:t>health</a:t>
            </a:r>
          </a:p>
        </p:txBody>
      </p:sp>
      <p:sp>
        <p:nvSpPr>
          <p:cNvPr id="700" name="Google Shape;700;p23"/>
          <p:cNvSpPr txBox="1"/>
          <p:nvPr/>
        </p:nvSpPr>
        <p:spPr>
          <a:xfrm>
            <a:off x="195944" y="1040591"/>
            <a:ext cx="6768300" cy="1262100"/>
          </a:xfrm>
          <a:prstGeom prst="rect">
            <a:avLst/>
          </a:prstGeom>
          <a:noFill/>
          <a:ln>
            <a:noFill/>
          </a:ln>
        </p:spPr>
        <p:txBody>
          <a:bodyPr spcFirstLastPara="1" wrap="square" lIns="91425" tIns="45700" rIns="91425" bIns="45700" anchor="t" anchorCtr="0">
            <a:spAutoFit/>
          </a:bodyPr>
          <a:lstStyle/>
          <a:p>
            <a:pPr marL="228600" marR="0" lvl="0" indent="0" algn="l" rtl="0">
              <a:lnSpc>
                <a:spcPct val="100000"/>
              </a:lnSpc>
              <a:spcBef>
                <a:spcPts val="0"/>
              </a:spcBef>
              <a:spcAft>
                <a:spcPts val="0"/>
              </a:spcAft>
              <a:buClr>
                <a:srgbClr val="000000"/>
              </a:buClr>
              <a:buSzPts val="2200"/>
              <a:buFont typeface="Arial"/>
              <a:buNone/>
            </a:pPr>
            <a:r>
              <a:rPr lang="es-ES" sz="2200" b="1" i="0" u="none" strike="noStrike" cap="none">
                <a:solidFill>
                  <a:srgbClr val="E8443A"/>
                </a:solidFill>
                <a:latin typeface="Arial"/>
                <a:ea typeface="Arial"/>
                <a:cs typeface="Arial"/>
                <a:sym typeface="Arial"/>
              </a:rPr>
              <a:t>Reduces</a:t>
            </a:r>
            <a:r>
              <a:rPr lang="es-ES" sz="2200" b="0" i="0" u="none" strike="noStrike" cap="none">
                <a:solidFill>
                  <a:srgbClr val="134F5C"/>
                </a:solidFill>
                <a:latin typeface="Arial"/>
                <a:ea typeface="Arial"/>
                <a:cs typeface="Arial"/>
                <a:sym typeface="Arial"/>
              </a:rPr>
              <a:t> joint </a:t>
            </a:r>
            <a:r>
              <a:rPr lang="es-ES" sz="2200" b="1" i="0" u="none" strike="noStrike" cap="none">
                <a:solidFill>
                  <a:srgbClr val="E8443A"/>
                </a:solidFill>
                <a:latin typeface="Arial"/>
                <a:ea typeface="Arial"/>
                <a:cs typeface="Arial"/>
                <a:sym typeface="Arial"/>
              </a:rPr>
              <a:t>discomfort</a:t>
            </a:r>
            <a:r>
              <a:rPr lang="es-ES" sz="2200" b="1" i="0" u="none" strike="noStrike" cap="none">
                <a:solidFill>
                  <a:srgbClr val="CD2D47"/>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2200"/>
              <a:buFont typeface="Arial"/>
              <a:buNone/>
            </a:pPr>
            <a:br>
              <a:rPr lang="es-ES" sz="2200" b="0" i="0" u="none" strike="noStrike" cap="none">
                <a:solidFill>
                  <a:schemeClr val="dk1"/>
                </a:solidFill>
                <a:latin typeface="Calibri"/>
                <a:ea typeface="Calibri"/>
                <a:cs typeface="Calibri"/>
                <a:sym typeface="Calibri"/>
              </a:rPr>
            </a:br>
            <a:endParaRPr sz="2200" b="0" i="0" u="none" strike="noStrike" cap="none">
              <a:solidFill>
                <a:schemeClr val="dk1"/>
              </a:solidFill>
              <a:latin typeface="Calibri"/>
              <a:ea typeface="Calibri"/>
              <a:cs typeface="Calibri"/>
              <a:sym typeface="Calibri"/>
            </a:endParaRPr>
          </a:p>
        </p:txBody>
      </p:sp>
      <p:sp>
        <p:nvSpPr>
          <p:cNvPr id="701" name="Google Shape;701;p23"/>
          <p:cNvSpPr txBox="1"/>
          <p:nvPr/>
        </p:nvSpPr>
        <p:spPr>
          <a:xfrm>
            <a:off x="921434" y="5525355"/>
            <a:ext cx="4082143"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ES" sz="1200" b="0" i="1" u="none" strike="noStrike" cap="none">
                <a:solidFill>
                  <a:srgbClr val="000000"/>
                </a:solidFill>
                <a:latin typeface="Arial"/>
                <a:ea typeface="Arial"/>
                <a:cs typeface="Arial"/>
                <a:sym typeface="Arial"/>
              </a:rPr>
              <a:t>Time evolution of the pain reduction (VAS).</a:t>
            </a:r>
            <a:br>
              <a:rPr lang="es-ES" sz="1200" b="0" i="0" u="none" strike="noStrike" cap="none">
                <a:solidFill>
                  <a:schemeClr val="dk1"/>
                </a:solidFill>
                <a:latin typeface="Calibri"/>
                <a:ea typeface="Calibri"/>
                <a:cs typeface="Calibri"/>
                <a:sym typeface="Calibri"/>
              </a:rPr>
            </a:br>
            <a:r>
              <a:rPr lang="es-ES" sz="1200" b="0" i="1" u="none" strike="noStrike" cap="none">
                <a:solidFill>
                  <a:srgbClr val="000000"/>
                </a:solidFill>
                <a:latin typeface="Arial"/>
                <a:ea typeface="Arial"/>
                <a:cs typeface="Arial"/>
                <a:sym typeface="Arial"/>
              </a:rPr>
              <a:t>Sanchez, J. et al. Ann Nutr Metab, 2013;63:538</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br>
              <a:rPr lang="es-ES" sz="1800" b="0" i="0" u="none" strike="noStrike" cap="none">
                <a:solidFill>
                  <a:schemeClr val="dk1"/>
                </a:solidFill>
                <a:latin typeface="Calibri"/>
                <a:ea typeface="Calibri"/>
                <a:cs typeface="Calibri"/>
                <a:sym typeface="Calibri"/>
              </a:rPr>
            </a:br>
            <a:endParaRPr sz="1800" b="0" i="0" u="none" strike="noStrike" cap="none">
              <a:solidFill>
                <a:schemeClr val="dk1"/>
              </a:solidFill>
              <a:latin typeface="Calibri"/>
              <a:ea typeface="Calibri"/>
              <a:cs typeface="Calibri"/>
              <a:sym typeface="Calibri"/>
            </a:endParaRPr>
          </a:p>
        </p:txBody>
      </p:sp>
      <p:sp>
        <p:nvSpPr>
          <p:cNvPr id="702" name="Google Shape;702;p23"/>
          <p:cNvSpPr txBox="1"/>
          <p:nvPr/>
        </p:nvSpPr>
        <p:spPr>
          <a:xfrm>
            <a:off x="6487661" y="2334923"/>
            <a:ext cx="5508395" cy="2616101"/>
          </a:xfrm>
          <a:prstGeom prst="rect">
            <a:avLst/>
          </a:prstGeom>
          <a:noFill/>
          <a:ln>
            <a:noFill/>
          </a:ln>
        </p:spPr>
        <p:txBody>
          <a:bodyPr spcFirstLastPara="1" wrap="square" lIns="91425" tIns="45700" rIns="91425" bIns="45700" anchor="t" anchorCtr="0">
            <a:spAutoFit/>
          </a:bodyPr>
          <a:lstStyle/>
          <a:p>
            <a:pPr marL="457200" marR="0" lvl="0" indent="0" algn="l" rtl="0">
              <a:lnSpc>
                <a:spcPct val="100000"/>
              </a:lnSpc>
              <a:spcBef>
                <a:spcPts val="0"/>
              </a:spcBef>
              <a:spcAft>
                <a:spcPts val="0"/>
              </a:spcAft>
              <a:buClr>
                <a:srgbClr val="000000"/>
              </a:buClr>
              <a:buSzPts val="2200"/>
              <a:buFont typeface="Arial"/>
              <a:buNone/>
            </a:pPr>
            <a:r>
              <a:rPr lang="es-ES" sz="2200" b="0" i="0" u="none" strike="noStrike" cap="none">
                <a:solidFill>
                  <a:srgbClr val="134F5C"/>
                </a:solidFill>
                <a:latin typeface="Arial"/>
                <a:ea typeface="Arial"/>
                <a:cs typeface="Arial"/>
                <a:sym typeface="Arial"/>
              </a:rPr>
              <a:t>Daily consumption of a yoghurt supplemented with 80mg of </a:t>
            </a:r>
            <a:r>
              <a:rPr lang="es-ES" sz="2200" b="1" i="0" u="none" strike="noStrike" cap="none">
                <a:solidFill>
                  <a:srgbClr val="134F5C"/>
                </a:solidFill>
                <a:latin typeface="Arial"/>
                <a:ea typeface="Arial"/>
                <a:cs typeface="Arial"/>
                <a:sym typeface="Arial"/>
              </a:rPr>
              <a:t>Mobilee® </a:t>
            </a:r>
            <a:r>
              <a:rPr lang="es-ES" sz="2200" b="0" i="0" u="none" strike="noStrike" cap="none">
                <a:solidFill>
                  <a:srgbClr val="134F5C"/>
                </a:solidFill>
                <a:latin typeface="Arial"/>
                <a:ea typeface="Arial"/>
                <a:cs typeface="Arial"/>
                <a:sym typeface="Arial"/>
              </a:rPr>
              <a:t>significantly </a:t>
            </a:r>
            <a:r>
              <a:rPr lang="es-ES" sz="2200" b="1" i="0" u="none" strike="noStrike" cap="none">
                <a:solidFill>
                  <a:srgbClr val="E8443A"/>
                </a:solidFill>
                <a:latin typeface="Arial"/>
                <a:ea typeface="Arial"/>
                <a:cs typeface="Arial"/>
                <a:sym typeface="Arial"/>
              </a:rPr>
              <a:t>reduced pain intensity </a:t>
            </a:r>
            <a:r>
              <a:rPr lang="es-ES" sz="2200" b="0" i="0" u="none" strike="noStrike" cap="none">
                <a:solidFill>
                  <a:srgbClr val="134F5C"/>
                </a:solidFill>
                <a:latin typeface="Arial"/>
                <a:ea typeface="Arial"/>
                <a:cs typeface="Arial"/>
                <a:sym typeface="Arial"/>
              </a:rPr>
              <a:t>from the </a:t>
            </a:r>
            <a:r>
              <a:rPr lang="es-ES" sz="2200" b="1" i="0" u="none" strike="noStrike" cap="none">
                <a:solidFill>
                  <a:srgbClr val="E8443A"/>
                </a:solidFill>
                <a:latin typeface="Arial"/>
                <a:ea typeface="Arial"/>
                <a:cs typeface="Arial"/>
                <a:sym typeface="Arial"/>
              </a:rPr>
              <a:t>second month </a:t>
            </a:r>
            <a:r>
              <a:rPr lang="es-ES" sz="2200" b="0" i="0" u="none" strike="noStrike" cap="none">
                <a:solidFill>
                  <a:srgbClr val="134F5C"/>
                </a:solidFill>
                <a:latin typeface="Arial"/>
                <a:ea typeface="Arial"/>
                <a:cs typeface="Arial"/>
                <a:sym typeface="Arial"/>
              </a:rPr>
              <a:t>of treatment, compared to the placebo group.</a:t>
            </a:r>
            <a:endParaRPr sz="2200" b="0" i="0" u="none" strike="noStrike" cap="none">
              <a:solidFill>
                <a:schemeClr val="dk1"/>
              </a:solidFill>
              <a:latin typeface="Calibri"/>
              <a:ea typeface="Calibri"/>
              <a:cs typeface="Calibri"/>
              <a:sym typeface="Calibri"/>
            </a:endParaRPr>
          </a:p>
          <a:p>
            <a:pPr marL="0" marR="0" lvl="0" indent="0" algn="l" rtl="0">
              <a:lnSpc>
                <a:spcPct val="100000"/>
              </a:lnSpc>
              <a:spcBef>
                <a:spcPts val="1200"/>
              </a:spcBef>
              <a:spcAft>
                <a:spcPts val="0"/>
              </a:spcAft>
              <a:buClr>
                <a:srgbClr val="000000"/>
              </a:buClr>
              <a:buSzPts val="2200"/>
              <a:buFont typeface="Arial"/>
              <a:buNone/>
            </a:pPr>
            <a:br>
              <a:rPr lang="es-ES" sz="2200" b="0" i="0" u="none" strike="noStrike" cap="none">
                <a:solidFill>
                  <a:schemeClr val="dk1"/>
                </a:solidFill>
                <a:latin typeface="Calibri"/>
                <a:ea typeface="Calibri"/>
                <a:cs typeface="Calibri"/>
                <a:sym typeface="Calibri"/>
              </a:rPr>
            </a:br>
            <a:endParaRPr sz="2200" b="0" i="0" u="none" strike="noStrike" cap="none">
              <a:solidFill>
                <a:schemeClr val="dk1"/>
              </a:solidFill>
              <a:latin typeface="Calibri"/>
              <a:ea typeface="Calibri"/>
              <a:cs typeface="Calibri"/>
              <a:sym typeface="Calibri"/>
            </a:endParaRPr>
          </a:p>
        </p:txBody>
      </p:sp>
      <p:pic>
        <p:nvPicPr>
          <p:cNvPr id="703" name="Google Shape;703;p23"/>
          <p:cNvPicPr preferRelativeResize="0"/>
          <p:nvPr/>
        </p:nvPicPr>
        <p:blipFill rotWithShape="1">
          <a:blip r:embed="rId3">
            <a:alphaModFix/>
          </a:blip>
          <a:srcRect l="3789" r="1402"/>
          <a:stretch/>
        </p:blipFill>
        <p:spPr>
          <a:xfrm>
            <a:off x="281354" y="2150567"/>
            <a:ext cx="6573976" cy="2690504"/>
          </a:xfrm>
          <a:prstGeom prst="rect">
            <a:avLst/>
          </a:prstGeom>
          <a:noFill/>
          <a:ln>
            <a:noFill/>
          </a:ln>
        </p:spPr>
      </p:pic>
      <p:pic>
        <p:nvPicPr>
          <p:cNvPr id="704" name="Google Shape;704;p23"/>
          <p:cNvPicPr preferRelativeResize="0"/>
          <p:nvPr/>
        </p:nvPicPr>
        <p:blipFill rotWithShape="1">
          <a:blip r:embed="rId4">
            <a:alphaModFix/>
          </a:blip>
          <a:srcRect/>
          <a:stretch/>
        </p:blipFill>
        <p:spPr>
          <a:xfrm>
            <a:off x="4168327" y="4974706"/>
            <a:ext cx="2687003" cy="64208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98">
          <a:extLst>
            <a:ext uri="{FF2B5EF4-FFF2-40B4-BE49-F238E27FC236}">
              <a16:creationId xmlns:a16="http://schemas.microsoft.com/office/drawing/2014/main" id="{9C96A35B-F24A-6E29-284B-56F9DA4F6700}"/>
            </a:ext>
          </a:extLst>
        </p:cNvPr>
        <p:cNvGrpSpPr/>
        <p:nvPr/>
      </p:nvGrpSpPr>
      <p:grpSpPr>
        <a:xfrm>
          <a:off x="0" y="0"/>
          <a:ext cx="0" cy="0"/>
          <a:chOff x="0" y="0"/>
          <a:chExt cx="0" cy="0"/>
        </a:xfrm>
      </p:grpSpPr>
      <p:sp>
        <p:nvSpPr>
          <p:cNvPr id="699" name="Google Shape;699;p23">
            <a:extLst>
              <a:ext uri="{FF2B5EF4-FFF2-40B4-BE49-F238E27FC236}">
                <a16:creationId xmlns:a16="http://schemas.microsoft.com/office/drawing/2014/main" id="{5BB0EA09-E7C6-EB9C-0C37-3CE47C9B43A2}"/>
              </a:ext>
            </a:extLst>
          </p:cNvPr>
          <p:cNvSpPr txBox="1">
            <a:spLocks noGrp="1"/>
          </p:cNvSpPr>
          <p:nvPr>
            <p:ph type="title"/>
          </p:nvPr>
        </p:nvSpPr>
        <p:spPr>
          <a:prstGeom prst="rect">
            <a:avLst/>
          </a:prstGeom>
          <a:noFill/>
          <a:ln>
            <a:noFill/>
          </a:ln>
        </p:spPr>
        <p:txBody>
          <a:bodyPr spcFirstLastPara="1" wrap="square" lIns="91425" tIns="45700" rIns="91425" bIns="45700" anchor="t" anchorCtr="0">
            <a:normAutofit/>
          </a:bodyPr>
          <a:lstStyle/>
          <a:p>
            <a:pPr>
              <a:buSzPts val="3000"/>
            </a:pPr>
            <a:r>
              <a:rPr lang="es-ES" sz="3000" err="1"/>
              <a:t>Scientific</a:t>
            </a:r>
            <a:r>
              <a:rPr lang="es-ES" sz="3000"/>
              <a:t> </a:t>
            </a:r>
            <a:r>
              <a:rPr lang="es-ES" sz="3000" err="1"/>
              <a:t>evidences</a:t>
            </a:r>
            <a:r>
              <a:rPr lang="es-ES" sz="3000"/>
              <a:t> </a:t>
            </a:r>
            <a:r>
              <a:rPr lang="es-ES" sz="3000" err="1"/>
              <a:t>of</a:t>
            </a:r>
            <a:r>
              <a:rPr lang="es-ES" sz="3000"/>
              <a:t> </a:t>
            </a:r>
            <a:r>
              <a:rPr lang="es-ES" sz="3000" err="1"/>
              <a:t>Mobilee</a:t>
            </a:r>
            <a:r>
              <a:rPr lang="es-ES" sz="3000"/>
              <a:t>® - </a:t>
            </a:r>
            <a:r>
              <a:rPr lang="es-ES" sz="3000" err="1"/>
              <a:t>summary</a:t>
            </a:r>
            <a:endParaRPr err="1"/>
          </a:p>
        </p:txBody>
      </p:sp>
      <p:pic>
        <p:nvPicPr>
          <p:cNvPr id="2" name="Picture 1">
            <a:extLst>
              <a:ext uri="{FF2B5EF4-FFF2-40B4-BE49-F238E27FC236}">
                <a16:creationId xmlns:a16="http://schemas.microsoft.com/office/drawing/2014/main" id="{95AF36F9-D076-A8CB-7C9C-D3E3AF749F85}"/>
              </a:ext>
            </a:extLst>
          </p:cNvPr>
          <p:cNvPicPr>
            <a:picLocks noChangeAspect="1"/>
          </p:cNvPicPr>
          <p:nvPr/>
        </p:nvPicPr>
        <p:blipFill>
          <a:blip r:embed="rId3"/>
          <a:srcRect l="470" t="14147" r="-561" b="194"/>
          <a:stretch>
            <a:fillRect/>
          </a:stretch>
        </p:blipFill>
        <p:spPr>
          <a:xfrm>
            <a:off x="-20042" y="1192435"/>
            <a:ext cx="12203070" cy="4872216"/>
          </a:xfrm>
          <a:prstGeom prst="rect">
            <a:avLst/>
          </a:prstGeom>
        </p:spPr>
      </p:pic>
    </p:spTree>
    <p:extLst>
      <p:ext uri="{BB962C8B-B14F-4D97-AF65-F5344CB8AC3E}">
        <p14:creationId xmlns:p14="http://schemas.microsoft.com/office/powerpoint/2010/main" val="7431195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65">
          <a:extLst>
            <a:ext uri="{FF2B5EF4-FFF2-40B4-BE49-F238E27FC236}">
              <a16:creationId xmlns:a16="http://schemas.microsoft.com/office/drawing/2014/main" id="{4711A741-A3EF-7D77-97A6-C3DDE47BA315}"/>
            </a:ext>
          </a:extLst>
        </p:cNvPr>
        <p:cNvGrpSpPr/>
        <p:nvPr/>
      </p:nvGrpSpPr>
      <p:grpSpPr>
        <a:xfrm>
          <a:off x="0" y="0"/>
          <a:ext cx="0" cy="0"/>
          <a:chOff x="0" y="0"/>
          <a:chExt cx="0" cy="0"/>
        </a:xfrm>
      </p:grpSpPr>
      <p:sp>
        <p:nvSpPr>
          <p:cNvPr id="5" name="Google Shape;718;p25">
            <a:extLst>
              <a:ext uri="{FF2B5EF4-FFF2-40B4-BE49-F238E27FC236}">
                <a16:creationId xmlns:a16="http://schemas.microsoft.com/office/drawing/2014/main" id="{3BB97601-0DE3-4821-45DF-0E2DC2302F90}"/>
              </a:ext>
            </a:extLst>
          </p:cNvPr>
          <p:cNvSpPr txBox="1">
            <a:spLocks/>
          </p:cNvSpPr>
          <p:nvPr/>
        </p:nvSpPr>
        <p:spPr>
          <a:xfrm>
            <a:off x="336623" y="395761"/>
            <a:ext cx="11680945" cy="638016"/>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3D46"/>
              </a:buClr>
              <a:buSzPts val="2400"/>
              <a:buFont typeface="Arial"/>
              <a:buNone/>
              <a:defRPr sz="2400" b="1" i="0" u="none" strike="noStrike" cap="none">
                <a:solidFill>
                  <a:srgbClr val="003D46"/>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3000"/>
            </a:pPr>
            <a:r>
              <a:rPr lang="es-ES" sz="3000"/>
              <a:t>Why Mobilee®?</a:t>
            </a:r>
            <a:endParaRPr lang="es-ES"/>
          </a:p>
        </p:txBody>
      </p:sp>
      <p:sp>
        <p:nvSpPr>
          <p:cNvPr id="7" name="Google Shape;719;p25">
            <a:extLst>
              <a:ext uri="{FF2B5EF4-FFF2-40B4-BE49-F238E27FC236}">
                <a16:creationId xmlns:a16="http://schemas.microsoft.com/office/drawing/2014/main" id="{E5CFD3C0-5BB4-CCA9-5CF0-6C716A3C9C25}"/>
              </a:ext>
            </a:extLst>
          </p:cNvPr>
          <p:cNvSpPr txBox="1"/>
          <p:nvPr/>
        </p:nvSpPr>
        <p:spPr>
          <a:xfrm>
            <a:off x="167369" y="1521416"/>
            <a:ext cx="6889500" cy="3754834"/>
          </a:xfrm>
          <a:prstGeom prst="rect">
            <a:avLst/>
          </a:prstGeom>
          <a:noFill/>
          <a:ln>
            <a:noFill/>
          </a:ln>
        </p:spPr>
        <p:txBody>
          <a:bodyPr spcFirstLastPara="1" wrap="square" lIns="91425" tIns="45700" rIns="91425" bIns="45700" anchor="t" anchorCtr="0">
            <a:spAutoFit/>
          </a:bodyPr>
          <a:lstStyle/>
          <a:p>
            <a:pPr marL="571500" marR="0" lvl="0" indent="-571500" algn="l" rtl="0">
              <a:lnSpc>
                <a:spcPct val="150000"/>
              </a:lnSpc>
              <a:spcBef>
                <a:spcPts val="0"/>
              </a:spcBef>
              <a:spcAft>
                <a:spcPts val="0"/>
              </a:spcAft>
              <a:buClr>
                <a:srgbClr val="000000"/>
              </a:buClr>
              <a:buSzPts val="2200"/>
              <a:buFont typeface="Arial"/>
              <a:buChar char="•"/>
            </a:pPr>
            <a:r>
              <a:rPr lang="es-ES" sz="1800" b="1" i="0" u="none" strike="noStrike" cap="none" err="1">
                <a:solidFill>
                  <a:srgbClr val="E8443A"/>
                </a:solidFill>
                <a:latin typeface="Arial"/>
                <a:ea typeface="Arial"/>
                <a:cs typeface="Arial"/>
                <a:sym typeface="Arial"/>
              </a:rPr>
              <a:t>Patented</a:t>
            </a:r>
            <a:r>
              <a:rPr lang="es-ES" sz="1800" b="0" i="0" u="none" strike="noStrike" cap="none">
                <a:solidFill>
                  <a:srgbClr val="E8443A"/>
                </a:solidFill>
                <a:latin typeface="Arial"/>
                <a:ea typeface="Arial"/>
                <a:cs typeface="Arial"/>
                <a:sym typeface="Arial"/>
              </a:rPr>
              <a:t> </a:t>
            </a:r>
            <a:r>
              <a:rPr lang="es-ES" sz="1800" b="1" i="0" u="none" strike="noStrike" cap="none" err="1">
                <a:solidFill>
                  <a:srgbClr val="E8443A"/>
                </a:solidFill>
                <a:latin typeface="Arial"/>
                <a:ea typeface="Arial"/>
                <a:cs typeface="Arial"/>
                <a:sym typeface="Arial"/>
              </a:rPr>
              <a:t>Hyaluronic</a:t>
            </a:r>
            <a:r>
              <a:rPr lang="es-ES" sz="1800" b="1" i="0" u="none" strike="noStrike" cap="none">
                <a:solidFill>
                  <a:srgbClr val="E8443A"/>
                </a:solidFill>
                <a:latin typeface="Arial"/>
                <a:ea typeface="Arial"/>
                <a:cs typeface="Arial"/>
                <a:sym typeface="Arial"/>
              </a:rPr>
              <a:t> </a:t>
            </a:r>
            <a:r>
              <a:rPr lang="es-ES" sz="1800" b="1" i="0" u="none" strike="noStrike" cap="none" err="1">
                <a:solidFill>
                  <a:srgbClr val="E8443A"/>
                </a:solidFill>
                <a:latin typeface="Arial"/>
                <a:ea typeface="Arial"/>
                <a:cs typeface="Arial"/>
                <a:sym typeface="Arial"/>
              </a:rPr>
              <a:t>Acid</a:t>
            </a:r>
            <a:r>
              <a:rPr lang="es-ES" sz="1800" b="1" i="0" u="none" strike="noStrike" cap="none">
                <a:solidFill>
                  <a:srgbClr val="E8443A"/>
                </a:solidFill>
                <a:latin typeface="Arial"/>
                <a:ea typeface="Arial"/>
                <a:cs typeface="Arial"/>
                <a:sym typeface="Arial"/>
              </a:rPr>
              <a:t> </a:t>
            </a:r>
            <a:r>
              <a:rPr lang="es-ES" sz="1800" b="1" i="0" u="none" strike="noStrike" cap="none" err="1">
                <a:solidFill>
                  <a:srgbClr val="E8443A"/>
                </a:solidFill>
                <a:latin typeface="Arial"/>
                <a:ea typeface="Arial"/>
                <a:cs typeface="Arial"/>
                <a:sym typeface="Arial"/>
              </a:rPr>
              <a:t>matrix</a:t>
            </a:r>
            <a:r>
              <a:rPr lang="es-ES" sz="1800" b="1" i="0" u="none" strike="noStrike" cap="none">
                <a:solidFill>
                  <a:srgbClr val="E8443A"/>
                </a:solidFill>
                <a:latin typeface="Arial"/>
                <a:ea typeface="Arial"/>
                <a:cs typeface="Arial"/>
                <a:sym typeface="Arial"/>
              </a:rPr>
              <a:t> </a:t>
            </a:r>
            <a:r>
              <a:rPr lang="es-ES" sz="1800" b="1" i="0" u="none" strike="noStrike" cap="none" err="1">
                <a:solidFill>
                  <a:srgbClr val="E8443A"/>
                </a:solidFill>
                <a:latin typeface="Arial"/>
                <a:ea typeface="Arial"/>
                <a:cs typeface="Arial"/>
                <a:sym typeface="Arial"/>
              </a:rPr>
              <a:t>ingredient</a:t>
            </a:r>
            <a:endParaRPr lang="en-US" sz="1800" b="0" i="0" u="none" strike="noStrike" cap="none">
              <a:solidFill>
                <a:srgbClr val="000000"/>
              </a:solidFill>
              <a:latin typeface="Arial"/>
              <a:ea typeface="Arial"/>
              <a:cs typeface="Arial"/>
            </a:endParaRPr>
          </a:p>
          <a:p>
            <a:pPr marL="571500" marR="0" lvl="0" indent="-571500" algn="l" rtl="0">
              <a:lnSpc>
                <a:spcPct val="150000"/>
              </a:lnSpc>
              <a:spcBef>
                <a:spcPts val="0"/>
              </a:spcBef>
              <a:spcAft>
                <a:spcPts val="0"/>
              </a:spcAft>
              <a:buClr>
                <a:srgbClr val="000000"/>
              </a:buClr>
              <a:buSzPts val="2200"/>
              <a:buFont typeface="Arial"/>
              <a:buChar char="•"/>
            </a:pPr>
            <a:r>
              <a:rPr lang="es-ES" sz="1800" b="0" i="0" u="none" strike="noStrike" cap="none">
                <a:solidFill>
                  <a:srgbClr val="003C46"/>
                </a:solidFill>
                <a:latin typeface="Arial"/>
                <a:ea typeface="Arial"/>
                <a:cs typeface="Arial"/>
                <a:sym typeface="Arial"/>
              </a:rPr>
              <a:t>3 </a:t>
            </a:r>
            <a:r>
              <a:rPr lang="es-ES" sz="1800" b="0" i="0" u="none" strike="noStrike" cap="none" err="1">
                <a:solidFill>
                  <a:srgbClr val="003C46"/>
                </a:solidFill>
                <a:latin typeface="Arial"/>
                <a:ea typeface="Arial"/>
                <a:cs typeface="Arial"/>
                <a:sym typeface="Arial"/>
              </a:rPr>
              <a:t>Naturally-occurring</a:t>
            </a:r>
            <a:r>
              <a:rPr lang="es-ES" sz="1800" b="0" i="0" u="none" strike="noStrike" cap="none">
                <a:solidFill>
                  <a:srgbClr val="003C46"/>
                </a:solidFill>
                <a:latin typeface="Arial"/>
                <a:ea typeface="Arial"/>
                <a:cs typeface="Arial"/>
                <a:sym typeface="Arial"/>
              </a:rPr>
              <a:t> </a:t>
            </a:r>
            <a:r>
              <a:rPr lang="es-ES" sz="1800" b="0" i="0" u="none" strike="noStrike" cap="none" err="1">
                <a:solidFill>
                  <a:srgbClr val="003C46"/>
                </a:solidFill>
                <a:latin typeface="Arial"/>
                <a:ea typeface="Arial"/>
                <a:cs typeface="Arial"/>
                <a:sym typeface="Arial"/>
              </a:rPr>
              <a:t>components</a:t>
            </a:r>
            <a:endParaRPr sz="1800" b="0" i="0" u="none" strike="noStrike" cap="none">
              <a:solidFill>
                <a:srgbClr val="000000"/>
              </a:solidFill>
              <a:latin typeface="Arial"/>
              <a:ea typeface="Arial"/>
              <a:cs typeface="Arial"/>
            </a:endParaRPr>
          </a:p>
          <a:p>
            <a:pPr marL="571500" marR="0" lvl="0" indent="-571500" algn="l" rtl="0">
              <a:lnSpc>
                <a:spcPct val="150000"/>
              </a:lnSpc>
              <a:spcBef>
                <a:spcPts val="0"/>
              </a:spcBef>
              <a:spcAft>
                <a:spcPts val="0"/>
              </a:spcAft>
              <a:buClr>
                <a:srgbClr val="000000"/>
              </a:buClr>
              <a:buSzPts val="2200"/>
              <a:buFont typeface="Arial"/>
              <a:buChar char="•"/>
            </a:pPr>
            <a:r>
              <a:rPr lang="es-ES" sz="1800" b="1" i="0" u="none" strike="noStrike" cap="none" err="1">
                <a:solidFill>
                  <a:srgbClr val="E8443A"/>
                </a:solidFill>
                <a:latin typeface="Arial"/>
                <a:ea typeface="Arial"/>
                <a:cs typeface="Arial"/>
                <a:sym typeface="Arial"/>
              </a:rPr>
              <a:t>Synergy</a:t>
            </a:r>
            <a:r>
              <a:rPr lang="es-ES" sz="1800" b="0" i="0" u="none" strike="noStrike" cap="none">
                <a:solidFill>
                  <a:srgbClr val="003C46"/>
                </a:solidFill>
                <a:latin typeface="Arial"/>
                <a:ea typeface="Arial"/>
                <a:cs typeface="Arial"/>
                <a:sym typeface="Arial"/>
              </a:rPr>
              <a:t> </a:t>
            </a:r>
            <a:r>
              <a:rPr lang="es-ES" sz="1800" b="0" i="0" u="none" strike="noStrike" cap="none" err="1">
                <a:solidFill>
                  <a:srgbClr val="003C46"/>
                </a:solidFill>
                <a:latin typeface="Arial"/>
                <a:ea typeface="Arial"/>
                <a:cs typeface="Arial"/>
                <a:sym typeface="Arial"/>
              </a:rPr>
              <a:t>effect</a:t>
            </a:r>
            <a:r>
              <a:rPr lang="es-ES" sz="1800" b="0" i="0" u="none" strike="noStrike" cap="none">
                <a:solidFill>
                  <a:srgbClr val="003C46"/>
                </a:solidFill>
                <a:latin typeface="Arial"/>
                <a:ea typeface="Arial"/>
                <a:cs typeface="Arial"/>
                <a:sym typeface="Arial"/>
              </a:rPr>
              <a:t> </a:t>
            </a:r>
            <a:r>
              <a:rPr lang="es-ES" sz="1800" b="0" i="0" u="none" strike="noStrike" cap="none" err="1">
                <a:solidFill>
                  <a:srgbClr val="003C46"/>
                </a:solidFill>
                <a:latin typeface="Arial"/>
                <a:ea typeface="Arial"/>
                <a:cs typeface="Arial"/>
                <a:sym typeface="Arial"/>
              </a:rPr>
              <a:t>of</a:t>
            </a:r>
            <a:r>
              <a:rPr lang="es-ES" sz="1800" b="0" i="0" u="none" strike="noStrike" cap="none">
                <a:solidFill>
                  <a:srgbClr val="003C46"/>
                </a:solidFill>
                <a:latin typeface="Arial"/>
                <a:ea typeface="Arial"/>
                <a:cs typeface="Arial"/>
                <a:sym typeface="Arial"/>
              </a:rPr>
              <a:t> </a:t>
            </a:r>
            <a:r>
              <a:rPr lang="es-ES" sz="1800" b="1" i="0" u="none" strike="noStrike" cap="none" err="1">
                <a:solidFill>
                  <a:srgbClr val="E8443A"/>
                </a:solidFill>
                <a:latin typeface="Arial"/>
                <a:ea typeface="Arial"/>
                <a:cs typeface="Arial"/>
                <a:sym typeface="Arial"/>
              </a:rPr>
              <a:t>its</a:t>
            </a:r>
            <a:r>
              <a:rPr lang="es-ES" sz="1800" b="1" i="0" u="none" strike="noStrike" cap="none">
                <a:solidFill>
                  <a:srgbClr val="E8443A"/>
                </a:solidFill>
                <a:latin typeface="Arial"/>
                <a:ea typeface="Arial"/>
                <a:cs typeface="Arial"/>
                <a:sym typeface="Arial"/>
              </a:rPr>
              <a:t> </a:t>
            </a:r>
            <a:r>
              <a:rPr lang="es-ES" sz="1800" b="1" i="0" u="none" strike="noStrike" cap="none" err="1">
                <a:solidFill>
                  <a:srgbClr val="E8443A"/>
                </a:solidFill>
                <a:latin typeface="Arial"/>
                <a:ea typeface="Arial"/>
                <a:cs typeface="Arial"/>
                <a:sym typeface="Arial"/>
              </a:rPr>
              <a:t>components</a:t>
            </a:r>
            <a:endParaRPr sz="1800" b="0" i="0" u="none" strike="noStrike" cap="none">
              <a:solidFill>
                <a:srgbClr val="000000"/>
              </a:solidFill>
              <a:latin typeface="Arial"/>
              <a:ea typeface="Arial"/>
              <a:cs typeface="Arial"/>
            </a:endParaRPr>
          </a:p>
          <a:p>
            <a:pPr marL="571500" indent="-571500">
              <a:lnSpc>
                <a:spcPct val="150000"/>
              </a:lnSpc>
              <a:buSzPts val="2200"/>
              <a:buFont typeface="Arial"/>
              <a:buChar char="•"/>
            </a:pPr>
            <a:r>
              <a:rPr lang="es-ES" sz="1800" b="0" i="0" u="none" strike="noStrike" cap="none" err="1">
                <a:solidFill>
                  <a:srgbClr val="003C46"/>
                </a:solidFill>
                <a:latin typeface="Arial"/>
                <a:ea typeface="Arial"/>
                <a:cs typeface="Arial"/>
                <a:sym typeface="Arial"/>
              </a:rPr>
              <a:t>For</a:t>
            </a:r>
            <a:r>
              <a:rPr lang="es-ES" sz="1800">
                <a:solidFill>
                  <a:srgbClr val="003C46"/>
                </a:solidFill>
              </a:rPr>
              <a:t> </a:t>
            </a:r>
            <a:r>
              <a:rPr lang="es-ES" sz="1800" b="1" i="0" u="none" strike="noStrike" cap="none" err="1">
                <a:solidFill>
                  <a:srgbClr val="E8443A"/>
                </a:solidFill>
                <a:latin typeface="Arial"/>
                <a:ea typeface="Arial"/>
                <a:cs typeface="Arial"/>
                <a:sym typeface="Arial"/>
              </a:rPr>
              <a:t>muscle</a:t>
            </a:r>
            <a:r>
              <a:rPr lang="es-ES" sz="1800" b="1">
                <a:solidFill>
                  <a:srgbClr val="E8443A"/>
                </a:solidFill>
              </a:rPr>
              <a:t> </a:t>
            </a:r>
            <a:r>
              <a:rPr lang="es-ES" sz="1800">
                <a:solidFill>
                  <a:srgbClr val="003C46"/>
                </a:solidFill>
              </a:rPr>
              <a:t>&amp;</a:t>
            </a:r>
            <a:r>
              <a:rPr lang="es-ES" sz="1800" b="1">
                <a:solidFill>
                  <a:srgbClr val="E8443A"/>
                </a:solidFill>
              </a:rPr>
              <a:t> </a:t>
            </a:r>
            <a:r>
              <a:rPr lang="es-ES" sz="1800" b="1" err="1">
                <a:solidFill>
                  <a:srgbClr val="E8443A"/>
                </a:solidFill>
              </a:rPr>
              <a:t>joint</a:t>
            </a:r>
            <a:r>
              <a:rPr lang="es-ES" sz="1800" b="1">
                <a:solidFill>
                  <a:srgbClr val="E8443A"/>
                </a:solidFill>
              </a:rPr>
              <a:t> </a:t>
            </a:r>
            <a:r>
              <a:rPr lang="es-ES" sz="1800" err="1">
                <a:solidFill>
                  <a:srgbClr val="003C46"/>
                </a:solidFill>
              </a:rPr>
              <a:t>health</a:t>
            </a:r>
            <a:endParaRPr lang="es-ES" sz="1800" b="1" i="0" u="none" strike="noStrike" cap="none">
              <a:solidFill>
                <a:srgbClr val="E8443A"/>
              </a:solidFill>
              <a:latin typeface="Arial"/>
              <a:ea typeface="Arial"/>
              <a:cs typeface="Arial"/>
            </a:endParaRPr>
          </a:p>
          <a:p>
            <a:pPr marL="571500" marR="0" lvl="0" indent="-571500" algn="l" rtl="0">
              <a:lnSpc>
                <a:spcPct val="150000"/>
              </a:lnSpc>
              <a:spcBef>
                <a:spcPts val="0"/>
              </a:spcBef>
              <a:spcAft>
                <a:spcPts val="0"/>
              </a:spcAft>
              <a:buClr>
                <a:srgbClr val="000000"/>
              </a:buClr>
              <a:buSzPts val="2200"/>
              <a:buFont typeface="Arial"/>
              <a:buChar char="•"/>
            </a:pPr>
            <a:r>
              <a:rPr lang="es-ES" sz="1800" b="1" i="0" u="none" strike="noStrike" cap="none">
                <a:solidFill>
                  <a:srgbClr val="E8443A"/>
                </a:solidFill>
                <a:latin typeface="Arial"/>
                <a:ea typeface="Arial"/>
                <a:cs typeface="Arial"/>
                <a:sym typeface="Arial"/>
              </a:rPr>
              <a:t>Low</a:t>
            </a:r>
            <a:r>
              <a:rPr lang="es-ES" sz="1800" b="0" i="0" u="none" strike="noStrike" cap="none">
                <a:solidFill>
                  <a:srgbClr val="003C46"/>
                </a:solidFill>
                <a:latin typeface="Arial"/>
                <a:ea typeface="Arial"/>
                <a:cs typeface="Arial"/>
                <a:sym typeface="Arial"/>
              </a:rPr>
              <a:t> </a:t>
            </a:r>
            <a:r>
              <a:rPr lang="es-ES" sz="1800" b="0" i="0" u="none" strike="noStrike" cap="none" err="1">
                <a:solidFill>
                  <a:srgbClr val="003C46"/>
                </a:solidFill>
                <a:latin typeface="Arial"/>
                <a:ea typeface="Arial"/>
                <a:cs typeface="Arial"/>
                <a:sym typeface="Arial"/>
              </a:rPr>
              <a:t>daily</a:t>
            </a:r>
            <a:r>
              <a:rPr lang="es-ES" sz="1800" b="0" i="0" u="none" strike="noStrike" cap="none">
                <a:solidFill>
                  <a:srgbClr val="003C46"/>
                </a:solidFill>
                <a:latin typeface="Arial"/>
                <a:ea typeface="Arial"/>
                <a:cs typeface="Arial"/>
                <a:sym typeface="Arial"/>
              </a:rPr>
              <a:t> </a:t>
            </a:r>
            <a:r>
              <a:rPr lang="es-ES" sz="1800" b="1" i="0" u="none" strike="noStrike" cap="none" err="1">
                <a:solidFill>
                  <a:srgbClr val="E8443A"/>
                </a:solidFill>
                <a:latin typeface="Arial"/>
                <a:ea typeface="Arial"/>
                <a:cs typeface="Arial"/>
                <a:sym typeface="Arial"/>
              </a:rPr>
              <a:t>dose</a:t>
            </a:r>
            <a:r>
              <a:rPr lang="es-ES" sz="1800" b="0" i="0" u="none" strike="noStrike" cap="none">
                <a:solidFill>
                  <a:srgbClr val="003C46"/>
                </a:solidFill>
                <a:latin typeface="Arial"/>
                <a:ea typeface="Arial"/>
                <a:cs typeface="Arial"/>
                <a:sym typeface="Arial"/>
              </a:rPr>
              <a:t>: </a:t>
            </a:r>
            <a:r>
              <a:rPr lang="es-ES" sz="1800" b="0" i="0" u="none" strike="noStrike" cap="none" err="1">
                <a:solidFill>
                  <a:srgbClr val="003C46"/>
                </a:solidFill>
                <a:latin typeface="Arial"/>
                <a:ea typeface="Arial"/>
                <a:cs typeface="Arial"/>
                <a:sym typeface="Arial"/>
              </a:rPr>
              <a:t>only</a:t>
            </a:r>
            <a:r>
              <a:rPr lang="es-ES" sz="1800" b="0" i="0" u="none" strike="noStrike" cap="none">
                <a:solidFill>
                  <a:srgbClr val="003C46"/>
                </a:solidFill>
                <a:latin typeface="Arial"/>
                <a:ea typeface="Arial"/>
                <a:cs typeface="Arial"/>
                <a:sym typeface="Arial"/>
              </a:rPr>
              <a:t> 80 mg /</a:t>
            </a:r>
            <a:r>
              <a:rPr lang="es-ES" sz="1800" b="0" i="0" u="none" strike="noStrike" cap="none" err="1">
                <a:solidFill>
                  <a:srgbClr val="003C46"/>
                </a:solidFill>
                <a:latin typeface="Arial"/>
                <a:ea typeface="Arial"/>
                <a:cs typeface="Arial"/>
                <a:sym typeface="Arial"/>
              </a:rPr>
              <a:t>day</a:t>
            </a:r>
            <a:endParaRPr sz="1800" b="0" i="0" u="none" strike="noStrike" cap="none">
              <a:solidFill>
                <a:srgbClr val="003C46"/>
              </a:solidFill>
              <a:latin typeface="Arial"/>
              <a:ea typeface="Arial"/>
              <a:cs typeface="Arial"/>
            </a:endParaRPr>
          </a:p>
          <a:p>
            <a:pPr marL="571500" marR="0" lvl="0" indent="-571500" algn="l" rtl="0">
              <a:lnSpc>
                <a:spcPct val="150000"/>
              </a:lnSpc>
              <a:spcBef>
                <a:spcPts val="0"/>
              </a:spcBef>
              <a:spcAft>
                <a:spcPts val="0"/>
              </a:spcAft>
              <a:buClr>
                <a:srgbClr val="000000"/>
              </a:buClr>
              <a:buSzPts val="2200"/>
              <a:buFont typeface="Arial"/>
              <a:buChar char="•"/>
            </a:pPr>
            <a:r>
              <a:rPr lang="es-ES" sz="1800" b="1" i="0" u="none" strike="noStrike" cap="none" err="1">
                <a:solidFill>
                  <a:srgbClr val="E8443A"/>
                </a:solidFill>
                <a:latin typeface="Arial"/>
                <a:ea typeface="Arial"/>
                <a:cs typeface="Arial"/>
                <a:sym typeface="Arial"/>
              </a:rPr>
              <a:t>Science</a:t>
            </a:r>
            <a:r>
              <a:rPr lang="es-ES" sz="1800" b="1" i="0" u="none" strike="noStrike" cap="none">
                <a:solidFill>
                  <a:srgbClr val="E8443A"/>
                </a:solidFill>
                <a:latin typeface="Arial"/>
                <a:ea typeface="Arial"/>
                <a:cs typeface="Arial"/>
                <a:sym typeface="Arial"/>
              </a:rPr>
              <a:t> </a:t>
            </a:r>
            <a:r>
              <a:rPr lang="es-ES" sz="1800" b="1" i="0" u="none" strike="noStrike" cap="none" err="1">
                <a:solidFill>
                  <a:srgbClr val="E8443A"/>
                </a:solidFill>
                <a:latin typeface="Arial"/>
                <a:ea typeface="Arial"/>
                <a:cs typeface="Arial"/>
                <a:sym typeface="Arial"/>
              </a:rPr>
              <a:t>backed</a:t>
            </a:r>
            <a:r>
              <a:rPr lang="es-ES" sz="1800" b="0" i="0" u="none" strike="noStrike" cap="none">
                <a:solidFill>
                  <a:srgbClr val="003C46"/>
                </a:solidFill>
                <a:latin typeface="Arial"/>
                <a:ea typeface="Arial"/>
                <a:cs typeface="Arial"/>
                <a:sym typeface="Arial"/>
              </a:rPr>
              <a:t>: </a:t>
            </a:r>
            <a:r>
              <a:rPr lang="es-ES" sz="1800" b="0" i="0" u="none" strike="noStrike" cap="none" err="1">
                <a:solidFill>
                  <a:srgbClr val="003C46"/>
                </a:solidFill>
                <a:latin typeface="Arial"/>
                <a:ea typeface="Arial"/>
                <a:cs typeface="Arial"/>
                <a:sym typeface="Arial"/>
              </a:rPr>
              <a:t>efficacy</a:t>
            </a:r>
            <a:r>
              <a:rPr lang="es-ES" sz="1800" b="0" i="0" u="none" strike="noStrike" cap="none">
                <a:solidFill>
                  <a:srgbClr val="003C46"/>
                </a:solidFill>
                <a:latin typeface="Arial"/>
                <a:ea typeface="Arial"/>
                <a:cs typeface="Arial"/>
                <a:sym typeface="Arial"/>
              </a:rPr>
              <a:t> </a:t>
            </a:r>
            <a:r>
              <a:rPr lang="es-ES" sz="1800" b="0" i="0" u="none" strike="noStrike" cap="none" err="1">
                <a:solidFill>
                  <a:srgbClr val="003C46"/>
                </a:solidFill>
                <a:latin typeface="Arial"/>
                <a:ea typeface="Arial"/>
                <a:cs typeface="Arial"/>
                <a:sym typeface="Arial"/>
              </a:rPr>
              <a:t>demonstrated</a:t>
            </a:r>
            <a:r>
              <a:rPr lang="es-ES" sz="1800" b="0" i="0" u="none" strike="noStrike" cap="none">
                <a:solidFill>
                  <a:srgbClr val="003C46"/>
                </a:solidFill>
                <a:latin typeface="Arial"/>
                <a:ea typeface="Arial"/>
                <a:cs typeface="Arial"/>
                <a:sym typeface="Arial"/>
              </a:rPr>
              <a:t> in </a:t>
            </a:r>
            <a:endParaRPr sz="1800" b="0" i="0" u="none" strike="noStrike" cap="none">
              <a:solidFill>
                <a:srgbClr val="000000"/>
              </a:solidFill>
              <a:latin typeface="Arial"/>
              <a:ea typeface="Arial"/>
              <a:cs typeface="Arial"/>
            </a:endParaRPr>
          </a:p>
          <a:p>
            <a:pPr marL="0" marR="0" lvl="0" indent="0" algn="l" rtl="0">
              <a:lnSpc>
                <a:spcPct val="150000"/>
              </a:lnSpc>
              <a:spcBef>
                <a:spcPts val="0"/>
              </a:spcBef>
              <a:spcAft>
                <a:spcPts val="0"/>
              </a:spcAft>
              <a:buClr>
                <a:srgbClr val="000000"/>
              </a:buClr>
              <a:buSzPts val="2200"/>
              <a:buFont typeface="Arial"/>
              <a:buNone/>
            </a:pPr>
            <a:r>
              <a:rPr lang="es-ES" sz="1800" b="0" i="0" u="none" strike="noStrike" cap="none">
                <a:solidFill>
                  <a:srgbClr val="003C46"/>
                </a:solidFill>
                <a:latin typeface="Arial"/>
                <a:ea typeface="Arial"/>
                <a:cs typeface="Arial"/>
                <a:sym typeface="Arial"/>
              </a:rPr>
              <a:t>       </a:t>
            </a:r>
            <a:r>
              <a:rPr lang="es-ES" sz="1800">
                <a:solidFill>
                  <a:srgbClr val="003C46"/>
                </a:solidFill>
              </a:rPr>
              <a:t>15</a:t>
            </a:r>
            <a:r>
              <a:rPr lang="es-ES" sz="1800" b="0" i="0" u="none" strike="noStrike" cap="none">
                <a:solidFill>
                  <a:srgbClr val="003C46"/>
                </a:solidFill>
                <a:latin typeface="Arial"/>
                <a:ea typeface="Arial"/>
                <a:cs typeface="Arial"/>
                <a:sym typeface="Arial"/>
              </a:rPr>
              <a:t> </a:t>
            </a:r>
            <a:r>
              <a:rPr lang="es-ES" sz="1800" b="0" i="0" u="none" strike="noStrike" cap="none" err="1">
                <a:solidFill>
                  <a:srgbClr val="003C46"/>
                </a:solidFill>
                <a:latin typeface="Arial"/>
                <a:ea typeface="Arial"/>
                <a:cs typeface="Arial"/>
                <a:sym typeface="Arial"/>
              </a:rPr>
              <a:t>scientific</a:t>
            </a:r>
            <a:r>
              <a:rPr lang="es-ES" sz="1800" b="0" i="0" u="none" strike="noStrike" cap="none">
                <a:solidFill>
                  <a:srgbClr val="003C46"/>
                </a:solidFill>
                <a:latin typeface="Arial"/>
                <a:ea typeface="Arial"/>
                <a:cs typeface="Arial"/>
                <a:sym typeface="Arial"/>
              </a:rPr>
              <a:t> </a:t>
            </a:r>
            <a:r>
              <a:rPr lang="es-ES" sz="1800" b="0" i="0" u="none" strike="noStrike" cap="none" err="1">
                <a:solidFill>
                  <a:srgbClr val="003C46"/>
                </a:solidFill>
                <a:latin typeface="Arial"/>
                <a:ea typeface="Arial"/>
                <a:cs typeface="Arial"/>
                <a:sym typeface="Arial"/>
              </a:rPr>
              <a:t>studies</a:t>
            </a:r>
            <a:endParaRPr sz="1800" b="0" i="0" u="none" strike="noStrike" cap="none">
              <a:solidFill>
                <a:srgbClr val="000000"/>
              </a:solidFill>
              <a:latin typeface="Arial"/>
              <a:ea typeface="Arial"/>
              <a:cs typeface="Arial"/>
            </a:endParaRPr>
          </a:p>
          <a:p>
            <a:pPr marL="571500" marR="0" lvl="0" indent="-571500" algn="l" rtl="0">
              <a:lnSpc>
                <a:spcPct val="150000"/>
              </a:lnSpc>
              <a:spcBef>
                <a:spcPts val="0"/>
              </a:spcBef>
              <a:spcAft>
                <a:spcPts val="0"/>
              </a:spcAft>
              <a:buClr>
                <a:srgbClr val="000000"/>
              </a:buClr>
              <a:buSzPts val="2200"/>
              <a:buFont typeface="Arial"/>
              <a:buChar char="•"/>
            </a:pPr>
            <a:r>
              <a:rPr lang="es-ES" sz="1800" b="1" i="0" u="none" strike="noStrike" cap="none">
                <a:solidFill>
                  <a:srgbClr val="E8443A"/>
                </a:solidFill>
                <a:latin typeface="Arial"/>
                <a:ea typeface="Arial"/>
                <a:cs typeface="Arial"/>
                <a:sym typeface="Arial"/>
              </a:rPr>
              <a:t>Easy </a:t>
            </a:r>
            <a:r>
              <a:rPr lang="es-ES" sz="1800" b="1" i="0" u="none" strike="noStrike" cap="none" err="1">
                <a:solidFill>
                  <a:srgbClr val="E8443A"/>
                </a:solidFill>
                <a:latin typeface="Arial"/>
                <a:ea typeface="Arial"/>
                <a:cs typeface="Arial"/>
                <a:sym typeface="Arial"/>
              </a:rPr>
              <a:t>formulation</a:t>
            </a:r>
            <a:r>
              <a:rPr lang="es-ES" sz="1800" b="1" i="0" u="none" strike="noStrike" cap="none">
                <a:solidFill>
                  <a:srgbClr val="E8443A"/>
                </a:solidFill>
                <a:latin typeface="Arial"/>
                <a:ea typeface="Arial"/>
                <a:cs typeface="Arial"/>
                <a:sym typeface="Arial"/>
              </a:rPr>
              <a:t> </a:t>
            </a:r>
            <a:endParaRPr sz="1800" b="0" i="0" u="none" strike="noStrike" cap="none">
              <a:solidFill>
                <a:srgbClr val="000000"/>
              </a:solidFill>
              <a:latin typeface="Arial"/>
              <a:ea typeface="Arial"/>
              <a:cs typeface="Arial"/>
              <a:sym typeface="Arial"/>
            </a:endParaRPr>
          </a:p>
          <a:p>
            <a:pPr marL="571500" marR="0" lvl="0" indent="-431800" algn="l" rtl="0">
              <a:lnSpc>
                <a:spcPct val="100000"/>
              </a:lnSpc>
              <a:spcBef>
                <a:spcPts val="0"/>
              </a:spcBef>
              <a:spcAft>
                <a:spcPts val="0"/>
              </a:spcAft>
              <a:buClr>
                <a:srgbClr val="000000"/>
              </a:buClr>
              <a:buSzPts val="2200"/>
              <a:buFont typeface="Arial"/>
              <a:buNone/>
            </a:pPr>
            <a:endParaRPr sz="2200" b="0" i="0" u="none" strike="noStrike" cap="none">
              <a:solidFill>
                <a:srgbClr val="003C46"/>
              </a:solidFill>
              <a:latin typeface="Arial"/>
              <a:ea typeface="Arial"/>
              <a:cs typeface="Arial"/>
              <a:sym typeface="Arial"/>
            </a:endParaRPr>
          </a:p>
        </p:txBody>
      </p:sp>
      <p:pic>
        <p:nvPicPr>
          <p:cNvPr id="6" name="Picture 5">
            <a:extLst>
              <a:ext uri="{FF2B5EF4-FFF2-40B4-BE49-F238E27FC236}">
                <a16:creationId xmlns:a16="http://schemas.microsoft.com/office/drawing/2014/main" id="{72B9415A-CB0A-FA21-3598-DD9D3DFF1F8F}"/>
              </a:ext>
            </a:extLst>
          </p:cNvPr>
          <p:cNvPicPr>
            <a:picLocks noChangeAspect="1"/>
          </p:cNvPicPr>
          <p:nvPr/>
        </p:nvPicPr>
        <p:blipFill>
          <a:blip r:embed="rId3"/>
          <a:srcRect l="6507" r="9020" b="199"/>
          <a:stretch>
            <a:fillRect/>
          </a:stretch>
        </p:blipFill>
        <p:spPr>
          <a:xfrm>
            <a:off x="6183648" y="717826"/>
            <a:ext cx="6005930" cy="5521763"/>
          </a:xfrm>
          <a:prstGeom prst="rect">
            <a:avLst/>
          </a:prstGeom>
        </p:spPr>
      </p:pic>
    </p:spTree>
    <p:extLst>
      <p:ext uri="{BB962C8B-B14F-4D97-AF65-F5344CB8AC3E}">
        <p14:creationId xmlns:p14="http://schemas.microsoft.com/office/powerpoint/2010/main" val="24635631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pic>
        <p:nvPicPr>
          <p:cNvPr id="726" name="Google Shape;726;p26"/>
          <p:cNvPicPr preferRelativeResize="0"/>
          <p:nvPr/>
        </p:nvPicPr>
        <p:blipFill rotWithShape="1">
          <a:blip r:embed="rId3">
            <a:alphaModFix/>
          </a:blip>
          <a:srcRect/>
          <a:stretch/>
        </p:blipFill>
        <p:spPr>
          <a:xfrm>
            <a:off x="-314325" y="0"/>
            <a:ext cx="7710225" cy="6858000"/>
          </a:xfrm>
          <a:prstGeom prst="rect">
            <a:avLst/>
          </a:prstGeom>
          <a:noFill/>
          <a:ln>
            <a:noFill/>
          </a:ln>
        </p:spPr>
      </p:pic>
      <p:pic>
        <p:nvPicPr>
          <p:cNvPr id="727" name="Google Shape;727;p26"/>
          <p:cNvPicPr preferRelativeResize="0"/>
          <p:nvPr/>
        </p:nvPicPr>
        <p:blipFill rotWithShape="1">
          <a:blip r:embed="rId4">
            <a:alphaModFix/>
          </a:blip>
          <a:srcRect/>
          <a:stretch/>
        </p:blipFill>
        <p:spPr>
          <a:xfrm>
            <a:off x="7704455" y="2108887"/>
            <a:ext cx="2944495" cy="1078466"/>
          </a:xfrm>
          <a:prstGeom prst="rect">
            <a:avLst/>
          </a:prstGeom>
          <a:noFill/>
          <a:ln>
            <a:noFill/>
          </a:ln>
        </p:spPr>
      </p:pic>
      <p:sp>
        <p:nvSpPr>
          <p:cNvPr id="728" name="Google Shape;728;p26"/>
          <p:cNvSpPr txBox="1"/>
          <p:nvPr/>
        </p:nvSpPr>
        <p:spPr>
          <a:xfrm>
            <a:off x="8913540" y="3187353"/>
            <a:ext cx="758283"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3C46"/>
              </a:buClr>
              <a:buSzPts val="3600"/>
              <a:buFont typeface="Arial"/>
              <a:buNone/>
            </a:pPr>
            <a:r>
              <a:rPr lang="es-ES" sz="3600" b="0" i="0" u="none" strike="noStrike" cap="none">
                <a:solidFill>
                  <a:srgbClr val="003C46"/>
                </a:solidFill>
                <a:latin typeface="Arial"/>
                <a:ea typeface="Arial"/>
                <a:cs typeface="Arial"/>
                <a:sym typeface="Arial"/>
              </a:rPr>
              <a:t>&amp;</a:t>
            </a:r>
            <a:endParaRPr sz="1400" b="0" i="0" u="none" strike="noStrike" cap="none">
              <a:solidFill>
                <a:srgbClr val="000000"/>
              </a:solidFill>
              <a:latin typeface="Arial"/>
              <a:ea typeface="Arial"/>
              <a:cs typeface="Arial"/>
              <a:sym typeface="Arial"/>
            </a:endParaRPr>
          </a:p>
        </p:txBody>
      </p:sp>
      <p:pic>
        <p:nvPicPr>
          <p:cNvPr id="729" name="Google Shape;729;p26"/>
          <p:cNvPicPr preferRelativeResize="0"/>
          <p:nvPr/>
        </p:nvPicPr>
        <p:blipFill rotWithShape="1">
          <a:blip r:embed="rId5">
            <a:alphaModFix/>
          </a:blip>
          <a:srcRect/>
          <a:stretch/>
        </p:blipFill>
        <p:spPr>
          <a:xfrm>
            <a:off x="7872821" y="3953721"/>
            <a:ext cx="3807913" cy="1110436"/>
          </a:xfrm>
          <a:prstGeom prst="rect">
            <a:avLst/>
          </a:prstGeom>
          <a:noFill/>
          <a:ln>
            <a:noFill/>
          </a:ln>
        </p:spPr>
      </p:pic>
      <p:sp>
        <p:nvSpPr>
          <p:cNvPr id="730" name="Google Shape;730;p26"/>
          <p:cNvSpPr txBox="1"/>
          <p:nvPr/>
        </p:nvSpPr>
        <p:spPr>
          <a:xfrm>
            <a:off x="7704455" y="671989"/>
            <a:ext cx="3976279"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s-ES" sz="4000" b="1" i="0" u="none" strike="noStrike" cap="none">
                <a:solidFill>
                  <a:srgbClr val="E8443A"/>
                </a:solidFill>
                <a:latin typeface="Arial"/>
                <a:ea typeface="Arial"/>
                <a:cs typeface="Arial"/>
                <a:sym typeface="Arial"/>
              </a:rPr>
              <a:t>Key takeaways</a:t>
            </a:r>
            <a:endParaRPr sz="4000" b="1" i="0" u="none" strike="noStrike" cap="none">
              <a:solidFill>
                <a:srgbClr val="E8443A"/>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27"/>
          <p:cNvSpPr txBox="1">
            <a:spLocks noGrp="1"/>
          </p:cNvSpPr>
          <p:nvPr>
            <p:ph type="title"/>
          </p:nvPr>
        </p:nvSpPr>
        <p:spPr>
          <a:xfrm>
            <a:off x="1663943" y="276010"/>
            <a:ext cx="8669762" cy="1024091"/>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accent6"/>
              </a:buClr>
              <a:buSzPts val="3000"/>
              <a:buFont typeface="Arial"/>
              <a:buNone/>
            </a:pPr>
            <a:r>
              <a:rPr lang="es-ES" sz="3000">
                <a:solidFill>
                  <a:schemeClr val="accent6"/>
                </a:solidFill>
              </a:rPr>
              <a:t>Collavant n2 and Mobilee</a:t>
            </a:r>
            <a:endParaRPr sz="3000" b="1">
              <a:solidFill>
                <a:schemeClr val="accent6"/>
              </a:solidFill>
            </a:endParaRPr>
          </a:p>
        </p:txBody>
      </p:sp>
      <p:graphicFrame>
        <p:nvGraphicFramePr>
          <p:cNvPr id="737" name="Google Shape;737;p27"/>
          <p:cNvGraphicFramePr/>
          <p:nvPr/>
        </p:nvGraphicFramePr>
        <p:xfrm>
          <a:off x="755033" y="1599346"/>
          <a:ext cx="11052475" cy="2499400"/>
        </p:xfrm>
        <a:graphic>
          <a:graphicData uri="http://schemas.openxmlformats.org/drawingml/2006/table">
            <a:tbl>
              <a:tblPr firstRow="1" bandRow="1">
                <a:noFill/>
                <a:tableStyleId>{AE5350BD-C708-469F-BC27-EF4D99254237}</a:tableStyleId>
              </a:tblPr>
              <a:tblGrid>
                <a:gridCol w="2077525">
                  <a:extLst>
                    <a:ext uri="{9D8B030D-6E8A-4147-A177-3AD203B41FA5}">
                      <a16:colId xmlns:a16="http://schemas.microsoft.com/office/drawing/2014/main" val="20000"/>
                    </a:ext>
                  </a:extLst>
                </a:gridCol>
                <a:gridCol w="4487475">
                  <a:extLst>
                    <a:ext uri="{9D8B030D-6E8A-4147-A177-3AD203B41FA5}">
                      <a16:colId xmlns:a16="http://schemas.microsoft.com/office/drawing/2014/main" val="20001"/>
                    </a:ext>
                  </a:extLst>
                </a:gridCol>
                <a:gridCol w="4487475">
                  <a:extLst>
                    <a:ext uri="{9D8B030D-6E8A-4147-A177-3AD203B41FA5}">
                      <a16:colId xmlns:a16="http://schemas.microsoft.com/office/drawing/2014/main" val="20002"/>
                    </a:ext>
                  </a:extLst>
                </a:gridCol>
              </a:tblGrid>
              <a:tr h="370850">
                <a:tc>
                  <a:txBody>
                    <a:bodyPr/>
                    <a:lstStyle/>
                    <a:p>
                      <a:pPr marL="0" marR="0" lvl="0" indent="0" algn="ctr" rtl="0">
                        <a:lnSpc>
                          <a:spcPct val="100000"/>
                        </a:lnSpc>
                        <a:spcBef>
                          <a:spcPts val="0"/>
                        </a:spcBef>
                        <a:spcAft>
                          <a:spcPts val="0"/>
                        </a:spcAft>
                        <a:buClr>
                          <a:srgbClr val="000000"/>
                        </a:buClr>
                        <a:buSzPts val="2000"/>
                        <a:buFont typeface="Arial"/>
                        <a:buNone/>
                      </a:pPr>
                      <a:endParaRPr sz="2000" b="1" u="none" strike="noStrike" cap="none">
                        <a:solidFill>
                          <a:schemeClr val="accent6"/>
                        </a:solidFill>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000"/>
                        <a:buFont typeface="Arial"/>
                        <a:buNone/>
                      </a:pPr>
                      <a:r>
                        <a:rPr lang="es-ES" sz="2000" u="none" strike="noStrike" cap="none">
                          <a:solidFill>
                            <a:schemeClr val="lt1"/>
                          </a:solidFill>
                          <a:latin typeface="Arial"/>
                          <a:ea typeface="Arial"/>
                          <a:cs typeface="Arial"/>
                          <a:sym typeface="Arial"/>
                        </a:rPr>
                        <a:t>Mobilee</a:t>
                      </a:r>
                      <a:endParaRPr sz="2000" u="none" strike="noStrike" cap="none">
                        <a:solidFill>
                          <a:schemeClr val="lt1"/>
                        </a:solidFill>
                        <a:latin typeface="Arial"/>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000"/>
                        <a:buFont typeface="Arial"/>
                        <a:buNone/>
                      </a:pPr>
                      <a:r>
                        <a:rPr lang="es-ES" sz="2000" u="none" strike="noStrike" cap="none">
                          <a:solidFill>
                            <a:schemeClr val="lt1"/>
                          </a:solidFill>
                          <a:latin typeface="Arial"/>
                          <a:ea typeface="Arial"/>
                          <a:cs typeface="Arial"/>
                          <a:sym typeface="Arial"/>
                        </a:rPr>
                        <a:t>Collavant n2</a:t>
                      </a:r>
                      <a:endParaRPr sz="1400" u="none" strike="noStrike" cap="none"/>
                    </a:p>
                  </a:txBody>
                  <a:tcPr marL="91450" marR="91450" marT="45725" marB="45725" anchor="ctr"/>
                </a:tc>
                <a:extLst>
                  <a:ext uri="{0D108BD9-81ED-4DB2-BD59-A6C34878D82A}">
                    <a16:rowId xmlns:a16="http://schemas.microsoft.com/office/drawing/2014/main" val="10000"/>
                  </a:ext>
                </a:extLst>
              </a:tr>
              <a:tr h="370850">
                <a:tc>
                  <a:txBody>
                    <a:bodyPr/>
                    <a:lstStyle/>
                    <a:p>
                      <a:pPr marL="0" marR="0" lvl="0" indent="0" algn="ctr" rtl="0">
                        <a:lnSpc>
                          <a:spcPct val="100000"/>
                        </a:lnSpc>
                        <a:spcBef>
                          <a:spcPts val="0"/>
                        </a:spcBef>
                        <a:spcAft>
                          <a:spcPts val="0"/>
                        </a:spcAft>
                        <a:buClr>
                          <a:srgbClr val="000000"/>
                        </a:buClr>
                        <a:buSzPts val="2000"/>
                        <a:buFont typeface="Arial"/>
                        <a:buNone/>
                      </a:pPr>
                      <a:r>
                        <a:rPr lang="es-ES" sz="2000" b="1" u="none" strike="noStrike" cap="none">
                          <a:solidFill>
                            <a:schemeClr val="accent6"/>
                          </a:solidFill>
                          <a:latin typeface="Arial"/>
                          <a:ea typeface="Arial"/>
                          <a:cs typeface="Arial"/>
                          <a:sym typeface="Arial"/>
                        </a:rPr>
                        <a:t>Ingredient</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000"/>
                        <a:buFont typeface="Arial"/>
                        <a:buNone/>
                      </a:pPr>
                      <a:r>
                        <a:rPr lang="es-ES" sz="2000" u="none" strike="noStrike" cap="none">
                          <a:solidFill>
                            <a:schemeClr val="accent6"/>
                          </a:solidFill>
                          <a:latin typeface="Arial"/>
                          <a:ea typeface="Arial"/>
                          <a:cs typeface="Arial"/>
                          <a:sym typeface="Arial"/>
                        </a:rPr>
                        <a:t>Hyaluronic Acid Matrix</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000"/>
                        <a:buFont typeface="Arial"/>
                        <a:buNone/>
                      </a:pPr>
                      <a:r>
                        <a:rPr lang="es-ES" sz="2000" u="none" strike="noStrike" cap="none">
                          <a:solidFill>
                            <a:schemeClr val="accent6"/>
                          </a:solidFill>
                          <a:latin typeface="Arial"/>
                          <a:ea typeface="Arial"/>
                          <a:cs typeface="Arial"/>
                          <a:sym typeface="Arial"/>
                        </a:rPr>
                        <a:t>Native (undenatured) type II collagen</a:t>
                      </a:r>
                      <a:endParaRPr sz="1400" u="none" strike="noStrike" cap="none"/>
                    </a:p>
                  </a:txBody>
                  <a:tcPr marL="91450" marR="91450" marT="45725" marB="45725" anchor="ctr"/>
                </a:tc>
                <a:extLst>
                  <a:ext uri="{0D108BD9-81ED-4DB2-BD59-A6C34878D82A}">
                    <a16:rowId xmlns:a16="http://schemas.microsoft.com/office/drawing/2014/main" val="10001"/>
                  </a:ext>
                </a:extLst>
              </a:tr>
              <a:tr h="370850">
                <a:tc>
                  <a:txBody>
                    <a:bodyPr/>
                    <a:lstStyle/>
                    <a:p>
                      <a:pPr marL="0" marR="0" lvl="0" indent="0" algn="ctr" rtl="0">
                        <a:lnSpc>
                          <a:spcPct val="100000"/>
                        </a:lnSpc>
                        <a:spcBef>
                          <a:spcPts val="0"/>
                        </a:spcBef>
                        <a:spcAft>
                          <a:spcPts val="0"/>
                        </a:spcAft>
                        <a:buClr>
                          <a:srgbClr val="000000"/>
                        </a:buClr>
                        <a:buSzPts val="2000"/>
                        <a:buFont typeface="Arial"/>
                        <a:buNone/>
                      </a:pPr>
                      <a:r>
                        <a:rPr lang="es-ES" sz="2000" b="1" u="none" strike="noStrike" cap="none">
                          <a:solidFill>
                            <a:schemeClr val="accent6"/>
                          </a:solidFill>
                          <a:latin typeface="Arial"/>
                          <a:ea typeface="Arial"/>
                          <a:cs typeface="Arial"/>
                          <a:sym typeface="Arial"/>
                        </a:rPr>
                        <a:t>Target Tissues</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chemeClr val="accent6"/>
                        </a:buClr>
                        <a:buSzPts val="2000"/>
                        <a:buFont typeface="Arial"/>
                        <a:buNone/>
                      </a:pPr>
                      <a:r>
                        <a:rPr lang="es-ES" sz="2000" u="none" strike="noStrike" cap="none">
                          <a:solidFill>
                            <a:schemeClr val="accent6"/>
                          </a:solidFill>
                          <a:latin typeface="Arial"/>
                          <a:ea typeface="Arial"/>
                          <a:cs typeface="Arial"/>
                          <a:sym typeface="Arial"/>
                        </a:rPr>
                        <a:t>Synovial fluid</a:t>
                      </a:r>
                      <a:endParaRPr sz="1400" u="none" strike="noStrike" cap="none"/>
                    </a:p>
                    <a:p>
                      <a:pPr marL="0" marR="0" lvl="0" indent="0" algn="ctr" rtl="0">
                        <a:lnSpc>
                          <a:spcPct val="100000"/>
                        </a:lnSpc>
                        <a:spcBef>
                          <a:spcPts val="0"/>
                        </a:spcBef>
                        <a:spcAft>
                          <a:spcPts val="0"/>
                        </a:spcAft>
                        <a:buClr>
                          <a:srgbClr val="000000"/>
                        </a:buClr>
                        <a:buSzPts val="2000"/>
                        <a:buFont typeface="Arial"/>
                        <a:buNone/>
                      </a:pPr>
                      <a:r>
                        <a:rPr lang="es-ES" sz="2000" u="none" strike="noStrike" cap="none">
                          <a:solidFill>
                            <a:schemeClr val="accent6"/>
                          </a:solidFill>
                          <a:latin typeface="Arial"/>
                          <a:ea typeface="Arial"/>
                          <a:cs typeface="Arial"/>
                          <a:sym typeface="Arial"/>
                        </a:rPr>
                        <a:t>Muscle</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000"/>
                        <a:buFont typeface="Arial"/>
                        <a:buNone/>
                      </a:pPr>
                      <a:r>
                        <a:rPr lang="es-ES" sz="2000" u="none" strike="noStrike" cap="none">
                          <a:solidFill>
                            <a:schemeClr val="accent6"/>
                          </a:solidFill>
                          <a:latin typeface="Arial"/>
                          <a:ea typeface="Arial"/>
                          <a:cs typeface="Arial"/>
                          <a:sym typeface="Arial"/>
                        </a:rPr>
                        <a:t>Cartilage</a:t>
                      </a:r>
                      <a:endParaRPr sz="1400" u="none" strike="noStrike" cap="none"/>
                    </a:p>
                  </a:txBody>
                  <a:tcPr marL="91450" marR="91450" marT="45725" marB="45725" anchor="ctr"/>
                </a:tc>
                <a:extLst>
                  <a:ext uri="{0D108BD9-81ED-4DB2-BD59-A6C34878D82A}">
                    <a16:rowId xmlns:a16="http://schemas.microsoft.com/office/drawing/2014/main" val="10002"/>
                  </a:ext>
                </a:extLst>
              </a:tr>
              <a:tr h="370850">
                <a:tc>
                  <a:txBody>
                    <a:bodyPr/>
                    <a:lstStyle/>
                    <a:p>
                      <a:pPr marL="0" marR="0" lvl="0" indent="0" algn="ctr" rtl="0">
                        <a:lnSpc>
                          <a:spcPct val="100000"/>
                        </a:lnSpc>
                        <a:spcBef>
                          <a:spcPts val="0"/>
                        </a:spcBef>
                        <a:spcAft>
                          <a:spcPts val="0"/>
                        </a:spcAft>
                        <a:buClr>
                          <a:srgbClr val="000000"/>
                        </a:buClr>
                        <a:buSzPts val="2000"/>
                        <a:buFont typeface="Arial"/>
                        <a:buNone/>
                      </a:pPr>
                      <a:r>
                        <a:rPr lang="es-ES" sz="2000" b="1" u="none" strike="noStrike" cap="none">
                          <a:solidFill>
                            <a:schemeClr val="accent6"/>
                          </a:solidFill>
                          <a:latin typeface="Arial"/>
                          <a:ea typeface="Arial"/>
                          <a:cs typeface="Arial"/>
                          <a:sym typeface="Arial"/>
                        </a:rPr>
                        <a:t>Mechanism of Action</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chemeClr val="accent6"/>
                        </a:buClr>
                        <a:buSzPts val="2000"/>
                        <a:buFont typeface="Arial"/>
                        <a:buNone/>
                      </a:pPr>
                      <a:r>
                        <a:rPr lang="es-ES" sz="2000" u="none" strike="noStrike" cap="none">
                          <a:solidFill>
                            <a:schemeClr val="accent6"/>
                          </a:solidFill>
                          <a:latin typeface="Arial"/>
                          <a:ea typeface="Arial"/>
                          <a:cs typeface="Arial"/>
                          <a:sym typeface="Arial"/>
                        </a:rPr>
                        <a:t>↑ Hyaluronic acid synthesis</a:t>
                      </a:r>
                      <a:endParaRPr sz="1400" u="none" strike="noStrike" cap="none"/>
                    </a:p>
                    <a:p>
                      <a:pPr marL="0" marR="0" lvl="0" indent="0" algn="ctr" rtl="0">
                        <a:lnSpc>
                          <a:spcPct val="100000"/>
                        </a:lnSpc>
                        <a:spcBef>
                          <a:spcPts val="0"/>
                        </a:spcBef>
                        <a:spcAft>
                          <a:spcPts val="0"/>
                        </a:spcAft>
                        <a:buClr>
                          <a:schemeClr val="accent6"/>
                        </a:buClr>
                        <a:buSzPts val="2000"/>
                        <a:buFont typeface="Arial"/>
                        <a:buNone/>
                      </a:pPr>
                      <a:r>
                        <a:rPr lang="es-ES" sz="2000" u="none" strike="noStrike" cap="none">
                          <a:solidFill>
                            <a:schemeClr val="accent6"/>
                          </a:solidFill>
                          <a:latin typeface="Arial"/>
                          <a:ea typeface="Arial"/>
                          <a:cs typeface="Arial"/>
                          <a:sym typeface="Arial"/>
                        </a:rPr>
                        <a:t>↓ Inflammatory cytokines</a:t>
                      </a:r>
                      <a:endParaRPr sz="1400" u="none" strike="noStrike" cap="none"/>
                    </a:p>
                    <a:p>
                      <a:pPr marL="0" marR="0" lvl="0" indent="0" algn="ctr" rtl="0">
                        <a:lnSpc>
                          <a:spcPct val="100000"/>
                        </a:lnSpc>
                        <a:spcBef>
                          <a:spcPts val="0"/>
                        </a:spcBef>
                        <a:spcAft>
                          <a:spcPts val="0"/>
                        </a:spcAft>
                        <a:buClr>
                          <a:schemeClr val="accent6"/>
                        </a:buClr>
                        <a:buSzPts val="2000"/>
                        <a:buFont typeface="Arial"/>
                        <a:buNone/>
                      </a:pPr>
                      <a:r>
                        <a:rPr lang="es-ES" sz="2000" u="none" strike="noStrike" cap="none">
                          <a:solidFill>
                            <a:schemeClr val="accent6"/>
                          </a:solidFill>
                          <a:latin typeface="Arial"/>
                          <a:ea typeface="Arial"/>
                          <a:cs typeface="Arial"/>
                          <a:sym typeface="Arial"/>
                        </a:rPr>
                        <a:t>↑ Muscle function</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000"/>
                        <a:buFont typeface="Arial"/>
                        <a:buNone/>
                      </a:pPr>
                      <a:r>
                        <a:rPr lang="es-ES" sz="2000" u="none" strike="noStrike" cap="none">
                          <a:solidFill>
                            <a:schemeClr val="accent6"/>
                          </a:solidFill>
                          <a:latin typeface="Arial"/>
                          <a:ea typeface="Arial"/>
                          <a:cs typeface="Arial"/>
                          <a:sym typeface="Arial"/>
                        </a:rPr>
                        <a:t>↓ Immune-mediated collagen destruction</a:t>
                      </a:r>
                      <a:endParaRPr sz="1400" u="none" strike="noStrike" cap="none"/>
                    </a:p>
                    <a:p>
                      <a:pPr marL="0" marR="0" lvl="0" indent="0" algn="ctr" rtl="0">
                        <a:lnSpc>
                          <a:spcPct val="100000"/>
                        </a:lnSpc>
                        <a:spcBef>
                          <a:spcPts val="0"/>
                        </a:spcBef>
                        <a:spcAft>
                          <a:spcPts val="0"/>
                        </a:spcAft>
                        <a:buClr>
                          <a:srgbClr val="000000"/>
                        </a:buClr>
                        <a:buSzPts val="2000"/>
                        <a:buFont typeface="Arial"/>
                        <a:buNone/>
                      </a:pPr>
                      <a:r>
                        <a:rPr lang="es-ES" sz="2000" u="none" strike="noStrike" cap="none">
                          <a:solidFill>
                            <a:schemeClr val="accent6"/>
                          </a:solidFill>
                          <a:latin typeface="Arial"/>
                          <a:ea typeface="Arial"/>
                          <a:cs typeface="Arial"/>
                          <a:sym typeface="Arial"/>
                        </a:rPr>
                        <a:t>↓ Inflammatory markers</a:t>
                      </a:r>
                      <a:endParaRPr sz="1400" u="none" strike="noStrike" cap="none"/>
                    </a:p>
                  </a:txBody>
                  <a:tcPr marL="91450" marR="91450" marT="45725" marB="45725" anchor="ctr"/>
                </a:tc>
                <a:extLst>
                  <a:ext uri="{0D108BD9-81ED-4DB2-BD59-A6C34878D82A}">
                    <a16:rowId xmlns:a16="http://schemas.microsoft.com/office/drawing/2014/main" val="10003"/>
                  </a:ext>
                </a:extLst>
              </a:tr>
            </a:tbl>
          </a:graphicData>
        </a:graphic>
      </p:graphicFrame>
      <p:sp>
        <p:nvSpPr>
          <p:cNvPr id="738" name="Google Shape;738;p27"/>
          <p:cNvSpPr txBox="1"/>
          <p:nvPr/>
        </p:nvSpPr>
        <p:spPr>
          <a:xfrm>
            <a:off x="1848951" y="917045"/>
            <a:ext cx="10733070"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3C46"/>
              </a:buClr>
              <a:buSzPts val="2400"/>
              <a:buFont typeface="Arial"/>
              <a:buNone/>
            </a:pPr>
            <a:r>
              <a:rPr lang="es-ES" sz="2400" b="0" i="0" u="none" strike="noStrike" cap="none">
                <a:solidFill>
                  <a:srgbClr val="003C46"/>
                </a:solidFill>
                <a:latin typeface="Arial"/>
                <a:ea typeface="Arial"/>
                <a:cs typeface="Arial"/>
                <a:sym typeface="Arial"/>
              </a:rPr>
              <a:t>Complementary effects for a comprehensive approach to mobility</a:t>
            </a:r>
            <a:endParaRPr sz="2400" b="0" i="0" u="none" strike="noStrike" cap="none">
              <a:solidFill>
                <a:srgbClr val="003C46"/>
              </a:solidFill>
              <a:latin typeface="Arial"/>
              <a:ea typeface="Arial"/>
              <a:cs typeface="Arial"/>
              <a:sym typeface="Arial"/>
            </a:endParaRPr>
          </a:p>
        </p:txBody>
      </p:sp>
      <p:sp>
        <p:nvSpPr>
          <p:cNvPr id="739" name="Google Shape;739;p27"/>
          <p:cNvSpPr txBox="1"/>
          <p:nvPr/>
        </p:nvSpPr>
        <p:spPr>
          <a:xfrm>
            <a:off x="523864" y="4838233"/>
            <a:ext cx="1683954" cy="707886"/>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E8443A"/>
              </a:buClr>
              <a:buSzPts val="2000"/>
              <a:buFont typeface="Arial"/>
              <a:buNone/>
            </a:pPr>
            <a:r>
              <a:rPr lang="es-ES" sz="2000" b="1" i="0" u="none" strike="noStrike" cap="none">
                <a:solidFill>
                  <a:srgbClr val="E8443A"/>
                </a:solidFill>
                <a:latin typeface="Arial"/>
                <a:ea typeface="Arial"/>
                <a:cs typeface="Arial"/>
                <a:sym typeface="Arial"/>
              </a:rPr>
              <a:t>Target Consumers</a:t>
            </a:r>
            <a:endParaRPr sz="2000" b="1" i="0" u="none" strike="noStrike" cap="none">
              <a:solidFill>
                <a:srgbClr val="E8443A"/>
              </a:solidFill>
              <a:latin typeface="Arial"/>
              <a:ea typeface="Arial"/>
              <a:cs typeface="Arial"/>
              <a:sym typeface="Arial"/>
            </a:endParaRPr>
          </a:p>
        </p:txBody>
      </p:sp>
      <p:sp>
        <p:nvSpPr>
          <p:cNvPr id="740" name="Google Shape;740;p27"/>
          <p:cNvSpPr txBox="1"/>
          <p:nvPr/>
        </p:nvSpPr>
        <p:spPr>
          <a:xfrm>
            <a:off x="7152794" y="5958667"/>
            <a:ext cx="394540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3C46"/>
              </a:buClr>
              <a:buSzPts val="1800"/>
              <a:buFont typeface="Arial"/>
              <a:buNone/>
            </a:pPr>
            <a:r>
              <a:rPr lang="es-ES" sz="1800" b="0" i="0" u="none" strike="noStrike" cap="none">
                <a:solidFill>
                  <a:srgbClr val="003C46"/>
                </a:solidFill>
                <a:latin typeface="Arial"/>
                <a:ea typeface="Arial"/>
                <a:cs typeface="Arial"/>
                <a:sym typeface="Arial"/>
              </a:rPr>
              <a:t>Adults (45-65)</a:t>
            </a:r>
            <a:endParaRPr sz="1400" b="0" i="0" u="none" strike="noStrike" cap="none">
              <a:solidFill>
                <a:srgbClr val="000000"/>
              </a:solidFill>
              <a:latin typeface="Arial"/>
              <a:ea typeface="Arial"/>
              <a:cs typeface="Arial"/>
              <a:sym typeface="Arial"/>
            </a:endParaRPr>
          </a:p>
        </p:txBody>
      </p:sp>
      <p:sp>
        <p:nvSpPr>
          <p:cNvPr id="741" name="Google Shape;741;p27"/>
          <p:cNvSpPr txBox="1"/>
          <p:nvPr/>
        </p:nvSpPr>
        <p:spPr>
          <a:xfrm>
            <a:off x="8897376" y="4697196"/>
            <a:ext cx="3581227" cy="92333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accent6"/>
              </a:buClr>
              <a:buSzPts val="1800"/>
              <a:buFont typeface="Arial"/>
              <a:buChar char="•"/>
            </a:pPr>
            <a:r>
              <a:rPr lang="es-ES" sz="1800" b="0" i="0" u="none" strike="noStrike" cap="none">
                <a:solidFill>
                  <a:schemeClr val="accent6"/>
                </a:solidFill>
                <a:latin typeface="Arial"/>
                <a:ea typeface="Arial"/>
                <a:cs typeface="Arial"/>
                <a:sym typeface="Arial"/>
              </a:rPr>
              <a:t>With </a:t>
            </a:r>
            <a:r>
              <a:rPr lang="es-ES" sz="1800" b="1" i="0" u="none" strike="noStrike" cap="none">
                <a:solidFill>
                  <a:schemeClr val="accent6"/>
                </a:solidFill>
                <a:latin typeface="Arial"/>
                <a:ea typeface="Arial"/>
                <a:cs typeface="Arial"/>
                <a:sym typeface="Arial"/>
              </a:rPr>
              <a:t>joint discomfort</a:t>
            </a:r>
            <a:endParaRPr sz="1800" b="1" i="0" u="none" strike="noStrike" cap="none">
              <a:solidFill>
                <a:schemeClr val="accent6"/>
              </a:solidFill>
              <a:latin typeface="Arial"/>
              <a:ea typeface="Arial"/>
              <a:cs typeface="Arial"/>
              <a:sym typeface="Arial"/>
            </a:endParaRPr>
          </a:p>
          <a:p>
            <a:pPr marL="285750" marR="0" lvl="0" indent="-285750" algn="l" rtl="0">
              <a:lnSpc>
                <a:spcPct val="100000"/>
              </a:lnSpc>
              <a:spcBef>
                <a:spcPts val="0"/>
              </a:spcBef>
              <a:spcAft>
                <a:spcPts val="0"/>
              </a:spcAft>
              <a:buClr>
                <a:schemeClr val="accent6"/>
              </a:buClr>
              <a:buSzPts val="1800"/>
              <a:buFont typeface="Arial"/>
              <a:buChar char="•"/>
            </a:pPr>
            <a:r>
              <a:rPr lang="es-ES" sz="1800" b="0" i="0" u="none" strike="noStrike" cap="none">
                <a:solidFill>
                  <a:schemeClr val="accent6"/>
                </a:solidFill>
                <a:latin typeface="Arial"/>
                <a:ea typeface="Arial"/>
                <a:cs typeface="Arial"/>
                <a:sym typeface="Arial"/>
              </a:rPr>
              <a:t>Aiming to </a:t>
            </a:r>
            <a:r>
              <a:rPr lang="es-ES" sz="1800" b="1" i="0" u="none" strike="noStrike" cap="none">
                <a:solidFill>
                  <a:schemeClr val="accent6"/>
                </a:solidFill>
                <a:latin typeface="Arial"/>
                <a:ea typeface="Arial"/>
                <a:cs typeface="Arial"/>
                <a:sym typeface="Arial"/>
              </a:rPr>
              <a:t>improve muscle strength</a:t>
            </a:r>
            <a:endParaRPr sz="1800" b="1" i="0" u="none" strike="noStrike" cap="none">
              <a:solidFill>
                <a:schemeClr val="accent6"/>
              </a:solidFill>
              <a:latin typeface="Arial"/>
              <a:ea typeface="Arial"/>
              <a:cs typeface="Arial"/>
              <a:sym typeface="Arial"/>
            </a:endParaRPr>
          </a:p>
        </p:txBody>
      </p:sp>
      <p:pic>
        <p:nvPicPr>
          <p:cNvPr id="742" name="Google Shape;742;p27"/>
          <p:cNvPicPr preferRelativeResize="0"/>
          <p:nvPr/>
        </p:nvPicPr>
        <p:blipFill rotWithShape="1">
          <a:blip r:embed="rId3">
            <a:alphaModFix/>
          </a:blip>
          <a:srcRect/>
          <a:stretch/>
        </p:blipFill>
        <p:spPr>
          <a:xfrm>
            <a:off x="4115469" y="4564734"/>
            <a:ext cx="1478807" cy="1360035"/>
          </a:xfrm>
          <a:prstGeom prst="rect">
            <a:avLst/>
          </a:prstGeom>
          <a:noFill/>
          <a:ln>
            <a:noFill/>
          </a:ln>
        </p:spPr>
      </p:pic>
      <p:pic>
        <p:nvPicPr>
          <p:cNvPr id="743" name="Google Shape;743;p27" descr="Una mujer con el cabello largo&#10;&#10;Descripción generada automáticamente"/>
          <p:cNvPicPr preferRelativeResize="0"/>
          <p:nvPr/>
        </p:nvPicPr>
        <p:blipFill rotWithShape="1">
          <a:blip r:embed="rId4">
            <a:alphaModFix/>
          </a:blip>
          <a:srcRect l="43952" t="12393" r="1"/>
          <a:stretch/>
        </p:blipFill>
        <p:spPr>
          <a:xfrm>
            <a:off x="5662899" y="4564736"/>
            <a:ext cx="1410904" cy="1360035"/>
          </a:xfrm>
          <a:prstGeom prst="rect">
            <a:avLst/>
          </a:prstGeom>
          <a:noFill/>
          <a:ln>
            <a:noFill/>
          </a:ln>
        </p:spPr>
      </p:pic>
      <p:pic>
        <p:nvPicPr>
          <p:cNvPr id="744" name="Google Shape;744;p27" descr="Un par de personas en una playa&#10;&#10;Descripción generada automáticamente"/>
          <p:cNvPicPr preferRelativeResize="0"/>
          <p:nvPr/>
        </p:nvPicPr>
        <p:blipFill rotWithShape="1">
          <a:blip r:embed="rId5">
            <a:alphaModFix/>
          </a:blip>
          <a:srcRect l="27078" t="11794" r="15833" b="12647"/>
          <a:stretch/>
        </p:blipFill>
        <p:spPr>
          <a:xfrm>
            <a:off x="2438987" y="4564735"/>
            <a:ext cx="1539958" cy="1360036"/>
          </a:xfrm>
          <a:prstGeom prst="rect">
            <a:avLst/>
          </a:prstGeom>
          <a:noFill/>
          <a:ln>
            <a:noFill/>
          </a:ln>
        </p:spPr>
      </p:pic>
      <p:sp>
        <p:nvSpPr>
          <p:cNvPr id="745" name="Google Shape;745;p27"/>
          <p:cNvSpPr txBox="1"/>
          <p:nvPr/>
        </p:nvSpPr>
        <p:spPr>
          <a:xfrm>
            <a:off x="2438987" y="5940955"/>
            <a:ext cx="153995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3C46"/>
              </a:buClr>
              <a:buSzPts val="1800"/>
              <a:buFont typeface="Arial"/>
              <a:buNone/>
            </a:pPr>
            <a:r>
              <a:rPr lang="es-ES" sz="1800" b="0" i="0" u="none" strike="noStrike" cap="none">
                <a:solidFill>
                  <a:srgbClr val="003C46"/>
                </a:solidFill>
                <a:latin typeface="Arial"/>
                <a:ea typeface="Arial"/>
                <a:cs typeface="Arial"/>
                <a:sym typeface="Arial"/>
              </a:rPr>
              <a:t>Seniors + 65</a:t>
            </a:r>
            <a:endParaRPr sz="1400" b="0" i="0" u="none" strike="noStrike" cap="none">
              <a:solidFill>
                <a:srgbClr val="000000"/>
              </a:solidFill>
              <a:latin typeface="Arial"/>
              <a:ea typeface="Arial"/>
              <a:cs typeface="Arial"/>
              <a:sym typeface="Arial"/>
            </a:endParaRPr>
          </a:p>
        </p:txBody>
      </p:sp>
      <p:sp>
        <p:nvSpPr>
          <p:cNvPr id="746" name="Google Shape;746;p27"/>
          <p:cNvSpPr txBox="1"/>
          <p:nvPr/>
        </p:nvSpPr>
        <p:spPr>
          <a:xfrm>
            <a:off x="4042087" y="5956717"/>
            <a:ext cx="162081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3C46"/>
              </a:buClr>
              <a:buSzPts val="1800"/>
              <a:buFont typeface="Arial"/>
              <a:buNone/>
            </a:pPr>
            <a:r>
              <a:rPr lang="es-ES" sz="1800" b="0" i="0" u="none" strike="noStrike" cap="none">
                <a:solidFill>
                  <a:srgbClr val="003C46"/>
                </a:solidFill>
                <a:latin typeface="Arial"/>
                <a:ea typeface="Arial"/>
                <a:cs typeface="Arial"/>
                <a:sym typeface="Arial"/>
              </a:rPr>
              <a:t>Sporty people</a:t>
            </a:r>
            <a:endParaRPr sz="1800" b="0" i="0" u="none" strike="noStrike" cap="none">
              <a:solidFill>
                <a:srgbClr val="003C46"/>
              </a:solidFill>
              <a:latin typeface="Arial"/>
              <a:ea typeface="Arial"/>
              <a:cs typeface="Arial"/>
              <a:sym typeface="Arial"/>
            </a:endParaRPr>
          </a:p>
        </p:txBody>
      </p:sp>
      <p:sp>
        <p:nvSpPr>
          <p:cNvPr id="747" name="Google Shape;747;p27"/>
          <p:cNvSpPr txBox="1"/>
          <p:nvPr/>
        </p:nvSpPr>
        <p:spPr>
          <a:xfrm>
            <a:off x="5662899" y="5956718"/>
            <a:ext cx="255015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3C46"/>
              </a:buClr>
              <a:buSzPts val="1800"/>
              <a:buFont typeface="Arial"/>
              <a:buNone/>
            </a:pPr>
            <a:r>
              <a:rPr lang="es-ES" sz="1800" b="0" i="0" u="none" strike="noStrike" cap="none">
                <a:solidFill>
                  <a:srgbClr val="003C46"/>
                </a:solidFill>
                <a:latin typeface="Arial"/>
                <a:ea typeface="Arial"/>
                <a:cs typeface="Arial"/>
                <a:sym typeface="Arial"/>
              </a:rPr>
              <a:t>Menopause</a:t>
            </a:r>
            <a:endParaRPr sz="1800" b="0" i="0" u="none" strike="noStrike" cap="none">
              <a:solidFill>
                <a:srgbClr val="003C46"/>
              </a:solidFill>
              <a:latin typeface="Arial"/>
              <a:ea typeface="Arial"/>
              <a:cs typeface="Arial"/>
              <a:sym typeface="Arial"/>
            </a:endParaRPr>
          </a:p>
        </p:txBody>
      </p:sp>
      <p:cxnSp>
        <p:nvCxnSpPr>
          <p:cNvPr id="748" name="Google Shape;748;p27"/>
          <p:cNvCxnSpPr/>
          <p:nvPr/>
        </p:nvCxnSpPr>
        <p:spPr>
          <a:xfrm>
            <a:off x="8879869" y="4664281"/>
            <a:ext cx="0" cy="1055790"/>
          </a:xfrm>
          <a:prstGeom prst="straightConnector1">
            <a:avLst/>
          </a:prstGeom>
          <a:noFill/>
          <a:ln w="28575" cap="flat" cmpd="sng">
            <a:solidFill>
              <a:srgbClr val="E8443A"/>
            </a:solidFill>
            <a:prstDash val="solid"/>
            <a:miter lim="800000"/>
            <a:headEnd type="none" w="sm" len="sm"/>
            <a:tailEnd type="none" w="sm" len="sm"/>
          </a:ln>
        </p:spPr>
      </p:cxnSp>
      <p:pic>
        <p:nvPicPr>
          <p:cNvPr id="749" name="Google Shape;749;p27"/>
          <p:cNvPicPr preferRelativeResize="0"/>
          <p:nvPr/>
        </p:nvPicPr>
        <p:blipFill rotWithShape="1">
          <a:blip r:embed="rId6">
            <a:alphaModFix/>
          </a:blip>
          <a:srcRect/>
          <a:stretch/>
        </p:blipFill>
        <p:spPr>
          <a:xfrm>
            <a:off x="7251130" y="4564734"/>
            <a:ext cx="1397570" cy="1374103"/>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pic>
        <p:nvPicPr>
          <p:cNvPr id="754" name="Google Shape;754;p28"/>
          <p:cNvPicPr preferRelativeResize="0"/>
          <p:nvPr/>
        </p:nvPicPr>
        <p:blipFill rotWithShape="1">
          <a:blip r:embed="rId3">
            <a:alphaModFix/>
          </a:blip>
          <a:srcRect/>
          <a:stretch/>
        </p:blipFill>
        <p:spPr>
          <a:xfrm>
            <a:off x="-111512" y="0"/>
            <a:ext cx="14792261" cy="8085926"/>
          </a:xfrm>
          <a:prstGeom prst="rect">
            <a:avLst/>
          </a:prstGeom>
          <a:noFill/>
          <a:ln>
            <a:noFill/>
          </a:ln>
        </p:spPr>
      </p:pic>
      <p:sp>
        <p:nvSpPr>
          <p:cNvPr id="755" name="Google Shape;755;p28"/>
          <p:cNvSpPr txBox="1"/>
          <p:nvPr/>
        </p:nvSpPr>
        <p:spPr>
          <a:xfrm>
            <a:off x="130733" y="4342532"/>
            <a:ext cx="3797600" cy="2297961"/>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FFFFFF"/>
              </a:buClr>
              <a:buSzPts val="3333"/>
              <a:buFont typeface="Arial"/>
              <a:buNone/>
            </a:pPr>
            <a:r>
              <a:rPr lang="es-ES" sz="3333" b="1" i="0" u="none" strike="noStrike" cap="none">
                <a:solidFill>
                  <a:srgbClr val="FFFFFF"/>
                </a:solidFill>
                <a:latin typeface="Arial"/>
                <a:ea typeface="Arial"/>
                <a:cs typeface="Arial"/>
                <a:sym typeface="Arial"/>
              </a:rPr>
              <a:t>OPPORTUNITY</a:t>
            </a:r>
            <a:r>
              <a:rPr lang="es-ES" sz="2800" b="1" i="0" u="none" strike="noStrike" cap="none">
                <a:solidFill>
                  <a:srgbClr val="FFFFFF"/>
                </a:solidFill>
                <a:latin typeface="Arial"/>
                <a:ea typeface="Arial"/>
                <a:cs typeface="Arial"/>
                <a:sym typeface="Arial"/>
              </a:rPr>
              <a:t> </a:t>
            </a:r>
            <a:r>
              <a:rPr lang="es-ES" sz="2800" b="0" i="0" u="none" strike="noStrike" cap="none">
                <a:solidFill>
                  <a:srgbClr val="FFFFFF"/>
                </a:solidFill>
                <a:latin typeface="Arial"/>
                <a:ea typeface="Arial"/>
                <a:cs typeface="Arial"/>
                <a:sym typeface="Arial"/>
              </a:rPr>
              <a:t>Develop efficacious products that target mobility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600"/>
              <a:buFont typeface="Calibri"/>
              <a:buNone/>
            </a:pPr>
            <a:endParaRPr sz="1600" b="1" i="0" u="none" strike="noStrike" cap="none">
              <a:solidFill>
                <a:srgbClr val="FFFFFF"/>
              </a:solidFill>
              <a:latin typeface="Arial"/>
              <a:ea typeface="Arial"/>
              <a:cs typeface="Arial"/>
              <a:sym typeface="Arial"/>
            </a:endParaRPr>
          </a:p>
        </p:txBody>
      </p:sp>
      <p:sp>
        <p:nvSpPr>
          <p:cNvPr id="756" name="Google Shape;756;p28"/>
          <p:cNvSpPr txBox="1"/>
          <p:nvPr/>
        </p:nvSpPr>
        <p:spPr>
          <a:xfrm>
            <a:off x="130733" y="518442"/>
            <a:ext cx="3915600" cy="2297961"/>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FFFFFF"/>
              </a:buClr>
              <a:buSzPts val="3333"/>
              <a:buFont typeface="Arial"/>
              <a:buNone/>
            </a:pPr>
            <a:r>
              <a:rPr lang="es-ES" sz="3333" b="1" i="0" u="none" strike="noStrike" cap="none">
                <a:solidFill>
                  <a:srgbClr val="FFFFFF"/>
                </a:solidFill>
                <a:latin typeface="Arial"/>
                <a:ea typeface="Arial"/>
                <a:cs typeface="Arial"/>
                <a:sym typeface="Arial"/>
              </a:rPr>
              <a:t>CONSUMERS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FFFFFF"/>
              </a:buClr>
              <a:buSzPts val="2800"/>
              <a:buFont typeface="Arial"/>
              <a:buNone/>
            </a:pPr>
            <a:r>
              <a:rPr lang="es-ES" sz="2800" b="0" i="0" u="none" strike="noStrike" cap="none">
                <a:solidFill>
                  <a:srgbClr val="FFFFFF"/>
                </a:solidFill>
                <a:latin typeface="Arial"/>
                <a:ea typeface="Arial"/>
                <a:cs typeface="Arial"/>
                <a:sym typeface="Arial"/>
              </a:rPr>
              <a:t>Are striving to optimise mobility and health at every age</a:t>
            </a:r>
            <a:endParaRPr sz="28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600"/>
              <a:buFont typeface="Calibri"/>
              <a:buNone/>
            </a:pPr>
            <a:endParaRPr sz="1600" b="1" i="0" u="none" strike="noStrike" cap="none">
              <a:solidFill>
                <a:srgbClr val="FFFFFF"/>
              </a:solidFill>
              <a:latin typeface="Arial"/>
              <a:ea typeface="Arial"/>
              <a:cs typeface="Arial"/>
              <a:sym typeface="Arial"/>
            </a:endParaRPr>
          </a:p>
        </p:txBody>
      </p:sp>
      <p:sp>
        <p:nvSpPr>
          <p:cNvPr id="757" name="Google Shape;757;p28"/>
          <p:cNvSpPr/>
          <p:nvPr/>
        </p:nvSpPr>
        <p:spPr>
          <a:xfrm rot="5400000">
            <a:off x="1341933" y="3037484"/>
            <a:ext cx="1257200" cy="871600"/>
          </a:xfrm>
          <a:prstGeom prst="stripedRightArrow">
            <a:avLst>
              <a:gd name="adj1" fmla="val 50000"/>
              <a:gd name="adj2" fmla="val 50000"/>
            </a:avLst>
          </a:prstGeom>
          <a:solidFill>
            <a:schemeClr val="lt1"/>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FFFFFF"/>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96"/>
        <p:cNvGrpSpPr/>
        <p:nvPr/>
      </p:nvGrpSpPr>
      <p:grpSpPr>
        <a:xfrm>
          <a:off x="0" y="0"/>
          <a:ext cx="0" cy="0"/>
          <a:chOff x="0" y="0"/>
          <a:chExt cx="0" cy="0"/>
        </a:xfrm>
      </p:grpSpPr>
      <p:sp>
        <p:nvSpPr>
          <p:cNvPr id="1097" name="Google Shape;1097;p28"/>
          <p:cNvSpPr txBox="1">
            <a:spLocks noGrp="1"/>
          </p:cNvSpPr>
          <p:nvPr>
            <p:ph type="title"/>
          </p:nvPr>
        </p:nvSpPr>
        <p:spPr>
          <a:xfrm>
            <a:off x="489146" y="802759"/>
            <a:ext cx="6044176" cy="1086907"/>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chemeClr val="lt1"/>
              </a:buClr>
              <a:buSzPts val="8000"/>
              <a:buFont typeface="Arial"/>
              <a:buNone/>
            </a:pPr>
            <a:r>
              <a:rPr lang="en-US"/>
              <a:t>Thank You</a:t>
            </a:r>
            <a:endParaRPr/>
          </a:p>
        </p:txBody>
      </p:sp>
      <p:sp>
        <p:nvSpPr>
          <p:cNvPr id="1098" name="Google Shape;1098;p28"/>
          <p:cNvSpPr/>
          <p:nvPr/>
        </p:nvSpPr>
        <p:spPr>
          <a:xfrm>
            <a:off x="6533322" y="2709509"/>
            <a:ext cx="5658678" cy="4160423"/>
          </a:xfrm>
          <a:custGeom>
            <a:avLst/>
            <a:gdLst/>
            <a:ahLst/>
            <a:cxnLst/>
            <a:rect l="l" t="t" r="r" b="b"/>
            <a:pathLst>
              <a:path w="5658678" h="4160423" extrusionOk="0">
                <a:moveTo>
                  <a:pt x="0" y="0"/>
                </a:moveTo>
                <a:lnTo>
                  <a:pt x="5658678" y="0"/>
                </a:lnTo>
                <a:lnTo>
                  <a:pt x="5658678" y="2504662"/>
                </a:lnTo>
                <a:lnTo>
                  <a:pt x="2729948" y="2504662"/>
                </a:lnTo>
                <a:lnTo>
                  <a:pt x="2729948" y="4160423"/>
                </a:lnTo>
                <a:lnTo>
                  <a:pt x="0" y="4160423"/>
                </a:lnTo>
                <a:close/>
              </a:path>
            </a:pathLst>
          </a:cu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99" name="Google Shape;1099;p28"/>
          <p:cNvSpPr txBox="1"/>
          <p:nvPr/>
        </p:nvSpPr>
        <p:spPr>
          <a:xfrm>
            <a:off x="488877" y="5630310"/>
            <a:ext cx="5461900" cy="962149"/>
          </a:xfrm>
          <a:prstGeom prst="rect">
            <a:avLst/>
          </a:prstGeom>
          <a:noFill/>
          <a:ln>
            <a:noFill/>
          </a:ln>
        </p:spPr>
        <p:txBody>
          <a:bodyPr spcFirstLastPara="1" wrap="square" lIns="91425" tIns="45700" rIns="91425" bIns="45700" anchor="t" anchorCtr="0">
            <a:normAutofit/>
          </a:bodyPr>
          <a:lstStyle/>
          <a:p>
            <a:pPr>
              <a:lnSpc>
                <a:spcPct val="90000"/>
              </a:lnSpc>
            </a:pPr>
            <a:r>
              <a:rPr lang="es-ES" sz="1100">
                <a:solidFill>
                  <a:srgbClr val="FFFFFF"/>
                </a:solidFill>
              </a:rPr>
              <a:t>DISCLAIMER: </a:t>
            </a:r>
            <a:r>
              <a:rPr lang="es-ES" sz="1100" b="0" u="none" strike="noStrike" cap="none" err="1">
                <a:solidFill>
                  <a:srgbClr val="FFFFFF"/>
                </a:solidFill>
                <a:latin typeface="Arial"/>
                <a:ea typeface="Arial"/>
                <a:cs typeface="Arial"/>
                <a:sym typeface="Arial"/>
              </a:rPr>
              <a:t>These</a:t>
            </a:r>
            <a:r>
              <a:rPr lang="es-ES" sz="1100" b="0" u="none" strike="noStrike" cap="none">
                <a:solidFill>
                  <a:srgbClr val="FFFFFF"/>
                </a:solidFill>
                <a:latin typeface="Arial"/>
                <a:ea typeface="Arial"/>
                <a:cs typeface="Arial"/>
                <a:sym typeface="Arial"/>
              </a:rPr>
              <a:t> </a:t>
            </a:r>
            <a:r>
              <a:rPr lang="es-ES" sz="1100" b="0" u="none" strike="noStrike" cap="none" err="1">
                <a:solidFill>
                  <a:srgbClr val="FFFFFF"/>
                </a:solidFill>
                <a:latin typeface="Arial"/>
                <a:ea typeface="Arial"/>
                <a:cs typeface="Arial"/>
                <a:sym typeface="Arial"/>
              </a:rPr>
              <a:t>statements</a:t>
            </a:r>
            <a:r>
              <a:rPr lang="es-ES" sz="1100" b="0" u="none" strike="noStrike" cap="none">
                <a:solidFill>
                  <a:srgbClr val="FFFFFF"/>
                </a:solidFill>
                <a:latin typeface="Arial"/>
                <a:ea typeface="Arial"/>
                <a:cs typeface="Arial"/>
                <a:sym typeface="Arial"/>
              </a:rPr>
              <a:t> </a:t>
            </a:r>
            <a:r>
              <a:rPr lang="es-ES" sz="1100" b="0" u="none" strike="noStrike" cap="none" err="1">
                <a:solidFill>
                  <a:srgbClr val="FFFFFF"/>
                </a:solidFill>
                <a:latin typeface="Arial"/>
                <a:ea typeface="Arial"/>
                <a:cs typeface="Arial"/>
                <a:sym typeface="Arial"/>
              </a:rPr>
              <a:t>have</a:t>
            </a:r>
            <a:r>
              <a:rPr lang="es-ES" sz="1100" b="0" u="none" strike="noStrike" cap="none">
                <a:solidFill>
                  <a:srgbClr val="FFFFFF"/>
                </a:solidFill>
                <a:latin typeface="Arial"/>
                <a:ea typeface="Arial"/>
                <a:cs typeface="Arial"/>
                <a:sym typeface="Arial"/>
              </a:rPr>
              <a:t> </a:t>
            </a:r>
            <a:r>
              <a:rPr lang="es-ES" sz="1100" b="0" u="none" strike="noStrike" cap="none" err="1">
                <a:solidFill>
                  <a:srgbClr val="FFFFFF"/>
                </a:solidFill>
                <a:latin typeface="Arial"/>
                <a:ea typeface="Arial"/>
                <a:cs typeface="Arial"/>
                <a:sym typeface="Arial"/>
              </a:rPr>
              <a:t>not</a:t>
            </a:r>
            <a:r>
              <a:rPr lang="es-ES" sz="1100" b="0" u="none" strike="noStrike" cap="none">
                <a:solidFill>
                  <a:srgbClr val="FFFFFF"/>
                </a:solidFill>
                <a:latin typeface="Arial"/>
                <a:ea typeface="Arial"/>
                <a:cs typeface="Arial"/>
                <a:sym typeface="Arial"/>
              </a:rPr>
              <a:t> </a:t>
            </a:r>
            <a:r>
              <a:rPr lang="es-ES" sz="1100" b="0" u="none" strike="noStrike" cap="none" err="1">
                <a:solidFill>
                  <a:srgbClr val="FFFFFF"/>
                </a:solidFill>
                <a:latin typeface="Arial"/>
                <a:ea typeface="Arial"/>
                <a:cs typeface="Arial"/>
                <a:sym typeface="Arial"/>
              </a:rPr>
              <a:t>been</a:t>
            </a:r>
            <a:r>
              <a:rPr lang="es-ES" sz="1100" b="0" u="none" strike="noStrike" cap="none">
                <a:solidFill>
                  <a:srgbClr val="FFFFFF"/>
                </a:solidFill>
                <a:latin typeface="Arial"/>
                <a:ea typeface="Arial"/>
                <a:cs typeface="Arial"/>
                <a:sym typeface="Arial"/>
              </a:rPr>
              <a:t> </a:t>
            </a:r>
            <a:r>
              <a:rPr lang="es-ES" sz="1100" b="0" u="none" strike="noStrike" cap="none" err="1">
                <a:solidFill>
                  <a:srgbClr val="FFFFFF"/>
                </a:solidFill>
                <a:latin typeface="Arial"/>
                <a:ea typeface="Arial"/>
                <a:cs typeface="Arial"/>
                <a:sym typeface="Arial"/>
              </a:rPr>
              <a:t>evaluated</a:t>
            </a:r>
            <a:r>
              <a:rPr lang="es-ES" sz="1100" b="0" u="none" strike="noStrike" cap="none">
                <a:solidFill>
                  <a:srgbClr val="FFFFFF"/>
                </a:solidFill>
                <a:latin typeface="Arial"/>
                <a:ea typeface="Arial"/>
                <a:cs typeface="Arial"/>
                <a:sym typeface="Arial"/>
              </a:rPr>
              <a:t> </a:t>
            </a:r>
            <a:r>
              <a:rPr lang="es-ES" sz="1100" b="0" u="none" strike="noStrike" cap="none" err="1">
                <a:solidFill>
                  <a:srgbClr val="FFFFFF"/>
                </a:solidFill>
                <a:latin typeface="Arial"/>
                <a:ea typeface="Arial"/>
                <a:cs typeface="Arial"/>
                <a:sym typeface="Arial"/>
              </a:rPr>
              <a:t>by</a:t>
            </a:r>
            <a:r>
              <a:rPr lang="es-ES" sz="1100" b="0" u="none" strike="noStrike" cap="none">
                <a:solidFill>
                  <a:srgbClr val="FFFFFF"/>
                </a:solidFill>
                <a:latin typeface="Arial"/>
                <a:ea typeface="Arial"/>
                <a:cs typeface="Arial"/>
                <a:sym typeface="Arial"/>
              </a:rPr>
              <a:t> </a:t>
            </a:r>
            <a:r>
              <a:rPr lang="es-ES" sz="1100" b="0" u="none" strike="noStrike" cap="none" err="1">
                <a:solidFill>
                  <a:srgbClr val="FFFFFF"/>
                </a:solidFill>
                <a:latin typeface="Arial"/>
                <a:ea typeface="Arial"/>
                <a:cs typeface="Arial"/>
                <a:sym typeface="Arial"/>
              </a:rPr>
              <a:t>competent</a:t>
            </a:r>
            <a:r>
              <a:rPr lang="es-ES" sz="1100" b="0" u="none" strike="noStrike" cap="none">
                <a:solidFill>
                  <a:srgbClr val="FFFFFF"/>
                </a:solidFill>
                <a:latin typeface="Arial"/>
                <a:ea typeface="Arial"/>
                <a:cs typeface="Arial"/>
                <a:sym typeface="Arial"/>
              </a:rPr>
              <a:t> </a:t>
            </a:r>
            <a:r>
              <a:rPr lang="es-ES" sz="1100" b="0" u="none" strike="noStrike" cap="none" err="1">
                <a:solidFill>
                  <a:srgbClr val="FFFFFF"/>
                </a:solidFill>
                <a:latin typeface="Arial"/>
                <a:ea typeface="Arial"/>
                <a:cs typeface="Arial"/>
                <a:sym typeface="Arial"/>
              </a:rPr>
              <a:t>authorities</a:t>
            </a:r>
            <a:r>
              <a:rPr lang="es-ES" sz="1100" b="0" u="none" strike="noStrike" cap="none">
                <a:solidFill>
                  <a:srgbClr val="FFFFFF"/>
                </a:solidFill>
                <a:latin typeface="Arial"/>
                <a:ea typeface="Arial"/>
                <a:cs typeface="Arial"/>
                <a:sym typeface="Arial"/>
              </a:rPr>
              <a:t>. </a:t>
            </a:r>
            <a:r>
              <a:rPr lang="es-ES" sz="1100" b="0" u="none" strike="noStrike" cap="none" err="1">
                <a:solidFill>
                  <a:srgbClr val="FFFFFF"/>
                </a:solidFill>
                <a:latin typeface="Arial"/>
                <a:ea typeface="Arial"/>
                <a:cs typeface="Arial"/>
                <a:sym typeface="Arial"/>
              </a:rPr>
              <a:t>The</a:t>
            </a:r>
            <a:r>
              <a:rPr lang="es-ES" sz="1100" b="0" u="none" strike="noStrike" cap="none">
                <a:solidFill>
                  <a:srgbClr val="FFFFFF"/>
                </a:solidFill>
                <a:latin typeface="Arial"/>
                <a:ea typeface="Arial"/>
                <a:cs typeface="Arial"/>
                <a:sym typeface="Arial"/>
              </a:rPr>
              <a:t> </a:t>
            </a:r>
            <a:r>
              <a:rPr lang="es-ES" sz="1100" b="0" u="none" strike="noStrike" cap="none" err="1">
                <a:solidFill>
                  <a:srgbClr val="FFFFFF"/>
                </a:solidFill>
                <a:latin typeface="Arial"/>
                <a:ea typeface="Arial"/>
                <a:cs typeface="Arial"/>
                <a:sym typeface="Arial"/>
              </a:rPr>
              <a:t>products</a:t>
            </a:r>
            <a:r>
              <a:rPr lang="es-ES" sz="1100" b="0" u="none" strike="noStrike" cap="none">
                <a:solidFill>
                  <a:srgbClr val="FFFFFF"/>
                </a:solidFill>
                <a:latin typeface="Arial"/>
                <a:ea typeface="Arial"/>
                <a:cs typeface="Arial"/>
                <a:sym typeface="Arial"/>
              </a:rPr>
              <a:t> are </a:t>
            </a:r>
            <a:r>
              <a:rPr lang="es-ES" sz="1100" b="0" u="none" strike="noStrike" cap="none" err="1">
                <a:solidFill>
                  <a:srgbClr val="FFFFFF"/>
                </a:solidFill>
                <a:latin typeface="Arial"/>
                <a:ea typeface="Arial"/>
                <a:cs typeface="Arial"/>
                <a:sym typeface="Arial"/>
              </a:rPr>
              <a:t>not</a:t>
            </a:r>
            <a:r>
              <a:rPr lang="es-ES" sz="1100" b="0" u="none" strike="noStrike" cap="none">
                <a:solidFill>
                  <a:srgbClr val="FFFFFF"/>
                </a:solidFill>
                <a:latin typeface="Arial"/>
                <a:ea typeface="Arial"/>
                <a:cs typeface="Arial"/>
                <a:sym typeface="Arial"/>
              </a:rPr>
              <a:t> </a:t>
            </a:r>
            <a:r>
              <a:rPr lang="es-ES" sz="1100" b="0" u="none" strike="noStrike" cap="none" err="1">
                <a:solidFill>
                  <a:srgbClr val="FFFFFF"/>
                </a:solidFill>
                <a:latin typeface="Arial"/>
                <a:ea typeface="Arial"/>
                <a:cs typeface="Arial"/>
                <a:sym typeface="Arial"/>
              </a:rPr>
              <a:t>intended</a:t>
            </a:r>
            <a:r>
              <a:rPr lang="es-ES" sz="1100" b="0" u="none" strike="noStrike" cap="none">
                <a:solidFill>
                  <a:srgbClr val="FFFFFF"/>
                </a:solidFill>
                <a:latin typeface="Arial"/>
                <a:ea typeface="Arial"/>
                <a:cs typeface="Arial"/>
                <a:sym typeface="Arial"/>
              </a:rPr>
              <a:t> </a:t>
            </a:r>
            <a:r>
              <a:rPr lang="es-ES" sz="1100" b="0" u="none" strike="noStrike" cap="none" err="1">
                <a:solidFill>
                  <a:srgbClr val="FFFFFF"/>
                </a:solidFill>
                <a:latin typeface="Arial"/>
                <a:ea typeface="Arial"/>
                <a:cs typeface="Arial"/>
                <a:sym typeface="Arial"/>
              </a:rPr>
              <a:t>to</a:t>
            </a:r>
            <a:r>
              <a:rPr lang="es-ES" sz="1100" b="0" u="none" strike="noStrike" cap="none">
                <a:solidFill>
                  <a:srgbClr val="FFFFFF"/>
                </a:solidFill>
                <a:latin typeface="Arial"/>
                <a:ea typeface="Arial"/>
                <a:cs typeface="Arial"/>
                <a:sym typeface="Arial"/>
              </a:rPr>
              <a:t> </a:t>
            </a:r>
            <a:r>
              <a:rPr lang="es-ES" sz="1100" b="0" u="none" strike="noStrike" cap="none" err="1">
                <a:solidFill>
                  <a:srgbClr val="FFFFFF"/>
                </a:solidFill>
                <a:latin typeface="Arial"/>
                <a:ea typeface="Arial"/>
                <a:cs typeface="Arial"/>
                <a:sym typeface="Arial"/>
              </a:rPr>
              <a:t>diagnose</a:t>
            </a:r>
            <a:r>
              <a:rPr lang="es-ES" sz="1100" b="0" u="none" strike="noStrike" cap="none">
                <a:solidFill>
                  <a:srgbClr val="FFFFFF"/>
                </a:solidFill>
                <a:latin typeface="Arial"/>
                <a:ea typeface="Arial"/>
                <a:cs typeface="Arial"/>
                <a:sym typeface="Arial"/>
              </a:rPr>
              <a:t>, </a:t>
            </a:r>
            <a:r>
              <a:rPr lang="es-ES" sz="1100" b="0" u="none" strike="noStrike" cap="none" err="1">
                <a:solidFill>
                  <a:srgbClr val="FFFFFF"/>
                </a:solidFill>
                <a:latin typeface="Arial"/>
                <a:ea typeface="Arial"/>
                <a:cs typeface="Arial"/>
                <a:sym typeface="Arial"/>
              </a:rPr>
              <a:t>treat</a:t>
            </a:r>
            <a:r>
              <a:rPr lang="es-ES" sz="1100" b="0" u="none" strike="noStrike" cap="none">
                <a:solidFill>
                  <a:srgbClr val="FFFFFF"/>
                </a:solidFill>
                <a:latin typeface="Arial"/>
                <a:ea typeface="Arial"/>
                <a:cs typeface="Arial"/>
                <a:sym typeface="Arial"/>
              </a:rPr>
              <a:t>, cure </a:t>
            </a:r>
            <a:r>
              <a:rPr lang="es-ES" sz="1100" b="0" u="none" strike="noStrike" cap="none" err="1">
                <a:solidFill>
                  <a:srgbClr val="FFFFFF"/>
                </a:solidFill>
                <a:latin typeface="Arial"/>
                <a:ea typeface="Arial"/>
                <a:cs typeface="Arial"/>
                <a:sym typeface="Arial"/>
              </a:rPr>
              <a:t>or</a:t>
            </a:r>
            <a:r>
              <a:rPr lang="es-ES" sz="1100" b="0" u="none" strike="noStrike" cap="none">
                <a:solidFill>
                  <a:srgbClr val="FFFFFF"/>
                </a:solidFill>
                <a:latin typeface="Arial"/>
                <a:ea typeface="Arial"/>
                <a:cs typeface="Arial"/>
                <a:sym typeface="Arial"/>
              </a:rPr>
              <a:t> </a:t>
            </a:r>
            <a:r>
              <a:rPr lang="es-ES" sz="1100" b="0" u="none" strike="noStrike" cap="none" err="1">
                <a:solidFill>
                  <a:srgbClr val="FFFFFF"/>
                </a:solidFill>
                <a:latin typeface="Arial"/>
                <a:ea typeface="Arial"/>
                <a:cs typeface="Arial"/>
                <a:sym typeface="Arial"/>
              </a:rPr>
              <a:t>prevent</a:t>
            </a:r>
            <a:r>
              <a:rPr lang="es-ES" sz="1100" b="0" u="none" strike="noStrike" cap="none">
                <a:solidFill>
                  <a:srgbClr val="FFFFFF"/>
                </a:solidFill>
                <a:latin typeface="Arial"/>
                <a:ea typeface="Arial"/>
                <a:cs typeface="Arial"/>
                <a:sym typeface="Arial"/>
              </a:rPr>
              <a:t> </a:t>
            </a:r>
            <a:r>
              <a:rPr lang="es-ES" sz="1100" b="0" u="none" strike="noStrike" cap="none" err="1">
                <a:solidFill>
                  <a:srgbClr val="FFFFFF"/>
                </a:solidFill>
                <a:latin typeface="Arial"/>
                <a:ea typeface="Arial"/>
                <a:cs typeface="Arial"/>
                <a:sym typeface="Arial"/>
              </a:rPr>
              <a:t>any</a:t>
            </a:r>
            <a:r>
              <a:rPr lang="es-ES" sz="1100" b="0" u="none" strike="noStrike" cap="none">
                <a:solidFill>
                  <a:srgbClr val="FFFFFF"/>
                </a:solidFill>
                <a:latin typeface="Arial"/>
                <a:ea typeface="Arial"/>
                <a:cs typeface="Arial"/>
                <a:sym typeface="Arial"/>
              </a:rPr>
              <a:t> </a:t>
            </a:r>
            <a:r>
              <a:rPr lang="es-ES" sz="1100" b="0" u="none" strike="noStrike" cap="none" err="1">
                <a:solidFill>
                  <a:srgbClr val="FFFFFF"/>
                </a:solidFill>
                <a:latin typeface="Arial"/>
                <a:ea typeface="Arial"/>
                <a:cs typeface="Arial"/>
                <a:sym typeface="Arial"/>
              </a:rPr>
              <a:t>disease</a:t>
            </a:r>
            <a:r>
              <a:rPr lang="es-ES" sz="1100" b="0" u="none" strike="noStrike" cap="none">
                <a:solidFill>
                  <a:srgbClr val="FFFFFF"/>
                </a:solidFill>
                <a:latin typeface="Arial"/>
                <a:ea typeface="Arial"/>
                <a:cs typeface="Arial"/>
                <a:sym typeface="Arial"/>
              </a:rPr>
              <a:t>. </a:t>
            </a:r>
            <a:r>
              <a:rPr lang="es-ES" sz="1100" b="0" u="none" strike="noStrike" cap="none" err="1">
                <a:solidFill>
                  <a:srgbClr val="FFFFFF"/>
                </a:solidFill>
                <a:latin typeface="Arial"/>
                <a:ea typeface="Arial"/>
                <a:cs typeface="Arial"/>
                <a:sym typeface="Arial"/>
              </a:rPr>
              <a:t>This</a:t>
            </a:r>
            <a:r>
              <a:rPr lang="es-ES" sz="1100" b="0" u="none" strike="noStrike" cap="none">
                <a:solidFill>
                  <a:srgbClr val="FFFFFF"/>
                </a:solidFill>
                <a:latin typeface="Arial"/>
                <a:ea typeface="Arial"/>
                <a:cs typeface="Arial"/>
                <a:sym typeface="Arial"/>
              </a:rPr>
              <a:t> </a:t>
            </a:r>
            <a:r>
              <a:rPr lang="es-ES" sz="1100" b="0" u="none" strike="noStrike" cap="none" err="1">
                <a:solidFill>
                  <a:srgbClr val="FFFFFF"/>
                </a:solidFill>
                <a:latin typeface="Arial"/>
                <a:ea typeface="Arial"/>
                <a:cs typeface="Arial"/>
                <a:sym typeface="Arial"/>
              </a:rPr>
              <a:t>information</a:t>
            </a:r>
            <a:r>
              <a:rPr lang="es-ES" sz="1100" b="0" u="none" strike="noStrike" cap="none">
                <a:solidFill>
                  <a:srgbClr val="FFFFFF"/>
                </a:solidFill>
                <a:latin typeface="Arial"/>
                <a:ea typeface="Arial"/>
                <a:cs typeface="Arial"/>
                <a:sym typeface="Arial"/>
              </a:rPr>
              <a:t> </a:t>
            </a:r>
            <a:r>
              <a:rPr lang="es-ES" sz="1100" b="0" u="none" strike="noStrike" cap="none" err="1">
                <a:solidFill>
                  <a:srgbClr val="FFFFFF"/>
                </a:solidFill>
                <a:latin typeface="Arial"/>
                <a:ea typeface="Arial"/>
                <a:cs typeface="Arial"/>
                <a:sym typeface="Arial"/>
              </a:rPr>
              <a:t>is</a:t>
            </a:r>
            <a:r>
              <a:rPr lang="es-ES" sz="1100" b="0" u="none" strike="noStrike" cap="none">
                <a:solidFill>
                  <a:srgbClr val="FFFFFF"/>
                </a:solidFill>
                <a:latin typeface="Arial"/>
                <a:ea typeface="Arial"/>
                <a:cs typeface="Arial"/>
                <a:sym typeface="Arial"/>
              </a:rPr>
              <a:t> </a:t>
            </a:r>
            <a:r>
              <a:rPr lang="es-ES" sz="1100" b="0" u="none" strike="noStrike" cap="none" err="1">
                <a:solidFill>
                  <a:srgbClr val="FFFFFF"/>
                </a:solidFill>
                <a:latin typeface="Arial"/>
                <a:ea typeface="Arial"/>
                <a:cs typeface="Arial"/>
                <a:sym typeface="Arial"/>
              </a:rPr>
              <a:t>only</a:t>
            </a:r>
            <a:r>
              <a:rPr lang="es-ES" sz="1100" b="0" u="none" strike="noStrike" cap="none">
                <a:solidFill>
                  <a:srgbClr val="FFFFFF"/>
                </a:solidFill>
                <a:latin typeface="Arial"/>
                <a:ea typeface="Arial"/>
                <a:cs typeface="Arial"/>
                <a:sym typeface="Arial"/>
              </a:rPr>
              <a:t> </a:t>
            </a:r>
            <a:r>
              <a:rPr lang="es-ES" sz="1100" b="0" u="none" strike="noStrike" cap="none" err="1">
                <a:solidFill>
                  <a:srgbClr val="FFFFFF"/>
                </a:solidFill>
                <a:latin typeface="Arial"/>
                <a:ea typeface="Arial"/>
                <a:cs typeface="Arial"/>
                <a:sym typeface="Arial"/>
              </a:rPr>
              <a:t>for</a:t>
            </a:r>
            <a:r>
              <a:rPr lang="es-ES" sz="1100" b="0" u="none" strike="noStrike" cap="none">
                <a:solidFill>
                  <a:srgbClr val="FFFFFF"/>
                </a:solidFill>
                <a:latin typeface="Arial"/>
                <a:ea typeface="Arial"/>
                <a:cs typeface="Arial"/>
                <a:sym typeface="Arial"/>
              </a:rPr>
              <a:t> </a:t>
            </a:r>
            <a:r>
              <a:rPr lang="es-ES" sz="1100" b="0" u="none" strike="noStrike" cap="none" err="1">
                <a:solidFill>
                  <a:srgbClr val="FFFFFF"/>
                </a:solidFill>
                <a:latin typeface="Arial"/>
                <a:ea typeface="Arial"/>
                <a:cs typeface="Arial"/>
                <a:sym typeface="Arial"/>
              </a:rPr>
              <a:t>business-to-business</a:t>
            </a:r>
            <a:r>
              <a:rPr lang="es-ES" sz="1100" b="0" u="none" strike="noStrike" cap="none">
                <a:solidFill>
                  <a:srgbClr val="FFFFFF"/>
                </a:solidFill>
                <a:latin typeface="Arial"/>
                <a:ea typeface="Arial"/>
                <a:cs typeface="Arial"/>
                <a:sym typeface="Arial"/>
              </a:rPr>
              <a:t> use and </a:t>
            </a:r>
            <a:r>
              <a:rPr lang="es-ES" sz="1100" b="0" u="none" strike="noStrike" cap="none" err="1">
                <a:solidFill>
                  <a:srgbClr val="FFFFFF"/>
                </a:solidFill>
                <a:latin typeface="Arial"/>
                <a:ea typeface="Arial"/>
                <a:cs typeface="Arial"/>
                <a:sym typeface="Arial"/>
              </a:rPr>
              <a:t>not</a:t>
            </a:r>
            <a:r>
              <a:rPr lang="es-ES" sz="1100" b="0" u="none" strike="noStrike" cap="none">
                <a:solidFill>
                  <a:srgbClr val="FFFFFF"/>
                </a:solidFill>
                <a:latin typeface="Arial"/>
                <a:ea typeface="Arial"/>
                <a:cs typeface="Arial"/>
                <a:sym typeface="Arial"/>
              </a:rPr>
              <a:t> </a:t>
            </a:r>
            <a:r>
              <a:rPr lang="es-ES" sz="1100" b="0" u="none" strike="noStrike" cap="none" err="1">
                <a:solidFill>
                  <a:srgbClr val="FFFFFF"/>
                </a:solidFill>
                <a:latin typeface="Arial"/>
                <a:ea typeface="Arial"/>
                <a:cs typeface="Arial"/>
                <a:sym typeface="Arial"/>
              </a:rPr>
              <a:t>meant</a:t>
            </a:r>
            <a:r>
              <a:rPr lang="es-ES" sz="1100" b="0" u="none" strike="noStrike" cap="none">
                <a:solidFill>
                  <a:srgbClr val="FFFFFF"/>
                </a:solidFill>
                <a:latin typeface="Arial"/>
                <a:ea typeface="Arial"/>
                <a:cs typeface="Arial"/>
                <a:sym typeface="Arial"/>
              </a:rPr>
              <a:t> </a:t>
            </a:r>
            <a:r>
              <a:rPr lang="es-ES" sz="1100" b="0" u="none" strike="noStrike" cap="none" err="1">
                <a:solidFill>
                  <a:srgbClr val="FFFFFF"/>
                </a:solidFill>
                <a:latin typeface="Arial"/>
                <a:ea typeface="Arial"/>
                <a:cs typeface="Arial"/>
                <a:sym typeface="Arial"/>
              </a:rPr>
              <a:t>to</a:t>
            </a:r>
            <a:r>
              <a:rPr lang="es-ES" sz="1100" b="0" u="none" strike="noStrike" cap="none">
                <a:solidFill>
                  <a:srgbClr val="FFFFFF"/>
                </a:solidFill>
                <a:latin typeface="Arial"/>
                <a:ea typeface="Arial"/>
                <a:cs typeface="Arial"/>
                <a:sym typeface="Arial"/>
              </a:rPr>
              <a:t> be </a:t>
            </a:r>
            <a:r>
              <a:rPr lang="es-ES" sz="1100" b="0" u="none" strike="noStrike" cap="none" err="1">
                <a:solidFill>
                  <a:srgbClr val="FFFFFF"/>
                </a:solidFill>
                <a:latin typeface="Arial"/>
                <a:ea typeface="Arial"/>
                <a:cs typeface="Arial"/>
                <a:sym typeface="Arial"/>
              </a:rPr>
              <a:t>addressed</a:t>
            </a:r>
            <a:r>
              <a:rPr lang="es-ES" sz="1100" b="0" u="none" strike="noStrike" cap="none">
                <a:solidFill>
                  <a:srgbClr val="FFFFFF"/>
                </a:solidFill>
                <a:latin typeface="Arial"/>
                <a:ea typeface="Arial"/>
                <a:cs typeface="Arial"/>
                <a:sym typeface="Arial"/>
              </a:rPr>
              <a:t> </a:t>
            </a:r>
            <a:r>
              <a:rPr lang="es-ES" sz="1100" b="0" u="none" strike="noStrike" cap="none" err="1">
                <a:solidFill>
                  <a:srgbClr val="FFFFFF"/>
                </a:solidFill>
                <a:latin typeface="Arial"/>
                <a:ea typeface="Arial"/>
                <a:cs typeface="Arial"/>
                <a:sym typeface="Arial"/>
              </a:rPr>
              <a:t>to</a:t>
            </a:r>
            <a:r>
              <a:rPr lang="es-ES" sz="1100" b="0" u="none" strike="noStrike" cap="none">
                <a:solidFill>
                  <a:srgbClr val="FFFFFF"/>
                </a:solidFill>
                <a:latin typeface="Arial"/>
                <a:ea typeface="Arial"/>
                <a:cs typeface="Arial"/>
                <a:sym typeface="Arial"/>
              </a:rPr>
              <a:t> final </a:t>
            </a:r>
            <a:r>
              <a:rPr lang="es-ES" sz="1100" b="0" u="none" strike="noStrike" cap="none" err="1">
                <a:solidFill>
                  <a:srgbClr val="FFFFFF"/>
                </a:solidFill>
                <a:latin typeface="Arial"/>
                <a:ea typeface="Arial"/>
                <a:cs typeface="Arial"/>
                <a:sym typeface="Arial"/>
              </a:rPr>
              <a:t>consumers</a:t>
            </a:r>
            <a:r>
              <a:rPr lang="es-ES" sz="1100">
                <a:solidFill>
                  <a:srgbClr val="FFFFFF"/>
                </a:solidFill>
              </a:rPr>
              <a:t>. </a:t>
            </a:r>
            <a:r>
              <a:rPr lang="es-ES" sz="1100" err="1">
                <a:solidFill>
                  <a:srgbClr val="FFFFFF"/>
                </a:solidFill>
              </a:rPr>
              <a:t>Therefore</a:t>
            </a:r>
            <a:r>
              <a:rPr lang="es-ES" sz="1100">
                <a:solidFill>
                  <a:srgbClr val="FFFFFF"/>
                </a:solidFill>
              </a:rPr>
              <a:t>, BIOIBERICA </a:t>
            </a:r>
            <a:r>
              <a:rPr lang="es-ES" sz="1100" err="1">
                <a:solidFill>
                  <a:srgbClr val="FFFFFF"/>
                </a:solidFill>
              </a:rPr>
              <a:t>assumes</a:t>
            </a:r>
            <a:r>
              <a:rPr lang="es-ES" sz="1100">
                <a:solidFill>
                  <a:srgbClr val="FFFFFF"/>
                </a:solidFill>
              </a:rPr>
              <a:t> no </a:t>
            </a:r>
            <a:r>
              <a:rPr lang="es-ES" sz="1100" err="1">
                <a:solidFill>
                  <a:srgbClr val="FFFFFF"/>
                </a:solidFill>
              </a:rPr>
              <a:t>liability</a:t>
            </a:r>
            <a:r>
              <a:rPr lang="es-ES" sz="1100">
                <a:solidFill>
                  <a:srgbClr val="FFFFFF"/>
                </a:solidFill>
              </a:rPr>
              <a:t> </a:t>
            </a:r>
            <a:r>
              <a:rPr lang="es-ES" sz="1100" err="1">
                <a:solidFill>
                  <a:srgbClr val="FFFFFF"/>
                </a:solidFill>
              </a:rPr>
              <a:t>for</a:t>
            </a:r>
            <a:r>
              <a:rPr lang="es-ES" sz="1100">
                <a:solidFill>
                  <a:srgbClr val="FFFFFF"/>
                </a:solidFill>
              </a:rPr>
              <a:t> </a:t>
            </a:r>
            <a:r>
              <a:rPr lang="es-ES" sz="1100" err="1">
                <a:solidFill>
                  <a:srgbClr val="FFFFFF"/>
                </a:solidFill>
              </a:rPr>
              <a:t>the</a:t>
            </a:r>
            <a:r>
              <a:rPr lang="es-ES" sz="1100">
                <a:solidFill>
                  <a:srgbClr val="FFFFFF"/>
                </a:solidFill>
              </a:rPr>
              <a:t> </a:t>
            </a:r>
            <a:r>
              <a:rPr lang="es-ES" sz="1100" err="1">
                <a:solidFill>
                  <a:srgbClr val="FFFFFF"/>
                </a:solidFill>
              </a:rPr>
              <a:t>statements</a:t>
            </a:r>
            <a:r>
              <a:rPr lang="es-ES" sz="1100">
                <a:solidFill>
                  <a:srgbClr val="FFFFFF"/>
                </a:solidFill>
              </a:rPr>
              <a:t> </a:t>
            </a:r>
            <a:r>
              <a:rPr lang="es-ES" sz="1100" err="1">
                <a:solidFill>
                  <a:srgbClr val="FFFFFF"/>
                </a:solidFill>
              </a:rPr>
              <a:t>that</a:t>
            </a:r>
            <a:r>
              <a:rPr lang="es-ES" sz="1100">
                <a:solidFill>
                  <a:srgbClr val="FFFFFF"/>
                </a:solidFill>
              </a:rPr>
              <a:t> </a:t>
            </a:r>
            <a:r>
              <a:rPr lang="es-ES" sz="1100" err="1">
                <a:solidFill>
                  <a:srgbClr val="FFFFFF"/>
                </a:solidFill>
              </a:rPr>
              <a:t>the</a:t>
            </a:r>
            <a:r>
              <a:rPr lang="es-ES" sz="1100">
                <a:solidFill>
                  <a:srgbClr val="FFFFFF"/>
                </a:solidFill>
              </a:rPr>
              <a:t> </a:t>
            </a:r>
            <a:r>
              <a:rPr lang="es-ES" sz="1100" err="1">
                <a:solidFill>
                  <a:srgbClr val="FFFFFF"/>
                </a:solidFill>
              </a:rPr>
              <a:t>producer</a:t>
            </a:r>
            <a:r>
              <a:rPr lang="es-ES" sz="1100">
                <a:solidFill>
                  <a:srgbClr val="FFFFFF"/>
                </a:solidFill>
              </a:rPr>
              <a:t> </a:t>
            </a:r>
            <a:r>
              <a:rPr lang="es-ES" sz="1100" err="1">
                <a:solidFill>
                  <a:srgbClr val="FFFFFF"/>
                </a:solidFill>
              </a:rPr>
              <a:t>of</a:t>
            </a:r>
            <a:r>
              <a:rPr lang="es-ES" sz="1100">
                <a:solidFill>
                  <a:srgbClr val="FFFFFF"/>
                </a:solidFill>
              </a:rPr>
              <a:t> </a:t>
            </a:r>
            <a:r>
              <a:rPr lang="es-ES" sz="1100" err="1">
                <a:solidFill>
                  <a:srgbClr val="FFFFFF"/>
                </a:solidFill>
              </a:rPr>
              <a:t>the</a:t>
            </a:r>
            <a:r>
              <a:rPr lang="es-ES" sz="1100">
                <a:solidFill>
                  <a:srgbClr val="FFFFFF"/>
                </a:solidFill>
              </a:rPr>
              <a:t> final </a:t>
            </a:r>
            <a:r>
              <a:rPr lang="es-ES" sz="1100" err="1">
                <a:solidFill>
                  <a:srgbClr val="FFFFFF"/>
                </a:solidFill>
              </a:rPr>
              <a:t>product</a:t>
            </a:r>
            <a:r>
              <a:rPr lang="es-ES" sz="1100">
                <a:solidFill>
                  <a:srgbClr val="FFFFFF"/>
                </a:solidFill>
              </a:rPr>
              <a:t> </a:t>
            </a:r>
            <a:r>
              <a:rPr lang="es-ES" sz="1100" err="1">
                <a:solidFill>
                  <a:srgbClr val="FFFFFF"/>
                </a:solidFill>
              </a:rPr>
              <a:t>may</a:t>
            </a:r>
            <a:r>
              <a:rPr lang="es-ES" sz="1100">
                <a:solidFill>
                  <a:srgbClr val="FFFFFF"/>
                </a:solidFill>
              </a:rPr>
              <a:t> </a:t>
            </a:r>
            <a:r>
              <a:rPr lang="es-ES" sz="1100" err="1">
                <a:solidFill>
                  <a:srgbClr val="FFFFFF"/>
                </a:solidFill>
              </a:rPr>
              <a:t>include</a:t>
            </a:r>
            <a:r>
              <a:rPr lang="es-ES" sz="1100">
                <a:solidFill>
                  <a:srgbClr val="FFFFFF"/>
                </a:solidFill>
              </a:rPr>
              <a:t> in </a:t>
            </a:r>
            <a:r>
              <a:rPr lang="es-ES" sz="1100" err="1">
                <a:solidFill>
                  <a:srgbClr val="FFFFFF"/>
                </a:solidFill>
              </a:rPr>
              <a:t>its</a:t>
            </a:r>
            <a:r>
              <a:rPr lang="es-ES" sz="1100">
                <a:solidFill>
                  <a:srgbClr val="FFFFFF"/>
                </a:solidFill>
              </a:rPr>
              <a:t> </a:t>
            </a:r>
            <a:r>
              <a:rPr lang="es-ES" sz="1100" err="1">
                <a:solidFill>
                  <a:srgbClr val="FFFFFF"/>
                </a:solidFill>
              </a:rPr>
              <a:t>own</a:t>
            </a:r>
            <a:r>
              <a:rPr lang="es-ES" sz="1100">
                <a:solidFill>
                  <a:srgbClr val="FFFFFF"/>
                </a:solidFill>
              </a:rPr>
              <a:t> </a:t>
            </a:r>
            <a:r>
              <a:rPr lang="es-ES" sz="1100" err="1">
                <a:solidFill>
                  <a:srgbClr val="FFFFFF"/>
                </a:solidFill>
              </a:rPr>
              <a:t>publicity</a:t>
            </a:r>
            <a:r>
              <a:rPr lang="es-ES" sz="1100">
                <a:solidFill>
                  <a:srgbClr val="FFFFFF"/>
                </a:solidFill>
              </a:rPr>
              <a:t> </a:t>
            </a:r>
            <a:r>
              <a:rPr lang="es-ES" sz="1100" err="1">
                <a:solidFill>
                  <a:srgbClr val="FFFFFF"/>
                </a:solidFill>
              </a:rPr>
              <a:t>to</a:t>
            </a:r>
            <a:r>
              <a:rPr lang="es-ES" sz="1100">
                <a:solidFill>
                  <a:srgbClr val="FFFFFF"/>
                </a:solidFill>
              </a:rPr>
              <a:t> </a:t>
            </a:r>
            <a:r>
              <a:rPr lang="es-ES" sz="1100" err="1">
                <a:solidFill>
                  <a:srgbClr val="FFFFFF"/>
                </a:solidFill>
              </a:rPr>
              <a:t>consumers</a:t>
            </a:r>
            <a:r>
              <a:rPr lang="es-ES" sz="1100">
                <a:solidFill>
                  <a:srgbClr val="FFFFFF"/>
                </a:solidFill>
              </a:rPr>
              <a:t>.</a:t>
            </a:r>
            <a:endParaRPr lang="en-US"/>
          </a:p>
        </p:txBody>
      </p:sp>
      <p:sp>
        <p:nvSpPr>
          <p:cNvPr id="4" name="CuadroTexto 3">
            <a:extLst>
              <a:ext uri="{FF2B5EF4-FFF2-40B4-BE49-F238E27FC236}">
                <a16:creationId xmlns:a16="http://schemas.microsoft.com/office/drawing/2014/main" id="{29B2DB83-4660-5738-A335-0FBCF2359DCE}"/>
              </a:ext>
            </a:extLst>
          </p:cNvPr>
          <p:cNvSpPr txBox="1"/>
          <p:nvPr/>
        </p:nvSpPr>
        <p:spPr>
          <a:xfrm>
            <a:off x="605495" y="2254805"/>
            <a:ext cx="6111432" cy="3631763"/>
          </a:xfrm>
          <a:prstGeom prst="rect">
            <a:avLst/>
          </a:prstGeom>
          <a:noFill/>
        </p:spPr>
        <p:txBody>
          <a:bodyPr wrap="square" lIns="91440" tIns="45720" rIns="91440" bIns="45720" anchor="t">
            <a:spAutoFit/>
          </a:bodyPr>
          <a:lstStyle/>
          <a:p>
            <a:r>
              <a:rPr lang="en-GB" sz="1800" b="1">
                <a:solidFill>
                  <a:schemeClr val="bg1"/>
                </a:solidFill>
              </a:rPr>
              <a:t>Daniel Martínez-Puig, PhD</a:t>
            </a:r>
          </a:p>
          <a:p>
            <a:r>
              <a:rPr lang="en-GB" sz="1800">
                <a:solidFill>
                  <a:schemeClr val="bg1"/>
                </a:solidFill>
              </a:rPr>
              <a:t>Head of R&amp;D Human &amp; Animal Health</a:t>
            </a:r>
          </a:p>
          <a:p>
            <a:r>
              <a:rPr lang="en-GB" sz="1800">
                <a:solidFill>
                  <a:schemeClr val="bg1"/>
                </a:solidFill>
              </a:rPr>
              <a:t>BIOIBERICA, S.A.U.</a:t>
            </a:r>
          </a:p>
          <a:p>
            <a:endParaRPr lang="en-GB" sz="1800">
              <a:solidFill>
                <a:schemeClr val="bg1"/>
              </a:solidFill>
            </a:endParaRPr>
          </a:p>
          <a:p>
            <a:r>
              <a:rPr lang="en-GB" sz="1800">
                <a:solidFill>
                  <a:srgbClr val="FF5050"/>
                </a:solidFill>
                <a:hlinkClick r:id="rId4"/>
              </a:rPr>
              <a:t>dmartinez@bioiberica.com</a:t>
            </a:r>
            <a:endParaRPr lang="en-GB" sz="1800">
              <a:solidFill>
                <a:srgbClr val="FF5050"/>
              </a:solidFill>
            </a:endParaRPr>
          </a:p>
          <a:p>
            <a:endParaRPr lang="en-GB" sz="1800">
              <a:solidFill>
                <a:srgbClr val="FF5050"/>
              </a:solidFill>
            </a:endParaRPr>
          </a:p>
          <a:p>
            <a:endParaRPr lang="en-GB" sz="1800" b="1">
              <a:solidFill>
                <a:schemeClr val="bg1"/>
              </a:solidFill>
            </a:endParaRPr>
          </a:p>
          <a:p>
            <a:r>
              <a:rPr lang="en-GB" sz="1800" b="1">
                <a:solidFill>
                  <a:schemeClr val="bg1"/>
                </a:solidFill>
              </a:rPr>
              <a:t>David Foreman, Pharm.D</a:t>
            </a:r>
            <a:endParaRPr lang="en-US" sz="1800">
              <a:solidFill>
                <a:schemeClr val="bg1"/>
              </a:solidFill>
            </a:endParaRPr>
          </a:p>
          <a:p>
            <a:r>
              <a:rPr lang="en-GB" sz="1800">
                <a:solidFill>
                  <a:schemeClr val="bg1"/>
                </a:solidFill>
              </a:rPr>
              <a:t>Pharmacist and Media Natural Health Expert</a:t>
            </a:r>
          </a:p>
          <a:p>
            <a:endParaRPr lang="en-GB" sz="1800">
              <a:solidFill>
                <a:schemeClr val="bg1"/>
              </a:solidFill>
            </a:endParaRPr>
          </a:p>
          <a:p>
            <a:r>
              <a:rPr lang="en-US" sz="1800">
                <a:solidFill>
                  <a:schemeClr val="accent4"/>
                </a:solidFill>
                <a:ea typeface="Calibri"/>
                <a:cs typeface="Calibri"/>
                <a:hlinkClick r:id="rId5">
                  <a:extLst>
                    <a:ext uri="{A12FA001-AC4F-418D-AE19-62706E023703}">
                      <ahyp:hlinkClr xmlns:ahyp="http://schemas.microsoft.com/office/drawing/2018/hyperlinkcolor" val="tx"/>
                    </a:ext>
                  </a:extLst>
                </a:hlinkClick>
              </a:rPr>
              <a:t>david@herbalpharmacist.com</a:t>
            </a:r>
            <a:endParaRPr lang="en-GB" sz="1800">
              <a:solidFill>
                <a:schemeClr val="accent4"/>
              </a:solidFill>
            </a:endParaRPr>
          </a:p>
          <a:p>
            <a:endParaRPr lang="en-GB" sz="1600">
              <a:solidFill>
                <a:schemeClr val="bg1"/>
              </a:solidFill>
            </a:endParaRPr>
          </a:p>
          <a:p>
            <a:endParaRPr lang="en-GB" sz="1600">
              <a:solidFill>
                <a:schemeClr val="bg1"/>
              </a:solidFill>
            </a:endParaRPr>
          </a:p>
        </p:txBody>
      </p:sp>
    </p:spTree>
    <p:extLst>
      <p:ext uri="{BB962C8B-B14F-4D97-AF65-F5344CB8AC3E}">
        <p14:creationId xmlns:p14="http://schemas.microsoft.com/office/powerpoint/2010/main" val="321662024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098"/>
                                        </p:tgtEl>
                                        <p:attrNameLst>
                                          <p:attrName>style.visibility</p:attrName>
                                        </p:attrNameLst>
                                      </p:cBhvr>
                                      <p:to>
                                        <p:strVal val="visible"/>
                                      </p:to>
                                    </p:set>
                                    <p:anim calcmode="lin" valueType="num">
                                      <p:cBhvr additive="base">
                                        <p:cTn id="7" dur="1500"/>
                                        <p:tgtEl>
                                          <p:spTgt spid="1098"/>
                                        </p:tgtEl>
                                        <p:attrNameLst>
                                          <p:attrName>ppt_w</p:attrName>
                                        </p:attrNameLst>
                                      </p:cBhvr>
                                      <p:tavLst>
                                        <p:tav tm="0">
                                          <p:val>
                                            <p:strVal val="0"/>
                                          </p:val>
                                        </p:tav>
                                        <p:tav tm="100000">
                                          <p:val>
                                            <p:strVal val="#ppt_w"/>
                                          </p:val>
                                        </p:tav>
                                      </p:tavLst>
                                    </p:anim>
                                    <p:anim calcmode="lin" valueType="num">
                                      <p:cBhvr additive="base">
                                        <p:cTn id="8" dur="1500"/>
                                        <p:tgtEl>
                                          <p:spTgt spid="1098"/>
                                        </p:tgtEl>
                                        <p:attrNameLst>
                                          <p:attrName>ppt_h</p:attrName>
                                        </p:attrNameLst>
                                      </p:cBhvr>
                                      <p:tavLst>
                                        <p:tav tm="0">
                                          <p:val>
                                            <p:strVal val="0"/>
                                          </p:val>
                                        </p:tav>
                                        <p:tav tm="100000">
                                          <p:val>
                                            <p:strVal val="#ppt_h"/>
                                          </p:val>
                                        </p:tav>
                                      </p:tavLst>
                                    </p:anim>
                                  </p:childTnLst>
                                </p:cTn>
                              </p:par>
                            </p:childTnLst>
                          </p:cTn>
                        </p:par>
                        <p:par>
                          <p:cTn id="9" fill="hold">
                            <p:stCondLst>
                              <p:cond delay="1500"/>
                            </p:stCondLst>
                            <p:childTnLst>
                              <p:par>
                                <p:cTn id="10" presetID="2" presetClass="entr" presetSubtype="2" fill="hold" nodeType="afterEffect">
                                  <p:stCondLst>
                                    <p:cond delay="0"/>
                                  </p:stCondLst>
                                  <p:childTnLst>
                                    <p:set>
                                      <p:cBhvr>
                                        <p:cTn id="11" dur="1" fill="hold">
                                          <p:stCondLst>
                                            <p:cond delay="0"/>
                                          </p:stCondLst>
                                        </p:cTn>
                                        <p:tgtEl>
                                          <p:spTgt spid="1097"/>
                                        </p:tgtEl>
                                        <p:attrNameLst>
                                          <p:attrName>style.visibility</p:attrName>
                                        </p:attrNameLst>
                                      </p:cBhvr>
                                      <p:to>
                                        <p:strVal val="visible"/>
                                      </p:to>
                                    </p:set>
                                    <p:anim calcmode="lin" valueType="num">
                                      <p:cBhvr additive="base">
                                        <p:cTn id="12" dur="1000"/>
                                        <p:tgtEl>
                                          <p:spTgt spid="109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392B993B-B3AC-1EFB-C7BA-9C2DAA8776C6}"/>
                  </a:ext>
                </a:extLst>
              </p14:cNvPr>
              <p14:cNvContentPartPr/>
              <p14:nvPr/>
            </p14:nvContentPartPr>
            <p14:xfrm>
              <a:off x="11804613" y="907463"/>
              <a:ext cx="14908" cy="14908"/>
            </p14:xfrm>
          </p:contentPart>
        </mc:Choice>
        <mc:Fallback xmlns="">
          <p:pic>
            <p:nvPicPr>
              <p:cNvPr id="3" name="Ink 2">
                <a:extLst>
                  <a:ext uri="{FF2B5EF4-FFF2-40B4-BE49-F238E27FC236}">
                    <a16:creationId xmlns:a16="http://schemas.microsoft.com/office/drawing/2014/main" id="{392B993B-B3AC-1EFB-C7BA-9C2DAA8776C6}"/>
                  </a:ext>
                </a:extLst>
              </p:cNvPr>
              <p:cNvPicPr/>
              <p:nvPr/>
            </p:nvPicPr>
            <p:blipFill>
              <a:blip r:embed="rId3"/>
              <a:stretch>
                <a:fillRect/>
              </a:stretch>
            </p:blipFill>
            <p:spPr>
              <a:xfrm>
                <a:off x="11059213" y="162063"/>
                <a:ext cx="1490800" cy="14908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ACCF2221-48E4-8FE5-5F50-B930CF9FC328}"/>
                  </a:ext>
                </a:extLst>
              </p14:cNvPr>
              <p14:cNvContentPartPr/>
              <p14:nvPr/>
            </p14:nvContentPartPr>
            <p14:xfrm>
              <a:off x="12014441" y="1603202"/>
              <a:ext cx="14908" cy="14908"/>
            </p14:xfrm>
          </p:contentPart>
        </mc:Choice>
        <mc:Fallback xmlns="">
          <p:pic>
            <p:nvPicPr>
              <p:cNvPr id="5" name="Ink 4">
                <a:extLst>
                  <a:ext uri="{FF2B5EF4-FFF2-40B4-BE49-F238E27FC236}">
                    <a16:creationId xmlns:a16="http://schemas.microsoft.com/office/drawing/2014/main" id="{ACCF2221-48E4-8FE5-5F50-B930CF9FC328}"/>
                  </a:ext>
                </a:extLst>
              </p:cNvPr>
              <p:cNvPicPr/>
              <p:nvPr/>
            </p:nvPicPr>
            <p:blipFill>
              <a:blip r:embed="rId3"/>
              <a:stretch>
                <a:fillRect/>
              </a:stretch>
            </p:blipFill>
            <p:spPr>
              <a:xfrm>
                <a:off x="11269041" y="857802"/>
                <a:ext cx="1490800" cy="14908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19A2DC6F-8375-B58E-2B30-02ED61E1441B}"/>
                  </a:ext>
                </a:extLst>
              </p14:cNvPr>
              <p14:cNvContentPartPr/>
              <p14:nvPr/>
            </p14:nvContentPartPr>
            <p14:xfrm>
              <a:off x="12102787" y="2387289"/>
              <a:ext cx="14908" cy="14908"/>
            </p14:xfrm>
          </p:contentPart>
        </mc:Choice>
        <mc:Fallback xmlns="">
          <p:pic>
            <p:nvPicPr>
              <p:cNvPr id="6" name="Ink 5">
                <a:extLst>
                  <a:ext uri="{FF2B5EF4-FFF2-40B4-BE49-F238E27FC236}">
                    <a16:creationId xmlns:a16="http://schemas.microsoft.com/office/drawing/2014/main" id="{19A2DC6F-8375-B58E-2B30-02ED61E1441B}"/>
                  </a:ext>
                </a:extLst>
              </p:cNvPr>
              <p:cNvPicPr/>
              <p:nvPr/>
            </p:nvPicPr>
            <p:blipFill>
              <a:blip r:embed="rId3"/>
              <a:stretch>
                <a:fillRect/>
              </a:stretch>
            </p:blipFill>
            <p:spPr>
              <a:xfrm>
                <a:off x="11357387" y="1641889"/>
                <a:ext cx="1490800" cy="14908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199CCAFF-E5C4-557A-F068-11008C37061F}"/>
                  </a:ext>
                </a:extLst>
              </p14:cNvPr>
              <p14:cNvContentPartPr/>
              <p14:nvPr/>
            </p14:nvContentPartPr>
            <p14:xfrm>
              <a:off x="11959225" y="1570072"/>
              <a:ext cx="14908" cy="14908"/>
            </p14:xfrm>
          </p:contentPart>
        </mc:Choice>
        <mc:Fallback xmlns="">
          <p:pic>
            <p:nvPicPr>
              <p:cNvPr id="7" name="Ink 6">
                <a:extLst>
                  <a:ext uri="{FF2B5EF4-FFF2-40B4-BE49-F238E27FC236}">
                    <a16:creationId xmlns:a16="http://schemas.microsoft.com/office/drawing/2014/main" id="{199CCAFF-E5C4-557A-F068-11008C37061F}"/>
                  </a:ext>
                </a:extLst>
              </p:cNvPr>
              <p:cNvPicPr/>
              <p:nvPr/>
            </p:nvPicPr>
            <p:blipFill>
              <a:blip r:embed="rId3"/>
              <a:stretch>
                <a:fillRect/>
              </a:stretch>
            </p:blipFill>
            <p:spPr>
              <a:xfrm>
                <a:off x="11213825" y="824672"/>
                <a:ext cx="1490800" cy="14908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8E8EA33C-9B94-3882-818D-2590142A8CCF}"/>
                  </a:ext>
                </a:extLst>
              </p14:cNvPr>
              <p14:cNvContentPartPr/>
              <p14:nvPr/>
            </p14:nvContentPartPr>
            <p14:xfrm>
              <a:off x="8414267" y="3657289"/>
              <a:ext cx="14908" cy="14908"/>
            </p14:xfrm>
          </p:contentPart>
        </mc:Choice>
        <mc:Fallback xmlns="">
          <p:pic>
            <p:nvPicPr>
              <p:cNvPr id="8" name="Ink 7">
                <a:extLst>
                  <a:ext uri="{FF2B5EF4-FFF2-40B4-BE49-F238E27FC236}">
                    <a16:creationId xmlns:a16="http://schemas.microsoft.com/office/drawing/2014/main" id="{8E8EA33C-9B94-3882-818D-2590142A8CCF}"/>
                  </a:ext>
                </a:extLst>
              </p:cNvPr>
              <p:cNvPicPr/>
              <p:nvPr/>
            </p:nvPicPr>
            <p:blipFill>
              <a:blip r:embed="rId8"/>
              <a:stretch>
                <a:fillRect/>
              </a:stretch>
            </p:blipFill>
            <p:spPr>
              <a:xfrm>
                <a:off x="8385598" y="2911889"/>
                <a:ext cx="71673" cy="14908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543C0022-1E9F-7A42-DE4D-192C13DBC41C}"/>
                  </a:ext>
                </a:extLst>
              </p14:cNvPr>
              <p14:cNvContentPartPr/>
              <p14:nvPr/>
            </p14:nvContentPartPr>
            <p14:xfrm>
              <a:off x="7105512" y="4717463"/>
              <a:ext cx="1518579" cy="584240"/>
            </p14:xfrm>
          </p:contentPart>
        </mc:Choice>
        <mc:Fallback xmlns="">
          <p:pic>
            <p:nvPicPr>
              <p:cNvPr id="9" name="Ink 8">
                <a:extLst>
                  <a:ext uri="{FF2B5EF4-FFF2-40B4-BE49-F238E27FC236}">
                    <a16:creationId xmlns:a16="http://schemas.microsoft.com/office/drawing/2014/main" id="{543C0022-1E9F-7A42-DE4D-192C13DBC41C}"/>
                  </a:ext>
                </a:extLst>
              </p:cNvPr>
              <p:cNvPicPr/>
              <p:nvPr/>
            </p:nvPicPr>
            <p:blipFill>
              <a:blip r:embed="rId10"/>
              <a:stretch>
                <a:fillRect/>
              </a:stretch>
            </p:blipFill>
            <p:spPr>
              <a:xfrm>
                <a:off x="7087515" y="4699475"/>
                <a:ext cx="1554213" cy="619856"/>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 9">
                <a:extLst>
                  <a:ext uri="{FF2B5EF4-FFF2-40B4-BE49-F238E27FC236}">
                    <a16:creationId xmlns:a16="http://schemas.microsoft.com/office/drawing/2014/main" id="{17DB1E98-0144-140C-06F1-23138A9729EC}"/>
                  </a:ext>
                </a:extLst>
              </p14:cNvPr>
              <p14:cNvContentPartPr/>
              <p14:nvPr/>
            </p14:nvContentPartPr>
            <p14:xfrm>
              <a:off x="4120470" y="5788681"/>
              <a:ext cx="1687535" cy="297204"/>
            </p14:xfrm>
          </p:contentPart>
        </mc:Choice>
        <mc:Fallback xmlns="">
          <p:pic>
            <p:nvPicPr>
              <p:cNvPr id="10" name="Ink 9">
                <a:extLst>
                  <a:ext uri="{FF2B5EF4-FFF2-40B4-BE49-F238E27FC236}">
                    <a16:creationId xmlns:a16="http://schemas.microsoft.com/office/drawing/2014/main" id="{17DB1E98-0144-140C-06F1-23138A9729EC}"/>
                  </a:ext>
                </a:extLst>
              </p:cNvPr>
              <p:cNvPicPr/>
              <p:nvPr/>
            </p:nvPicPr>
            <p:blipFill>
              <a:blip r:embed="rId12"/>
              <a:stretch>
                <a:fillRect/>
              </a:stretch>
            </p:blipFill>
            <p:spPr>
              <a:xfrm>
                <a:off x="4102475" y="5770690"/>
                <a:ext cx="1723164" cy="332825"/>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1" name="Ink 10">
                <a:extLst>
                  <a:ext uri="{FF2B5EF4-FFF2-40B4-BE49-F238E27FC236}">
                    <a16:creationId xmlns:a16="http://schemas.microsoft.com/office/drawing/2014/main" id="{6FFDD240-9A86-E00E-C7F6-5B2EB9F820D7}"/>
                  </a:ext>
                </a:extLst>
              </p14:cNvPr>
              <p14:cNvContentPartPr/>
              <p14:nvPr/>
            </p14:nvContentPartPr>
            <p14:xfrm>
              <a:off x="4239832" y="3054472"/>
              <a:ext cx="14908" cy="28556"/>
            </p14:xfrm>
          </p:contentPart>
        </mc:Choice>
        <mc:Fallback xmlns="">
          <p:pic>
            <p:nvPicPr>
              <p:cNvPr id="11" name="Ink 10">
                <a:extLst>
                  <a:ext uri="{FF2B5EF4-FFF2-40B4-BE49-F238E27FC236}">
                    <a16:creationId xmlns:a16="http://schemas.microsoft.com/office/drawing/2014/main" id="{6FFDD240-9A86-E00E-C7F6-5B2EB9F820D7}"/>
                  </a:ext>
                </a:extLst>
              </p:cNvPr>
              <p:cNvPicPr/>
              <p:nvPr/>
            </p:nvPicPr>
            <p:blipFill>
              <a:blip r:embed="rId14"/>
              <a:stretch>
                <a:fillRect/>
              </a:stretch>
            </p:blipFill>
            <p:spPr>
              <a:xfrm>
                <a:off x="3494432" y="3036845"/>
                <a:ext cx="1490800" cy="63458"/>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2" name="Ink 11">
                <a:extLst>
                  <a:ext uri="{FF2B5EF4-FFF2-40B4-BE49-F238E27FC236}">
                    <a16:creationId xmlns:a16="http://schemas.microsoft.com/office/drawing/2014/main" id="{A485B544-6E58-659F-19E3-246895198B61}"/>
                  </a:ext>
                </a:extLst>
              </p14:cNvPr>
              <p14:cNvContentPartPr/>
              <p14:nvPr/>
            </p14:nvContentPartPr>
            <p14:xfrm>
              <a:off x="3477832" y="167549"/>
              <a:ext cx="208239" cy="243531"/>
            </p14:xfrm>
          </p:contentPart>
        </mc:Choice>
        <mc:Fallback xmlns="">
          <p:pic>
            <p:nvPicPr>
              <p:cNvPr id="12" name="Ink 11">
                <a:extLst>
                  <a:ext uri="{FF2B5EF4-FFF2-40B4-BE49-F238E27FC236}">
                    <a16:creationId xmlns:a16="http://schemas.microsoft.com/office/drawing/2014/main" id="{A485B544-6E58-659F-19E3-246895198B61}"/>
                  </a:ext>
                </a:extLst>
              </p:cNvPr>
              <p:cNvPicPr/>
              <p:nvPr/>
            </p:nvPicPr>
            <p:blipFill>
              <a:blip r:embed="rId16"/>
              <a:stretch>
                <a:fillRect/>
              </a:stretch>
            </p:blipFill>
            <p:spPr>
              <a:xfrm>
                <a:off x="3459849" y="149589"/>
                <a:ext cx="243845" cy="279091"/>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3" name="Ink 12">
                <a:extLst>
                  <a:ext uri="{FF2B5EF4-FFF2-40B4-BE49-F238E27FC236}">
                    <a16:creationId xmlns:a16="http://schemas.microsoft.com/office/drawing/2014/main" id="{804E669A-C157-D3BA-3CD0-86509A22264B}"/>
                  </a:ext>
                </a:extLst>
              </p14:cNvPr>
              <p14:cNvContentPartPr/>
              <p14:nvPr/>
            </p14:nvContentPartPr>
            <p14:xfrm>
              <a:off x="3930615" y="169984"/>
              <a:ext cx="64918" cy="63826"/>
            </p14:xfrm>
          </p:contentPart>
        </mc:Choice>
        <mc:Fallback xmlns="">
          <p:pic>
            <p:nvPicPr>
              <p:cNvPr id="13" name="Ink 12">
                <a:extLst>
                  <a:ext uri="{FF2B5EF4-FFF2-40B4-BE49-F238E27FC236}">
                    <a16:creationId xmlns:a16="http://schemas.microsoft.com/office/drawing/2014/main" id="{804E669A-C157-D3BA-3CD0-86509A22264B}"/>
                  </a:ext>
                </a:extLst>
              </p:cNvPr>
              <p:cNvPicPr/>
              <p:nvPr/>
            </p:nvPicPr>
            <p:blipFill>
              <a:blip r:embed="rId18"/>
              <a:stretch>
                <a:fillRect/>
              </a:stretch>
            </p:blipFill>
            <p:spPr>
              <a:xfrm>
                <a:off x="3912780" y="152156"/>
                <a:ext cx="100231" cy="99126"/>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4" name="Ink 13">
                <a:extLst>
                  <a:ext uri="{FF2B5EF4-FFF2-40B4-BE49-F238E27FC236}">
                    <a16:creationId xmlns:a16="http://schemas.microsoft.com/office/drawing/2014/main" id="{E21FCC92-56E5-E95F-192A-1751258CBBA7}"/>
                  </a:ext>
                </a:extLst>
              </p14:cNvPr>
              <p14:cNvContentPartPr/>
              <p14:nvPr/>
            </p14:nvContentPartPr>
            <p14:xfrm>
              <a:off x="8977485" y="4198420"/>
              <a:ext cx="14908" cy="14908"/>
            </p14:xfrm>
          </p:contentPart>
        </mc:Choice>
        <mc:Fallback xmlns="">
          <p:pic>
            <p:nvPicPr>
              <p:cNvPr id="14" name="Ink 13">
                <a:extLst>
                  <a:ext uri="{FF2B5EF4-FFF2-40B4-BE49-F238E27FC236}">
                    <a16:creationId xmlns:a16="http://schemas.microsoft.com/office/drawing/2014/main" id="{E21FCC92-56E5-E95F-192A-1751258CBBA7}"/>
                  </a:ext>
                </a:extLst>
              </p:cNvPr>
              <p:cNvPicPr/>
              <p:nvPr/>
            </p:nvPicPr>
            <p:blipFill>
              <a:blip r:embed="rId3"/>
              <a:stretch>
                <a:fillRect/>
              </a:stretch>
            </p:blipFill>
            <p:spPr>
              <a:xfrm>
                <a:off x="8232085" y="3453020"/>
                <a:ext cx="1490800" cy="14908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5" name="Ink 14">
                <a:extLst>
                  <a:ext uri="{FF2B5EF4-FFF2-40B4-BE49-F238E27FC236}">
                    <a16:creationId xmlns:a16="http://schemas.microsoft.com/office/drawing/2014/main" id="{9EAC8F61-CBE8-5613-AF1D-42901D2F1D46}"/>
                  </a:ext>
                </a:extLst>
              </p14:cNvPr>
              <p14:cNvContentPartPr/>
              <p14:nvPr/>
            </p14:nvContentPartPr>
            <p14:xfrm>
              <a:off x="10423754" y="5291724"/>
              <a:ext cx="729294" cy="248120"/>
            </p14:xfrm>
          </p:contentPart>
        </mc:Choice>
        <mc:Fallback xmlns="">
          <p:pic>
            <p:nvPicPr>
              <p:cNvPr id="15" name="Ink 14">
                <a:extLst>
                  <a:ext uri="{FF2B5EF4-FFF2-40B4-BE49-F238E27FC236}">
                    <a16:creationId xmlns:a16="http://schemas.microsoft.com/office/drawing/2014/main" id="{9EAC8F61-CBE8-5613-AF1D-42901D2F1D46}"/>
                  </a:ext>
                </a:extLst>
              </p:cNvPr>
              <p:cNvPicPr/>
              <p:nvPr/>
            </p:nvPicPr>
            <p:blipFill>
              <a:blip r:embed="rId21"/>
              <a:stretch>
                <a:fillRect/>
              </a:stretch>
            </p:blipFill>
            <p:spPr>
              <a:xfrm>
                <a:off x="10405756" y="5273744"/>
                <a:ext cx="764931" cy="2837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55" name="Ink 54">
                <a:extLst>
                  <a:ext uri="{FF2B5EF4-FFF2-40B4-BE49-F238E27FC236}">
                    <a16:creationId xmlns:a16="http://schemas.microsoft.com/office/drawing/2014/main" id="{24E1967B-C9FB-8D85-B812-32C824033BA3}"/>
                  </a:ext>
                </a:extLst>
              </p14:cNvPr>
              <p14:cNvContentPartPr/>
              <p14:nvPr/>
            </p14:nvContentPartPr>
            <p14:xfrm>
              <a:off x="2980875" y="565115"/>
              <a:ext cx="14908" cy="14908"/>
            </p14:xfrm>
          </p:contentPart>
        </mc:Choice>
        <mc:Fallback xmlns="">
          <p:pic>
            <p:nvPicPr>
              <p:cNvPr id="55" name="Ink 54">
                <a:extLst>
                  <a:ext uri="{FF2B5EF4-FFF2-40B4-BE49-F238E27FC236}">
                    <a16:creationId xmlns:a16="http://schemas.microsoft.com/office/drawing/2014/main" id="{24E1967B-C9FB-8D85-B812-32C824033BA3}"/>
                  </a:ext>
                </a:extLst>
              </p:cNvPr>
              <p:cNvPicPr/>
              <p:nvPr/>
            </p:nvPicPr>
            <p:blipFill>
              <a:blip r:embed="rId3"/>
              <a:stretch>
                <a:fillRect/>
              </a:stretch>
            </p:blipFill>
            <p:spPr>
              <a:xfrm>
                <a:off x="2235475" y="-180285"/>
                <a:ext cx="1490800" cy="14908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56" name="Ink 55">
                <a:extLst>
                  <a:ext uri="{FF2B5EF4-FFF2-40B4-BE49-F238E27FC236}">
                    <a16:creationId xmlns:a16="http://schemas.microsoft.com/office/drawing/2014/main" id="{42560C30-13A5-25B1-A4EC-868B1B642D50}"/>
                  </a:ext>
                </a:extLst>
              </p14:cNvPr>
              <p14:cNvContentPartPr/>
              <p14:nvPr/>
            </p14:nvContentPartPr>
            <p14:xfrm>
              <a:off x="4107311" y="322158"/>
              <a:ext cx="233382" cy="567273"/>
            </p14:xfrm>
          </p:contentPart>
        </mc:Choice>
        <mc:Fallback xmlns="">
          <p:pic>
            <p:nvPicPr>
              <p:cNvPr id="56" name="Ink 55">
                <a:extLst>
                  <a:ext uri="{FF2B5EF4-FFF2-40B4-BE49-F238E27FC236}">
                    <a16:creationId xmlns:a16="http://schemas.microsoft.com/office/drawing/2014/main" id="{42560C30-13A5-25B1-A4EC-868B1B642D50}"/>
                  </a:ext>
                </a:extLst>
              </p:cNvPr>
              <p:cNvPicPr/>
              <p:nvPr/>
            </p:nvPicPr>
            <p:blipFill>
              <a:blip r:embed="rId24"/>
              <a:stretch>
                <a:fillRect/>
              </a:stretch>
            </p:blipFill>
            <p:spPr>
              <a:xfrm>
                <a:off x="4089331" y="304172"/>
                <a:ext cx="268983" cy="602885"/>
              </a:xfrm>
              <a:prstGeom prst="rect">
                <a:avLst/>
              </a:prstGeom>
            </p:spPr>
          </p:pic>
        </mc:Fallback>
      </mc:AlternateContent>
      <p:pic>
        <p:nvPicPr>
          <p:cNvPr id="4" name="Imagen 3">
            <a:extLst>
              <a:ext uri="{FF2B5EF4-FFF2-40B4-BE49-F238E27FC236}">
                <a16:creationId xmlns:a16="http://schemas.microsoft.com/office/drawing/2014/main" id="{264238CE-FF3A-FCF2-1BEC-D3C4E1B4338A}"/>
              </a:ext>
            </a:extLst>
          </p:cNvPr>
          <p:cNvPicPr>
            <a:picLocks noChangeAspect="1"/>
          </p:cNvPicPr>
          <p:nvPr/>
        </p:nvPicPr>
        <p:blipFill>
          <a:blip r:embed="rId25"/>
          <a:srcRect t="703" r="973" b="1570"/>
          <a:stretch>
            <a:fillRect/>
          </a:stretch>
        </p:blipFill>
        <p:spPr>
          <a:xfrm>
            <a:off x="3298369" y="-2350"/>
            <a:ext cx="8807122" cy="6107798"/>
          </a:xfrm>
          <a:prstGeom prst="rect">
            <a:avLst/>
          </a:prstGeom>
        </p:spPr>
      </p:pic>
      <p:sp>
        <p:nvSpPr>
          <p:cNvPr id="17" name="Rectangle 16">
            <a:extLst>
              <a:ext uri="{FF2B5EF4-FFF2-40B4-BE49-F238E27FC236}">
                <a16:creationId xmlns:a16="http://schemas.microsoft.com/office/drawing/2014/main" id="{C4FB918B-FBE8-F573-C26F-75C36551DA4A}"/>
              </a:ext>
            </a:extLst>
          </p:cNvPr>
          <p:cNvSpPr/>
          <p:nvPr/>
        </p:nvSpPr>
        <p:spPr>
          <a:xfrm>
            <a:off x="3429930" y="178953"/>
            <a:ext cx="864939" cy="4175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F7BB3A8-53EA-168E-EA86-0A43A0E494D8}"/>
              </a:ext>
            </a:extLst>
          </p:cNvPr>
          <p:cNvSpPr/>
          <p:nvPr/>
        </p:nvSpPr>
        <p:spPr>
          <a:xfrm>
            <a:off x="3441475" y="5778498"/>
            <a:ext cx="1269029" cy="31364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41318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7DE7F0D-9E04-446D-37A6-1D6B7C7E143D}"/>
              </a:ext>
            </a:extLst>
          </p:cNvPr>
          <p:cNvPicPr>
            <a:picLocks noChangeAspect="1"/>
          </p:cNvPicPr>
          <p:nvPr/>
        </p:nvPicPr>
        <p:blipFill>
          <a:blip r:embed="rId2"/>
          <a:srcRect t="-1068" r="5445" b="6072"/>
          <a:stretch>
            <a:fillRect/>
          </a:stretch>
        </p:blipFill>
        <p:spPr>
          <a:xfrm>
            <a:off x="3498621" y="420056"/>
            <a:ext cx="8418064" cy="5915248"/>
          </a:xfrm>
          <a:prstGeom prst="rect">
            <a:avLst/>
          </a:prstGeom>
        </p:spPr>
      </p:pic>
    </p:spTree>
    <p:extLst>
      <p:ext uri="{BB962C8B-B14F-4D97-AF65-F5344CB8AC3E}">
        <p14:creationId xmlns:p14="http://schemas.microsoft.com/office/powerpoint/2010/main" val="36090297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5AAE901-C191-949A-7128-62334155E104}"/>
              </a:ext>
            </a:extLst>
          </p:cNvPr>
          <p:cNvPicPr>
            <a:picLocks noChangeAspect="1"/>
          </p:cNvPicPr>
          <p:nvPr/>
        </p:nvPicPr>
        <p:blipFill>
          <a:blip r:embed="rId2"/>
          <a:stretch>
            <a:fillRect/>
          </a:stretch>
        </p:blipFill>
        <p:spPr>
          <a:xfrm>
            <a:off x="3452326" y="402770"/>
            <a:ext cx="8521960" cy="5965371"/>
          </a:xfrm>
          <a:prstGeom prst="rect">
            <a:avLst/>
          </a:prstGeom>
        </p:spPr>
      </p:pic>
      <p:sp>
        <p:nvSpPr>
          <p:cNvPr id="3" name="Rectangle 2">
            <a:extLst>
              <a:ext uri="{FF2B5EF4-FFF2-40B4-BE49-F238E27FC236}">
                <a16:creationId xmlns:a16="http://schemas.microsoft.com/office/drawing/2014/main" id="{745FDB72-D7BA-5B9A-AB2A-4501A5DA3805}"/>
              </a:ext>
            </a:extLst>
          </p:cNvPr>
          <p:cNvSpPr/>
          <p:nvPr/>
        </p:nvSpPr>
        <p:spPr>
          <a:xfrm>
            <a:off x="3429930" y="178953"/>
            <a:ext cx="864939" cy="4175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14BC532-4BCF-1244-B9D0-82553BE6F478}"/>
              </a:ext>
            </a:extLst>
          </p:cNvPr>
          <p:cNvSpPr/>
          <p:nvPr/>
        </p:nvSpPr>
        <p:spPr>
          <a:xfrm>
            <a:off x="3438765" y="5786831"/>
            <a:ext cx="1339808" cy="4175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36966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F36E10-3430-423E-1428-2F5232984345}"/>
              </a:ext>
            </a:extLst>
          </p:cNvPr>
          <p:cNvSpPr>
            <a:spLocks noGrp="1"/>
          </p:cNvSpPr>
          <p:nvPr>
            <p:ph type="title"/>
          </p:nvPr>
        </p:nvSpPr>
        <p:spPr>
          <a:xfrm>
            <a:off x="3651478" y="667904"/>
            <a:ext cx="8072436" cy="1646868"/>
          </a:xfrm>
        </p:spPr>
        <p:txBody>
          <a:bodyPr>
            <a:normAutofit/>
          </a:bodyPr>
          <a:lstStyle/>
          <a:p>
            <a:r>
              <a:rPr lang="es-ES" sz="3200" err="1">
                <a:solidFill>
                  <a:srgbClr val="C00000"/>
                </a:solidFill>
              </a:rPr>
              <a:t>Mobility</a:t>
            </a:r>
            <a:r>
              <a:rPr lang="es-ES" sz="3200">
                <a:solidFill>
                  <a:srgbClr val="C00000"/>
                </a:solidFill>
              </a:rPr>
              <a:t> and Active </a:t>
            </a:r>
            <a:r>
              <a:rPr lang="es-ES" sz="3200" err="1">
                <a:solidFill>
                  <a:srgbClr val="C00000"/>
                </a:solidFill>
              </a:rPr>
              <a:t>Ageing</a:t>
            </a:r>
            <a:endParaRPr lang="es-ES" sz="3200">
              <a:solidFill>
                <a:srgbClr val="C00000"/>
              </a:solidFill>
            </a:endParaRPr>
          </a:p>
        </p:txBody>
      </p:sp>
      <p:sp>
        <p:nvSpPr>
          <p:cNvPr id="3" name="CuadroTexto 2">
            <a:extLst>
              <a:ext uri="{FF2B5EF4-FFF2-40B4-BE49-F238E27FC236}">
                <a16:creationId xmlns:a16="http://schemas.microsoft.com/office/drawing/2014/main" id="{954AF5BA-83C2-23CD-B110-1CC3D1E0612F}"/>
              </a:ext>
            </a:extLst>
          </p:cNvPr>
          <p:cNvSpPr txBox="1"/>
          <p:nvPr/>
        </p:nvSpPr>
        <p:spPr>
          <a:xfrm>
            <a:off x="3548743" y="2492829"/>
            <a:ext cx="7924800" cy="1815882"/>
          </a:xfrm>
          <a:prstGeom prst="rect">
            <a:avLst/>
          </a:prstGeom>
          <a:noFill/>
        </p:spPr>
        <p:txBody>
          <a:bodyPr wrap="square" rtlCol="0">
            <a:spAutoFit/>
          </a:bodyPr>
          <a:lstStyle/>
          <a:p>
            <a:pPr>
              <a:buSzPts val="2800"/>
            </a:pPr>
            <a:r>
              <a:rPr lang="en-US" sz="2800" b="1">
                <a:solidFill>
                  <a:schemeClr val="accent6"/>
                </a:solidFill>
              </a:rPr>
              <a:t>Today’s consumers are looking for holistic solutions that can help them maintain the </a:t>
            </a:r>
            <a:r>
              <a:rPr lang="en-US" sz="2800" b="1">
                <a:solidFill>
                  <a:srgbClr val="C00000"/>
                </a:solidFill>
              </a:rPr>
              <a:t>freedom of movement as they age </a:t>
            </a:r>
            <a:r>
              <a:rPr lang="en-US" sz="2800" b="1">
                <a:solidFill>
                  <a:schemeClr val="accent6"/>
                </a:solidFill>
              </a:rPr>
              <a:t>– supporting both </a:t>
            </a:r>
            <a:r>
              <a:rPr lang="en-US" sz="2800" b="1">
                <a:solidFill>
                  <a:srgbClr val="C00000"/>
                </a:solidFill>
              </a:rPr>
              <a:t>joint AND muscle health</a:t>
            </a:r>
            <a:endParaRPr lang="es-ES" sz="2800" b="1">
              <a:solidFill>
                <a:srgbClr val="C00000"/>
              </a:solidFill>
            </a:endParaRPr>
          </a:p>
        </p:txBody>
      </p:sp>
    </p:spTree>
    <p:extLst>
      <p:ext uri="{BB962C8B-B14F-4D97-AF65-F5344CB8AC3E}">
        <p14:creationId xmlns:p14="http://schemas.microsoft.com/office/powerpoint/2010/main" val="40171120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pic>
        <p:nvPicPr>
          <p:cNvPr id="541" name="Google Shape;541;p9"/>
          <p:cNvPicPr preferRelativeResize="0"/>
          <p:nvPr/>
        </p:nvPicPr>
        <p:blipFill rotWithShape="1">
          <a:blip r:embed="rId3">
            <a:alphaModFix/>
          </a:blip>
          <a:srcRect/>
          <a:stretch/>
        </p:blipFill>
        <p:spPr>
          <a:xfrm>
            <a:off x="6661717" y="1917062"/>
            <a:ext cx="3490277" cy="1278366"/>
          </a:xfrm>
          <a:prstGeom prst="rect">
            <a:avLst/>
          </a:prstGeom>
          <a:noFill/>
          <a:ln>
            <a:noFill/>
          </a:ln>
        </p:spPr>
      </p:pic>
      <p:pic>
        <p:nvPicPr>
          <p:cNvPr id="542" name="Google Shape;542;p9"/>
          <p:cNvPicPr preferRelativeResize="0"/>
          <p:nvPr/>
        </p:nvPicPr>
        <p:blipFill rotWithShape="1">
          <a:blip r:embed="rId4">
            <a:alphaModFix/>
          </a:blip>
          <a:srcRect/>
          <a:stretch/>
        </p:blipFill>
        <p:spPr>
          <a:xfrm>
            <a:off x="6924675" y="3701830"/>
            <a:ext cx="4424019" cy="1339779"/>
          </a:xfrm>
          <a:prstGeom prst="rect">
            <a:avLst/>
          </a:prstGeom>
          <a:noFill/>
          <a:ln>
            <a:noFill/>
          </a:ln>
        </p:spPr>
      </p:pic>
      <p:sp>
        <p:nvSpPr>
          <p:cNvPr id="544" name="Google Shape;544;p9"/>
          <p:cNvSpPr txBox="1"/>
          <p:nvPr/>
        </p:nvSpPr>
        <p:spPr>
          <a:xfrm>
            <a:off x="8027715" y="3156170"/>
            <a:ext cx="758283"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3C46"/>
              </a:buClr>
              <a:buSzPts val="3600"/>
              <a:buFont typeface="Arial"/>
              <a:buNone/>
            </a:pPr>
            <a:r>
              <a:rPr lang="es-ES" sz="3600" b="0" i="0" u="none" strike="noStrike" cap="none">
                <a:solidFill>
                  <a:srgbClr val="003C46"/>
                </a:solidFill>
                <a:latin typeface="Arial"/>
                <a:ea typeface="Arial"/>
                <a:cs typeface="Arial"/>
                <a:sym typeface="Arial"/>
              </a:rPr>
              <a:t>&amp;</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pic>
        <p:nvPicPr>
          <p:cNvPr id="550" name="Google Shape;550;p10"/>
          <p:cNvPicPr preferRelativeResize="0"/>
          <p:nvPr/>
        </p:nvPicPr>
        <p:blipFill rotWithShape="1">
          <a:blip r:embed="rId3">
            <a:alphaModFix/>
          </a:blip>
          <a:srcRect/>
          <a:stretch/>
        </p:blipFill>
        <p:spPr>
          <a:xfrm>
            <a:off x="7345308" y="2632710"/>
            <a:ext cx="4348163" cy="1592580"/>
          </a:xfrm>
          <a:prstGeom prst="rect">
            <a:avLst/>
          </a:prstGeom>
          <a:noFill/>
          <a:ln>
            <a:noFill/>
          </a:ln>
        </p:spPr>
      </p:pic>
    </p:spTree>
  </p:cSld>
  <p:clrMapOvr>
    <a:masterClrMapping/>
  </p:clrMapOvr>
</p:sld>
</file>

<file path=ppt/theme/theme1.xml><?xml version="1.0" encoding="utf-8"?>
<a:theme xmlns:a="http://schemas.openxmlformats.org/drawingml/2006/main" name="1_Bioiberica Healthcare Master">
  <a:themeElements>
    <a:clrScheme name="Bioiberica Healthcare Master">
      <a:dk1>
        <a:srgbClr val="000000"/>
      </a:dk1>
      <a:lt1>
        <a:srgbClr val="FFFFFF"/>
      </a:lt1>
      <a:dk2>
        <a:srgbClr val="44546A"/>
      </a:dk2>
      <a:lt2>
        <a:srgbClr val="E7E6E6"/>
      </a:lt2>
      <a:accent1>
        <a:srgbClr val="69C3CF"/>
      </a:accent1>
      <a:accent2>
        <a:srgbClr val="69C3CF"/>
      </a:accent2>
      <a:accent3>
        <a:srgbClr val="003C46"/>
      </a:accent3>
      <a:accent4>
        <a:srgbClr val="69C3CF"/>
      </a:accent4>
      <a:accent5>
        <a:srgbClr val="FCFFFF"/>
      </a:accent5>
      <a:accent6>
        <a:srgbClr val="003C46"/>
      </a:accent6>
      <a:hlink>
        <a:srgbClr val="69C3CF"/>
      </a:hlink>
      <a:folHlink>
        <a:srgbClr val="003C4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ioiberica Healthcare Master">
  <a:themeElements>
    <a:clrScheme name="Bioiberica Healthcare Master">
      <a:dk1>
        <a:srgbClr val="000000"/>
      </a:dk1>
      <a:lt1>
        <a:srgbClr val="FFFFFF"/>
      </a:lt1>
      <a:dk2>
        <a:srgbClr val="44546A"/>
      </a:dk2>
      <a:lt2>
        <a:srgbClr val="E7E6E6"/>
      </a:lt2>
      <a:accent1>
        <a:srgbClr val="69C3CF"/>
      </a:accent1>
      <a:accent2>
        <a:srgbClr val="69C3CF"/>
      </a:accent2>
      <a:accent3>
        <a:srgbClr val="003C46"/>
      </a:accent3>
      <a:accent4>
        <a:srgbClr val="69C3CF"/>
      </a:accent4>
      <a:accent5>
        <a:srgbClr val="FCFFFF"/>
      </a:accent5>
      <a:accent6>
        <a:srgbClr val="003C46"/>
      </a:accent6>
      <a:hlink>
        <a:srgbClr val="69C3CF"/>
      </a:hlink>
      <a:folHlink>
        <a:srgbClr val="003C4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Bioiberica Healthcare Master">
  <a:themeElements>
    <a:clrScheme name="Bioiberica Healthcare Master">
      <a:dk1>
        <a:srgbClr val="000000"/>
      </a:dk1>
      <a:lt1>
        <a:srgbClr val="FFFFFF"/>
      </a:lt1>
      <a:dk2>
        <a:srgbClr val="44546A"/>
      </a:dk2>
      <a:lt2>
        <a:srgbClr val="E7E6E6"/>
      </a:lt2>
      <a:accent1>
        <a:srgbClr val="69C3CF"/>
      </a:accent1>
      <a:accent2>
        <a:srgbClr val="69C3CF"/>
      </a:accent2>
      <a:accent3>
        <a:srgbClr val="003C46"/>
      </a:accent3>
      <a:accent4>
        <a:srgbClr val="69C3CF"/>
      </a:accent4>
      <a:accent5>
        <a:srgbClr val="FCFFFF"/>
      </a:accent5>
      <a:accent6>
        <a:srgbClr val="003C46"/>
      </a:accent6>
      <a:hlink>
        <a:srgbClr val="69C3CF"/>
      </a:hlink>
      <a:folHlink>
        <a:srgbClr val="003C4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3D46"/>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296c92d-596a-49d3-9460-6969a25392c3" xsi:nil="true"/>
    <lcf76f155ced4ddcb4097134ff3c332f xmlns="f86d9c39-8ac8-450f-9c1d-30404aefe2d7">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51348BF73E9A547B335A624F0FEBAA4" ma:contentTypeVersion="19" ma:contentTypeDescription="Create a new document." ma:contentTypeScope="" ma:versionID="fa8de8a2a1fb97864846bd41fec49efd">
  <xsd:schema xmlns:xsd="http://www.w3.org/2001/XMLSchema" xmlns:xs="http://www.w3.org/2001/XMLSchema" xmlns:p="http://schemas.microsoft.com/office/2006/metadata/properties" xmlns:ns2="f86d9c39-8ac8-450f-9c1d-30404aefe2d7" xmlns:ns3="d296c92d-596a-49d3-9460-6969a25392c3" targetNamespace="http://schemas.microsoft.com/office/2006/metadata/properties" ma:root="true" ma:fieldsID="9cc88082669f229d9667714895f2eaf7" ns2:_="" ns3:_="">
    <xsd:import namespace="f86d9c39-8ac8-450f-9c1d-30404aefe2d7"/>
    <xsd:import namespace="d296c92d-596a-49d3-9460-6969a25392c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6d9c39-8ac8-450f-9c1d-30404aefe2d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9064b38-49e4-42b3-98be-50b8a613430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296c92d-596a-49d3-9460-6969a25392c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e637a3a-fafd-41e0-89c1-c2eb4934ec9b}" ma:internalName="TaxCatchAll" ma:showField="CatchAllData" ma:web="d296c92d-596a-49d3-9460-6969a25392c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2B98551-D5EB-4D72-99D8-56BD195CF030}">
  <ds:schemaRefs>
    <ds:schemaRef ds:uri="1c95e391-60da-4316-8c63-6a555dee5bb0"/>
    <ds:schemaRef ds:uri="744a610a-5cc6-4891-854c-69cdc7a311ea"/>
    <ds:schemaRef ds:uri="d296c92d-596a-49d3-9460-6969a25392c3"/>
    <ds:schemaRef ds:uri="f86d9c39-8ac8-450f-9c1d-30404aefe2d7"/>
    <ds:schemaRef ds:uri="http://schemas.microsoft.com/office/2006/metadata/properties"/>
    <ds:schemaRef ds:uri="http://schemas.microsoft.com/office/infopath/2007/PartnerControls"/>
    <ds:schemaRef ds:uri="http://schemas.microsoft.com/sharepoint/v3"/>
  </ds:schemaRefs>
</ds:datastoreItem>
</file>

<file path=customXml/itemProps2.xml><?xml version="1.0" encoding="utf-8"?>
<ds:datastoreItem xmlns:ds="http://schemas.openxmlformats.org/officeDocument/2006/customXml" ds:itemID="{41473C08-0D98-488E-8DC1-4B29DD04992C}">
  <ds:schemaRefs>
    <ds:schemaRef ds:uri="http://schemas.microsoft.com/sharepoint/v3/contenttype/forms"/>
  </ds:schemaRefs>
</ds:datastoreItem>
</file>

<file path=customXml/itemProps3.xml><?xml version="1.0" encoding="utf-8"?>
<ds:datastoreItem xmlns:ds="http://schemas.openxmlformats.org/officeDocument/2006/customXml" ds:itemID="{13A36382-7BA3-464D-9100-E0D184E49DCF}">
  <ds:schemaRefs>
    <ds:schemaRef ds:uri="d296c92d-596a-49d3-9460-6969a25392c3"/>
    <ds:schemaRef ds:uri="f86d9c39-8ac8-450f-9c1d-30404aefe2d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39</Slides>
  <Notes>25</Notes>
  <HiddenSlides>0</HiddenSlides>
  <ScaleCrop>false</ScaleCrop>
  <HeadingPairs>
    <vt:vector size="4" baseType="variant">
      <vt:variant>
        <vt:lpstr>Theme</vt:lpstr>
      </vt:variant>
      <vt:variant>
        <vt:i4>4</vt:i4>
      </vt:variant>
      <vt:variant>
        <vt:lpstr>Slide Titles</vt:lpstr>
      </vt:variant>
      <vt:variant>
        <vt:i4>39</vt:i4>
      </vt:variant>
    </vt:vector>
  </HeadingPairs>
  <TitlesOfParts>
    <vt:vector size="43" baseType="lpstr">
      <vt:lpstr>1_Bioiberica Healthcare Master</vt:lpstr>
      <vt:lpstr>Bioiberica Healthcare Master</vt:lpstr>
      <vt:lpstr>3_Bioiberica Healthcare Master</vt:lpstr>
      <vt:lpstr>Office Theme</vt:lpstr>
      <vt:lpstr>PowerPoint Presentation</vt:lpstr>
      <vt:lpstr>PowerPoint Presentation</vt:lpstr>
      <vt:lpstr>PowerPoint Presentation</vt:lpstr>
      <vt:lpstr>PowerPoint Presentation</vt:lpstr>
      <vt:lpstr>PowerPoint Presentation</vt:lpstr>
      <vt:lpstr>PowerPoint Presentation</vt:lpstr>
      <vt:lpstr>Mobility and Active Ageing</vt:lpstr>
      <vt:lpstr>PowerPoint Presentation</vt:lpstr>
      <vt:lpstr>PowerPoint Presentation</vt:lpstr>
      <vt:lpstr>PowerPoint Presentation</vt:lpstr>
      <vt:lpstr> Native type II collagen mechanism of action</vt:lpstr>
      <vt:lpstr> The effect of Collavant n2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Collavant n2 Benefits</vt:lpstr>
      <vt:lpstr>PowerPoint Presentation</vt:lpstr>
      <vt:lpstr>What is Mobilee®? </vt:lpstr>
      <vt:lpstr>The effects of Mobilee®</vt:lpstr>
      <vt:lpstr>Consumer importance to muscle growth vs strength associated to age </vt:lpstr>
      <vt:lpstr>PowerPoint Presentation</vt:lpstr>
      <vt:lpstr>PowerPoint Presentation</vt:lpstr>
      <vt:lpstr>PowerPoint Presentation</vt:lpstr>
      <vt:lpstr>PowerPoint Presentation</vt:lpstr>
      <vt:lpstr>Scientific evidences: Muscle health</vt:lpstr>
      <vt:lpstr>Scientific evidence: Joint health</vt:lpstr>
      <vt:lpstr>Scientific evidence: Joint health</vt:lpstr>
      <vt:lpstr>Scientific evidence: Joint health</vt:lpstr>
      <vt:lpstr>Scientific evidences of Mobilee® - summary</vt:lpstr>
      <vt:lpstr>PowerPoint Presentation</vt:lpstr>
      <vt:lpstr>PowerPoint Presentation</vt:lpstr>
      <vt:lpstr>Collavant n2 and Mobilee</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Mark Philbin</dc:creator>
  <cp:revision>51</cp:revision>
  <dcterms:created xsi:type="dcterms:W3CDTF">2021-05-10T09:26:54Z</dcterms:created>
  <dcterms:modified xsi:type="dcterms:W3CDTF">2025-12-01T17:25:25Z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0x010100A51348BF73E9A547B335A624F0FEBAA4</vt:lpwstr>
  </property>
  <property fmtid="{D5CDD505-2E9C-101B-9397-08002B2CF9AE}" pid="3" name="MediaServiceImageTags">
    <vt:lpwstr/>
  </property>
</Properties>
</file>