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301" r:id="rId6"/>
    <p:sldId id="318" r:id="rId7"/>
    <p:sldId id="280" r:id="rId8"/>
    <p:sldId id="302" r:id="rId9"/>
    <p:sldId id="303" r:id="rId10"/>
    <p:sldId id="304" r:id="rId11"/>
    <p:sldId id="306" r:id="rId12"/>
    <p:sldId id="305" r:id="rId13"/>
    <p:sldId id="307" r:id="rId14"/>
    <p:sldId id="308" r:id="rId15"/>
    <p:sldId id="309" r:id="rId16"/>
    <p:sldId id="314" r:id="rId17"/>
    <p:sldId id="261" r:id="rId18"/>
    <p:sldId id="262" r:id="rId19"/>
    <p:sldId id="310" r:id="rId20"/>
    <p:sldId id="315" r:id="rId21"/>
    <p:sldId id="260" r:id="rId22"/>
    <p:sldId id="311" r:id="rId23"/>
    <p:sldId id="312" r:id="rId24"/>
    <p:sldId id="313" r:id="rId25"/>
    <p:sldId id="289" r:id="rId26"/>
    <p:sldId id="317" r:id="rId27"/>
    <p:sldId id="316" r:id="rId28"/>
    <p:sldId id="319" r:id="rId29"/>
    <p:sldId id="320"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77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25FC7C-E70B-983E-91E8-E0F0A4D0E34C}" name="Molly Andrusyk" initials="" userId="S::mandrusyk@us.tsigroupltd.com::427d259d-355c-411f-bbff-d23486fab097" providerId="AD"/>
  <p188:author id="{0180FF9F-0352-B998-F075-9E8BBFDD7B84}" name="Anne Magne" initials="AM" userId="S::anne.magne@global.tsigroupltd.com::92808d89-bf69-438d-b005-57fcc4928308" providerId="AD"/>
  <p188:author id="{9AFF14DA-AD39-A662-679A-6C75D753280E}" name="Shawn Baier" initials="SB" userId="S::sbaier@us.tsigroupltd.com::530d82bd-8c23-44df-a190-f5956190f2b3" providerId="AD"/>
  <p188:author id="{94F63EE9-F24F-CAEE-8269-A27732F0BFC8}" name="Silvia Hodas-Ferda" initials="SH" userId="S::silvia@us.tsigroupltd.com::c82a71b0-2249-44a2-9f6a-941295fd84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9B298-FF93-4FEB-B0AA-2D1BF883D0CC}" v="2" dt="2025-11-24T20:54:23.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05" d="100"/>
          <a:sy n="105" d="100"/>
        </p:scale>
        <p:origin x="810" y="114"/>
      </p:cViewPr>
      <p:guideLst>
        <p:guide pos="3840"/>
        <p:guide orient="horz" pos="77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n Baier" userId="S::sbaier@us.tsigroupltd.com::530d82bd-8c23-44df-a190-f5956190f2b3" providerId="AD" clId="Web-{826ECC1A-BA47-D502-0D44-80265C1E01B1}"/>
    <pc:docChg chg="modSld">
      <pc:chgData name="Shawn Baier" userId="S::sbaier@us.tsigroupltd.com::530d82bd-8c23-44df-a190-f5956190f2b3" providerId="AD" clId="Web-{826ECC1A-BA47-D502-0D44-80265C1E01B1}" dt="2025-11-20T15:39:51.273" v="6" actId="20577"/>
      <pc:docMkLst>
        <pc:docMk/>
      </pc:docMkLst>
      <pc:sldChg chg="modSp">
        <pc:chgData name="Shawn Baier" userId="S::sbaier@us.tsigroupltd.com::530d82bd-8c23-44df-a190-f5956190f2b3" providerId="AD" clId="Web-{826ECC1A-BA47-D502-0D44-80265C1E01B1}" dt="2025-11-20T15:39:51.273" v="6" actId="20577"/>
        <pc:sldMkLst>
          <pc:docMk/>
          <pc:sldMk cId="1576391283" sldId="305"/>
        </pc:sldMkLst>
        <pc:spChg chg="mod">
          <ac:chgData name="Shawn Baier" userId="S::sbaier@us.tsigroupltd.com::530d82bd-8c23-44df-a190-f5956190f2b3" providerId="AD" clId="Web-{826ECC1A-BA47-D502-0D44-80265C1E01B1}" dt="2025-11-20T15:39:51.273" v="6" actId="20577"/>
          <ac:spMkLst>
            <pc:docMk/>
            <pc:sldMk cId="1576391283" sldId="305"/>
            <ac:spMk id="5" creationId="{059135D3-AA4D-D139-032A-1420B063A756}"/>
          </ac:spMkLst>
        </pc:spChg>
      </pc:sldChg>
    </pc:docChg>
  </pc:docChgLst>
  <pc:docChgLst>
    <pc:chgData name="Silvia Hodas-Ferda" userId="c82a71b0-2249-44a2-9f6a-941295fd84f7" providerId="ADAL" clId="{DFA13E3E-DE78-47DA-B388-FDDD2DB01730}"/>
    <pc:docChg chg="undo custSel addSld delSld modSld sldOrd delMainMaster">
      <pc:chgData name="Silvia Hodas-Ferda" userId="c82a71b0-2249-44a2-9f6a-941295fd84f7" providerId="ADAL" clId="{DFA13E3E-DE78-47DA-B388-FDDD2DB01730}" dt="2025-11-20T22:38:46.776" v="2175" actId="47"/>
      <pc:docMkLst>
        <pc:docMk/>
      </pc:docMkLst>
      <pc:sldChg chg="addSp delSp modSp mod ord">
        <pc:chgData name="Silvia Hodas-Ferda" userId="c82a71b0-2249-44a2-9f6a-941295fd84f7" providerId="ADAL" clId="{DFA13E3E-DE78-47DA-B388-FDDD2DB01730}" dt="2025-11-20T22:06:23.995" v="1853" actId="20577"/>
        <pc:sldMkLst>
          <pc:docMk/>
          <pc:sldMk cId="2589509886" sldId="256"/>
        </pc:sldMkLst>
        <pc:spChg chg="mod">
          <ac:chgData name="Silvia Hodas-Ferda" userId="c82a71b0-2249-44a2-9f6a-941295fd84f7" providerId="ADAL" clId="{DFA13E3E-DE78-47DA-B388-FDDD2DB01730}" dt="2025-11-18T23:17:45.089" v="39" actId="20577"/>
          <ac:spMkLst>
            <pc:docMk/>
            <pc:sldMk cId="2589509886" sldId="256"/>
            <ac:spMk id="3" creationId="{2264EB43-72D3-F176-4240-C0E8CA8580C5}"/>
          </ac:spMkLst>
        </pc:spChg>
        <pc:spChg chg="mod">
          <ac:chgData name="Silvia Hodas-Ferda" userId="c82a71b0-2249-44a2-9f6a-941295fd84f7" providerId="ADAL" clId="{DFA13E3E-DE78-47DA-B388-FDDD2DB01730}" dt="2025-11-20T22:06:23.995" v="1853" actId="20577"/>
          <ac:spMkLst>
            <pc:docMk/>
            <pc:sldMk cId="2589509886" sldId="256"/>
            <ac:spMk id="4" creationId="{A11F16FB-F370-7159-71B0-A56A45AB7A58}"/>
          </ac:spMkLst>
        </pc:spChg>
        <pc:spChg chg="add mod">
          <ac:chgData name="Silvia Hodas-Ferda" userId="c82a71b0-2249-44a2-9f6a-941295fd84f7" providerId="ADAL" clId="{DFA13E3E-DE78-47DA-B388-FDDD2DB01730}" dt="2025-11-20T20:06:37.300" v="1661" actId="14100"/>
          <ac:spMkLst>
            <pc:docMk/>
            <pc:sldMk cId="2589509886" sldId="256"/>
            <ac:spMk id="6" creationId="{36E4591B-BCF8-4789-D152-96453BB552BB}"/>
          </ac:spMkLst>
        </pc:spChg>
      </pc:sldChg>
      <pc:sldChg chg="delSp modSp add mod">
        <pc:chgData name="Silvia Hodas-Ferda" userId="c82a71b0-2249-44a2-9f6a-941295fd84f7" providerId="ADAL" clId="{DFA13E3E-DE78-47DA-B388-FDDD2DB01730}" dt="2025-11-20T20:02:56.435" v="1556" actId="20577"/>
        <pc:sldMkLst>
          <pc:docMk/>
          <pc:sldMk cId="0" sldId="260"/>
        </pc:sldMkLst>
        <pc:spChg chg="mod">
          <ac:chgData name="Silvia Hodas-Ferda" userId="c82a71b0-2249-44a2-9f6a-941295fd84f7" providerId="ADAL" clId="{DFA13E3E-DE78-47DA-B388-FDDD2DB01730}" dt="2025-11-19T22:35:23.557" v="1141" actId="20577"/>
          <ac:spMkLst>
            <pc:docMk/>
            <pc:sldMk cId="0" sldId="260"/>
            <ac:spMk id="2" creationId="{1071BDA7-44A8-160B-42FD-9D18699966B7}"/>
          </ac:spMkLst>
        </pc:spChg>
        <pc:spChg chg="mod">
          <ac:chgData name="Silvia Hodas-Ferda" userId="c82a71b0-2249-44a2-9f6a-941295fd84f7" providerId="ADAL" clId="{DFA13E3E-DE78-47DA-B388-FDDD2DB01730}" dt="2025-11-20T18:22:14.194" v="1535" actId="20577"/>
          <ac:spMkLst>
            <pc:docMk/>
            <pc:sldMk cId="0" sldId="260"/>
            <ac:spMk id="9" creationId="{84830A37-D030-E219-C833-5965FC81ED24}"/>
          </ac:spMkLst>
        </pc:spChg>
        <pc:spChg chg="mod">
          <ac:chgData name="Silvia Hodas-Ferda" userId="c82a71b0-2249-44a2-9f6a-941295fd84f7" providerId="ADAL" clId="{DFA13E3E-DE78-47DA-B388-FDDD2DB01730}" dt="2025-11-20T20:02:56.435" v="1556" actId="20577"/>
          <ac:spMkLst>
            <pc:docMk/>
            <pc:sldMk cId="0" sldId="260"/>
            <ac:spMk id="11" creationId="{78DA0794-22AB-F584-B3DC-3531E9FD79A9}"/>
          </ac:spMkLst>
        </pc:spChg>
        <pc:spChg chg="mod">
          <ac:chgData name="Silvia Hodas-Ferda" userId="c82a71b0-2249-44a2-9f6a-941295fd84f7" providerId="ADAL" clId="{DFA13E3E-DE78-47DA-B388-FDDD2DB01730}" dt="2025-11-20T20:02:53.340" v="1553" actId="20577"/>
          <ac:spMkLst>
            <pc:docMk/>
            <pc:sldMk cId="0" sldId="260"/>
            <ac:spMk id="13" creationId="{D93216D3-465A-32AE-B842-40DC38383BC4}"/>
          </ac:spMkLst>
        </pc:spChg>
        <pc:spChg chg="mod">
          <ac:chgData name="Silvia Hodas-Ferda" userId="c82a71b0-2249-44a2-9f6a-941295fd84f7" providerId="ADAL" clId="{DFA13E3E-DE78-47DA-B388-FDDD2DB01730}" dt="2025-11-20T18:22:19.374" v="1538" actId="20577"/>
          <ac:spMkLst>
            <pc:docMk/>
            <pc:sldMk cId="0" sldId="260"/>
            <ac:spMk id="15" creationId="{BF62129F-7337-D2F6-811E-CA4F6C4AB7D2}"/>
          </ac:spMkLst>
        </pc:spChg>
        <pc:spChg chg="mod">
          <ac:chgData name="Silvia Hodas-Ferda" userId="c82a71b0-2249-44a2-9f6a-941295fd84f7" providerId="ADAL" clId="{DFA13E3E-DE78-47DA-B388-FDDD2DB01730}" dt="2025-11-20T20:02:50.293" v="1550" actId="20577"/>
          <ac:spMkLst>
            <pc:docMk/>
            <pc:sldMk cId="0" sldId="260"/>
            <ac:spMk id="21" creationId="{25785EE9-484B-C75D-DB7C-A2F858037EDC}"/>
          </ac:spMkLst>
        </pc:spChg>
      </pc:sldChg>
      <pc:sldChg chg="delSp modSp add mod">
        <pc:chgData name="Silvia Hodas-Ferda" userId="c82a71b0-2249-44a2-9f6a-941295fd84f7" providerId="ADAL" clId="{DFA13E3E-DE78-47DA-B388-FDDD2DB01730}" dt="2025-11-20T20:07:42.063" v="1663" actId="20577"/>
        <pc:sldMkLst>
          <pc:docMk/>
          <pc:sldMk cId="0" sldId="261"/>
        </pc:sldMkLst>
        <pc:spChg chg="mod">
          <ac:chgData name="Silvia Hodas-Ferda" userId="c82a71b0-2249-44a2-9f6a-941295fd84f7" providerId="ADAL" clId="{DFA13E3E-DE78-47DA-B388-FDDD2DB01730}" dt="2025-11-19T20:11:22.629" v="490" actId="20577"/>
          <ac:spMkLst>
            <pc:docMk/>
            <pc:sldMk cId="0" sldId="261"/>
            <ac:spMk id="119" creationId="{00000000-0000-0000-0000-000000000000}"/>
          </ac:spMkLst>
        </pc:spChg>
        <pc:spChg chg="mod">
          <ac:chgData name="Silvia Hodas-Ferda" userId="c82a71b0-2249-44a2-9f6a-941295fd84f7" providerId="ADAL" clId="{DFA13E3E-DE78-47DA-B388-FDDD2DB01730}" dt="2025-11-20T20:07:42.063" v="1663" actId="20577"/>
          <ac:spMkLst>
            <pc:docMk/>
            <pc:sldMk cId="0" sldId="261"/>
            <ac:spMk id="123" creationId="{00000000-0000-0000-0000-000000000000}"/>
          </ac:spMkLst>
        </pc:spChg>
      </pc:sldChg>
      <pc:sldChg chg="delSp modSp add mod">
        <pc:chgData name="Silvia Hodas-Ferda" userId="c82a71b0-2249-44a2-9f6a-941295fd84f7" providerId="ADAL" clId="{DFA13E3E-DE78-47DA-B388-FDDD2DB01730}" dt="2025-11-20T22:12:33.754" v="1863" actId="108"/>
        <pc:sldMkLst>
          <pc:docMk/>
          <pc:sldMk cId="0" sldId="262"/>
        </pc:sldMkLst>
        <pc:spChg chg="mod">
          <ac:chgData name="Silvia Hodas-Ferda" userId="c82a71b0-2249-44a2-9f6a-941295fd84f7" providerId="ADAL" clId="{DFA13E3E-DE78-47DA-B388-FDDD2DB01730}" dt="2025-11-20T22:12:33.754" v="1863" actId="108"/>
          <ac:spMkLst>
            <pc:docMk/>
            <pc:sldMk cId="0" sldId="262"/>
            <ac:spMk id="2" creationId="{6071F90A-D85A-24FD-FA73-419412BD656B}"/>
          </ac:spMkLst>
        </pc:spChg>
        <pc:spChg chg="mod">
          <ac:chgData name="Silvia Hodas-Ferda" userId="c82a71b0-2249-44a2-9f6a-941295fd84f7" providerId="ADAL" clId="{DFA13E3E-DE78-47DA-B388-FDDD2DB01730}" dt="2025-11-19T20:11:33.390" v="491"/>
          <ac:spMkLst>
            <pc:docMk/>
            <pc:sldMk cId="0" sldId="262"/>
            <ac:spMk id="135" creationId="{00000000-0000-0000-0000-000000000000}"/>
          </ac:spMkLst>
        </pc:spChg>
        <pc:spChg chg="mod">
          <ac:chgData name="Silvia Hodas-Ferda" userId="c82a71b0-2249-44a2-9f6a-941295fd84f7" providerId="ADAL" clId="{DFA13E3E-DE78-47DA-B388-FDDD2DB01730}" dt="2025-11-20T22:12:11.911" v="1861" actId="20577"/>
          <ac:spMkLst>
            <pc:docMk/>
            <pc:sldMk cId="0" sldId="262"/>
            <ac:spMk id="137" creationId="{00000000-0000-0000-0000-000000000000}"/>
          </ac:spMkLst>
        </pc:spChg>
      </pc:sldChg>
      <pc:sldChg chg="delSp modSp mod ord modCm">
        <pc:chgData name="Silvia Hodas-Ferda" userId="c82a71b0-2249-44a2-9f6a-941295fd84f7" providerId="ADAL" clId="{DFA13E3E-DE78-47DA-B388-FDDD2DB01730}" dt="2025-11-19T22:01:00.041" v="1120" actId="20577"/>
        <pc:sldMkLst>
          <pc:docMk/>
          <pc:sldMk cId="3233887003" sldId="280"/>
        </pc:sldMkLst>
        <pc:spChg chg="mod">
          <ac:chgData name="Silvia Hodas-Ferda" userId="c82a71b0-2249-44a2-9f6a-941295fd84f7" providerId="ADAL" clId="{DFA13E3E-DE78-47DA-B388-FDDD2DB01730}" dt="2025-11-19T22:01:00.041" v="1120" actId="20577"/>
          <ac:spMkLst>
            <pc:docMk/>
            <pc:sldMk cId="3233887003" sldId="280"/>
            <ac:spMk id="5" creationId="{92396AC2-2F5A-CB45-AFD3-E0ECC40B940F}"/>
          </ac:spMkLst>
        </pc:spChg>
        <pc:extLst>
          <p:ext xmlns:p="http://schemas.openxmlformats.org/presentationml/2006/main" uri="{D6D511B9-2390-475A-947B-AFAB55BFBCF1}">
            <pc226:cmChg xmlns:pc226="http://schemas.microsoft.com/office/powerpoint/2022/06/main/command" chg="mod">
              <pc226:chgData name="Silvia Hodas-Ferda" userId="c82a71b0-2249-44a2-9f6a-941295fd84f7" providerId="ADAL" clId="{DFA13E3E-DE78-47DA-B388-FDDD2DB01730}" dt="2025-11-19T22:01:00.041" v="1120" actId="20577"/>
              <pc2:cmMkLst xmlns:pc2="http://schemas.microsoft.com/office/powerpoint/2019/9/main/command">
                <pc:docMk/>
                <pc:sldMk cId="3233887003" sldId="280"/>
                <pc2:cmMk id="{BA8BE609-6A53-9341-BED5-35C016E6F2BC}"/>
              </pc2:cmMkLst>
            </pc226:cmChg>
          </p:ext>
        </pc:extLst>
      </pc:sldChg>
      <pc:sldChg chg="delSp add mod">
        <pc:chgData name="Silvia Hodas-Ferda" userId="c82a71b0-2249-44a2-9f6a-941295fd84f7" providerId="ADAL" clId="{DFA13E3E-DE78-47DA-B388-FDDD2DB01730}" dt="2025-11-19T19:50:13.818" v="436" actId="478"/>
        <pc:sldMkLst>
          <pc:docMk/>
          <pc:sldMk cId="0" sldId="289"/>
        </pc:sldMkLst>
      </pc:sldChg>
      <pc:sldChg chg="modSp mod">
        <pc:chgData name="Silvia Hodas-Ferda" userId="c82a71b0-2249-44a2-9f6a-941295fd84f7" providerId="ADAL" clId="{DFA13E3E-DE78-47DA-B388-FDDD2DB01730}" dt="2025-11-20T04:04:22.880" v="1269" actId="1076"/>
        <pc:sldMkLst>
          <pc:docMk/>
          <pc:sldMk cId="1151196881" sldId="300"/>
        </pc:sldMkLst>
        <pc:spChg chg="mod">
          <ac:chgData name="Silvia Hodas-Ferda" userId="c82a71b0-2249-44a2-9f6a-941295fd84f7" providerId="ADAL" clId="{DFA13E3E-DE78-47DA-B388-FDDD2DB01730}" dt="2025-11-20T04:04:22.880" v="1269" actId="1076"/>
          <ac:spMkLst>
            <pc:docMk/>
            <pc:sldMk cId="1151196881" sldId="300"/>
            <ac:spMk id="2" creationId="{16C2692E-FA56-63CF-8472-98EF3862DA8A}"/>
          </ac:spMkLst>
        </pc:spChg>
      </pc:sldChg>
      <pc:sldChg chg="modSp new mod ord modCm modNotesTx">
        <pc:chgData name="Silvia Hodas-Ferda" userId="c82a71b0-2249-44a2-9f6a-941295fd84f7" providerId="ADAL" clId="{DFA13E3E-DE78-47DA-B388-FDDD2DB01730}" dt="2025-11-20T02:52:34.573" v="1144" actId="20577"/>
        <pc:sldMkLst>
          <pc:docMk/>
          <pc:sldMk cId="2254765319" sldId="301"/>
        </pc:sldMkLst>
        <pc:spChg chg="mod">
          <ac:chgData name="Silvia Hodas-Ferda" userId="c82a71b0-2249-44a2-9f6a-941295fd84f7" providerId="ADAL" clId="{DFA13E3E-DE78-47DA-B388-FDDD2DB01730}" dt="2025-11-19T20:27:41.792" v="646" actId="20577"/>
          <ac:spMkLst>
            <pc:docMk/>
            <pc:sldMk cId="2254765319" sldId="301"/>
            <ac:spMk id="2" creationId="{A18A11B2-3CC3-3E2A-D8F2-8CAB22F06C4C}"/>
          </ac:spMkLst>
        </pc:spChg>
        <pc:spChg chg="mod">
          <ac:chgData name="Silvia Hodas-Ferda" userId="c82a71b0-2249-44a2-9f6a-941295fd84f7" providerId="ADAL" clId="{DFA13E3E-DE78-47DA-B388-FDDD2DB01730}" dt="2025-11-19T00:01:32.556" v="70" actId="20577"/>
          <ac:spMkLst>
            <pc:docMk/>
            <pc:sldMk cId="2254765319" sldId="301"/>
            <ac:spMk id="3" creationId="{5BC128CC-E372-9C9C-6B1D-1EB5CE48679D}"/>
          </ac:spMkLst>
        </pc:spChg>
        <pc:extLst>
          <p:ext xmlns:p="http://schemas.openxmlformats.org/presentationml/2006/main" uri="{D6D511B9-2390-475A-947B-AFAB55BFBCF1}">
            <pc226:cmChg xmlns:pc226="http://schemas.microsoft.com/office/powerpoint/2022/06/main/command" chg="mod">
              <pc226:chgData name="Silvia Hodas-Ferda" userId="c82a71b0-2249-44a2-9f6a-941295fd84f7" providerId="ADAL" clId="{DFA13E3E-DE78-47DA-B388-FDDD2DB01730}" dt="2025-11-19T20:27:41.792" v="646" actId="20577"/>
              <pc2:cmMkLst xmlns:pc2="http://schemas.microsoft.com/office/powerpoint/2019/9/main/command">
                <pc:docMk/>
                <pc:sldMk cId="2254765319" sldId="301"/>
                <pc2:cmMk id="{CFC1CAD7-A52D-4435-9D75-220EE441C2AE}"/>
              </pc2:cmMkLst>
            </pc226:cmChg>
          </p:ext>
        </pc:extLst>
      </pc:sldChg>
      <pc:sldChg chg="addSp delSp modSp new mod ord">
        <pc:chgData name="Silvia Hodas-Ferda" userId="c82a71b0-2249-44a2-9f6a-941295fd84f7" providerId="ADAL" clId="{DFA13E3E-DE78-47DA-B388-FDDD2DB01730}" dt="2025-11-19T19:38:09.836" v="320" actId="20578"/>
        <pc:sldMkLst>
          <pc:docMk/>
          <pc:sldMk cId="231153055" sldId="302"/>
        </pc:sldMkLst>
        <pc:spChg chg="mod">
          <ac:chgData name="Silvia Hodas-Ferda" userId="c82a71b0-2249-44a2-9f6a-941295fd84f7" providerId="ADAL" clId="{DFA13E3E-DE78-47DA-B388-FDDD2DB01730}" dt="2025-11-19T00:03:00.800" v="79"/>
          <ac:spMkLst>
            <pc:docMk/>
            <pc:sldMk cId="231153055" sldId="302"/>
            <ac:spMk id="3" creationId="{6C59BD78-79AF-35B4-9F73-F73D9ECDB2C1}"/>
          </ac:spMkLst>
        </pc:spChg>
        <pc:spChg chg="add mod">
          <ac:chgData name="Silvia Hodas-Ferda" userId="c82a71b0-2249-44a2-9f6a-941295fd84f7" providerId="ADAL" clId="{DFA13E3E-DE78-47DA-B388-FDDD2DB01730}" dt="2025-11-19T00:14:02.326" v="145" actId="20577"/>
          <ac:spMkLst>
            <pc:docMk/>
            <pc:sldMk cId="231153055" sldId="302"/>
            <ac:spMk id="6" creationId="{72C24FF7-4F81-50AD-159F-BADBB4504D22}"/>
          </ac:spMkLst>
        </pc:spChg>
      </pc:sldChg>
      <pc:sldChg chg="modSp new mod ord">
        <pc:chgData name="Silvia Hodas-Ferda" userId="c82a71b0-2249-44a2-9f6a-941295fd84f7" providerId="ADAL" clId="{DFA13E3E-DE78-47DA-B388-FDDD2DB01730}" dt="2025-11-19T19:51:21.835" v="437" actId="113"/>
        <pc:sldMkLst>
          <pc:docMk/>
          <pc:sldMk cId="4258396423" sldId="303"/>
        </pc:sldMkLst>
        <pc:spChg chg="mod">
          <ac:chgData name="Silvia Hodas-Ferda" userId="c82a71b0-2249-44a2-9f6a-941295fd84f7" providerId="ADAL" clId="{DFA13E3E-DE78-47DA-B388-FDDD2DB01730}" dt="2025-11-19T19:51:21.835" v="437" actId="113"/>
          <ac:spMkLst>
            <pc:docMk/>
            <pc:sldMk cId="4258396423" sldId="303"/>
            <ac:spMk id="2" creationId="{7EA19757-B5D3-8B05-E944-C4230B0BDAF2}"/>
          </ac:spMkLst>
        </pc:spChg>
        <pc:spChg chg="mod">
          <ac:chgData name="Silvia Hodas-Ferda" userId="c82a71b0-2249-44a2-9f6a-941295fd84f7" providerId="ADAL" clId="{DFA13E3E-DE78-47DA-B388-FDDD2DB01730}" dt="2025-11-19T00:08:00.773" v="137"/>
          <ac:spMkLst>
            <pc:docMk/>
            <pc:sldMk cId="4258396423" sldId="303"/>
            <ac:spMk id="3" creationId="{1CBBCE2B-4415-9105-33BB-35676DA3A8BA}"/>
          </ac:spMkLst>
        </pc:spChg>
      </pc:sldChg>
      <pc:sldChg chg="modSp new mod ord">
        <pc:chgData name="Silvia Hodas-Ferda" userId="c82a71b0-2249-44a2-9f6a-941295fd84f7" providerId="ADAL" clId="{DFA13E3E-DE78-47DA-B388-FDDD2DB01730}" dt="2025-11-20T22:10:23.387" v="1859" actId="1076"/>
        <pc:sldMkLst>
          <pc:docMk/>
          <pc:sldMk cId="471743223" sldId="304"/>
        </pc:sldMkLst>
        <pc:spChg chg="mod">
          <ac:chgData name="Silvia Hodas-Ferda" userId="c82a71b0-2249-44a2-9f6a-941295fd84f7" providerId="ADAL" clId="{DFA13E3E-DE78-47DA-B388-FDDD2DB01730}" dt="2025-11-20T22:10:23.387" v="1859" actId="1076"/>
          <ac:spMkLst>
            <pc:docMk/>
            <pc:sldMk cId="471743223" sldId="304"/>
            <ac:spMk id="2" creationId="{5C70AEB5-F538-961B-C094-8EE8FFF55C30}"/>
          </ac:spMkLst>
        </pc:spChg>
        <pc:spChg chg="mod">
          <ac:chgData name="Silvia Hodas-Ferda" userId="c82a71b0-2249-44a2-9f6a-941295fd84f7" providerId="ADAL" clId="{DFA13E3E-DE78-47DA-B388-FDDD2DB01730}" dt="2025-11-19T19:39:14.841" v="324" actId="1076"/>
          <ac:spMkLst>
            <pc:docMk/>
            <pc:sldMk cId="471743223" sldId="304"/>
            <ac:spMk id="3" creationId="{A35B34E0-DD8D-96F9-C3BC-48311EC5773D}"/>
          </ac:spMkLst>
        </pc:spChg>
      </pc:sldChg>
      <pc:sldChg chg="addSp delSp modSp new mod ord">
        <pc:chgData name="Silvia Hodas-Ferda" userId="c82a71b0-2249-44a2-9f6a-941295fd84f7" providerId="ADAL" clId="{DFA13E3E-DE78-47DA-B388-FDDD2DB01730}" dt="2025-11-20T04:17:01.499" v="1532" actId="20577"/>
        <pc:sldMkLst>
          <pc:docMk/>
          <pc:sldMk cId="1576391283" sldId="305"/>
        </pc:sldMkLst>
        <pc:spChg chg="mod">
          <ac:chgData name="Silvia Hodas-Ferda" userId="c82a71b0-2249-44a2-9f6a-941295fd84f7" providerId="ADAL" clId="{DFA13E3E-DE78-47DA-B388-FDDD2DB01730}" dt="2025-11-19T19:31:29.628" v="295" actId="20577"/>
          <ac:spMkLst>
            <pc:docMk/>
            <pc:sldMk cId="1576391283" sldId="305"/>
            <ac:spMk id="3" creationId="{A52294E2-21DA-F442-04C9-561D3E680FCE}"/>
          </ac:spMkLst>
        </pc:spChg>
        <pc:spChg chg="add mod">
          <ac:chgData name="Silvia Hodas-Ferda" userId="c82a71b0-2249-44a2-9f6a-941295fd84f7" providerId="ADAL" clId="{DFA13E3E-DE78-47DA-B388-FDDD2DB01730}" dt="2025-11-20T04:17:01.499" v="1532" actId="20577"/>
          <ac:spMkLst>
            <pc:docMk/>
            <pc:sldMk cId="1576391283" sldId="305"/>
            <ac:spMk id="4" creationId="{1321B69D-0CD1-696F-A8F8-724C0D80398F}"/>
          </ac:spMkLst>
        </pc:spChg>
      </pc:sldChg>
      <pc:sldChg chg="delSp modSp new mod ord">
        <pc:chgData name="Silvia Hodas-Ferda" userId="c82a71b0-2249-44a2-9f6a-941295fd84f7" providerId="ADAL" clId="{DFA13E3E-DE78-47DA-B388-FDDD2DB01730}" dt="2025-11-20T04:08:07.839" v="1292" actId="20577"/>
        <pc:sldMkLst>
          <pc:docMk/>
          <pc:sldMk cId="3669469271" sldId="306"/>
        </pc:sldMkLst>
        <pc:spChg chg="mod">
          <ac:chgData name="Silvia Hodas-Ferda" userId="c82a71b0-2249-44a2-9f6a-941295fd84f7" providerId="ADAL" clId="{DFA13E3E-DE78-47DA-B388-FDDD2DB01730}" dt="2025-11-20T04:08:07.839" v="1292" actId="20577"/>
          <ac:spMkLst>
            <pc:docMk/>
            <pc:sldMk cId="3669469271" sldId="306"/>
            <ac:spMk id="2" creationId="{C1B1EC12-E908-DA74-3AD9-7DC918918C31}"/>
          </ac:spMkLst>
        </pc:spChg>
      </pc:sldChg>
      <pc:sldChg chg="modSp new mod ord">
        <pc:chgData name="Silvia Hodas-Ferda" userId="c82a71b0-2249-44a2-9f6a-941295fd84f7" providerId="ADAL" clId="{DFA13E3E-DE78-47DA-B388-FDDD2DB01730}" dt="2025-11-20T21:35:06.104" v="1810" actId="20577"/>
        <pc:sldMkLst>
          <pc:docMk/>
          <pc:sldMk cId="3621656662" sldId="307"/>
        </pc:sldMkLst>
        <pc:spChg chg="mod">
          <ac:chgData name="Silvia Hodas-Ferda" userId="c82a71b0-2249-44a2-9f6a-941295fd84f7" providerId="ADAL" clId="{DFA13E3E-DE78-47DA-B388-FDDD2DB01730}" dt="2025-11-19T19:37:05.417" v="317" actId="20577"/>
          <ac:spMkLst>
            <pc:docMk/>
            <pc:sldMk cId="3621656662" sldId="307"/>
            <ac:spMk id="3" creationId="{5CD5D051-E810-5603-57FD-F58EFCDF76B2}"/>
          </ac:spMkLst>
        </pc:spChg>
        <pc:spChg chg="mod">
          <ac:chgData name="Silvia Hodas-Ferda" userId="c82a71b0-2249-44a2-9f6a-941295fd84f7" providerId="ADAL" clId="{DFA13E3E-DE78-47DA-B388-FDDD2DB01730}" dt="2025-11-20T21:35:06.104" v="1810" actId="20577"/>
          <ac:spMkLst>
            <pc:docMk/>
            <pc:sldMk cId="3621656662" sldId="307"/>
            <ac:spMk id="14" creationId="{F3395F4A-1431-B594-0A56-321D2CE2C6D1}"/>
          </ac:spMkLst>
        </pc:spChg>
        <pc:spChg chg="mod">
          <ac:chgData name="Silvia Hodas-Ferda" userId="c82a71b0-2249-44a2-9f6a-941295fd84f7" providerId="ADAL" clId="{DFA13E3E-DE78-47DA-B388-FDDD2DB01730}" dt="2025-11-20T21:35:00.564" v="1808" actId="20577"/>
          <ac:spMkLst>
            <pc:docMk/>
            <pc:sldMk cId="3621656662" sldId="307"/>
            <ac:spMk id="15" creationId="{F4ACF7AC-9353-027D-8019-37056BBED496}"/>
          </ac:spMkLst>
        </pc:spChg>
      </pc:sldChg>
      <pc:sldChg chg="addSp delSp modSp add mod ord">
        <pc:chgData name="Silvia Hodas-Ferda" userId="c82a71b0-2249-44a2-9f6a-941295fd84f7" providerId="ADAL" clId="{DFA13E3E-DE78-47DA-B388-FDDD2DB01730}" dt="2025-11-20T04:09:36.101" v="1381" actId="20577"/>
        <pc:sldMkLst>
          <pc:docMk/>
          <pc:sldMk cId="2785277165" sldId="308"/>
        </pc:sldMkLst>
        <pc:spChg chg="mod">
          <ac:chgData name="Silvia Hodas-Ferda" userId="c82a71b0-2249-44a2-9f6a-941295fd84f7" providerId="ADAL" clId="{DFA13E3E-DE78-47DA-B388-FDDD2DB01730}" dt="2025-11-20T04:09:36.101" v="1381" actId="20577"/>
          <ac:spMkLst>
            <pc:docMk/>
            <pc:sldMk cId="2785277165" sldId="308"/>
            <ac:spMk id="3" creationId="{75A22EEC-8F7E-74AE-F234-F0BA15326C43}"/>
          </ac:spMkLst>
        </pc:spChg>
        <pc:spChg chg="add mod">
          <ac:chgData name="Silvia Hodas-Ferda" userId="c82a71b0-2249-44a2-9f6a-941295fd84f7" providerId="ADAL" clId="{DFA13E3E-DE78-47DA-B388-FDDD2DB01730}" dt="2025-11-20T04:08:44.719" v="1300" actId="14100"/>
          <ac:spMkLst>
            <pc:docMk/>
            <pc:sldMk cId="2785277165" sldId="308"/>
            <ac:spMk id="4" creationId="{743145A3-2F25-310B-7600-F33251F0D5F7}"/>
          </ac:spMkLst>
        </pc:spChg>
        <pc:spChg chg="add mod">
          <ac:chgData name="Silvia Hodas-Ferda" userId="c82a71b0-2249-44a2-9f6a-941295fd84f7" providerId="ADAL" clId="{DFA13E3E-DE78-47DA-B388-FDDD2DB01730}" dt="2025-11-20T04:08:58.353" v="1306" actId="403"/>
          <ac:spMkLst>
            <pc:docMk/>
            <pc:sldMk cId="2785277165" sldId="308"/>
            <ac:spMk id="6" creationId="{822CDFDE-F1DF-B317-45A3-2D2B67C8BFFC}"/>
          </ac:spMkLst>
        </pc:spChg>
        <pc:picChg chg="add mod">
          <ac:chgData name="Silvia Hodas-Ferda" userId="c82a71b0-2249-44a2-9f6a-941295fd84f7" providerId="ADAL" clId="{DFA13E3E-DE78-47DA-B388-FDDD2DB01730}" dt="2025-11-20T04:08:46.065" v="1301" actId="1076"/>
          <ac:picMkLst>
            <pc:docMk/>
            <pc:sldMk cId="2785277165" sldId="308"/>
            <ac:picMk id="5" creationId="{4F3BD481-A856-BCDA-3036-1F5564CA4F90}"/>
          </ac:picMkLst>
        </pc:picChg>
      </pc:sldChg>
      <pc:sldChg chg="addSp delSp modSp add mod ord">
        <pc:chgData name="Silvia Hodas-Ferda" userId="c82a71b0-2249-44a2-9f6a-941295fd84f7" providerId="ADAL" clId="{DFA13E3E-DE78-47DA-B388-FDDD2DB01730}" dt="2025-11-20T04:09:05.864" v="1323" actId="20577"/>
        <pc:sldMkLst>
          <pc:docMk/>
          <pc:sldMk cId="2478891544" sldId="309"/>
        </pc:sldMkLst>
        <pc:spChg chg="mod">
          <ac:chgData name="Silvia Hodas-Ferda" userId="c82a71b0-2249-44a2-9f6a-941295fd84f7" providerId="ADAL" clId="{DFA13E3E-DE78-47DA-B388-FDDD2DB01730}" dt="2025-11-19T19:52:26.984" v="443" actId="20577"/>
          <ac:spMkLst>
            <pc:docMk/>
            <pc:sldMk cId="2478891544" sldId="309"/>
            <ac:spMk id="2" creationId="{B7357F53-0CE2-183C-AB09-133ABD090088}"/>
          </ac:spMkLst>
        </pc:spChg>
        <pc:spChg chg="mod">
          <ac:chgData name="Silvia Hodas-Ferda" userId="c82a71b0-2249-44a2-9f6a-941295fd84f7" providerId="ADAL" clId="{DFA13E3E-DE78-47DA-B388-FDDD2DB01730}" dt="2025-11-20T04:09:05.864" v="1323" actId="20577"/>
          <ac:spMkLst>
            <pc:docMk/>
            <pc:sldMk cId="2478891544" sldId="309"/>
            <ac:spMk id="3" creationId="{8D8B5AFA-6C4D-1230-BCBC-4A809BE414D4}"/>
          </ac:spMkLst>
        </pc:spChg>
      </pc:sldChg>
      <pc:sldChg chg="addSp delSp modSp new mod">
        <pc:chgData name="Silvia Hodas-Ferda" userId="c82a71b0-2249-44a2-9f6a-941295fd84f7" providerId="ADAL" clId="{DFA13E3E-DE78-47DA-B388-FDDD2DB01730}" dt="2025-11-20T20:02:33.126" v="1546" actId="207"/>
        <pc:sldMkLst>
          <pc:docMk/>
          <pc:sldMk cId="725349054" sldId="310"/>
        </pc:sldMkLst>
        <pc:spChg chg="mod">
          <ac:chgData name="Silvia Hodas-Ferda" userId="c82a71b0-2249-44a2-9f6a-941295fd84f7" providerId="ADAL" clId="{DFA13E3E-DE78-47DA-B388-FDDD2DB01730}" dt="2025-11-20T20:02:33.126" v="1546" actId="207"/>
          <ac:spMkLst>
            <pc:docMk/>
            <pc:sldMk cId="725349054" sldId="310"/>
            <ac:spMk id="3" creationId="{ECB59424-B68D-798B-0036-2BA36FAA02FD}"/>
          </ac:spMkLst>
        </pc:spChg>
        <pc:spChg chg="add mod">
          <ac:chgData name="Silvia Hodas-Ferda" userId="c82a71b0-2249-44a2-9f6a-941295fd84f7" providerId="ADAL" clId="{DFA13E3E-DE78-47DA-B388-FDDD2DB01730}" dt="2025-11-20T04:00:08.491" v="1170" actId="2711"/>
          <ac:spMkLst>
            <pc:docMk/>
            <pc:sldMk cId="725349054" sldId="310"/>
            <ac:spMk id="4" creationId="{128B9F1B-C008-54A5-DDCE-E27CC55D067C}"/>
          </ac:spMkLst>
        </pc:spChg>
      </pc:sldChg>
      <pc:sldChg chg="delSp modSp add mod">
        <pc:chgData name="Silvia Hodas-Ferda" userId="c82a71b0-2249-44a2-9f6a-941295fd84f7" providerId="ADAL" clId="{DFA13E3E-DE78-47DA-B388-FDDD2DB01730}" dt="2025-11-20T21:51:37.260" v="1841" actId="1076"/>
        <pc:sldMkLst>
          <pc:docMk/>
          <pc:sldMk cId="0" sldId="311"/>
        </pc:sldMkLst>
        <pc:spChg chg="mod">
          <ac:chgData name="Silvia Hodas-Ferda" userId="c82a71b0-2249-44a2-9f6a-941295fd84f7" providerId="ADAL" clId="{DFA13E3E-DE78-47DA-B388-FDDD2DB01730}" dt="2025-11-20T21:51:37.260" v="1841" actId="1076"/>
          <ac:spMkLst>
            <pc:docMk/>
            <pc:sldMk cId="0" sldId="311"/>
            <ac:spMk id="2" creationId="{98E0C50C-6025-3836-8AB6-27A6360CAF96}"/>
          </ac:spMkLst>
        </pc:spChg>
      </pc:sldChg>
      <pc:sldChg chg="delSp add mod">
        <pc:chgData name="Silvia Hodas-Ferda" userId="c82a71b0-2249-44a2-9f6a-941295fd84f7" providerId="ADAL" clId="{DFA13E3E-DE78-47DA-B388-FDDD2DB01730}" dt="2025-11-19T19:50:07.814" v="432" actId="478"/>
        <pc:sldMkLst>
          <pc:docMk/>
          <pc:sldMk cId="0" sldId="312"/>
        </pc:sldMkLst>
      </pc:sldChg>
      <pc:sldChg chg="delSp add mod">
        <pc:chgData name="Silvia Hodas-Ferda" userId="c82a71b0-2249-44a2-9f6a-941295fd84f7" providerId="ADAL" clId="{DFA13E3E-DE78-47DA-B388-FDDD2DB01730}" dt="2025-11-19T19:50:11.061" v="434" actId="478"/>
        <pc:sldMkLst>
          <pc:docMk/>
          <pc:sldMk cId="0" sldId="313"/>
        </pc:sldMkLst>
      </pc:sldChg>
      <pc:sldChg chg="delSp modSp new mod">
        <pc:chgData name="Silvia Hodas-Ferda" userId="c82a71b0-2249-44a2-9f6a-941295fd84f7" providerId="ADAL" clId="{DFA13E3E-DE78-47DA-B388-FDDD2DB01730}" dt="2025-11-20T03:58:45.853" v="1161" actId="478"/>
        <pc:sldMkLst>
          <pc:docMk/>
          <pc:sldMk cId="4273407132" sldId="314"/>
        </pc:sldMkLst>
        <pc:spChg chg="mod">
          <ac:chgData name="Silvia Hodas-Ferda" userId="c82a71b0-2249-44a2-9f6a-941295fd84f7" providerId="ADAL" clId="{DFA13E3E-DE78-47DA-B388-FDDD2DB01730}" dt="2025-11-19T21:57:35.597" v="1107" actId="20577"/>
          <ac:spMkLst>
            <pc:docMk/>
            <pc:sldMk cId="4273407132" sldId="314"/>
            <ac:spMk id="2" creationId="{6A4FBAB2-920C-488B-6F89-A9C03F57666E}"/>
          </ac:spMkLst>
        </pc:spChg>
      </pc:sldChg>
      <pc:sldChg chg="delSp modSp new mod modCm">
        <pc:chgData name="Silvia Hodas-Ferda" userId="c82a71b0-2249-44a2-9f6a-941295fd84f7" providerId="ADAL" clId="{DFA13E3E-DE78-47DA-B388-FDDD2DB01730}" dt="2025-11-19T22:32:12.081" v="1137" actId="478"/>
        <pc:sldMkLst>
          <pc:docMk/>
          <pc:sldMk cId="4026267540" sldId="315"/>
        </pc:sldMkLst>
        <pc:spChg chg="mod">
          <ac:chgData name="Silvia Hodas-Ferda" userId="c82a71b0-2249-44a2-9f6a-941295fd84f7" providerId="ADAL" clId="{DFA13E3E-DE78-47DA-B388-FDDD2DB01730}" dt="2025-11-19T21:57:19.191" v="1105" actId="20577"/>
          <ac:spMkLst>
            <pc:docMk/>
            <pc:sldMk cId="4026267540" sldId="315"/>
            <ac:spMk id="2" creationId="{C8C2E6AC-C9AA-7042-2519-E2A8148BC502}"/>
          </ac:spMkLst>
        </pc:spChg>
        <pc:extLst>
          <p:ext xmlns:p="http://schemas.openxmlformats.org/presentationml/2006/main" uri="{D6D511B9-2390-475A-947B-AFAB55BFBCF1}">
            <pc226:cmChg xmlns:pc226="http://schemas.microsoft.com/office/powerpoint/2022/06/main/command" chg="mod">
              <pc226:chgData name="Silvia Hodas-Ferda" userId="c82a71b0-2249-44a2-9f6a-941295fd84f7" providerId="ADAL" clId="{DFA13E3E-DE78-47DA-B388-FDDD2DB01730}" dt="2025-11-19T21:57:19.191" v="1105" actId="20577"/>
              <pc2:cmMkLst xmlns:pc2="http://schemas.microsoft.com/office/powerpoint/2019/9/main/command">
                <pc:docMk/>
                <pc:sldMk cId="4026267540" sldId="315"/>
                <pc2:cmMk id="{8178B59C-CC9B-F64F-A9E7-12630FAE71AA}"/>
              </pc2:cmMkLst>
            </pc226:cmChg>
          </p:ext>
        </pc:extLst>
      </pc:sldChg>
      <pc:sldChg chg="modSp new mod">
        <pc:chgData name="Silvia Hodas-Ferda" userId="c82a71b0-2249-44a2-9f6a-941295fd84f7" providerId="ADAL" clId="{DFA13E3E-DE78-47DA-B388-FDDD2DB01730}" dt="2025-11-20T22:28:43.598" v="2173" actId="1035"/>
        <pc:sldMkLst>
          <pc:docMk/>
          <pc:sldMk cId="894226040" sldId="316"/>
        </pc:sldMkLst>
        <pc:spChg chg="mod">
          <ac:chgData name="Silvia Hodas-Ferda" userId="c82a71b0-2249-44a2-9f6a-941295fd84f7" providerId="ADAL" clId="{DFA13E3E-DE78-47DA-B388-FDDD2DB01730}" dt="2025-11-20T22:28:34.204" v="2168" actId="1076"/>
          <ac:spMkLst>
            <pc:docMk/>
            <pc:sldMk cId="894226040" sldId="316"/>
            <ac:spMk id="2" creationId="{E1D5CD83-49A0-9675-D0A0-CFA45AB43632}"/>
          </ac:spMkLst>
        </pc:spChg>
        <pc:spChg chg="mod">
          <ac:chgData name="Silvia Hodas-Ferda" userId="c82a71b0-2249-44a2-9f6a-941295fd84f7" providerId="ADAL" clId="{DFA13E3E-DE78-47DA-B388-FDDD2DB01730}" dt="2025-11-20T20:58:47.371" v="1669" actId="14100"/>
          <ac:spMkLst>
            <pc:docMk/>
            <pc:sldMk cId="894226040" sldId="316"/>
            <ac:spMk id="3" creationId="{D56BD2CD-00C5-1B12-0207-D3479CD8B6E5}"/>
          </ac:spMkLst>
        </pc:spChg>
        <pc:grpChg chg="mod">
          <ac:chgData name="Silvia Hodas-Ferda" userId="c82a71b0-2249-44a2-9f6a-941295fd84f7" providerId="ADAL" clId="{DFA13E3E-DE78-47DA-B388-FDDD2DB01730}" dt="2025-11-20T22:28:43.598" v="2173" actId="1035"/>
          <ac:grpSpMkLst>
            <pc:docMk/>
            <pc:sldMk cId="894226040" sldId="316"/>
            <ac:grpSpMk id="14" creationId="{7F09D793-10EF-C77D-120D-535AA71A9CF3}"/>
          </ac:grpSpMkLst>
        </pc:grpChg>
        <pc:grpChg chg="mod">
          <ac:chgData name="Silvia Hodas-Ferda" userId="c82a71b0-2249-44a2-9f6a-941295fd84f7" providerId="ADAL" clId="{DFA13E3E-DE78-47DA-B388-FDDD2DB01730}" dt="2025-11-20T22:28:43.598" v="2173" actId="1035"/>
          <ac:grpSpMkLst>
            <pc:docMk/>
            <pc:sldMk cId="894226040" sldId="316"/>
            <ac:grpSpMk id="17" creationId="{8A8413CF-4BCE-FB71-6F41-603625D7041D}"/>
          </ac:grpSpMkLst>
        </pc:grpChg>
        <pc:grpChg chg="mod">
          <ac:chgData name="Silvia Hodas-Ferda" userId="c82a71b0-2249-44a2-9f6a-941295fd84f7" providerId="ADAL" clId="{DFA13E3E-DE78-47DA-B388-FDDD2DB01730}" dt="2025-11-20T22:28:43.598" v="2173" actId="1035"/>
          <ac:grpSpMkLst>
            <pc:docMk/>
            <pc:sldMk cId="894226040" sldId="316"/>
            <ac:grpSpMk id="21" creationId="{72A73E6E-1613-06B4-FB39-2F92DF458C89}"/>
          </ac:grpSpMkLst>
        </pc:grpChg>
        <pc:cxnChg chg="mod">
          <ac:chgData name="Silvia Hodas-Ferda" userId="c82a71b0-2249-44a2-9f6a-941295fd84f7" providerId="ADAL" clId="{DFA13E3E-DE78-47DA-B388-FDDD2DB01730}" dt="2025-11-20T22:28:43.598" v="2173" actId="1035"/>
          <ac:cxnSpMkLst>
            <pc:docMk/>
            <pc:sldMk cId="894226040" sldId="316"/>
            <ac:cxnSpMk id="20" creationId="{D9E407D4-4A23-99AE-1944-D99737977C9B}"/>
          </ac:cxnSpMkLst>
        </pc:cxnChg>
        <pc:cxnChg chg="mod">
          <ac:chgData name="Silvia Hodas-Ferda" userId="c82a71b0-2249-44a2-9f6a-941295fd84f7" providerId="ADAL" clId="{DFA13E3E-DE78-47DA-B388-FDDD2DB01730}" dt="2025-11-20T22:28:43.598" v="2173" actId="1035"/>
          <ac:cxnSpMkLst>
            <pc:docMk/>
            <pc:sldMk cId="894226040" sldId="316"/>
            <ac:cxnSpMk id="24" creationId="{FD974ABD-4E9E-2793-5160-7B3D882E7388}"/>
          </ac:cxnSpMkLst>
        </pc:cxnChg>
      </pc:sldChg>
      <pc:sldChg chg="addSp delSp modSp new mod">
        <pc:chgData name="Silvia Hodas-Ferda" userId="c82a71b0-2249-44a2-9f6a-941295fd84f7" providerId="ADAL" clId="{DFA13E3E-DE78-47DA-B388-FDDD2DB01730}" dt="2025-11-20T20:56:30.163" v="1664" actId="2711"/>
        <pc:sldMkLst>
          <pc:docMk/>
          <pc:sldMk cId="806868466" sldId="317"/>
        </pc:sldMkLst>
        <pc:spChg chg="mod">
          <ac:chgData name="Silvia Hodas-Ferda" userId="c82a71b0-2249-44a2-9f6a-941295fd84f7" providerId="ADAL" clId="{DFA13E3E-DE78-47DA-B388-FDDD2DB01730}" dt="2025-11-19T22:15:26" v="1125"/>
          <ac:spMkLst>
            <pc:docMk/>
            <pc:sldMk cId="806868466" sldId="317"/>
            <ac:spMk id="2" creationId="{F91FB0DF-66E0-BD02-CD13-A6817F1C8157}"/>
          </ac:spMkLst>
        </pc:spChg>
        <pc:spChg chg="add mod">
          <ac:chgData name="Silvia Hodas-Ferda" userId="c82a71b0-2249-44a2-9f6a-941295fd84f7" providerId="ADAL" clId="{DFA13E3E-DE78-47DA-B388-FDDD2DB01730}" dt="2025-11-20T20:56:30.163" v="1664" actId="2711"/>
          <ac:spMkLst>
            <pc:docMk/>
            <pc:sldMk cId="806868466" sldId="317"/>
            <ac:spMk id="5" creationId="{63E7EB64-9004-1207-1230-B7B886B27E68}"/>
          </ac:spMkLst>
        </pc:spChg>
      </pc:sldChg>
      <pc:sldChg chg="modSp mod">
        <pc:chgData name="Silvia Hodas-Ferda" userId="c82a71b0-2249-44a2-9f6a-941295fd84f7" providerId="ADAL" clId="{DFA13E3E-DE78-47DA-B388-FDDD2DB01730}" dt="2025-11-20T04:07:28.671" v="1271" actId="113"/>
        <pc:sldMkLst>
          <pc:docMk/>
          <pc:sldMk cId="2181786793" sldId="318"/>
        </pc:sldMkLst>
        <pc:spChg chg="mod">
          <ac:chgData name="Silvia Hodas-Ferda" userId="c82a71b0-2249-44a2-9f6a-941295fd84f7" providerId="ADAL" clId="{DFA13E3E-DE78-47DA-B388-FDDD2DB01730}" dt="2025-11-20T04:07:19.908" v="1270" actId="113"/>
          <ac:spMkLst>
            <pc:docMk/>
            <pc:sldMk cId="2181786793" sldId="318"/>
            <ac:spMk id="5" creationId="{C905A55C-682A-D1A0-93B1-1F97817E85F0}"/>
          </ac:spMkLst>
        </pc:spChg>
        <pc:spChg chg="mod">
          <ac:chgData name="Silvia Hodas-Ferda" userId="c82a71b0-2249-44a2-9f6a-941295fd84f7" providerId="ADAL" clId="{DFA13E3E-DE78-47DA-B388-FDDD2DB01730}" dt="2025-11-20T04:07:28.671" v="1271" actId="113"/>
          <ac:spMkLst>
            <pc:docMk/>
            <pc:sldMk cId="2181786793" sldId="318"/>
            <ac:spMk id="7" creationId="{A3391C78-801B-EE7C-C9A7-777EC3F8F732}"/>
          </ac:spMkLst>
        </pc:spChg>
      </pc:sldChg>
      <pc:sldChg chg="addSp delSp modSp new mod modNotesTx">
        <pc:chgData name="Silvia Hodas-Ferda" userId="c82a71b0-2249-44a2-9f6a-941295fd84f7" providerId="ADAL" clId="{DFA13E3E-DE78-47DA-B388-FDDD2DB01730}" dt="2025-11-20T21:31:20.072" v="1807" actId="1076"/>
        <pc:sldMkLst>
          <pc:docMk/>
          <pc:sldMk cId="405230630" sldId="319"/>
        </pc:sldMkLst>
        <pc:spChg chg="mod">
          <ac:chgData name="Silvia Hodas-Ferda" userId="c82a71b0-2249-44a2-9f6a-941295fd84f7" providerId="ADAL" clId="{DFA13E3E-DE78-47DA-B388-FDDD2DB01730}" dt="2025-11-20T21:05:33.851" v="1710" actId="20577"/>
          <ac:spMkLst>
            <pc:docMk/>
            <pc:sldMk cId="405230630" sldId="319"/>
            <ac:spMk id="3" creationId="{09A59F19-55C5-ED61-2648-8F5A9C3328CC}"/>
          </ac:spMkLst>
        </pc:spChg>
        <pc:spChg chg="mod">
          <ac:chgData name="Silvia Hodas-Ferda" userId="c82a71b0-2249-44a2-9f6a-941295fd84f7" providerId="ADAL" clId="{DFA13E3E-DE78-47DA-B388-FDDD2DB01730}" dt="2025-11-20T21:26:58.238" v="1734" actId="20577"/>
          <ac:spMkLst>
            <pc:docMk/>
            <pc:sldMk cId="405230630" sldId="319"/>
            <ac:spMk id="9" creationId="{2416B924-9D71-EFBC-3638-B9D7D3C4A3A4}"/>
          </ac:spMkLst>
        </pc:spChg>
        <pc:spChg chg="mod">
          <ac:chgData name="Silvia Hodas-Ferda" userId="c82a71b0-2249-44a2-9f6a-941295fd84f7" providerId="ADAL" clId="{DFA13E3E-DE78-47DA-B388-FDDD2DB01730}" dt="2025-11-20T21:31:08.028" v="1806" actId="20577"/>
          <ac:spMkLst>
            <pc:docMk/>
            <pc:sldMk cId="405230630" sldId="319"/>
            <ac:spMk id="10" creationId="{ED6ADF1D-65F6-6534-AA02-FFEC5D8CF3D2}"/>
          </ac:spMkLst>
        </pc:spChg>
        <pc:spChg chg="mod">
          <ac:chgData name="Silvia Hodas-Ferda" userId="c82a71b0-2249-44a2-9f6a-941295fd84f7" providerId="ADAL" clId="{DFA13E3E-DE78-47DA-B388-FDDD2DB01730}" dt="2025-11-20T21:31:20.072" v="1807" actId="1076"/>
          <ac:spMkLst>
            <pc:docMk/>
            <pc:sldMk cId="405230630" sldId="319"/>
            <ac:spMk id="12" creationId="{A32A4EA3-20D1-EF1A-5E79-B779F7444E34}"/>
          </ac:spMkLst>
        </pc:spChg>
      </pc:sldChg>
      <pc:sldChg chg="modSp mod">
        <pc:chgData name="Silvia Hodas-Ferda" userId="c82a71b0-2249-44a2-9f6a-941295fd84f7" providerId="ADAL" clId="{DFA13E3E-DE78-47DA-B388-FDDD2DB01730}" dt="2025-11-20T22:06:06.999" v="1852" actId="1076"/>
        <pc:sldMkLst>
          <pc:docMk/>
          <pc:sldMk cId="3569564375" sldId="320"/>
        </pc:sldMkLst>
        <pc:spChg chg="mod">
          <ac:chgData name="Silvia Hodas-Ferda" userId="c82a71b0-2249-44a2-9f6a-941295fd84f7" providerId="ADAL" clId="{DFA13E3E-DE78-47DA-B388-FDDD2DB01730}" dt="2025-11-20T21:50:04.581" v="1827" actId="20577"/>
          <ac:spMkLst>
            <pc:docMk/>
            <pc:sldMk cId="3569564375" sldId="320"/>
            <ac:spMk id="2" creationId="{02A2AD68-4F79-9AFC-6992-5CCDC5191044}"/>
          </ac:spMkLst>
        </pc:spChg>
        <pc:picChg chg="mod">
          <ac:chgData name="Silvia Hodas-Ferda" userId="c82a71b0-2249-44a2-9f6a-941295fd84f7" providerId="ADAL" clId="{DFA13E3E-DE78-47DA-B388-FDDD2DB01730}" dt="2025-11-20T22:05:37.866" v="1844" actId="1076"/>
          <ac:picMkLst>
            <pc:docMk/>
            <pc:sldMk cId="3569564375" sldId="320"/>
            <ac:picMk id="6" creationId="{B1AAC77F-4C75-0CC7-DE84-B7BDDB2D18F7}"/>
          </ac:picMkLst>
        </pc:picChg>
        <pc:picChg chg="mod">
          <ac:chgData name="Silvia Hodas-Ferda" userId="c82a71b0-2249-44a2-9f6a-941295fd84f7" providerId="ADAL" clId="{DFA13E3E-DE78-47DA-B388-FDDD2DB01730}" dt="2025-11-20T22:05:41.935" v="1847" actId="1076"/>
          <ac:picMkLst>
            <pc:docMk/>
            <pc:sldMk cId="3569564375" sldId="320"/>
            <ac:picMk id="8" creationId="{7AB097C6-7B8B-93D8-CFEB-9F527E4ADA76}"/>
          </ac:picMkLst>
        </pc:picChg>
        <pc:picChg chg="mod">
          <ac:chgData name="Silvia Hodas-Ferda" userId="c82a71b0-2249-44a2-9f6a-941295fd84f7" providerId="ADAL" clId="{DFA13E3E-DE78-47DA-B388-FDDD2DB01730}" dt="2025-11-20T22:05:43.645" v="1848" actId="1076"/>
          <ac:picMkLst>
            <pc:docMk/>
            <pc:sldMk cId="3569564375" sldId="320"/>
            <ac:picMk id="10" creationId="{6D30A73F-8E27-F382-201D-335E3E874A04}"/>
          </ac:picMkLst>
        </pc:picChg>
        <pc:picChg chg="mod">
          <ac:chgData name="Silvia Hodas-Ferda" userId="c82a71b0-2249-44a2-9f6a-941295fd84f7" providerId="ADAL" clId="{DFA13E3E-DE78-47DA-B388-FDDD2DB01730}" dt="2025-11-20T22:05:31.359" v="1842" actId="1076"/>
          <ac:picMkLst>
            <pc:docMk/>
            <pc:sldMk cId="3569564375" sldId="320"/>
            <ac:picMk id="14" creationId="{063F4FB1-9E01-D670-58E4-4AC073FCEAD3}"/>
          </ac:picMkLst>
        </pc:picChg>
        <pc:picChg chg="mod">
          <ac:chgData name="Silvia Hodas-Ferda" userId="c82a71b0-2249-44a2-9f6a-941295fd84f7" providerId="ADAL" clId="{DFA13E3E-DE78-47DA-B388-FDDD2DB01730}" dt="2025-11-20T22:06:06.999" v="1852" actId="1076"/>
          <ac:picMkLst>
            <pc:docMk/>
            <pc:sldMk cId="3569564375" sldId="320"/>
            <ac:picMk id="16" creationId="{B694659B-C532-C9E4-F9EF-00EF2134CA9C}"/>
          </ac:picMkLst>
        </pc:picChg>
        <pc:picChg chg="mod">
          <ac:chgData name="Silvia Hodas-Ferda" userId="c82a71b0-2249-44a2-9f6a-941295fd84f7" providerId="ADAL" clId="{DFA13E3E-DE78-47DA-B388-FDDD2DB01730}" dt="2025-11-20T22:05:47.334" v="1851" actId="1076"/>
          <ac:picMkLst>
            <pc:docMk/>
            <pc:sldMk cId="3569564375" sldId="320"/>
            <ac:picMk id="18" creationId="{A0415637-5DD8-B433-C101-33B99581E744}"/>
          </ac:picMkLst>
        </pc:picChg>
        <pc:picChg chg="mod">
          <ac:chgData name="Silvia Hodas-Ferda" userId="c82a71b0-2249-44a2-9f6a-941295fd84f7" providerId="ADAL" clId="{DFA13E3E-DE78-47DA-B388-FDDD2DB01730}" dt="2025-11-20T22:05:44.978" v="1849" actId="1076"/>
          <ac:picMkLst>
            <pc:docMk/>
            <pc:sldMk cId="3569564375" sldId="320"/>
            <ac:picMk id="20" creationId="{A08E3518-4AC3-437F-DA0F-68A424C6BBC9}"/>
          </ac:picMkLst>
        </pc:picChg>
        <pc:picChg chg="mod">
          <ac:chgData name="Silvia Hodas-Ferda" userId="c82a71b0-2249-44a2-9f6a-941295fd84f7" providerId="ADAL" clId="{DFA13E3E-DE78-47DA-B388-FDDD2DB01730}" dt="2025-11-20T22:05:46.308" v="1850" actId="1076"/>
          <ac:picMkLst>
            <pc:docMk/>
            <pc:sldMk cId="3569564375" sldId="320"/>
            <ac:picMk id="22" creationId="{0614F95F-6392-D7E4-AC2A-66BE1D642FE9}"/>
          </ac:picMkLst>
        </pc:picChg>
        <pc:picChg chg="mod">
          <ac:chgData name="Silvia Hodas-Ferda" userId="c82a71b0-2249-44a2-9f6a-941295fd84f7" providerId="ADAL" clId="{DFA13E3E-DE78-47DA-B388-FDDD2DB01730}" dt="2025-11-20T22:05:41.117" v="1846" actId="1076"/>
          <ac:picMkLst>
            <pc:docMk/>
            <pc:sldMk cId="3569564375" sldId="320"/>
            <ac:picMk id="28" creationId="{224F4A66-64E0-3139-9B74-E3E7CC95025C}"/>
          </ac:picMkLst>
        </pc:picChg>
      </pc:sldChg>
    </pc:docChg>
  </pc:docChgLst>
  <pc:docChgLst>
    <pc:chgData name="Shawn Baier" userId="S::sbaier@us.tsigroupltd.com::530d82bd-8c23-44df-a190-f5956190f2b3" providerId="AD" clId="Web-{8A3FDAA4-2341-257C-1C55-FDCF226B4DA5}"/>
    <pc:docChg chg="modSld">
      <pc:chgData name="Shawn Baier" userId="S::sbaier@us.tsigroupltd.com::530d82bd-8c23-44df-a190-f5956190f2b3" providerId="AD" clId="Web-{8A3FDAA4-2341-257C-1C55-FDCF226B4DA5}" dt="2025-11-20T18:31:07.878" v="81" actId="20577"/>
      <pc:docMkLst>
        <pc:docMk/>
      </pc:docMkLst>
      <pc:sldChg chg="modSp">
        <pc:chgData name="Shawn Baier" userId="S::sbaier@us.tsigroupltd.com::530d82bd-8c23-44df-a190-f5956190f2b3" providerId="AD" clId="Web-{8A3FDAA4-2341-257C-1C55-FDCF226B4DA5}" dt="2025-11-20T18:24:42.670" v="13" actId="20577"/>
        <pc:sldMkLst>
          <pc:docMk/>
          <pc:sldMk cId="2589509886" sldId="256"/>
        </pc:sldMkLst>
        <pc:spChg chg="mod">
          <ac:chgData name="Shawn Baier" userId="S::sbaier@us.tsigroupltd.com::530d82bd-8c23-44df-a190-f5956190f2b3" providerId="AD" clId="Web-{8A3FDAA4-2341-257C-1C55-FDCF226B4DA5}" dt="2025-11-20T18:24:42.670" v="13" actId="20577"/>
          <ac:spMkLst>
            <pc:docMk/>
            <pc:sldMk cId="2589509886" sldId="256"/>
            <ac:spMk id="6" creationId="{36E4591B-BCF8-4789-D152-96453BB552BB}"/>
          </ac:spMkLst>
        </pc:spChg>
      </pc:sldChg>
      <pc:sldChg chg="modSp">
        <pc:chgData name="Shawn Baier" userId="S::sbaier@us.tsigroupltd.com::530d82bd-8c23-44df-a190-f5956190f2b3" providerId="AD" clId="Web-{8A3FDAA4-2341-257C-1C55-FDCF226B4DA5}" dt="2025-11-20T18:26:05.311" v="31" actId="20577"/>
        <pc:sldMkLst>
          <pc:docMk/>
          <pc:sldMk cId="2254765319" sldId="301"/>
        </pc:sldMkLst>
        <pc:spChg chg="mod">
          <ac:chgData name="Shawn Baier" userId="S::sbaier@us.tsigroupltd.com::530d82bd-8c23-44df-a190-f5956190f2b3" providerId="AD" clId="Web-{8A3FDAA4-2341-257C-1C55-FDCF226B4DA5}" dt="2025-11-20T18:26:05.311" v="31" actId="20577"/>
          <ac:spMkLst>
            <pc:docMk/>
            <pc:sldMk cId="2254765319" sldId="301"/>
            <ac:spMk id="2" creationId="{A18A11B2-3CC3-3E2A-D8F2-8CAB22F06C4C}"/>
          </ac:spMkLst>
        </pc:spChg>
      </pc:sldChg>
      <pc:sldChg chg="modSp modCm">
        <pc:chgData name="Shawn Baier" userId="S::sbaier@us.tsigroupltd.com::530d82bd-8c23-44df-a190-f5956190f2b3" providerId="AD" clId="Web-{8A3FDAA4-2341-257C-1C55-FDCF226B4DA5}" dt="2025-11-20T18:27:28.533" v="52" actId="20577"/>
        <pc:sldMkLst>
          <pc:docMk/>
          <pc:sldMk cId="4258396423" sldId="303"/>
        </pc:sldMkLst>
        <pc:spChg chg="mod">
          <ac:chgData name="Shawn Baier" userId="S::sbaier@us.tsigroupltd.com::530d82bd-8c23-44df-a190-f5956190f2b3" providerId="AD" clId="Web-{8A3FDAA4-2341-257C-1C55-FDCF226B4DA5}" dt="2025-11-20T18:27:28.533" v="52" actId="20577"/>
          <ac:spMkLst>
            <pc:docMk/>
            <pc:sldMk cId="4258396423" sldId="303"/>
            <ac:spMk id="2" creationId="{7EA19757-B5D3-8B05-E944-C4230B0BDAF2}"/>
          </ac:spMkLst>
        </pc:spChg>
        <pc:extLst>
          <p:ext xmlns:p="http://schemas.openxmlformats.org/presentationml/2006/main" uri="{D6D511B9-2390-475A-947B-AFAB55BFBCF1}">
            <pc226:cmChg xmlns:pc226="http://schemas.microsoft.com/office/powerpoint/2022/06/main/command" chg="mod">
              <pc226:chgData name="Shawn Baier" userId="S::sbaier@us.tsigroupltd.com::530d82bd-8c23-44df-a190-f5956190f2b3" providerId="AD" clId="Web-{8A3FDAA4-2341-257C-1C55-FDCF226B4DA5}" dt="2025-11-20T18:27:22.564" v="51" actId="20577"/>
              <pc2:cmMkLst xmlns:pc2="http://schemas.microsoft.com/office/powerpoint/2019/9/main/command">
                <pc:docMk/>
                <pc:sldMk cId="4258396423" sldId="303"/>
                <pc2:cmMk id="{D486EA09-8F33-44EF-ADDD-5F3679D2FFF6}"/>
              </pc2:cmMkLst>
            </pc226:cmChg>
          </p:ext>
        </pc:extLst>
      </pc:sldChg>
      <pc:sldChg chg="modSp">
        <pc:chgData name="Shawn Baier" userId="S::sbaier@us.tsigroupltd.com::530d82bd-8c23-44df-a190-f5956190f2b3" providerId="AD" clId="Web-{8A3FDAA4-2341-257C-1C55-FDCF226B4DA5}" dt="2025-11-20T18:28:49.517" v="55" actId="20577"/>
        <pc:sldMkLst>
          <pc:docMk/>
          <pc:sldMk cId="1576391283" sldId="305"/>
        </pc:sldMkLst>
        <pc:spChg chg="mod">
          <ac:chgData name="Shawn Baier" userId="S::sbaier@us.tsigroupltd.com::530d82bd-8c23-44df-a190-f5956190f2b3" providerId="AD" clId="Web-{8A3FDAA4-2341-257C-1C55-FDCF226B4DA5}" dt="2025-11-20T18:28:49.517" v="55" actId="20577"/>
          <ac:spMkLst>
            <pc:docMk/>
            <pc:sldMk cId="1576391283" sldId="305"/>
            <ac:spMk id="4" creationId="{1321B69D-0CD1-696F-A8F8-724C0D80398F}"/>
          </ac:spMkLst>
        </pc:spChg>
      </pc:sldChg>
      <pc:sldChg chg="modSp">
        <pc:chgData name="Shawn Baier" userId="S::sbaier@us.tsigroupltd.com::530d82bd-8c23-44df-a190-f5956190f2b3" providerId="AD" clId="Web-{8A3FDAA4-2341-257C-1C55-FDCF226B4DA5}" dt="2025-11-20T18:30:53.722" v="73" actId="20577"/>
        <pc:sldMkLst>
          <pc:docMk/>
          <pc:sldMk cId="2478891544" sldId="309"/>
        </pc:sldMkLst>
        <pc:spChg chg="mod">
          <ac:chgData name="Shawn Baier" userId="S::sbaier@us.tsigroupltd.com::530d82bd-8c23-44df-a190-f5956190f2b3" providerId="AD" clId="Web-{8A3FDAA4-2341-257C-1C55-FDCF226B4DA5}" dt="2025-11-20T18:30:53.722" v="73" actId="20577"/>
          <ac:spMkLst>
            <pc:docMk/>
            <pc:sldMk cId="2478891544" sldId="309"/>
            <ac:spMk id="2" creationId="{B7357F53-0CE2-183C-AB09-133ABD090088}"/>
          </ac:spMkLst>
        </pc:spChg>
      </pc:sldChg>
      <pc:sldChg chg="modSp">
        <pc:chgData name="Shawn Baier" userId="S::sbaier@us.tsigroupltd.com::530d82bd-8c23-44df-a190-f5956190f2b3" providerId="AD" clId="Web-{8A3FDAA4-2341-257C-1C55-FDCF226B4DA5}" dt="2025-11-20T18:31:07.878" v="81" actId="20577"/>
        <pc:sldMkLst>
          <pc:docMk/>
          <pc:sldMk cId="4273407132" sldId="314"/>
        </pc:sldMkLst>
        <pc:spChg chg="mod">
          <ac:chgData name="Shawn Baier" userId="S::sbaier@us.tsigroupltd.com::530d82bd-8c23-44df-a190-f5956190f2b3" providerId="AD" clId="Web-{8A3FDAA4-2341-257C-1C55-FDCF226B4DA5}" dt="2025-11-20T18:31:07.878" v="81" actId="20577"/>
          <ac:spMkLst>
            <pc:docMk/>
            <pc:sldMk cId="4273407132" sldId="314"/>
            <ac:spMk id="2" creationId="{6A4FBAB2-920C-488B-6F89-A9C03F57666E}"/>
          </ac:spMkLst>
        </pc:spChg>
      </pc:sldChg>
      <pc:sldChg chg="modSp">
        <pc:chgData name="Shawn Baier" userId="S::sbaier@us.tsigroupltd.com::530d82bd-8c23-44df-a190-f5956190f2b3" providerId="AD" clId="Web-{8A3FDAA4-2341-257C-1C55-FDCF226B4DA5}" dt="2025-11-20T18:26:50.498" v="42" actId="20577"/>
        <pc:sldMkLst>
          <pc:docMk/>
          <pc:sldMk cId="2181786793" sldId="318"/>
        </pc:sldMkLst>
        <pc:spChg chg="mod">
          <ac:chgData name="Shawn Baier" userId="S::sbaier@us.tsigroupltd.com::530d82bd-8c23-44df-a190-f5956190f2b3" providerId="AD" clId="Web-{8A3FDAA4-2341-257C-1C55-FDCF226B4DA5}" dt="2025-11-20T18:26:50.498" v="42" actId="20577"/>
          <ac:spMkLst>
            <pc:docMk/>
            <pc:sldMk cId="2181786793" sldId="318"/>
            <ac:spMk id="5" creationId="{C905A55C-682A-D1A0-93B1-1F97817E85F0}"/>
          </ac:spMkLst>
        </pc:spChg>
      </pc:sldChg>
    </pc:docChg>
  </pc:docChgLst>
  <pc:docChgLst>
    <pc:chgData name="Molly Andrusyk" userId="427d259d-355c-411f-bbff-d23486fab097" providerId="ADAL" clId="{1C77BB94-11A4-5D54-9E80-056F81C5B747}"/>
    <pc:docChg chg="undo custSel addSld delSld modSld modMainMaster">
      <pc:chgData name="Molly Andrusyk" userId="427d259d-355c-411f-bbff-d23486fab097" providerId="ADAL" clId="{1C77BB94-11A4-5D54-9E80-056F81C5B747}" dt="2025-11-20T21:53:39.996" v="3368" actId="552"/>
      <pc:docMkLst>
        <pc:docMk/>
      </pc:docMkLst>
      <pc:sldChg chg="modSp mod modTransition modClrScheme chgLayout">
        <pc:chgData name="Molly Andrusyk" userId="427d259d-355c-411f-bbff-d23486fab097" providerId="ADAL" clId="{1C77BB94-11A4-5D54-9E80-056F81C5B747}" dt="2025-11-20T04:07:11.148" v="455"/>
        <pc:sldMkLst>
          <pc:docMk/>
          <pc:sldMk cId="2589509886" sldId="256"/>
        </pc:sldMkLst>
        <pc:spChg chg="mod ord">
          <ac:chgData name="Molly Andrusyk" userId="427d259d-355c-411f-bbff-d23486fab097" providerId="ADAL" clId="{1C77BB94-11A4-5D54-9E80-056F81C5B747}" dt="2025-10-27T15:11:38.821" v="5" actId="700"/>
          <ac:spMkLst>
            <pc:docMk/>
            <pc:sldMk cId="2589509886" sldId="256"/>
            <ac:spMk id="3" creationId="{2264EB43-72D3-F176-4240-C0E8CA8580C5}"/>
          </ac:spMkLst>
        </pc:spChg>
      </pc:sldChg>
      <pc:sldChg chg="addSp delSp modSp mod modTransition modAnim">
        <pc:chgData name="Molly Andrusyk" userId="427d259d-355c-411f-bbff-d23486fab097" providerId="ADAL" clId="{1C77BB94-11A4-5D54-9E80-056F81C5B747}" dt="2025-11-20T05:42:26.117" v="2119"/>
        <pc:sldMkLst>
          <pc:docMk/>
          <pc:sldMk cId="0" sldId="260"/>
        </pc:sldMkLst>
        <pc:spChg chg="mod">
          <ac:chgData name="Molly Andrusyk" userId="427d259d-355c-411f-bbff-d23486fab097" providerId="ADAL" clId="{1C77BB94-11A4-5D54-9E80-056F81C5B747}" dt="2025-11-20T05:41:58.772" v="2117" actId="1076"/>
          <ac:spMkLst>
            <pc:docMk/>
            <pc:sldMk cId="0" sldId="260"/>
            <ac:spMk id="2" creationId="{1071BDA7-44A8-160B-42FD-9D18699966B7}"/>
          </ac:spMkLst>
        </pc:spChg>
        <pc:spChg chg="del">
          <ac:chgData name="Molly Andrusyk" userId="427d259d-355c-411f-bbff-d23486fab097" providerId="ADAL" clId="{1C77BB94-11A4-5D54-9E80-056F81C5B747}" dt="2025-11-20T05:36:56.616" v="2009" actId="478"/>
          <ac:spMkLst>
            <pc:docMk/>
            <pc:sldMk cId="0" sldId="260"/>
            <ac:spMk id="3" creationId="{AEBE459B-0C52-DE0B-29C1-C1F5BB57A1B4}"/>
          </ac:spMkLst>
        </pc:spChg>
        <pc:spChg chg="mod">
          <ac:chgData name="Molly Andrusyk" userId="427d259d-355c-411f-bbff-d23486fab097" providerId="ADAL" clId="{1C77BB94-11A4-5D54-9E80-056F81C5B747}" dt="2025-11-20T05:36:38.542" v="2000"/>
          <ac:spMkLst>
            <pc:docMk/>
            <pc:sldMk cId="0" sldId="260"/>
            <ac:spMk id="5" creationId="{75C14C90-10B4-DDDC-7A7D-DEAB07204749}"/>
          </ac:spMkLst>
        </pc:spChg>
        <pc:spChg chg="mod">
          <ac:chgData name="Molly Andrusyk" userId="427d259d-355c-411f-bbff-d23486fab097" providerId="ADAL" clId="{1C77BB94-11A4-5D54-9E80-056F81C5B747}" dt="2025-11-20T05:36:38.542" v="2000"/>
          <ac:spMkLst>
            <pc:docMk/>
            <pc:sldMk cId="0" sldId="260"/>
            <ac:spMk id="6" creationId="{7594BE15-8EFF-43D9-ECF4-4ACB2C91B64A}"/>
          </ac:spMkLst>
        </pc:spChg>
        <pc:spChg chg="mod">
          <ac:chgData name="Molly Andrusyk" userId="427d259d-355c-411f-bbff-d23486fab097" providerId="ADAL" clId="{1C77BB94-11A4-5D54-9E80-056F81C5B747}" dt="2025-11-20T05:37:19.472" v="2012"/>
          <ac:spMkLst>
            <pc:docMk/>
            <pc:sldMk cId="0" sldId="260"/>
            <ac:spMk id="8" creationId="{BD2194AC-8851-C009-B19A-800B7A1A9A8B}"/>
          </ac:spMkLst>
        </pc:spChg>
        <pc:spChg chg="mod">
          <ac:chgData name="Molly Andrusyk" userId="427d259d-355c-411f-bbff-d23486fab097" providerId="ADAL" clId="{1C77BB94-11A4-5D54-9E80-056F81C5B747}" dt="2025-11-20T05:41:52.565" v="2116" actId="1035"/>
          <ac:spMkLst>
            <pc:docMk/>
            <pc:sldMk cId="0" sldId="260"/>
            <ac:spMk id="9" creationId="{84830A37-D030-E219-C833-5965FC81ED24}"/>
          </ac:spMkLst>
        </pc:spChg>
        <pc:spChg chg="del mod">
          <ac:chgData name="Molly Andrusyk" userId="427d259d-355c-411f-bbff-d23486fab097" providerId="ADAL" clId="{1C77BB94-11A4-5D54-9E80-056F81C5B747}" dt="2025-11-20T05:37:38.471" v="2019" actId="478"/>
          <ac:spMkLst>
            <pc:docMk/>
            <pc:sldMk cId="0" sldId="260"/>
            <ac:spMk id="10" creationId="{F3B40B85-9658-2A1C-E935-23DD8B062C7E}"/>
          </ac:spMkLst>
        </pc:spChg>
        <pc:spChg chg="mod">
          <ac:chgData name="Molly Andrusyk" userId="427d259d-355c-411f-bbff-d23486fab097" providerId="ADAL" clId="{1C77BB94-11A4-5D54-9E80-056F81C5B747}" dt="2025-11-20T05:41:52.565" v="2116" actId="1035"/>
          <ac:spMkLst>
            <pc:docMk/>
            <pc:sldMk cId="0" sldId="260"/>
            <ac:spMk id="11" creationId="{78DA0794-22AB-F584-B3DC-3531E9FD79A9}"/>
          </ac:spMkLst>
        </pc:spChg>
        <pc:spChg chg="del">
          <ac:chgData name="Molly Andrusyk" userId="427d259d-355c-411f-bbff-d23486fab097" providerId="ADAL" clId="{1C77BB94-11A4-5D54-9E80-056F81C5B747}" dt="2025-11-20T05:38:15.011" v="2037" actId="478"/>
          <ac:spMkLst>
            <pc:docMk/>
            <pc:sldMk cId="0" sldId="260"/>
            <ac:spMk id="12" creationId="{B90C94B8-5A0C-9879-B96D-66BFA1A4B749}"/>
          </ac:spMkLst>
        </pc:spChg>
        <pc:spChg chg="mod">
          <ac:chgData name="Molly Andrusyk" userId="427d259d-355c-411f-bbff-d23486fab097" providerId="ADAL" clId="{1C77BB94-11A4-5D54-9E80-056F81C5B747}" dt="2025-11-20T05:41:52.565" v="2116" actId="1035"/>
          <ac:spMkLst>
            <pc:docMk/>
            <pc:sldMk cId="0" sldId="260"/>
            <ac:spMk id="13" creationId="{D93216D3-465A-32AE-B842-40DC38383BC4}"/>
          </ac:spMkLst>
        </pc:spChg>
        <pc:spChg chg="mod">
          <ac:chgData name="Molly Andrusyk" userId="427d259d-355c-411f-bbff-d23486fab097" providerId="ADAL" clId="{1C77BB94-11A4-5D54-9E80-056F81C5B747}" dt="2025-11-20T05:37:19.472" v="2012"/>
          <ac:spMkLst>
            <pc:docMk/>
            <pc:sldMk cId="0" sldId="260"/>
            <ac:spMk id="14" creationId="{273F7036-4B4E-8B9F-FDD5-81E59A892690}"/>
          </ac:spMkLst>
        </pc:spChg>
        <pc:spChg chg="mod">
          <ac:chgData name="Molly Andrusyk" userId="427d259d-355c-411f-bbff-d23486fab097" providerId="ADAL" clId="{1C77BB94-11A4-5D54-9E80-056F81C5B747}" dt="2025-11-20T05:41:52.565" v="2116" actId="1035"/>
          <ac:spMkLst>
            <pc:docMk/>
            <pc:sldMk cId="0" sldId="260"/>
            <ac:spMk id="15" creationId="{BF62129F-7337-D2F6-811E-CA4F6C4AB7D2}"/>
          </ac:spMkLst>
        </pc:spChg>
        <pc:spChg chg="mod">
          <ac:chgData name="Molly Andrusyk" userId="427d259d-355c-411f-bbff-d23486fab097" providerId="ADAL" clId="{1C77BB94-11A4-5D54-9E80-056F81C5B747}" dt="2025-11-20T05:41:52.565" v="2116" actId="1035"/>
          <ac:spMkLst>
            <pc:docMk/>
            <pc:sldMk cId="0" sldId="260"/>
            <ac:spMk id="17" creationId="{94EB8C87-0521-F595-62DE-5D037AAE1FC0}"/>
          </ac:spMkLst>
        </pc:spChg>
        <pc:spChg chg="del">
          <ac:chgData name="Molly Andrusyk" userId="427d259d-355c-411f-bbff-d23486fab097" providerId="ADAL" clId="{1C77BB94-11A4-5D54-9E80-056F81C5B747}" dt="2025-11-20T05:40:00.980" v="2056" actId="478"/>
          <ac:spMkLst>
            <pc:docMk/>
            <pc:sldMk cId="0" sldId="260"/>
            <ac:spMk id="18" creationId="{C7D62D93-4AF6-ADF1-B915-54A0D80DFCAD}"/>
          </ac:spMkLst>
        </pc:spChg>
        <pc:spChg chg="del">
          <ac:chgData name="Molly Andrusyk" userId="427d259d-355c-411f-bbff-d23486fab097" providerId="ADAL" clId="{1C77BB94-11A4-5D54-9E80-056F81C5B747}" dt="2025-11-20T05:40:00.170" v="2055" actId="478"/>
          <ac:spMkLst>
            <pc:docMk/>
            <pc:sldMk cId="0" sldId="260"/>
            <ac:spMk id="19" creationId="{6C72ACE2-C67E-8EB8-6875-F2C5B86A3606}"/>
          </ac:spMkLst>
        </pc:spChg>
        <pc:spChg chg="del">
          <ac:chgData name="Molly Andrusyk" userId="427d259d-355c-411f-bbff-d23486fab097" providerId="ADAL" clId="{1C77BB94-11A4-5D54-9E80-056F81C5B747}" dt="2025-11-20T05:40:15.159" v="2064" actId="478"/>
          <ac:spMkLst>
            <pc:docMk/>
            <pc:sldMk cId="0" sldId="260"/>
            <ac:spMk id="20" creationId="{8D2FAD79-ED92-EB30-59D7-20FE5FDE3F80}"/>
          </ac:spMkLst>
        </pc:spChg>
        <pc:spChg chg="mod">
          <ac:chgData name="Molly Andrusyk" userId="427d259d-355c-411f-bbff-d23486fab097" providerId="ADAL" clId="{1C77BB94-11A4-5D54-9E80-056F81C5B747}" dt="2025-11-20T05:41:52.565" v="2116" actId="1035"/>
          <ac:spMkLst>
            <pc:docMk/>
            <pc:sldMk cId="0" sldId="260"/>
            <ac:spMk id="21" creationId="{25785EE9-484B-C75D-DB7C-A2F858037EDC}"/>
          </ac:spMkLst>
        </pc:spChg>
        <pc:spChg chg="mod">
          <ac:chgData name="Molly Andrusyk" userId="427d259d-355c-411f-bbff-d23486fab097" providerId="ADAL" clId="{1C77BB94-11A4-5D54-9E80-056F81C5B747}" dt="2025-11-20T05:37:53.388" v="2022"/>
          <ac:spMkLst>
            <pc:docMk/>
            <pc:sldMk cId="0" sldId="260"/>
            <ac:spMk id="22" creationId="{E8105435-8943-614A-D955-83DA74242ACE}"/>
          </ac:spMkLst>
        </pc:spChg>
        <pc:spChg chg="mod">
          <ac:chgData name="Molly Andrusyk" userId="427d259d-355c-411f-bbff-d23486fab097" providerId="ADAL" clId="{1C77BB94-11A4-5D54-9E80-056F81C5B747}" dt="2025-11-20T05:37:53.388" v="2022"/>
          <ac:spMkLst>
            <pc:docMk/>
            <pc:sldMk cId="0" sldId="260"/>
            <ac:spMk id="23" creationId="{42746574-D146-792F-A13D-E54AD7FAA176}"/>
          </ac:spMkLst>
        </pc:spChg>
        <pc:spChg chg="mod">
          <ac:chgData name="Molly Andrusyk" userId="427d259d-355c-411f-bbff-d23486fab097" providerId="ADAL" clId="{1C77BB94-11A4-5D54-9E80-056F81C5B747}" dt="2025-11-20T05:38:29.776" v="2039"/>
          <ac:spMkLst>
            <pc:docMk/>
            <pc:sldMk cId="0" sldId="260"/>
            <ac:spMk id="27" creationId="{DA59F636-00D2-F59F-AA45-8EDDF9FB8FA3}"/>
          </ac:spMkLst>
        </pc:spChg>
        <pc:spChg chg="mod">
          <ac:chgData name="Molly Andrusyk" userId="427d259d-355c-411f-bbff-d23486fab097" providerId="ADAL" clId="{1C77BB94-11A4-5D54-9E80-056F81C5B747}" dt="2025-11-20T05:38:29.776" v="2039"/>
          <ac:spMkLst>
            <pc:docMk/>
            <pc:sldMk cId="0" sldId="260"/>
            <ac:spMk id="29" creationId="{829EE785-B6AB-2DEE-787B-6D68D8525FBE}"/>
          </ac:spMkLst>
        </pc:spChg>
        <pc:spChg chg="mod">
          <ac:chgData name="Molly Andrusyk" userId="427d259d-355c-411f-bbff-d23486fab097" providerId="ADAL" clId="{1C77BB94-11A4-5D54-9E80-056F81C5B747}" dt="2025-11-20T05:39:12.482" v="2046"/>
          <ac:spMkLst>
            <pc:docMk/>
            <pc:sldMk cId="0" sldId="260"/>
            <ac:spMk id="37" creationId="{64BBF0EB-D83F-4EB6-5FBA-A756D5DEEE46}"/>
          </ac:spMkLst>
        </pc:spChg>
        <pc:spChg chg="mod">
          <ac:chgData name="Molly Andrusyk" userId="427d259d-355c-411f-bbff-d23486fab097" providerId="ADAL" clId="{1C77BB94-11A4-5D54-9E80-056F81C5B747}" dt="2025-11-20T05:39:12.482" v="2046"/>
          <ac:spMkLst>
            <pc:docMk/>
            <pc:sldMk cId="0" sldId="260"/>
            <ac:spMk id="38" creationId="{2057D164-FC99-0E09-FD57-7609368FD32E}"/>
          </ac:spMkLst>
        </pc:spChg>
        <pc:spChg chg="mod">
          <ac:chgData name="Molly Andrusyk" userId="427d259d-355c-411f-bbff-d23486fab097" providerId="ADAL" clId="{1C77BB94-11A4-5D54-9E80-056F81C5B747}" dt="2025-11-20T05:40:50.244" v="2069" actId="165"/>
          <ac:spMkLst>
            <pc:docMk/>
            <pc:sldMk cId="0" sldId="260"/>
            <ac:spMk id="40" creationId="{15387AA2-5AC6-79CE-185B-BB737E1D4275}"/>
          </ac:spMkLst>
        </pc:spChg>
        <pc:spChg chg="mod">
          <ac:chgData name="Molly Andrusyk" userId="427d259d-355c-411f-bbff-d23486fab097" providerId="ADAL" clId="{1C77BB94-11A4-5D54-9E80-056F81C5B747}" dt="2025-11-20T05:40:50.244" v="2069" actId="165"/>
          <ac:spMkLst>
            <pc:docMk/>
            <pc:sldMk cId="0" sldId="260"/>
            <ac:spMk id="41" creationId="{12283D6E-F38A-C466-3824-0CA3944A356E}"/>
          </ac:spMkLst>
        </pc:spChg>
        <pc:grpChg chg="add mod">
          <ac:chgData name="Molly Andrusyk" userId="427d259d-355c-411f-bbff-d23486fab097" providerId="ADAL" clId="{1C77BB94-11A4-5D54-9E80-056F81C5B747}" dt="2025-11-20T05:38:48.620" v="2043" actId="164"/>
          <ac:grpSpMkLst>
            <pc:docMk/>
            <pc:sldMk cId="0" sldId="260"/>
            <ac:grpSpMk id="4" creationId="{9CFFBC16-E15A-3CD0-EBC6-784F5315E867}"/>
          </ac:grpSpMkLst>
        </pc:grpChg>
        <pc:grpChg chg="add mod">
          <ac:chgData name="Molly Andrusyk" userId="427d259d-355c-411f-bbff-d23486fab097" providerId="ADAL" clId="{1C77BB94-11A4-5D54-9E80-056F81C5B747}" dt="2025-11-20T05:38:54.724" v="2044" actId="164"/>
          <ac:grpSpMkLst>
            <pc:docMk/>
            <pc:sldMk cId="0" sldId="260"/>
            <ac:grpSpMk id="7" creationId="{19456A8E-554F-56F1-69A2-CD159980DA7C}"/>
          </ac:grpSpMkLst>
        </pc:grpChg>
        <pc:grpChg chg="add mod">
          <ac:chgData name="Molly Andrusyk" userId="427d259d-355c-411f-bbff-d23486fab097" providerId="ADAL" clId="{1C77BB94-11A4-5D54-9E80-056F81C5B747}" dt="2025-11-20T05:39:04.720" v="2045" actId="164"/>
          <ac:grpSpMkLst>
            <pc:docMk/>
            <pc:sldMk cId="0" sldId="260"/>
            <ac:grpSpMk id="16" creationId="{441D6377-1263-D544-6609-A99D1F2DE610}"/>
          </ac:grpSpMkLst>
        </pc:grpChg>
        <pc:grpChg chg="add mod">
          <ac:chgData name="Molly Andrusyk" userId="427d259d-355c-411f-bbff-d23486fab097" providerId="ADAL" clId="{1C77BB94-11A4-5D54-9E80-056F81C5B747}" dt="2025-11-20T05:39:45.438" v="2050" actId="164"/>
          <ac:grpSpMkLst>
            <pc:docMk/>
            <pc:sldMk cId="0" sldId="260"/>
            <ac:grpSpMk id="24" creationId="{F5812958-789E-88B5-C040-B4271CBE8B84}"/>
          </ac:grpSpMkLst>
        </pc:grpChg>
        <pc:grpChg chg="add mod">
          <ac:chgData name="Molly Andrusyk" userId="427d259d-355c-411f-bbff-d23486fab097" providerId="ADAL" clId="{1C77BB94-11A4-5D54-9E80-056F81C5B747}" dt="2025-11-20T05:41:52.565" v="2116" actId="1035"/>
          <ac:grpSpMkLst>
            <pc:docMk/>
            <pc:sldMk cId="0" sldId="260"/>
            <ac:grpSpMk id="30" creationId="{E8C18AF4-7B47-7CD9-0285-6B56CBE2B138}"/>
          </ac:grpSpMkLst>
        </pc:grpChg>
        <pc:grpChg chg="add mod">
          <ac:chgData name="Molly Andrusyk" userId="427d259d-355c-411f-bbff-d23486fab097" providerId="ADAL" clId="{1C77BB94-11A4-5D54-9E80-056F81C5B747}" dt="2025-11-20T05:41:52.565" v="2116" actId="1035"/>
          <ac:grpSpMkLst>
            <pc:docMk/>
            <pc:sldMk cId="0" sldId="260"/>
            <ac:grpSpMk id="31" creationId="{BC20C18B-5AA6-4948-3988-21D26E55C08D}"/>
          </ac:grpSpMkLst>
        </pc:grpChg>
        <pc:grpChg chg="add mod">
          <ac:chgData name="Molly Andrusyk" userId="427d259d-355c-411f-bbff-d23486fab097" providerId="ADAL" clId="{1C77BB94-11A4-5D54-9E80-056F81C5B747}" dt="2025-11-20T05:41:52.565" v="2116" actId="1035"/>
          <ac:grpSpMkLst>
            <pc:docMk/>
            <pc:sldMk cId="0" sldId="260"/>
            <ac:grpSpMk id="33" creationId="{4373930B-F2D7-87D0-5E5F-5EB15742BC2C}"/>
          </ac:grpSpMkLst>
        </pc:grpChg>
        <pc:grpChg chg="add mod">
          <ac:chgData name="Molly Andrusyk" userId="427d259d-355c-411f-bbff-d23486fab097" providerId="ADAL" clId="{1C77BB94-11A4-5D54-9E80-056F81C5B747}" dt="2025-11-20T05:40:26.685" v="2068" actId="164"/>
          <ac:grpSpMkLst>
            <pc:docMk/>
            <pc:sldMk cId="0" sldId="260"/>
            <ac:grpSpMk id="35" creationId="{E1850A0C-01C6-44EF-8CE5-5EAA08A52649}"/>
          </ac:grpSpMkLst>
        </pc:grpChg>
        <pc:grpChg chg="add mod topLvl">
          <ac:chgData name="Molly Andrusyk" userId="427d259d-355c-411f-bbff-d23486fab097" providerId="ADAL" clId="{1C77BB94-11A4-5D54-9E80-056F81C5B747}" dt="2025-11-20T05:40:52.806" v="2070" actId="164"/>
          <ac:grpSpMkLst>
            <pc:docMk/>
            <pc:sldMk cId="0" sldId="260"/>
            <ac:grpSpMk id="39" creationId="{E6765B48-0610-266D-8616-CF0E03084B6A}"/>
          </ac:grpSpMkLst>
        </pc:grpChg>
        <pc:grpChg chg="add mod">
          <ac:chgData name="Molly Andrusyk" userId="427d259d-355c-411f-bbff-d23486fab097" providerId="ADAL" clId="{1C77BB94-11A4-5D54-9E80-056F81C5B747}" dt="2025-11-20T05:41:52.565" v="2116" actId="1035"/>
          <ac:grpSpMkLst>
            <pc:docMk/>
            <pc:sldMk cId="0" sldId="260"/>
            <ac:grpSpMk id="42" creationId="{B554FA6D-2C65-17F6-1AD5-74BEF8BF21B9}"/>
          </ac:grpSpMkLst>
        </pc:grpChg>
        <pc:grpChg chg="add del mod">
          <ac:chgData name="Molly Andrusyk" userId="427d259d-355c-411f-bbff-d23486fab097" providerId="ADAL" clId="{1C77BB94-11A4-5D54-9E80-056F81C5B747}" dt="2025-11-20T05:40:50.244" v="2069" actId="165"/>
          <ac:grpSpMkLst>
            <pc:docMk/>
            <pc:sldMk cId="0" sldId="260"/>
            <ac:grpSpMk id="43" creationId="{3728399D-68EF-BDE5-978E-2DCDD6BEF3C9}"/>
          </ac:grpSpMkLst>
        </pc:grpChg>
        <pc:grpChg chg="add mod">
          <ac:chgData name="Molly Andrusyk" userId="427d259d-355c-411f-bbff-d23486fab097" providerId="ADAL" clId="{1C77BB94-11A4-5D54-9E80-056F81C5B747}" dt="2025-11-20T05:40:58.256" v="2072" actId="1076"/>
          <ac:grpSpMkLst>
            <pc:docMk/>
            <pc:sldMk cId="0" sldId="260"/>
            <ac:grpSpMk id="44" creationId="{8E5ECA06-B526-A737-BD9D-35463B007E73}"/>
          </ac:grpSpMkLst>
        </pc:grpChg>
        <pc:grpChg chg="add mod">
          <ac:chgData name="Molly Andrusyk" userId="427d259d-355c-411f-bbff-d23486fab097" providerId="ADAL" clId="{1C77BB94-11A4-5D54-9E80-056F81C5B747}" dt="2025-11-20T05:41:06.314" v="2073" actId="1076"/>
          <ac:grpSpMkLst>
            <pc:docMk/>
            <pc:sldMk cId="0" sldId="260"/>
            <ac:grpSpMk id="45" creationId="{68A77BB8-B56E-EA06-5728-5608ABD5CDDF}"/>
          </ac:grpSpMkLst>
        </pc:grpChg>
        <pc:picChg chg="mod">
          <ac:chgData name="Molly Andrusyk" userId="427d259d-355c-411f-bbff-d23486fab097" providerId="ADAL" clId="{1C77BB94-11A4-5D54-9E80-056F81C5B747}" dt="2025-11-20T05:38:54.724" v="2044" actId="164"/>
          <ac:picMkLst>
            <pc:docMk/>
            <pc:sldMk cId="0" sldId="260"/>
            <ac:picMk id="25" creationId="{AE543E95-C7DB-5427-6BBC-329AC1CB95B7}"/>
          </ac:picMkLst>
        </pc:picChg>
        <pc:picChg chg="mod">
          <ac:chgData name="Molly Andrusyk" userId="427d259d-355c-411f-bbff-d23486fab097" providerId="ADAL" clId="{1C77BB94-11A4-5D54-9E80-056F81C5B747}" dt="2025-11-20T05:39:04.720" v="2045" actId="164"/>
          <ac:picMkLst>
            <pc:docMk/>
            <pc:sldMk cId="0" sldId="260"/>
            <ac:picMk id="26" creationId="{EA5F7CFB-81B2-3CCF-32FB-57EA6EA0D759}"/>
          </ac:picMkLst>
        </pc:picChg>
        <pc:picChg chg="mod">
          <ac:chgData name="Molly Andrusyk" userId="427d259d-355c-411f-bbff-d23486fab097" providerId="ADAL" clId="{1C77BB94-11A4-5D54-9E80-056F81C5B747}" dt="2025-11-20T05:38:48.620" v="2043" actId="164"/>
          <ac:picMkLst>
            <pc:docMk/>
            <pc:sldMk cId="0" sldId="260"/>
            <ac:picMk id="28" creationId="{722EFAF5-C417-8BBA-486D-2112DC5C04A4}"/>
          </ac:picMkLst>
        </pc:picChg>
        <pc:picChg chg="mod">
          <ac:chgData name="Molly Andrusyk" userId="427d259d-355c-411f-bbff-d23486fab097" providerId="ADAL" clId="{1C77BB94-11A4-5D54-9E80-056F81C5B747}" dt="2025-11-20T05:40:26.685" v="2068" actId="164"/>
          <ac:picMkLst>
            <pc:docMk/>
            <pc:sldMk cId="0" sldId="260"/>
            <ac:picMk id="32" creationId="{9824710E-2504-F2F8-B72F-1F8A218C4672}"/>
          </ac:picMkLst>
        </pc:picChg>
        <pc:picChg chg="mod">
          <ac:chgData name="Molly Andrusyk" userId="427d259d-355c-411f-bbff-d23486fab097" providerId="ADAL" clId="{1C77BB94-11A4-5D54-9E80-056F81C5B747}" dt="2025-11-20T05:39:45.438" v="2050" actId="164"/>
          <ac:picMkLst>
            <pc:docMk/>
            <pc:sldMk cId="0" sldId="260"/>
            <ac:picMk id="34" creationId="{4AD84A78-2EEF-AF51-8220-33511ADD445D}"/>
          </ac:picMkLst>
        </pc:picChg>
        <pc:picChg chg="mod topLvl">
          <ac:chgData name="Molly Andrusyk" userId="427d259d-355c-411f-bbff-d23486fab097" providerId="ADAL" clId="{1C77BB94-11A4-5D54-9E80-056F81C5B747}" dt="2025-11-20T05:40:52.806" v="2070" actId="164"/>
          <ac:picMkLst>
            <pc:docMk/>
            <pc:sldMk cId="0" sldId="260"/>
            <ac:picMk id="36" creationId="{54B1BACD-C259-C356-FC92-030C4F35E266}"/>
          </ac:picMkLst>
        </pc:picChg>
      </pc:sldChg>
      <pc:sldChg chg="addSp delSp modSp mod modTransition">
        <pc:chgData name="Molly Andrusyk" userId="427d259d-355c-411f-bbff-d23486fab097" providerId="ADAL" clId="{1C77BB94-11A4-5D54-9E80-056F81C5B747}" dt="2025-11-20T05:20:25.188" v="1518" actId="14100"/>
        <pc:sldMkLst>
          <pc:docMk/>
          <pc:sldMk cId="0" sldId="261"/>
        </pc:sldMkLst>
        <pc:spChg chg="add mod">
          <ac:chgData name="Molly Andrusyk" userId="427d259d-355c-411f-bbff-d23486fab097" providerId="ADAL" clId="{1C77BB94-11A4-5D54-9E80-056F81C5B747}" dt="2025-11-20T05:20:25.188" v="1518" actId="14100"/>
          <ac:spMkLst>
            <pc:docMk/>
            <pc:sldMk cId="0" sldId="261"/>
            <ac:spMk id="2" creationId="{AB4D02A6-0E7B-54AE-E13F-1A39C74C2E30}"/>
          </ac:spMkLst>
        </pc:spChg>
        <pc:spChg chg="del">
          <ac:chgData name="Molly Andrusyk" userId="427d259d-355c-411f-bbff-d23486fab097" providerId="ADAL" clId="{1C77BB94-11A4-5D54-9E80-056F81C5B747}" dt="2025-11-20T05:17:50.460" v="1496" actId="478"/>
          <ac:spMkLst>
            <pc:docMk/>
            <pc:sldMk cId="0" sldId="261"/>
            <ac:spMk id="118" creationId="{00000000-0000-0000-0000-000000000000}"/>
          </ac:spMkLst>
        </pc:spChg>
        <pc:spChg chg="mod">
          <ac:chgData name="Molly Andrusyk" userId="427d259d-355c-411f-bbff-d23486fab097" providerId="ADAL" clId="{1C77BB94-11A4-5D54-9E80-056F81C5B747}" dt="2025-11-20T05:17:58.536" v="1498" actId="1076"/>
          <ac:spMkLst>
            <pc:docMk/>
            <pc:sldMk cId="0" sldId="261"/>
            <ac:spMk id="119" creationId="{00000000-0000-0000-0000-000000000000}"/>
          </ac:spMkLst>
        </pc:spChg>
        <pc:spChg chg="mod">
          <ac:chgData name="Molly Andrusyk" userId="427d259d-355c-411f-bbff-d23486fab097" providerId="ADAL" clId="{1C77BB94-11A4-5D54-9E80-056F81C5B747}" dt="2025-11-20T05:20:07.795" v="1515"/>
          <ac:spMkLst>
            <pc:docMk/>
            <pc:sldMk cId="0" sldId="261"/>
            <ac:spMk id="123" creationId="{00000000-0000-0000-0000-000000000000}"/>
          </ac:spMkLst>
        </pc:spChg>
        <pc:picChg chg="mod">
          <ac:chgData name="Molly Andrusyk" userId="427d259d-355c-411f-bbff-d23486fab097" providerId="ADAL" clId="{1C77BB94-11A4-5D54-9E80-056F81C5B747}" dt="2025-11-20T05:18:13.309" v="1500" actId="1076"/>
          <ac:picMkLst>
            <pc:docMk/>
            <pc:sldMk cId="0" sldId="261"/>
            <ac:picMk id="121" creationId="{00000000-0000-0000-0000-000000000000}"/>
          </ac:picMkLst>
        </pc:picChg>
        <pc:picChg chg="mod">
          <ac:chgData name="Molly Andrusyk" userId="427d259d-355c-411f-bbff-d23486fab097" providerId="ADAL" clId="{1C77BB94-11A4-5D54-9E80-056F81C5B747}" dt="2025-11-20T05:18:13.309" v="1500" actId="1076"/>
          <ac:picMkLst>
            <pc:docMk/>
            <pc:sldMk cId="0" sldId="261"/>
            <ac:picMk id="122" creationId="{00000000-0000-0000-0000-000000000000}"/>
          </ac:picMkLst>
        </pc:picChg>
      </pc:sldChg>
      <pc:sldChg chg="addSp delSp modSp mod modTransition">
        <pc:chgData name="Molly Andrusyk" userId="427d259d-355c-411f-bbff-d23486fab097" providerId="ADAL" clId="{1C77BB94-11A4-5D54-9E80-056F81C5B747}" dt="2025-11-20T05:23:07.775" v="1546" actId="2711"/>
        <pc:sldMkLst>
          <pc:docMk/>
          <pc:sldMk cId="0" sldId="262"/>
        </pc:sldMkLst>
        <pc:spChg chg="add mod">
          <ac:chgData name="Molly Andrusyk" userId="427d259d-355c-411f-bbff-d23486fab097" providerId="ADAL" clId="{1C77BB94-11A4-5D54-9E80-056F81C5B747}" dt="2025-11-20T05:22:19.161" v="1543" actId="1036"/>
          <ac:spMkLst>
            <pc:docMk/>
            <pc:sldMk cId="0" sldId="262"/>
            <ac:spMk id="2" creationId="{6071F90A-D85A-24FD-FA73-419412BD656B}"/>
          </ac:spMkLst>
        </pc:spChg>
        <pc:spChg chg="del">
          <ac:chgData name="Molly Andrusyk" userId="427d259d-355c-411f-bbff-d23486fab097" providerId="ADAL" clId="{1C77BB94-11A4-5D54-9E80-056F81C5B747}" dt="2025-11-20T05:20:39.087" v="1519" actId="478"/>
          <ac:spMkLst>
            <pc:docMk/>
            <pc:sldMk cId="0" sldId="262"/>
            <ac:spMk id="134" creationId="{00000000-0000-0000-0000-000000000000}"/>
          </ac:spMkLst>
        </pc:spChg>
        <pc:spChg chg="mod">
          <ac:chgData name="Molly Andrusyk" userId="427d259d-355c-411f-bbff-d23486fab097" providerId="ADAL" clId="{1C77BB94-11A4-5D54-9E80-056F81C5B747}" dt="2025-11-20T05:20:57.214" v="1524" actId="1076"/>
          <ac:spMkLst>
            <pc:docMk/>
            <pc:sldMk cId="0" sldId="262"/>
            <ac:spMk id="135" creationId="{00000000-0000-0000-0000-000000000000}"/>
          </ac:spMkLst>
        </pc:spChg>
        <pc:spChg chg="mod">
          <ac:chgData name="Molly Andrusyk" userId="427d259d-355c-411f-bbff-d23486fab097" providerId="ADAL" clId="{1C77BB94-11A4-5D54-9E80-056F81C5B747}" dt="2025-11-20T05:23:07.775" v="1546" actId="2711"/>
          <ac:spMkLst>
            <pc:docMk/>
            <pc:sldMk cId="0" sldId="262"/>
            <ac:spMk id="137" creationId="{00000000-0000-0000-0000-000000000000}"/>
          </ac:spMkLst>
        </pc:spChg>
        <pc:picChg chg="mod">
          <ac:chgData name="Molly Andrusyk" userId="427d259d-355c-411f-bbff-d23486fab097" providerId="ADAL" clId="{1C77BB94-11A4-5D54-9E80-056F81C5B747}" dt="2025-11-20T05:21:21.010" v="1529" actId="1076"/>
          <ac:picMkLst>
            <pc:docMk/>
            <pc:sldMk cId="0" sldId="262"/>
            <ac:picMk id="139" creationId="{00000000-0000-0000-0000-000000000000}"/>
          </ac:picMkLst>
        </pc:picChg>
      </pc:sldChg>
      <pc:sldChg chg="modTransition">
        <pc:chgData name="Molly Andrusyk" userId="427d259d-355c-411f-bbff-d23486fab097" providerId="ADAL" clId="{1C77BB94-11A4-5D54-9E80-056F81C5B747}" dt="2025-11-20T04:07:11.148" v="455"/>
        <pc:sldMkLst>
          <pc:docMk/>
          <pc:sldMk cId="1972436434" sldId="279"/>
        </pc:sldMkLst>
      </pc:sldChg>
      <pc:sldChg chg="addSp delSp modSp mod modTransition modCm">
        <pc:chgData name="Molly Andrusyk" userId="427d259d-355c-411f-bbff-d23486fab097" providerId="ADAL" clId="{1C77BB94-11A4-5D54-9E80-056F81C5B747}" dt="2025-11-20T04:07:11.148" v="455"/>
        <pc:sldMkLst>
          <pc:docMk/>
          <pc:sldMk cId="3233887003" sldId="280"/>
        </pc:sldMkLst>
        <pc:spChg chg="mod">
          <ac:chgData name="Molly Andrusyk" userId="427d259d-355c-411f-bbff-d23486fab097" providerId="ADAL" clId="{1C77BB94-11A4-5D54-9E80-056F81C5B747}" dt="2025-11-20T04:06:25.997" v="452" actId="20577"/>
          <ac:spMkLst>
            <pc:docMk/>
            <pc:sldMk cId="3233887003" sldId="280"/>
            <ac:spMk id="5" creationId="{92396AC2-2F5A-CB45-AFD3-E0ECC40B940F}"/>
          </ac:spMkLst>
        </pc:spChg>
        <pc:spChg chg="add del mod">
          <ac:chgData name="Molly Andrusyk" userId="427d259d-355c-411f-bbff-d23486fab097" providerId="ADAL" clId="{1C77BB94-11A4-5D54-9E80-056F81C5B747}" dt="2025-11-20T04:06:39.973" v="454" actId="478"/>
          <ac:spMkLst>
            <pc:docMk/>
            <pc:sldMk cId="3233887003" sldId="280"/>
            <ac:spMk id="6" creationId="{18573467-0848-A1ED-B9CC-619A899C8A82}"/>
          </ac:spMkLst>
        </pc:spChg>
        <pc:spChg chg="del">
          <ac:chgData name="Molly Andrusyk" userId="427d259d-355c-411f-bbff-d23486fab097" providerId="ADAL" clId="{1C77BB94-11A4-5D54-9E80-056F81C5B747}" dt="2025-11-20T04:06:31.368" v="453" actId="478"/>
          <ac:spMkLst>
            <pc:docMk/>
            <pc:sldMk cId="3233887003" sldId="280"/>
            <ac:spMk id="7" creationId="{354B657C-33D3-1215-5454-BD9B6A2E75E0}"/>
          </ac:spMkLst>
        </pc:spChg>
        <pc:picChg chg="add mod modCrop">
          <ac:chgData name="Molly Andrusyk" userId="427d259d-355c-411f-bbff-d23486fab097" providerId="ADAL" clId="{1C77BB94-11A4-5D54-9E80-056F81C5B747}" dt="2025-11-19T18:53:13.173" v="71" actId="29295"/>
          <ac:picMkLst>
            <pc:docMk/>
            <pc:sldMk cId="3233887003" sldId="280"/>
            <ac:picMk id="3" creationId="{40524537-3D3E-D736-D97A-379557EAB77C}"/>
          </ac:picMkLst>
        </pc:picChg>
        <pc:extLst>
          <p:ext xmlns:p="http://schemas.openxmlformats.org/presentationml/2006/main" uri="{D6D511B9-2390-475A-947B-AFAB55BFBCF1}">
            <pc226:cmChg xmlns:pc226="http://schemas.microsoft.com/office/powerpoint/2022/06/main/command" chg="mod">
              <pc226:chgData name="Molly Andrusyk" userId="427d259d-355c-411f-bbff-d23486fab097" providerId="ADAL" clId="{1C77BB94-11A4-5D54-9E80-056F81C5B747}" dt="2025-11-20T04:06:08.554" v="451" actId="20577"/>
              <pc2:cmMkLst xmlns:pc2="http://schemas.microsoft.com/office/powerpoint/2019/9/main/command">
                <pc:docMk/>
                <pc:sldMk cId="3233887003" sldId="280"/>
                <pc2:cmMk id="{BA8BE609-6A53-9341-BED5-35C016E6F2BC}"/>
              </pc2:cmMkLst>
            </pc226:cmChg>
          </p:ext>
        </pc:extLst>
      </pc:sldChg>
      <pc:sldChg chg="modTransition">
        <pc:chgData name="Molly Andrusyk" userId="427d259d-355c-411f-bbff-d23486fab097" providerId="ADAL" clId="{1C77BB94-11A4-5D54-9E80-056F81C5B747}" dt="2025-11-20T04:07:11.148" v="455"/>
        <pc:sldMkLst>
          <pc:docMk/>
          <pc:sldMk cId="3354488968" sldId="281"/>
        </pc:sldMkLst>
      </pc:sldChg>
      <pc:sldChg chg="addSp delSp modSp mod modTransition">
        <pc:chgData name="Molly Andrusyk" userId="427d259d-355c-411f-bbff-d23486fab097" providerId="ADAL" clId="{1C77BB94-11A4-5D54-9E80-056F81C5B747}" dt="2025-11-20T06:09:03.540" v="2415" actId="14100"/>
        <pc:sldMkLst>
          <pc:docMk/>
          <pc:sldMk cId="0" sldId="289"/>
        </pc:sldMkLst>
        <pc:spChg chg="add mod">
          <ac:chgData name="Molly Andrusyk" userId="427d259d-355c-411f-bbff-d23486fab097" providerId="ADAL" clId="{1C77BB94-11A4-5D54-9E80-056F81C5B747}" dt="2025-11-20T06:07:17.071" v="2402" actId="1076"/>
          <ac:spMkLst>
            <pc:docMk/>
            <pc:sldMk cId="0" sldId="289"/>
            <ac:spMk id="2" creationId="{3BAA7F0A-7C6B-96EF-88D9-AC07032AC023}"/>
          </ac:spMkLst>
        </pc:spChg>
        <pc:spChg chg="add mod">
          <ac:chgData name="Molly Andrusyk" userId="427d259d-355c-411f-bbff-d23486fab097" providerId="ADAL" clId="{1C77BB94-11A4-5D54-9E80-056F81C5B747}" dt="2025-11-20T06:08:41.180" v="2413" actId="14100"/>
          <ac:spMkLst>
            <pc:docMk/>
            <pc:sldMk cId="0" sldId="289"/>
            <ac:spMk id="3" creationId="{D5EE922C-C9DC-C3B3-AA05-54A834B65AD4}"/>
          </ac:spMkLst>
        </pc:spChg>
        <pc:spChg chg="del">
          <ac:chgData name="Molly Andrusyk" userId="427d259d-355c-411f-bbff-d23486fab097" providerId="ADAL" clId="{1C77BB94-11A4-5D54-9E80-056F81C5B747}" dt="2025-11-20T06:05:38.592" v="2366" actId="478"/>
          <ac:spMkLst>
            <pc:docMk/>
            <pc:sldMk cId="0" sldId="289"/>
            <ac:spMk id="827" creationId="{00000000-0000-0000-0000-000000000000}"/>
          </ac:spMkLst>
        </pc:spChg>
        <pc:spChg chg="mod">
          <ac:chgData name="Molly Andrusyk" userId="427d259d-355c-411f-bbff-d23486fab097" providerId="ADAL" clId="{1C77BB94-11A4-5D54-9E80-056F81C5B747}" dt="2025-11-20T06:06:03.959" v="2372" actId="207"/>
          <ac:spMkLst>
            <pc:docMk/>
            <pc:sldMk cId="0" sldId="289"/>
            <ac:spMk id="828" creationId="{00000000-0000-0000-0000-000000000000}"/>
          </ac:spMkLst>
        </pc:spChg>
        <pc:spChg chg="mod">
          <ac:chgData name="Molly Andrusyk" userId="427d259d-355c-411f-bbff-d23486fab097" providerId="ADAL" clId="{1C77BB94-11A4-5D54-9E80-056F81C5B747}" dt="2025-11-20T06:09:03.540" v="2415" actId="14100"/>
          <ac:spMkLst>
            <pc:docMk/>
            <pc:sldMk cId="0" sldId="289"/>
            <ac:spMk id="829" creationId="{00000000-0000-0000-0000-000000000000}"/>
          </ac:spMkLst>
        </pc:spChg>
        <pc:picChg chg="mod modCrop">
          <ac:chgData name="Molly Andrusyk" userId="427d259d-355c-411f-bbff-d23486fab097" providerId="ADAL" clId="{1C77BB94-11A4-5D54-9E80-056F81C5B747}" dt="2025-11-20T06:08:52.484" v="2414" actId="732"/>
          <ac:picMkLst>
            <pc:docMk/>
            <pc:sldMk cId="0" sldId="289"/>
            <ac:picMk id="834" creationId="{00000000-0000-0000-0000-000000000000}"/>
          </ac:picMkLst>
        </pc:picChg>
        <pc:picChg chg="mod modCrop">
          <ac:chgData name="Molly Andrusyk" userId="427d259d-355c-411f-bbff-d23486fab097" providerId="ADAL" clId="{1C77BB94-11A4-5D54-9E80-056F81C5B747}" dt="2025-11-20T06:08:31.160" v="2412" actId="732"/>
          <ac:picMkLst>
            <pc:docMk/>
            <pc:sldMk cId="0" sldId="289"/>
            <ac:picMk id="835" creationId="{00000000-0000-0000-0000-000000000000}"/>
          </ac:picMkLst>
        </pc:picChg>
        <pc:picChg chg="mod">
          <ac:chgData name="Molly Andrusyk" userId="427d259d-355c-411f-bbff-d23486fab097" providerId="ADAL" clId="{1C77BB94-11A4-5D54-9E80-056F81C5B747}" dt="2025-11-20T06:08:01.864" v="2406"/>
          <ac:picMkLst>
            <pc:docMk/>
            <pc:sldMk cId="0" sldId="289"/>
            <ac:picMk id="836" creationId="{00000000-0000-0000-0000-000000000000}"/>
          </ac:picMkLst>
        </pc:picChg>
        <pc:picChg chg="mod">
          <ac:chgData name="Molly Andrusyk" userId="427d259d-355c-411f-bbff-d23486fab097" providerId="ADAL" clId="{1C77BB94-11A4-5D54-9E80-056F81C5B747}" dt="2025-11-20T06:08:01.864" v="2406"/>
          <ac:picMkLst>
            <pc:docMk/>
            <pc:sldMk cId="0" sldId="289"/>
            <ac:picMk id="837" creationId="{00000000-0000-0000-0000-000000000000}"/>
          </ac:picMkLst>
        </pc:picChg>
      </pc:sldChg>
      <pc:sldChg chg="modTransition">
        <pc:chgData name="Molly Andrusyk" userId="427d259d-355c-411f-bbff-d23486fab097" providerId="ADAL" clId="{1C77BB94-11A4-5D54-9E80-056F81C5B747}" dt="2025-11-20T04:07:11.148" v="455"/>
        <pc:sldMkLst>
          <pc:docMk/>
          <pc:sldMk cId="1151196881" sldId="300"/>
        </pc:sldMkLst>
      </pc:sldChg>
      <pc:sldChg chg="addSp modSp mod modTransition modCm modNotesTx">
        <pc:chgData name="Molly Andrusyk" userId="427d259d-355c-411f-bbff-d23486fab097" providerId="ADAL" clId="{1C77BB94-11A4-5D54-9E80-056F81C5B747}" dt="2025-11-20T04:07:11.148" v="455"/>
        <pc:sldMkLst>
          <pc:docMk/>
          <pc:sldMk cId="2254765319" sldId="301"/>
        </pc:sldMkLst>
        <pc:spChg chg="mod">
          <ac:chgData name="Molly Andrusyk" userId="427d259d-355c-411f-bbff-d23486fab097" providerId="ADAL" clId="{1C77BB94-11A4-5D54-9E80-056F81C5B747}" dt="2025-11-20T03:51:24.530" v="175" actId="20577"/>
          <ac:spMkLst>
            <pc:docMk/>
            <pc:sldMk cId="2254765319" sldId="301"/>
            <ac:spMk id="2" creationId="{A18A11B2-3CC3-3E2A-D8F2-8CAB22F06C4C}"/>
          </ac:spMkLst>
        </pc:spChg>
        <pc:spChg chg="mod">
          <ac:chgData name="Molly Andrusyk" userId="427d259d-355c-411f-bbff-d23486fab097" providerId="ADAL" clId="{1C77BB94-11A4-5D54-9E80-056F81C5B747}" dt="2025-11-19T18:54:32.326" v="90" actId="207"/>
          <ac:spMkLst>
            <pc:docMk/>
            <pc:sldMk cId="2254765319" sldId="301"/>
            <ac:spMk id="3" creationId="{5BC128CC-E372-9C9C-6B1D-1EB5CE48679D}"/>
          </ac:spMkLst>
        </pc:spChg>
        <pc:spChg chg="mod">
          <ac:chgData name="Molly Andrusyk" userId="427d259d-355c-411f-bbff-d23486fab097" providerId="ADAL" clId="{1C77BB94-11A4-5D54-9E80-056F81C5B747}" dt="2025-11-20T00:32:41.636" v="127"/>
          <ac:spMkLst>
            <pc:docMk/>
            <pc:sldMk cId="2254765319" sldId="301"/>
            <ac:spMk id="5" creationId="{A1EB3C83-EDA1-9771-EFA9-39A4F31DBA24}"/>
          </ac:spMkLst>
        </pc:spChg>
        <pc:spChg chg="mod">
          <ac:chgData name="Molly Andrusyk" userId="427d259d-355c-411f-bbff-d23486fab097" providerId="ADAL" clId="{1C77BB94-11A4-5D54-9E80-056F81C5B747}" dt="2025-11-20T00:32:41.636" v="127"/>
          <ac:spMkLst>
            <pc:docMk/>
            <pc:sldMk cId="2254765319" sldId="301"/>
            <ac:spMk id="6" creationId="{4BB58AA9-632E-B888-B4E0-7D9CDB8FDE0C}"/>
          </ac:spMkLst>
        </pc:spChg>
        <pc:spChg chg="mod">
          <ac:chgData name="Molly Andrusyk" userId="427d259d-355c-411f-bbff-d23486fab097" providerId="ADAL" clId="{1C77BB94-11A4-5D54-9E80-056F81C5B747}" dt="2025-11-20T00:32:41.636" v="127"/>
          <ac:spMkLst>
            <pc:docMk/>
            <pc:sldMk cId="2254765319" sldId="301"/>
            <ac:spMk id="8" creationId="{3D161039-E671-237A-FA23-912DEE64EFFB}"/>
          </ac:spMkLst>
        </pc:spChg>
        <pc:spChg chg="mod">
          <ac:chgData name="Molly Andrusyk" userId="427d259d-355c-411f-bbff-d23486fab097" providerId="ADAL" clId="{1C77BB94-11A4-5D54-9E80-056F81C5B747}" dt="2025-11-20T00:32:41.636" v="127"/>
          <ac:spMkLst>
            <pc:docMk/>
            <pc:sldMk cId="2254765319" sldId="301"/>
            <ac:spMk id="9" creationId="{CB720153-14BB-A033-2D2B-6E6E86A80C72}"/>
          </ac:spMkLst>
        </pc:spChg>
        <pc:spChg chg="mod">
          <ac:chgData name="Molly Andrusyk" userId="427d259d-355c-411f-bbff-d23486fab097" providerId="ADAL" clId="{1C77BB94-11A4-5D54-9E80-056F81C5B747}" dt="2025-11-20T00:32:41.636" v="127"/>
          <ac:spMkLst>
            <pc:docMk/>
            <pc:sldMk cId="2254765319" sldId="301"/>
            <ac:spMk id="12" creationId="{1C0E6E4C-4A9C-C1C6-002C-08C713402250}"/>
          </ac:spMkLst>
        </pc:spChg>
        <pc:spChg chg="mod">
          <ac:chgData name="Molly Andrusyk" userId="427d259d-355c-411f-bbff-d23486fab097" providerId="ADAL" clId="{1C77BB94-11A4-5D54-9E80-056F81C5B747}" dt="2025-11-20T00:32:41.636" v="127"/>
          <ac:spMkLst>
            <pc:docMk/>
            <pc:sldMk cId="2254765319" sldId="301"/>
            <ac:spMk id="13" creationId="{FBC7A04B-B092-ABA6-6ED9-41103AEC5CE0}"/>
          </ac:spMkLst>
        </pc:spChg>
        <pc:spChg chg="add mod modCrop">
          <ac:chgData name="Molly Andrusyk" userId="427d259d-355c-411f-bbff-d23486fab097" providerId="ADAL" clId="{1C77BB94-11A4-5D54-9E80-056F81C5B747}" dt="2025-11-20T00:35:27.858" v="160" actId="18131"/>
          <ac:spMkLst>
            <pc:docMk/>
            <pc:sldMk cId="2254765319" sldId="301"/>
            <ac:spMk id="15" creationId="{C498E4DE-2143-B795-7733-249A123A8581}"/>
          </ac:spMkLst>
        </pc:spChg>
        <pc:grpChg chg="add mod">
          <ac:chgData name="Molly Andrusyk" userId="427d259d-355c-411f-bbff-d23486fab097" providerId="ADAL" clId="{1C77BB94-11A4-5D54-9E80-056F81C5B747}" dt="2025-11-20T03:51:13.114" v="170" actId="1076"/>
          <ac:grpSpMkLst>
            <pc:docMk/>
            <pc:sldMk cId="2254765319" sldId="301"/>
            <ac:grpSpMk id="4" creationId="{4DD73876-E989-A823-F1EF-BD6AD18F5BA8}"/>
          </ac:grpSpMkLst>
        </pc:grpChg>
        <pc:grpChg chg="add mod">
          <ac:chgData name="Molly Andrusyk" userId="427d259d-355c-411f-bbff-d23486fab097" providerId="ADAL" clId="{1C77BB94-11A4-5D54-9E80-056F81C5B747}" dt="2025-11-20T03:51:13.114" v="170" actId="1076"/>
          <ac:grpSpMkLst>
            <pc:docMk/>
            <pc:sldMk cId="2254765319" sldId="301"/>
            <ac:grpSpMk id="7" creationId="{DF6C69F7-D464-10F9-7755-656C6263338D}"/>
          </ac:grpSpMkLst>
        </pc:grpChg>
        <pc:grpChg chg="add mod">
          <ac:chgData name="Molly Andrusyk" userId="427d259d-355c-411f-bbff-d23486fab097" providerId="ADAL" clId="{1C77BB94-11A4-5D54-9E80-056F81C5B747}" dt="2025-11-20T03:51:31.013" v="179" actId="1035"/>
          <ac:grpSpMkLst>
            <pc:docMk/>
            <pc:sldMk cId="2254765319" sldId="301"/>
            <ac:grpSpMk id="11" creationId="{C6E741C9-6617-D267-060F-47B0D2A15521}"/>
          </ac:grpSpMkLst>
        </pc:grpChg>
        <pc:picChg chg="add mod">
          <ac:chgData name="Molly Andrusyk" userId="427d259d-355c-411f-bbff-d23486fab097" providerId="ADAL" clId="{1C77BB94-11A4-5D54-9E80-056F81C5B747}" dt="2025-11-20T00:33:07.390" v="130"/>
          <ac:picMkLst>
            <pc:docMk/>
            <pc:sldMk cId="2254765319" sldId="301"/>
            <ac:picMk id="16" creationId="{50AB3963-E70E-60C5-EB4A-1EEA8DCD6C36}"/>
          </ac:picMkLst>
        </pc:picChg>
        <pc:cxnChg chg="mod">
          <ac:chgData name="Molly Andrusyk" userId="427d259d-355c-411f-bbff-d23486fab097" providerId="ADAL" clId="{1C77BB94-11A4-5D54-9E80-056F81C5B747}" dt="2025-11-20T03:51:13.114" v="170" actId="1076"/>
          <ac:cxnSpMkLst>
            <pc:docMk/>
            <pc:sldMk cId="2254765319" sldId="301"/>
            <ac:cxnSpMk id="10" creationId="{46CC5892-DEDC-BC8B-E90B-5FA4661FF98E}"/>
          </ac:cxnSpMkLst>
        </pc:cxnChg>
        <pc:cxnChg chg="add mod">
          <ac:chgData name="Molly Andrusyk" userId="427d259d-355c-411f-bbff-d23486fab097" providerId="ADAL" clId="{1C77BB94-11A4-5D54-9E80-056F81C5B747}" dt="2025-11-20T03:51:31.013" v="179" actId="1035"/>
          <ac:cxnSpMkLst>
            <pc:docMk/>
            <pc:sldMk cId="2254765319" sldId="301"/>
            <ac:cxnSpMk id="14" creationId="{7D785C17-9AEE-F844-9059-17673A904AA1}"/>
          </ac:cxnSpMkLst>
        </pc:cxnChg>
        <pc:extLst>
          <p:ext xmlns:p="http://schemas.openxmlformats.org/presentationml/2006/main" uri="{D6D511B9-2390-475A-947B-AFAB55BFBCF1}">
            <pc226:cmChg xmlns:pc226="http://schemas.microsoft.com/office/powerpoint/2022/06/main/command" chg="mod">
              <pc226:chgData name="Molly Andrusyk" userId="427d259d-355c-411f-bbff-d23486fab097" providerId="ADAL" clId="{1C77BB94-11A4-5D54-9E80-056F81C5B747}" dt="2025-11-20T03:51:24.530" v="175" actId="20577"/>
              <pc2:cmMkLst xmlns:pc2="http://schemas.microsoft.com/office/powerpoint/2019/9/main/command">
                <pc:docMk/>
                <pc:sldMk cId="2254765319" sldId="301"/>
                <pc2:cmMk id="{CFC1CAD7-A52D-4435-9D75-220EE441C2AE}"/>
              </pc2:cmMkLst>
            </pc226:cmChg>
          </p:ext>
        </pc:extLst>
      </pc:sldChg>
      <pc:sldChg chg="addSp delSp modSp mod modTransition">
        <pc:chgData name="Molly Andrusyk" userId="427d259d-355c-411f-bbff-d23486fab097" providerId="ADAL" clId="{1C77BB94-11A4-5D54-9E80-056F81C5B747}" dt="2025-11-20T05:50:34.690" v="2284" actId="1035"/>
        <pc:sldMkLst>
          <pc:docMk/>
          <pc:sldMk cId="231153055" sldId="302"/>
        </pc:sldMkLst>
        <pc:spChg chg="add mod modCrop">
          <ac:chgData name="Molly Andrusyk" userId="427d259d-355c-411f-bbff-d23486fab097" providerId="ADAL" clId="{1C77BB94-11A4-5D54-9E80-056F81C5B747}" dt="2025-11-20T04:15:38.341" v="509" actId="18131"/>
          <ac:spMkLst>
            <pc:docMk/>
            <pc:sldMk cId="231153055" sldId="302"/>
            <ac:spMk id="2" creationId="{0E3DFCBA-0277-E6C2-E60C-725A031D5D7F}"/>
          </ac:spMkLst>
        </pc:spChg>
        <pc:spChg chg="mod">
          <ac:chgData name="Molly Andrusyk" userId="427d259d-355c-411f-bbff-d23486fab097" providerId="ADAL" clId="{1C77BB94-11A4-5D54-9E80-056F81C5B747}" dt="2025-11-20T04:12:39.879" v="477" actId="1076"/>
          <ac:spMkLst>
            <pc:docMk/>
            <pc:sldMk cId="231153055" sldId="302"/>
            <ac:spMk id="3" creationId="{6C59BD78-79AF-35B4-9F73-F73D9ECDB2C1}"/>
          </ac:spMkLst>
        </pc:spChg>
        <pc:spChg chg="mod">
          <ac:chgData name="Molly Andrusyk" userId="427d259d-355c-411f-bbff-d23486fab097" providerId="ADAL" clId="{1C77BB94-11A4-5D54-9E80-056F81C5B747}" dt="2025-11-20T05:50:34.690" v="2284" actId="1035"/>
          <ac:spMkLst>
            <pc:docMk/>
            <pc:sldMk cId="231153055" sldId="302"/>
            <ac:spMk id="5" creationId="{C5DC7108-F1CC-4DE3-F32E-A6B60FDFE597}"/>
          </ac:spMkLst>
        </pc:spChg>
        <pc:spChg chg="mod">
          <ac:chgData name="Molly Andrusyk" userId="427d259d-355c-411f-bbff-d23486fab097" providerId="ADAL" clId="{1C77BB94-11A4-5D54-9E80-056F81C5B747}" dt="2025-11-20T05:50:34.690" v="2284" actId="1035"/>
          <ac:spMkLst>
            <pc:docMk/>
            <pc:sldMk cId="231153055" sldId="302"/>
            <ac:spMk id="6" creationId="{72C24FF7-4F81-50AD-159F-BADBB4504D22}"/>
          </ac:spMkLst>
        </pc:spChg>
        <pc:spChg chg="mod">
          <ac:chgData name="Molly Andrusyk" userId="427d259d-355c-411f-bbff-d23486fab097" providerId="ADAL" clId="{1C77BB94-11A4-5D54-9E80-056F81C5B747}" dt="2025-11-20T05:50:34.690" v="2284" actId="1035"/>
          <ac:spMkLst>
            <pc:docMk/>
            <pc:sldMk cId="231153055" sldId="302"/>
            <ac:spMk id="7" creationId="{5AAD8103-CE8F-880D-674B-0C1FFC727912}"/>
          </ac:spMkLst>
        </pc:spChg>
        <pc:spChg chg="mod">
          <ac:chgData name="Molly Andrusyk" userId="427d259d-355c-411f-bbff-d23486fab097" providerId="ADAL" clId="{1C77BB94-11A4-5D54-9E80-056F81C5B747}" dt="2025-11-20T05:50:34.690" v="2284" actId="1035"/>
          <ac:spMkLst>
            <pc:docMk/>
            <pc:sldMk cId="231153055" sldId="302"/>
            <ac:spMk id="9" creationId="{60E3BEA2-7A82-53E5-28B2-0C64D8CE238F}"/>
          </ac:spMkLst>
        </pc:spChg>
        <pc:spChg chg="mod">
          <ac:chgData name="Molly Andrusyk" userId="427d259d-355c-411f-bbff-d23486fab097" providerId="ADAL" clId="{1C77BB94-11A4-5D54-9E80-056F81C5B747}" dt="2025-11-20T05:50:34.690" v="2284" actId="1035"/>
          <ac:spMkLst>
            <pc:docMk/>
            <pc:sldMk cId="231153055" sldId="302"/>
            <ac:spMk id="10" creationId="{59573C67-5B3C-1163-D7E2-01540CED82E2}"/>
          </ac:spMkLst>
        </pc:spChg>
        <pc:spChg chg="mod">
          <ac:chgData name="Molly Andrusyk" userId="427d259d-355c-411f-bbff-d23486fab097" providerId="ADAL" clId="{1C77BB94-11A4-5D54-9E80-056F81C5B747}" dt="2025-11-20T05:50:34.690" v="2284" actId="1035"/>
          <ac:spMkLst>
            <pc:docMk/>
            <pc:sldMk cId="231153055" sldId="302"/>
            <ac:spMk id="13" creationId="{4F775EB6-595E-A3BD-483A-C20707178B6F}"/>
          </ac:spMkLst>
        </pc:spChg>
        <pc:spChg chg="mod">
          <ac:chgData name="Molly Andrusyk" userId="427d259d-355c-411f-bbff-d23486fab097" providerId="ADAL" clId="{1C77BB94-11A4-5D54-9E80-056F81C5B747}" dt="2025-11-20T05:50:34.690" v="2284" actId="1035"/>
          <ac:spMkLst>
            <pc:docMk/>
            <pc:sldMk cId="231153055" sldId="302"/>
            <ac:spMk id="14" creationId="{DACFE227-2DCD-79DF-40AE-42319F761CA4}"/>
          </ac:spMkLst>
        </pc:spChg>
        <pc:spChg chg="mod">
          <ac:chgData name="Molly Andrusyk" userId="427d259d-355c-411f-bbff-d23486fab097" providerId="ADAL" clId="{1C77BB94-11A4-5D54-9E80-056F81C5B747}" dt="2025-11-20T04:17:16.500" v="542"/>
          <ac:spMkLst>
            <pc:docMk/>
            <pc:sldMk cId="231153055" sldId="302"/>
            <ac:spMk id="21" creationId="{0A14DE1B-D094-4B59-0EBE-AFCC3A976F42}"/>
          </ac:spMkLst>
        </pc:spChg>
        <pc:spChg chg="mod">
          <ac:chgData name="Molly Andrusyk" userId="427d259d-355c-411f-bbff-d23486fab097" providerId="ADAL" clId="{1C77BB94-11A4-5D54-9E80-056F81C5B747}" dt="2025-11-20T05:50:34.690" v="2284" actId="1035"/>
          <ac:spMkLst>
            <pc:docMk/>
            <pc:sldMk cId="231153055" sldId="302"/>
            <ac:spMk id="22" creationId="{15F72E6C-2441-1407-C5B9-1EF5C6442A83}"/>
          </ac:spMkLst>
        </pc:spChg>
        <pc:spChg chg="mod">
          <ac:chgData name="Molly Andrusyk" userId="427d259d-355c-411f-bbff-d23486fab097" providerId="ADAL" clId="{1C77BB94-11A4-5D54-9E80-056F81C5B747}" dt="2025-11-20T05:50:34.690" v="2284" actId="1035"/>
          <ac:spMkLst>
            <pc:docMk/>
            <pc:sldMk cId="231153055" sldId="302"/>
            <ac:spMk id="26" creationId="{B7181A3C-ADD6-F32C-A591-08F156742141}"/>
          </ac:spMkLst>
        </pc:spChg>
        <pc:spChg chg="mod">
          <ac:chgData name="Molly Andrusyk" userId="427d259d-355c-411f-bbff-d23486fab097" providerId="ADAL" clId="{1C77BB94-11A4-5D54-9E80-056F81C5B747}" dt="2025-11-20T05:50:34.690" v="2284" actId="1035"/>
          <ac:spMkLst>
            <pc:docMk/>
            <pc:sldMk cId="231153055" sldId="302"/>
            <ac:spMk id="27" creationId="{489063AD-1FF3-1D6E-AFE1-37854D690396}"/>
          </ac:spMkLst>
        </pc:spChg>
        <pc:spChg chg="mod">
          <ac:chgData name="Molly Andrusyk" userId="427d259d-355c-411f-bbff-d23486fab097" providerId="ADAL" clId="{1C77BB94-11A4-5D54-9E80-056F81C5B747}" dt="2025-11-20T04:17:50.415" v="577"/>
          <ac:spMkLst>
            <pc:docMk/>
            <pc:sldMk cId="231153055" sldId="302"/>
            <ac:spMk id="30" creationId="{71553B2B-7D2C-D83C-3C98-0231EBEBC4C4}"/>
          </ac:spMkLst>
        </pc:spChg>
        <pc:spChg chg="mod">
          <ac:chgData name="Molly Andrusyk" userId="427d259d-355c-411f-bbff-d23486fab097" providerId="ADAL" clId="{1C77BB94-11A4-5D54-9E80-056F81C5B747}" dt="2025-11-20T04:17:50.415" v="577"/>
          <ac:spMkLst>
            <pc:docMk/>
            <pc:sldMk cId="231153055" sldId="302"/>
            <ac:spMk id="31" creationId="{29B7D744-44CB-B131-3F0B-C9AB4515A40D}"/>
          </ac:spMkLst>
        </pc:spChg>
        <pc:spChg chg="mod">
          <ac:chgData name="Molly Andrusyk" userId="427d259d-355c-411f-bbff-d23486fab097" providerId="ADAL" clId="{1C77BB94-11A4-5D54-9E80-056F81C5B747}" dt="2025-11-20T04:18:07.964" v="587"/>
          <ac:spMkLst>
            <pc:docMk/>
            <pc:sldMk cId="231153055" sldId="302"/>
            <ac:spMk id="35" creationId="{67F0B7B3-A87F-114A-F14F-470DF2C323C0}"/>
          </ac:spMkLst>
        </pc:spChg>
        <pc:spChg chg="mod">
          <ac:chgData name="Molly Andrusyk" userId="427d259d-355c-411f-bbff-d23486fab097" providerId="ADAL" clId="{1C77BB94-11A4-5D54-9E80-056F81C5B747}" dt="2025-11-20T04:18:07.964" v="587"/>
          <ac:spMkLst>
            <pc:docMk/>
            <pc:sldMk cId="231153055" sldId="302"/>
            <ac:spMk id="36" creationId="{F647B6E9-DFE1-9DB1-CE7A-71B2C9F4795B}"/>
          </ac:spMkLst>
        </pc:spChg>
        <pc:grpChg chg="add mod">
          <ac:chgData name="Molly Andrusyk" userId="427d259d-355c-411f-bbff-d23486fab097" providerId="ADAL" clId="{1C77BB94-11A4-5D54-9E80-056F81C5B747}" dt="2025-11-20T04:16:21.217" v="518" actId="1037"/>
          <ac:grpSpMkLst>
            <pc:docMk/>
            <pc:sldMk cId="231153055" sldId="302"/>
            <ac:grpSpMk id="4" creationId="{1A8485D6-41CD-12EE-FFF2-5BE8FF8C943F}"/>
          </ac:grpSpMkLst>
        </pc:grpChg>
        <pc:grpChg chg="add mod">
          <ac:chgData name="Molly Andrusyk" userId="427d259d-355c-411f-bbff-d23486fab097" providerId="ADAL" clId="{1C77BB94-11A4-5D54-9E80-056F81C5B747}" dt="2025-11-20T04:18:56.749" v="604" actId="1076"/>
          <ac:grpSpMkLst>
            <pc:docMk/>
            <pc:sldMk cId="231153055" sldId="302"/>
            <ac:grpSpMk id="8" creationId="{1A0B35B2-F8FA-43FB-D103-9806BE2508CE}"/>
          </ac:grpSpMkLst>
        </pc:grpChg>
        <pc:grpChg chg="add mod">
          <ac:chgData name="Molly Andrusyk" userId="427d259d-355c-411f-bbff-d23486fab097" providerId="ADAL" clId="{1C77BB94-11A4-5D54-9E80-056F81C5B747}" dt="2025-11-20T04:18:20.960" v="594" actId="1035"/>
          <ac:grpSpMkLst>
            <pc:docMk/>
            <pc:sldMk cId="231153055" sldId="302"/>
            <ac:grpSpMk id="12" creationId="{88EADA38-A2A8-1E0D-29E3-4F983601C0DF}"/>
          </ac:grpSpMkLst>
        </pc:grpChg>
        <pc:grpChg chg="add mod">
          <ac:chgData name="Molly Andrusyk" userId="427d259d-355c-411f-bbff-d23486fab097" providerId="ADAL" clId="{1C77BB94-11A4-5D54-9E80-056F81C5B747}" dt="2025-11-20T04:18:46.782" v="601" actId="1035"/>
          <ac:grpSpMkLst>
            <pc:docMk/>
            <pc:sldMk cId="231153055" sldId="302"/>
            <ac:grpSpMk id="20" creationId="{B01E79FF-1E87-803E-D422-F6698A3EABF2}"/>
          </ac:grpSpMkLst>
        </pc:grpChg>
        <pc:grpChg chg="add mod">
          <ac:chgData name="Molly Andrusyk" userId="427d259d-355c-411f-bbff-d23486fab097" providerId="ADAL" clId="{1C77BB94-11A4-5D54-9E80-056F81C5B747}" dt="2025-11-20T04:17:47.648" v="576" actId="1038"/>
          <ac:grpSpMkLst>
            <pc:docMk/>
            <pc:sldMk cId="231153055" sldId="302"/>
            <ac:grpSpMk id="25" creationId="{DA61B178-0421-3199-2C70-72837E3CB2A9}"/>
          </ac:grpSpMkLst>
        </pc:grpChg>
        <pc:grpChg chg="add mod">
          <ac:chgData name="Molly Andrusyk" userId="427d259d-355c-411f-bbff-d23486fab097" providerId="ADAL" clId="{1C77BB94-11A4-5D54-9E80-056F81C5B747}" dt="2025-11-20T04:17:57.111" v="585" actId="1036"/>
          <ac:grpSpMkLst>
            <pc:docMk/>
            <pc:sldMk cId="231153055" sldId="302"/>
            <ac:grpSpMk id="29" creationId="{8A227A39-7096-743F-16CD-7E332666BC4E}"/>
          </ac:grpSpMkLst>
        </pc:grpChg>
        <pc:grpChg chg="add mod">
          <ac:chgData name="Molly Andrusyk" userId="427d259d-355c-411f-bbff-d23486fab097" providerId="ADAL" clId="{1C77BB94-11A4-5D54-9E80-056F81C5B747}" dt="2025-11-20T04:19:04.215" v="607" actId="1036"/>
          <ac:grpSpMkLst>
            <pc:docMk/>
            <pc:sldMk cId="231153055" sldId="302"/>
            <ac:grpSpMk id="34" creationId="{52B2BBDE-AB7F-9964-17DB-09F9BE3C305C}"/>
          </ac:grpSpMkLst>
        </pc:grpChg>
        <pc:cxnChg chg="mod">
          <ac:chgData name="Molly Andrusyk" userId="427d259d-355c-411f-bbff-d23486fab097" providerId="ADAL" clId="{1C77BB94-11A4-5D54-9E80-056F81C5B747}" dt="2025-11-20T04:16:29.636" v="522" actId="1036"/>
          <ac:cxnSpMkLst>
            <pc:docMk/>
            <pc:sldMk cId="231153055" sldId="302"/>
            <ac:cxnSpMk id="11" creationId="{8ACC5F17-3FAF-1942-2AF2-78F0196A66A3}"/>
          </ac:cxnSpMkLst>
        </pc:cxnChg>
        <pc:cxnChg chg="add del mod">
          <ac:chgData name="Molly Andrusyk" userId="427d259d-355c-411f-bbff-d23486fab097" providerId="ADAL" clId="{1C77BB94-11A4-5D54-9E80-056F81C5B747}" dt="2025-11-20T04:17:01.405" v="529" actId="478"/>
          <ac:cxnSpMkLst>
            <pc:docMk/>
            <pc:sldMk cId="231153055" sldId="302"/>
            <ac:cxnSpMk id="15" creationId="{867EB53A-A1A6-0A62-2324-8AA7E94D4259}"/>
          </ac:cxnSpMkLst>
        </pc:cxnChg>
        <pc:cxnChg chg="add mod">
          <ac:chgData name="Molly Andrusyk" userId="427d259d-355c-411f-bbff-d23486fab097" providerId="ADAL" clId="{1C77BB94-11A4-5D54-9E80-056F81C5B747}" dt="2025-11-20T04:18:23.939" v="595" actId="14100"/>
          <ac:cxnSpMkLst>
            <pc:docMk/>
            <pc:sldMk cId="231153055" sldId="302"/>
            <ac:cxnSpMk id="19" creationId="{29EEC3FD-564F-DC6E-055A-202E45FEB820}"/>
          </ac:cxnSpMkLst>
        </pc:cxnChg>
        <pc:cxnChg chg="add del mod">
          <ac:chgData name="Molly Andrusyk" userId="427d259d-355c-411f-bbff-d23486fab097" providerId="ADAL" clId="{1C77BB94-11A4-5D54-9E80-056F81C5B747}" dt="2025-11-20T04:18:35.680" v="598" actId="478"/>
          <ac:cxnSpMkLst>
            <pc:docMk/>
            <pc:sldMk cId="231153055" sldId="302"/>
            <ac:cxnSpMk id="23" creationId="{33FBE00B-CF70-78DC-C2B7-AA203EA4BDF1}"/>
          </ac:cxnSpMkLst>
        </pc:cxnChg>
        <pc:cxnChg chg="add mod">
          <ac:chgData name="Molly Andrusyk" userId="427d259d-355c-411f-bbff-d23486fab097" providerId="ADAL" clId="{1C77BB94-11A4-5D54-9E80-056F81C5B747}" dt="2025-11-20T04:17:47.648" v="576" actId="1038"/>
          <ac:cxnSpMkLst>
            <pc:docMk/>
            <pc:sldMk cId="231153055" sldId="302"/>
            <ac:cxnSpMk id="28" creationId="{1452C0DB-9CE3-98ED-C032-AF38FE7FEA92}"/>
          </ac:cxnSpMkLst>
        </pc:cxnChg>
        <pc:cxnChg chg="add mod">
          <ac:chgData name="Molly Andrusyk" userId="427d259d-355c-411f-bbff-d23486fab097" providerId="ADAL" clId="{1C77BB94-11A4-5D54-9E80-056F81C5B747}" dt="2025-11-20T04:18:03.011" v="586" actId="14100"/>
          <ac:cxnSpMkLst>
            <pc:docMk/>
            <pc:sldMk cId="231153055" sldId="302"/>
            <ac:cxnSpMk id="32" creationId="{CFB13D17-3DDF-EBEF-0BCA-FE7C073C26A3}"/>
          </ac:cxnSpMkLst>
        </pc:cxnChg>
        <pc:cxnChg chg="add mod">
          <ac:chgData name="Molly Andrusyk" userId="427d259d-355c-411f-bbff-d23486fab097" providerId="ADAL" clId="{1C77BB94-11A4-5D54-9E80-056F81C5B747}" dt="2025-11-20T04:19:04.215" v="607" actId="1036"/>
          <ac:cxnSpMkLst>
            <pc:docMk/>
            <pc:sldMk cId="231153055" sldId="302"/>
            <ac:cxnSpMk id="37" creationId="{01FBA4DF-DFFF-D04E-6A06-A2FE17C12A27}"/>
          </ac:cxnSpMkLst>
        </pc:cxnChg>
        <pc:cxnChg chg="add mod">
          <ac:chgData name="Molly Andrusyk" userId="427d259d-355c-411f-bbff-d23486fab097" providerId="ADAL" clId="{1C77BB94-11A4-5D54-9E80-056F81C5B747}" dt="2025-11-20T04:18:42.702" v="600" actId="1076"/>
          <ac:cxnSpMkLst>
            <pc:docMk/>
            <pc:sldMk cId="231153055" sldId="302"/>
            <ac:cxnSpMk id="40" creationId="{BBED6419-A57A-B43F-5872-9E56CC7C4428}"/>
          </ac:cxnSpMkLst>
        </pc:cxnChg>
      </pc:sldChg>
      <pc:sldChg chg="addSp modSp mod modTransition modCm">
        <pc:chgData name="Molly Andrusyk" userId="427d259d-355c-411f-bbff-d23486fab097" providerId="ADAL" clId="{1C77BB94-11A4-5D54-9E80-056F81C5B747}" dt="2025-11-20T04:34:38.368" v="812" actId="1076"/>
        <pc:sldMkLst>
          <pc:docMk/>
          <pc:sldMk cId="4258396423" sldId="303"/>
        </pc:sldMkLst>
        <pc:spChg chg="mod">
          <ac:chgData name="Molly Andrusyk" userId="427d259d-355c-411f-bbff-d23486fab097" providerId="ADAL" clId="{1C77BB94-11A4-5D54-9E80-056F81C5B747}" dt="2025-11-20T04:34:38.368" v="812" actId="1076"/>
          <ac:spMkLst>
            <pc:docMk/>
            <pc:sldMk cId="4258396423" sldId="303"/>
            <ac:spMk id="2" creationId="{7EA19757-B5D3-8B05-E944-C4230B0BDAF2}"/>
          </ac:spMkLst>
        </pc:spChg>
        <pc:spChg chg="mod">
          <ac:chgData name="Molly Andrusyk" userId="427d259d-355c-411f-bbff-d23486fab097" providerId="ADAL" clId="{1C77BB94-11A4-5D54-9E80-056F81C5B747}" dt="2025-11-20T04:19:29.067" v="608" actId="207"/>
          <ac:spMkLst>
            <pc:docMk/>
            <pc:sldMk cId="4258396423" sldId="303"/>
            <ac:spMk id="3" creationId="{1CBBCE2B-4415-9105-33BB-35676DA3A8BA}"/>
          </ac:spMkLst>
        </pc:spChg>
        <pc:spChg chg="add mod">
          <ac:chgData name="Molly Andrusyk" userId="427d259d-355c-411f-bbff-d23486fab097" providerId="ADAL" clId="{1C77BB94-11A4-5D54-9E80-056F81C5B747}" dt="2025-11-20T04:31:04.632" v="777" actId="1036"/>
          <ac:spMkLst>
            <pc:docMk/>
            <pc:sldMk cId="4258396423" sldId="303"/>
            <ac:spMk id="4" creationId="{18E2AF83-BB58-A052-83E1-1BFC5EB8A250}"/>
          </ac:spMkLst>
        </pc:spChg>
        <pc:spChg chg="add mod">
          <ac:chgData name="Molly Andrusyk" userId="427d259d-355c-411f-bbff-d23486fab097" providerId="ADAL" clId="{1C77BB94-11A4-5D54-9E80-056F81C5B747}" dt="2025-11-20T04:31:04.632" v="777" actId="1036"/>
          <ac:spMkLst>
            <pc:docMk/>
            <pc:sldMk cId="4258396423" sldId="303"/>
            <ac:spMk id="8" creationId="{B24ADBC0-99BD-521D-2EAE-754C3E9F6803}"/>
          </ac:spMkLst>
        </pc:spChg>
        <pc:spChg chg="add mod">
          <ac:chgData name="Molly Andrusyk" userId="427d259d-355c-411f-bbff-d23486fab097" providerId="ADAL" clId="{1C77BB94-11A4-5D54-9E80-056F81C5B747}" dt="2025-11-20T04:31:04.632" v="777" actId="1036"/>
          <ac:spMkLst>
            <pc:docMk/>
            <pc:sldMk cId="4258396423" sldId="303"/>
            <ac:spMk id="9" creationId="{776598AC-6A35-3752-FC11-BC9E146522F4}"/>
          </ac:spMkLst>
        </pc:spChg>
        <pc:spChg chg="add mod">
          <ac:chgData name="Molly Andrusyk" userId="427d259d-355c-411f-bbff-d23486fab097" providerId="ADAL" clId="{1C77BB94-11A4-5D54-9E80-056F81C5B747}" dt="2025-11-20T04:31:04.632" v="777" actId="1036"/>
          <ac:spMkLst>
            <pc:docMk/>
            <pc:sldMk cId="4258396423" sldId="303"/>
            <ac:spMk id="10" creationId="{D5DEF382-4C4D-A34F-CA5F-534A0A1D0937}"/>
          </ac:spMkLst>
        </pc:spChg>
        <pc:picChg chg="add mod">
          <ac:chgData name="Molly Andrusyk" userId="427d259d-355c-411f-bbff-d23486fab097" providerId="ADAL" clId="{1C77BB94-11A4-5D54-9E80-056F81C5B747}" dt="2025-11-20T04:34:33.560" v="811" actId="1076"/>
          <ac:picMkLst>
            <pc:docMk/>
            <pc:sldMk cId="4258396423" sldId="303"/>
            <ac:picMk id="6" creationId="{DCD589AB-281A-FCFB-BCC3-C45EE1302F45}"/>
          </ac:picMkLst>
        </pc:picChg>
        <pc:picChg chg="add mod modCrop">
          <ac:chgData name="Molly Andrusyk" userId="427d259d-355c-411f-bbff-d23486fab097" providerId="ADAL" clId="{1C77BB94-11A4-5D54-9E80-056F81C5B747}" dt="2025-11-20T04:33:03.914" v="796" actId="1076"/>
          <ac:picMkLst>
            <pc:docMk/>
            <pc:sldMk cId="4258396423" sldId="303"/>
            <ac:picMk id="7" creationId="{E0174EED-60DB-CAFE-3051-C866C3C03C7D}"/>
          </ac:picMkLst>
        </pc:picChg>
        <pc:picChg chg="add mod">
          <ac:chgData name="Molly Andrusyk" userId="427d259d-355c-411f-bbff-d23486fab097" providerId="ADAL" clId="{1C77BB94-11A4-5D54-9E80-056F81C5B747}" dt="2025-11-20T04:32:35.062" v="787" actId="1076"/>
          <ac:picMkLst>
            <pc:docMk/>
            <pc:sldMk cId="4258396423" sldId="303"/>
            <ac:picMk id="11" creationId="{5F142F04-08D5-1807-3359-93FEC44D4EBC}"/>
          </ac:picMkLst>
        </pc:picChg>
        <pc:picChg chg="add mod">
          <ac:chgData name="Molly Andrusyk" userId="427d259d-355c-411f-bbff-d23486fab097" providerId="ADAL" clId="{1C77BB94-11A4-5D54-9E80-056F81C5B747}" dt="2025-11-20T04:31:07.327" v="780" actId="1036"/>
          <ac:picMkLst>
            <pc:docMk/>
            <pc:sldMk cId="4258396423" sldId="303"/>
            <ac:picMk id="12" creationId="{5044123F-CC58-DB1E-CED9-43B570D8C20E}"/>
          </ac:picMkLst>
        </pc:picChg>
        <pc:picChg chg="add mod">
          <ac:chgData name="Molly Andrusyk" userId="427d259d-355c-411f-bbff-d23486fab097" providerId="ADAL" clId="{1C77BB94-11A4-5D54-9E80-056F81C5B747}" dt="2025-11-20T04:33:10.954" v="797" actId="1076"/>
          <ac:picMkLst>
            <pc:docMk/>
            <pc:sldMk cId="4258396423" sldId="303"/>
            <ac:picMk id="14" creationId="{78009EF5-1F1A-0F50-96ED-9A670F3CFBE7}"/>
          </ac:picMkLst>
        </pc:picChg>
        <pc:picChg chg="add mod">
          <ac:chgData name="Molly Andrusyk" userId="427d259d-355c-411f-bbff-d23486fab097" providerId="ADAL" clId="{1C77BB94-11A4-5D54-9E80-056F81C5B747}" dt="2025-11-20T04:33:49.909" v="802" actId="1076"/>
          <ac:picMkLst>
            <pc:docMk/>
            <pc:sldMk cId="4258396423" sldId="303"/>
            <ac:picMk id="16" creationId="{CC523960-916F-01B9-2F91-44AFE1BEF036}"/>
          </ac:picMkLst>
        </pc:picChg>
        <pc:extLst>
          <p:ext xmlns:p="http://schemas.openxmlformats.org/presentationml/2006/main" uri="{D6D511B9-2390-475A-947B-AFAB55BFBCF1}">
            <pc226:cmChg xmlns:pc226="http://schemas.microsoft.com/office/powerpoint/2022/06/main/command" chg="mod">
              <pc226:chgData name="Molly Andrusyk" userId="427d259d-355c-411f-bbff-d23486fab097" providerId="ADAL" clId="{1C77BB94-11A4-5D54-9E80-056F81C5B747}" dt="2025-11-20T04:34:11.855" v="806" actId="20577"/>
              <pc2:cmMkLst xmlns:pc2="http://schemas.microsoft.com/office/powerpoint/2019/9/main/command">
                <pc:docMk/>
                <pc:sldMk cId="4258396423" sldId="303"/>
                <pc2:cmMk id="{D486EA09-8F33-44EF-ADDD-5F3679D2FFF6}"/>
              </pc2:cmMkLst>
            </pc226:cmChg>
          </p:ext>
        </pc:extLst>
      </pc:sldChg>
      <pc:sldChg chg="addSp modSp mod modTransition">
        <pc:chgData name="Molly Andrusyk" userId="427d259d-355c-411f-bbff-d23486fab097" providerId="ADAL" clId="{1C77BB94-11A4-5D54-9E80-056F81C5B747}" dt="2025-11-20T04:39:41.346" v="878" actId="18131"/>
        <pc:sldMkLst>
          <pc:docMk/>
          <pc:sldMk cId="471743223" sldId="304"/>
        </pc:sldMkLst>
        <pc:spChg chg="mod">
          <ac:chgData name="Molly Andrusyk" userId="427d259d-355c-411f-bbff-d23486fab097" providerId="ADAL" clId="{1C77BB94-11A4-5D54-9E80-056F81C5B747}" dt="2025-11-20T04:37:14.821" v="863" actId="1076"/>
          <ac:spMkLst>
            <pc:docMk/>
            <pc:sldMk cId="471743223" sldId="304"/>
            <ac:spMk id="2" creationId="{5C70AEB5-F538-961B-C094-8EE8FFF55C30}"/>
          </ac:spMkLst>
        </pc:spChg>
        <pc:spChg chg="mod">
          <ac:chgData name="Molly Andrusyk" userId="427d259d-355c-411f-bbff-d23486fab097" providerId="ADAL" clId="{1C77BB94-11A4-5D54-9E80-056F81C5B747}" dt="2025-11-20T04:36:07.624" v="831" actId="1076"/>
          <ac:spMkLst>
            <pc:docMk/>
            <pc:sldMk cId="471743223" sldId="304"/>
            <ac:spMk id="3" creationId="{A35B34E0-DD8D-96F9-C3BC-48311EC5773D}"/>
          </ac:spMkLst>
        </pc:spChg>
        <pc:spChg chg="add mod modCrop">
          <ac:chgData name="Molly Andrusyk" userId="427d259d-355c-411f-bbff-d23486fab097" providerId="ADAL" clId="{1C77BB94-11A4-5D54-9E80-056F81C5B747}" dt="2025-11-20T04:39:41.346" v="878" actId="18131"/>
          <ac:spMkLst>
            <pc:docMk/>
            <pc:sldMk cId="471743223" sldId="304"/>
            <ac:spMk id="4" creationId="{1DF775E3-0DCD-0663-65EF-2537DE62CC05}"/>
          </ac:spMkLst>
        </pc:spChg>
      </pc:sldChg>
      <pc:sldChg chg="addSp modSp mod modTransition modAnim">
        <pc:chgData name="Molly Andrusyk" userId="427d259d-355c-411f-bbff-d23486fab097" providerId="ADAL" clId="{1C77BB94-11A4-5D54-9E80-056F81C5B747}" dt="2025-11-20T21:16:52.595" v="2645" actId="2711"/>
        <pc:sldMkLst>
          <pc:docMk/>
          <pc:sldMk cId="1576391283" sldId="305"/>
        </pc:sldMkLst>
        <pc:spChg chg="add mod">
          <ac:chgData name="Molly Andrusyk" userId="427d259d-355c-411f-bbff-d23486fab097" providerId="ADAL" clId="{1C77BB94-11A4-5D54-9E80-056F81C5B747}" dt="2025-11-20T21:16:52.595" v="2645" actId="2711"/>
          <ac:spMkLst>
            <pc:docMk/>
            <pc:sldMk cId="1576391283" sldId="305"/>
            <ac:spMk id="2" creationId="{E8D188D0-49EE-1E1D-201F-26FF4F21D009}"/>
          </ac:spMkLst>
        </pc:spChg>
        <pc:spChg chg="mod">
          <ac:chgData name="Molly Andrusyk" userId="427d259d-355c-411f-bbff-d23486fab097" providerId="ADAL" clId="{1C77BB94-11A4-5D54-9E80-056F81C5B747}" dt="2025-11-20T04:44:27.658" v="1165" actId="1036"/>
          <ac:spMkLst>
            <pc:docMk/>
            <pc:sldMk cId="1576391283" sldId="305"/>
            <ac:spMk id="3" creationId="{A52294E2-21DA-F442-04C9-561D3E680FCE}"/>
          </ac:spMkLst>
        </pc:spChg>
        <pc:spChg chg="mod">
          <ac:chgData name="Molly Andrusyk" userId="427d259d-355c-411f-bbff-d23486fab097" providerId="ADAL" clId="{1C77BB94-11A4-5D54-9E80-056F81C5B747}" dt="2025-11-20T21:16:52.595" v="2645" actId="2711"/>
          <ac:spMkLst>
            <pc:docMk/>
            <pc:sldMk cId="1576391283" sldId="305"/>
            <ac:spMk id="4" creationId="{1321B69D-0CD1-696F-A8F8-724C0D80398F}"/>
          </ac:spMkLst>
        </pc:spChg>
        <pc:spChg chg="add mod">
          <ac:chgData name="Molly Andrusyk" userId="427d259d-355c-411f-bbff-d23486fab097" providerId="ADAL" clId="{1C77BB94-11A4-5D54-9E80-056F81C5B747}" dt="2025-11-20T21:16:52.595" v="2645" actId="2711"/>
          <ac:spMkLst>
            <pc:docMk/>
            <pc:sldMk cId="1576391283" sldId="305"/>
            <ac:spMk id="5" creationId="{059135D3-AA4D-D139-032A-1420B063A756}"/>
          </ac:spMkLst>
        </pc:spChg>
        <pc:spChg chg="add mod modCrop">
          <ac:chgData name="Molly Andrusyk" userId="427d259d-355c-411f-bbff-d23486fab097" providerId="ADAL" clId="{1C77BB94-11A4-5D54-9E80-056F81C5B747}" dt="2025-11-20T04:50:35.815" v="1190" actId="18131"/>
          <ac:spMkLst>
            <pc:docMk/>
            <pc:sldMk cId="1576391283" sldId="305"/>
            <ac:spMk id="6" creationId="{4D583713-A914-0383-0B16-021EB57F77DF}"/>
          </ac:spMkLst>
        </pc:spChg>
        <pc:spChg chg="add mod modCrop">
          <ac:chgData name="Molly Andrusyk" userId="427d259d-355c-411f-bbff-d23486fab097" providerId="ADAL" clId="{1C77BB94-11A4-5D54-9E80-056F81C5B747}" dt="2025-11-20T04:47:07.905" v="1175" actId="18131"/>
          <ac:spMkLst>
            <pc:docMk/>
            <pc:sldMk cId="1576391283" sldId="305"/>
            <ac:spMk id="7" creationId="{A4F4A035-89A6-2FA0-7150-E8A924CC4FA8}"/>
          </ac:spMkLst>
        </pc:spChg>
        <pc:spChg chg="add mod modCrop">
          <ac:chgData name="Molly Andrusyk" userId="427d259d-355c-411f-bbff-d23486fab097" providerId="ADAL" clId="{1C77BB94-11A4-5D54-9E80-056F81C5B747}" dt="2025-11-20T04:49:44.551" v="1186" actId="1037"/>
          <ac:spMkLst>
            <pc:docMk/>
            <pc:sldMk cId="1576391283" sldId="305"/>
            <ac:spMk id="8" creationId="{3944FFC1-EC92-C41E-49FE-4C4A62B9C745}"/>
          </ac:spMkLst>
        </pc:spChg>
      </pc:sldChg>
      <pc:sldChg chg="addSp modSp mod modTransition setBg">
        <pc:chgData name="Molly Andrusyk" userId="427d259d-355c-411f-bbff-d23486fab097" providerId="ADAL" clId="{1C77BB94-11A4-5D54-9E80-056F81C5B747}" dt="2025-11-20T21:50:03.192" v="3326" actId="931"/>
        <pc:sldMkLst>
          <pc:docMk/>
          <pc:sldMk cId="3669469271" sldId="306"/>
        </pc:sldMkLst>
        <pc:spChg chg="mod">
          <ac:chgData name="Molly Andrusyk" userId="427d259d-355c-411f-bbff-d23486fab097" providerId="ADAL" clId="{1C77BB94-11A4-5D54-9E80-056F81C5B747}" dt="2025-11-20T21:50:03.192" v="3326" actId="931"/>
          <ac:spMkLst>
            <pc:docMk/>
            <pc:sldMk cId="3669469271" sldId="306"/>
            <ac:spMk id="2" creationId="{C1B1EC12-E908-DA74-3AD9-7DC918918C31}"/>
          </ac:spMkLst>
        </pc:spChg>
        <pc:picChg chg="add mod modCrop">
          <ac:chgData name="Molly Andrusyk" userId="427d259d-355c-411f-bbff-d23486fab097" providerId="ADAL" clId="{1C77BB94-11A4-5D54-9E80-056F81C5B747}" dt="2025-11-20T04:41:23.724" v="1105"/>
          <ac:picMkLst>
            <pc:docMk/>
            <pc:sldMk cId="3669469271" sldId="306"/>
            <ac:picMk id="4" creationId="{8B8156E1-E88E-543A-7723-5394BC82892A}"/>
          </ac:picMkLst>
        </pc:picChg>
      </pc:sldChg>
      <pc:sldChg chg="addSp delSp modSp mod modTransition">
        <pc:chgData name="Molly Andrusyk" userId="427d259d-355c-411f-bbff-d23486fab097" providerId="ADAL" clId="{1C77BB94-11A4-5D54-9E80-056F81C5B747}" dt="2025-11-20T04:57:50.545" v="1254" actId="1076"/>
        <pc:sldMkLst>
          <pc:docMk/>
          <pc:sldMk cId="3621656662" sldId="307"/>
        </pc:sldMkLst>
        <pc:spChg chg="del">
          <ac:chgData name="Molly Andrusyk" userId="427d259d-355c-411f-bbff-d23486fab097" providerId="ADAL" clId="{1C77BB94-11A4-5D54-9E80-056F81C5B747}" dt="2025-11-20T04:53:01.511" v="1196" actId="478"/>
          <ac:spMkLst>
            <pc:docMk/>
            <pc:sldMk cId="3621656662" sldId="307"/>
            <ac:spMk id="2" creationId="{790DE7F7-B34A-30EC-2DE2-4446C68C2C6E}"/>
          </ac:spMkLst>
        </pc:spChg>
        <pc:spChg chg="mod">
          <ac:chgData name="Molly Andrusyk" userId="427d259d-355c-411f-bbff-d23486fab097" providerId="ADAL" clId="{1C77BB94-11A4-5D54-9E80-056F81C5B747}" dt="2025-11-20T04:56:40.522" v="1245" actId="207"/>
          <ac:spMkLst>
            <pc:docMk/>
            <pc:sldMk cId="3621656662" sldId="307"/>
            <ac:spMk id="3" creationId="{5CD5D051-E810-5603-57FD-F58EFCDF76B2}"/>
          </ac:spMkLst>
        </pc:spChg>
        <pc:spChg chg="add del mod">
          <ac:chgData name="Molly Andrusyk" userId="427d259d-355c-411f-bbff-d23486fab097" providerId="ADAL" clId="{1C77BB94-11A4-5D54-9E80-056F81C5B747}" dt="2025-11-20T04:53:02.869" v="1197" actId="478"/>
          <ac:spMkLst>
            <pc:docMk/>
            <pc:sldMk cId="3621656662" sldId="307"/>
            <ac:spMk id="5" creationId="{0B9D532F-18EE-4775-3DEF-BE007CAC062D}"/>
          </ac:spMkLst>
        </pc:spChg>
        <pc:spChg chg="add mod">
          <ac:chgData name="Molly Andrusyk" userId="427d259d-355c-411f-bbff-d23486fab097" providerId="ADAL" clId="{1C77BB94-11A4-5D54-9E80-056F81C5B747}" dt="2025-11-20T04:53:11.020" v="1200" actId="1076"/>
          <ac:spMkLst>
            <pc:docMk/>
            <pc:sldMk cId="3621656662" sldId="307"/>
            <ac:spMk id="6" creationId="{5A287507-7300-88B2-FAFF-9DB2CB96EE69}"/>
          </ac:spMkLst>
        </pc:spChg>
        <pc:spChg chg="add mod">
          <ac:chgData name="Molly Andrusyk" userId="427d259d-355c-411f-bbff-d23486fab097" providerId="ADAL" clId="{1C77BB94-11A4-5D54-9E80-056F81C5B747}" dt="2025-11-20T04:53:11.020" v="1200" actId="1076"/>
          <ac:spMkLst>
            <pc:docMk/>
            <pc:sldMk cId="3621656662" sldId="307"/>
            <ac:spMk id="7" creationId="{F1D68BB6-D2CA-CE07-449D-0190D8755FCB}"/>
          </ac:spMkLst>
        </pc:spChg>
        <pc:spChg chg="add mod">
          <ac:chgData name="Molly Andrusyk" userId="427d259d-355c-411f-bbff-d23486fab097" providerId="ADAL" clId="{1C77BB94-11A4-5D54-9E80-056F81C5B747}" dt="2025-11-20T04:53:11.020" v="1200" actId="1076"/>
          <ac:spMkLst>
            <pc:docMk/>
            <pc:sldMk cId="3621656662" sldId="307"/>
            <ac:spMk id="9" creationId="{543C7F70-1A7C-D54B-5935-1C52504E4677}"/>
          </ac:spMkLst>
        </pc:spChg>
        <pc:spChg chg="add mod">
          <ac:chgData name="Molly Andrusyk" userId="427d259d-355c-411f-bbff-d23486fab097" providerId="ADAL" clId="{1C77BB94-11A4-5D54-9E80-056F81C5B747}" dt="2025-11-20T04:53:11.020" v="1200" actId="1076"/>
          <ac:spMkLst>
            <pc:docMk/>
            <pc:sldMk cId="3621656662" sldId="307"/>
            <ac:spMk id="10" creationId="{D95C800F-5B4D-BEB3-8B80-3848E12325E9}"/>
          </ac:spMkLst>
        </pc:spChg>
        <pc:spChg chg="add mod">
          <ac:chgData name="Molly Andrusyk" userId="427d259d-355c-411f-bbff-d23486fab097" providerId="ADAL" clId="{1C77BB94-11A4-5D54-9E80-056F81C5B747}" dt="2025-11-20T04:55:14.913" v="1226" actId="1076"/>
          <ac:spMkLst>
            <pc:docMk/>
            <pc:sldMk cId="3621656662" sldId="307"/>
            <ac:spMk id="14" creationId="{F3395F4A-1431-B594-0A56-321D2CE2C6D1}"/>
          </ac:spMkLst>
        </pc:spChg>
        <pc:spChg chg="add mod">
          <ac:chgData name="Molly Andrusyk" userId="427d259d-355c-411f-bbff-d23486fab097" providerId="ADAL" clId="{1C77BB94-11A4-5D54-9E80-056F81C5B747}" dt="2025-11-20T04:57:50.545" v="1254" actId="1076"/>
          <ac:spMkLst>
            <pc:docMk/>
            <pc:sldMk cId="3621656662" sldId="307"/>
            <ac:spMk id="15" creationId="{F4ACF7AC-9353-027D-8019-37056BBED496}"/>
          </ac:spMkLst>
        </pc:spChg>
        <pc:picChg chg="add mod">
          <ac:chgData name="Molly Andrusyk" userId="427d259d-355c-411f-bbff-d23486fab097" providerId="ADAL" clId="{1C77BB94-11A4-5D54-9E80-056F81C5B747}" dt="2025-11-20T04:53:11.020" v="1200" actId="1076"/>
          <ac:picMkLst>
            <pc:docMk/>
            <pc:sldMk cId="3621656662" sldId="307"/>
            <ac:picMk id="8" creationId="{6BDA13E7-E6C7-D4EA-A925-C08C4563E2AA}"/>
          </ac:picMkLst>
        </pc:picChg>
        <pc:picChg chg="add del mod">
          <ac:chgData name="Molly Andrusyk" userId="427d259d-355c-411f-bbff-d23486fab097" providerId="ADAL" clId="{1C77BB94-11A4-5D54-9E80-056F81C5B747}" dt="2025-11-20T04:54:04.141" v="1216" actId="478"/>
          <ac:picMkLst>
            <pc:docMk/>
            <pc:sldMk cId="3621656662" sldId="307"/>
            <ac:picMk id="11" creationId="{A320B229-D270-F4C1-2835-CDFDE56FE08A}"/>
          </ac:picMkLst>
        </pc:picChg>
        <pc:picChg chg="add mod">
          <ac:chgData name="Molly Andrusyk" userId="427d259d-355c-411f-bbff-d23486fab097" providerId="ADAL" clId="{1C77BB94-11A4-5D54-9E80-056F81C5B747}" dt="2025-11-20T04:57:36.405" v="1253" actId="1076"/>
          <ac:picMkLst>
            <pc:docMk/>
            <pc:sldMk cId="3621656662" sldId="307"/>
            <ac:picMk id="13" creationId="{A30A8BBF-8D56-AE22-6FF8-A492AAD98736}"/>
          </ac:picMkLst>
        </pc:picChg>
      </pc:sldChg>
      <pc:sldChg chg="modSp mod modTransition">
        <pc:chgData name="Molly Andrusyk" userId="427d259d-355c-411f-bbff-d23486fab097" providerId="ADAL" clId="{1C77BB94-11A4-5D54-9E80-056F81C5B747}" dt="2025-11-20T05:52:03.026" v="2290" actId="1076"/>
        <pc:sldMkLst>
          <pc:docMk/>
          <pc:sldMk cId="2785277165" sldId="308"/>
        </pc:sldMkLst>
        <pc:spChg chg="mod">
          <ac:chgData name="Molly Andrusyk" userId="427d259d-355c-411f-bbff-d23486fab097" providerId="ADAL" clId="{1C77BB94-11A4-5D54-9E80-056F81C5B747}" dt="2025-11-20T04:56:53.640" v="1246" actId="207"/>
          <ac:spMkLst>
            <pc:docMk/>
            <pc:sldMk cId="2785277165" sldId="308"/>
            <ac:spMk id="3" creationId="{75A22EEC-8F7E-74AE-F234-F0BA15326C43}"/>
          </ac:spMkLst>
        </pc:spChg>
        <pc:spChg chg="mod">
          <ac:chgData name="Molly Andrusyk" userId="427d259d-355c-411f-bbff-d23486fab097" providerId="ADAL" clId="{1C77BB94-11A4-5D54-9E80-056F81C5B747}" dt="2025-11-20T05:51:40.799" v="2287" actId="1076"/>
          <ac:spMkLst>
            <pc:docMk/>
            <pc:sldMk cId="2785277165" sldId="308"/>
            <ac:spMk id="4" creationId="{743145A3-2F25-310B-7600-F33251F0D5F7}"/>
          </ac:spMkLst>
        </pc:spChg>
        <pc:spChg chg="mod">
          <ac:chgData name="Molly Andrusyk" userId="427d259d-355c-411f-bbff-d23486fab097" providerId="ADAL" clId="{1C77BB94-11A4-5D54-9E80-056F81C5B747}" dt="2025-11-20T05:52:03.026" v="2290" actId="1076"/>
          <ac:spMkLst>
            <pc:docMk/>
            <pc:sldMk cId="2785277165" sldId="308"/>
            <ac:spMk id="6" creationId="{822CDFDE-F1DF-B317-45A3-2D2B67C8BFFC}"/>
          </ac:spMkLst>
        </pc:spChg>
        <pc:picChg chg="mod">
          <ac:chgData name="Molly Andrusyk" userId="427d259d-355c-411f-bbff-d23486fab097" providerId="ADAL" clId="{1C77BB94-11A4-5D54-9E80-056F81C5B747}" dt="2025-11-20T05:52:03.026" v="2290" actId="1076"/>
          <ac:picMkLst>
            <pc:docMk/>
            <pc:sldMk cId="2785277165" sldId="308"/>
            <ac:picMk id="5" creationId="{4F3BD481-A856-BCDA-3036-1F5564CA4F90}"/>
          </ac:picMkLst>
        </pc:picChg>
      </pc:sldChg>
      <pc:sldChg chg="addSp delSp modSp mod modTransition delAnim modAnim">
        <pc:chgData name="Molly Andrusyk" userId="427d259d-355c-411f-bbff-d23486fab097" providerId="ADAL" clId="{1C77BB94-11A4-5D54-9E80-056F81C5B747}" dt="2025-11-20T05:52:56.700" v="2296" actId="1076"/>
        <pc:sldMkLst>
          <pc:docMk/>
          <pc:sldMk cId="2478891544" sldId="309"/>
        </pc:sldMkLst>
        <pc:spChg chg="mod">
          <ac:chgData name="Molly Andrusyk" userId="427d259d-355c-411f-bbff-d23486fab097" providerId="ADAL" clId="{1C77BB94-11A4-5D54-9E80-056F81C5B747}" dt="2025-11-20T05:52:56.700" v="2296" actId="1076"/>
          <ac:spMkLst>
            <pc:docMk/>
            <pc:sldMk cId="2478891544" sldId="309"/>
            <ac:spMk id="2" creationId="{B7357F53-0CE2-183C-AB09-133ABD090088}"/>
          </ac:spMkLst>
        </pc:spChg>
        <pc:spChg chg="mod">
          <ac:chgData name="Molly Andrusyk" userId="427d259d-355c-411f-bbff-d23486fab097" providerId="ADAL" clId="{1C77BB94-11A4-5D54-9E80-056F81C5B747}" dt="2025-11-20T04:58:05.623" v="1255" actId="207"/>
          <ac:spMkLst>
            <pc:docMk/>
            <pc:sldMk cId="2478891544" sldId="309"/>
            <ac:spMk id="3" creationId="{8D8B5AFA-6C4D-1230-BCBC-4A809BE414D4}"/>
          </ac:spMkLst>
        </pc:spChg>
        <pc:spChg chg="add del mod modCrop">
          <ac:chgData name="Molly Andrusyk" userId="427d259d-355c-411f-bbff-d23486fab097" providerId="ADAL" clId="{1C77BB94-11A4-5D54-9E80-056F81C5B747}" dt="2025-11-20T05:03:19.107" v="1305" actId="478"/>
          <ac:spMkLst>
            <pc:docMk/>
            <pc:sldMk cId="2478891544" sldId="309"/>
            <ac:spMk id="4" creationId="{35CBE2BD-93A9-D07F-2806-CC5B5F6A9200}"/>
          </ac:spMkLst>
        </pc:spChg>
        <pc:spChg chg="mod">
          <ac:chgData name="Molly Andrusyk" userId="427d259d-355c-411f-bbff-d23486fab097" providerId="ADAL" clId="{1C77BB94-11A4-5D54-9E80-056F81C5B747}" dt="2025-11-20T05:00:24.948" v="1277"/>
          <ac:spMkLst>
            <pc:docMk/>
            <pc:sldMk cId="2478891544" sldId="309"/>
            <ac:spMk id="6" creationId="{95E48C36-93B2-A059-9ADB-59C8AEB8CA17}"/>
          </ac:spMkLst>
        </pc:spChg>
        <pc:spChg chg="mod">
          <ac:chgData name="Molly Andrusyk" userId="427d259d-355c-411f-bbff-d23486fab097" providerId="ADAL" clId="{1C77BB94-11A4-5D54-9E80-056F81C5B747}" dt="2025-11-20T05:00:24.948" v="1277"/>
          <ac:spMkLst>
            <pc:docMk/>
            <pc:sldMk cId="2478891544" sldId="309"/>
            <ac:spMk id="7" creationId="{311D51B9-BF0C-484E-332A-4A2113FB4499}"/>
          </ac:spMkLst>
        </pc:spChg>
        <pc:spChg chg="mod">
          <ac:chgData name="Molly Andrusyk" userId="427d259d-355c-411f-bbff-d23486fab097" providerId="ADAL" clId="{1C77BB94-11A4-5D54-9E80-056F81C5B747}" dt="2025-11-20T05:00:32.784" v="1279"/>
          <ac:spMkLst>
            <pc:docMk/>
            <pc:sldMk cId="2478891544" sldId="309"/>
            <ac:spMk id="9" creationId="{C8C2F730-EC05-6059-8B35-028289B531C1}"/>
          </ac:spMkLst>
        </pc:spChg>
        <pc:spChg chg="mod">
          <ac:chgData name="Molly Andrusyk" userId="427d259d-355c-411f-bbff-d23486fab097" providerId="ADAL" clId="{1C77BB94-11A4-5D54-9E80-056F81C5B747}" dt="2025-11-20T05:00:32.784" v="1279"/>
          <ac:spMkLst>
            <pc:docMk/>
            <pc:sldMk cId="2478891544" sldId="309"/>
            <ac:spMk id="10" creationId="{20D9DD75-2F86-20A2-A221-12853A85E976}"/>
          </ac:spMkLst>
        </pc:spChg>
        <pc:spChg chg="add mod modCrop">
          <ac:chgData name="Molly Andrusyk" userId="427d259d-355c-411f-bbff-d23486fab097" providerId="ADAL" clId="{1C77BB94-11A4-5D54-9E80-056F81C5B747}" dt="2025-11-20T05:06:56.363" v="1335" actId="207"/>
          <ac:spMkLst>
            <pc:docMk/>
            <pc:sldMk cId="2478891544" sldId="309"/>
            <ac:spMk id="11" creationId="{00E83E29-68B8-F18F-4904-A1FB415E1FDA}"/>
          </ac:spMkLst>
        </pc:spChg>
        <pc:grpChg chg="add del mod">
          <ac:chgData name="Molly Andrusyk" userId="427d259d-355c-411f-bbff-d23486fab097" providerId="ADAL" clId="{1C77BB94-11A4-5D54-9E80-056F81C5B747}" dt="2025-11-20T05:01:37.044" v="1295" actId="478"/>
          <ac:grpSpMkLst>
            <pc:docMk/>
            <pc:sldMk cId="2478891544" sldId="309"/>
            <ac:grpSpMk id="5" creationId="{3DB68F8E-D4E6-C3B4-BAD2-EFEF326B01B2}"/>
          </ac:grpSpMkLst>
        </pc:grpChg>
        <pc:grpChg chg="add del mod">
          <ac:chgData name="Molly Andrusyk" userId="427d259d-355c-411f-bbff-d23486fab097" providerId="ADAL" clId="{1C77BB94-11A4-5D54-9E80-056F81C5B747}" dt="2025-11-20T05:01:38.164" v="1296" actId="478"/>
          <ac:grpSpMkLst>
            <pc:docMk/>
            <pc:sldMk cId="2478891544" sldId="309"/>
            <ac:grpSpMk id="8" creationId="{2DEBC2A7-316C-50F3-BB42-43FA77837539}"/>
          </ac:grpSpMkLst>
        </pc:grpChg>
        <pc:picChg chg="add mod">
          <ac:chgData name="Molly Andrusyk" userId="427d259d-355c-411f-bbff-d23486fab097" providerId="ADAL" clId="{1C77BB94-11A4-5D54-9E80-056F81C5B747}" dt="2025-11-20T05:04:14.947" v="1318" actId="1036"/>
          <ac:picMkLst>
            <pc:docMk/>
            <pc:sldMk cId="2478891544" sldId="309"/>
            <ac:picMk id="12" creationId="{750DC87D-A34D-F9C6-2A99-6B6A60B2E504}"/>
          </ac:picMkLst>
        </pc:picChg>
      </pc:sldChg>
      <pc:sldChg chg="addSp modSp mod modTransition">
        <pc:chgData name="Molly Andrusyk" userId="427d259d-355c-411f-bbff-d23486fab097" providerId="ADAL" clId="{1C77BB94-11A4-5D54-9E80-056F81C5B747}" dt="2025-11-20T05:31:17.706" v="1681" actId="1076"/>
        <pc:sldMkLst>
          <pc:docMk/>
          <pc:sldMk cId="725349054" sldId="310"/>
        </pc:sldMkLst>
        <pc:spChg chg="add mod">
          <ac:chgData name="Molly Andrusyk" userId="427d259d-355c-411f-bbff-d23486fab097" providerId="ADAL" clId="{1C77BB94-11A4-5D54-9E80-056F81C5B747}" dt="2025-11-20T05:24:54.383" v="1570" actId="113"/>
          <ac:spMkLst>
            <pc:docMk/>
            <pc:sldMk cId="725349054" sldId="310"/>
            <ac:spMk id="2" creationId="{398C2DC7-73C9-FE48-2BAD-3BC47D4D1536}"/>
          </ac:spMkLst>
        </pc:spChg>
        <pc:spChg chg="mod">
          <ac:chgData name="Molly Andrusyk" userId="427d259d-355c-411f-bbff-d23486fab097" providerId="ADAL" clId="{1C77BB94-11A4-5D54-9E80-056F81C5B747}" dt="2025-11-20T05:28:07.468" v="1629" actId="1076"/>
          <ac:spMkLst>
            <pc:docMk/>
            <pc:sldMk cId="725349054" sldId="310"/>
            <ac:spMk id="3" creationId="{ECB59424-B68D-798B-0036-2BA36FAA02FD}"/>
          </ac:spMkLst>
        </pc:spChg>
        <pc:spChg chg="mod">
          <ac:chgData name="Molly Andrusyk" userId="427d259d-355c-411f-bbff-d23486fab097" providerId="ADAL" clId="{1C77BB94-11A4-5D54-9E80-056F81C5B747}" dt="2025-11-20T05:28:10.842" v="1630" actId="1076"/>
          <ac:spMkLst>
            <pc:docMk/>
            <pc:sldMk cId="725349054" sldId="310"/>
            <ac:spMk id="4" creationId="{128B9F1B-C008-54A5-DDCE-E27CC55D067C}"/>
          </ac:spMkLst>
        </pc:spChg>
        <pc:spChg chg="add mod">
          <ac:chgData name="Molly Andrusyk" userId="427d259d-355c-411f-bbff-d23486fab097" providerId="ADAL" clId="{1C77BB94-11A4-5D54-9E80-056F81C5B747}" dt="2025-11-20T05:31:17.706" v="1681" actId="1076"/>
          <ac:spMkLst>
            <pc:docMk/>
            <pc:sldMk cId="725349054" sldId="310"/>
            <ac:spMk id="6" creationId="{7CBE0182-A89A-E4BC-D2A6-4EA4896D4C12}"/>
          </ac:spMkLst>
        </pc:spChg>
        <pc:spChg chg="add mod">
          <ac:chgData name="Molly Andrusyk" userId="427d259d-355c-411f-bbff-d23486fab097" providerId="ADAL" clId="{1C77BB94-11A4-5D54-9E80-056F81C5B747}" dt="2025-11-20T05:31:17.706" v="1681" actId="1076"/>
          <ac:spMkLst>
            <pc:docMk/>
            <pc:sldMk cId="725349054" sldId="310"/>
            <ac:spMk id="9" creationId="{C61DF468-C4A0-835A-4023-ED4789B13BE7}"/>
          </ac:spMkLst>
        </pc:spChg>
        <pc:picChg chg="add mod">
          <ac:chgData name="Molly Andrusyk" userId="427d259d-355c-411f-bbff-d23486fab097" providerId="ADAL" clId="{1C77BB94-11A4-5D54-9E80-056F81C5B747}" dt="2025-11-20T05:24:07.987" v="1554" actId="167"/>
          <ac:picMkLst>
            <pc:docMk/>
            <pc:sldMk cId="725349054" sldId="310"/>
            <ac:picMk id="5" creationId="{1AB32FC4-5E2A-0E58-BBA3-34D5E253A4E7}"/>
          </ac:picMkLst>
        </pc:picChg>
        <pc:picChg chg="add mod modCrop">
          <ac:chgData name="Molly Andrusyk" userId="427d259d-355c-411f-bbff-d23486fab097" providerId="ADAL" clId="{1C77BB94-11A4-5D54-9E80-056F81C5B747}" dt="2025-11-20T05:27:54.373" v="1627" actId="29295"/>
          <ac:picMkLst>
            <pc:docMk/>
            <pc:sldMk cId="725349054" sldId="310"/>
            <ac:picMk id="8" creationId="{A6A7FA8F-14E2-53FA-AEF8-AF37A9ECD689}"/>
          </ac:picMkLst>
        </pc:picChg>
      </pc:sldChg>
      <pc:sldChg chg="addSp delSp modSp mod modTransition">
        <pc:chgData name="Molly Andrusyk" userId="427d259d-355c-411f-bbff-d23486fab097" providerId="ADAL" clId="{1C77BB94-11A4-5D54-9E80-056F81C5B747}" dt="2025-11-20T05:46:19.245" v="2210" actId="1035"/>
        <pc:sldMkLst>
          <pc:docMk/>
          <pc:sldMk cId="0" sldId="311"/>
        </pc:sldMkLst>
        <pc:spChg chg="add mod">
          <ac:chgData name="Molly Andrusyk" userId="427d259d-355c-411f-bbff-d23486fab097" providerId="ADAL" clId="{1C77BB94-11A4-5D54-9E80-056F81C5B747}" dt="2025-11-20T05:46:19.245" v="2210" actId="1035"/>
          <ac:spMkLst>
            <pc:docMk/>
            <pc:sldMk cId="0" sldId="311"/>
            <ac:spMk id="2" creationId="{98E0C50C-6025-3836-8AB6-27A6360CAF96}"/>
          </ac:spMkLst>
        </pc:spChg>
        <pc:spChg chg="del">
          <ac:chgData name="Molly Andrusyk" userId="427d259d-355c-411f-bbff-d23486fab097" providerId="ADAL" clId="{1C77BB94-11A4-5D54-9E80-056F81C5B747}" dt="2025-11-20T05:42:46.440" v="2120" actId="478"/>
          <ac:spMkLst>
            <pc:docMk/>
            <pc:sldMk cId="0" sldId="311"/>
            <ac:spMk id="1072" creationId="{00000000-0000-0000-0000-000000000000}"/>
          </ac:spMkLst>
        </pc:spChg>
        <pc:spChg chg="mod">
          <ac:chgData name="Molly Andrusyk" userId="427d259d-355c-411f-bbff-d23486fab097" providerId="ADAL" clId="{1C77BB94-11A4-5D54-9E80-056F81C5B747}" dt="2025-11-20T05:43:24.905" v="2129" actId="207"/>
          <ac:spMkLst>
            <pc:docMk/>
            <pc:sldMk cId="0" sldId="311"/>
            <ac:spMk id="1073" creationId="{00000000-0000-0000-0000-000000000000}"/>
          </ac:spMkLst>
        </pc:spChg>
        <pc:spChg chg="mod">
          <ac:chgData name="Molly Andrusyk" userId="427d259d-355c-411f-bbff-d23486fab097" providerId="ADAL" clId="{1C77BB94-11A4-5D54-9E80-056F81C5B747}" dt="2025-11-20T05:46:19.245" v="2210" actId="1035"/>
          <ac:spMkLst>
            <pc:docMk/>
            <pc:sldMk cId="0" sldId="311"/>
            <ac:spMk id="1075" creationId="{00000000-0000-0000-0000-000000000000}"/>
          </ac:spMkLst>
        </pc:spChg>
        <pc:picChg chg="mod">
          <ac:chgData name="Molly Andrusyk" userId="427d259d-355c-411f-bbff-d23486fab097" providerId="ADAL" clId="{1C77BB94-11A4-5D54-9E80-056F81C5B747}" dt="2025-11-20T05:45:45.790" v="2184"/>
          <ac:picMkLst>
            <pc:docMk/>
            <pc:sldMk cId="0" sldId="311"/>
            <ac:picMk id="1076" creationId="{00000000-0000-0000-0000-000000000000}"/>
          </ac:picMkLst>
        </pc:picChg>
      </pc:sldChg>
      <pc:sldChg chg="addSp delSp modSp mod modTransition">
        <pc:chgData name="Molly Andrusyk" userId="427d259d-355c-411f-bbff-d23486fab097" providerId="ADAL" clId="{1C77BB94-11A4-5D54-9E80-056F81C5B747}" dt="2025-11-20T05:49:20.701" v="2258" actId="20577"/>
        <pc:sldMkLst>
          <pc:docMk/>
          <pc:sldMk cId="0" sldId="312"/>
        </pc:sldMkLst>
        <pc:spChg chg="add mod">
          <ac:chgData name="Molly Andrusyk" userId="427d259d-355c-411f-bbff-d23486fab097" providerId="ADAL" clId="{1C77BB94-11A4-5D54-9E80-056F81C5B747}" dt="2025-11-20T05:47:35.409" v="2231" actId="1035"/>
          <ac:spMkLst>
            <pc:docMk/>
            <pc:sldMk cId="0" sldId="312"/>
            <ac:spMk id="2" creationId="{6A06D98E-5FE9-958C-7787-4FB87114736D}"/>
          </ac:spMkLst>
        </pc:spChg>
        <pc:spChg chg="add mod">
          <ac:chgData name="Molly Andrusyk" userId="427d259d-355c-411f-bbff-d23486fab097" providerId="ADAL" clId="{1C77BB94-11A4-5D54-9E80-056F81C5B747}" dt="2025-11-20T05:48:22.917" v="2241" actId="208"/>
          <ac:spMkLst>
            <pc:docMk/>
            <pc:sldMk cId="0" sldId="312"/>
            <ac:spMk id="3" creationId="{4BD13FD4-78E4-58BA-D8F7-D1EA75B23B24}"/>
          </ac:spMkLst>
        </pc:spChg>
        <pc:spChg chg="del">
          <ac:chgData name="Molly Andrusyk" userId="427d259d-355c-411f-bbff-d23486fab097" providerId="ADAL" clId="{1C77BB94-11A4-5D54-9E80-056F81C5B747}" dt="2025-11-20T05:47:08.664" v="2220" actId="478"/>
          <ac:spMkLst>
            <pc:docMk/>
            <pc:sldMk cId="0" sldId="312"/>
            <ac:spMk id="1134" creationId="{00000000-0000-0000-0000-000000000000}"/>
          </ac:spMkLst>
        </pc:spChg>
        <pc:spChg chg="mod">
          <ac:chgData name="Molly Andrusyk" userId="427d259d-355c-411f-bbff-d23486fab097" providerId="ADAL" clId="{1C77BB94-11A4-5D54-9E80-056F81C5B747}" dt="2025-11-20T05:46:45.439" v="2215" actId="207"/>
          <ac:spMkLst>
            <pc:docMk/>
            <pc:sldMk cId="0" sldId="312"/>
            <ac:spMk id="1135" creationId="{00000000-0000-0000-0000-000000000000}"/>
          </ac:spMkLst>
        </pc:spChg>
        <pc:spChg chg="mod">
          <ac:chgData name="Molly Andrusyk" userId="427d259d-355c-411f-bbff-d23486fab097" providerId="ADAL" clId="{1C77BB94-11A4-5D54-9E80-056F81C5B747}" dt="2025-11-20T05:49:20.701" v="2258" actId="20577"/>
          <ac:spMkLst>
            <pc:docMk/>
            <pc:sldMk cId="0" sldId="312"/>
            <ac:spMk id="1138" creationId="{00000000-0000-0000-0000-000000000000}"/>
          </ac:spMkLst>
        </pc:spChg>
        <pc:picChg chg="mod">
          <ac:chgData name="Molly Andrusyk" userId="427d259d-355c-411f-bbff-d23486fab097" providerId="ADAL" clId="{1C77BB94-11A4-5D54-9E80-056F81C5B747}" dt="2025-11-20T05:48:48.398" v="2244" actId="1076"/>
          <ac:picMkLst>
            <pc:docMk/>
            <pc:sldMk cId="0" sldId="312"/>
            <ac:picMk id="1139" creationId="{00000000-0000-0000-0000-000000000000}"/>
          </ac:picMkLst>
        </pc:picChg>
        <pc:picChg chg="mod">
          <ac:chgData name="Molly Andrusyk" userId="427d259d-355c-411f-bbff-d23486fab097" providerId="ADAL" clId="{1C77BB94-11A4-5D54-9E80-056F81C5B747}" dt="2025-11-20T05:47:56.228" v="2233"/>
          <ac:picMkLst>
            <pc:docMk/>
            <pc:sldMk cId="0" sldId="312"/>
            <ac:picMk id="1140" creationId="{00000000-0000-0000-0000-000000000000}"/>
          </ac:picMkLst>
        </pc:picChg>
        <pc:picChg chg="mod modCrop">
          <ac:chgData name="Molly Andrusyk" userId="427d259d-355c-411f-bbff-d23486fab097" providerId="ADAL" clId="{1C77BB94-11A4-5D54-9E80-056F81C5B747}" dt="2025-11-20T05:48:42.295" v="2243" actId="732"/>
          <ac:picMkLst>
            <pc:docMk/>
            <pc:sldMk cId="0" sldId="312"/>
            <ac:picMk id="1141" creationId="{00000000-0000-0000-0000-000000000000}"/>
          </ac:picMkLst>
        </pc:picChg>
      </pc:sldChg>
      <pc:sldChg chg="addSp delSp modSp mod modTransition delAnim modAnim">
        <pc:chgData name="Molly Andrusyk" userId="427d259d-355c-411f-bbff-d23486fab097" providerId="ADAL" clId="{1C77BB94-11A4-5D54-9E80-056F81C5B747}" dt="2025-11-20T06:02:54.515" v="2365"/>
        <pc:sldMkLst>
          <pc:docMk/>
          <pc:sldMk cId="0" sldId="313"/>
        </pc:sldMkLst>
        <pc:spChg chg="add del mod">
          <ac:chgData name="Molly Andrusyk" userId="427d259d-355c-411f-bbff-d23486fab097" providerId="ADAL" clId="{1C77BB94-11A4-5D54-9E80-056F81C5B747}" dt="2025-11-20T05:55:27.108" v="2307" actId="478"/>
          <ac:spMkLst>
            <pc:docMk/>
            <pc:sldMk cId="0" sldId="313"/>
            <ac:spMk id="2" creationId="{14630C35-E49D-2C7B-226D-ABABB5C031FC}"/>
          </ac:spMkLst>
        </pc:spChg>
        <pc:spChg chg="add mod">
          <ac:chgData name="Molly Andrusyk" userId="427d259d-355c-411f-bbff-d23486fab097" providerId="ADAL" clId="{1C77BB94-11A4-5D54-9E80-056F81C5B747}" dt="2025-11-20T05:56:32.743" v="2321" actId="1076"/>
          <ac:spMkLst>
            <pc:docMk/>
            <pc:sldMk cId="0" sldId="313"/>
            <ac:spMk id="3" creationId="{5FF96021-7333-F780-F022-6D6B988CA418}"/>
          </ac:spMkLst>
        </pc:spChg>
        <pc:spChg chg="add del mod">
          <ac:chgData name="Molly Andrusyk" userId="427d259d-355c-411f-bbff-d23486fab097" providerId="ADAL" clId="{1C77BB94-11A4-5D54-9E80-056F81C5B747}" dt="2025-11-20T05:59:28.917" v="2333" actId="478"/>
          <ac:spMkLst>
            <pc:docMk/>
            <pc:sldMk cId="0" sldId="313"/>
            <ac:spMk id="4" creationId="{CDF2BDF9-568A-483E-FB6E-DFD39542AF77}"/>
          </ac:spMkLst>
        </pc:spChg>
        <pc:spChg chg="mod">
          <ac:chgData name="Molly Andrusyk" userId="427d259d-355c-411f-bbff-d23486fab097" providerId="ADAL" clId="{1C77BB94-11A4-5D54-9E80-056F81C5B747}" dt="2025-11-20T05:59:39.826" v="2335"/>
          <ac:spMkLst>
            <pc:docMk/>
            <pc:sldMk cId="0" sldId="313"/>
            <ac:spMk id="10" creationId="{4A36A3C9-4C4A-315F-6006-C2A8289073FA}"/>
          </ac:spMkLst>
        </pc:spChg>
        <pc:spChg chg="mod">
          <ac:chgData name="Molly Andrusyk" userId="427d259d-355c-411f-bbff-d23486fab097" providerId="ADAL" clId="{1C77BB94-11A4-5D54-9E80-056F81C5B747}" dt="2025-11-20T05:59:39.826" v="2335"/>
          <ac:spMkLst>
            <pc:docMk/>
            <pc:sldMk cId="0" sldId="313"/>
            <ac:spMk id="11" creationId="{C5C22C88-C57C-94ED-3B76-279DE4E68F42}"/>
          </ac:spMkLst>
        </pc:spChg>
        <pc:spChg chg="add mod">
          <ac:chgData name="Molly Andrusyk" userId="427d259d-355c-411f-bbff-d23486fab097" providerId="ADAL" clId="{1C77BB94-11A4-5D54-9E80-056F81C5B747}" dt="2025-11-20T06:00:52.635" v="2351" actId="14100"/>
          <ac:spMkLst>
            <pc:docMk/>
            <pc:sldMk cId="0" sldId="313"/>
            <ac:spMk id="12" creationId="{B8C8D76D-A3E8-EED6-9233-FF202006546C}"/>
          </ac:spMkLst>
        </pc:spChg>
        <pc:spChg chg="mod">
          <ac:chgData name="Molly Andrusyk" userId="427d259d-355c-411f-bbff-d23486fab097" providerId="ADAL" clId="{1C77BB94-11A4-5D54-9E80-056F81C5B747}" dt="2025-11-20T06:00:33.387" v="2347"/>
          <ac:spMkLst>
            <pc:docMk/>
            <pc:sldMk cId="0" sldId="313"/>
            <ac:spMk id="16" creationId="{6FD11A6F-B9FF-E4C1-F416-24FFFEB0D738}"/>
          </ac:spMkLst>
        </pc:spChg>
        <pc:spChg chg="mod">
          <ac:chgData name="Molly Andrusyk" userId="427d259d-355c-411f-bbff-d23486fab097" providerId="ADAL" clId="{1C77BB94-11A4-5D54-9E80-056F81C5B747}" dt="2025-11-20T06:00:33.387" v="2347"/>
          <ac:spMkLst>
            <pc:docMk/>
            <pc:sldMk cId="0" sldId="313"/>
            <ac:spMk id="17" creationId="{F3E24694-52EE-F818-EC0B-AD4E7BD6E5B5}"/>
          </ac:spMkLst>
        </pc:spChg>
        <pc:spChg chg="del">
          <ac:chgData name="Molly Andrusyk" userId="427d259d-355c-411f-bbff-d23486fab097" providerId="ADAL" clId="{1C77BB94-11A4-5D54-9E80-056F81C5B747}" dt="2025-11-20T05:54:58.750" v="2301" actId="478"/>
          <ac:spMkLst>
            <pc:docMk/>
            <pc:sldMk cId="0" sldId="313"/>
            <ac:spMk id="1175" creationId="{00000000-0000-0000-0000-000000000000}"/>
          </ac:spMkLst>
        </pc:spChg>
        <pc:spChg chg="mod">
          <ac:chgData name="Molly Andrusyk" userId="427d259d-355c-411f-bbff-d23486fab097" providerId="ADAL" clId="{1C77BB94-11A4-5D54-9E80-056F81C5B747}" dt="2025-11-20T05:56:27.592" v="2320" actId="14100"/>
          <ac:spMkLst>
            <pc:docMk/>
            <pc:sldMk cId="0" sldId="313"/>
            <ac:spMk id="1176" creationId="{00000000-0000-0000-0000-000000000000}"/>
          </ac:spMkLst>
        </pc:spChg>
        <pc:spChg chg="del">
          <ac:chgData name="Molly Andrusyk" userId="427d259d-355c-411f-bbff-d23486fab097" providerId="ADAL" clId="{1C77BB94-11A4-5D54-9E80-056F81C5B747}" dt="2025-11-20T05:55:05.061" v="2302" actId="478"/>
          <ac:spMkLst>
            <pc:docMk/>
            <pc:sldMk cId="0" sldId="313"/>
            <ac:spMk id="1179" creationId="{00000000-0000-0000-0000-000000000000}"/>
          </ac:spMkLst>
        </pc:spChg>
        <pc:grpChg chg="add del mod">
          <ac:chgData name="Molly Andrusyk" userId="427d259d-355c-411f-bbff-d23486fab097" providerId="ADAL" clId="{1C77BB94-11A4-5D54-9E80-056F81C5B747}" dt="2025-11-20T06:00:42.014" v="2349" actId="478"/>
          <ac:grpSpMkLst>
            <pc:docMk/>
            <pc:sldMk cId="0" sldId="313"/>
            <ac:grpSpMk id="7" creationId="{F39FA433-FAC4-0BBC-EB23-F0F9B2C53C54}"/>
          </ac:grpSpMkLst>
        </pc:grpChg>
        <pc:grpChg chg="mod topLvl">
          <ac:chgData name="Molly Andrusyk" userId="427d259d-355c-411f-bbff-d23486fab097" providerId="ADAL" clId="{1C77BB94-11A4-5D54-9E80-056F81C5B747}" dt="2025-11-20T06:02:36.123" v="2363" actId="164"/>
          <ac:grpSpMkLst>
            <pc:docMk/>
            <pc:sldMk cId="0" sldId="313"/>
            <ac:grpSpMk id="8" creationId="{8C41D036-A78D-4867-808D-049FCAF6F555}"/>
          </ac:grpSpMkLst>
        </pc:grpChg>
        <pc:grpChg chg="add del mod">
          <ac:chgData name="Molly Andrusyk" userId="427d259d-355c-411f-bbff-d23486fab097" providerId="ADAL" clId="{1C77BB94-11A4-5D54-9E80-056F81C5B747}" dt="2025-11-20T06:00:45.098" v="2350" actId="478"/>
          <ac:grpSpMkLst>
            <pc:docMk/>
            <pc:sldMk cId="0" sldId="313"/>
            <ac:grpSpMk id="13" creationId="{E915220B-41B1-FB67-5DED-C5932E52892F}"/>
          </ac:grpSpMkLst>
        </pc:grpChg>
        <pc:grpChg chg="mod topLvl">
          <ac:chgData name="Molly Andrusyk" userId="427d259d-355c-411f-bbff-d23486fab097" providerId="ADAL" clId="{1C77BB94-11A4-5D54-9E80-056F81C5B747}" dt="2025-11-20T06:02:02.675" v="2362" actId="164"/>
          <ac:grpSpMkLst>
            <pc:docMk/>
            <pc:sldMk cId="0" sldId="313"/>
            <ac:grpSpMk id="14" creationId="{E2739745-1667-AF76-0DC2-3914FBE8E157}"/>
          </ac:grpSpMkLst>
        </pc:grpChg>
        <pc:grpChg chg="add mod">
          <ac:chgData name="Molly Andrusyk" userId="427d259d-355c-411f-bbff-d23486fab097" providerId="ADAL" clId="{1C77BB94-11A4-5D54-9E80-056F81C5B747}" dt="2025-11-20T06:02:02.675" v="2362" actId="164"/>
          <ac:grpSpMkLst>
            <pc:docMk/>
            <pc:sldMk cId="0" sldId="313"/>
            <ac:grpSpMk id="22" creationId="{159E5EE1-6E5E-6818-26F3-95A8931E0529}"/>
          </ac:grpSpMkLst>
        </pc:grpChg>
        <pc:grpChg chg="add mod">
          <ac:chgData name="Molly Andrusyk" userId="427d259d-355c-411f-bbff-d23486fab097" providerId="ADAL" clId="{1C77BB94-11A4-5D54-9E80-056F81C5B747}" dt="2025-11-20T06:02:36.123" v="2363" actId="164"/>
          <ac:grpSpMkLst>
            <pc:docMk/>
            <pc:sldMk cId="0" sldId="313"/>
            <ac:grpSpMk id="23" creationId="{64CC5270-27A0-7734-2A98-3C8235DFB151}"/>
          </ac:grpSpMkLst>
        </pc:grpChg>
        <pc:picChg chg="add mod modCrop">
          <ac:chgData name="Molly Andrusyk" userId="427d259d-355c-411f-bbff-d23486fab097" providerId="ADAL" clId="{1C77BB94-11A4-5D54-9E80-056F81C5B747}" dt="2025-11-20T05:59:33.099" v="2334" actId="1076"/>
          <ac:picMkLst>
            <pc:docMk/>
            <pc:sldMk cId="0" sldId="313"/>
            <ac:picMk id="6" creationId="{07A3B81E-9C03-9230-1D59-262C116013AF}"/>
          </ac:picMkLst>
        </pc:picChg>
        <pc:picChg chg="del mod topLvl">
          <ac:chgData name="Molly Andrusyk" userId="427d259d-355c-411f-bbff-d23486fab097" providerId="ADAL" clId="{1C77BB94-11A4-5D54-9E80-056F81C5B747}" dt="2025-11-20T06:00:42.014" v="2349" actId="478"/>
          <ac:picMkLst>
            <pc:docMk/>
            <pc:sldMk cId="0" sldId="313"/>
            <ac:picMk id="9" creationId="{0A4184F7-22B3-1EBE-BF31-D71D4153F63F}"/>
          </ac:picMkLst>
        </pc:picChg>
        <pc:picChg chg="del mod topLvl">
          <ac:chgData name="Molly Andrusyk" userId="427d259d-355c-411f-bbff-d23486fab097" providerId="ADAL" clId="{1C77BB94-11A4-5D54-9E80-056F81C5B747}" dt="2025-11-20T06:00:45.098" v="2350" actId="478"/>
          <ac:picMkLst>
            <pc:docMk/>
            <pc:sldMk cId="0" sldId="313"/>
            <ac:picMk id="15" creationId="{88CCDFCD-24C8-8244-834F-8872E5ADDF4F}"/>
          </ac:picMkLst>
        </pc:picChg>
        <pc:picChg chg="add mod">
          <ac:chgData name="Molly Andrusyk" userId="427d259d-355c-411f-bbff-d23486fab097" providerId="ADAL" clId="{1C77BB94-11A4-5D54-9E80-056F81C5B747}" dt="2025-11-20T06:02:36.123" v="2363" actId="164"/>
          <ac:picMkLst>
            <pc:docMk/>
            <pc:sldMk cId="0" sldId="313"/>
            <ac:picMk id="19" creationId="{312CD7E1-B5D4-6788-D9AD-84FCAA20D200}"/>
          </ac:picMkLst>
        </pc:picChg>
        <pc:picChg chg="add mod">
          <ac:chgData name="Molly Andrusyk" userId="427d259d-355c-411f-bbff-d23486fab097" providerId="ADAL" clId="{1C77BB94-11A4-5D54-9E80-056F81C5B747}" dt="2025-11-20T06:02:02.675" v="2362" actId="164"/>
          <ac:picMkLst>
            <pc:docMk/>
            <pc:sldMk cId="0" sldId="313"/>
            <ac:picMk id="21" creationId="{AF8FC713-E8BC-0AAB-53FD-CD0D92D9C6F0}"/>
          </ac:picMkLst>
        </pc:picChg>
      </pc:sldChg>
      <pc:sldChg chg="addSp modSp mod modTransition">
        <pc:chgData name="Molly Andrusyk" userId="427d259d-355c-411f-bbff-d23486fab097" providerId="ADAL" clId="{1C77BB94-11A4-5D54-9E80-056F81C5B747}" dt="2025-11-20T05:09:01.534" v="1488" actId="29295"/>
        <pc:sldMkLst>
          <pc:docMk/>
          <pc:sldMk cId="4273407132" sldId="314"/>
        </pc:sldMkLst>
        <pc:spChg chg="mod">
          <ac:chgData name="Molly Andrusyk" userId="427d259d-355c-411f-bbff-d23486fab097" providerId="ADAL" clId="{1C77BB94-11A4-5D54-9E80-056F81C5B747}" dt="2025-11-20T05:07:12.390" v="1337" actId="1036"/>
          <ac:spMkLst>
            <pc:docMk/>
            <pc:sldMk cId="4273407132" sldId="314"/>
            <ac:spMk id="2" creationId="{6A4FBAB2-920C-488B-6F89-A9C03F57666E}"/>
          </ac:spMkLst>
        </pc:spChg>
        <pc:picChg chg="add mod modCrop">
          <ac:chgData name="Molly Andrusyk" userId="427d259d-355c-411f-bbff-d23486fab097" providerId="ADAL" clId="{1C77BB94-11A4-5D54-9E80-056F81C5B747}" dt="2025-11-20T05:09:01.534" v="1488" actId="29295"/>
          <ac:picMkLst>
            <pc:docMk/>
            <pc:sldMk cId="4273407132" sldId="314"/>
            <ac:picMk id="4" creationId="{32AC02D7-396A-9E45-DDB4-510C766E0AFA}"/>
          </ac:picMkLst>
        </pc:picChg>
      </pc:sldChg>
      <pc:sldChg chg="addSp modSp mod modTransition">
        <pc:chgData name="Molly Andrusyk" userId="427d259d-355c-411f-bbff-d23486fab097" providerId="ADAL" clId="{1C77BB94-11A4-5D54-9E80-056F81C5B747}" dt="2025-11-20T05:33:19.337" v="1975" actId="18131"/>
        <pc:sldMkLst>
          <pc:docMk/>
          <pc:sldMk cId="4026267540" sldId="315"/>
        </pc:sldMkLst>
        <pc:spChg chg="mod">
          <ac:chgData name="Molly Andrusyk" userId="427d259d-355c-411f-bbff-d23486fab097" providerId="ADAL" clId="{1C77BB94-11A4-5D54-9E80-056F81C5B747}" dt="2025-11-20T05:31:28.738" v="1682" actId="1076"/>
          <ac:spMkLst>
            <pc:docMk/>
            <pc:sldMk cId="4026267540" sldId="315"/>
            <ac:spMk id="2" creationId="{C8C2E6AC-C9AA-7042-2519-E2A8148BC502}"/>
          </ac:spMkLst>
        </pc:spChg>
        <pc:picChg chg="add mod modCrop">
          <ac:chgData name="Molly Andrusyk" userId="427d259d-355c-411f-bbff-d23486fab097" providerId="ADAL" clId="{1C77BB94-11A4-5D54-9E80-056F81C5B747}" dt="2025-11-20T05:33:19.337" v="1975" actId="18131"/>
          <ac:picMkLst>
            <pc:docMk/>
            <pc:sldMk cId="4026267540" sldId="315"/>
            <ac:picMk id="4" creationId="{4D9661B0-869A-021E-B76B-F6EB3B9C1966}"/>
          </ac:picMkLst>
        </pc:picChg>
      </pc:sldChg>
      <pc:sldChg chg="addSp modSp mod modTransition">
        <pc:chgData name="Molly Andrusyk" userId="427d259d-355c-411f-bbff-d23486fab097" providerId="ADAL" clId="{1C77BB94-11A4-5D54-9E80-056F81C5B747}" dt="2025-11-20T21:40:26.173" v="3246" actId="18131"/>
        <pc:sldMkLst>
          <pc:docMk/>
          <pc:sldMk cId="894226040" sldId="316"/>
        </pc:sldMkLst>
        <pc:spChg chg="mod">
          <ac:chgData name="Molly Andrusyk" userId="427d259d-355c-411f-bbff-d23486fab097" providerId="ADAL" clId="{1C77BB94-11A4-5D54-9E80-056F81C5B747}" dt="2025-11-20T21:38:31.829" v="3178" actId="20577"/>
          <ac:spMkLst>
            <pc:docMk/>
            <pc:sldMk cId="894226040" sldId="316"/>
            <ac:spMk id="2" creationId="{E1D5CD83-49A0-9675-D0A0-CFA45AB43632}"/>
          </ac:spMkLst>
        </pc:spChg>
        <pc:spChg chg="mod">
          <ac:chgData name="Molly Andrusyk" userId="427d259d-355c-411f-bbff-d23486fab097" providerId="ADAL" clId="{1C77BB94-11A4-5D54-9E80-056F81C5B747}" dt="2025-11-20T21:32:13.190" v="2965" actId="1076"/>
          <ac:spMkLst>
            <pc:docMk/>
            <pc:sldMk cId="894226040" sldId="316"/>
            <ac:spMk id="3" creationId="{D56BD2CD-00C5-1B12-0207-D3479CD8B6E5}"/>
          </ac:spMkLst>
        </pc:spChg>
        <pc:spChg chg="add mod modCrop">
          <ac:chgData name="Molly Andrusyk" userId="427d259d-355c-411f-bbff-d23486fab097" providerId="ADAL" clId="{1C77BB94-11A4-5D54-9E80-056F81C5B747}" dt="2025-11-20T21:40:26.173" v="3246" actId="18131"/>
          <ac:spMkLst>
            <pc:docMk/>
            <pc:sldMk cId="894226040" sldId="316"/>
            <ac:spMk id="4" creationId="{F9E17AE9-2CD4-A19E-F4EA-92D9C1E87978}"/>
          </ac:spMkLst>
        </pc:spChg>
        <pc:spChg chg="add mod modCrop">
          <ac:chgData name="Molly Andrusyk" userId="427d259d-355c-411f-bbff-d23486fab097" providerId="ADAL" clId="{1C77BB94-11A4-5D54-9E80-056F81C5B747}" dt="2025-11-20T21:30:02.035" v="2959" actId="18131"/>
          <ac:spMkLst>
            <pc:docMk/>
            <pc:sldMk cId="894226040" sldId="316"/>
            <ac:spMk id="5" creationId="{61DB6E25-86B7-7B30-ED35-6E6983F6DA03}"/>
          </ac:spMkLst>
        </pc:spChg>
        <pc:spChg chg="mod">
          <ac:chgData name="Molly Andrusyk" userId="427d259d-355c-411f-bbff-d23486fab097" providerId="ADAL" clId="{1C77BB94-11A4-5D54-9E80-056F81C5B747}" dt="2025-11-20T21:34:48.926" v="3029"/>
          <ac:spMkLst>
            <pc:docMk/>
            <pc:sldMk cId="894226040" sldId="316"/>
            <ac:spMk id="8" creationId="{BE23A50E-9DCE-AD21-9C53-168859CEFA7D}"/>
          </ac:spMkLst>
        </pc:spChg>
        <pc:spChg chg="mod">
          <ac:chgData name="Molly Andrusyk" userId="427d259d-355c-411f-bbff-d23486fab097" providerId="ADAL" clId="{1C77BB94-11A4-5D54-9E80-056F81C5B747}" dt="2025-11-20T21:34:48.926" v="3029"/>
          <ac:spMkLst>
            <pc:docMk/>
            <pc:sldMk cId="894226040" sldId="316"/>
            <ac:spMk id="9" creationId="{FD6A9392-CE04-4A1A-1B85-E0C41C72BA11}"/>
          </ac:spMkLst>
        </pc:spChg>
        <pc:spChg chg="mod">
          <ac:chgData name="Molly Andrusyk" userId="427d259d-355c-411f-bbff-d23486fab097" providerId="ADAL" clId="{1C77BB94-11A4-5D54-9E80-056F81C5B747}" dt="2025-11-20T21:34:48.926" v="3029"/>
          <ac:spMkLst>
            <pc:docMk/>
            <pc:sldMk cId="894226040" sldId="316"/>
            <ac:spMk id="11" creationId="{A832BA0D-F63B-9FD2-5C81-AAD39DDEAA90}"/>
          </ac:spMkLst>
        </pc:spChg>
        <pc:spChg chg="mod">
          <ac:chgData name="Molly Andrusyk" userId="427d259d-355c-411f-bbff-d23486fab097" providerId="ADAL" clId="{1C77BB94-11A4-5D54-9E80-056F81C5B747}" dt="2025-11-20T21:34:48.926" v="3029"/>
          <ac:spMkLst>
            <pc:docMk/>
            <pc:sldMk cId="894226040" sldId="316"/>
            <ac:spMk id="12" creationId="{7172452B-FB95-BE77-1C9A-C280B9D4E058}"/>
          </ac:spMkLst>
        </pc:spChg>
        <pc:spChg chg="mod">
          <ac:chgData name="Molly Andrusyk" userId="427d259d-355c-411f-bbff-d23486fab097" providerId="ADAL" clId="{1C77BB94-11A4-5D54-9E80-056F81C5B747}" dt="2025-11-20T21:37:15.594" v="3112"/>
          <ac:spMkLst>
            <pc:docMk/>
            <pc:sldMk cId="894226040" sldId="316"/>
            <ac:spMk id="15" creationId="{F012FA4F-3219-AA96-54B1-055987A6C8FD}"/>
          </ac:spMkLst>
        </pc:spChg>
        <pc:spChg chg="mod">
          <ac:chgData name="Molly Andrusyk" userId="427d259d-355c-411f-bbff-d23486fab097" providerId="ADAL" clId="{1C77BB94-11A4-5D54-9E80-056F81C5B747}" dt="2025-11-20T21:37:15.594" v="3112"/>
          <ac:spMkLst>
            <pc:docMk/>
            <pc:sldMk cId="894226040" sldId="316"/>
            <ac:spMk id="16" creationId="{484F8537-BF02-56AA-4F2C-3125EBA99165}"/>
          </ac:spMkLst>
        </pc:spChg>
        <pc:spChg chg="mod">
          <ac:chgData name="Molly Andrusyk" userId="427d259d-355c-411f-bbff-d23486fab097" providerId="ADAL" clId="{1C77BB94-11A4-5D54-9E80-056F81C5B747}" dt="2025-11-20T21:37:15.594" v="3112"/>
          <ac:spMkLst>
            <pc:docMk/>
            <pc:sldMk cId="894226040" sldId="316"/>
            <ac:spMk id="18" creationId="{CBCA819F-2221-C7FD-E68C-5556BA43BD5D}"/>
          </ac:spMkLst>
        </pc:spChg>
        <pc:spChg chg="mod">
          <ac:chgData name="Molly Andrusyk" userId="427d259d-355c-411f-bbff-d23486fab097" providerId="ADAL" clId="{1C77BB94-11A4-5D54-9E80-056F81C5B747}" dt="2025-11-20T21:37:15.594" v="3112"/>
          <ac:spMkLst>
            <pc:docMk/>
            <pc:sldMk cId="894226040" sldId="316"/>
            <ac:spMk id="19" creationId="{536BAEC3-6335-1D68-85F5-48C09B56C635}"/>
          </ac:spMkLst>
        </pc:spChg>
        <pc:spChg chg="mod">
          <ac:chgData name="Molly Andrusyk" userId="427d259d-355c-411f-bbff-d23486fab097" providerId="ADAL" clId="{1C77BB94-11A4-5D54-9E80-056F81C5B747}" dt="2025-11-20T21:37:34.115" v="3126"/>
          <ac:spMkLst>
            <pc:docMk/>
            <pc:sldMk cId="894226040" sldId="316"/>
            <ac:spMk id="22" creationId="{4A3B701E-4CE7-7671-5625-41701020E311}"/>
          </ac:spMkLst>
        </pc:spChg>
        <pc:spChg chg="mod">
          <ac:chgData name="Molly Andrusyk" userId="427d259d-355c-411f-bbff-d23486fab097" providerId="ADAL" clId="{1C77BB94-11A4-5D54-9E80-056F81C5B747}" dt="2025-11-20T21:37:34.115" v="3126"/>
          <ac:spMkLst>
            <pc:docMk/>
            <pc:sldMk cId="894226040" sldId="316"/>
            <ac:spMk id="23" creationId="{6B3B65E3-6CF3-4499-DD7A-392C4C8B94CF}"/>
          </ac:spMkLst>
        </pc:spChg>
        <pc:grpChg chg="add mod">
          <ac:chgData name="Molly Andrusyk" userId="427d259d-355c-411f-bbff-d23486fab097" providerId="ADAL" clId="{1C77BB94-11A4-5D54-9E80-056F81C5B747}" dt="2025-11-20T21:37:01.400" v="3111" actId="1037"/>
          <ac:grpSpMkLst>
            <pc:docMk/>
            <pc:sldMk cId="894226040" sldId="316"/>
            <ac:grpSpMk id="7" creationId="{4B7A039D-648D-D6E9-39A5-481B47DBB403}"/>
          </ac:grpSpMkLst>
        </pc:grpChg>
        <pc:grpChg chg="add mod">
          <ac:chgData name="Molly Andrusyk" userId="427d259d-355c-411f-bbff-d23486fab097" providerId="ADAL" clId="{1C77BB94-11A4-5D54-9E80-056F81C5B747}" dt="2025-11-20T21:37:01.400" v="3111" actId="1037"/>
          <ac:grpSpMkLst>
            <pc:docMk/>
            <pc:sldMk cId="894226040" sldId="316"/>
            <ac:grpSpMk id="10" creationId="{F59C4D1C-A8BE-F881-A401-5050298CD0CB}"/>
          </ac:grpSpMkLst>
        </pc:grpChg>
        <pc:grpChg chg="add mod">
          <ac:chgData name="Molly Andrusyk" userId="427d259d-355c-411f-bbff-d23486fab097" providerId="ADAL" clId="{1C77BB94-11A4-5D54-9E80-056F81C5B747}" dt="2025-11-20T21:38:36.174" v="3188" actId="1036"/>
          <ac:grpSpMkLst>
            <pc:docMk/>
            <pc:sldMk cId="894226040" sldId="316"/>
            <ac:grpSpMk id="14" creationId="{7F09D793-10EF-C77D-120D-535AA71A9CF3}"/>
          </ac:grpSpMkLst>
        </pc:grpChg>
        <pc:grpChg chg="add mod">
          <ac:chgData name="Molly Andrusyk" userId="427d259d-355c-411f-bbff-d23486fab097" providerId="ADAL" clId="{1C77BB94-11A4-5D54-9E80-056F81C5B747}" dt="2025-11-20T21:38:41.118" v="3204" actId="1036"/>
          <ac:grpSpMkLst>
            <pc:docMk/>
            <pc:sldMk cId="894226040" sldId="316"/>
            <ac:grpSpMk id="17" creationId="{8A8413CF-4BCE-FB71-6F41-603625D7041D}"/>
          </ac:grpSpMkLst>
        </pc:grpChg>
        <pc:grpChg chg="add mod">
          <ac:chgData name="Molly Andrusyk" userId="427d259d-355c-411f-bbff-d23486fab097" providerId="ADAL" clId="{1C77BB94-11A4-5D54-9E80-056F81C5B747}" dt="2025-11-20T21:38:56.835" v="3238" actId="1036"/>
          <ac:grpSpMkLst>
            <pc:docMk/>
            <pc:sldMk cId="894226040" sldId="316"/>
            <ac:grpSpMk id="21" creationId="{72A73E6E-1613-06B4-FB39-2F92DF458C89}"/>
          </ac:grpSpMkLst>
        </pc:grpChg>
        <pc:picChg chg="add mod">
          <ac:chgData name="Molly Andrusyk" userId="427d259d-355c-411f-bbff-d23486fab097" providerId="ADAL" clId="{1C77BB94-11A4-5D54-9E80-056F81C5B747}" dt="2025-11-20T21:27:56.715" v="2948"/>
          <ac:picMkLst>
            <pc:docMk/>
            <pc:sldMk cId="894226040" sldId="316"/>
            <ac:picMk id="6" creationId="{66FDD60D-B3EC-536C-848E-8C817432022E}"/>
          </ac:picMkLst>
        </pc:picChg>
        <pc:cxnChg chg="add mod">
          <ac:chgData name="Molly Andrusyk" userId="427d259d-355c-411f-bbff-d23486fab097" providerId="ADAL" clId="{1C77BB94-11A4-5D54-9E80-056F81C5B747}" dt="2025-11-20T21:37:01.400" v="3111" actId="1037"/>
          <ac:cxnSpMkLst>
            <pc:docMk/>
            <pc:sldMk cId="894226040" sldId="316"/>
            <ac:cxnSpMk id="13" creationId="{FD74562A-CE52-3BA1-6DE6-59D6BAD95BFA}"/>
          </ac:cxnSpMkLst>
        </pc:cxnChg>
        <pc:cxnChg chg="add mod">
          <ac:chgData name="Molly Andrusyk" userId="427d259d-355c-411f-bbff-d23486fab097" providerId="ADAL" clId="{1C77BB94-11A4-5D54-9E80-056F81C5B747}" dt="2025-11-20T21:38:41.118" v="3204" actId="1036"/>
          <ac:cxnSpMkLst>
            <pc:docMk/>
            <pc:sldMk cId="894226040" sldId="316"/>
            <ac:cxnSpMk id="20" creationId="{D9E407D4-4A23-99AE-1944-D99737977C9B}"/>
          </ac:cxnSpMkLst>
        </pc:cxnChg>
        <pc:cxnChg chg="add mod">
          <ac:chgData name="Molly Andrusyk" userId="427d259d-355c-411f-bbff-d23486fab097" providerId="ADAL" clId="{1C77BB94-11A4-5D54-9E80-056F81C5B747}" dt="2025-11-20T21:39:00.010" v="3239" actId="14100"/>
          <ac:cxnSpMkLst>
            <pc:docMk/>
            <pc:sldMk cId="894226040" sldId="316"/>
            <ac:cxnSpMk id="24" creationId="{FD974ABD-4E9E-2793-5160-7B3D882E7388}"/>
          </ac:cxnSpMkLst>
        </pc:cxnChg>
      </pc:sldChg>
      <pc:sldChg chg="addSp modSp mod modTransition">
        <pc:chgData name="Molly Andrusyk" userId="427d259d-355c-411f-bbff-d23486fab097" providerId="ADAL" clId="{1C77BB94-11A4-5D54-9E80-056F81C5B747}" dt="2025-11-20T06:11:00.126" v="2592" actId="29295"/>
        <pc:sldMkLst>
          <pc:docMk/>
          <pc:sldMk cId="806868466" sldId="317"/>
        </pc:sldMkLst>
        <pc:spChg chg="mod">
          <ac:chgData name="Molly Andrusyk" userId="427d259d-355c-411f-bbff-d23486fab097" providerId="ADAL" clId="{1C77BB94-11A4-5D54-9E80-056F81C5B747}" dt="2025-11-20T06:09:27.816" v="2416" actId="1076"/>
          <ac:spMkLst>
            <pc:docMk/>
            <pc:sldMk cId="806868466" sldId="317"/>
            <ac:spMk id="2" creationId="{F91FB0DF-66E0-BD02-CD13-A6817F1C8157}"/>
          </ac:spMkLst>
        </pc:spChg>
        <pc:spChg chg="mod">
          <ac:chgData name="Molly Andrusyk" userId="427d259d-355c-411f-bbff-d23486fab097" providerId="ADAL" clId="{1C77BB94-11A4-5D54-9E80-056F81C5B747}" dt="2025-11-20T06:09:27.816" v="2416" actId="1076"/>
          <ac:spMkLst>
            <pc:docMk/>
            <pc:sldMk cId="806868466" sldId="317"/>
            <ac:spMk id="5" creationId="{63E7EB64-9004-1207-1230-B7B886B27E68}"/>
          </ac:spMkLst>
        </pc:spChg>
        <pc:picChg chg="add mod modCrop">
          <ac:chgData name="Molly Andrusyk" userId="427d259d-355c-411f-bbff-d23486fab097" providerId="ADAL" clId="{1C77BB94-11A4-5D54-9E80-056F81C5B747}" dt="2025-11-20T06:11:00.126" v="2592" actId="29295"/>
          <ac:picMkLst>
            <pc:docMk/>
            <pc:sldMk cId="806868466" sldId="317"/>
            <ac:picMk id="4" creationId="{3D4C722D-0671-3231-0AB8-1CD8118D700B}"/>
          </ac:picMkLst>
        </pc:picChg>
      </pc:sldChg>
      <pc:sldChg chg="addSp modSp add mod modTransition modAnim modNotesTx">
        <pc:chgData name="Molly Andrusyk" userId="427d259d-355c-411f-bbff-d23486fab097" providerId="ADAL" clId="{1C77BB94-11A4-5D54-9E80-056F81C5B747}" dt="2025-11-20T04:07:11.148" v="455"/>
        <pc:sldMkLst>
          <pc:docMk/>
          <pc:sldMk cId="2181786793" sldId="318"/>
        </pc:sldMkLst>
        <pc:spChg chg="mod">
          <ac:chgData name="Molly Andrusyk" userId="427d259d-355c-411f-bbff-d23486fab097" providerId="ADAL" clId="{1C77BB94-11A4-5D54-9E80-056F81C5B747}" dt="2025-11-20T04:02:25.474" v="392" actId="1036"/>
          <ac:spMkLst>
            <pc:docMk/>
            <pc:sldMk cId="2181786793" sldId="318"/>
            <ac:spMk id="2" creationId="{CE332B60-9CDE-17DF-F7EF-34F14EDD07E8}"/>
          </ac:spMkLst>
        </pc:spChg>
        <pc:spChg chg="mod">
          <ac:chgData name="Molly Andrusyk" userId="427d259d-355c-411f-bbff-d23486fab097" providerId="ADAL" clId="{1C77BB94-11A4-5D54-9E80-056F81C5B747}" dt="2025-11-20T00:31:06.401" v="119" actId="207"/>
          <ac:spMkLst>
            <pc:docMk/>
            <pc:sldMk cId="2181786793" sldId="318"/>
            <ac:spMk id="3" creationId="{3D101B9B-8C3D-BCB9-57A4-1BABC397E8EC}"/>
          </ac:spMkLst>
        </pc:spChg>
        <pc:spChg chg="add mod modCrop">
          <ac:chgData name="Molly Andrusyk" userId="427d259d-355c-411f-bbff-d23486fab097" providerId="ADAL" clId="{1C77BB94-11A4-5D54-9E80-056F81C5B747}" dt="2025-11-20T04:02:25.474" v="392" actId="1036"/>
          <ac:spMkLst>
            <pc:docMk/>
            <pc:sldMk cId="2181786793" sldId="318"/>
            <ac:spMk id="4" creationId="{3CA0FBE2-91F4-75DF-A365-DB30C72F7EBE}"/>
          </ac:spMkLst>
        </pc:spChg>
        <pc:spChg chg="add mod">
          <ac:chgData name="Molly Andrusyk" userId="427d259d-355c-411f-bbff-d23486fab097" providerId="ADAL" clId="{1C77BB94-11A4-5D54-9E80-056F81C5B747}" dt="2025-11-20T04:02:25.474" v="392" actId="1036"/>
          <ac:spMkLst>
            <pc:docMk/>
            <pc:sldMk cId="2181786793" sldId="318"/>
            <ac:spMk id="5" creationId="{C905A55C-682A-D1A0-93B1-1F97817E85F0}"/>
          </ac:spMkLst>
        </pc:spChg>
        <pc:spChg chg="add mod">
          <ac:chgData name="Molly Andrusyk" userId="427d259d-355c-411f-bbff-d23486fab097" providerId="ADAL" clId="{1C77BB94-11A4-5D54-9E80-056F81C5B747}" dt="2025-11-20T04:04:11.986" v="405" actId="1076"/>
          <ac:spMkLst>
            <pc:docMk/>
            <pc:sldMk cId="2181786793" sldId="318"/>
            <ac:spMk id="6" creationId="{D80DCF18-F104-FF44-9E30-A4EDA2071CC3}"/>
          </ac:spMkLst>
        </pc:spChg>
        <pc:spChg chg="add mod">
          <ac:chgData name="Molly Andrusyk" userId="427d259d-355c-411f-bbff-d23486fab097" providerId="ADAL" clId="{1C77BB94-11A4-5D54-9E80-056F81C5B747}" dt="2025-11-20T04:02:25.474" v="392" actId="1036"/>
          <ac:spMkLst>
            <pc:docMk/>
            <pc:sldMk cId="2181786793" sldId="318"/>
            <ac:spMk id="7" creationId="{A3391C78-801B-EE7C-C9A7-777EC3F8F732}"/>
          </ac:spMkLst>
        </pc:spChg>
        <pc:spChg chg="mod">
          <ac:chgData name="Molly Andrusyk" userId="427d259d-355c-411f-bbff-d23486fab097" providerId="ADAL" clId="{1C77BB94-11A4-5D54-9E80-056F81C5B747}" dt="2025-11-20T04:00:40.326" v="343"/>
          <ac:spMkLst>
            <pc:docMk/>
            <pc:sldMk cId="2181786793" sldId="318"/>
            <ac:spMk id="9" creationId="{629F231F-2E8C-0BAB-0653-570E6D59DC1A}"/>
          </ac:spMkLst>
        </pc:spChg>
        <pc:spChg chg="mod">
          <ac:chgData name="Molly Andrusyk" userId="427d259d-355c-411f-bbff-d23486fab097" providerId="ADAL" clId="{1C77BB94-11A4-5D54-9E80-056F81C5B747}" dt="2025-11-20T04:00:40.326" v="343"/>
          <ac:spMkLst>
            <pc:docMk/>
            <pc:sldMk cId="2181786793" sldId="318"/>
            <ac:spMk id="10" creationId="{A07111CF-43D7-1719-2850-E2DB9BA787BB}"/>
          </ac:spMkLst>
        </pc:spChg>
        <pc:spChg chg="mod">
          <ac:chgData name="Molly Andrusyk" userId="427d259d-355c-411f-bbff-d23486fab097" providerId="ADAL" clId="{1C77BB94-11A4-5D54-9E80-056F81C5B747}" dt="2025-11-20T04:01:47.176" v="361"/>
          <ac:spMkLst>
            <pc:docMk/>
            <pc:sldMk cId="2181786793" sldId="318"/>
            <ac:spMk id="12" creationId="{F59B21FD-A328-2E1A-EB4E-FF130BE495F7}"/>
          </ac:spMkLst>
        </pc:spChg>
        <pc:spChg chg="mod">
          <ac:chgData name="Molly Andrusyk" userId="427d259d-355c-411f-bbff-d23486fab097" providerId="ADAL" clId="{1C77BB94-11A4-5D54-9E80-056F81C5B747}" dt="2025-11-20T04:01:47.176" v="361"/>
          <ac:spMkLst>
            <pc:docMk/>
            <pc:sldMk cId="2181786793" sldId="318"/>
            <ac:spMk id="13" creationId="{D10676C4-81E6-F7B2-4B46-2351B9875DB2}"/>
          </ac:spMkLst>
        </pc:spChg>
        <pc:grpChg chg="add mod">
          <ac:chgData name="Molly Andrusyk" userId="427d259d-355c-411f-bbff-d23486fab097" providerId="ADAL" clId="{1C77BB94-11A4-5D54-9E80-056F81C5B747}" dt="2025-11-20T04:02:25.474" v="392" actId="1036"/>
          <ac:grpSpMkLst>
            <pc:docMk/>
            <pc:sldMk cId="2181786793" sldId="318"/>
            <ac:grpSpMk id="8" creationId="{6EAB86F6-81E4-02E6-ADE6-73D43E649E54}"/>
          </ac:grpSpMkLst>
        </pc:grpChg>
        <pc:grpChg chg="add mod">
          <ac:chgData name="Molly Andrusyk" userId="427d259d-355c-411f-bbff-d23486fab097" providerId="ADAL" clId="{1C77BB94-11A4-5D54-9E80-056F81C5B747}" dt="2025-11-20T04:02:25.474" v="392" actId="1036"/>
          <ac:grpSpMkLst>
            <pc:docMk/>
            <pc:sldMk cId="2181786793" sldId="318"/>
            <ac:grpSpMk id="11" creationId="{CE6BDF59-5BE0-F4C4-42C1-A79BED6C1A7B}"/>
          </ac:grpSpMkLst>
        </pc:grpChg>
        <pc:picChg chg="add mod">
          <ac:chgData name="Molly Andrusyk" userId="427d259d-355c-411f-bbff-d23486fab097" providerId="ADAL" clId="{1C77BB94-11A4-5D54-9E80-056F81C5B747}" dt="2025-11-20T04:02:50.629" v="397" actId="1038"/>
          <ac:picMkLst>
            <pc:docMk/>
            <pc:sldMk cId="2181786793" sldId="318"/>
            <ac:picMk id="14" creationId="{8DD2B67D-811A-4720-8952-331867150EC9}"/>
          </ac:picMkLst>
        </pc:picChg>
        <pc:picChg chg="add mod">
          <ac:chgData name="Molly Andrusyk" userId="427d259d-355c-411f-bbff-d23486fab097" providerId="ADAL" clId="{1C77BB94-11A4-5D54-9E80-056F81C5B747}" dt="2025-11-20T04:04:42.067" v="438" actId="1037"/>
          <ac:picMkLst>
            <pc:docMk/>
            <pc:sldMk cId="2181786793" sldId="318"/>
            <ac:picMk id="16" creationId="{6C9836BD-C186-8D17-ABB9-BA4EF18747C1}"/>
          </ac:picMkLst>
        </pc:picChg>
      </pc:sldChg>
      <pc:sldChg chg="addSp delSp modSp mod modAnim">
        <pc:chgData name="Molly Andrusyk" userId="427d259d-355c-411f-bbff-d23486fab097" providerId="ADAL" clId="{1C77BB94-11A4-5D54-9E80-056F81C5B747}" dt="2025-11-20T21:22:15.567" v="2946"/>
        <pc:sldMkLst>
          <pc:docMk/>
          <pc:sldMk cId="405230630" sldId="319"/>
        </pc:sldMkLst>
        <pc:spChg chg="mod">
          <ac:chgData name="Molly Andrusyk" userId="427d259d-355c-411f-bbff-d23486fab097" providerId="ADAL" clId="{1C77BB94-11A4-5D54-9E80-056F81C5B747}" dt="2025-11-20T21:20:18.754" v="2939" actId="1076"/>
          <ac:spMkLst>
            <pc:docMk/>
            <pc:sldMk cId="405230630" sldId="319"/>
            <ac:spMk id="3" creationId="{09A59F19-55C5-ED61-2648-8F5A9C3328CC}"/>
          </ac:spMkLst>
        </pc:spChg>
        <pc:spChg chg="del mod">
          <ac:chgData name="Molly Andrusyk" userId="427d259d-355c-411f-bbff-d23486fab097" providerId="ADAL" clId="{1C77BB94-11A4-5D54-9E80-056F81C5B747}" dt="2025-11-20T21:19:42.970" v="2933" actId="478"/>
          <ac:spMkLst>
            <pc:docMk/>
            <pc:sldMk cId="405230630" sldId="319"/>
            <ac:spMk id="4" creationId="{A95B366E-F403-234B-307E-E751EE398695}"/>
          </ac:spMkLst>
        </pc:spChg>
        <pc:spChg chg="add mod modCrop">
          <ac:chgData name="Molly Andrusyk" userId="427d259d-355c-411f-bbff-d23486fab097" providerId="ADAL" clId="{1C77BB94-11A4-5D54-9E80-056F81C5B747}" dt="2025-11-20T21:13:33.147" v="2613" actId="18131"/>
          <ac:spMkLst>
            <pc:docMk/>
            <pc:sldMk cId="405230630" sldId="319"/>
            <ac:spMk id="5" creationId="{638B38CC-F2A3-F11A-C22C-6B050841BB92}"/>
          </ac:spMkLst>
        </pc:spChg>
        <pc:spChg chg="add mod modCrop">
          <ac:chgData name="Molly Andrusyk" userId="427d259d-355c-411f-bbff-d23486fab097" providerId="ADAL" clId="{1C77BB94-11A4-5D54-9E80-056F81C5B747}" dt="2025-11-20T21:15:41.570" v="2624" actId="18131"/>
          <ac:spMkLst>
            <pc:docMk/>
            <pc:sldMk cId="405230630" sldId="319"/>
            <ac:spMk id="6" creationId="{A90C0F54-1725-7961-E1FD-F0ABAD5D0FAB}"/>
          </ac:spMkLst>
        </pc:spChg>
        <pc:spChg chg="add mod modCrop">
          <ac:chgData name="Molly Andrusyk" userId="427d259d-355c-411f-bbff-d23486fab097" providerId="ADAL" clId="{1C77BB94-11A4-5D54-9E80-056F81C5B747}" dt="2025-11-20T21:14:28.826" v="2615" actId="18131"/>
          <ac:spMkLst>
            <pc:docMk/>
            <pc:sldMk cId="405230630" sldId="319"/>
            <ac:spMk id="7" creationId="{A99A3773-138A-0D53-F68D-59C0218E0EAF}"/>
          </ac:spMkLst>
        </pc:spChg>
        <pc:spChg chg="add mod">
          <ac:chgData name="Molly Andrusyk" userId="427d259d-355c-411f-bbff-d23486fab097" providerId="ADAL" clId="{1C77BB94-11A4-5D54-9E80-056F81C5B747}" dt="2025-11-20T21:09:25.701" v="2595"/>
          <ac:spMkLst>
            <pc:docMk/>
            <pc:sldMk cId="405230630" sldId="319"/>
            <ac:spMk id="8" creationId="{E1A33F78-C1D1-AC3D-158F-63EBCF6A6060}"/>
          </ac:spMkLst>
        </pc:spChg>
        <pc:spChg chg="add mod">
          <ac:chgData name="Molly Andrusyk" userId="427d259d-355c-411f-bbff-d23486fab097" providerId="ADAL" clId="{1C77BB94-11A4-5D54-9E80-056F81C5B747}" dt="2025-11-20T21:20:33.674" v="2941" actId="408"/>
          <ac:spMkLst>
            <pc:docMk/>
            <pc:sldMk cId="405230630" sldId="319"/>
            <ac:spMk id="9" creationId="{2416B924-9D71-EFBC-3638-B9D7D3C4A3A4}"/>
          </ac:spMkLst>
        </pc:spChg>
        <pc:spChg chg="add mod">
          <ac:chgData name="Molly Andrusyk" userId="427d259d-355c-411f-bbff-d23486fab097" providerId="ADAL" clId="{1C77BB94-11A4-5D54-9E80-056F81C5B747}" dt="2025-11-20T21:20:33.674" v="2941" actId="408"/>
          <ac:spMkLst>
            <pc:docMk/>
            <pc:sldMk cId="405230630" sldId="319"/>
            <ac:spMk id="10" creationId="{ED6ADF1D-65F6-6534-AA02-FFEC5D8CF3D2}"/>
          </ac:spMkLst>
        </pc:spChg>
        <pc:spChg chg="add mod">
          <ac:chgData name="Molly Andrusyk" userId="427d259d-355c-411f-bbff-d23486fab097" providerId="ADAL" clId="{1C77BB94-11A4-5D54-9E80-056F81C5B747}" dt="2025-11-20T21:20:33.674" v="2941" actId="408"/>
          <ac:spMkLst>
            <pc:docMk/>
            <pc:sldMk cId="405230630" sldId="319"/>
            <ac:spMk id="11" creationId="{3AA0092F-2750-1E65-5D28-DE8DCA9E22CD}"/>
          </ac:spMkLst>
        </pc:spChg>
        <pc:spChg chg="add mod">
          <ac:chgData name="Molly Andrusyk" userId="427d259d-355c-411f-bbff-d23486fab097" providerId="ADAL" clId="{1C77BB94-11A4-5D54-9E80-056F81C5B747}" dt="2025-11-20T21:20:33.674" v="2941" actId="408"/>
          <ac:spMkLst>
            <pc:docMk/>
            <pc:sldMk cId="405230630" sldId="319"/>
            <ac:spMk id="12" creationId="{A32A4EA3-20D1-EF1A-5E79-B779F7444E34}"/>
          </ac:spMkLst>
        </pc:spChg>
        <pc:spChg chg="add del mod">
          <ac:chgData name="Molly Andrusyk" userId="427d259d-355c-411f-bbff-d23486fab097" providerId="ADAL" clId="{1C77BB94-11A4-5D54-9E80-056F81C5B747}" dt="2025-11-20T21:19:45.501" v="2934" actId="478"/>
          <ac:spMkLst>
            <pc:docMk/>
            <pc:sldMk cId="405230630" sldId="319"/>
            <ac:spMk id="13" creationId="{C0E3D52E-49CB-9189-C3A5-02F7DAE0CE04}"/>
          </ac:spMkLst>
        </pc:spChg>
      </pc:sldChg>
      <pc:sldChg chg="addSp delSp modSp new mod">
        <pc:chgData name="Molly Andrusyk" userId="427d259d-355c-411f-bbff-d23486fab097" providerId="ADAL" clId="{1C77BB94-11A4-5D54-9E80-056F81C5B747}" dt="2025-11-20T21:53:39.996" v="3368" actId="552"/>
        <pc:sldMkLst>
          <pc:docMk/>
          <pc:sldMk cId="3569564375" sldId="320"/>
        </pc:sldMkLst>
        <pc:spChg chg="mod">
          <ac:chgData name="Molly Andrusyk" userId="427d259d-355c-411f-bbff-d23486fab097" providerId="ADAL" clId="{1C77BB94-11A4-5D54-9E80-056F81C5B747}" dt="2025-11-20T21:50:03.192" v="3326" actId="931"/>
          <ac:spMkLst>
            <pc:docMk/>
            <pc:sldMk cId="3569564375" sldId="320"/>
            <ac:spMk id="2" creationId="{02A2AD68-4F79-9AFC-6992-5CCDC5191044}"/>
          </ac:spMkLst>
        </pc:spChg>
        <pc:picChg chg="add mod">
          <ac:chgData name="Molly Andrusyk" userId="427d259d-355c-411f-bbff-d23486fab097" providerId="ADAL" clId="{1C77BB94-11A4-5D54-9E80-056F81C5B747}" dt="2025-11-20T21:53:39.996" v="3368" actId="552"/>
          <ac:picMkLst>
            <pc:docMk/>
            <pc:sldMk cId="3569564375" sldId="320"/>
            <ac:picMk id="4" creationId="{F45B1BBB-9F21-F179-C6AA-5DE3EFB60A09}"/>
          </ac:picMkLst>
        </pc:picChg>
        <pc:picChg chg="add mod">
          <ac:chgData name="Molly Andrusyk" userId="427d259d-355c-411f-bbff-d23486fab097" providerId="ADAL" clId="{1C77BB94-11A4-5D54-9E80-056F81C5B747}" dt="2025-11-20T21:53:39.996" v="3368" actId="552"/>
          <ac:picMkLst>
            <pc:docMk/>
            <pc:sldMk cId="3569564375" sldId="320"/>
            <ac:picMk id="6" creationId="{B1AAC77F-4C75-0CC7-DE84-B7BDDB2D18F7}"/>
          </ac:picMkLst>
        </pc:picChg>
        <pc:picChg chg="add mod">
          <ac:chgData name="Molly Andrusyk" userId="427d259d-355c-411f-bbff-d23486fab097" providerId="ADAL" clId="{1C77BB94-11A4-5D54-9E80-056F81C5B747}" dt="2025-11-20T21:53:39.996" v="3368" actId="552"/>
          <ac:picMkLst>
            <pc:docMk/>
            <pc:sldMk cId="3569564375" sldId="320"/>
            <ac:picMk id="8" creationId="{7AB097C6-7B8B-93D8-CFEB-9F527E4ADA76}"/>
          </ac:picMkLst>
        </pc:picChg>
        <pc:picChg chg="add mod">
          <ac:chgData name="Molly Andrusyk" userId="427d259d-355c-411f-bbff-d23486fab097" providerId="ADAL" clId="{1C77BB94-11A4-5D54-9E80-056F81C5B747}" dt="2025-11-20T21:53:39.996" v="3368" actId="552"/>
          <ac:picMkLst>
            <pc:docMk/>
            <pc:sldMk cId="3569564375" sldId="320"/>
            <ac:picMk id="10" creationId="{6D30A73F-8E27-F382-201D-335E3E874A04}"/>
          </ac:picMkLst>
        </pc:picChg>
        <pc:picChg chg="add mod">
          <ac:chgData name="Molly Andrusyk" userId="427d259d-355c-411f-bbff-d23486fab097" providerId="ADAL" clId="{1C77BB94-11A4-5D54-9E80-056F81C5B747}" dt="2025-11-20T21:53:39.996" v="3368" actId="552"/>
          <ac:picMkLst>
            <pc:docMk/>
            <pc:sldMk cId="3569564375" sldId="320"/>
            <ac:picMk id="12" creationId="{7FADF7EE-AEEB-1B1F-855F-EF1831E01050}"/>
          </ac:picMkLst>
        </pc:picChg>
        <pc:picChg chg="add mod">
          <ac:chgData name="Molly Andrusyk" userId="427d259d-355c-411f-bbff-d23486fab097" providerId="ADAL" clId="{1C77BB94-11A4-5D54-9E80-056F81C5B747}" dt="2025-11-20T21:53:39.164" v="3367" actId="552"/>
          <ac:picMkLst>
            <pc:docMk/>
            <pc:sldMk cId="3569564375" sldId="320"/>
            <ac:picMk id="14" creationId="{063F4FB1-9E01-D670-58E4-4AC073FCEAD3}"/>
          </ac:picMkLst>
        </pc:picChg>
        <pc:picChg chg="add mod">
          <ac:chgData name="Molly Andrusyk" userId="427d259d-355c-411f-bbff-d23486fab097" providerId="ADAL" clId="{1C77BB94-11A4-5D54-9E80-056F81C5B747}" dt="2025-11-20T21:53:39.164" v="3367" actId="552"/>
          <ac:picMkLst>
            <pc:docMk/>
            <pc:sldMk cId="3569564375" sldId="320"/>
            <ac:picMk id="16" creationId="{B694659B-C532-C9E4-F9EF-00EF2134CA9C}"/>
          </ac:picMkLst>
        </pc:picChg>
        <pc:picChg chg="add mod">
          <ac:chgData name="Molly Andrusyk" userId="427d259d-355c-411f-bbff-d23486fab097" providerId="ADAL" clId="{1C77BB94-11A4-5D54-9E80-056F81C5B747}" dt="2025-11-20T21:53:39.164" v="3367" actId="552"/>
          <ac:picMkLst>
            <pc:docMk/>
            <pc:sldMk cId="3569564375" sldId="320"/>
            <ac:picMk id="18" creationId="{A0415637-5DD8-B433-C101-33B99581E744}"/>
          </ac:picMkLst>
        </pc:picChg>
        <pc:picChg chg="add mod">
          <ac:chgData name="Molly Andrusyk" userId="427d259d-355c-411f-bbff-d23486fab097" providerId="ADAL" clId="{1C77BB94-11A4-5D54-9E80-056F81C5B747}" dt="2025-11-20T21:53:39.164" v="3367" actId="552"/>
          <ac:picMkLst>
            <pc:docMk/>
            <pc:sldMk cId="3569564375" sldId="320"/>
            <ac:picMk id="20" creationId="{A08E3518-4AC3-437F-DA0F-68A424C6BBC9}"/>
          </ac:picMkLst>
        </pc:picChg>
        <pc:picChg chg="add mod">
          <ac:chgData name="Molly Andrusyk" userId="427d259d-355c-411f-bbff-d23486fab097" providerId="ADAL" clId="{1C77BB94-11A4-5D54-9E80-056F81C5B747}" dt="2025-11-20T21:53:39.164" v="3367" actId="552"/>
          <ac:picMkLst>
            <pc:docMk/>
            <pc:sldMk cId="3569564375" sldId="320"/>
            <ac:picMk id="22" creationId="{0614F95F-6392-D7E4-AC2A-66BE1D642FE9}"/>
          </ac:picMkLst>
        </pc:picChg>
        <pc:picChg chg="add mod">
          <ac:chgData name="Molly Andrusyk" userId="427d259d-355c-411f-bbff-d23486fab097" providerId="ADAL" clId="{1C77BB94-11A4-5D54-9E80-056F81C5B747}" dt="2025-11-20T21:53:39.996" v="3368" actId="552"/>
          <ac:picMkLst>
            <pc:docMk/>
            <pc:sldMk cId="3569564375" sldId="320"/>
            <ac:picMk id="24" creationId="{0327C42D-2BAE-82BA-B089-36B2A2528A8E}"/>
          </ac:picMkLst>
        </pc:picChg>
        <pc:picChg chg="add del mod">
          <ac:chgData name="Molly Andrusyk" userId="427d259d-355c-411f-bbff-d23486fab097" providerId="ADAL" clId="{1C77BB94-11A4-5D54-9E80-056F81C5B747}" dt="2025-11-20T21:50:42.690" v="3340" actId="478"/>
          <ac:picMkLst>
            <pc:docMk/>
            <pc:sldMk cId="3569564375" sldId="320"/>
            <ac:picMk id="26" creationId="{CF668CA8-321B-68B5-7843-77A7853B0E41}"/>
          </ac:picMkLst>
        </pc:picChg>
        <pc:picChg chg="add mod">
          <ac:chgData name="Molly Andrusyk" userId="427d259d-355c-411f-bbff-d23486fab097" providerId="ADAL" clId="{1C77BB94-11A4-5D54-9E80-056F81C5B747}" dt="2025-11-20T21:53:39.164" v="3367" actId="552"/>
          <ac:picMkLst>
            <pc:docMk/>
            <pc:sldMk cId="3569564375" sldId="320"/>
            <ac:picMk id="28" creationId="{224F4A66-64E0-3139-9B74-E3E7CC95025C}"/>
          </ac:picMkLst>
        </pc:picChg>
      </pc:sldChg>
      <pc:sldMasterChg chg="modTransition modSldLayout">
        <pc:chgData name="Molly Andrusyk" userId="427d259d-355c-411f-bbff-d23486fab097" providerId="ADAL" clId="{1C77BB94-11A4-5D54-9E80-056F81C5B747}" dt="2025-11-20T04:07:11.148" v="455"/>
        <pc:sldMasterMkLst>
          <pc:docMk/>
          <pc:sldMasterMk cId="3097561209" sldId="2147483648"/>
        </pc:sldMasterMkLst>
        <pc:sldLayoutChg chg="modTransition">
          <pc:chgData name="Molly Andrusyk" userId="427d259d-355c-411f-bbff-d23486fab097" providerId="ADAL" clId="{1C77BB94-11A4-5D54-9E80-056F81C5B747}" dt="2025-11-20T04:07:11.148" v="455"/>
          <pc:sldLayoutMkLst>
            <pc:docMk/>
            <pc:sldMasterMk cId="3097561209" sldId="2147483648"/>
            <pc:sldLayoutMk cId="1774136758" sldId="2147483649"/>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3429818890" sldId="2147483651"/>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3798188495" sldId="2147483652"/>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1670946894" sldId="2147483653"/>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3203307085" sldId="2147483654"/>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2080686161" sldId="2147483655"/>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2505838578" sldId="2147483656"/>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4213892899" sldId="2147483657"/>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4275626182" sldId="2147483658"/>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1881902717" sldId="2147483659"/>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3585497496" sldId="2147483660"/>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263216614" sldId="2147483661"/>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1008781666" sldId="2147483662"/>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2385050224" sldId="2147483663"/>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2407847640" sldId="2147483664"/>
          </pc:sldLayoutMkLst>
        </pc:sldLayoutChg>
        <pc:sldLayoutChg chg="modTransition">
          <pc:chgData name="Molly Andrusyk" userId="427d259d-355c-411f-bbff-d23486fab097" providerId="ADAL" clId="{1C77BB94-11A4-5D54-9E80-056F81C5B747}" dt="2025-11-20T04:07:11.148" v="455"/>
          <pc:sldLayoutMkLst>
            <pc:docMk/>
            <pc:sldMasterMk cId="3097561209" sldId="2147483648"/>
            <pc:sldLayoutMk cId="525562" sldId="2147483665"/>
          </pc:sldLayoutMkLst>
        </pc:sldLayoutChg>
      </pc:sldMasterChg>
    </pc:docChg>
  </pc:docChgLst>
  <pc:docChgLst>
    <pc:chgData name="Shawn Baier" userId="S::sbaier@us.tsigroupltd.com::530d82bd-8c23-44df-a190-f5956190f2b3" providerId="AD" clId="Web-{FCE4852D-A955-D043-D035-82258AB1A21E}"/>
    <pc:docChg chg="mod modSld">
      <pc:chgData name="Shawn Baier" userId="S::sbaier@us.tsigroupltd.com::530d82bd-8c23-44df-a190-f5956190f2b3" providerId="AD" clId="Web-{FCE4852D-A955-D043-D035-82258AB1A21E}" dt="2025-11-20T22:32:52.017" v="9" actId="1076"/>
      <pc:docMkLst>
        <pc:docMk/>
      </pc:docMkLst>
      <pc:sldChg chg="modSp">
        <pc:chgData name="Shawn Baier" userId="S::sbaier@us.tsigroupltd.com::530d82bd-8c23-44df-a190-f5956190f2b3" providerId="AD" clId="Web-{FCE4852D-A955-D043-D035-82258AB1A21E}" dt="2025-11-20T22:28:56.233" v="0" actId="20577"/>
        <pc:sldMkLst>
          <pc:docMk/>
          <pc:sldMk cId="2589509886" sldId="256"/>
        </pc:sldMkLst>
        <pc:spChg chg="mod">
          <ac:chgData name="Shawn Baier" userId="S::sbaier@us.tsigroupltd.com::530d82bd-8c23-44df-a190-f5956190f2b3" providerId="AD" clId="Web-{FCE4852D-A955-D043-D035-82258AB1A21E}" dt="2025-11-20T22:28:56.233" v="0" actId="20577"/>
          <ac:spMkLst>
            <pc:docMk/>
            <pc:sldMk cId="2589509886" sldId="256"/>
            <ac:spMk id="6" creationId="{36E4591B-BCF8-4789-D152-96453BB552BB}"/>
          </ac:spMkLst>
        </pc:spChg>
      </pc:sldChg>
      <pc:sldChg chg="modSp">
        <pc:chgData name="Shawn Baier" userId="S::sbaier@us.tsigroupltd.com::530d82bd-8c23-44df-a190-f5956190f2b3" providerId="AD" clId="Web-{FCE4852D-A955-D043-D035-82258AB1A21E}" dt="2025-11-20T22:32:52.017" v="9" actId="1076"/>
        <pc:sldMkLst>
          <pc:docMk/>
          <pc:sldMk cId="3569564375" sldId="320"/>
        </pc:sldMkLst>
        <pc:picChg chg="mod">
          <ac:chgData name="Shawn Baier" userId="S::sbaier@us.tsigroupltd.com::530d82bd-8c23-44df-a190-f5956190f2b3" providerId="AD" clId="Web-{FCE4852D-A955-D043-D035-82258AB1A21E}" dt="2025-11-20T22:32:52.017" v="9" actId="1076"/>
          <ac:picMkLst>
            <pc:docMk/>
            <pc:sldMk cId="3569564375" sldId="320"/>
            <ac:picMk id="14" creationId="{063F4FB1-9E01-D670-58E4-4AC073FCEAD3}"/>
          </ac:picMkLst>
        </pc:picChg>
        <pc:picChg chg="mod">
          <ac:chgData name="Shawn Baier" userId="S::sbaier@us.tsigroupltd.com::530d82bd-8c23-44df-a190-f5956190f2b3" providerId="AD" clId="Web-{FCE4852D-A955-D043-D035-82258AB1A21E}" dt="2025-11-20T22:32:01.423" v="5" actId="1076"/>
          <ac:picMkLst>
            <pc:docMk/>
            <pc:sldMk cId="3569564375" sldId="320"/>
            <ac:picMk id="24" creationId="{0327C42D-2BAE-82BA-B089-36B2A2528A8E}"/>
          </ac:picMkLst>
        </pc:picChg>
        <pc:picChg chg="mod">
          <ac:chgData name="Shawn Baier" userId="S::sbaier@us.tsigroupltd.com::530d82bd-8c23-44df-a190-f5956190f2b3" providerId="AD" clId="Web-{FCE4852D-A955-D043-D035-82258AB1A21E}" dt="2025-11-20T22:32:02.954" v="6" actId="1076"/>
          <ac:picMkLst>
            <pc:docMk/>
            <pc:sldMk cId="3569564375" sldId="320"/>
            <ac:picMk id="28" creationId="{224F4A66-64E0-3139-9B74-E3E7CC9502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39917-D939-014B-BD6A-8659A071C865}"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0246F-41EB-0249-96ED-BEE3C139EED8}" type="slidenum">
              <a:rPr lang="en-US" smtClean="0"/>
              <a:t>‹#›</a:t>
            </a:fld>
            <a:endParaRPr lang="en-US"/>
          </a:p>
        </p:txBody>
      </p:sp>
    </p:spTree>
    <p:extLst>
      <p:ext uri="{BB962C8B-B14F-4D97-AF65-F5344CB8AC3E}">
        <p14:creationId xmlns:p14="http://schemas.microsoft.com/office/powerpoint/2010/main" val="151361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3390/nu1421467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Silvia - </a:t>
            </a:r>
            <a:r>
              <a:rPr lang="en-US" sz="1200" kern="1200">
                <a:solidFill>
                  <a:schemeClr val="tx1"/>
                </a:solidFill>
                <a:effectLst/>
                <a:latin typeface="+mn-lt"/>
                <a:ea typeface="+mn-ea"/>
                <a:cs typeface="+mn-cs"/>
              </a:rPr>
              <a:t>Thought it would be good to mention GLP-1s and what the weight loss drugs have done to muscle health category. </a:t>
            </a:r>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2</a:t>
            </a:fld>
            <a:endParaRPr lang="en-US"/>
          </a:p>
        </p:txBody>
      </p:sp>
    </p:spTree>
    <p:extLst>
      <p:ext uri="{BB962C8B-B14F-4D97-AF65-F5344CB8AC3E}">
        <p14:creationId xmlns:p14="http://schemas.microsoft.com/office/powerpoint/2010/main" val="1468847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8ab3c43e35_0_2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g8ab3c43e35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i="1">
                <a:solidFill>
                  <a:schemeClr val="dk1"/>
                </a:solidFill>
                <a:highlight>
                  <a:srgbClr val="FFFF00"/>
                </a:highlight>
              </a:rPr>
              <a:t>Journal of Gerontology – Biological Sciences</a:t>
            </a:r>
            <a:endParaRPr i="1">
              <a:solidFill>
                <a:schemeClr val="dk1"/>
              </a:solidFill>
              <a:highlight>
                <a:srgbClr val="FFFF00"/>
              </a:highlight>
            </a:endParaRPr>
          </a:p>
          <a:p>
            <a:pPr marL="0" lvl="0" indent="0" algn="l" rtl="0">
              <a:lnSpc>
                <a:spcPct val="115000"/>
              </a:lnSpc>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Functional Index = sum of changes in left and right handgrip, Get Up, and Get Up and Go</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non-exercisers, HMB+D supplementation resulted in a larger increase in functional index at 3 months and even greater benefits at 6 and 12 months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Similar patterns in each component of the functional index (Get Up, Get Up and Go, hand grip strength) (little to no improvement in non-exercising non-supplemented control group, improvement in HMB+D alone group and the exercise groups with or without HMB+D).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functional index evaluated in the present study incorporates several tests used to evaluate deficits in common daily function. The largest relative improvement was observed for the Get Up test, which evaluates a common critical function (getting up from a chair), and its performance requires muscle strength, power, and balance. </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Lower Composite Extremity Strength Index = [(left leg extension peak torque at 60°/sec + 90°/sec + 180°/sec) + (right leg extension peak torque at 60°/sec + 90°/sec + 180°/sec) + (left leg flexion peak torque at 60°/sec + 90°/sec + 180°/sec) + (right leg flexion peak torque at 60°/sec + 90°/sec + 180°/sec)].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HMB+D supplementation tended to improve lower extremity strength index values among non-exercisers at 3 months (</a:t>
            </a:r>
            <a:r>
              <a:rPr lang="en" i="1">
                <a:solidFill>
                  <a:schemeClr val="dk1"/>
                </a:solidFill>
              </a:rPr>
              <a:t>p</a:t>
            </a:r>
            <a:r>
              <a:rPr lang="en">
                <a:solidFill>
                  <a:schemeClr val="dk1"/>
                </a:solidFill>
              </a:rPr>
              <a:t>=0.10, d=0.45). This tendency persisted at 9 and 12 months (</a:t>
            </a:r>
            <a:r>
              <a:rPr lang="en" i="1">
                <a:solidFill>
                  <a:schemeClr val="dk1"/>
                </a:solidFill>
              </a:rPr>
              <a:t>p</a:t>
            </a:r>
            <a:r>
              <a:rPr lang="en">
                <a:solidFill>
                  <a:schemeClr val="dk1"/>
                </a:solidFill>
              </a:rPr>
              <a:t>=0.10 and 0.07, respectively).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Among non-exercisers, HMB+D supplemented participants maintained a similar improvement to that observed at 3 months (0.82 ± 0.29) throughout the year-long study while control participants remained near baseline values (0.04 ± 0.30, </a:t>
            </a:r>
            <a:r>
              <a:rPr lang="en" i="1">
                <a:solidFill>
                  <a:schemeClr val="dk1"/>
                </a:solidFill>
              </a:rPr>
              <a:t>d</a:t>
            </a:r>
            <a:r>
              <a:rPr lang="en">
                <a:solidFill>
                  <a:schemeClr val="dk1"/>
                </a:solidFill>
              </a:rPr>
              <a:t>=0.51)</a:t>
            </a:r>
            <a:endParaRPr>
              <a:solidFill>
                <a:schemeClr val="dk1"/>
              </a:solidFill>
            </a:endParaRPr>
          </a:p>
          <a:p>
            <a:pPr marL="457200" lvl="0" indent="0" algn="l" rtl="0">
              <a:spcBef>
                <a:spcPts val="0"/>
              </a:spcBef>
              <a:spcAft>
                <a:spcPts val="0"/>
              </a:spcAft>
              <a:buNone/>
            </a:pPr>
            <a:endParaRPr>
              <a:solidFill>
                <a:schemeClr val="dk1"/>
              </a:solidFill>
            </a:endParaRPr>
          </a:p>
        </p:txBody>
      </p:sp>
      <p:sp>
        <p:nvSpPr>
          <p:cNvPr id="1132" name="Google Shape;1132;g8ab3c43e35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8ab3c43e35_0_5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8ab3c43e35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i="1">
                <a:solidFill>
                  <a:schemeClr val="dk1"/>
                </a:solidFill>
                <a:highlight>
                  <a:srgbClr val="FFFF00"/>
                </a:highlight>
              </a:rPr>
              <a:t>Journal of Gerontology – Biological Sciences</a:t>
            </a:r>
            <a:endParaRPr i="1">
              <a:solidFill>
                <a:schemeClr val="dk1"/>
              </a:solidFill>
              <a:highlight>
                <a:srgbClr val="FFFF00"/>
              </a:highlight>
            </a:endParaRPr>
          </a:p>
          <a:p>
            <a:pPr marL="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HMB+D supplementation was sufficient to improve physical function in healthy, non-exercising older adults and sustain function over at least 1 year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 addition to physical benefits, HMB+D increased ”high activation” emotions, as described by words such as Active, Aroused, Astonished, Stimulated, Surprised, Intense - which could be interpreted as feeling more energetic. This improvement in physical function likely reflects a greater functional reserve. An increase in functional reserve would lessen the relative effort of daily activities (e.g. climbing stairs, carrying groceries), which could result in feeling more energetic.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Combining HMB+D and moderate resistance training did not provide any further benefit over either exercise or HMB+D alone. Essentially, HMB supplementation and the prescribed exercise program had similar effects on functional improvement, but exercise did not enhance the effect of HMB, nor did HMB supplementation enhance the effects of exercise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Findings underscore the potent effects of supplementation with calcium HMB on improving functionality in non-exercising, healthy older adults with proven Vitamin D sufficiency and demonstrate the effectiveness of HMB independently of other amino acids previously included in older adult studies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These effects are primarily attributed to the benefits of HMB that are fully realized in Vitamin D sufficiency. Vitamin D supplementation alone does not improve muscle strength or power outcomes in older adults.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In summary, this study demonstrated the potential of long-term co-supplementation with calcium HMB and Vitamin D3 to enhance physical functionality in older adults, even in individuals not engaged in an exercise training program. While adequate nutrition and participation in resistance exercise training remain valuable for the maintenance of muscle strength, quality, and function, the combined supplementation with calcium HMB and Vitamin D3 may provide a unique protective effect for the substantial population of older adults who are unable or unwilling to exercise. We hypothesize that the benefits of HMB+D could be even more valuable in individuals with frailty or age-associated muscle loss given their lower baseline functional status and the fact that HMB has been previously shown to have substantial benefits on muscle health in these situations.</a:t>
            </a:r>
            <a:endParaRPr>
              <a:solidFill>
                <a:schemeClr val="dk1"/>
              </a:solidFill>
            </a:endParaRPr>
          </a:p>
        </p:txBody>
      </p:sp>
      <p:sp>
        <p:nvSpPr>
          <p:cNvPr id="1173" name="Google Shape;1173;g8ab3c43e35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037ca46598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g2037ca465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Konopka, A.R. </a:t>
            </a:r>
            <a:r>
              <a:rPr lang="en" i="1">
                <a:solidFill>
                  <a:schemeClr val="dk1"/>
                </a:solidFill>
                <a:latin typeface="Calibri"/>
                <a:ea typeface="Calibri"/>
                <a:cs typeface="Calibri"/>
                <a:sym typeface="Calibri"/>
              </a:rPr>
              <a:t>et al.</a:t>
            </a:r>
            <a:r>
              <a:rPr lang="en">
                <a:solidFill>
                  <a:schemeClr val="dk1"/>
                </a:solidFill>
                <a:latin typeface="Calibri"/>
                <a:ea typeface="Calibri"/>
                <a:cs typeface="Calibri"/>
                <a:sym typeface="Calibri"/>
              </a:rPr>
              <a:t> Small-Scale Randomized Controlled Trial to Explore the Impact of Beta-Hydroxy-Beta-Methylbutyrate Plus Vitamin D3 on Skeletal Muscle Health in Middle Aged Women.</a:t>
            </a:r>
            <a:r>
              <a:rPr lang="en" i="1">
                <a:solidFill>
                  <a:schemeClr val="dk1"/>
                </a:solidFill>
                <a:latin typeface="Calibri"/>
                <a:ea typeface="Calibri"/>
                <a:cs typeface="Calibri"/>
                <a:sym typeface="Calibri"/>
              </a:rPr>
              <a:t> Nutrients</a:t>
            </a:r>
            <a:r>
              <a:rPr lang="en">
                <a:solidFill>
                  <a:schemeClr val="dk1"/>
                </a:solidFill>
                <a:latin typeface="Calibri"/>
                <a:ea typeface="Calibri"/>
                <a:cs typeface="Calibri"/>
                <a:sym typeface="Calibri"/>
              </a:rPr>
              <a:t> </a:t>
            </a:r>
            <a:r>
              <a:rPr lang="en" b="1">
                <a:solidFill>
                  <a:schemeClr val="dk1"/>
                </a:solidFill>
                <a:latin typeface="Calibri"/>
                <a:ea typeface="Calibri"/>
                <a:cs typeface="Calibri"/>
                <a:sym typeface="Calibri"/>
              </a:rPr>
              <a:t>14</a:t>
            </a:r>
            <a:r>
              <a:rPr lang="en">
                <a:solidFill>
                  <a:schemeClr val="dk1"/>
                </a:solidFill>
                <a:latin typeface="Calibri"/>
                <a:ea typeface="Calibri"/>
                <a:cs typeface="Calibri"/>
                <a:sym typeface="Calibri"/>
              </a:rPr>
              <a:t>, </a:t>
            </a:r>
            <a:r>
              <a:rPr lang="en" u="sng">
                <a:solidFill>
                  <a:schemeClr val="hlink"/>
                </a:solidFill>
                <a:latin typeface="Calibri"/>
                <a:ea typeface="Calibri"/>
                <a:cs typeface="Calibri"/>
                <a:sym typeface="Calibri"/>
                <a:hlinkClick r:id="rId3"/>
              </a:rPr>
              <a:t>https://doi.org/10.3390/nu14214674</a:t>
            </a:r>
            <a:r>
              <a:rPr lang="en">
                <a:solidFill>
                  <a:schemeClr val="dk1"/>
                </a:solidFill>
                <a:latin typeface="Calibri"/>
                <a:ea typeface="Calibri"/>
                <a:cs typeface="Calibri"/>
                <a:sym typeface="Calibri"/>
              </a:rPr>
              <a:t> (2022).</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rPr>
              <a:t>Tested the hypothesis that combining HMB plus Vitamin D3 (HMB + D) supplementation would improve skeletal muscle size, composition, and function in middle-aged women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Randomized to take placebo or HMB + D (3 g Calcium HMB + 2000 IU D per day) during 12 weeks of sedentary behavior (SED) or resistance exercise training (RET)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Results show that the SED placebo group decreased lean arm mass while HMB + D supplementation did not.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HMB + D supplementation may have spared muscle loss specific to the arms during 12-weeks of sedentary behavior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Overall, this study provides initial data to suggest that HMB + D supplementation may be beneficial in middle aged women to maintain or prevent the loss of muscle mass.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HMB + D decreased IMAT independent of exercise status and may prevent the loss or increase muscle size in a small cohort of sedentary middle-aged women.</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825" name="Google Shape;825;g2037ca4659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23</a:t>
            </a:fld>
            <a:endParaRPr lang="en-US"/>
          </a:p>
        </p:txBody>
      </p:sp>
    </p:spTree>
    <p:extLst>
      <p:ext uri="{BB962C8B-B14F-4D97-AF65-F5344CB8AC3E}">
        <p14:creationId xmlns:p14="http://schemas.microsoft.com/office/powerpoint/2010/main" val="71195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best ingredients and formulations only work when taken </a:t>
            </a:r>
            <a:r>
              <a:rPr lang="en-US" b="1"/>
              <a:t>consistently</a:t>
            </a:r>
          </a:p>
          <a:p>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24</a:t>
            </a:fld>
            <a:endParaRPr lang="en-US"/>
          </a:p>
        </p:txBody>
      </p:sp>
    </p:spTree>
    <p:extLst>
      <p:ext uri="{BB962C8B-B14F-4D97-AF65-F5344CB8AC3E}">
        <p14:creationId xmlns:p14="http://schemas.microsoft.com/office/powerpoint/2010/main" val="788432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25</a:t>
            </a:fld>
            <a:endParaRPr lang="en-US"/>
          </a:p>
        </p:txBody>
      </p:sp>
    </p:spTree>
    <p:extLst>
      <p:ext uri="{BB962C8B-B14F-4D97-AF65-F5344CB8AC3E}">
        <p14:creationId xmlns:p14="http://schemas.microsoft.com/office/powerpoint/2010/main" val="3365201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27</a:t>
            </a:fld>
            <a:endParaRPr lang="en-US"/>
          </a:p>
        </p:txBody>
      </p:sp>
    </p:spTree>
    <p:extLst>
      <p:ext uri="{BB962C8B-B14F-4D97-AF65-F5344CB8AC3E}">
        <p14:creationId xmlns:p14="http://schemas.microsoft.com/office/powerpoint/2010/main" val="357510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bg1"/>
              </a:solidFill>
            </a:endParaRPr>
          </a:p>
        </p:txBody>
      </p:sp>
      <p:sp>
        <p:nvSpPr>
          <p:cNvPr id="4" name="Slide Number Placeholder 3"/>
          <p:cNvSpPr>
            <a:spLocks noGrp="1"/>
          </p:cNvSpPr>
          <p:nvPr>
            <p:ph type="sldNum" sz="quarter" idx="5"/>
          </p:nvPr>
        </p:nvSpPr>
        <p:spPr/>
        <p:txBody>
          <a:bodyPr/>
          <a:lstStyle/>
          <a:p>
            <a:fld id="{B590246F-41EB-0249-96ED-BEE3C139EED8}" type="slidenum">
              <a:rPr lang="en-US" smtClean="0"/>
              <a:t>3</a:t>
            </a:fld>
            <a:endParaRPr lang="en-US"/>
          </a:p>
        </p:txBody>
      </p:sp>
    </p:spTree>
    <p:extLst>
      <p:ext uri="{BB962C8B-B14F-4D97-AF65-F5344CB8AC3E}">
        <p14:creationId xmlns:p14="http://schemas.microsoft.com/office/powerpoint/2010/main" val="122775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mn-lt"/>
              </a:rPr>
              <a:t>Reduced anabolic sensitivity</a:t>
            </a:r>
            <a:br>
              <a:rPr kumimoji="0" lang="en-US" altLang="en-US" sz="1200" b="0" i="0" u="none" strike="noStrike" cap="none" normalizeH="0" baseline="0">
                <a:ln>
                  <a:noFill/>
                </a:ln>
                <a:solidFill>
                  <a:schemeClr val="tx1"/>
                </a:solidFill>
                <a:effectLst/>
                <a:latin typeface="+mn-lt"/>
              </a:rPr>
            </a:br>
            <a:r>
              <a:rPr kumimoji="0" lang="en-US" altLang="en-US" sz="1200" b="0" i="0" u="none" strike="noStrike" cap="none" normalizeH="0" baseline="0">
                <a:ln>
                  <a:noFill/>
                </a:ln>
                <a:solidFill>
                  <a:schemeClr val="tx1"/>
                </a:solidFill>
                <a:effectLst/>
                <a:latin typeface="+mn-lt"/>
              </a:rPr>
              <a:t>Older adults have a weaker response to stimuli that normally activate muscle-building pathways (like mTOR, protein intake, and exercise).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mn-lt"/>
              </a:rPr>
              <a:t>Increased muscle protein breakdown</a:t>
            </a:r>
            <a:br>
              <a:rPr kumimoji="0" lang="en-US" altLang="en-US" sz="1200" b="0" i="0" u="none" strike="noStrike" cap="none" normalizeH="0" baseline="0">
                <a:ln>
                  <a:noFill/>
                </a:ln>
                <a:solidFill>
                  <a:schemeClr val="tx1"/>
                </a:solidFill>
                <a:effectLst/>
                <a:latin typeface="+mn-lt"/>
              </a:rPr>
            </a:br>
            <a:r>
              <a:rPr kumimoji="0" lang="en-US" altLang="en-US" sz="1200" b="0" i="0" u="none" strike="noStrike" cap="none" normalizeH="0" baseline="0">
                <a:ln>
                  <a:noFill/>
                </a:ln>
                <a:solidFill>
                  <a:schemeClr val="tx1"/>
                </a:solidFill>
                <a:effectLst/>
                <a:latin typeface="+mn-lt"/>
              </a:rPr>
              <a:t>Aging increases catabolic signaling, inflammation, and inactivity-driven muscle loss, shifting protein turnover toward net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mn-lt"/>
              </a:rPr>
              <a:t>Lower muscle protein synthesis</a:t>
            </a:r>
            <a:br>
              <a:rPr kumimoji="0" lang="en-US" altLang="en-US" sz="1200" b="0" i="0" u="none" strike="noStrike" cap="none" normalizeH="0" baseline="0">
                <a:ln>
                  <a:noFill/>
                </a:ln>
                <a:solidFill>
                  <a:schemeClr val="tx1"/>
                </a:solidFill>
                <a:effectLst/>
                <a:latin typeface="+mn-lt"/>
              </a:rPr>
            </a:br>
            <a:r>
              <a:rPr kumimoji="0" lang="en-US" altLang="en-US" sz="1200" b="0" i="0" u="none" strike="noStrike" cap="none" normalizeH="0" baseline="0">
                <a:ln>
                  <a:noFill/>
                </a:ln>
                <a:solidFill>
                  <a:schemeClr val="tx1"/>
                </a:solidFill>
                <a:effectLst/>
                <a:latin typeface="+mn-lt"/>
              </a:rPr>
              <a:t>The body becomes less efficient at building or repairing muscle tissue, even when adequate nutrition is provided.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mn-lt"/>
              </a:rPr>
              <a:t>Mitochondrial dysfunction</a:t>
            </a:r>
            <a:br>
              <a:rPr kumimoji="0" lang="en-US" altLang="en-US" sz="1200" b="0" i="0" u="none" strike="noStrike" cap="none" normalizeH="0" baseline="0">
                <a:ln>
                  <a:noFill/>
                </a:ln>
                <a:solidFill>
                  <a:schemeClr val="tx1"/>
                </a:solidFill>
                <a:effectLst/>
                <a:latin typeface="+mn-lt"/>
              </a:rPr>
            </a:br>
            <a:r>
              <a:rPr kumimoji="0" lang="en-US" altLang="en-US" sz="1200" b="0" i="0" u="none" strike="noStrike" cap="none" normalizeH="0" baseline="0">
                <a:ln>
                  <a:noFill/>
                </a:ln>
                <a:solidFill>
                  <a:schemeClr val="tx1"/>
                </a:solidFill>
                <a:effectLst/>
                <a:latin typeface="+mn-lt"/>
              </a:rPr>
              <a:t>Declining ATP production and reduced mitochondrial efficiency impair muscle contraction, recovery, and fatigue resistance.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mn-lt"/>
              </a:rPr>
              <a:t>Greater impact of inactivity</a:t>
            </a:r>
            <a:br>
              <a:rPr kumimoji="0" lang="en-US" altLang="en-US" sz="1200" b="0" i="0" u="none" strike="noStrike" cap="none" normalizeH="0" baseline="0">
                <a:ln>
                  <a:noFill/>
                </a:ln>
                <a:solidFill>
                  <a:schemeClr val="tx1"/>
                </a:solidFill>
                <a:effectLst/>
                <a:latin typeface="+mn-lt"/>
              </a:rPr>
            </a:br>
            <a:r>
              <a:rPr kumimoji="0" lang="en-US" altLang="en-US" sz="1200" b="0" i="0" u="none" strike="noStrike" cap="none" normalizeH="0" baseline="0">
                <a:ln>
                  <a:noFill/>
                </a:ln>
                <a:solidFill>
                  <a:schemeClr val="tx1"/>
                </a:solidFill>
                <a:effectLst/>
                <a:latin typeface="+mn-lt"/>
              </a:rPr>
              <a:t>Short periods of bed rest, travel, illness, or injury accelerate muscle loss much faster in older adults than in younger adults.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mn-lt"/>
              </a:rPr>
              <a:t>Hormonal and metabolic shifts</a:t>
            </a:r>
            <a:br>
              <a:rPr kumimoji="0" lang="en-US" altLang="en-US" sz="1200" b="0" i="0" u="none" strike="noStrike" cap="none" normalizeH="0" baseline="0">
                <a:ln>
                  <a:noFill/>
                </a:ln>
                <a:solidFill>
                  <a:schemeClr val="tx1"/>
                </a:solidFill>
                <a:effectLst/>
                <a:latin typeface="+mn-lt"/>
              </a:rPr>
            </a:br>
            <a:r>
              <a:rPr kumimoji="0" lang="en-US" altLang="en-US" sz="1200" b="0" i="0" u="none" strike="noStrike" cap="none" normalizeH="0" baseline="0">
                <a:ln>
                  <a:noFill/>
                </a:ln>
                <a:solidFill>
                  <a:schemeClr val="tx1"/>
                </a:solidFill>
                <a:effectLst/>
                <a:latin typeface="+mn-lt"/>
              </a:rPr>
              <a:t>Changes in anabolic hormones and increased oxidative stress contribute to muscle degradation and slower adaptation.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mn-lt"/>
              </a:rPr>
              <a:t>Insufficient nutrient intake</a:t>
            </a:r>
            <a:br>
              <a:rPr kumimoji="0" lang="en-US" altLang="en-US" sz="1200" b="0" i="0" u="none" strike="noStrike" cap="none" normalizeH="0" baseline="0">
                <a:ln>
                  <a:noFill/>
                </a:ln>
                <a:solidFill>
                  <a:schemeClr val="tx1"/>
                </a:solidFill>
                <a:effectLst/>
                <a:latin typeface="+mn-lt"/>
              </a:rPr>
            </a:br>
            <a:r>
              <a:rPr kumimoji="0" lang="en-US" altLang="en-US" sz="1200" b="0" i="0" u="none" strike="noStrike" cap="none" normalizeH="0" baseline="0">
                <a:ln>
                  <a:noFill/>
                </a:ln>
                <a:solidFill>
                  <a:schemeClr val="tx1"/>
                </a:solidFill>
                <a:effectLst/>
                <a:latin typeface="+mn-lt"/>
              </a:rPr>
              <a:t>Lower protein intake, insufficient vitamin D, and reduced appetite compound age-related muscle decline.</a:t>
            </a:r>
          </a:p>
          <a:p>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5</a:t>
            </a:fld>
            <a:endParaRPr lang="en-US"/>
          </a:p>
        </p:txBody>
      </p:sp>
    </p:spTree>
    <p:extLst>
      <p:ext uri="{BB962C8B-B14F-4D97-AF65-F5344CB8AC3E}">
        <p14:creationId xmlns:p14="http://schemas.microsoft.com/office/powerpoint/2010/main" val="197423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6</a:t>
            </a:fld>
            <a:endParaRPr lang="en-US"/>
          </a:p>
        </p:txBody>
      </p:sp>
    </p:spTree>
    <p:extLst>
      <p:ext uri="{BB962C8B-B14F-4D97-AF65-F5344CB8AC3E}">
        <p14:creationId xmlns:p14="http://schemas.microsoft.com/office/powerpoint/2010/main" val="71530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a:t>Vitamin D is well known as a nutrient that supports bone health and strength. We also know it has a host of other benefits, like supporting the immune system, heart and circulation, respiratory system, and brain development. But we’re just recently learning that Vitamin D also plays a vital role in healthy muscle function.</a:t>
            </a:r>
          </a:p>
          <a:p>
            <a:pPr marL="0" lvl="0" indent="0" algn="l" rtl="0">
              <a:lnSpc>
                <a:spcPct val="115000"/>
              </a:lnSpc>
              <a:spcBef>
                <a:spcPts val="0"/>
              </a:spcBef>
              <a:spcAft>
                <a:spcPts val="0"/>
              </a:spcAft>
              <a:buNone/>
            </a:pPr>
            <a:endParaRPr lang="en-US"/>
          </a:p>
          <a:p>
            <a:pPr marL="0" lvl="0" indent="0" algn="l" rtl="0">
              <a:lnSpc>
                <a:spcPct val="115000"/>
              </a:lnSpc>
              <a:spcBef>
                <a:spcPts val="0"/>
              </a:spcBef>
              <a:spcAft>
                <a:spcPts val="0"/>
              </a:spcAft>
              <a:buNone/>
            </a:pPr>
            <a:r>
              <a:rPr lang="en-US"/>
              <a:t>Higher levels of serum vitamin D (at least 32 ng/mL are associated with better muscle function, especially in the elderly (Larson-Meyer, 2010)</a:t>
            </a: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Vitamin D status is correlated with muscle strength measures (Hildebrand, 2016)</a:t>
            </a:r>
          </a:p>
          <a:p>
            <a:pPr marL="0" lvl="0" indent="0" algn="l" rtl="0">
              <a:lnSpc>
                <a:spcPct val="115000"/>
              </a:lnSpc>
              <a:spcBef>
                <a:spcPts val="0"/>
              </a:spcBef>
              <a:spcAft>
                <a:spcPts val="0"/>
              </a:spcAft>
              <a:buNone/>
            </a:pPr>
            <a:r>
              <a:rPr lang="en-US"/>
              <a:t>Many individuals have suboptimal vitamin D levels  - including more than half of athletes in one study (</a:t>
            </a:r>
            <a:r>
              <a:rPr lang="en-US" err="1"/>
              <a:t>Farrokhyar</a:t>
            </a:r>
            <a:r>
              <a:rPr lang="en-US"/>
              <a:t>, 2015)</a:t>
            </a:r>
          </a:p>
          <a:p>
            <a:pPr marL="0" lvl="0" indent="0" algn="l" rtl="0">
              <a:lnSpc>
                <a:spcPct val="115000"/>
              </a:lnSpc>
              <a:spcBef>
                <a:spcPts val="0"/>
              </a:spcBef>
              <a:spcAft>
                <a:spcPts val="0"/>
              </a:spcAft>
              <a:buNone/>
            </a:pPr>
            <a:r>
              <a:rPr lang="en-US"/>
              <a:t>Adequate levels of Vitamin D can support weight loss during a calorie restricted diet (Luisella Vigna et al, 2015)</a:t>
            </a:r>
          </a:p>
          <a:p>
            <a:endParaRPr lang="en-US"/>
          </a:p>
        </p:txBody>
      </p:sp>
      <p:sp>
        <p:nvSpPr>
          <p:cNvPr id="4" name="Slide Number Placeholder 3"/>
          <p:cNvSpPr>
            <a:spLocks noGrp="1"/>
          </p:cNvSpPr>
          <p:nvPr>
            <p:ph type="sldNum" sz="quarter" idx="5"/>
          </p:nvPr>
        </p:nvSpPr>
        <p:spPr/>
        <p:txBody>
          <a:bodyPr/>
          <a:lstStyle/>
          <a:p>
            <a:fld id="{B590246F-41EB-0249-96ED-BEE3C139EED8}" type="slidenum">
              <a:rPr lang="en-US" smtClean="0"/>
              <a:t>12</a:t>
            </a:fld>
            <a:endParaRPr lang="en-US"/>
          </a:p>
        </p:txBody>
      </p:sp>
    </p:spTree>
    <p:extLst>
      <p:ext uri="{BB962C8B-B14F-4D97-AF65-F5344CB8AC3E}">
        <p14:creationId xmlns:p14="http://schemas.microsoft.com/office/powerpoint/2010/main" val="2527433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6864c2e267_0_1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26864c2e267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Jówko, E.</a:t>
            </a:r>
            <a:r>
              <a:rPr lang="en" i="1">
                <a:solidFill>
                  <a:schemeClr val="dk1"/>
                </a:solidFill>
              </a:rPr>
              <a:t> et al.</a:t>
            </a:r>
            <a:r>
              <a:rPr lang="en">
                <a:solidFill>
                  <a:schemeClr val="dk1"/>
                </a:solidFill>
              </a:rPr>
              <a:t> Creatine and b-hydroxy-b-methylbutyrate (HMB) additively increase lean body mass and muscle strength during a weight-training program. </a:t>
            </a:r>
            <a:r>
              <a:rPr lang="en" i="1">
                <a:solidFill>
                  <a:schemeClr val="dk1"/>
                </a:solidFill>
              </a:rPr>
              <a:t>Nutrition</a:t>
            </a:r>
            <a:r>
              <a:rPr lang="en">
                <a:solidFill>
                  <a:schemeClr val="dk1"/>
                </a:solidFill>
              </a:rPr>
              <a:t> </a:t>
            </a:r>
            <a:r>
              <a:rPr lang="en" b="1">
                <a:solidFill>
                  <a:schemeClr val="dk1"/>
                </a:solidFill>
              </a:rPr>
              <a:t>17</a:t>
            </a:r>
            <a:r>
              <a:rPr lang="en">
                <a:solidFill>
                  <a:schemeClr val="dk1"/>
                </a:solidFill>
              </a:rPr>
              <a:t>, 558-566 (2001).</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40 healthy young men were randomized to CaHMB (3 g/d, three equal daily doses), creatine (20 g/d for 7 d, then 10 g/d for 14 d), the combination of HMB + creatine, or a placebo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All subjects underwent 3 weeks of resistance training (whole-body progressive training, 3 days/wk)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Both HMB and Cr improved lean body mass and strength gains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Lean mass gains were synergistic (effect in HMB+Cr than the sum of the effects in HMB and Cr alone)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CR (1.77 kg), HMB (1.24 kg) and CR+HMB (2.39 kg)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Strength gains were additive (though highest in the combined group, lack of synergistic effect suggest partially overlapping benefit or ceiling effect)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CR (57.3 kg), HMB (58.9 kg) and CR+HMB (71.6 kg)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CR and HMB are have unique mechanisms-of-action</a:t>
            </a:r>
            <a:endParaRPr>
              <a:solidFill>
                <a:schemeClr val="dk1"/>
              </a:solidFill>
            </a:endParaRPr>
          </a:p>
        </p:txBody>
      </p:sp>
      <p:sp>
        <p:nvSpPr>
          <p:cNvPr id="116" name="Google Shape;116;g26864c2e267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6864c2e267_0_3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6864c2e267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000">
                <a:solidFill>
                  <a:schemeClr val="dk1"/>
                </a:solidFill>
              </a:rPr>
              <a:t>(One study, 2 publications)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latin typeface="Calibri"/>
                <a:ea typeface="Calibri"/>
                <a:cs typeface="Calibri"/>
                <a:sym typeface="Calibri"/>
              </a:rPr>
              <a:t>Fernández-Landa J et al.: </a:t>
            </a:r>
            <a:r>
              <a:rPr lang="en" sz="1000" b="1">
                <a:solidFill>
                  <a:schemeClr val="dk1"/>
                </a:solidFill>
                <a:latin typeface="Calibri"/>
                <a:ea typeface="Calibri"/>
                <a:cs typeface="Calibri"/>
                <a:sym typeface="Calibri"/>
              </a:rPr>
              <a:t>Effect of Ten Weeks of Creatine Monohydrate Plus HMB Supplementation on Athletic Performance Tests in Elite Male Endurance Athletes.</a:t>
            </a:r>
            <a:r>
              <a:rPr lang="en" sz="1000">
                <a:solidFill>
                  <a:schemeClr val="dk1"/>
                </a:solidFill>
                <a:latin typeface="Calibri"/>
                <a:ea typeface="Calibri"/>
                <a:cs typeface="Calibri"/>
                <a:sym typeface="Calibri"/>
              </a:rPr>
              <a:t> </a:t>
            </a:r>
            <a:r>
              <a:rPr lang="en" sz="1000" i="1">
                <a:solidFill>
                  <a:schemeClr val="dk1"/>
                </a:solidFill>
                <a:latin typeface="Calibri"/>
                <a:ea typeface="Calibri"/>
                <a:cs typeface="Calibri"/>
                <a:sym typeface="Calibri"/>
              </a:rPr>
              <a:t>Nutrients.</a:t>
            </a:r>
            <a:r>
              <a:rPr lang="en" sz="1000">
                <a:solidFill>
                  <a:schemeClr val="dk1"/>
                </a:solidFill>
                <a:latin typeface="Calibri"/>
                <a:ea typeface="Calibri"/>
                <a:cs typeface="Calibri"/>
                <a:sym typeface="Calibri"/>
              </a:rPr>
              <a:t> </a:t>
            </a:r>
            <a:r>
              <a:rPr lang="en" sz="1000" b="1">
                <a:solidFill>
                  <a:schemeClr val="dk1"/>
                </a:solidFill>
                <a:latin typeface="Calibri"/>
                <a:ea typeface="Calibri"/>
                <a:cs typeface="Calibri"/>
                <a:sym typeface="Calibri"/>
              </a:rPr>
              <a:t>2020</a:t>
            </a:r>
            <a:r>
              <a:rPr lang="en" sz="1000">
                <a:solidFill>
                  <a:schemeClr val="dk1"/>
                </a:solidFill>
                <a:latin typeface="Calibri"/>
                <a:ea typeface="Calibri"/>
                <a:cs typeface="Calibri"/>
                <a:sym typeface="Calibri"/>
              </a:rPr>
              <a:t>, </a:t>
            </a:r>
            <a:r>
              <a:rPr lang="en" sz="1000" i="1">
                <a:solidFill>
                  <a:schemeClr val="dk1"/>
                </a:solidFill>
                <a:latin typeface="Calibri"/>
                <a:ea typeface="Calibri"/>
                <a:cs typeface="Calibri"/>
                <a:sym typeface="Calibri"/>
              </a:rPr>
              <a:t>12(1)</a:t>
            </a:r>
            <a:r>
              <a:rPr lang="en" sz="1000">
                <a:solidFill>
                  <a:schemeClr val="dk1"/>
                </a:solidFill>
                <a:latin typeface="Calibri"/>
                <a:ea typeface="Calibri"/>
                <a:cs typeface="Calibri"/>
                <a:sym typeface="Calibri"/>
              </a:rPr>
              <a:t>. pii: E193</a:t>
            </a:r>
            <a:endParaRPr sz="10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purpose of this study was to determine the effect of 10 weeks of creatine monohydrate + HMB supplementation on performance, exercise-induced muscle damage, and anabolic/catabolic hormones.</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28 elite male rowers randomized into 4 groups (n=7/group): placebo (P), creatine (0.04g/kg/d), CaHMB (3 g/d), and Cr+CaHMB. Supplements were mixed into a recovery shake (1 g/kg CHO and 0.3 g/kg protein) after training or at bedtime on non-training days.</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Measures: anaerobic power (incremental rowing test)</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PL group lost muscle mass (1.8%) during the study while no other group did. </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Power at anaerobic threshold increased significantly in the HMB and Cr+HMB groups (no significant differences between groups)</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Cr, HMB, and Cr+HMB all increased power at 8 mmol lactate -- synergistic improvement observed with Cr+HMB (4.7 + 6.4 = 11.1 … but Cr+HMB = 14.9)</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Synergistic benefit of Cr and HMB on anaerobic work performance</a:t>
            </a:r>
            <a:endParaRPr sz="1000">
              <a:solidFill>
                <a:schemeClr val="dk1"/>
              </a:solidFill>
              <a:latin typeface="Calibri"/>
              <a:ea typeface="Calibri"/>
              <a:cs typeface="Calibri"/>
              <a:sym typeface="Calibri"/>
            </a:endParaRPr>
          </a:p>
        </p:txBody>
      </p:sp>
      <p:sp>
        <p:nvSpPr>
          <p:cNvPr id="132" name="Google Shape;132;g26864c2e267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6864c2e267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6864c2e2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Explanation of the MOA behind vitamin D for muscle function is needed</a:t>
            </a:r>
            <a:endParaRPr/>
          </a:p>
        </p:txBody>
      </p:sp>
      <p:sp>
        <p:nvSpPr>
          <p:cNvPr id="102" name="Google Shape;102;g26864c2e2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8b117e2fe7_0_1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8b117e2fe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a:solidFill>
                  <a:schemeClr val="dk1"/>
                </a:solidFill>
              </a:rPr>
              <a:t>Fuller et al. Vitamin D Status Affects Strength Gains in Older Adults Supplemented With a Combination of b-Hydroxy-b-Methylbutyrate, Arginine, and Lysine: A Cohort Study. </a:t>
            </a:r>
            <a:r>
              <a:rPr lang="en" i="1">
                <a:solidFill>
                  <a:schemeClr val="dk1"/>
                </a:solidFill>
              </a:rPr>
              <a:t>JPEN J Parenter Enteral Nutr </a:t>
            </a:r>
            <a:r>
              <a:rPr lang="en">
                <a:solidFill>
                  <a:schemeClr val="dk1"/>
                </a:solidFill>
              </a:rPr>
              <a:t>2011 35: 757</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Retrospective analysis of Baier et al. study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77 elderly men and women were randomized to a year-long inverention with a nutritional supplement containing CaHMB (2-3 g/d, depending on weight), arginine, and lysine or an isocaloric placebo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Retrospective groups separated by “adequate Vitamin D status” -- sufficiency = serum 25(OH)D level of at least 30 ng/mL)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Strength (knee extension and knee flexion) assessed with BIODEX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Regardless of VitD status, the group receiving the nutritional supplement with HMB gained lean mass, while the group receiving the placebo supplement did not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Only the Vitamin D sufficient group gained strength (21% greater improvement compared to VitD insufficient group)</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No effect of Vitamin D status in placebo group -- HMB + VitD = synergistic.</a:t>
            </a:r>
            <a:endParaRPr>
              <a:solidFill>
                <a:schemeClr val="dk1"/>
              </a:solidFill>
            </a:endParaRPr>
          </a:p>
          <a:p>
            <a:pPr marL="45720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800" b="1">
              <a:solidFill>
                <a:schemeClr val="dk1"/>
              </a:solidFill>
            </a:endParaRPr>
          </a:p>
          <a:p>
            <a:pPr marL="0" lvl="0" indent="0" algn="l" rtl="0">
              <a:lnSpc>
                <a:spcPct val="115000"/>
              </a:lnSpc>
              <a:spcBef>
                <a:spcPts val="0"/>
              </a:spcBef>
              <a:spcAft>
                <a:spcPts val="0"/>
              </a:spcAft>
              <a:buNone/>
            </a:pPr>
            <a:endParaRPr/>
          </a:p>
        </p:txBody>
      </p:sp>
      <p:sp>
        <p:nvSpPr>
          <p:cNvPr id="1070" name="Google Shape;1070;g8b117e2fe7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8F5D-C191-FA68-1D3C-673C252F4188}"/>
              </a:ext>
            </a:extLst>
          </p:cNvPr>
          <p:cNvSpPr>
            <a:spLocks noGrp="1"/>
          </p:cNvSpPr>
          <p:nvPr>
            <p:ph type="ctrTitle"/>
          </p:nvPr>
        </p:nvSpPr>
        <p:spPr>
          <a:xfrm>
            <a:off x="1" y="1444480"/>
            <a:ext cx="12178144" cy="2387600"/>
          </a:xfrm>
          <a:prstGeom prst="rect">
            <a:avLst/>
          </a:prstGeom>
        </p:spPr>
        <p:txBody>
          <a:bodyPr anchor="b">
            <a:normAutofit/>
          </a:bodyPr>
          <a:lstStyle>
            <a:lvl1pPr algn="ctr">
              <a:defRPr sz="4400"/>
            </a:lvl1pPr>
          </a:lstStyle>
          <a:p>
            <a:r>
              <a:rPr lang="en-GB"/>
              <a:t>Click to edit Master title style</a:t>
            </a:r>
            <a:endParaRPr lang="en-US"/>
          </a:p>
        </p:txBody>
      </p:sp>
      <p:sp>
        <p:nvSpPr>
          <p:cNvPr id="3" name="Subtitle 2">
            <a:extLst>
              <a:ext uri="{FF2B5EF4-FFF2-40B4-BE49-F238E27FC236}">
                <a16:creationId xmlns:a16="http://schemas.microsoft.com/office/drawing/2014/main" id="{8E8E606D-8191-C841-611B-1D189744ACD4}"/>
              </a:ext>
            </a:extLst>
          </p:cNvPr>
          <p:cNvSpPr>
            <a:spLocks noGrp="1"/>
          </p:cNvSpPr>
          <p:nvPr>
            <p:ph type="subTitle" idx="1"/>
          </p:nvPr>
        </p:nvSpPr>
        <p:spPr>
          <a:xfrm>
            <a:off x="0" y="3924155"/>
            <a:ext cx="12192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74136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D694-29A4-4694-DC06-1645B4442B81}"/>
              </a:ext>
            </a:extLst>
          </p:cNvPr>
          <p:cNvSpPr>
            <a:spLocks noGrp="1"/>
          </p:cNvSpPr>
          <p:nvPr>
            <p:ph type="title"/>
          </p:nvPr>
        </p:nvSpPr>
        <p:spPr>
          <a:xfrm>
            <a:off x="631591" y="365125"/>
            <a:ext cx="9846176"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82A485-CED5-9FBE-D564-D7433A52D05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293086-5190-0492-8D88-5080788FCA3E}"/>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5" name="Footer Placeholder 4">
            <a:extLst>
              <a:ext uri="{FF2B5EF4-FFF2-40B4-BE49-F238E27FC236}">
                <a16:creationId xmlns:a16="http://schemas.microsoft.com/office/drawing/2014/main" id="{F59CF2AC-7028-6300-42D8-F7AF46CC2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41307-C3A7-0153-8DB0-35A9DCB7D9A5}"/>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4275626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12AD98-7C57-C43C-67D8-39BE6087710A}"/>
              </a:ext>
            </a:extLst>
          </p:cNvPr>
          <p:cNvSpPr>
            <a:spLocks noGrp="1"/>
          </p:cNvSpPr>
          <p:nvPr>
            <p:ph type="title" orient="vert"/>
          </p:nvPr>
        </p:nvSpPr>
        <p:spPr>
          <a:xfrm>
            <a:off x="8800332" y="365125"/>
            <a:ext cx="2147921"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C72856-85B5-58F6-D9E7-175DF5566851}"/>
              </a:ext>
            </a:extLst>
          </p:cNvPr>
          <p:cNvSpPr>
            <a:spLocks noGrp="1"/>
          </p:cNvSpPr>
          <p:nvPr>
            <p:ph type="body" orient="vert" idx="1"/>
          </p:nvPr>
        </p:nvSpPr>
        <p:spPr>
          <a:xfrm>
            <a:off x="627380" y="365125"/>
            <a:ext cx="793592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C7E863-4457-B3F8-E067-128EB2BB6457}"/>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5" name="Footer Placeholder 4">
            <a:extLst>
              <a:ext uri="{FF2B5EF4-FFF2-40B4-BE49-F238E27FC236}">
                <a16:creationId xmlns:a16="http://schemas.microsoft.com/office/drawing/2014/main" id="{7F6D03B9-9D11-B46B-4700-A0A90D17A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BF520-D855-5EF7-9AC6-F59870A6E5C8}"/>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18819027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EA31B-14F1-BA97-0E3A-D1A3B38CB952}"/>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3" name="Footer Placeholder 2">
            <a:extLst>
              <a:ext uri="{FF2B5EF4-FFF2-40B4-BE49-F238E27FC236}">
                <a16:creationId xmlns:a16="http://schemas.microsoft.com/office/drawing/2014/main" id="{06905DA3-45BE-D2C2-69B9-753E62BB2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27D13F-87BF-EFF7-CF8E-C9FADFEF3D16}"/>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2080686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EA31B-14F1-BA97-0E3A-D1A3B38CB952}"/>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3" name="Footer Placeholder 2">
            <a:extLst>
              <a:ext uri="{FF2B5EF4-FFF2-40B4-BE49-F238E27FC236}">
                <a16:creationId xmlns:a16="http://schemas.microsoft.com/office/drawing/2014/main" id="{06905DA3-45BE-D2C2-69B9-753E62BB2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27D13F-87BF-EFF7-CF8E-C9FADFEF3D16}"/>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1008781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EA31B-14F1-BA97-0E3A-D1A3B38CB952}"/>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3" name="Footer Placeholder 2">
            <a:extLst>
              <a:ext uri="{FF2B5EF4-FFF2-40B4-BE49-F238E27FC236}">
                <a16:creationId xmlns:a16="http://schemas.microsoft.com/office/drawing/2014/main" id="{06905DA3-45BE-D2C2-69B9-753E62BB2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27D13F-87BF-EFF7-CF8E-C9FADFEF3D16}"/>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2385050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8F5D-C191-FA68-1D3C-673C252F4188}"/>
              </a:ext>
            </a:extLst>
          </p:cNvPr>
          <p:cNvSpPr>
            <a:spLocks noGrp="1"/>
          </p:cNvSpPr>
          <p:nvPr>
            <p:ph type="ctrTitle"/>
          </p:nvPr>
        </p:nvSpPr>
        <p:spPr>
          <a:xfrm>
            <a:off x="1" y="1444480"/>
            <a:ext cx="12178144" cy="2387600"/>
          </a:xfrm>
          <a:prstGeom prst="rect">
            <a:avLst/>
          </a:prstGeom>
        </p:spPr>
        <p:txBody>
          <a:bodyPr anchor="b">
            <a:normAutofit/>
          </a:bodyPr>
          <a:lstStyle>
            <a:lvl1pPr algn="ctr">
              <a:defRPr sz="4400"/>
            </a:lvl1pPr>
          </a:lstStyle>
          <a:p>
            <a:r>
              <a:rPr lang="en-GB"/>
              <a:t>Click to edit Master title style</a:t>
            </a:r>
            <a:endParaRPr lang="en-US"/>
          </a:p>
        </p:txBody>
      </p:sp>
      <p:sp>
        <p:nvSpPr>
          <p:cNvPr id="3" name="Subtitle 2">
            <a:extLst>
              <a:ext uri="{FF2B5EF4-FFF2-40B4-BE49-F238E27FC236}">
                <a16:creationId xmlns:a16="http://schemas.microsoft.com/office/drawing/2014/main" id="{8E8E606D-8191-C841-611B-1D189744ACD4}"/>
              </a:ext>
            </a:extLst>
          </p:cNvPr>
          <p:cNvSpPr>
            <a:spLocks noGrp="1"/>
          </p:cNvSpPr>
          <p:nvPr>
            <p:ph type="subTitle" idx="1"/>
          </p:nvPr>
        </p:nvSpPr>
        <p:spPr>
          <a:xfrm>
            <a:off x="0" y="3924155"/>
            <a:ext cx="12192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3216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407847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CE3F99-3107-C40B-39C2-ACEA177A9366}"/>
              </a:ext>
            </a:extLst>
          </p:cNvPr>
          <p:cNvSpPr>
            <a:spLocks noGrp="1"/>
          </p:cNvSpPr>
          <p:nvPr>
            <p:ph idx="1"/>
          </p:nvPr>
        </p:nvSpPr>
        <p:spPr>
          <a:xfrm>
            <a:off x="627381" y="1825625"/>
            <a:ext cx="10320872" cy="4351338"/>
          </a:xfrm>
        </p:spPr>
        <p:txBody>
          <a:bodyPr/>
          <a:lstStyle>
            <a:lvl1pPr>
              <a:lnSpc>
                <a:spcPts val="2000"/>
              </a:lnSpc>
              <a:spcAft>
                <a:spcPts val="600"/>
              </a:spcAft>
              <a:defRPr sz="1600" spc="-40" baseline="0"/>
            </a:lvl1pPr>
            <a:lvl2pPr marL="685800" indent="-228600">
              <a:lnSpc>
                <a:spcPts val="2000"/>
              </a:lnSpc>
              <a:spcAft>
                <a:spcPts val="600"/>
              </a:spcAft>
              <a:buFont typeface="System Font Regular"/>
              <a:buChar char="-"/>
              <a:defRPr sz="1600" spc="-40" baseline="0"/>
            </a:lvl2pPr>
            <a:lvl3pPr marL="1143000" indent="-228600">
              <a:lnSpc>
                <a:spcPts val="2000"/>
              </a:lnSpc>
              <a:spcAft>
                <a:spcPts val="600"/>
              </a:spcAft>
              <a:buFont typeface="Wingdings" pitchFamily="2" charset="2"/>
              <a:buChar char="§"/>
              <a:defRPr sz="1200" spc="-40" baseline="0"/>
            </a:lvl3pPr>
            <a:lvl4pPr>
              <a:lnSpc>
                <a:spcPts val="2000"/>
              </a:lnSpc>
              <a:spcAft>
                <a:spcPts val="600"/>
              </a:spcAft>
              <a:defRPr sz="1200" spc="-40" baseline="0"/>
            </a:lvl4pPr>
            <a:lvl5pPr>
              <a:lnSpc>
                <a:spcPts val="2000"/>
              </a:lnSpc>
              <a:spcAft>
                <a:spcPts val="600"/>
              </a:spcAft>
              <a:defRPr sz="1000" spc="-4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86DF3A-7EA3-D99E-C32A-C684EF81238E}"/>
              </a:ext>
            </a:extLst>
          </p:cNvPr>
          <p:cNvSpPr>
            <a:spLocks noGrp="1"/>
          </p:cNvSpPr>
          <p:nvPr>
            <p:ph type="dt" sz="half" idx="10"/>
          </p:nvPr>
        </p:nvSpPr>
        <p:spPr>
          <a:xfrm>
            <a:off x="627381" y="6356350"/>
            <a:ext cx="3058395" cy="365125"/>
          </a:xfrm>
        </p:spPr>
        <p:txBody>
          <a:bodyPr/>
          <a:lstStyle/>
          <a:p>
            <a:fld id="{1DEBD036-705B-2542-8D66-B2272745D52B}" type="datetimeFigureOut">
              <a:rPr lang="en-US" smtClean="0"/>
              <a:t>11/24/2025</a:t>
            </a:fld>
            <a:endParaRPr lang="en-US"/>
          </a:p>
        </p:txBody>
      </p:sp>
      <p:sp>
        <p:nvSpPr>
          <p:cNvPr id="5" name="Footer Placeholder 4">
            <a:extLst>
              <a:ext uri="{FF2B5EF4-FFF2-40B4-BE49-F238E27FC236}">
                <a16:creationId xmlns:a16="http://schemas.microsoft.com/office/drawing/2014/main" id="{BA42EA63-D2C4-1448-F93E-4B120294638F}"/>
              </a:ext>
            </a:extLst>
          </p:cNvPr>
          <p:cNvSpPr>
            <a:spLocks noGrp="1"/>
          </p:cNvSpPr>
          <p:nvPr>
            <p:ph type="ftr" sz="quarter" idx="11"/>
          </p:nvPr>
        </p:nvSpPr>
        <p:spPr>
          <a:xfrm>
            <a:off x="3892118" y="6356350"/>
            <a:ext cx="3791399" cy="365125"/>
          </a:xfrm>
        </p:spPr>
        <p:txBody>
          <a:bodyPr/>
          <a:lstStyle/>
          <a:p>
            <a:endParaRPr lang="en-US"/>
          </a:p>
        </p:txBody>
      </p:sp>
      <p:sp>
        <p:nvSpPr>
          <p:cNvPr id="6" name="Slide Number Placeholder 5">
            <a:extLst>
              <a:ext uri="{FF2B5EF4-FFF2-40B4-BE49-F238E27FC236}">
                <a16:creationId xmlns:a16="http://schemas.microsoft.com/office/drawing/2014/main" id="{D35DF77C-FE7A-C33A-88CF-AD600145A1AB}"/>
              </a:ext>
            </a:extLst>
          </p:cNvPr>
          <p:cNvSpPr>
            <a:spLocks noGrp="1"/>
          </p:cNvSpPr>
          <p:nvPr>
            <p:ph type="sldNum" sz="quarter" idx="12"/>
          </p:nvPr>
        </p:nvSpPr>
        <p:spPr>
          <a:xfrm>
            <a:off x="7889858" y="6356350"/>
            <a:ext cx="3058395" cy="365125"/>
          </a:xfrm>
        </p:spPr>
        <p:txBody>
          <a:bodyPr/>
          <a:lstStyle/>
          <a:p>
            <a:fld id="{38A394CD-720F-DD44-BD5F-D60FFABE6052}" type="slidenum">
              <a:rPr lang="en-US" smtClean="0"/>
              <a:t>‹#›</a:t>
            </a:fld>
            <a:endParaRPr lang="en-US"/>
          </a:p>
        </p:txBody>
      </p:sp>
      <p:sp>
        <p:nvSpPr>
          <p:cNvPr id="12" name="Title 11">
            <a:extLst>
              <a:ext uri="{FF2B5EF4-FFF2-40B4-BE49-F238E27FC236}">
                <a16:creationId xmlns:a16="http://schemas.microsoft.com/office/drawing/2014/main" id="{7AD754D3-B268-2C56-758D-2700EAE2FBA8}"/>
              </a:ext>
            </a:extLst>
          </p:cNvPr>
          <p:cNvSpPr>
            <a:spLocks noGrp="1"/>
          </p:cNvSpPr>
          <p:nvPr>
            <p:ph type="title"/>
          </p:nvPr>
        </p:nvSpPr>
        <p:spPr>
          <a:xfrm>
            <a:off x="627381" y="365125"/>
            <a:ext cx="10320872" cy="1325563"/>
          </a:xfrm>
          <a:prstGeom prst="rect">
            <a:avLst/>
          </a:prstGeom>
        </p:spPr>
        <p:txBody>
          <a:bodyPr/>
          <a:lstStyle>
            <a:lvl1pPr>
              <a:defRPr b="0"/>
            </a:lvl1pPr>
          </a:lstStyle>
          <a:p>
            <a:r>
              <a:rPr lang="en-GB"/>
              <a:t>Click to edit Master title style</a:t>
            </a:r>
            <a:endParaRPr lang="en-US"/>
          </a:p>
        </p:txBody>
      </p:sp>
      <p:sp>
        <p:nvSpPr>
          <p:cNvPr id="8" name="TextBox 7">
            <a:extLst>
              <a:ext uri="{FF2B5EF4-FFF2-40B4-BE49-F238E27FC236}">
                <a16:creationId xmlns:a16="http://schemas.microsoft.com/office/drawing/2014/main" id="{C7D9EAE4-4C5F-F191-EBF3-C74404F89301}"/>
              </a:ext>
            </a:extLst>
          </p:cNvPr>
          <p:cNvSpPr txBox="1"/>
          <p:nvPr userDrawn="1"/>
        </p:nvSpPr>
        <p:spPr>
          <a:xfrm>
            <a:off x="6093954" y="55232"/>
            <a:ext cx="0" cy="0"/>
          </a:xfrm>
          <a:prstGeom prst="rect">
            <a:avLst/>
          </a:prstGeom>
        </p:spPr>
        <p:txBody>
          <a:bodyPr vert="horz" wrap="none" lIns="90000" tIns="45720" rIns="91440" bIns="45720" rtlCol="0">
            <a:noAutofit/>
          </a:bodyPr>
          <a:lstStyle/>
          <a:p>
            <a:pPr algn="l"/>
            <a:endParaRPr lang="en-US" sz="1600" spc="-60"/>
          </a:p>
        </p:txBody>
      </p:sp>
    </p:spTree>
    <p:extLst>
      <p:ext uri="{BB962C8B-B14F-4D97-AF65-F5344CB8AC3E}">
        <p14:creationId xmlns:p14="http://schemas.microsoft.com/office/powerpoint/2010/main" val="52556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9F91-DA70-CB31-B7DF-40CDCF98AFB0}"/>
              </a:ext>
            </a:extLst>
          </p:cNvPr>
          <p:cNvSpPr>
            <a:spLocks noGrp="1"/>
          </p:cNvSpPr>
          <p:nvPr>
            <p:ph type="title"/>
          </p:nvPr>
        </p:nvSpPr>
        <p:spPr>
          <a:xfrm>
            <a:off x="627382" y="365125"/>
            <a:ext cx="7840078" cy="1325563"/>
          </a:xfrm>
          <a:prstGeom prst="rect">
            <a:avLst/>
          </a:prstGeom>
        </p:spPr>
        <p:txBody>
          <a:bodyPr/>
          <a:lstStyle>
            <a:lvl1pPr>
              <a:defRPr spc="-5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56BC5E9-F994-9EC3-4E63-B06D36D96AE0}"/>
              </a:ext>
            </a:extLst>
          </p:cNvPr>
          <p:cNvSpPr>
            <a:spLocks noGrp="1"/>
          </p:cNvSpPr>
          <p:nvPr>
            <p:ph sz="half" idx="1"/>
          </p:nvPr>
        </p:nvSpPr>
        <p:spPr>
          <a:xfrm>
            <a:off x="627381" y="1825625"/>
            <a:ext cx="53097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CBE4696-9F1F-3205-AB29-8E2199915B44}"/>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6" name="Footer Placeholder 5">
            <a:extLst>
              <a:ext uri="{FF2B5EF4-FFF2-40B4-BE49-F238E27FC236}">
                <a16:creationId xmlns:a16="http://schemas.microsoft.com/office/drawing/2014/main" id="{1AF2260B-EFA1-A56A-BCC6-AFB7266BE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42134-9700-ACF9-CD3B-C06FC37F40A3}"/>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3798188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A001-C010-BA41-5743-15E6C3472FD7}"/>
              </a:ext>
            </a:extLst>
          </p:cNvPr>
          <p:cNvSpPr>
            <a:spLocks noGrp="1"/>
          </p:cNvSpPr>
          <p:nvPr>
            <p:ph type="title"/>
          </p:nvPr>
        </p:nvSpPr>
        <p:spPr>
          <a:xfrm>
            <a:off x="1734207" y="1709739"/>
            <a:ext cx="9456800" cy="2084496"/>
          </a:xfrm>
          <a:prstGeom prst="rect">
            <a:avLst/>
          </a:prstGeom>
        </p:spPr>
        <p:txBody>
          <a:bodyPr anchor="b">
            <a:normAutofit/>
          </a:bodyPr>
          <a:lstStyle>
            <a:lvl1pPr>
              <a:defRPr sz="48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59BB4AC-1068-FEF4-D868-4B91B1E7C09F}"/>
              </a:ext>
            </a:extLst>
          </p:cNvPr>
          <p:cNvSpPr>
            <a:spLocks noGrp="1"/>
          </p:cNvSpPr>
          <p:nvPr>
            <p:ph type="body" idx="1"/>
          </p:nvPr>
        </p:nvSpPr>
        <p:spPr>
          <a:xfrm>
            <a:off x="1741114" y="3839369"/>
            <a:ext cx="9456801"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CF50F343-2124-2015-4B8A-6BFCE0A827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552548"/>
            <a:ext cx="1509886" cy="1769217"/>
          </a:xfrm>
          <a:prstGeom prst="rect">
            <a:avLst/>
          </a:prstGeom>
        </p:spPr>
      </p:pic>
      <p:sp>
        <p:nvSpPr>
          <p:cNvPr id="16" name="Text Placeholder 15">
            <a:extLst>
              <a:ext uri="{FF2B5EF4-FFF2-40B4-BE49-F238E27FC236}">
                <a16:creationId xmlns:a16="http://schemas.microsoft.com/office/drawing/2014/main" id="{FE6712FA-C3B4-E958-40E6-5065CD014AFE}"/>
              </a:ext>
            </a:extLst>
          </p:cNvPr>
          <p:cNvSpPr>
            <a:spLocks noGrp="1"/>
          </p:cNvSpPr>
          <p:nvPr>
            <p:ph type="body" sz="quarter" idx="10" hasCustomPrompt="1"/>
          </p:nvPr>
        </p:nvSpPr>
        <p:spPr>
          <a:xfrm>
            <a:off x="484188" y="2743200"/>
            <a:ext cx="1025698" cy="1096963"/>
          </a:xfrm>
        </p:spPr>
        <p:txBody>
          <a:bodyPr anchor="b" anchorCtr="0">
            <a:normAutofit/>
          </a:bodyPr>
          <a:lstStyle>
            <a:lvl1pPr marL="0" indent="0">
              <a:buNone/>
              <a:defRPr sz="4800"/>
            </a:lvl1pPr>
          </a:lstStyle>
          <a:p>
            <a:pPr lvl="0"/>
            <a:r>
              <a:rPr lang="en-GB"/>
              <a:t>1.</a:t>
            </a:r>
            <a:endParaRPr lang="en-US"/>
          </a:p>
        </p:txBody>
      </p:sp>
    </p:spTree>
    <p:extLst>
      <p:ext uri="{BB962C8B-B14F-4D97-AF65-F5344CB8AC3E}">
        <p14:creationId xmlns:p14="http://schemas.microsoft.com/office/powerpoint/2010/main" val="3429818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9F91-DA70-CB31-B7DF-40CDCF98AFB0}"/>
              </a:ext>
            </a:extLst>
          </p:cNvPr>
          <p:cNvSpPr>
            <a:spLocks noGrp="1"/>
          </p:cNvSpPr>
          <p:nvPr>
            <p:ph type="title"/>
          </p:nvPr>
        </p:nvSpPr>
        <p:spPr>
          <a:xfrm>
            <a:off x="631590" y="365125"/>
            <a:ext cx="10292115"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56BC5E9-F994-9EC3-4E63-B06D36D96AE0}"/>
              </a:ext>
            </a:extLst>
          </p:cNvPr>
          <p:cNvSpPr>
            <a:spLocks noGrp="1"/>
          </p:cNvSpPr>
          <p:nvPr>
            <p:ph sz="half" idx="1"/>
          </p:nvPr>
        </p:nvSpPr>
        <p:spPr>
          <a:xfrm>
            <a:off x="627380" y="1825625"/>
            <a:ext cx="505267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C21E53-72A3-F0D9-043E-1B9973898EA6}"/>
              </a:ext>
            </a:extLst>
          </p:cNvPr>
          <p:cNvSpPr>
            <a:spLocks noGrp="1"/>
          </p:cNvSpPr>
          <p:nvPr>
            <p:ph sz="half" idx="2"/>
          </p:nvPr>
        </p:nvSpPr>
        <p:spPr>
          <a:xfrm>
            <a:off x="5871032" y="1825625"/>
            <a:ext cx="505267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CBE4696-9F1F-3205-AB29-8E2199915B44}"/>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6" name="Footer Placeholder 5">
            <a:extLst>
              <a:ext uri="{FF2B5EF4-FFF2-40B4-BE49-F238E27FC236}">
                <a16:creationId xmlns:a16="http://schemas.microsoft.com/office/drawing/2014/main" id="{1AF2260B-EFA1-A56A-BCC6-AFB7266BE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42134-9700-ACF9-CD3B-C06FC37F40A3}"/>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35854974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B3F6-7350-63B4-A414-D17FB7C001C6}"/>
              </a:ext>
            </a:extLst>
          </p:cNvPr>
          <p:cNvSpPr>
            <a:spLocks noGrp="1"/>
          </p:cNvSpPr>
          <p:nvPr>
            <p:ph type="title"/>
          </p:nvPr>
        </p:nvSpPr>
        <p:spPr>
          <a:xfrm>
            <a:off x="627382" y="365125"/>
            <a:ext cx="10320872"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C31EE7-5EE4-875A-FAD9-53FF5755920D}"/>
              </a:ext>
            </a:extLst>
          </p:cNvPr>
          <p:cNvSpPr>
            <a:spLocks noGrp="1"/>
          </p:cNvSpPr>
          <p:nvPr>
            <p:ph type="body" idx="1"/>
          </p:nvPr>
        </p:nvSpPr>
        <p:spPr>
          <a:xfrm>
            <a:off x="627381" y="1681163"/>
            <a:ext cx="5078397" cy="823912"/>
          </a:xfrm>
        </p:spPr>
        <p:txBody>
          <a:bodyPr anchor="b"/>
          <a:lstStyle>
            <a:lvl1pPr marL="0" indent="0">
              <a:buNone/>
              <a:defRPr sz="2000" b="1" i="0">
                <a:latin typeface="Avenir Next LT Pro Demi"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CBA090-7266-ADDC-11F3-46430DE5CAEF}"/>
              </a:ext>
            </a:extLst>
          </p:cNvPr>
          <p:cNvSpPr>
            <a:spLocks noGrp="1"/>
          </p:cNvSpPr>
          <p:nvPr>
            <p:ph sz="half" idx="2"/>
          </p:nvPr>
        </p:nvSpPr>
        <p:spPr>
          <a:xfrm>
            <a:off x="627381" y="2505075"/>
            <a:ext cx="507839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703AE7-91E9-B457-ED57-1DF1997ED9BD}"/>
              </a:ext>
            </a:extLst>
          </p:cNvPr>
          <p:cNvSpPr>
            <a:spLocks noGrp="1"/>
          </p:cNvSpPr>
          <p:nvPr>
            <p:ph type="body" sz="quarter" idx="3"/>
          </p:nvPr>
        </p:nvSpPr>
        <p:spPr>
          <a:xfrm>
            <a:off x="5844846" y="1681163"/>
            <a:ext cx="5103407" cy="823912"/>
          </a:xfrm>
        </p:spPr>
        <p:txBody>
          <a:bodyPr anchor="b"/>
          <a:lstStyle>
            <a:lvl1pPr marL="0" indent="0">
              <a:buNone/>
              <a:defRPr sz="2000" b="1" i="0">
                <a:latin typeface="Avenir Next LT Pro Demi"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7EAB84A-1106-222C-2529-F0BC4B243EBE}"/>
              </a:ext>
            </a:extLst>
          </p:cNvPr>
          <p:cNvSpPr>
            <a:spLocks noGrp="1"/>
          </p:cNvSpPr>
          <p:nvPr>
            <p:ph sz="quarter" idx="4"/>
          </p:nvPr>
        </p:nvSpPr>
        <p:spPr>
          <a:xfrm>
            <a:off x="5844846" y="2505075"/>
            <a:ext cx="510340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BAB2DC-76CE-3868-D27A-84AD474F3AD5}"/>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8" name="Footer Placeholder 7">
            <a:extLst>
              <a:ext uri="{FF2B5EF4-FFF2-40B4-BE49-F238E27FC236}">
                <a16:creationId xmlns:a16="http://schemas.microsoft.com/office/drawing/2014/main" id="{0E1DC5FE-CA24-60CB-27CC-3A8DB35559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8463DB-6938-2158-3425-CBF7EDB67E64}"/>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16709468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AFA2-03B5-6766-5748-D707271EBCE7}"/>
              </a:ext>
            </a:extLst>
          </p:cNvPr>
          <p:cNvSpPr>
            <a:spLocks noGrp="1"/>
          </p:cNvSpPr>
          <p:nvPr>
            <p:ph type="title"/>
          </p:nvPr>
        </p:nvSpPr>
        <p:spPr>
          <a:xfrm>
            <a:off x="631591" y="365125"/>
            <a:ext cx="9846176"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47B108E-1800-A8DD-BFD9-83D3403802D7}"/>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4" name="Footer Placeholder 3">
            <a:extLst>
              <a:ext uri="{FF2B5EF4-FFF2-40B4-BE49-F238E27FC236}">
                <a16:creationId xmlns:a16="http://schemas.microsoft.com/office/drawing/2014/main" id="{616B4B38-4C7C-C8E0-717C-095DFAA3E1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021C18-D06C-55A5-CD75-31645CDC13D1}"/>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3203307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0A4A4-BE10-22F9-78C8-8EB84F53E748}"/>
              </a:ext>
            </a:extLst>
          </p:cNvPr>
          <p:cNvSpPr>
            <a:spLocks noGrp="1"/>
          </p:cNvSpPr>
          <p:nvPr>
            <p:ph type="title"/>
          </p:nvPr>
        </p:nvSpPr>
        <p:spPr>
          <a:xfrm>
            <a:off x="627381" y="457200"/>
            <a:ext cx="4247432"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3BD56E-3EB9-50D2-BF9D-D5E9C77D4F8F}"/>
              </a:ext>
            </a:extLst>
          </p:cNvPr>
          <p:cNvSpPr>
            <a:spLocks noGrp="1"/>
          </p:cNvSpPr>
          <p:nvPr>
            <p:ph idx="1"/>
          </p:nvPr>
        </p:nvSpPr>
        <p:spPr>
          <a:xfrm>
            <a:off x="5161143" y="987425"/>
            <a:ext cx="57871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2EB2A20-2576-B164-7576-61250CA13762}"/>
              </a:ext>
            </a:extLst>
          </p:cNvPr>
          <p:cNvSpPr>
            <a:spLocks noGrp="1"/>
          </p:cNvSpPr>
          <p:nvPr>
            <p:ph type="body" sz="half" idx="2"/>
          </p:nvPr>
        </p:nvSpPr>
        <p:spPr>
          <a:xfrm>
            <a:off x="627381" y="2057400"/>
            <a:ext cx="424743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CF9764-6BD5-5F4E-3DDB-6292A6ECC038}"/>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6" name="Footer Placeholder 5">
            <a:extLst>
              <a:ext uri="{FF2B5EF4-FFF2-40B4-BE49-F238E27FC236}">
                <a16:creationId xmlns:a16="http://schemas.microsoft.com/office/drawing/2014/main" id="{EE89C7D3-66BF-4866-89BE-D46697F7F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E28F0-DAE5-9770-4979-00876F5894C9}"/>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2505838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2F80-F495-B94D-1D75-5B62C325F27A}"/>
              </a:ext>
            </a:extLst>
          </p:cNvPr>
          <p:cNvSpPr>
            <a:spLocks noGrp="1"/>
          </p:cNvSpPr>
          <p:nvPr>
            <p:ph type="title"/>
          </p:nvPr>
        </p:nvSpPr>
        <p:spPr>
          <a:xfrm>
            <a:off x="627381" y="457200"/>
            <a:ext cx="4411812" cy="1600200"/>
          </a:xfrm>
          <a:prstGeom prst="rect">
            <a:avLst/>
          </a:prstGeo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448F0DB1-AE0F-C274-03CA-2844C0C1633D}"/>
              </a:ext>
            </a:extLst>
          </p:cNvPr>
          <p:cNvSpPr>
            <a:spLocks noGrp="1"/>
          </p:cNvSpPr>
          <p:nvPr>
            <p:ph type="body" sz="half" idx="2"/>
          </p:nvPr>
        </p:nvSpPr>
        <p:spPr>
          <a:xfrm>
            <a:off x="627381" y="2057400"/>
            <a:ext cx="44118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0A4C47-6E09-0017-0B24-DC5B6BFB1224}"/>
              </a:ext>
            </a:extLst>
          </p:cNvPr>
          <p:cNvSpPr>
            <a:spLocks noGrp="1"/>
          </p:cNvSpPr>
          <p:nvPr>
            <p:ph type="dt" sz="half" idx="10"/>
          </p:nvPr>
        </p:nvSpPr>
        <p:spPr/>
        <p:txBody>
          <a:bodyPr/>
          <a:lstStyle/>
          <a:p>
            <a:fld id="{1DEBD036-705B-2542-8D66-B2272745D52B}" type="datetimeFigureOut">
              <a:rPr lang="en-US" smtClean="0"/>
              <a:t>11/21/2025</a:t>
            </a:fld>
            <a:endParaRPr lang="en-US"/>
          </a:p>
        </p:txBody>
      </p:sp>
      <p:sp>
        <p:nvSpPr>
          <p:cNvPr id="6" name="Footer Placeholder 5">
            <a:extLst>
              <a:ext uri="{FF2B5EF4-FFF2-40B4-BE49-F238E27FC236}">
                <a16:creationId xmlns:a16="http://schemas.microsoft.com/office/drawing/2014/main" id="{914B374C-A912-3F26-17B8-3499EE7ED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5706C-3A63-932D-9627-95B34C7841E0}"/>
              </a:ext>
            </a:extLst>
          </p:cNvPr>
          <p:cNvSpPr>
            <a:spLocks noGrp="1"/>
          </p:cNvSpPr>
          <p:nvPr>
            <p:ph type="sldNum" sz="quarter" idx="12"/>
          </p:nvPr>
        </p:nvSpPr>
        <p:spPr/>
        <p:txBody>
          <a:bodyPr/>
          <a:lstStyle/>
          <a:p>
            <a:fld id="{38A394CD-720F-DD44-BD5F-D60FFABE6052}" type="slidenum">
              <a:rPr lang="en-US" smtClean="0"/>
              <a:t>‹#›</a:t>
            </a:fld>
            <a:endParaRPr lang="en-US"/>
          </a:p>
        </p:txBody>
      </p:sp>
    </p:spTree>
    <p:extLst>
      <p:ext uri="{BB962C8B-B14F-4D97-AF65-F5344CB8AC3E}">
        <p14:creationId xmlns:p14="http://schemas.microsoft.com/office/powerpoint/2010/main" val="42138928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D70BE-D259-1BE2-FFA4-31F297D22D69}"/>
              </a:ext>
            </a:extLst>
          </p:cNvPr>
          <p:cNvSpPr>
            <a:spLocks noGrp="1"/>
          </p:cNvSpPr>
          <p:nvPr>
            <p:ph type="title"/>
          </p:nvPr>
        </p:nvSpPr>
        <p:spPr>
          <a:xfrm>
            <a:off x="627381" y="365125"/>
            <a:ext cx="10320872" cy="1325563"/>
          </a:xfrm>
          <a:prstGeom prst="rect">
            <a:avLst/>
          </a:prstGeom>
        </p:spPr>
        <p:txBody>
          <a:bodyPr vert="horz" lIns="9000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2D0430-6DD5-F46D-3FF4-7061F1E2A67B}"/>
              </a:ext>
            </a:extLst>
          </p:cNvPr>
          <p:cNvSpPr>
            <a:spLocks noGrp="1"/>
          </p:cNvSpPr>
          <p:nvPr>
            <p:ph type="body" idx="1"/>
          </p:nvPr>
        </p:nvSpPr>
        <p:spPr>
          <a:xfrm>
            <a:off x="627381" y="1825625"/>
            <a:ext cx="10320872" cy="4351338"/>
          </a:xfrm>
          <a:prstGeom prst="rect">
            <a:avLst/>
          </a:prstGeom>
        </p:spPr>
        <p:txBody>
          <a:bodyPr vert="horz" lIns="9000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48EFCB-AF8F-E887-5D88-3B7058009586}"/>
              </a:ext>
            </a:extLst>
          </p:cNvPr>
          <p:cNvSpPr>
            <a:spLocks noGrp="1"/>
          </p:cNvSpPr>
          <p:nvPr>
            <p:ph type="dt" sz="half" idx="2"/>
          </p:nvPr>
        </p:nvSpPr>
        <p:spPr>
          <a:xfrm>
            <a:off x="627381" y="6356350"/>
            <a:ext cx="2147921" cy="365125"/>
          </a:xfrm>
          <a:prstGeom prst="rect">
            <a:avLst/>
          </a:prstGeom>
        </p:spPr>
        <p:txBody>
          <a:bodyPr vert="horz" lIns="91440" tIns="45720" rIns="91440" bIns="45720" rtlCol="0" anchor="ctr"/>
          <a:lstStyle>
            <a:lvl1pPr algn="l">
              <a:defRPr sz="1200">
                <a:solidFill>
                  <a:schemeClr val="tx1">
                    <a:tint val="82000"/>
                  </a:schemeClr>
                </a:solidFill>
                <a:latin typeface="Avenir Next LT Pro" panose="020B0504020202020204" pitchFamily="34" charset="77"/>
              </a:defRPr>
            </a:lvl1pPr>
          </a:lstStyle>
          <a:p>
            <a:fld id="{1DEBD036-705B-2542-8D66-B2272745D52B}" type="datetimeFigureOut">
              <a:rPr lang="en-US" smtClean="0"/>
              <a:pPr/>
              <a:t>11/21/2025</a:t>
            </a:fld>
            <a:endParaRPr lang="en-US"/>
          </a:p>
        </p:txBody>
      </p:sp>
      <p:sp>
        <p:nvSpPr>
          <p:cNvPr id="5" name="Footer Placeholder 4">
            <a:extLst>
              <a:ext uri="{FF2B5EF4-FFF2-40B4-BE49-F238E27FC236}">
                <a16:creationId xmlns:a16="http://schemas.microsoft.com/office/drawing/2014/main" id="{26B4C35B-4B33-4728-0524-D7CE094ADB24}"/>
              </a:ext>
            </a:extLst>
          </p:cNvPr>
          <p:cNvSpPr>
            <a:spLocks noGrp="1"/>
          </p:cNvSpPr>
          <p:nvPr>
            <p:ph type="ftr" sz="quarter" idx="3"/>
          </p:nvPr>
        </p:nvSpPr>
        <p:spPr>
          <a:xfrm>
            <a:off x="3012323" y="6356350"/>
            <a:ext cx="5550987" cy="365125"/>
          </a:xfrm>
          <a:prstGeom prst="rect">
            <a:avLst/>
          </a:prstGeom>
        </p:spPr>
        <p:txBody>
          <a:bodyPr vert="horz" lIns="91440" tIns="45720" rIns="91440" bIns="45720" rtlCol="0" anchor="ctr"/>
          <a:lstStyle>
            <a:lvl1pPr algn="ctr">
              <a:defRPr sz="1200">
                <a:solidFill>
                  <a:schemeClr val="tx1">
                    <a:tint val="82000"/>
                  </a:schemeClr>
                </a:solidFill>
                <a:latin typeface="Avenir Next LT Pro" panose="020B0504020202020204" pitchFamily="34" charset="77"/>
              </a:defRPr>
            </a:lvl1pPr>
          </a:lstStyle>
          <a:p>
            <a:endParaRPr lang="en-US"/>
          </a:p>
        </p:txBody>
      </p:sp>
      <p:sp>
        <p:nvSpPr>
          <p:cNvPr id="6" name="Slide Number Placeholder 5">
            <a:extLst>
              <a:ext uri="{FF2B5EF4-FFF2-40B4-BE49-F238E27FC236}">
                <a16:creationId xmlns:a16="http://schemas.microsoft.com/office/drawing/2014/main" id="{D6A1E669-DF8C-7AAC-84AD-DD995F08A91A}"/>
              </a:ext>
            </a:extLst>
          </p:cNvPr>
          <p:cNvSpPr>
            <a:spLocks noGrp="1"/>
          </p:cNvSpPr>
          <p:nvPr>
            <p:ph type="sldNum" sz="quarter" idx="4"/>
          </p:nvPr>
        </p:nvSpPr>
        <p:spPr>
          <a:xfrm>
            <a:off x="8800332" y="6356350"/>
            <a:ext cx="2147921" cy="365125"/>
          </a:xfrm>
          <a:prstGeom prst="rect">
            <a:avLst/>
          </a:prstGeom>
        </p:spPr>
        <p:txBody>
          <a:bodyPr vert="horz" lIns="91440" tIns="45720" rIns="91440" bIns="45720" rtlCol="0" anchor="ctr"/>
          <a:lstStyle>
            <a:lvl1pPr algn="r">
              <a:defRPr sz="1200">
                <a:solidFill>
                  <a:schemeClr val="tx1">
                    <a:tint val="82000"/>
                  </a:schemeClr>
                </a:solidFill>
                <a:latin typeface="Avenir Next LT Pro" panose="020B0504020202020204" pitchFamily="34" charset="77"/>
              </a:defRPr>
            </a:lvl1pPr>
          </a:lstStyle>
          <a:p>
            <a:fld id="{38A394CD-720F-DD44-BD5F-D60FFABE6052}" type="slidenum">
              <a:rPr lang="en-US" smtClean="0"/>
              <a:pPr/>
              <a:t>‹#›</a:t>
            </a:fld>
            <a:endParaRPr lang="en-US"/>
          </a:p>
        </p:txBody>
      </p:sp>
    </p:spTree>
    <p:extLst>
      <p:ext uri="{BB962C8B-B14F-4D97-AF65-F5344CB8AC3E}">
        <p14:creationId xmlns:p14="http://schemas.microsoft.com/office/powerpoint/2010/main" val="30975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0" r:id="rId5"/>
    <p:sldLayoutId id="2147483653" r:id="rId6"/>
    <p:sldLayoutId id="2147483654" r:id="rId7"/>
    <p:sldLayoutId id="2147483656" r:id="rId8"/>
    <p:sldLayoutId id="2147483657" r:id="rId9"/>
    <p:sldLayoutId id="2147483658" r:id="rId10"/>
    <p:sldLayoutId id="2147483659" r:id="rId11"/>
    <p:sldLayoutId id="2147483655" r:id="rId12"/>
    <p:sldLayoutId id="2147483662" r:id="rId13"/>
    <p:sldLayoutId id="2147483663" r:id="rId14"/>
    <p:sldLayoutId id="2147483661" r:id="rId15"/>
    <p:sldLayoutId id="2147483664" r:id="rId16"/>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b="0" i="0" kern="1200" spc="-50" baseline="0">
          <a:solidFill>
            <a:schemeClr val="tx1"/>
          </a:solidFill>
          <a:latin typeface="Avenir Next LT Pro Demi" panose="020B0504020202020204" pitchFamily="34" charset="77"/>
          <a:ea typeface="+mj-ea"/>
          <a:cs typeface="+mj-cs"/>
        </a:defRPr>
      </a:lvl1pPr>
    </p:titleStyle>
    <p:bodyStyle>
      <a:lvl1pPr marL="228600" indent="-228600" algn="l" defTabSz="914400" rtl="0" eaLnBrk="1" latinLnBrk="0" hangingPunct="1">
        <a:lnSpc>
          <a:spcPts val="2000"/>
        </a:lnSpc>
        <a:spcBef>
          <a:spcPts val="1000"/>
        </a:spcBef>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gif"/><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64EB43-72D3-F176-4240-C0E8CA8580C5}"/>
              </a:ext>
            </a:extLst>
          </p:cNvPr>
          <p:cNvSpPr>
            <a:spLocks noGrp="1"/>
          </p:cNvSpPr>
          <p:nvPr>
            <p:ph type="ctrTitle"/>
          </p:nvPr>
        </p:nvSpPr>
        <p:spPr>
          <a:xfrm>
            <a:off x="1" y="1615518"/>
            <a:ext cx="12178144" cy="2387600"/>
          </a:xfrm>
        </p:spPr>
        <p:txBody>
          <a:bodyPr/>
          <a:lstStyle/>
          <a:p>
            <a:r>
              <a:rPr lang="en-US"/>
              <a:t>What Worked Then Still Works Now: </a:t>
            </a:r>
            <a:br>
              <a:rPr lang="en-US"/>
            </a:br>
            <a:r>
              <a:rPr lang="en-US"/>
              <a:t>Proven Strategies for Lifelong Muscle Health</a:t>
            </a:r>
            <a:endParaRPr lang="en-US">
              <a:solidFill>
                <a:schemeClr val="accent1"/>
              </a:solidFill>
            </a:endParaRPr>
          </a:p>
        </p:txBody>
      </p:sp>
      <p:sp>
        <p:nvSpPr>
          <p:cNvPr id="4" name="Subtitle 2">
            <a:extLst>
              <a:ext uri="{FF2B5EF4-FFF2-40B4-BE49-F238E27FC236}">
                <a16:creationId xmlns:a16="http://schemas.microsoft.com/office/drawing/2014/main" id="{A11F16FB-F370-7159-71B0-A56A45AB7A58}"/>
              </a:ext>
            </a:extLst>
          </p:cNvPr>
          <p:cNvSpPr txBox="1">
            <a:spLocks/>
          </p:cNvSpPr>
          <p:nvPr/>
        </p:nvSpPr>
        <p:spPr>
          <a:xfrm>
            <a:off x="1517073" y="5975296"/>
            <a:ext cx="9144000" cy="7763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1800"/>
              <a:t>Shawn Baier, MS, MBA </a:t>
            </a:r>
          </a:p>
          <a:p>
            <a:r>
              <a:rPr lang="en-AU" sz="1800"/>
              <a:t>Global Director of Ingredient Science at TSI Group</a:t>
            </a:r>
          </a:p>
        </p:txBody>
      </p:sp>
      <p:sp>
        <p:nvSpPr>
          <p:cNvPr id="6" name="Subtitle 5">
            <a:extLst>
              <a:ext uri="{FF2B5EF4-FFF2-40B4-BE49-F238E27FC236}">
                <a16:creationId xmlns:a16="http://schemas.microsoft.com/office/drawing/2014/main" id="{36E4591B-BCF8-4789-D152-96453BB552BB}"/>
              </a:ext>
            </a:extLst>
          </p:cNvPr>
          <p:cNvSpPr>
            <a:spLocks noGrp="1"/>
          </p:cNvSpPr>
          <p:nvPr>
            <p:ph type="subTitle" idx="1"/>
          </p:nvPr>
        </p:nvSpPr>
        <p:spPr>
          <a:xfrm>
            <a:off x="1679509" y="4077344"/>
            <a:ext cx="8637037" cy="776379"/>
          </a:xfrm>
        </p:spPr>
        <p:txBody>
          <a:bodyPr vert="horz" lIns="90000" tIns="45720" rIns="91440" bIns="45720" rtlCol="0" anchor="t">
            <a:normAutofit/>
          </a:bodyPr>
          <a:lstStyle/>
          <a:p>
            <a:r>
              <a:rPr lang="en-US" dirty="0">
                <a:latin typeface="Avenir Next LT Pro"/>
              </a:rPr>
              <a:t>Understanding protein metabolism, muscle health and how HMB, creatine, and vitamin D support muscle preservation across aging</a:t>
            </a:r>
          </a:p>
        </p:txBody>
      </p:sp>
    </p:spTree>
    <p:extLst>
      <p:ext uri="{BB962C8B-B14F-4D97-AF65-F5344CB8AC3E}">
        <p14:creationId xmlns:p14="http://schemas.microsoft.com/office/powerpoint/2010/main" val="2589509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D5D051-E810-5603-57FD-F58EFCDF76B2}"/>
              </a:ext>
            </a:extLst>
          </p:cNvPr>
          <p:cNvSpPr>
            <a:spLocks noGrp="1"/>
          </p:cNvSpPr>
          <p:nvPr>
            <p:ph type="title"/>
          </p:nvPr>
        </p:nvSpPr>
        <p:spPr/>
        <p:txBody>
          <a:bodyPr/>
          <a:lstStyle/>
          <a:p>
            <a:r>
              <a:rPr lang="en-US"/>
              <a:t>How </a:t>
            </a:r>
            <a:r>
              <a:rPr lang="en-US">
                <a:solidFill>
                  <a:schemeClr val="accent1"/>
                </a:solidFill>
              </a:rPr>
              <a:t>HMB</a:t>
            </a:r>
            <a:r>
              <a:rPr lang="en-US"/>
              <a:t> Works</a:t>
            </a:r>
          </a:p>
        </p:txBody>
      </p:sp>
      <p:pic>
        <p:nvPicPr>
          <p:cNvPr id="13" name="Picture 12">
            <a:extLst>
              <a:ext uri="{FF2B5EF4-FFF2-40B4-BE49-F238E27FC236}">
                <a16:creationId xmlns:a16="http://schemas.microsoft.com/office/drawing/2014/main" id="{A30A8BBF-8D56-AE22-6FF8-A492AAD98736}"/>
              </a:ext>
            </a:extLst>
          </p:cNvPr>
          <p:cNvPicPr>
            <a:picLocks noChangeAspect="1"/>
          </p:cNvPicPr>
          <p:nvPr/>
        </p:nvPicPr>
        <p:blipFill>
          <a:blip r:embed="rId2"/>
          <a:stretch>
            <a:fillRect/>
          </a:stretch>
        </p:blipFill>
        <p:spPr>
          <a:xfrm>
            <a:off x="627381" y="2874701"/>
            <a:ext cx="6168571" cy="3469821"/>
          </a:xfrm>
          <a:prstGeom prst="rect">
            <a:avLst/>
          </a:prstGeom>
        </p:spPr>
      </p:pic>
      <p:sp>
        <p:nvSpPr>
          <p:cNvPr id="14" name="Google Shape;196;p47">
            <a:extLst>
              <a:ext uri="{FF2B5EF4-FFF2-40B4-BE49-F238E27FC236}">
                <a16:creationId xmlns:a16="http://schemas.microsoft.com/office/drawing/2014/main" id="{F3395F4A-1431-B594-0A56-321D2CE2C6D1}"/>
              </a:ext>
            </a:extLst>
          </p:cNvPr>
          <p:cNvSpPr txBox="1"/>
          <p:nvPr/>
        </p:nvSpPr>
        <p:spPr>
          <a:xfrm>
            <a:off x="627381" y="1690688"/>
            <a:ext cx="7376622" cy="557700"/>
          </a:xfrm>
          <a:prstGeom prst="rect">
            <a:avLst/>
          </a:prstGeom>
          <a:noFill/>
          <a:ln>
            <a:noFill/>
          </a:ln>
        </p:spPr>
        <p:txBody>
          <a:bodyPr spcFirstLastPara="1" wrap="square" lIns="68575" tIns="34275" rIns="68575" bIns="34275" anchor="t" anchorCtr="0">
            <a:noAutofit/>
          </a:bodyPr>
          <a:lstStyle/>
          <a:p>
            <a:pPr marL="0" marR="0" lvl="0" indent="0" algn="l" rtl="0">
              <a:lnSpc>
                <a:spcPct val="89285"/>
              </a:lnSpc>
              <a:spcBef>
                <a:spcPts val="0"/>
              </a:spcBef>
              <a:spcAft>
                <a:spcPts val="0"/>
              </a:spcAft>
              <a:buNone/>
            </a:pPr>
            <a:r>
              <a:rPr lang="en" sz="2000" b="1">
                <a:solidFill>
                  <a:schemeClr val="accent2"/>
                </a:solidFill>
                <a:ea typeface="Montserrat"/>
                <a:cs typeface="Montserrat"/>
                <a:sym typeface="Montserrat"/>
              </a:rPr>
              <a:t>HMB </a:t>
            </a:r>
            <a:r>
              <a:rPr lang="en" sz="2000" b="1" i="1">
                <a:solidFill>
                  <a:schemeClr val="accent2"/>
                </a:solidFill>
                <a:ea typeface="Montserrat"/>
                <a:cs typeface="Montserrat"/>
                <a:sym typeface="Montserrat"/>
              </a:rPr>
              <a:t>uniquely</a:t>
            </a:r>
            <a:r>
              <a:rPr lang="en" sz="2000" b="1">
                <a:solidFill>
                  <a:schemeClr val="accent2"/>
                </a:solidFill>
                <a:ea typeface="Montserrat"/>
                <a:cs typeface="Montserrat"/>
                <a:sym typeface="Montserrat"/>
              </a:rPr>
              <a:t> both stimulates protein synthesis &amp; </a:t>
            </a:r>
            <a:endParaRPr sz="2000" b="1">
              <a:solidFill>
                <a:schemeClr val="accent2"/>
              </a:solidFill>
              <a:ea typeface="Montserrat"/>
              <a:cs typeface="Montserrat"/>
              <a:sym typeface="Montserrat"/>
            </a:endParaRPr>
          </a:p>
          <a:p>
            <a:pPr marL="0" marR="0" lvl="0" indent="0" algn="l" rtl="0">
              <a:lnSpc>
                <a:spcPct val="89285"/>
              </a:lnSpc>
              <a:spcBef>
                <a:spcPts val="0"/>
              </a:spcBef>
              <a:spcAft>
                <a:spcPts val="0"/>
              </a:spcAft>
              <a:buNone/>
            </a:pPr>
            <a:r>
              <a:rPr lang="en" sz="2000" b="1">
                <a:solidFill>
                  <a:schemeClr val="accent2"/>
                </a:solidFill>
                <a:ea typeface="Montserrat"/>
                <a:cs typeface="Montserrat"/>
                <a:sym typeface="Montserrat"/>
              </a:rPr>
              <a:t>reduces breakdown - dual mechanisms of action</a:t>
            </a:r>
            <a:endParaRPr sz="2000" b="1">
              <a:solidFill>
                <a:schemeClr val="accent2"/>
              </a:solidFill>
              <a:ea typeface="Montserrat"/>
              <a:cs typeface="Montserrat"/>
              <a:sym typeface="Montserrat"/>
            </a:endParaRPr>
          </a:p>
        </p:txBody>
      </p:sp>
      <p:sp>
        <p:nvSpPr>
          <p:cNvPr id="15" name="Google Shape;197;p47">
            <a:extLst>
              <a:ext uri="{FF2B5EF4-FFF2-40B4-BE49-F238E27FC236}">
                <a16:creationId xmlns:a16="http://schemas.microsoft.com/office/drawing/2014/main" id="{F4ACF7AC-9353-027D-8019-37056BBED496}"/>
              </a:ext>
            </a:extLst>
          </p:cNvPr>
          <p:cNvSpPr txBox="1"/>
          <p:nvPr/>
        </p:nvSpPr>
        <p:spPr>
          <a:xfrm>
            <a:off x="7382164" y="1670211"/>
            <a:ext cx="3642290" cy="29394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a:ea typeface="Montserrat"/>
                <a:cs typeface="Montserrat"/>
                <a:sym typeface="Montserrat"/>
              </a:rPr>
              <a:t>Muscle is a dynamic tissue, continually breaking down and rebuilding itself at a rate of 1-2% per day. </a:t>
            </a:r>
            <a:endParaRPr>
              <a:ea typeface="Montserrat"/>
              <a:cs typeface="Montserrat"/>
              <a:sym typeface="Montserrat"/>
            </a:endParaRPr>
          </a:p>
          <a:p>
            <a:pPr marL="0" marR="0" lvl="0" indent="0" algn="l" rtl="0">
              <a:lnSpc>
                <a:spcPct val="115000"/>
              </a:lnSpc>
              <a:spcBef>
                <a:spcPts val="0"/>
              </a:spcBef>
              <a:spcAft>
                <a:spcPts val="0"/>
              </a:spcAft>
              <a:buNone/>
            </a:pPr>
            <a:endParaRPr>
              <a:ea typeface="Montserrat"/>
              <a:cs typeface="Montserrat"/>
              <a:sym typeface="Montserrat"/>
            </a:endParaRPr>
          </a:p>
          <a:p>
            <a:pPr marL="0" marR="0" lvl="0" indent="0" algn="l" rtl="0">
              <a:lnSpc>
                <a:spcPct val="115000"/>
              </a:lnSpc>
              <a:spcBef>
                <a:spcPts val="0"/>
              </a:spcBef>
              <a:spcAft>
                <a:spcPts val="0"/>
              </a:spcAft>
              <a:buNone/>
            </a:pPr>
            <a:r>
              <a:rPr lang="en">
                <a:ea typeface="Montserrat"/>
                <a:cs typeface="Montserrat"/>
                <a:sym typeface="Montserrat"/>
              </a:rPr>
              <a:t>Evidence recommends that 3g of CaHMB or HMB free acid is needed to maximize the anticatabolic benefits.</a:t>
            </a:r>
            <a:endParaRPr>
              <a:ea typeface="Montserrat"/>
              <a:cs typeface="Montserrat"/>
              <a:sym typeface="Montserrat"/>
            </a:endParaRPr>
          </a:p>
          <a:p>
            <a:pPr marL="0" marR="0" lvl="0" indent="0" algn="l" rtl="0">
              <a:lnSpc>
                <a:spcPct val="115000"/>
              </a:lnSpc>
              <a:spcBef>
                <a:spcPts val="0"/>
              </a:spcBef>
              <a:spcAft>
                <a:spcPts val="0"/>
              </a:spcAft>
              <a:buNone/>
            </a:pPr>
            <a:endParaRPr>
              <a:ea typeface="Montserrat"/>
              <a:cs typeface="Montserrat"/>
              <a:sym typeface="Montserrat"/>
            </a:endParaRPr>
          </a:p>
          <a:p>
            <a:pPr marL="0" marR="0" lvl="0" indent="0" algn="l" rtl="0">
              <a:lnSpc>
                <a:spcPct val="115000"/>
              </a:lnSpc>
              <a:spcBef>
                <a:spcPts val="0"/>
              </a:spcBef>
              <a:spcAft>
                <a:spcPts val="0"/>
              </a:spcAft>
              <a:buNone/>
            </a:pPr>
            <a:r>
              <a:rPr lang="en">
                <a:ea typeface="Montserrat"/>
                <a:cs typeface="Montserrat"/>
                <a:sym typeface="Montserrat"/>
              </a:rPr>
              <a:t>This requires supplementary HMB consumption as 3g of HMB is the equivalent amount that can be converted from 60g of leucine or 600g of protein.</a:t>
            </a:r>
            <a:endParaRPr>
              <a:ea typeface="Montserrat"/>
              <a:cs typeface="Montserrat"/>
              <a:sym typeface="Montserrat"/>
            </a:endParaRPr>
          </a:p>
        </p:txBody>
      </p:sp>
    </p:spTree>
    <p:extLst>
      <p:ext uri="{BB962C8B-B14F-4D97-AF65-F5344CB8AC3E}">
        <p14:creationId xmlns:p14="http://schemas.microsoft.com/office/powerpoint/2010/main" val="362165666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1F198-957F-10F8-51B4-0DBFD23067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A22EEC-8F7E-74AE-F234-F0BA15326C43}"/>
              </a:ext>
            </a:extLst>
          </p:cNvPr>
          <p:cNvSpPr>
            <a:spLocks noGrp="1"/>
          </p:cNvSpPr>
          <p:nvPr>
            <p:ph type="title"/>
          </p:nvPr>
        </p:nvSpPr>
        <p:spPr/>
        <p:txBody>
          <a:bodyPr/>
          <a:lstStyle/>
          <a:p>
            <a:r>
              <a:rPr lang="en-US">
                <a:solidFill>
                  <a:schemeClr val="accent1"/>
                </a:solidFill>
              </a:rPr>
              <a:t>Creatine</a:t>
            </a:r>
            <a:r>
              <a:rPr lang="en-US"/>
              <a:t> for Muscle </a:t>
            </a:r>
          </a:p>
        </p:txBody>
      </p:sp>
      <p:sp>
        <p:nvSpPr>
          <p:cNvPr id="4" name="Google Shape;96;p17">
            <a:extLst>
              <a:ext uri="{FF2B5EF4-FFF2-40B4-BE49-F238E27FC236}">
                <a16:creationId xmlns:a16="http://schemas.microsoft.com/office/drawing/2014/main" id="{743145A3-2F25-310B-7600-F33251F0D5F7}"/>
              </a:ext>
            </a:extLst>
          </p:cNvPr>
          <p:cNvSpPr txBox="1">
            <a:spLocks noGrp="1"/>
          </p:cNvSpPr>
          <p:nvPr>
            <p:ph idx="1"/>
          </p:nvPr>
        </p:nvSpPr>
        <p:spPr>
          <a:xfrm>
            <a:off x="627381" y="1916319"/>
            <a:ext cx="5262781" cy="435133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mn-lt"/>
                <a:ea typeface="Montserrat"/>
                <a:cs typeface="Montserrat"/>
                <a:sym typeface="Montserrat"/>
              </a:rPr>
              <a:t>When you take creatine as a supplement, your muscles store it as phosphocreatine.  </a:t>
            </a:r>
            <a:endParaRPr sz="1800">
              <a:latin typeface="+mn-lt"/>
              <a:ea typeface="Montserrat"/>
              <a:cs typeface="Montserrat"/>
              <a:sym typeface="Montserrat"/>
            </a:endParaRPr>
          </a:p>
          <a:p>
            <a:pPr marL="0" lvl="0" indent="0" algn="l" rtl="0">
              <a:lnSpc>
                <a:spcPct val="115000"/>
              </a:lnSpc>
              <a:spcBef>
                <a:spcPts val="0"/>
              </a:spcBef>
              <a:spcAft>
                <a:spcPts val="0"/>
              </a:spcAft>
              <a:buNone/>
            </a:pPr>
            <a:endParaRPr sz="1800">
              <a:latin typeface="+mn-lt"/>
              <a:ea typeface="Montserrat"/>
              <a:cs typeface="Montserrat"/>
              <a:sym typeface="Montserrat"/>
            </a:endParaRPr>
          </a:p>
          <a:p>
            <a:pPr marL="0" lvl="0" indent="0" algn="l" rtl="0">
              <a:lnSpc>
                <a:spcPct val="115000"/>
              </a:lnSpc>
              <a:spcBef>
                <a:spcPts val="0"/>
              </a:spcBef>
              <a:spcAft>
                <a:spcPts val="0"/>
              </a:spcAft>
              <a:buNone/>
            </a:pPr>
            <a:r>
              <a:rPr lang="en" sz="1800">
                <a:latin typeface="+mn-lt"/>
                <a:ea typeface="Montserrat"/>
                <a:cs typeface="Montserrat"/>
                <a:sym typeface="Montserrat"/>
              </a:rPr>
              <a:t>During intense activities like lifting weights or sprinting, your muscles need energy. They use a molecule called ATP for this. But ATP runs out quickly. When ATP runs low, phosphocreatine steps in. It gives up a part of itself to regenerate ATP, like a quick energy refill. This rapid ATP replenishment helps you keep going during intense exercise without feeling tired as quickly.</a:t>
            </a:r>
            <a:endParaRPr sz="1800">
              <a:latin typeface="+mn-lt"/>
              <a:ea typeface="Montserrat"/>
              <a:cs typeface="Montserrat"/>
              <a:sym typeface="Montserrat"/>
            </a:endParaRPr>
          </a:p>
        </p:txBody>
      </p:sp>
      <p:pic>
        <p:nvPicPr>
          <p:cNvPr id="5" name="Google Shape;97;p17">
            <a:extLst>
              <a:ext uri="{FF2B5EF4-FFF2-40B4-BE49-F238E27FC236}">
                <a16:creationId xmlns:a16="http://schemas.microsoft.com/office/drawing/2014/main" id="{4F3BD481-A856-BCDA-3036-1F5564CA4F90}"/>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6301840" y="2043225"/>
            <a:ext cx="4974508" cy="2771550"/>
          </a:xfrm>
          <a:prstGeom prst="rect">
            <a:avLst/>
          </a:prstGeom>
          <a:noFill/>
          <a:ln>
            <a:noFill/>
          </a:ln>
        </p:spPr>
      </p:pic>
      <p:sp>
        <p:nvSpPr>
          <p:cNvPr id="6" name="Google Shape;112;p18">
            <a:extLst>
              <a:ext uri="{FF2B5EF4-FFF2-40B4-BE49-F238E27FC236}">
                <a16:creationId xmlns:a16="http://schemas.microsoft.com/office/drawing/2014/main" id="{822CDFDE-F1DF-B317-45A3-2D2B67C8BFFC}"/>
              </a:ext>
            </a:extLst>
          </p:cNvPr>
          <p:cNvSpPr txBox="1"/>
          <p:nvPr/>
        </p:nvSpPr>
        <p:spPr>
          <a:xfrm>
            <a:off x="7536265" y="5028677"/>
            <a:ext cx="2501056" cy="75094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latin typeface="+mj-lt"/>
                <a:ea typeface="Montserrat"/>
                <a:cs typeface="Montserrat"/>
                <a:sym typeface="Montserrat"/>
              </a:rPr>
              <a:t>Creatine enhances ATP re-synthesis from ADP</a:t>
            </a:r>
            <a:endParaRPr sz="2000">
              <a:latin typeface="+mj-lt"/>
            </a:endParaRPr>
          </a:p>
        </p:txBody>
      </p:sp>
    </p:spTree>
    <p:extLst>
      <p:ext uri="{BB962C8B-B14F-4D97-AF65-F5344CB8AC3E}">
        <p14:creationId xmlns:p14="http://schemas.microsoft.com/office/powerpoint/2010/main" val="278527716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05EB-52CA-642F-161A-41EF077F234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357F53-0CE2-183C-AB09-133ABD090088}"/>
              </a:ext>
            </a:extLst>
          </p:cNvPr>
          <p:cNvSpPr>
            <a:spLocks noGrp="1"/>
          </p:cNvSpPr>
          <p:nvPr>
            <p:ph idx="1"/>
          </p:nvPr>
        </p:nvSpPr>
        <p:spPr>
          <a:xfrm>
            <a:off x="5153891" y="2300662"/>
            <a:ext cx="5882706" cy="3486616"/>
          </a:xfrm>
        </p:spPr>
        <p:txBody>
          <a:bodyPr vert="horz" lIns="90000" tIns="45720" rIns="91440" bIns="45720" rtlCol="0" anchor="t">
            <a:noAutofit/>
          </a:bodyPr>
          <a:lstStyle/>
          <a:p>
            <a:pPr marL="0" indent="0">
              <a:lnSpc>
                <a:spcPct val="115000"/>
              </a:lnSpc>
              <a:buClr>
                <a:schemeClr val="dk2"/>
              </a:buClr>
              <a:buSzPts val="1300"/>
              <a:buNone/>
            </a:pPr>
            <a:r>
              <a:rPr lang="en-US" sz="2000" b="1">
                <a:latin typeface="+mn-lt"/>
              </a:rPr>
              <a:t>Essential for Muscle Function and Strength</a:t>
            </a:r>
          </a:p>
          <a:p>
            <a:pPr marL="0" indent="0">
              <a:lnSpc>
                <a:spcPct val="115000"/>
              </a:lnSpc>
              <a:buClr>
                <a:schemeClr val="dk2"/>
              </a:buClr>
              <a:buSzPts val="1300"/>
              <a:buNone/>
            </a:pPr>
            <a:r>
              <a:rPr lang="en-US">
                <a:latin typeface="+mn-lt"/>
              </a:rPr>
              <a:t>Vitamin D is a vital nutrient that plays a key role in muscle function and overall physical performance. It is necessary </a:t>
            </a:r>
            <a:br>
              <a:rPr lang="en-US">
                <a:latin typeface="+mn-lt"/>
              </a:rPr>
            </a:br>
            <a:r>
              <a:rPr lang="en-US">
                <a:latin typeface="+mn-lt"/>
              </a:rPr>
              <a:t>for both muscle health and strength.</a:t>
            </a:r>
          </a:p>
          <a:p>
            <a:pPr marL="0" indent="0">
              <a:lnSpc>
                <a:spcPct val="115000"/>
              </a:lnSpc>
              <a:buClr>
                <a:schemeClr val="dk2"/>
              </a:buClr>
              <a:buSzPts val="1300"/>
              <a:buNone/>
            </a:pPr>
            <a:endParaRPr lang="en-US" sz="1100">
              <a:latin typeface="+mn-lt"/>
            </a:endParaRPr>
          </a:p>
          <a:p>
            <a:pPr marL="0" indent="0">
              <a:lnSpc>
                <a:spcPct val="115000"/>
              </a:lnSpc>
              <a:buClr>
                <a:schemeClr val="dk2"/>
              </a:buClr>
              <a:buSzPts val="1300"/>
              <a:buNone/>
            </a:pPr>
            <a:r>
              <a:rPr lang="en-US" sz="2000" b="1">
                <a:latin typeface="+mn-lt"/>
              </a:rPr>
              <a:t>Common Deficiency Impacting Muscle Health</a:t>
            </a:r>
          </a:p>
          <a:p>
            <a:pPr marL="0" indent="0">
              <a:lnSpc>
                <a:spcPct val="115000"/>
              </a:lnSpc>
              <a:buClr>
                <a:schemeClr val="dk2"/>
              </a:buClr>
              <a:buSzPts val="1300"/>
              <a:buNone/>
            </a:pPr>
            <a:r>
              <a:rPr lang="en-US">
                <a:latin typeface="+mn-lt"/>
              </a:rPr>
              <a:t>Vitamin D deficiency is common, especially among older adults, leading to muscle weakness and loss of function. Addressing this deficiency is crucial for maintaining muscle health.</a:t>
            </a:r>
          </a:p>
          <a:p>
            <a:endParaRPr lang="en-US">
              <a:latin typeface="+mn-lt"/>
            </a:endParaRPr>
          </a:p>
        </p:txBody>
      </p:sp>
      <p:sp>
        <p:nvSpPr>
          <p:cNvPr id="3" name="Title 2">
            <a:extLst>
              <a:ext uri="{FF2B5EF4-FFF2-40B4-BE49-F238E27FC236}">
                <a16:creationId xmlns:a16="http://schemas.microsoft.com/office/drawing/2014/main" id="{8D8B5AFA-6C4D-1230-BCBC-4A809BE414D4}"/>
              </a:ext>
            </a:extLst>
          </p:cNvPr>
          <p:cNvSpPr>
            <a:spLocks noGrp="1"/>
          </p:cNvSpPr>
          <p:nvPr>
            <p:ph type="title"/>
          </p:nvPr>
        </p:nvSpPr>
        <p:spPr/>
        <p:txBody>
          <a:bodyPr/>
          <a:lstStyle/>
          <a:p>
            <a:r>
              <a:rPr lang="en-US"/>
              <a:t>The role of </a:t>
            </a:r>
            <a:r>
              <a:rPr lang="en-US">
                <a:solidFill>
                  <a:schemeClr val="accent1"/>
                </a:solidFill>
              </a:rPr>
              <a:t>Vitamin D</a:t>
            </a:r>
            <a:r>
              <a:rPr lang="en-US"/>
              <a:t> in Muscle Health</a:t>
            </a:r>
          </a:p>
        </p:txBody>
      </p:sp>
      <p:sp>
        <p:nvSpPr>
          <p:cNvPr id="11" name="Freeform 10">
            <a:extLst>
              <a:ext uri="{FF2B5EF4-FFF2-40B4-BE49-F238E27FC236}">
                <a16:creationId xmlns:a16="http://schemas.microsoft.com/office/drawing/2014/main" id="{00E83E29-68B8-F18F-4904-A1FB415E1FDA}"/>
              </a:ext>
            </a:extLst>
          </p:cNvPr>
          <p:cNvSpPr/>
          <p:nvPr/>
        </p:nvSpPr>
        <p:spPr>
          <a:xfrm rot="10800000">
            <a:off x="0" y="1856323"/>
            <a:ext cx="4386367" cy="4636552"/>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3" cstate="screen">
              <a:extLst>
                <a:ext uri="{28A0092B-C50C-407E-A947-70E740481C1C}">
                  <a14:useLocalDpi xmlns:a14="http://schemas.microsoft.com/office/drawing/2010/main"/>
                </a:ext>
              </a:extLst>
            </a:blip>
            <a:srcRect/>
            <a:stretch>
              <a:fillRect t="34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750DC87D-A34D-F9C6-2A99-6B6A60B2E50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91409" y="4991191"/>
            <a:ext cx="4502306" cy="1080771"/>
          </a:xfrm>
          <a:prstGeom prst="rect">
            <a:avLst/>
          </a:prstGeom>
        </p:spPr>
      </p:pic>
    </p:spTree>
    <p:extLst>
      <p:ext uri="{BB962C8B-B14F-4D97-AF65-F5344CB8AC3E}">
        <p14:creationId xmlns:p14="http://schemas.microsoft.com/office/powerpoint/2010/main" val="247889154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oon pouring a glass of water&#10;&#10;AI-generated content may be incorrect.">
            <a:extLst>
              <a:ext uri="{FF2B5EF4-FFF2-40B4-BE49-F238E27FC236}">
                <a16:creationId xmlns:a16="http://schemas.microsoft.com/office/drawing/2014/main" id="{32AC02D7-396A-9E45-DDB4-510C766E0AFA}"/>
              </a:ext>
            </a:extLst>
          </p:cNvPr>
          <p:cNvPicPr>
            <a:picLocks noChangeAspect="1"/>
          </p:cNvPicPr>
          <p:nvPr/>
        </p:nvPicPr>
        <p:blipFill>
          <a:blip r:embed="rId2" cstate="screen">
            <a:alphaModFix amt="25000"/>
            <a:extLst>
              <a:ext uri="{28A0092B-C50C-407E-A947-70E740481C1C}">
                <a14:useLocalDpi xmlns:a14="http://schemas.microsoft.com/office/drawing/2010/main"/>
              </a:ext>
            </a:extLst>
          </a:blip>
          <a:srcRect r="-94"/>
          <a:stretch>
            <a:fillRect/>
          </a:stretch>
        </p:blipFill>
        <p:spPr>
          <a:xfrm>
            <a:off x="1" y="0"/>
            <a:ext cx="11549742" cy="6858000"/>
          </a:xfrm>
          <a:prstGeom prst="rect">
            <a:avLst/>
          </a:prstGeom>
        </p:spPr>
      </p:pic>
      <p:sp>
        <p:nvSpPr>
          <p:cNvPr id="2" name="Title 1">
            <a:extLst>
              <a:ext uri="{FF2B5EF4-FFF2-40B4-BE49-F238E27FC236}">
                <a16:creationId xmlns:a16="http://schemas.microsoft.com/office/drawing/2014/main" id="{6A4FBAB2-920C-488B-6F89-A9C03F57666E}"/>
              </a:ext>
            </a:extLst>
          </p:cNvPr>
          <p:cNvSpPr>
            <a:spLocks noGrp="1"/>
          </p:cNvSpPr>
          <p:nvPr>
            <p:ph type="title"/>
          </p:nvPr>
        </p:nvSpPr>
        <p:spPr>
          <a:xfrm>
            <a:off x="1723321" y="2177825"/>
            <a:ext cx="9456800" cy="2084496"/>
          </a:xfrm>
        </p:spPr>
        <p:txBody>
          <a:bodyPr/>
          <a:lstStyle/>
          <a:p>
            <a:r>
              <a:rPr lang="en-US">
                <a:latin typeface="Avenir Next LT Pro Demi"/>
              </a:rPr>
              <a:t>Creatine and HMB</a:t>
            </a:r>
            <a:br>
              <a:rPr lang="en-US"/>
            </a:br>
            <a:r>
              <a:rPr lang="en-US">
                <a:latin typeface="Avenir Next LT Pro Demi"/>
              </a:rPr>
              <a:t>A Perfect Match </a:t>
            </a:r>
          </a:p>
        </p:txBody>
      </p:sp>
    </p:spTree>
    <p:extLst>
      <p:ext uri="{BB962C8B-B14F-4D97-AF65-F5344CB8AC3E}">
        <p14:creationId xmlns:p14="http://schemas.microsoft.com/office/powerpoint/2010/main" val="42734071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Rounded Rectangle 1">
            <a:extLst>
              <a:ext uri="{FF2B5EF4-FFF2-40B4-BE49-F238E27FC236}">
                <a16:creationId xmlns:a16="http://schemas.microsoft.com/office/drawing/2014/main" id="{AB4D02A6-0E7B-54AE-E13F-1A39C74C2E30}"/>
              </a:ext>
            </a:extLst>
          </p:cNvPr>
          <p:cNvSpPr/>
          <p:nvPr/>
        </p:nvSpPr>
        <p:spPr>
          <a:xfrm>
            <a:off x="214429" y="3969127"/>
            <a:ext cx="4237828" cy="1951732"/>
          </a:xfrm>
          <a:prstGeom prst="roundRect">
            <a:avLst/>
          </a:prstGeom>
          <a:solidFill>
            <a:schemeClr val="tx1">
              <a:alpha val="717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Google Shape;119;p19"/>
          <p:cNvSpPr txBox="1"/>
          <p:nvPr/>
        </p:nvSpPr>
        <p:spPr>
          <a:xfrm>
            <a:off x="332800" y="367800"/>
            <a:ext cx="10930800" cy="427600"/>
          </a:xfrm>
          <a:prstGeom prst="rect">
            <a:avLst/>
          </a:prstGeom>
          <a:noFill/>
          <a:ln>
            <a:noFill/>
          </a:ln>
        </p:spPr>
        <p:txBody>
          <a:bodyPr spcFirstLastPara="1" wrap="square" lIns="91433" tIns="45700" rIns="91433" bIns="45700" anchor="t" anchorCtr="0">
            <a:noAutofit/>
          </a:bodyPr>
          <a:lstStyle/>
          <a:p>
            <a:pPr>
              <a:lnSpc>
                <a:spcPct val="89285"/>
              </a:lnSpc>
            </a:pPr>
            <a:r>
              <a:rPr lang="en" sz="3600" b="1">
                <a:solidFill>
                  <a:schemeClr val="accent1"/>
                </a:solidFill>
                <a:latin typeface="+mj-lt"/>
                <a:ea typeface="Montserrat"/>
                <a:cs typeface="Montserrat"/>
                <a:sym typeface="Montserrat"/>
              </a:rPr>
              <a:t>HMB + Creatine </a:t>
            </a:r>
            <a:r>
              <a:rPr lang="en" sz="3600" b="1">
                <a:latin typeface="+mj-lt"/>
                <a:ea typeface="Montserrat"/>
                <a:cs typeface="Montserrat"/>
                <a:sym typeface="Montserrat"/>
              </a:rPr>
              <a:t>in the Sports Nutrition setting</a:t>
            </a:r>
            <a:endParaRPr sz="3600" b="1">
              <a:latin typeface="+mj-lt"/>
              <a:ea typeface="Montserrat"/>
              <a:cs typeface="Montserrat"/>
              <a:sym typeface="Montserrat"/>
            </a:endParaRPr>
          </a:p>
        </p:txBody>
      </p:sp>
      <p:pic>
        <p:nvPicPr>
          <p:cNvPr id="121" name="Google Shape;121;p19"/>
          <p:cNvPicPr preferRelativeResize="0"/>
          <p:nvPr/>
        </p:nvPicPr>
        <p:blipFill>
          <a:blip r:embed="rId3" cstate="screen">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123286" y="1304173"/>
            <a:ext cx="4073445" cy="2708500"/>
          </a:xfrm>
          <a:prstGeom prst="rect">
            <a:avLst/>
          </a:prstGeom>
          <a:noFill/>
          <a:ln>
            <a:noFill/>
          </a:ln>
        </p:spPr>
      </p:pic>
      <p:pic>
        <p:nvPicPr>
          <p:cNvPr id="122" name="Google Shape;122;p19"/>
          <p:cNvPicPr preferRelativeResize="0"/>
          <p:nvPr/>
        </p:nvPicPr>
        <p:blipFill>
          <a:blip r:embed="rId4" cstate="screen">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982886" y="4012671"/>
            <a:ext cx="4073435" cy="2696448"/>
          </a:xfrm>
          <a:prstGeom prst="rect">
            <a:avLst/>
          </a:prstGeom>
          <a:noFill/>
          <a:ln>
            <a:noFill/>
          </a:ln>
        </p:spPr>
      </p:pic>
      <p:sp>
        <p:nvSpPr>
          <p:cNvPr id="123" name="Google Shape;123;p19"/>
          <p:cNvSpPr txBox="1"/>
          <p:nvPr/>
        </p:nvSpPr>
        <p:spPr>
          <a:xfrm>
            <a:off x="460765" y="1704600"/>
            <a:ext cx="4379600" cy="4358000"/>
          </a:xfrm>
          <a:prstGeom prst="rect">
            <a:avLst/>
          </a:prstGeom>
          <a:noFill/>
          <a:ln>
            <a:noFill/>
          </a:ln>
        </p:spPr>
        <p:txBody>
          <a:bodyPr spcFirstLastPara="1" wrap="square" lIns="91433" tIns="45700" rIns="91433" bIns="45700" anchor="t" anchorCtr="0">
            <a:noAutofit/>
          </a:bodyPr>
          <a:lstStyle/>
          <a:p>
            <a:pPr>
              <a:lnSpc>
                <a:spcPct val="115000"/>
              </a:lnSpc>
            </a:pPr>
            <a:r>
              <a:rPr lang="en" sz="1467" b="1">
                <a:ea typeface="Montserrat"/>
                <a:cs typeface="Montserrat"/>
                <a:sym typeface="Montserrat"/>
              </a:rPr>
              <a:t>Creatine + HMB &gt; Creatine or HMB alone </a:t>
            </a:r>
            <a:endParaRPr sz="1467" b="1">
              <a:ea typeface="Montserrat"/>
              <a:cs typeface="Montserrat"/>
              <a:sym typeface="Montserrat"/>
            </a:endParaRPr>
          </a:p>
          <a:p>
            <a:pPr>
              <a:lnSpc>
                <a:spcPct val="115000"/>
              </a:lnSpc>
            </a:pPr>
            <a:endParaRPr sz="1467" b="1">
              <a:ea typeface="Montserrat"/>
              <a:cs typeface="Montserrat"/>
              <a:sym typeface="Montserrat"/>
            </a:endParaRPr>
          </a:p>
          <a:p>
            <a:pPr>
              <a:lnSpc>
                <a:spcPct val="115000"/>
              </a:lnSpc>
            </a:pPr>
            <a:r>
              <a:rPr lang="en" sz="1467">
                <a:ea typeface="Montserrat"/>
                <a:cs typeface="Montserrat"/>
                <a:sym typeface="Montserrat"/>
              </a:rPr>
              <a:t>40 male subjects;  age 19-23 y </a:t>
            </a:r>
            <a:endParaRPr sz="1467">
              <a:ea typeface="Montserrat"/>
              <a:cs typeface="Montserrat"/>
              <a:sym typeface="Montserrat"/>
            </a:endParaRPr>
          </a:p>
          <a:p>
            <a:pPr>
              <a:lnSpc>
                <a:spcPct val="115000"/>
              </a:lnSpc>
              <a:spcBef>
                <a:spcPts val="1067"/>
              </a:spcBef>
            </a:pPr>
            <a:r>
              <a:rPr lang="en" sz="1467">
                <a:ea typeface="Montserrat"/>
                <a:cs typeface="Montserrat"/>
                <a:sym typeface="Montserrat"/>
              </a:rPr>
              <a:t>Randomized to HMB (3 g/d), creatine, HMB+creatine, or placebo</a:t>
            </a:r>
            <a:endParaRPr sz="1467">
              <a:ea typeface="Montserrat"/>
              <a:cs typeface="Montserrat"/>
              <a:sym typeface="Montserrat"/>
            </a:endParaRPr>
          </a:p>
          <a:p>
            <a:pPr>
              <a:lnSpc>
                <a:spcPct val="115000"/>
              </a:lnSpc>
              <a:spcBef>
                <a:spcPts val="1067"/>
              </a:spcBef>
            </a:pPr>
            <a:r>
              <a:rPr lang="en" sz="1467">
                <a:ea typeface="Montserrat"/>
                <a:cs typeface="Montserrat"/>
                <a:sym typeface="Montserrat"/>
              </a:rPr>
              <a:t>3 week resistance training </a:t>
            </a:r>
            <a:endParaRPr sz="1467">
              <a:ea typeface="Montserrat"/>
              <a:cs typeface="Montserrat"/>
              <a:sym typeface="Montserrat"/>
            </a:endParaRPr>
          </a:p>
          <a:p>
            <a:pPr>
              <a:lnSpc>
                <a:spcPct val="115000"/>
              </a:lnSpc>
              <a:spcBef>
                <a:spcPts val="1067"/>
              </a:spcBef>
            </a:pPr>
            <a:endParaRPr sz="1467">
              <a:ea typeface="Montserrat"/>
              <a:cs typeface="Montserrat"/>
              <a:sym typeface="Montserrat"/>
            </a:endParaRPr>
          </a:p>
          <a:p>
            <a:pPr>
              <a:lnSpc>
                <a:spcPct val="115000"/>
              </a:lnSpc>
              <a:spcBef>
                <a:spcPts val="1067"/>
              </a:spcBef>
            </a:pPr>
            <a:r>
              <a:rPr lang="en-US" sz="1467" b="1">
                <a:solidFill>
                  <a:schemeClr val="bg1"/>
                </a:solidFill>
                <a:ea typeface="Montserrat"/>
                <a:cs typeface="Montserrat"/>
                <a:sym typeface="Montserrat"/>
              </a:rPr>
              <a:t>Results</a:t>
            </a:r>
            <a:endParaRPr lang="en-US" sz="1467">
              <a:solidFill>
                <a:schemeClr val="bg1"/>
              </a:solidFill>
              <a:ea typeface="Montserrat"/>
              <a:cs typeface="Montserrat"/>
              <a:sym typeface="Montserrat"/>
            </a:endParaRPr>
          </a:p>
          <a:p>
            <a:pPr>
              <a:lnSpc>
                <a:spcPct val="115000"/>
              </a:lnSpc>
              <a:spcBef>
                <a:spcPts val="1067"/>
              </a:spcBef>
            </a:pPr>
            <a:r>
              <a:rPr lang="en-US" sz="1467">
                <a:solidFill>
                  <a:schemeClr val="bg1"/>
                </a:solidFill>
                <a:ea typeface="Montserrat"/>
                <a:cs typeface="Montserrat"/>
                <a:sym typeface="Montserrat"/>
              </a:rPr>
              <a:t>✔️Synergistic effect of HMB and Cr on lean </a:t>
            </a:r>
            <a:br>
              <a:rPr lang="en-US" sz="1467">
                <a:solidFill>
                  <a:schemeClr val="bg1"/>
                </a:solidFill>
                <a:ea typeface="Montserrat"/>
                <a:cs typeface="Montserrat"/>
                <a:sym typeface="Montserrat"/>
              </a:rPr>
            </a:br>
            <a:r>
              <a:rPr lang="en-US" sz="1467">
                <a:solidFill>
                  <a:schemeClr val="bg1"/>
                </a:solidFill>
                <a:ea typeface="Montserrat"/>
                <a:cs typeface="Montserrat"/>
                <a:sym typeface="Montserrat"/>
              </a:rPr>
              <a:t>     body mass </a:t>
            </a:r>
          </a:p>
          <a:p>
            <a:pPr>
              <a:lnSpc>
                <a:spcPct val="115000"/>
              </a:lnSpc>
              <a:spcBef>
                <a:spcPts val="1067"/>
              </a:spcBef>
            </a:pPr>
            <a:r>
              <a:rPr lang="en-US" sz="1467">
                <a:solidFill>
                  <a:schemeClr val="bg1"/>
                </a:solidFill>
                <a:ea typeface="Montserrat"/>
                <a:cs typeface="Montserrat"/>
                <a:sym typeface="Montserrat"/>
              </a:rPr>
              <a:t>✔️Both HMB and Cr increased strength </a:t>
            </a:r>
            <a:br>
              <a:rPr lang="en-US" sz="1467">
                <a:solidFill>
                  <a:schemeClr val="bg1"/>
                </a:solidFill>
                <a:ea typeface="Montserrat"/>
                <a:cs typeface="Montserrat"/>
                <a:sym typeface="Montserrat"/>
              </a:rPr>
            </a:br>
            <a:r>
              <a:rPr lang="en-US" sz="1467">
                <a:solidFill>
                  <a:schemeClr val="bg1"/>
                </a:solidFill>
                <a:ea typeface="Montserrat"/>
                <a:cs typeface="Montserrat"/>
                <a:sym typeface="Montserrat"/>
              </a:rPr>
              <a:t>     gains (additive effect)</a:t>
            </a:r>
          </a:p>
          <a:p>
            <a:pPr marL="609585">
              <a:lnSpc>
                <a:spcPct val="115000"/>
              </a:lnSpc>
              <a:spcBef>
                <a:spcPts val="1067"/>
              </a:spcBef>
            </a:pPr>
            <a:endParaRPr sz="1467">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Rounded Rectangle 1">
            <a:extLst>
              <a:ext uri="{FF2B5EF4-FFF2-40B4-BE49-F238E27FC236}">
                <a16:creationId xmlns:a16="http://schemas.microsoft.com/office/drawing/2014/main" id="{6071F90A-D85A-24FD-FA73-419412BD656B}"/>
              </a:ext>
            </a:extLst>
          </p:cNvPr>
          <p:cNvSpPr/>
          <p:nvPr/>
        </p:nvSpPr>
        <p:spPr>
          <a:xfrm>
            <a:off x="327478" y="3606310"/>
            <a:ext cx="3948918" cy="2879528"/>
          </a:xfrm>
          <a:prstGeom prst="roundRect">
            <a:avLst/>
          </a:prstGeom>
          <a:solidFill>
            <a:schemeClr val="tx1">
              <a:alpha val="717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Google Shape;135;p20"/>
          <p:cNvSpPr txBox="1"/>
          <p:nvPr/>
        </p:nvSpPr>
        <p:spPr>
          <a:xfrm>
            <a:off x="316592" y="578119"/>
            <a:ext cx="10930800" cy="427600"/>
          </a:xfrm>
          <a:prstGeom prst="rect">
            <a:avLst/>
          </a:prstGeom>
          <a:noFill/>
          <a:ln>
            <a:noFill/>
          </a:ln>
        </p:spPr>
        <p:txBody>
          <a:bodyPr spcFirstLastPara="1" wrap="square" lIns="91433" tIns="45700" rIns="91433" bIns="45700" anchor="t" anchorCtr="0">
            <a:noAutofit/>
          </a:bodyPr>
          <a:lstStyle/>
          <a:p>
            <a:pPr>
              <a:lnSpc>
                <a:spcPct val="89285"/>
              </a:lnSpc>
            </a:pPr>
            <a:r>
              <a:rPr lang="en-US" sz="3600" b="1">
                <a:solidFill>
                  <a:schemeClr val="accent1"/>
                </a:solidFill>
                <a:latin typeface="+mj-lt"/>
                <a:ea typeface="Montserrat"/>
                <a:cs typeface="Montserrat"/>
                <a:sym typeface="Montserrat"/>
              </a:rPr>
              <a:t>HMB + Creatine </a:t>
            </a:r>
            <a:r>
              <a:rPr lang="en-US" sz="3600" b="1">
                <a:latin typeface="+mj-lt"/>
                <a:ea typeface="Montserrat"/>
                <a:cs typeface="Montserrat"/>
                <a:sym typeface="Montserrat"/>
              </a:rPr>
              <a:t>in the Sports Nutrition setting</a:t>
            </a:r>
          </a:p>
        </p:txBody>
      </p:sp>
      <p:sp>
        <p:nvSpPr>
          <p:cNvPr id="137" name="Google Shape;137;p20"/>
          <p:cNvSpPr txBox="1"/>
          <p:nvPr/>
        </p:nvSpPr>
        <p:spPr>
          <a:xfrm>
            <a:off x="603510" y="1558724"/>
            <a:ext cx="3662000" cy="4938000"/>
          </a:xfrm>
          <a:prstGeom prst="rect">
            <a:avLst/>
          </a:prstGeom>
          <a:noFill/>
          <a:ln>
            <a:noFill/>
          </a:ln>
        </p:spPr>
        <p:txBody>
          <a:bodyPr spcFirstLastPara="1" wrap="square" lIns="91433" tIns="45700" rIns="91433" bIns="45700" anchor="t" anchorCtr="0">
            <a:noAutofit/>
          </a:bodyPr>
          <a:lstStyle/>
          <a:p>
            <a:pPr>
              <a:lnSpc>
                <a:spcPct val="115000"/>
              </a:lnSpc>
              <a:buSzPts val="1100"/>
            </a:pPr>
            <a:r>
              <a:rPr lang="en" sz="1467">
                <a:ea typeface="Montserrat"/>
                <a:cs typeface="Montserrat"/>
                <a:sym typeface="Montserrat"/>
              </a:rPr>
              <a:t>28 elite male rowers (age 30 ± 5 y)</a:t>
            </a:r>
            <a:endParaRPr sz="1467">
              <a:ea typeface="Montserrat"/>
              <a:cs typeface="Montserrat"/>
              <a:sym typeface="Montserrat"/>
            </a:endParaRPr>
          </a:p>
          <a:p>
            <a:pPr>
              <a:lnSpc>
                <a:spcPct val="115000"/>
              </a:lnSpc>
              <a:buSzPts val="1100"/>
            </a:pPr>
            <a:endParaRPr sz="1467">
              <a:ea typeface="Montserrat"/>
              <a:cs typeface="Montserrat"/>
              <a:sym typeface="Montserrat"/>
            </a:endParaRPr>
          </a:p>
          <a:p>
            <a:pPr>
              <a:lnSpc>
                <a:spcPct val="115000"/>
              </a:lnSpc>
              <a:buSzPts val="1100"/>
            </a:pPr>
            <a:r>
              <a:rPr lang="en" sz="1467">
                <a:ea typeface="Montserrat"/>
                <a:cs typeface="Montserrat"/>
                <a:sym typeface="Montserrat"/>
              </a:rPr>
              <a:t>10 week supplementation: </a:t>
            </a:r>
            <a:endParaRPr sz="1467">
              <a:ea typeface="Montserrat"/>
              <a:cs typeface="Montserrat"/>
              <a:sym typeface="Montserrat"/>
            </a:endParaRPr>
          </a:p>
          <a:p>
            <a:pPr marL="609585" indent="-397923">
              <a:lnSpc>
                <a:spcPct val="115000"/>
              </a:lnSpc>
              <a:buClr>
                <a:srgbClr val="525C5A"/>
              </a:buClr>
              <a:buSzPts val="1100"/>
              <a:buFont typeface="Montserrat"/>
              <a:buChar char="●"/>
            </a:pPr>
            <a:r>
              <a:rPr lang="en" sz="1467">
                <a:ea typeface="Montserrat"/>
                <a:cs typeface="Montserrat"/>
                <a:sym typeface="Montserrat"/>
              </a:rPr>
              <a:t>Placebo</a:t>
            </a:r>
            <a:endParaRPr sz="1467">
              <a:ea typeface="Montserrat"/>
              <a:cs typeface="Montserrat"/>
              <a:sym typeface="Montserrat"/>
            </a:endParaRPr>
          </a:p>
          <a:p>
            <a:pPr marL="609585" indent="-397923">
              <a:lnSpc>
                <a:spcPct val="115000"/>
              </a:lnSpc>
              <a:buClr>
                <a:srgbClr val="525C5A"/>
              </a:buClr>
              <a:buSzPts val="1100"/>
              <a:buFont typeface="Montserrat"/>
              <a:buChar char="●"/>
            </a:pPr>
            <a:r>
              <a:rPr lang="en" sz="1467">
                <a:ea typeface="Montserrat"/>
                <a:cs typeface="Montserrat"/>
                <a:sym typeface="Montserrat"/>
              </a:rPr>
              <a:t>Creatine (0.04 g/kg/d)</a:t>
            </a:r>
            <a:endParaRPr sz="1467">
              <a:ea typeface="Montserrat"/>
              <a:cs typeface="Montserrat"/>
              <a:sym typeface="Montserrat"/>
            </a:endParaRPr>
          </a:p>
          <a:p>
            <a:pPr marL="609585" indent="-397923">
              <a:lnSpc>
                <a:spcPct val="115000"/>
              </a:lnSpc>
              <a:buClr>
                <a:srgbClr val="525C5A"/>
              </a:buClr>
              <a:buSzPts val="1100"/>
              <a:buFont typeface="Montserrat"/>
              <a:buChar char="●"/>
            </a:pPr>
            <a:r>
              <a:rPr lang="en" sz="1467">
                <a:ea typeface="Montserrat"/>
                <a:cs typeface="Montserrat"/>
                <a:sym typeface="Montserrat"/>
              </a:rPr>
              <a:t>HMB (3 g/d)</a:t>
            </a:r>
            <a:endParaRPr sz="1467">
              <a:ea typeface="Montserrat"/>
              <a:cs typeface="Montserrat"/>
              <a:sym typeface="Montserrat"/>
            </a:endParaRPr>
          </a:p>
          <a:p>
            <a:pPr marL="609585" indent="-397923">
              <a:lnSpc>
                <a:spcPct val="115000"/>
              </a:lnSpc>
              <a:buClr>
                <a:srgbClr val="525C5A"/>
              </a:buClr>
              <a:buSzPts val="1100"/>
              <a:buFont typeface="Montserrat"/>
              <a:buChar char="●"/>
            </a:pPr>
            <a:r>
              <a:rPr lang="en" sz="1467">
                <a:ea typeface="Montserrat"/>
                <a:cs typeface="Montserrat"/>
                <a:sym typeface="Montserrat"/>
              </a:rPr>
              <a:t>Creatine + HMB</a:t>
            </a:r>
            <a:endParaRPr sz="1467">
              <a:ea typeface="Montserrat"/>
              <a:cs typeface="Montserrat"/>
              <a:sym typeface="Montserrat"/>
            </a:endParaRPr>
          </a:p>
          <a:p>
            <a:pPr>
              <a:lnSpc>
                <a:spcPct val="115000"/>
              </a:lnSpc>
            </a:pPr>
            <a:endParaRPr sz="1467">
              <a:solidFill>
                <a:schemeClr val="bg1"/>
              </a:solidFill>
              <a:ea typeface="Montserrat"/>
              <a:cs typeface="Montserrat"/>
              <a:sym typeface="Montserrat"/>
            </a:endParaRPr>
          </a:p>
          <a:p>
            <a:pPr>
              <a:lnSpc>
                <a:spcPct val="115000"/>
              </a:lnSpc>
            </a:pPr>
            <a:endParaRPr sz="1467">
              <a:solidFill>
                <a:schemeClr val="bg1"/>
              </a:solidFill>
              <a:ea typeface="Montserrat"/>
              <a:cs typeface="Montserrat"/>
              <a:sym typeface="Montserrat"/>
            </a:endParaRPr>
          </a:p>
          <a:p>
            <a:pPr>
              <a:lnSpc>
                <a:spcPct val="115000"/>
              </a:lnSpc>
              <a:buClr>
                <a:schemeClr val="dk1"/>
              </a:buClr>
              <a:buSzPts val="1100"/>
            </a:pPr>
            <a:r>
              <a:rPr lang="en" sz="1467" b="1">
                <a:solidFill>
                  <a:schemeClr val="bg1"/>
                </a:solidFill>
                <a:ea typeface="Montserrat"/>
                <a:cs typeface="Montserrat"/>
                <a:sym typeface="Montserrat"/>
              </a:rPr>
              <a:t>Results:</a:t>
            </a:r>
            <a:br>
              <a:rPr lang="en" sz="1467" b="1">
                <a:solidFill>
                  <a:schemeClr val="bg1"/>
                </a:solidFill>
                <a:ea typeface="Montserrat"/>
                <a:cs typeface="Montserrat"/>
                <a:sym typeface="Montserrat"/>
              </a:rPr>
            </a:br>
            <a:endParaRPr sz="1467">
              <a:solidFill>
                <a:schemeClr val="bg1"/>
              </a:solidFill>
              <a:ea typeface="Montserrat"/>
              <a:cs typeface="Montserrat"/>
              <a:sym typeface="Montserrat"/>
            </a:endParaRPr>
          </a:p>
          <a:p>
            <a:pPr>
              <a:lnSpc>
                <a:spcPct val="115000"/>
              </a:lnSpc>
            </a:pPr>
            <a:r>
              <a:rPr lang="en" sz="1467">
                <a:solidFill>
                  <a:schemeClr val="bg1"/>
                </a:solidFill>
                <a:ea typeface="Montserrat"/>
                <a:cs typeface="Montserrat"/>
                <a:sym typeface="Montserrat"/>
              </a:rPr>
              <a:t>✔️Significant increase in power </a:t>
            </a:r>
            <a:br>
              <a:rPr lang="en" sz="1467">
                <a:solidFill>
                  <a:schemeClr val="bg1"/>
                </a:solidFill>
                <a:ea typeface="Montserrat"/>
                <a:cs typeface="Montserrat"/>
                <a:sym typeface="Montserrat"/>
              </a:rPr>
            </a:br>
            <a:r>
              <a:rPr lang="en" sz="1467">
                <a:solidFill>
                  <a:schemeClr val="bg1"/>
                </a:solidFill>
                <a:ea typeface="Montserrat"/>
                <a:cs typeface="Montserrat"/>
                <a:sym typeface="Montserrat"/>
              </a:rPr>
              <a:t>     generation at anaerobic </a:t>
            </a:r>
            <a:endParaRPr sz="1467">
              <a:solidFill>
                <a:schemeClr val="bg1"/>
              </a:solidFill>
              <a:ea typeface="Montserrat"/>
              <a:cs typeface="Montserrat"/>
              <a:sym typeface="Montserrat"/>
            </a:endParaRPr>
          </a:p>
          <a:p>
            <a:pPr>
              <a:lnSpc>
                <a:spcPct val="115000"/>
              </a:lnSpc>
            </a:pPr>
            <a:r>
              <a:rPr lang="en" sz="1467">
                <a:solidFill>
                  <a:schemeClr val="bg1"/>
                </a:solidFill>
                <a:ea typeface="Montserrat"/>
                <a:cs typeface="Montserrat"/>
                <a:sym typeface="Montserrat"/>
              </a:rPr>
              <a:t>     threshold in HMB and Cr+HMB </a:t>
            </a:r>
            <a:endParaRPr sz="1467">
              <a:solidFill>
                <a:schemeClr val="bg1"/>
              </a:solidFill>
              <a:ea typeface="Montserrat"/>
              <a:cs typeface="Montserrat"/>
              <a:sym typeface="Montserrat"/>
            </a:endParaRPr>
          </a:p>
          <a:p>
            <a:pPr marL="609585">
              <a:lnSpc>
                <a:spcPct val="115000"/>
              </a:lnSpc>
            </a:pPr>
            <a:endParaRPr sz="1467">
              <a:solidFill>
                <a:schemeClr val="bg1"/>
              </a:solidFill>
              <a:ea typeface="Montserrat"/>
              <a:cs typeface="Montserrat"/>
              <a:sym typeface="Montserrat"/>
            </a:endParaRPr>
          </a:p>
          <a:p>
            <a:pPr>
              <a:lnSpc>
                <a:spcPct val="115000"/>
              </a:lnSpc>
            </a:pPr>
            <a:r>
              <a:rPr lang="en" sz="1467">
                <a:solidFill>
                  <a:schemeClr val="bg1"/>
                </a:solidFill>
                <a:ea typeface="Montserrat"/>
                <a:cs typeface="Montserrat"/>
                <a:sym typeface="Montserrat"/>
              </a:rPr>
              <a:t>✔️Synergistic improvement in </a:t>
            </a:r>
            <a:endParaRPr sz="1467">
              <a:solidFill>
                <a:schemeClr val="bg1"/>
              </a:solidFill>
              <a:ea typeface="Montserrat"/>
              <a:cs typeface="Montserrat"/>
              <a:sym typeface="Montserrat"/>
            </a:endParaRPr>
          </a:p>
          <a:p>
            <a:pPr>
              <a:lnSpc>
                <a:spcPct val="115000"/>
              </a:lnSpc>
            </a:pPr>
            <a:r>
              <a:rPr lang="en" sz="1467">
                <a:solidFill>
                  <a:schemeClr val="bg1"/>
                </a:solidFill>
                <a:ea typeface="Montserrat"/>
                <a:cs typeface="Montserrat"/>
                <a:sym typeface="Montserrat"/>
              </a:rPr>
              <a:t>     power generation with Cr+HMB </a:t>
            </a:r>
            <a:endParaRPr sz="1467">
              <a:solidFill>
                <a:schemeClr val="bg1"/>
              </a:solidFill>
              <a:ea typeface="Montserrat"/>
              <a:cs typeface="Montserrat"/>
              <a:sym typeface="Montserrat"/>
            </a:endParaRPr>
          </a:p>
          <a:p>
            <a:pPr>
              <a:lnSpc>
                <a:spcPct val="115000"/>
              </a:lnSpc>
            </a:pPr>
            <a:r>
              <a:rPr lang="en" sz="1467">
                <a:solidFill>
                  <a:schemeClr val="bg1"/>
                </a:solidFill>
                <a:ea typeface="Montserrat"/>
                <a:cs typeface="Montserrat"/>
                <a:sym typeface="Montserrat"/>
              </a:rPr>
              <a:t>     at 8 mmol lactate</a:t>
            </a:r>
            <a:endParaRPr sz="1467">
              <a:solidFill>
                <a:schemeClr val="bg1"/>
              </a:solidFill>
              <a:ea typeface="Montserrat"/>
              <a:cs typeface="Montserrat"/>
              <a:sym typeface="Montserrat"/>
            </a:endParaRPr>
          </a:p>
          <a:p>
            <a:pPr>
              <a:lnSpc>
                <a:spcPct val="115000"/>
              </a:lnSpc>
            </a:pPr>
            <a:endParaRPr sz="1467">
              <a:ea typeface="Montserrat"/>
              <a:cs typeface="Montserrat"/>
              <a:sym typeface="Montserrat"/>
            </a:endParaRPr>
          </a:p>
        </p:txBody>
      </p:sp>
      <p:sp>
        <p:nvSpPr>
          <p:cNvPr id="138" name="Google Shape;138;p20"/>
          <p:cNvSpPr txBox="1"/>
          <p:nvPr/>
        </p:nvSpPr>
        <p:spPr>
          <a:xfrm>
            <a:off x="2699467" y="2797933"/>
            <a:ext cx="233600" cy="233600"/>
          </a:xfrm>
          <a:prstGeom prst="rect">
            <a:avLst/>
          </a:prstGeom>
          <a:noFill/>
          <a:ln>
            <a:noFill/>
          </a:ln>
        </p:spPr>
        <p:txBody>
          <a:bodyPr spcFirstLastPara="1" wrap="square" lIns="121900" tIns="121900" rIns="121900" bIns="121900" anchor="t" anchorCtr="0">
            <a:noAutofit/>
          </a:bodyPr>
          <a:lstStyle/>
          <a:p>
            <a:endParaRPr sz="2400"/>
          </a:p>
        </p:txBody>
      </p:sp>
      <p:pic>
        <p:nvPicPr>
          <p:cNvPr id="139" name="Google Shape;139;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93924" y="2017209"/>
            <a:ext cx="6853468" cy="3847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women in sports clothing&#10;&#10;AI-generated content may be incorrect.">
            <a:extLst>
              <a:ext uri="{FF2B5EF4-FFF2-40B4-BE49-F238E27FC236}">
                <a16:creationId xmlns:a16="http://schemas.microsoft.com/office/drawing/2014/main" id="{A6A7FA8F-14E2-53FA-AEF8-AF37A9ECD689}"/>
              </a:ext>
            </a:extLst>
          </p:cNvPr>
          <p:cNvPicPr>
            <a:picLocks noChangeAspect="1"/>
          </p:cNvPicPr>
          <p:nvPr/>
        </p:nvPicPr>
        <p:blipFill>
          <a:blip r:embed="rId2" cstate="screen">
            <a:alphaModFix amt="18000"/>
            <a:extLst>
              <a:ext uri="{28A0092B-C50C-407E-A947-70E740481C1C}">
                <a14:useLocalDpi xmlns:a14="http://schemas.microsoft.com/office/drawing/2010/main"/>
              </a:ext>
            </a:extLst>
          </a:blip>
          <a:srcRect/>
          <a:stretch>
            <a:fillRect/>
          </a:stretch>
        </p:blipFill>
        <p:spPr>
          <a:xfrm>
            <a:off x="0" y="2096"/>
            <a:ext cx="11514836" cy="6855903"/>
          </a:xfrm>
          <a:prstGeom prst="rect">
            <a:avLst/>
          </a:prstGeom>
        </p:spPr>
      </p:pic>
      <p:pic>
        <p:nvPicPr>
          <p:cNvPr id="5" name="Picture 4">
            <a:extLst>
              <a:ext uri="{FF2B5EF4-FFF2-40B4-BE49-F238E27FC236}">
                <a16:creationId xmlns:a16="http://schemas.microsoft.com/office/drawing/2014/main" id="{1AB32FC4-5E2A-0E58-BBA3-34D5E253A4E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5618907"/>
            <a:ext cx="11514837" cy="1239093"/>
          </a:xfrm>
          <a:prstGeom prst="rect">
            <a:avLst/>
          </a:prstGeom>
        </p:spPr>
      </p:pic>
      <p:sp>
        <p:nvSpPr>
          <p:cNvPr id="9" name="Rounded Rectangle 8">
            <a:extLst>
              <a:ext uri="{FF2B5EF4-FFF2-40B4-BE49-F238E27FC236}">
                <a16:creationId xmlns:a16="http://schemas.microsoft.com/office/drawing/2014/main" id="{C61DF468-C4A0-835A-4023-ED4789B13BE7}"/>
              </a:ext>
            </a:extLst>
          </p:cNvPr>
          <p:cNvSpPr/>
          <p:nvPr/>
        </p:nvSpPr>
        <p:spPr>
          <a:xfrm>
            <a:off x="5958045" y="1712118"/>
            <a:ext cx="4654401" cy="3324021"/>
          </a:xfrm>
          <a:prstGeom prst="roundRect">
            <a:avLst/>
          </a:prstGeom>
          <a:solidFill>
            <a:schemeClr val="accent2">
              <a:alpha val="717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ECB59424-B68D-798B-0036-2BA36FAA02FD}"/>
              </a:ext>
            </a:extLst>
          </p:cNvPr>
          <p:cNvSpPr>
            <a:spLocks noGrp="1"/>
          </p:cNvSpPr>
          <p:nvPr>
            <p:ph type="title"/>
          </p:nvPr>
        </p:nvSpPr>
        <p:spPr>
          <a:xfrm>
            <a:off x="464095" y="376011"/>
            <a:ext cx="10320872" cy="1325563"/>
          </a:xfrm>
        </p:spPr>
        <p:txBody>
          <a:bodyPr/>
          <a:lstStyle/>
          <a:p>
            <a:r>
              <a:rPr lang="en-US"/>
              <a:t>NEW</a:t>
            </a:r>
            <a:r>
              <a:rPr lang="en-US">
                <a:solidFill>
                  <a:schemeClr val="accent1"/>
                </a:solidFill>
              </a:rPr>
              <a:t> HMB + Creatine </a:t>
            </a:r>
            <a:r>
              <a:rPr lang="en-US"/>
              <a:t>Healthy Aging Study </a:t>
            </a:r>
          </a:p>
        </p:txBody>
      </p:sp>
      <p:sp>
        <p:nvSpPr>
          <p:cNvPr id="4" name="Rectangle 1">
            <a:extLst>
              <a:ext uri="{FF2B5EF4-FFF2-40B4-BE49-F238E27FC236}">
                <a16:creationId xmlns:a16="http://schemas.microsoft.com/office/drawing/2014/main" id="{128B9F1B-C008-54A5-DDCE-E27CC55D067C}"/>
              </a:ext>
            </a:extLst>
          </p:cNvPr>
          <p:cNvSpPr>
            <a:spLocks noGrp="1" noChangeArrowheads="1"/>
          </p:cNvSpPr>
          <p:nvPr>
            <p:ph idx="1"/>
          </p:nvPr>
        </p:nvSpPr>
        <p:spPr bwMode="auto">
          <a:xfrm>
            <a:off x="464095" y="2271432"/>
            <a:ext cx="432786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ClrTx/>
              <a:buSzTx/>
              <a:buNone/>
            </a:pPr>
            <a:r>
              <a:rPr kumimoji="0" lang="en-US" altLang="en-US" sz="1800" i="0" u="none" strike="noStrike" cap="none" normalizeH="0" baseline="0">
                <a:ln>
                  <a:noFill/>
                </a:ln>
                <a:solidFill>
                  <a:schemeClr val="tx1"/>
                </a:solidFill>
                <a:effectLst/>
                <a:latin typeface="+mn-lt"/>
              </a:rPr>
              <a:t>Randomized crossover trial in physically active older adults (~62 years)</a:t>
            </a:r>
          </a:p>
          <a:p>
            <a:pPr marL="0" indent="0" eaLnBrk="0" fontAlgn="base" hangingPunct="0">
              <a:lnSpc>
                <a:spcPct val="100000"/>
              </a:lnSpc>
              <a:spcBef>
                <a:spcPct val="0"/>
              </a:spcBef>
              <a:spcAft>
                <a:spcPct val="0"/>
              </a:spcAft>
              <a:buClrTx/>
              <a:buSzTx/>
              <a:buNone/>
            </a:pPr>
            <a:endParaRPr kumimoji="0" lang="en-US" altLang="en-US" sz="1800" i="0" u="none" strike="noStrike" cap="none" normalizeH="0" baseline="0">
              <a:ln>
                <a:noFill/>
              </a:ln>
              <a:solidFill>
                <a:schemeClr val="tx1"/>
              </a:solidFill>
              <a:effectLst/>
              <a:latin typeface="+mn-lt"/>
            </a:endParaRPr>
          </a:p>
          <a:p>
            <a:pPr marL="0" indent="0" eaLnBrk="0" fontAlgn="base" hangingPunct="0">
              <a:lnSpc>
                <a:spcPct val="100000"/>
              </a:lnSpc>
              <a:spcBef>
                <a:spcPct val="0"/>
              </a:spcBef>
              <a:spcAft>
                <a:spcPct val="0"/>
              </a:spcAft>
              <a:buClrTx/>
              <a:buSzTx/>
              <a:buNone/>
            </a:pPr>
            <a:r>
              <a:rPr kumimoji="0" lang="en-US" altLang="en-US" sz="1800" i="0" u="none" strike="noStrike" cap="none" normalizeH="0" baseline="0">
                <a:ln>
                  <a:noFill/>
                </a:ln>
                <a:solidFill>
                  <a:schemeClr val="tx1"/>
                </a:solidFill>
                <a:effectLst/>
                <a:latin typeface="+mn-lt"/>
              </a:rPr>
              <a:t>Participants completed 6 weeks of creatine (3 g/day) + HMB (3 g/day) vs. placebo during a structured training program</a:t>
            </a:r>
          </a:p>
        </p:txBody>
      </p:sp>
      <p:sp>
        <p:nvSpPr>
          <p:cNvPr id="2" name="TextBox 1">
            <a:extLst>
              <a:ext uri="{FF2B5EF4-FFF2-40B4-BE49-F238E27FC236}">
                <a16:creationId xmlns:a16="http://schemas.microsoft.com/office/drawing/2014/main" id="{398C2DC7-73C9-FE48-2BAD-3BC47D4D1536}"/>
              </a:ext>
            </a:extLst>
          </p:cNvPr>
          <p:cNvSpPr txBox="1"/>
          <p:nvPr/>
        </p:nvSpPr>
        <p:spPr>
          <a:xfrm>
            <a:off x="902389" y="5909389"/>
            <a:ext cx="9710057" cy="788760"/>
          </a:xfrm>
          <a:prstGeom prst="rect">
            <a:avLst/>
          </a:prstGeom>
        </p:spPr>
        <p:txBody>
          <a:bodyPr vert="horz" wrap="square" lIns="90000" tIns="45720" rIns="91440" bIns="45720" rtlCol="0">
            <a:noAutofit/>
          </a:bodyPr>
          <a:lstStyle/>
          <a:p>
            <a:pPr algn="ctr"/>
            <a:r>
              <a:rPr lang="en-US" sz="2000">
                <a:solidFill>
                  <a:schemeClr val="bg1"/>
                </a:solidFill>
              </a:rPr>
              <a:t>Findings suggest creatine + HMB may </a:t>
            </a:r>
            <a:r>
              <a:rPr lang="en-US" sz="2000" b="1">
                <a:solidFill>
                  <a:schemeClr val="bg1"/>
                </a:solidFill>
              </a:rPr>
              <a:t>enhance functional performance and everyday strength in aging adults</a:t>
            </a:r>
            <a:r>
              <a:rPr lang="en-US" sz="2000">
                <a:solidFill>
                  <a:schemeClr val="bg1"/>
                </a:solidFill>
              </a:rPr>
              <a:t> beyond what training alone provides</a:t>
            </a:r>
            <a:endParaRPr lang="en-US" altLang="en-US" sz="2000">
              <a:solidFill>
                <a:schemeClr val="bg1"/>
              </a:solidFill>
            </a:endParaRPr>
          </a:p>
        </p:txBody>
      </p:sp>
      <p:sp>
        <p:nvSpPr>
          <p:cNvPr id="6" name="Rectangle 1">
            <a:extLst>
              <a:ext uri="{FF2B5EF4-FFF2-40B4-BE49-F238E27FC236}">
                <a16:creationId xmlns:a16="http://schemas.microsoft.com/office/drawing/2014/main" id="{7CBE0182-A89A-E4BC-D2A6-4EA4896D4C12}"/>
              </a:ext>
            </a:extLst>
          </p:cNvPr>
          <p:cNvSpPr txBox="1">
            <a:spLocks noChangeArrowheads="1"/>
          </p:cNvSpPr>
          <p:nvPr/>
        </p:nvSpPr>
        <p:spPr bwMode="auto">
          <a:xfrm>
            <a:off x="6291512" y="1980733"/>
            <a:ext cx="395194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ClrTx/>
              <a:buSzTx/>
              <a:buNone/>
            </a:pPr>
            <a:r>
              <a:rPr lang="en-US" altLang="en-US" sz="1800" b="1">
                <a:solidFill>
                  <a:schemeClr val="bg1"/>
                </a:solidFill>
                <a:latin typeface="+mn-lt"/>
              </a:rPr>
              <a:t>Results:</a:t>
            </a:r>
            <a:br>
              <a:rPr lang="en-US" altLang="en-US" sz="1800" b="1">
                <a:solidFill>
                  <a:schemeClr val="bg1"/>
                </a:solidFill>
                <a:latin typeface="+mn-lt"/>
              </a:rPr>
            </a:br>
            <a:endParaRPr lang="en-US" altLang="en-US" sz="1800" b="1">
              <a:solidFill>
                <a:schemeClr val="bg1"/>
              </a:solidFill>
              <a:latin typeface="+mn-lt"/>
            </a:endParaRPr>
          </a:p>
          <a:p>
            <a:pPr marL="0" indent="0" eaLnBrk="0" fontAlgn="base" hangingPunct="0">
              <a:lnSpc>
                <a:spcPct val="100000"/>
              </a:lnSpc>
              <a:spcBef>
                <a:spcPct val="0"/>
              </a:spcBef>
              <a:spcAft>
                <a:spcPct val="0"/>
              </a:spcAft>
              <a:buClrTx/>
              <a:buSzTx/>
              <a:buNone/>
            </a:pPr>
            <a:r>
              <a:rPr lang="en-US" altLang="en-US" sz="1800">
                <a:solidFill>
                  <a:schemeClr val="bg1"/>
                </a:solidFill>
                <a:latin typeface="+mn-lt"/>
              </a:rPr>
              <a:t>The creatine + HMB phase produced significant improvements in functional strength, including:</a:t>
            </a:r>
            <a:br>
              <a:rPr lang="en-US" altLang="en-US" sz="1800">
                <a:solidFill>
                  <a:schemeClr val="bg1"/>
                </a:solidFill>
                <a:latin typeface="+mn-lt"/>
              </a:rPr>
            </a:br>
            <a:br>
              <a:rPr lang="en-US" altLang="en-US" sz="1800">
                <a:solidFill>
                  <a:schemeClr val="bg1"/>
                </a:solidFill>
                <a:latin typeface="+mn-lt"/>
              </a:rPr>
            </a:br>
            <a:r>
              <a:rPr lang="en-US" altLang="en-US" sz="1800">
                <a:solidFill>
                  <a:schemeClr val="bg1"/>
                </a:solidFill>
                <a:latin typeface="+mn-lt"/>
              </a:rPr>
              <a:t>• Leg and back strength</a:t>
            </a:r>
            <a:br>
              <a:rPr lang="en-US" altLang="en-US" sz="1800">
                <a:solidFill>
                  <a:schemeClr val="bg1"/>
                </a:solidFill>
                <a:latin typeface="+mn-lt"/>
              </a:rPr>
            </a:br>
            <a:r>
              <a:rPr lang="en-US" altLang="en-US" sz="1800">
                <a:solidFill>
                  <a:schemeClr val="bg1"/>
                </a:solidFill>
                <a:latin typeface="+mn-lt"/>
              </a:rPr>
              <a:t>• Arm flexion strength</a:t>
            </a:r>
            <a:br>
              <a:rPr lang="en-US" altLang="en-US" sz="1800">
                <a:solidFill>
                  <a:schemeClr val="bg1"/>
                </a:solidFill>
                <a:latin typeface="+mn-lt"/>
              </a:rPr>
            </a:br>
            <a:r>
              <a:rPr lang="en-US" altLang="en-US" sz="1800">
                <a:solidFill>
                  <a:schemeClr val="bg1"/>
                </a:solidFill>
                <a:latin typeface="+mn-lt"/>
              </a:rPr>
              <a:t>• Upper-body muscular endurance</a:t>
            </a:r>
            <a:br>
              <a:rPr lang="en-US" altLang="en-US" sz="1800">
                <a:solidFill>
                  <a:schemeClr val="bg1"/>
                </a:solidFill>
                <a:latin typeface="+mn-lt"/>
              </a:rPr>
            </a:br>
            <a:r>
              <a:rPr lang="en-US" altLang="en-US" sz="1800">
                <a:solidFill>
                  <a:schemeClr val="bg1"/>
                </a:solidFill>
                <a:latin typeface="+mn-lt"/>
              </a:rPr>
              <a:t>• Core endurance</a:t>
            </a:r>
          </a:p>
        </p:txBody>
      </p:sp>
    </p:spTree>
    <p:extLst>
      <p:ext uri="{BB962C8B-B14F-4D97-AF65-F5344CB8AC3E}">
        <p14:creationId xmlns:p14="http://schemas.microsoft.com/office/powerpoint/2010/main" val="72534905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white pills on a white surface&#10;&#10;AI-generated content may be incorrect.">
            <a:extLst>
              <a:ext uri="{FF2B5EF4-FFF2-40B4-BE49-F238E27FC236}">
                <a16:creationId xmlns:a16="http://schemas.microsoft.com/office/drawing/2014/main" id="{4D9661B0-869A-021E-B76B-F6EB3B9C1966}"/>
              </a:ext>
            </a:extLst>
          </p:cNvPr>
          <p:cNvPicPr>
            <a:picLocks noChangeAspect="1"/>
          </p:cNvPicPr>
          <p:nvPr/>
        </p:nvPicPr>
        <p:blipFill>
          <a:blip r:embed="rId2" cstate="screen">
            <a:alphaModFix amt="3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0224" t="25651" r="6413"/>
          <a:stretch>
            <a:fillRect/>
          </a:stretch>
        </p:blipFill>
        <p:spPr>
          <a:xfrm>
            <a:off x="-1" y="0"/>
            <a:ext cx="11538857" cy="6858000"/>
          </a:xfrm>
          <a:prstGeom prst="rect">
            <a:avLst/>
          </a:prstGeom>
        </p:spPr>
      </p:pic>
      <p:sp>
        <p:nvSpPr>
          <p:cNvPr id="2" name="Title 1">
            <a:extLst>
              <a:ext uri="{FF2B5EF4-FFF2-40B4-BE49-F238E27FC236}">
                <a16:creationId xmlns:a16="http://schemas.microsoft.com/office/drawing/2014/main" id="{C8C2E6AC-C9AA-7042-2519-E2A8148BC502}"/>
              </a:ext>
            </a:extLst>
          </p:cNvPr>
          <p:cNvSpPr>
            <a:spLocks noGrp="1"/>
          </p:cNvSpPr>
          <p:nvPr>
            <p:ph type="title"/>
          </p:nvPr>
        </p:nvSpPr>
        <p:spPr>
          <a:xfrm>
            <a:off x="1723321" y="2166939"/>
            <a:ext cx="9456800" cy="2084496"/>
          </a:xfrm>
        </p:spPr>
        <p:txBody>
          <a:bodyPr/>
          <a:lstStyle/>
          <a:p>
            <a:r>
              <a:rPr lang="en-US"/>
              <a:t>HMB and Vitamin D </a:t>
            </a:r>
            <a:br>
              <a:rPr lang="en-US"/>
            </a:br>
            <a:r>
              <a:rPr lang="en-US"/>
              <a:t>A Synergistic Combination</a:t>
            </a:r>
          </a:p>
        </p:txBody>
      </p:sp>
    </p:spTree>
    <p:extLst>
      <p:ext uri="{BB962C8B-B14F-4D97-AF65-F5344CB8AC3E}">
        <p14:creationId xmlns:p14="http://schemas.microsoft.com/office/powerpoint/2010/main" val="4026267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Google Shape;95;p17">
            <a:extLst>
              <a:ext uri="{FF2B5EF4-FFF2-40B4-BE49-F238E27FC236}">
                <a16:creationId xmlns:a16="http://schemas.microsoft.com/office/drawing/2014/main" id="{1071BDA7-44A8-160B-42FD-9D18699966B7}"/>
              </a:ext>
            </a:extLst>
          </p:cNvPr>
          <p:cNvSpPr txBox="1"/>
          <p:nvPr/>
        </p:nvSpPr>
        <p:spPr>
          <a:xfrm>
            <a:off x="333468" y="687175"/>
            <a:ext cx="10306193" cy="467593"/>
          </a:xfrm>
          <a:prstGeom prst="rect">
            <a:avLst/>
          </a:prstGeom>
          <a:noFill/>
          <a:ln>
            <a:noFill/>
          </a:ln>
        </p:spPr>
        <p:txBody>
          <a:bodyPr spcFirstLastPara="1" wrap="square" lIns="91433" tIns="45700" rIns="91433" bIns="45700" anchor="t" anchorCtr="0">
            <a:noAutofit/>
          </a:bodyPr>
          <a:lstStyle/>
          <a:p>
            <a:pPr>
              <a:lnSpc>
                <a:spcPct val="89285"/>
              </a:lnSpc>
            </a:pPr>
            <a:r>
              <a:rPr lang="en" sz="3600" b="1">
                <a:solidFill>
                  <a:schemeClr val="accent1"/>
                </a:solidFill>
                <a:latin typeface="+mj-lt"/>
                <a:ea typeface="Montserrat"/>
                <a:cs typeface="Montserrat"/>
                <a:sym typeface="Montserrat"/>
              </a:rPr>
              <a:t>HMB + Vitamin D </a:t>
            </a:r>
            <a:r>
              <a:rPr lang="en" sz="3600" b="1">
                <a:latin typeface="+mj-lt"/>
                <a:ea typeface="Montserrat"/>
                <a:cs typeface="Montserrat"/>
                <a:sym typeface="Montserrat"/>
              </a:rPr>
              <a:t>Clinical Research Overview</a:t>
            </a:r>
            <a:endParaRPr sz="3600" b="1">
              <a:latin typeface="+mj-lt"/>
              <a:ea typeface="Montserrat"/>
              <a:cs typeface="Montserrat"/>
              <a:sym typeface="Montserrat"/>
            </a:endParaRPr>
          </a:p>
        </p:txBody>
      </p:sp>
      <p:sp>
        <p:nvSpPr>
          <p:cNvPr id="9" name="Google Shape;148;p20">
            <a:extLst>
              <a:ext uri="{FF2B5EF4-FFF2-40B4-BE49-F238E27FC236}">
                <a16:creationId xmlns:a16="http://schemas.microsoft.com/office/drawing/2014/main" id="{84830A37-D030-E219-C833-5965FC81ED24}"/>
              </a:ext>
            </a:extLst>
          </p:cNvPr>
          <p:cNvSpPr txBox="1"/>
          <p:nvPr/>
        </p:nvSpPr>
        <p:spPr>
          <a:xfrm>
            <a:off x="1323224" y="1676311"/>
            <a:ext cx="3959658" cy="937663"/>
          </a:xfrm>
          <a:prstGeom prst="rect">
            <a:avLst/>
          </a:prstGeom>
          <a:noFill/>
          <a:ln>
            <a:noFill/>
          </a:ln>
        </p:spPr>
        <p:txBody>
          <a:bodyPr spcFirstLastPara="1" wrap="square" lIns="121900" tIns="121900" rIns="121900" bIns="121900" anchor="t" anchorCtr="0">
            <a:noAutofit/>
          </a:bodyPr>
          <a:lstStyle/>
          <a:p>
            <a:r>
              <a:rPr lang="en-US" sz="2000" b="1"/>
              <a:t>Increased Muscle Strength</a:t>
            </a:r>
          </a:p>
          <a:p>
            <a:r>
              <a:rPr lang="en-US" sz="1400"/>
              <a:t>Multiple studies show that HMB + Vitamin D significantly improves muscle strength in older adults, even without exercise.</a:t>
            </a:r>
            <a:endParaRPr sz="1400">
              <a:ea typeface="Montserrat"/>
              <a:cs typeface="Montserrat"/>
              <a:sym typeface="Montserrat"/>
            </a:endParaRPr>
          </a:p>
        </p:txBody>
      </p:sp>
      <p:sp>
        <p:nvSpPr>
          <p:cNvPr id="11" name="Google Shape;148;p20">
            <a:extLst>
              <a:ext uri="{FF2B5EF4-FFF2-40B4-BE49-F238E27FC236}">
                <a16:creationId xmlns:a16="http://schemas.microsoft.com/office/drawing/2014/main" id="{78DA0794-22AB-F584-B3DC-3531E9FD79A9}"/>
              </a:ext>
            </a:extLst>
          </p:cNvPr>
          <p:cNvSpPr txBox="1"/>
          <p:nvPr/>
        </p:nvSpPr>
        <p:spPr>
          <a:xfrm>
            <a:off x="1323224" y="3102188"/>
            <a:ext cx="3959659" cy="937663"/>
          </a:xfrm>
          <a:prstGeom prst="rect">
            <a:avLst/>
          </a:prstGeom>
          <a:noFill/>
          <a:ln>
            <a:noFill/>
          </a:ln>
        </p:spPr>
        <p:txBody>
          <a:bodyPr spcFirstLastPara="1" wrap="square" lIns="121900" tIns="121900" rIns="121900" bIns="121900" anchor="t" anchorCtr="0">
            <a:noAutofit/>
          </a:bodyPr>
          <a:lstStyle/>
          <a:p>
            <a:r>
              <a:rPr lang="en-US" sz="2000" b="1"/>
              <a:t>Enhanced Recovery</a:t>
            </a:r>
          </a:p>
          <a:p>
            <a:r>
              <a:rPr lang="en-US" sz="1400"/>
              <a:t>Post-surgery patients experienced faster recovery and increased mobility with HMB + Vitamin D supplementation.</a:t>
            </a:r>
          </a:p>
        </p:txBody>
      </p:sp>
      <p:sp>
        <p:nvSpPr>
          <p:cNvPr id="13" name="Google Shape;148;p20">
            <a:extLst>
              <a:ext uri="{FF2B5EF4-FFF2-40B4-BE49-F238E27FC236}">
                <a16:creationId xmlns:a16="http://schemas.microsoft.com/office/drawing/2014/main" id="{D93216D3-465A-32AE-B842-40DC38383BC4}"/>
              </a:ext>
            </a:extLst>
          </p:cNvPr>
          <p:cNvSpPr txBox="1"/>
          <p:nvPr/>
        </p:nvSpPr>
        <p:spPr>
          <a:xfrm>
            <a:off x="1323224" y="4683648"/>
            <a:ext cx="3788275" cy="936944"/>
          </a:xfrm>
          <a:prstGeom prst="rect">
            <a:avLst/>
          </a:prstGeom>
          <a:noFill/>
          <a:ln>
            <a:noFill/>
          </a:ln>
        </p:spPr>
        <p:txBody>
          <a:bodyPr spcFirstLastPara="1" wrap="square" lIns="121900" tIns="121900" rIns="121900" bIns="121900" anchor="t" anchorCtr="0">
            <a:noAutofit/>
          </a:bodyPr>
          <a:lstStyle/>
          <a:p>
            <a:r>
              <a:rPr lang="en-US" sz="2000" b="1"/>
              <a:t>Improved Lean Muscle Mass</a:t>
            </a:r>
          </a:p>
          <a:p>
            <a:r>
              <a:rPr lang="en-US" sz="1400"/>
              <a:t>HMB + Vitamin D helps increase lean muscle mass, particularly in sedentary individuals and older adults.</a:t>
            </a:r>
            <a:endParaRPr sz="1400">
              <a:ea typeface="Montserrat"/>
              <a:cs typeface="Montserrat"/>
              <a:sym typeface="Montserrat"/>
            </a:endParaRPr>
          </a:p>
        </p:txBody>
      </p:sp>
      <p:sp>
        <p:nvSpPr>
          <p:cNvPr id="15" name="Google Shape;148;p20">
            <a:extLst>
              <a:ext uri="{FF2B5EF4-FFF2-40B4-BE49-F238E27FC236}">
                <a16:creationId xmlns:a16="http://schemas.microsoft.com/office/drawing/2014/main" id="{BF62129F-7337-D2F6-811E-CA4F6C4AB7D2}"/>
              </a:ext>
            </a:extLst>
          </p:cNvPr>
          <p:cNvSpPr txBox="1"/>
          <p:nvPr/>
        </p:nvSpPr>
        <p:spPr>
          <a:xfrm>
            <a:off x="6862472" y="1677433"/>
            <a:ext cx="4348005" cy="936944"/>
          </a:xfrm>
          <a:prstGeom prst="rect">
            <a:avLst/>
          </a:prstGeom>
          <a:noFill/>
          <a:ln>
            <a:noFill/>
          </a:ln>
        </p:spPr>
        <p:txBody>
          <a:bodyPr spcFirstLastPara="1" wrap="square" lIns="121900" tIns="121900" rIns="121900" bIns="121900" anchor="t" anchorCtr="0">
            <a:noAutofit/>
          </a:bodyPr>
          <a:lstStyle/>
          <a:p>
            <a:r>
              <a:rPr lang="en-US" sz="2000" b="1"/>
              <a:t>Reduced Muscle Fat (IMAT)</a:t>
            </a:r>
          </a:p>
          <a:p>
            <a:r>
              <a:rPr lang="en-US" sz="1400"/>
              <a:t>The combination of HMB + Vitamin D reduces intermuscular adipose tissue (IMAT), contributing to healthier, more functional muscles.</a:t>
            </a:r>
          </a:p>
        </p:txBody>
      </p:sp>
      <p:sp>
        <p:nvSpPr>
          <p:cNvPr id="17" name="Google Shape;148;p20">
            <a:extLst>
              <a:ext uri="{FF2B5EF4-FFF2-40B4-BE49-F238E27FC236}">
                <a16:creationId xmlns:a16="http://schemas.microsoft.com/office/drawing/2014/main" id="{94EB8C87-0521-F595-62DE-5D037AAE1FC0}"/>
              </a:ext>
            </a:extLst>
          </p:cNvPr>
          <p:cNvSpPr txBox="1"/>
          <p:nvPr/>
        </p:nvSpPr>
        <p:spPr>
          <a:xfrm>
            <a:off x="6903355" y="4594082"/>
            <a:ext cx="4706495" cy="936944"/>
          </a:xfrm>
          <a:prstGeom prst="rect">
            <a:avLst/>
          </a:prstGeom>
          <a:noFill/>
          <a:ln>
            <a:noFill/>
          </a:ln>
        </p:spPr>
        <p:txBody>
          <a:bodyPr spcFirstLastPara="1" wrap="square" lIns="121900" tIns="121900" rIns="121900" bIns="121900" anchor="t" anchorCtr="0">
            <a:noAutofit/>
          </a:bodyPr>
          <a:lstStyle/>
          <a:p>
            <a:r>
              <a:rPr lang="en-US" sz="2000" b="1"/>
              <a:t>Synergistic Effect with Vitamin D</a:t>
            </a:r>
          </a:p>
          <a:p>
            <a:r>
              <a:rPr lang="en-US" sz="1400"/>
              <a:t>Vitamin D is necessary to maximize the muscle strength benefits of HMB, with greater improvements seen in individuals with sufficient Vitamin D levels.</a:t>
            </a:r>
          </a:p>
        </p:txBody>
      </p:sp>
      <p:sp>
        <p:nvSpPr>
          <p:cNvPr id="21" name="Google Shape;148;p20">
            <a:extLst>
              <a:ext uri="{FF2B5EF4-FFF2-40B4-BE49-F238E27FC236}">
                <a16:creationId xmlns:a16="http://schemas.microsoft.com/office/drawing/2014/main" id="{25785EE9-484B-C75D-DB7C-A2F858037EDC}"/>
              </a:ext>
            </a:extLst>
          </p:cNvPr>
          <p:cNvSpPr txBox="1"/>
          <p:nvPr/>
        </p:nvSpPr>
        <p:spPr>
          <a:xfrm>
            <a:off x="6903356" y="3102907"/>
            <a:ext cx="4188032" cy="936944"/>
          </a:xfrm>
          <a:prstGeom prst="rect">
            <a:avLst/>
          </a:prstGeom>
          <a:noFill/>
          <a:ln>
            <a:noFill/>
          </a:ln>
        </p:spPr>
        <p:txBody>
          <a:bodyPr spcFirstLastPara="1" wrap="square" lIns="121900" tIns="121900" rIns="121900" bIns="121900" anchor="t" anchorCtr="0">
            <a:noAutofit/>
          </a:bodyPr>
          <a:lstStyle/>
          <a:p>
            <a:r>
              <a:rPr lang="en-US" sz="2000" b="1"/>
              <a:t>Better Physical Function</a:t>
            </a:r>
          </a:p>
          <a:p>
            <a:r>
              <a:rPr lang="en-US" sz="1400"/>
              <a:t>HMB</a:t>
            </a:r>
            <a:r>
              <a:rPr lang="en-US" sz="1400" baseline="30000"/>
              <a:t> </a:t>
            </a:r>
            <a:r>
              <a:rPr lang="en-US" sz="1400"/>
              <a:t>+ Vitamin D enhances overall physical function, including handgrip strength, mobility, and the ability to perform daily activities.</a:t>
            </a:r>
          </a:p>
        </p:txBody>
      </p:sp>
      <p:grpSp>
        <p:nvGrpSpPr>
          <p:cNvPr id="30" name="Group 29">
            <a:extLst>
              <a:ext uri="{FF2B5EF4-FFF2-40B4-BE49-F238E27FC236}">
                <a16:creationId xmlns:a16="http://schemas.microsoft.com/office/drawing/2014/main" id="{E8C18AF4-7B47-7CD9-0285-6B56CBE2B138}"/>
              </a:ext>
            </a:extLst>
          </p:cNvPr>
          <p:cNvGrpSpPr/>
          <p:nvPr/>
        </p:nvGrpSpPr>
        <p:grpSpPr>
          <a:xfrm>
            <a:off x="345397" y="1745831"/>
            <a:ext cx="936944" cy="936944"/>
            <a:chOff x="345397" y="1517233"/>
            <a:chExt cx="936944" cy="936944"/>
          </a:xfrm>
        </p:grpSpPr>
        <p:grpSp>
          <p:nvGrpSpPr>
            <p:cNvPr id="4" name="Group 3">
              <a:extLst>
                <a:ext uri="{FF2B5EF4-FFF2-40B4-BE49-F238E27FC236}">
                  <a16:creationId xmlns:a16="http://schemas.microsoft.com/office/drawing/2014/main" id="{9CFFBC16-E15A-3CD0-EBC6-784F5315E867}"/>
                </a:ext>
              </a:extLst>
            </p:cNvPr>
            <p:cNvGrpSpPr/>
            <p:nvPr/>
          </p:nvGrpSpPr>
          <p:grpSpPr>
            <a:xfrm>
              <a:off x="345397" y="1517233"/>
              <a:ext cx="936944" cy="936944"/>
              <a:chOff x="581673" y="1477124"/>
              <a:chExt cx="4004847" cy="4004847"/>
            </a:xfrm>
          </p:grpSpPr>
          <p:sp>
            <p:nvSpPr>
              <p:cNvPr id="5" name="Oval 4">
                <a:extLst>
                  <a:ext uri="{FF2B5EF4-FFF2-40B4-BE49-F238E27FC236}">
                    <a16:creationId xmlns:a16="http://schemas.microsoft.com/office/drawing/2014/main" id="{75C14C90-10B4-DDDC-7A7D-DEAB07204749}"/>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6" name="Oval 5">
                <a:extLst>
                  <a:ext uri="{FF2B5EF4-FFF2-40B4-BE49-F238E27FC236}">
                    <a16:creationId xmlns:a16="http://schemas.microsoft.com/office/drawing/2014/main" id="{7594BE15-8EFF-43D9-ECF4-4ACB2C91B64A}"/>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28" name="Graphic 27" descr="Dumbbell with solid fill">
              <a:extLst>
                <a:ext uri="{FF2B5EF4-FFF2-40B4-BE49-F238E27FC236}">
                  <a16:creationId xmlns:a16="http://schemas.microsoft.com/office/drawing/2014/main" id="{722EFAF5-C417-8BBA-486D-2112DC5C04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475" y="1682226"/>
              <a:ext cx="609600" cy="609600"/>
            </a:xfrm>
            <a:prstGeom prst="rect">
              <a:avLst/>
            </a:prstGeom>
          </p:spPr>
        </p:pic>
      </p:grpSp>
      <p:grpSp>
        <p:nvGrpSpPr>
          <p:cNvPr id="31" name="Group 30">
            <a:extLst>
              <a:ext uri="{FF2B5EF4-FFF2-40B4-BE49-F238E27FC236}">
                <a16:creationId xmlns:a16="http://schemas.microsoft.com/office/drawing/2014/main" id="{BC20C18B-5AA6-4948-3988-21D26E55C08D}"/>
              </a:ext>
            </a:extLst>
          </p:cNvPr>
          <p:cNvGrpSpPr/>
          <p:nvPr/>
        </p:nvGrpSpPr>
        <p:grpSpPr>
          <a:xfrm>
            <a:off x="333468" y="3233785"/>
            <a:ext cx="936944" cy="936944"/>
            <a:chOff x="333468" y="3005187"/>
            <a:chExt cx="936944" cy="936944"/>
          </a:xfrm>
        </p:grpSpPr>
        <p:grpSp>
          <p:nvGrpSpPr>
            <p:cNvPr id="7" name="Group 6">
              <a:extLst>
                <a:ext uri="{FF2B5EF4-FFF2-40B4-BE49-F238E27FC236}">
                  <a16:creationId xmlns:a16="http://schemas.microsoft.com/office/drawing/2014/main" id="{19456A8E-554F-56F1-69A2-CD159980DA7C}"/>
                </a:ext>
              </a:extLst>
            </p:cNvPr>
            <p:cNvGrpSpPr/>
            <p:nvPr/>
          </p:nvGrpSpPr>
          <p:grpSpPr>
            <a:xfrm>
              <a:off x="333468" y="3005187"/>
              <a:ext cx="936944" cy="936944"/>
              <a:chOff x="581673" y="1477124"/>
              <a:chExt cx="4004847" cy="4004847"/>
            </a:xfrm>
          </p:grpSpPr>
          <p:sp>
            <p:nvSpPr>
              <p:cNvPr id="8" name="Oval 7">
                <a:extLst>
                  <a:ext uri="{FF2B5EF4-FFF2-40B4-BE49-F238E27FC236}">
                    <a16:creationId xmlns:a16="http://schemas.microsoft.com/office/drawing/2014/main" id="{BD2194AC-8851-C009-B19A-800B7A1A9A8B}"/>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4" name="Oval 13">
                <a:extLst>
                  <a:ext uri="{FF2B5EF4-FFF2-40B4-BE49-F238E27FC236}">
                    <a16:creationId xmlns:a16="http://schemas.microsoft.com/office/drawing/2014/main" id="{273F7036-4B4E-8B9F-FDD5-81E59A892690}"/>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25" name="Graphic 24" descr="Occupational Therapy with solid fill">
              <a:extLst>
                <a:ext uri="{FF2B5EF4-FFF2-40B4-BE49-F238E27FC236}">
                  <a16:creationId xmlns:a16="http://schemas.microsoft.com/office/drawing/2014/main" id="{AE543E95-C7DB-5427-6BBC-329AC1CB9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338" y="3228895"/>
              <a:ext cx="492760" cy="492760"/>
            </a:xfrm>
            <a:prstGeom prst="rect">
              <a:avLst/>
            </a:prstGeom>
          </p:spPr>
        </p:pic>
      </p:grpSp>
      <p:grpSp>
        <p:nvGrpSpPr>
          <p:cNvPr id="33" name="Group 32">
            <a:extLst>
              <a:ext uri="{FF2B5EF4-FFF2-40B4-BE49-F238E27FC236}">
                <a16:creationId xmlns:a16="http://schemas.microsoft.com/office/drawing/2014/main" id="{4373930B-F2D7-87D0-5E5F-5EB15742BC2C}"/>
              </a:ext>
            </a:extLst>
          </p:cNvPr>
          <p:cNvGrpSpPr/>
          <p:nvPr/>
        </p:nvGrpSpPr>
        <p:grpSpPr>
          <a:xfrm>
            <a:off x="333468" y="4726376"/>
            <a:ext cx="936944" cy="936944"/>
            <a:chOff x="333468" y="4497778"/>
            <a:chExt cx="936944" cy="936944"/>
          </a:xfrm>
        </p:grpSpPr>
        <p:grpSp>
          <p:nvGrpSpPr>
            <p:cNvPr id="16" name="Group 15">
              <a:extLst>
                <a:ext uri="{FF2B5EF4-FFF2-40B4-BE49-F238E27FC236}">
                  <a16:creationId xmlns:a16="http://schemas.microsoft.com/office/drawing/2014/main" id="{441D6377-1263-D544-6609-A99D1F2DE610}"/>
                </a:ext>
              </a:extLst>
            </p:cNvPr>
            <p:cNvGrpSpPr/>
            <p:nvPr/>
          </p:nvGrpSpPr>
          <p:grpSpPr>
            <a:xfrm>
              <a:off x="333468" y="4497778"/>
              <a:ext cx="936944" cy="936944"/>
              <a:chOff x="581673" y="1477124"/>
              <a:chExt cx="4004847" cy="4004847"/>
            </a:xfrm>
          </p:grpSpPr>
          <p:sp>
            <p:nvSpPr>
              <p:cNvPr id="22" name="Oval 21">
                <a:extLst>
                  <a:ext uri="{FF2B5EF4-FFF2-40B4-BE49-F238E27FC236}">
                    <a16:creationId xmlns:a16="http://schemas.microsoft.com/office/drawing/2014/main" id="{E8105435-8943-614A-D955-83DA74242ACE}"/>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23" name="Oval 22">
                <a:extLst>
                  <a:ext uri="{FF2B5EF4-FFF2-40B4-BE49-F238E27FC236}">
                    <a16:creationId xmlns:a16="http://schemas.microsoft.com/office/drawing/2014/main" id="{42746574-D146-792F-A13D-E54AD7FAA176}"/>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26" name="Graphic 25" descr="Muscular arm with solid fill">
              <a:extLst>
                <a:ext uri="{FF2B5EF4-FFF2-40B4-BE49-F238E27FC236}">
                  <a16:creationId xmlns:a16="http://schemas.microsoft.com/office/drawing/2014/main" id="{EA5F7CFB-81B2-3CCF-32FB-57EA6EA0D7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402" y="4644342"/>
              <a:ext cx="629565" cy="629565"/>
            </a:xfrm>
            <a:prstGeom prst="rect">
              <a:avLst/>
            </a:prstGeom>
          </p:spPr>
        </p:pic>
      </p:grpSp>
      <p:grpSp>
        <p:nvGrpSpPr>
          <p:cNvPr id="42" name="Group 41">
            <a:extLst>
              <a:ext uri="{FF2B5EF4-FFF2-40B4-BE49-F238E27FC236}">
                <a16:creationId xmlns:a16="http://schemas.microsoft.com/office/drawing/2014/main" id="{B554FA6D-2C65-17F6-1AD5-74BEF8BF21B9}"/>
              </a:ext>
            </a:extLst>
          </p:cNvPr>
          <p:cNvGrpSpPr/>
          <p:nvPr/>
        </p:nvGrpSpPr>
        <p:grpSpPr>
          <a:xfrm>
            <a:off x="5925530" y="1745831"/>
            <a:ext cx="936944" cy="936944"/>
            <a:chOff x="5335694" y="2361278"/>
            <a:chExt cx="936944" cy="936944"/>
          </a:xfrm>
        </p:grpSpPr>
        <p:grpSp>
          <p:nvGrpSpPr>
            <p:cNvPr id="24" name="Group 23">
              <a:extLst>
                <a:ext uri="{FF2B5EF4-FFF2-40B4-BE49-F238E27FC236}">
                  <a16:creationId xmlns:a16="http://schemas.microsoft.com/office/drawing/2014/main" id="{F5812958-789E-88B5-C040-B4271CBE8B84}"/>
                </a:ext>
              </a:extLst>
            </p:cNvPr>
            <p:cNvGrpSpPr/>
            <p:nvPr/>
          </p:nvGrpSpPr>
          <p:grpSpPr>
            <a:xfrm>
              <a:off x="5335694" y="2361278"/>
              <a:ext cx="936944" cy="936944"/>
              <a:chOff x="581673" y="1477124"/>
              <a:chExt cx="4004847" cy="4004847"/>
            </a:xfrm>
          </p:grpSpPr>
          <p:sp>
            <p:nvSpPr>
              <p:cNvPr id="27" name="Oval 26">
                <a:extLst>
                  <a:ext uri="{FF2B5EF4-FFF2-40B4-BE49-F238E27FC236}">
                    <a16:creationId xmlns:a16="http://schemas.microsoft.com/office/drawing/2014/main" id="{DA59F636-00D2-F59F-AA45-8EDDF9FB8FA3}"/>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29" name="Oval 28">
                <a:extLst>
                  <a:ext uri="{FF2B5EF4-FFF2-40B4-BE49-F238E27FC236}">
                    <a16:creationId xmlns:a16="http://schemas.microsoft.com/office/drawing/2014/main" id="{829EE785-B6AB-2DEE-787B-6D68D8525FBE}"/>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34" name="Graphic 33" descr="Scale with solid fill">
              <a:extLst>
                <a:ext uri="{FF2B5EF4-FFF2-40B4-BE49-F238E27FC236}">
                  <a16:creationId xmlns:a16="http://schemas.microsoft.com/office/drawing/2014/main" id="{4AD84A78-2EEF-AF51-8220-33511ADD44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4360" y="2539944"/>
              <a:ext cx="579611" cy="579611"/>
            </a:xfrm>
            <a:prstGeom prst="rect">
              <a:avLst/>
            </a:prstGeom>
          </p:spPr>
        </p:pic>
      </p:grpSp>
      <p:grpSp>
        <p:nvGrpSpPr>
          <p:cNvPr id="44" name="Group 43">
            <a:extLst>
              <a:ext uri="{FF2B5EF4-FFF2-40B4-BE49-F238E27FC236}">
                <a16:creationId xmlns:a16="http://schemas.microsoft.com/office/drawing/2014/main" id="{8E5ECA06-B526-A737-BD9D-35463B007E73}"/>
              </a:ext>
            </a:extLst>
          </p:cNvPr>
          <p:cNvGrpSpPr/>
          <p:nvPr/>
        </p:nvGrpSpPr>
        <p:grpSpPr>
          <a:xfrm>
            <a:off x="5925529" y="3233785"/>
            <a:ext cx="936944" cy="936944"/>
            <a:chOff x="5396319" y="3901248"/>
            <a:chExt cx="936944" cy="936944"/>
          </a:xfrm>
        </p:grpSpPr>
        <p:grpSp>
          <p:nvGrpSpPr>
            <p:cNvPr id="35" name="Group 34">
              <a:extLst>
                <a:ext uri="{FF2B5EF4-FFF2-40B4-BE49-F238E27FC236}">
                  <a16:creationId xmlns:a16="http://schemas.microsoft.com/office/drawing/2014/main" id="{E1850A0C-01C6-44EF-8CE5-5EAA08A52649}"/>
                </a:ext>
              </a:extLst>
            </p:cNvPr>
            <p:cNvGrpSpPr/>
            <p:nvPr/>
          </p:nvGrpSpPr>
          <p:grpSpPr>
            <a:xfrm>
              <a:off x="5396319" y="3901248"/>
              <a:ext cx="936944" cy="936944"/>
              <a:chOff x="581673" y="1477124"/>
              <a:chExt cx="4004847" cy="4004847"/>
            </a:xfrm>
          </p:grpSpPr>
          <p:sp>
            <p:nvSpPr>
              <p:cNvPr id="37" name="Oval 36">
                <a:extLst>
                  <a:ext uri="{FF2B5EF4-FFF2-40B4-BE49-F238E27FC236}">
                    <a16:creationId xmlns:a16="http://schemas.microsoft.com/office/drawing/2014/main" id="{64BBF0EB-D83F-4EB6-5FBA-A756D5DEEE46}"/>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38" name="Oval 37">
                <a:extLst>
                  <a:ext uri="{FF2B5EF4-FFF2-40B4-BE49-F238E27FC236}">
                    <a16:creationId xmlns:a16="http://schemas.microsoft.com/office/drawing/2014/main" id="{2057D164-FC99-0E09-FD57-7609368FD32E}"/>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32" name="Graphic 31" descr="Cross country skiing with solid fill">
              <a:extLst>
                <a:ext uri="{FF2B5EF4-FFF2-40B4-BE49-F238E27FC236}">
                  <a16:creationId xmlns:a16="http://schemas.microsoft.com/office/drawing/2014/main" id="{9824710E-2504-F2F8-B72F-1F8A218C46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2367" y="4028379"/>
              <a:ext cx="664847" cy="664847"/>
            </a:xfrm>
            <a:prstGeom prst="rect">
              <a:avLst/>
            </a:prstGeom>
          </p:spPr>
        </p:pic>
      </p:grpSp>
      <p:grpSp>
        <p:nvGrpSpPr>
          <p:cNvPr id="45" name="Group 44">
            <a:extLst>
              <a:ext uri="{FF2B5EF4-FFF2-40B4-BE49-F238E27FC236}">
                <a16:creationId xmlns:a16="http://schemas.microsoft.com/office/drawing/2014/main" id="{68A77BB8-B56E-EA06-5728-5608ABD5CDDF}"/>
              </a:ext>
            </a:extLst>
          </p:cNvPr>
          <p:cNvGrpSpPr/>
          <p:nvPr/>
        </p:nvGrpSpPr>
        <p:grpSpPr>
          <a:xfrm>
            <a:off x="5925528" y="4680856"/>
            <a:ext cx="936944" cy="936944"/>
            <a:chOff x="5435173" y="5128283"/>
            <a:chExt cx="936944" cy="936944"/>
          </a:xfrm>
        </p:grpSpPr>
        <p:grpSp>
          <p:nvGrpSpPr>
            <p:cNvPr id="39" name="Group 38">
              <a:extLst>
                <a:ext uri="{FF2B5EF4-FFF2-40B4-BE49-F238E27FC236}">
                  <a16:creationId xmlns:a16="http://schemas.microsoft.com/office/drawing/2014/main" id="{E6765B48-0610-266D-8616-CF0E03084B6A}"/>
                </a:ext>
              </a:extLst>
            </p:cNvPr>
            <p:cNvGrpSpPr/>
            <p:nvPr/>
          </p:nvGrpSpPr>
          <p:grpSpPr>
            <a:xfrm>
              <a:off x="5435173" y="5128283"/>
              <a:ext cx="936944" cy="936944"/>
              <a:chOff x="581673" y="1477124"/>
              <a:chExt cx="4004847" cy="4004847"/>
            </a:xfrm>
          </p:grpSpPr>
          <p:sp>
            <p:nvSpPr>
              <p:cNvPr id="40" name="Oval 39">
                <a:extLst>
                  <a:ext uri="{FF2B5EF4-FFF2-40B4-BE49-F238E27FC236}">
                    <a16:creationId xmlns:a16="http://schemas.microsoft.com/office/drawing/2014/main" id="{15387AA2-5AC6-79CE-185B-BB737E1D4275}"/>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41" name="Oval 40">
                <a:extLst>
                  <a:ext uri="{FF2B5EF4-FFF2-40B4-BE49-F238E27FC236}">
                    <a16:creationId xmlns:a16="http://schemas.microsoft.com/office/drawing/2014/main" id="{12283D6E-F38A-C466-3824-0CA3944A356E}"/>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36" name="Graphic 35" descr="Link with solid fill">
              <a:extLst>
                <a:ext uri="{FF2B5EF4-FFF2-40B4-BE49-F238E27FC236}">
                  <a16:creationId xmlns:a16="http://schemas.microsoft.com/office/drawing/2014/main" id="{54B1BACD-C259-C356-FC92-030C4F35E2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12408" y="5327274"/>
              <a:ext cx="588925" cy="58892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2" name="Rounded Rectangle 1">
            <a:extLst>
              <a:ext uri="{FF2B5EF4-FFF2-40B4-BE49-F238E27FC236}">
                <a16:creationId xmlns:a16="http://schemas.microsoft.com/office/drawing/2014/main" id="{98E0C50C-6025-3836-8AB6-27A6360CAF96}"/>
              </a:ext>
            </a:extLst>
          </p:cNvPr>
          <p:cNvSpPr/>
          <p:nvPr/>
        </p:nvSpPr>
        <p:spPr>
          <a:xfrm>
            <a:off x="267691" y="4620868"/>
            <a:ext cx="3508252" cy="1983179"/>
          </a:xfrm>
          <a:prstGeom prst="roundRect">
            <a:avLst/>
          </a:prstGeom>
          <a:solidFill>
            <a:schemeClr val="tx1">
              <a:alpha val="717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3" name="Google Shape;1073;p91"/>
          <p:cNvSpPr txBox="1"/>
          <p:nvPr/>
        </p:nvSpPr>
        <p:spPr>
          <a:xfrm>
            <a:off x="379881" y="353853"/>
            <a:ext cx="10930800" cy="427600"/>
          </a:xfrm>
          <a:prstGeom prst="rect">
            <a:avLst/>
          </a:prstGeom>
          <a:noFill/>
          <a:ln>
            <a:noFill/>
          </a:ln>
        </p:spPr>
        <p:txBody>
          <a:bodyPr spcFirstLastPara="1" wrap="square" lIns="91433" tIns="45700" rIns="91433" bIns="45700" anchor="t" anchorCtr="0">
            <a:noAutofit/>
          </a:bodyPr>
          <a:lstStyle/>
          <a:p>
            <a:pPr defTabSz="1219170">
              <a:lnSpc>
                <a:spcPct val="89285"/>
              </a:lnSpc>
              <a:buClr>
                <a:srgbClr val="000000"/>
              </a:buClr>
              <a:defRPr/>
            </a:pPr>
            <a:r>
              <a:rPr lang="en" sz="3600" b="1" kern="0">
                <a:solidFill>
                  <a:schemeClr val="accent1"/>
                </a:solidFill>
                <a:latin typeface="+mj-lt"/>
                <a:ea typeface="Montserrat"/>
                <a:cs typeface="Montserrat"/>
                <a:sym typeface="Montserrat"/>
              </a:rPr>
              <a:t>Improves strength gains </a:t>
            </a:r>
            <a:r>
              <a:rPr lang="en" sz="3600" b="1" kern="0">
                <a:latin typeface="+mj-lt"/>
                <a:ea typeface="Montserrat"/>
                <a:cs typeface="Montserrat"/>
                <a:sym typeface="Montserrat"/>
              </a:rPr>
              <a:t>in older adults with sufficient vitamin D levels</a:t>
            </a:r>
            <a:endParaRPr sz="3600" b="1" kern="0">
              <a:latin typeface="+mj-lt"/>
              <a:ea typeface="Montserrat"/>
              <a:cs typeface="Montserrat"/>
              <a:sym typeface="Montserrat"/>
            </a:endParaRPr>
          </a:p>
        </p:txBody>
      </p:sp>
      <p:sp>
        <p:nvSpPr>
          <p:cNvPr id="1075" name="Google Shape;1075;p91"/>
          <p:cNvSpPr txBox="1"/>
          <p:nvPr/>
        </p:nvSpPr>
        <p:spPr>
          <a:xfrm>
            <a:off x="379881" y="1601803"/>
            <a:ext cx="4103933" cy="4608800"/>
          </a:xfrm>
          <a:prstGeom prst="rect">
            <a:avLst/>
          </a:prstGeom>
          <a:noFill/>
          <a:ln>
            <a:noFill/>
          </a:ln>
        </p:spPr>
        <p:txBody>
          <a:bodyPr spcFirstLastPara="1" wrap="square" lIns="91433" tIns="45700" rIns="91433" bIns="45700" anchor="t" anchorCtr="0">
            <a:noAutofit/>
          </a:bodyPr>
          <a:lstStyle/>
          <a:p>
            <a:pPr defTabSz="1219170">
              <a:lnSpc>
                <a:spcPct val="115000"/>
              </a:lnSpc>
              <a:buClr>
                <a:srgbClr val="000000"/>
              </a:buClr>
              <a:buSzPts val="1100"/>
              <a:defRPr/>
            </a:pPr>
            <a:r>
              <a:rPr lang="en" sz="1467" b="1" kern="0">
                <a:ea typeface="Montserrat"/>
                <a:cs typeface="Montserrat"/>
                <a:sym typeface="Montserrat"/>
              </a:rPr>
              <a:t>Vitamin D is necessary for strength gains with HMB in older adults</a:t>
            </a:r>
            <a:endParaRPr sz="1467" b="1" kern="0">
              <a:ea typeface="Montserrat"/>
              <a:cs typeface="Montserrat"/>
              <a:sym typeface="Montserrat"/>
            </a:endParaRPr>
          </a:p>
          <a:p>
            <a:pPr defTabSz="1219170">
              <a:lnSpc>
                <a:spcPct val="115000"/>
              </a:lnSpc>
              <a:buClr>
                <a:srgbClr val="000000"/>
              </a:buClr>
              <a:buSzPts val="1100"/>
              <a:defRPr/>
            </a:pPr>
            <a:endParaRPr sz="1467" kern="0">
              <a:ea typeface="Montserrat"/>
              <a:cs typeface="Montserrat"/>
              <a:sym typeface="Montserrat"/>
            </a:endParaRPr>
          </a:p>
          <a:p>
            <a:pPr defTabSz="1219170">
              <a:lnSpc>
                <a:spcPct val="115000"/>
              </a:lnSpc>
              <a:buClr>
                <a:srgbClr val="000000"/>
              </a:buClr>
              <a:buSzPts val="1100"/>
              <a:defRPr/>
            </a:pPr>
            <a:r>
              <a:rPr lang="en" sz="1467" kern="0">
                <a:ea typeface="Montserrat"/>
                <a:cs typeface="Montserrat"/>
                <a:sym typeface="Montserrat"/>
              </a:rPr>
              <a:t>77 men and women ≥ 65y (avg. 77 y)</a:t>
            </a:r>
            <a:endParaRPr sz="1467" kern="0">
              <a:ea typeface="Montserrat"/>
              <a:cs typeface="Montserrat"/>
              <a:sym typeface="Montserrat"/>
            </a:endParaRPr>
          </a:p>
          <a:p>
            <a:pPr defTabSz="1219170">
              <a:buClr>
                <a:srgbClr val="000000"/>
              </a:buClr>
              <a:defRPr/>
            </a:pPr>
            <a:endParaRPr sz="1050" kern="0">
              <a:ea typeface="Montserrat"/>
              <a:cs typeface="Montserrat"/>
              <a:sym typeface="Montserrat"/>
            </a:endParaRPr>
          </a:p>
          <a:p>
            <a:pPr defTabSz="1219170">
              <a:buClr>
                <a:srgbClr val="000000"/>
              </a:buClr>
              <a:defRPr/>
            </a:pPr>
            <a:r>
              <a:rPr lang="en" sz="1467" kern="0">
                <a:ea typeface="Montserrat"/>
                <a:cs typeface="Montserrat"/>
                <a:sym typeface="Montserrat"/>
              </a:rPr>
              <a:t>12-month study - testing at baseline</a:t>
            </a:r>
            <a:br>
              <a:rPr lang="en" sz="1467" kern="0">
                <a:ea typeface="Montserrat"/>
                <a:cs typeface="Montserrat"/>
                <a:sym typeface="Montserrat"/>
              </a:rPr>
            </a:br>
            <a:r>
              <a:rPr lang="en" sz="1467" kern="0">
                <a:ea typeface="Montserrat"/>
                <a:cs typeface="Montserrat"/>
                <a:sym typeface="Montserrat"/>
              </a:rPr>
              <a:t>3, 6, 9, and 12 months</a:t>
            </a:r>
            <a:endParaRPr sz="1467" kern="0">
              <a:ea typeface="Montserrat"/>
              <a:cs typeface="Montserrat"/>
              <a:sym typeface="Montserrat"/>
            </a:endParaRPr>
          </a:p>
          <a:p>
            <a:pPr defTabSz="1219170">
              <a:buClr>
                <a:srgbClr val="000000"/>
              </a:buClr>
              <a:defRPr/>
            </a:pPr>
            <a:endParaRPr sz="1050" kern="0">
              <a:ea typeface="Montserrat"/>
              <a:cs typeface="Montserrat"/>
              <a:sym typeface="Montserrat"/>
            </a:endParaRPr>
          </a:p>
          <a:p>
            <a:pPr defTabSz="1219170">
              <a:buClr>
                <a:srgbClr val="000000"/>
              </a:buClr>
              <a:defRPr/>
            </a:pPr>
            <a:r>
              <a:rPr lang="en" sz="1467" kern="0">
                <a:ea typeface="Montserrat"/>
                <a:cs typeface="Montserrat"/>
                <a:sym typeface="Montserrat"/>
              </a:rPr>
              <a:t>HMB (2-3 g/d) + arginine + lysine </a:t>
            </a:r>
            <a:br>
              <a:rPr lang="en" sz="1467" kern="0">
                <a:ea typeface="Montserrat"/>
                <a:cs typeface="Montserrat"/>
                <a:sym typeface="Montserrat"/>
              </a:rPr>
            </a:br>
            <a:r>
              <a:rPr lang="en" sz="1467" kern="0">
                <a:ea typeface="Montserrat"/>
                <a:cs typeface="Montserrat"/>
                <a:sym typeface="Montserrat"/>
              </a:rPr>
              <a:t>or isocaloric placebo</a:t>
            </a:r>
            <a:endParaRPr sz="1467" kern="0">
              <a:ea typeface="Montserrat"/>
              <a:cs typeface="Montserrat"/>
              <a:sym typeface="Montserrat"/>
            </a:endParaRPr>
          </a:p>
          <a:p>
            <a:pPr defTabSz="1219170">
              <a:buClr>
                <a:srgbClr val="000000"/>
              </a:buClr>
              <a:defRPr/>
            </a:pPr>
            <a:endParaRPr sz="1050" kern="0">
              <a:ea typeface="Montserrat"/>
              <a:cs typeface="Montserrat"/>
              <a:sym typeface="Montserrat"/>
            </a:endParaRPr>
          </a:p>
          <a:p>
            <a:pPr defTabSz="1219170">
              <a:buClr>
                <a:srgbClr val="000000"/>
              </a:buClr>
              <a:defRPr/>
            </a:pPr>
            <a:r>
              <a:rPr lang="en" sz="1467" kern="0">
                <a:ea typeface="Montserrat"/>
                <a:cs typeface="Montserrat"/>
                <a:sym typeface="Montserrat"/>
              </a:rPr>
              <a:t>Separated by Vitamin D sufficiency (serum 25(OH)D level ± 30 ng/mL)</a:t>
            </a:r>
            <a:endParaRPr sz="1467" kern="0">
              <a:ea typeface="Montserrat"/>
              <a:cs typeface="Montserrat"/>
              <a:sym typeface="Montserrat"/>
            </a:endParaRPr>
          </a:p>
          <a:p>
            <a:pPr defTabSz="1219170">
              <a:buClr>
                <a:srgbClr val="000000"/>
              </a:buClr>
              <a:defRPr/>
            </a:pPr>
            <a:endParaRPr lang="en-US" sz="400" kern="0">
              <a:ea typeface="Montserrat"/>
              <a:cs typeface="Montserrat"/>
              <a:sym typeface="Montserrat"/>
            </a:endParaRPr>
          </a:p>
          <a:p>
            <a:pPr defTabSz="1219170">
              <a:buClr>
                <a:srgbClr val="000000"/>
              </a:buClr>
              <a:defRPr/>
            </a:pPr>
            <a:endParaRPr sz="1467" kern="0">
              <a:solidFill>
                <a:schemeClr val="bg1"/>
              </a:solidFill>
              <a:ea typeface="Montserrat"/>
              <a:cs typeface="Montserrat"/>
              <a:sym typeface="Montserrat"/>
            </a:endParaRPr>
          </a:p>
          <a:p>
            <a:pPr defTabSz="1219170">
              <a:buClr>
                <a:srgbClr val="000000"/>
              </a:buClr>
              <a:defRPr/>
            </a:pPr>
            <a:r>
              <a:rPr lang="en" sz="1467" b="1" kern="0">
                <a:solidFill>
                  <a:schemeClr val="bg1"/>
                </a:solidFill>
                <a:ea typeface="Montserrat"/>
                <a:cs typeface="Montserrat"/>
                <a:sym typeface="Montserrat"/>
              </a:rPr>
              <a:t>Results:</a:t>
            </a:r>
            <a:br>
              <a:rPr lang="en" sz="1467" b="1" kern="0">
                <a:solidFill>
                  <a:schemeClr val="bg1"/>
                </a:solidFill>
                <a:ea typeface="Montserrat"/>
                <a:cs typeface="Montserrat"/>
                <a:sym typeface="Montserrat"/>
              </a:rPr>
            </a:br>
            <a:endParaRPr sz="1467" b="1"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✔️HMB increased fat-free mass in </a:t>
            </a:r>
            <a:br>
              <a:rPr lang="en" sz="1467" kern="0">
                <a:solidFill>
                  <a:schemeClr val="bg1"/>
                </a:solidFill>
                <a:ea typeface="Montserrat"/>
                <a:cs typeface="Montserrat"/>
                <a:sym typeface="Montserrat"/>
              </a:rPr>
            </a:br>
            <a:r>
              <a:rPr lang="en" sz="1467" kern="0">
                <a:solidFill>
                  <a:schemeClr val="bg1"/>
                </a:solidFill>
                <a:ea typeface="Montserrat"/>
                <a:cs typeface="Montserrat"/>
                <a:sym typeface="Montserrat"/>
              </a:rPr>
              <a:t>     both groups</a:t>
            </a:r>
            <a:endParaRPr sz="1467" kern="0">
              <a:solidFill>
                <a:schemeClr val="bg1"/>
              </a:solidFill>
              <a:ea typeface="Montserrat"/>
              <a:cs typeface="Montserrat"/>
              <a:sym typeface="Montserrat"/>
            </a:endParaRPr>
          </a:p>
          <a:p>
            <a:pPr marL="609585" defTabSz="1219170">
              <a:buClr>
                <a:srgbClr val="000000"/>
              </a:buClr>
              <a:defRPr/>
            </a:pPr>
            <a:endParaRPr sz="1050"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✔️HMB only increased strength in </a:t>
            </a:r>
            <a:endParaRPr sz="1467"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     participants with adequate </a:t>
            </a:r>
            <a:endParaRPr sz="1467"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     Vitamin D status</a:t>
            </a:r>
            <a:endParaRPr sz="1467" kern="0">
              <a:solidFill>
                <a:schemeClr val="bg1"/>
              </a:solidFill>
              <a:ea typeface="Montserrat"/>
              <a:cs typeface="Montserrat"/>
              <a:sym typeface="Montserrat"/>
            </a:endParaRPr>
          </a:p>
          <a:p>
            <a:pPr defTabSz="1219170">
              <a:lnSpc>
                <a:spcPct val="115000"/>
              </a:lnSpc>
              <a:buClr>
                <a:srgbClr val="000000"/>
              </a:buClr>
              <a:defRPr/>
            </a:pPr>
            <a:endParaRPr sz="1467" kern="0">
              <a:ea typeface="Montserrat"/>
              <a:cs typeface="Montserrat"/>
              <a:sym typeface="Montserrat"/>
            </a:endParaRPr>
          </a:p>
          <a:p>
            <a:pPr defTabSz="1219170">
              <a:lnSpc>
                <a:spcPct val="115000"/>
              </a:lnSpc>
              <a:buClr>
                <a:srgbClr val="000000"/>
              </a:buClr>
              <a:defRPr/>
            </a:pPr>
            <a:endParaRPr sz="1467" kern="0">
              <a:ea typeface="Montserrat"/>
              <a:cs typeface="Montserrat"/>
              <a:sym typeface="Montserrat"/>
            </a:endParaRPr>
          </a:p>
        </p:txBody>
      </p:sp>
      <p:pic>
        <p:nvPicPr>
          <p:cNvPr id="1076" name="Google Shape;1076;p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02472" y="2473378"/>
            <a:ext cx="6900667" cy="3796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8A11B2-3CC3-3E2A-D8F2-8CAB22F06C4C}"/>
              </a:ext>
            </a:extLst>
          </p:cNvPr>
          <p:cNvSpPr>
            <a:spLocks noGrp="1"/>
          </p:cNvSpPr>
          <p:nvPr>
            <p:ph idx="1"/>
          </p:nvPr>
        </p:nvSpPr>
        <p:spPr>
          <a:xfrm>
            <a:off x="833111" y="2164199"/>
            <a:ext cx="5572452" cy="4351338"/>
          </a:xfrm>
        </p:spPr>
        <p:txBody>
          <a:bodyPr vert="horz" lIns="90000" tIns="45720" rIns="91440" bIns="45720" rtlCol="0" anchor="t">
            <a:noAutofit/>
          </a:bodyPr>
          <a:lstStyle/>
          <a:p>
            <a:pPr marL="0" indent="0">
              <a:buNone/>
            </a:pPr>
            <a:r>
              <a:rPr lang="en-US" sz="1800">
                <a:latin typeface="Avenir Next LT Pro"/>
              </a:rPr>
              <a:t>Aging population growing rapidly</a:t>
            </a:r>
          </a:p>
          <a:p>
            <a:pPr marL="0" indent="0">
              <a:buNone/>
            </a:pPr>
            <a:endParaRPr lang="en-US" sz="1800"/>
          </a:p>
          <a:p>
            <a:pPr marL="0" indent="0">
              <a:buNone/>
            </a:pPr>
            <a:r>
              <a:rPr lang="en-US" sz="1800">
                <a:latin typeface="Avenir Next LT Pro"/>
              </a:rPr>
              <a:t>Muscle is increasingly viewed as a </a:t>
            </a:r>
            <a:br>
              <a:rPr lang="en-US" sz="1800"/>
            </a:br>
            <a:r>
              <a:rPr lang="en-US" sz="1800">
                <a:latin typeface="Avenir Next LT Pro"/>
              </a:rPr>
              <a:t>“vital sign” of aging</a:t>
            </a:r>
          </a:p>
          <a:p>
            <a:pPr marL="0" indent="0">
              <a:buNone/>
            </a:pPr>
            <a:endParaRPr lang="en-US" sz="1800"/>
          </a:p>
          <a:p>
            <a:pPr marL="0" indent="0">
              <a:buNone/>
            </a:pPr>
            <a:r>
              <a:rPr lang="en-US" sz="1800">
                <a:latin typeface="Avenir Next LT Pro"/>
              </a:rPr>
              <a:t>Muscle health predicts mobility, resilience, </a:t>
            </a:r>
            <a:br>
              <a:rPr lang="en-US" sz="1800"/>
            </a:br>
            <a:r>
              <a:rPr lang="en-US" sz="1800">
                <a:latin typeface="Avenir Next LT Pro"/>
              </a:rPr>
              <a:t>independence, and mortality.</a:t>
            </a:r>
          </a:p>
        </p:txBody>
      </p:sp>
      <p:sp>
        <p:nvSpPr>
          <p:cNvPr id="3" name="Title 2">
            <a:extLst>
              <a:ext uri="{FF2B5EF4-FFF2-40B4-BE49-F238E27FC236}">
                <a16:creationId xmlns:a16="http://schemas.microsoft.com/office/drawing/2014/main" id="{5BC128CC-E372-9C9C-6B1D-1EB5CE48679D}"/>
              </a:ext>
            </a:extLst>
          </p:cNvPr>
          <p:cNvSpPr>
            <a:spLocks noGrp="1"/>
          </p:cNvSpPr>
          <p:nvPr>
            <p:ph type="title"/>
          </p:nvPr>
        </p:nvSpPr>
        <p:spPr/>
        <p:txBody>
          <a:bodyPr/>
          <a:lstStyle/>
          <a:p>
            <a:r>
              <a:rPr lang="en-US"/>
              <a:t>The reality of </a:t>
            </a:r>
            <a:r>
              <a:rPr lang="en-US">
                <a:solidFill>
                  <a:schemeClr val="accent1"/>
                </a:solidFill>
              </a:rPr>
              <a:t>Active Aging</a:t>
            </a:r>
          </a:p>
        </p:txBody>
      </p:sp>
      <p:grpSp>
        <p:nvGrpSpPr>
          <p:cNvPr id="4" name="Group 3">
            <a:extLst>
              <a:ext uri="{FF2B5EF4-FFF2-40B4-BE49-F238E27FC236}">
                <a16:creationId xmlns:a16="http://schemas.microsoft.com/office/drawing/2014/main" id="{4DD73876-E989-A823-F1EF-BD6AD18F5BA8}"/>
              </a:ext>
            </a:extLst>
          </p:cNvPr>
          <p:cNvGrpSpPr/>
          <p:nvPr/>
        </p:nvGrpSpPr>
        <p:grpSpPr>
          <a:xfrm>
            <a:off x="627381" y="2204397"/>
            <a:ext cx="152980" cy="152980"/>
            <a:chOff x="723033" y="2228847"/>
            <a:chExt cx="152980" cy="152980"/>
          </a:xfrm>
        </p:grpSpPr>
        <p:sp>
          <p:nvSpPr>
            <p:cNvPr id="5" name="Oval 4">
              <a:extLst>
                <a:ext uri="{FF2B5EF4-FFF2-40B4-BE49-F238E27FC236}">
                  <a16:creationId xmlns:a16="http://schemas.microsoft.com/office/drawing/2014/main" id="{A1EB3C83-EDA1-9771-EFA9-39A4F31DBA24}"/>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6" name="Oval 5">
              <a:extLst>
                <a:ext uri="{FF2B5EF4-FFF2-40B4-BE49-F238E27FC236}">
                  <a16:creationId xmlns:a16="http://schemas.microsoft.com/office/drawing/2014/main" id="{4BB58AA9-632E-B888-B4E0-7D9CDB8FDE0C}"/>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grpSp>
        <p:nvGrpSpPr>
          <p:cNvPr id="7" name="Group 6">
            <a:extLst>
              <a:ext uri="{FF2B5EF4-FFF2-40B4-BE49-F238E27FC236}">
                <a16:creationId xmlns:a16="http://schemas.microsoft.com/office/drawing/2014/main" id="{DF6C69F7-D464-10F9-7755-656C6263338D}"/>
              </a:ext>
            </a:extLst>
          </p:cNvPr>
          <p:cNvGrpSpPr/>
          <p:nvPr/>
        </p:nvGrpSpPr>
        <p:grpSpPr>
          <a:xfrm>
            <a:off x="627381" y="3165738"/>
            <a:ext cx="152980" cy="152980"/>
            <a:chOff x="723033" y="2228847"/>
            <a:chExt cx="152980" cy="152980"/>
          </a:xfrm>
        </p:grpSpPr>
        <p:sp>
          <p:nvSpPr>
            <p:cNvPr id="8" name="Oval 7">
              <a:extLst>
                <a:ext uri="{FF2B5EF4-FFF2-40B4-BE49-F238E27FC236}">
                  <a16:creationId xmlns:a16="http://schemas.microsoft.com/office/drawing/2014/main" id="{3D161039-E671-237A-FA23-912DEE64EFFB}"/>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9" name="Oval 8">
              <a:extLst>
                <a:ext uri="{FF2B5EF4-FFF2-40B4-BE49-F238E27FC236}">
                  <a16:creationId xmlns:a16="http://schemas.microsoft.com/office/drawing/2014/main" id="{CB720153-14BB-A033-2D2B-6E6E86A80C72}"/>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10" name="Straight Connector 9">
            <a:extLst>
              <a:ext uri="{FF2B5EF4-FFF2-40B4-BE49-F238E27FC236}">
                <a16:creationId xmlns:a16="http://schemas.microsoft.com/office/drawing/2014/main" id="{46CC5892-DEDC-BC8B-E90B-5FA4661FF98E}"/>
              </a:ext>
            </a:extLst>
          </p:cNvPr>
          <p:cNvCxnSpPr>
            <a:stCxn id="5" idx="4"/>
            <a:endCxn id="8" idx="0"/>
          </p:cNvCxnSpPr>
          <p:nvPr/>
        </p:nvCxnSpPr>
        <p:spPr>
          <a:xfrm>
            <a:off x="703871" y="2357377"/>
            <a:ext cx="0" cy="80836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C6E741C9-6617-D267-060F-47B0D2A15521}"/>
              </a:ext>
            </a:extLst>
          </p:cNvPr>
          <p:cNvGrpSpPr/>
          <p:nvPr/>
        </p:nvGrpSpPr>
        <p:grpSpPr>
          <a:xfrm>
            <a:off x="639754" y="4317500"/>
            <a:ext cx="152980" cy="152980"/>
            <a:chOff x="723033" y="2228847"/>
            <a:chExt cx="152980" cy="152980"/>
          </a:xfrm>
        </p:grpSpPr>
        <p:sp>
          <p:nvSpPr>
            <p:cNvPr id="12" name="Oval 11">
              <a:extLst>
                <a:ext uri="{FF2B5EF4-FFF2-40B4-BE49-F238E27FC236}">
                  <a16:creationId xmlns:a16="http://schemas.microsoft.com/office/drawing/2014/main" id="{1C0E6E4C-4A9C-C1C6-002C-08C713402250}"/>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3" name="Oval 12">
              <a:extLst>
                <a:ext uri="{FF2B5EF4-FFF2-40B4-BE49-F238E27FC236}">
                  <a16:creationId xmlns:a16="http://schemas.microsoft.com/office/drawing/2014/main" id="{FBC7A04B-B092-ABA6-6ED9-41103AEC5CE0}"/>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14" name="Straight Connector 13">
            <a:extLst>
              <a:ext uri="{FF2B5EF4-FFF2-40B4-BE49-F238E27FC236}">
                <a16:creationId xmlns:a16="http://schemas.microsoft.com/office/drawing/2014/main" id="{7D785C17-9AEE-F844-9059-17673A904AA1}"/>
              </a:ext>
            </a:extLst>
          </p:cNvPr>
          <p:cNvCxnSpPr>
            <a:cxnSpLocks/>
            <a:stCxn id="8" idx="4"/>
          </p:cNvCxnSpPr>
          <p:nvPr/>
        </p:nvCxnSpPr>
        <p:spPr>
          <a:xfrm>
            <a:off x="703871" y="3318718"/>
            <a:ext cx="12373" cy="99878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5" name="Freeform 14">
            <a:extLst>
              <a:ext uri="{FF2B5EF4-FFF2-40B4-BE49-F238E27FC236}">
                <a16:creationId xmlns:a16="http://schemas.microsoft.com/office/drawing/2014/main" id="{C498E4DE-2143-B795-7733-249A123A8581}"/>
              </a:ext>
            </a:extLst>
          </p:cNvPr>
          <p:cNvSpPr/>
          <p:nvPr/>
        </p:nvSpPr>
        <p:spPr>
          <a:xfrm>
            <a:off x="6502400" y="773466"/>
            <a:ext cx="5044739" cy="5332476"/>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a:blip r:embed="rId3" cstate="screen">
              <a:extLst>
                <a:ext uri="{28A0092B-C50C-407E-A947-70E740481C1C}">
                  <a14:useLocalDpi xmlns:a14="http://schemas.microsoft.com/office/drawing/2010/main"/>
                </a:ext>
              </a:extLst>
            </a:blip>
            <a:srcRect/>
            <a:stretch>
              <a:fillRect b="2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50AB3963-E70E-60C5-EB4A-1EEA8DCD6C36}"/>
              </a:ext>
            </a:extLst>
          </p:cNvPr>
          <p:cNvPicPr>
            <a:picLocks noChangeAspect="1"/>
          </p:cNvPicPr>
          <p:nvPr/>
        </p:nvPicPr>
        <p:blipFill>
          <a:blip r:embed="rId4"/>
          <a:srcRect/>
          <a:stretch/>
        </p:blipFill>
        <p:spPr>
          <a:xfrm>
            <a:off x="6359933" y="4504467"/>
            <a:ext cx="5192313" cy="1246406"/>
          </a:xfrm>
          <a:prstGeom prst="rect">
            <a:avLst/>
          </a:prstGeom>
        </p:spPr>
      </p:pic>
    </p:spTree>
    <p:extLst>
      <p:ext uri="{BB962C8B-B14F-4D97-AF65-F5344CB8AC3E}">
        <p14:creationId xmlns:p14="http://schemas.microsoft.com/office/powerpoint/2010/main" val="225476531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2" name="Rounded Rectangle 1">
            <a:extLst>
              <a:ext uri="{FF2B5EF4-FFF2-40B4-BE49-F238E27FC236}">
                <a16:creationId xmlns:a16="http://schemas.microsoft.com/office/drawing/2014/main" id="{6A06D98E-5FE9-958C-7787-4FB87114736D}"/>
              </a:ext>
            </a:extLst>
          </p:cNvPr>
          <p:cNvSpPr/>
          <p:nvPr/>
        </p:nvSpPr>
        <p:spPr>
          <a:xfrm>
            <a:off x="173098" y="4310744"/>
            <a:ext cx="4185146" cy="2244439"/>
          </a:xfrm>
          <a:prstGeom prst="roundRect">
            <a:avLst/>
          </a:prstGeom>
          <a:solidFill>
            <a:schemeClr val="tx1">
              <a:alpha val="717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5" name="Google Shape;1135;p94"/>
          <p:cNvSpPr txBox="1"/>
          <p:nvPr/>
        </p:nvSpPr>
        <p:spPr>
          <a:xfrm>
            <a:off x="346348" y="387299"/>
            <a:ext cx="10930800" cy="427600"/>
          </a:xfrm>
          <a:prstGeom prst="rect">
            <a:avLst/>
          </a:prstGeom>
          <a:noFill/>
          <a:ln>
            <a:noFill/>
          </a:ln>
        </p:spPr>
        <p:txBody>
          <a:bodyPr spcFirstLastPara="1" wrap="square" lIns="91433" tIns="45700" rIns="91433" bIns="45700" anchor="t" anchorCtr="0">
            <a:noAutofit/>
          </a:bodyPr>
          <a:lstStyle/>
          <a:p>
            <a:pPr defTabSz="1219170">
              <a:lnSpc>
                <a:spcPct val="89285"/>
              </a:lnSpc>
              <a:buClr>
                <a:srgbClr val="000000"/>
              </a:buClr>
              <a:defRPr/>
            </a:pPr>
            <a:r>
              <a:rPr lang="en" sz="3600" b="1">
                <a:latin typeface="+mj-lt"/>
                <a:sym typeface="Montserrat"/>
              </a:rPr>
              <a:t>Improves</a:t>
            </a:r>
            <a:r>
              <a:rPr lang="en" sz="3600" b="1" kern="0">
                <a:latin typeface="+mj-lt"/>
                <a:ea typeface="Montserrat"/>
                <a:cs typeface="Montserrat"/>
                <a:sym typeface="Montserrat"/>
              </a:rPr>
              <a:t> physical function </a:t>
            </a:r>
            <a:r>
              <a:rPr lang="en" sz="3600" b="1" u="sng" kern="0">
                <a:solidFill>
                  <a:schemeClr val="accent1"/>
                </a:solidFill>
                <a:latin typeface="+mj-lt"/>
                <a:ea typeface="Montserrat"/>
                <a:cs typeface="Montserrat"/>
                <a:sym typeface="Montserrat"/>
              </a:rPr>
              <a:t>without exercise</a:t>
            </a:r>
            <a:r>
              <a:rPr lang="en" sz="3600" b="1" kern="0">
                <a:solidFill>
                  <a:schemeClr val="accent1"/>
                </a:solidFill>
                <a:latin typeface="+mj-lt"/>
                <a:ea typeface="Montserrat"/>
                <a:cs typeface="Montserrat"/>
                <a:sym typeface="Montserrat"/>
              </a:rPr>
              <a:t> </a:t>
            </a:r>
            <a:endParaRPr sz="3600" b="1" kern="0">
              <a:solidFill>
                <a:schemeClr val="accent1"/>
              </a:solidFill>
              <a:latin typeface="+mj-lt"/>
              <a:ea typeface="Montserrat"/>
              <a:cs typeface="Montserrat"/>
              <a:sym typeface="Montserrat"/>
            </a:endParaRPr>
          </a:p>
          <a:p>
            <a:pPr defTabSz="1219170">
              <a:lnSpc>
                <a:spcPct val="89285"/>
              </a:lnSpc>
              <a:buClr>
                <a:srgbClr val="000000"/>
              </a:buClr>
              <a:defRPr/>
            </a:pPr>
            <a:endParaRPr sz="2133" b="1" kern="0">
              <a:solidFill>
                <a:srgbClr val="525C5A"/>
              </a:solidFill>
              <a:latin typeface="Montserrat"/>
              <a:ea typeface="Montserrat"/>
              <a:cs typeface="Montserrat"/>
              <a:sym typeface="Montserrat"/>
            </a:endParaRPr>
          </a:p>
        </p:txBody>
      </p:sp>
      <p:sp>
        <p:nvSpPr>
          <p:cNvPr id="3" name="Rounded Rectangle 2">
            <a:extLst>
              <a:ext uri="{FF2B5EF4-FFF2-40B4-BE49-F238E27FC236}">
                <a16:creationId xmlns:a16="http://schemas.microsoft.com/office/drawing/2014/main" id="{4BD13FD4-78E4-58BA-D8F7-D1EA75B23B24}"/>
              </a:ext>
            </a:extLst>
          </p:cNvPr>
          <p:cNvSpPr/>
          <p:nvPr/>
        </p:nvSpPr>
        <p:spPr>
          <a:xfrm>
            <a:off x="4868883" y="1733797"/>
            <a:ext cx="6543304" cy="4322619"/>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8" name="Google Shape;1138;p94"/>
          <p:cNvSpPr txBox="1"/>
          <p:nvPr/>
        </p:nvSpPr>
        <p:spPr>
          <a:xfrm>
            <a:off x="346348" y="1312627"/>
            <a:ext cx="4417981" cy="5046203"/>
          </a:xfrm>
          <a:prstGeom prst="rect">
            <a:avLst/>
          </a:prstGeom>
          <a:noFill/>
          <a:ln>
            <a:noFill/>
          </a:ln>
        </p:spPr>
        <p:txBody>
          <a:bodyPr spcFirstLastPara="1" wrap="square" lIns="91433" tIns="45700" rIns="91433" bIns="45700" anchor="t" anchorCtr="0">
            <a:noAutofit/>
          </a:bodyPr>
          <a:lstStyle/>
          <a:p>
            <a:pPr defTabSz="1219170">
              <a:lnSpc>
                <a:spcPct val="115000"/>
              </a:lnSpc>
              <a:buClr>
                <a:srgbClr val="000000"/>
              </a:buClr>
              <a:buSzPts val="1100"/>
              <a:defRPr/>
            </a:pPr>
            <a:r>
              <a:rPr lang="en" b="1" kern="0">
                <a:ea typeface="Montserrat"/>
                <a:cs typeface="Montserrat"/>
                <a:sym typeface="Montserrat"/>
              </a:rPr>
              <a:t>HMB+D improves physical function </a:t>
            </a:r>
          </a:p>
          <a:p>
            <a:pPr defTabSz="1219170">
              <a:lnSpc>
                <a:spcPct val="115000"/>
              </a:lnSpc>
              <a:buClr>
                <a:srgbClr val="000000"/>
              </a:buClr>
              <a:buSzPts val="1100"/>
              <a:defRPr/>
            </a:pPr>
            <a:r>
              <a:rPr lang="en" b="1" kern="0">
                <a:ea typeface="Montserrat"/>
                <a:cs typeface="Montserrat"/>
                <a:sym typeface="Montserrat"/>
              </a:rPr>
              <a:t>in non-exercising older adults</a:t>
            </a:r>
            <a:endParaRPr b="1" kern="0">
              <a:ea typeface="Montserrat"/>
              <a:cs typeface="Montserrat"/>
              <a:sym typeface="Montserrat"/>
            </a:endParaRPr>
          </a:p>
          <a:p>
            <a:pPr defTabSz="1219170">
              <a:lnSpc>
                <a:spcPct val="115000"/>
              </a:lnSpc>
              <a:buClr>
                <a:srgbClr val="000000"/>
              </a:buClr>
              <a:buSzPts val="1100"/>
              <a:defRPr/>
            </a:pPr>
            <a:endParaRPr sz="1467" kern="0">
              <a:ea typeface="Montserrat"/>
              <a:cs typeface="Montserrat"/>
              <a:sym typeface="Montserrat"/>
            </a:endParaRPr>
          </a:p>
          <a:p>
            <a:pPr defTabSz="1219170">
              <a:lnSpc>
                <a:spcPct val="115000"/>
              </a:lnSpc>
              <a:buClr>
                <a:srgbClr val="000000"/>
              </a:buClr>
              <a:buSzPts val="1100"/>
              <a:defRPr/>
            </a:pPr>
            <a:r>
              <a:rPr lang="en" sz="1467" kern="0">
                <a:ea typeface="Montserrat"/>
                <a:cs typeface="Montserrat"/>
                <a:sym typeface="Montserrat"/>
              </a:rPr>
              <a:t>117 men and women ≥ 60y (avg. 69 y) with insufficient Vitamin D (15-30 ng/mL 25OHD)</a:t>
            </a:r>
            <a:endParaRPr sz="1467" kern="0">
              <a:ea typeface="Montserrat"/>
              <a:cs typeface="Montserrat"/>
              <a:sym typeface="Montserrat"/>
            </a:endParaRPr>
          </a:p>
          <a:p>
            <a:pPr defTabSz="1219170">
              <a:buClr>
                <a:srgbClr val="000000"/>
              </a:buClr>
              <a:defRPr/>
            </a:pPr>
            <a:endParaRPr sz="1467" kern="0">
              <a:ea typeface="Montserrat"/>
              <a:cs typeface="Montserrat"/>
              <a:sym typeface="Montserrat"/>
            </a:endParaRPr>
          </a:p>
          <a:p>
            <a:pPr defTabSz="1219170">
              <a:buClr>
                <a:srgbClr val="000000"/>
              </a:buClr>
              <a:defRPr/>
            </a:pPr>
            <a:r>
              <a:rPr lang="en" sz="1467" kern="0">
                <a:ea typeface="Montserrat"/>
                <a:cs typeface="Montserrat"/>
                <a:sym typeface="Montserrat"/>
              </a:rPr>
              <a:t>12-month study - testing at baseline</a:t>
            </a:r>
          </a:p>
          <a:p>
            <a:pPr defTabSz="1219170">
              <a:buClr>
                <a:srgbClr val="000000"/>
              </a:buClr>
              <a:defRPr/>
            </a:pPr>
            <a:r>
              <a:rPr lang="en" sz="1467" kern="0">
                <a:ea typeface="Montserrat"/>
                <a:cs typeface="Montserrat"/>
                <a:sym typeface="Montserrat"/>
              </a:rPr>
              <a:t>3, 6, 9, and 12 months</a:t>
            </a:r>
            <a:endParaRPr sz="1467" kern="0">
              <a:ea typeface="Montserrat"/>
              <a:cs typeface="Montserrat"/>
              <a:sym typeface="Montserrat"/>
            </a:endParaRPr>
          </a:p>
          <a:p>
            <a:pPr defTabSz="1219170">
              <a:buClr>
                <a:srgbClr val="000000"/>
              </a:buClr>
              <a:defRPr/>
            </a:pPr>
            <a:endParaRPr sz="1467" kern="0">
              <a:ea typeface="Montserrat"/>
              <a:cs typeface="Montserrat"/>
              <a:sym typeface="Montserrat"/>
            </a:endParaRPr>
          </a:p>
          <a:p>
            <a:pPr defTabSz="1219170">
              <a:buClr>
                <a:srgbClr val="000000"/>
              </a:buClr>
              <a:defRPr/>
            </a:pPr>
            <a:r>
              <a:rPr lang="en" sz="1467" kern="0">
                <a:ea typeface="Montserrat"/>
                <a:cs typeface="Montserrat"/>
                <a:sym typeface="Montserrat"/>
              </a:rPr>
              <a:t>HMB (3 g/d) + Vitamin D</a:t>
            </a:r>
            <a:r>
              <a:rPr lang="en" sz="1467" kern="0" baseline="-25000">
                <a:ea typeface="Montserrat"/>
                <a:cs typeface="Montserrat"/>
                <a:sym typeface="Montserrat"/>
              </a:rPr>
              <a:t>3</a:t>
            </a:r>
            <a:r>
              <a:rPr lang="en" sz="1467" kern="0">
                <a:ea typeface="Montserrat"/>
                <a:cs typeface="Montserrat"/>
                <a:sym typeface="Montserrat"/>
              </a:rPr>
              <a:t> or placebo ± moderate resistance exercise training</a:t>
            </a:r>
            <a:br>
              <a:rPr lang="en" sz="1467" kern="0">
                <a:solidFill>
                  <a:srgbClr val="525C5A"/>
                </a:solidFill>
                <a:ea typeface="Montserrat"/>
                <a:cs typeface="Montserrat"/>
                <a:sym typeface="Montserrat"/>
              </a:rPr>
            </a:br>
            <a:endParaRPr sz="1467" kern="0">
              <a:solidFill>
                <a:srgbClr val="525C5A"/>
              </a:solidFill>
              <a:ea typeface="Montserrat"/>
              <a:cs typeface="Montserrat"/>
              <a:sym typeface="Montserrat"/>
            </a:endParaRPr>
          </a:p>
          <a:p>
            <a:pPr defTabSz="1219170">
              <a:buClr>
                <a:srgbClr val="000000"/>
              </a:buClr>
              <a:defRPr/>
            </a:pPr>
            <a:endParaRPr sz="1467" kern="0">
              <a:solidFill>
                <a:srgbClr val="525C5A"/>
              </a:solidFill>
              <a:ea typeface="Montserrat"/>
              <a:cs typeface="Montserrat"/>
              <a:sym typeface="Montserrat"/>
            </a:endParaRPr>
          </a:p>
          <a:p>
            <a:pPr defTabSz="1219170">
              <a:buClr>
                <a:srgbClr val="000000"/>
              </a:buClr>
              <a:defRPr/>
            </a:pPr>
            <a:r>
              <a:rPr lang="en" sz="1467" b="1" kern="0">
                <a:solidFill>
                  <a:schemeClr val="bg1"/>
                </a:solidFill>
                <a:ea typeface="Montserrat"/>
                <a:cs typeface="Montserrat"/>
                <a:sym typeface="Montserrat"/>
              </a:rPr>
              <a:t>Results:</a:t>
            </a:r>
            <a:endParaRPr sz="1467" b="1" kern="0">
              <a:solidFill>
                <a:schemeClr val="bg1"/>
              </a:solidFill>
              <a:ea typeface="Montserrat"/>
              <a:cs typeface="Montserrat"/>
              <a:sym typeface="Montserrat"/>
            </a:endParaRPr>
          </a:p>
          <a:p>
            <a:pPr defTabSz="1219170">
              <a:buClr>
                <a:srgbClr val="000000"/>
              </a:buClr>
              <a:defRPr/>
            </a:pPr>
            <a:endParaRPr sz="1467" b="1"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 HMB+D supplementation increased </a:t>
            </a:r>
            <a:endParaRPr sz="1467"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      25OHD levels into sufficient range</a:t>
            </a:r>
            <a:endParaRPr sz="1467" kern="0">
              <a:solidFill>
                <a:schemeClr val="bg1"/>
              </a:solidFill>
              <a:ea typeface="Montserrat"/>
              <a:cs typeface="Montserrat"/>
              <a:sym typeface="Montserrat"/>
            </a:endParaRPr>
          </a:p>
          <a:p>
            <a:pPr defTabSz="1219170">
              <a:buClr>
                <a:srgbClr val="000000"/>
              </a:buClr>
              <a:defRPr/>
            </a:pPr>
            <a:endParaRPr sz="1467"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 HMB+D increased functional index and </a:t>
            </a:r>
          </a:p>
          <a:p>
            <a:pPr defTabSz="1219170">
              <a:buClr>
                <a:srgbClr val="000000"/>
              </a:buClr>
              <a:defRPr/>
            </a:pPr>
            <a:r>
              <a:rPr lang="en" sz="1467">
                <a:solidFill>
                  <a:schemeClr val="bg1"/>
                </a:solidFill>
                <a:ea typeface="Montserrat"/>
                <a:cs typeface="Montserrat"/>
                <a:sym typeface="Montserrat"/>
              </a:rPr>
              <a:t>     </a:t>
            </a:r>
            <a:r>
              <a:rPr lang="en" sz="1467" kern="0">
                <a:solidFill>
                  <a:schemeClr val="bg1"/>
                </a:solidFill>
                <a:ea typeface="Montserrat"/>
                <a:cs typeface="Montserrat"/>
                <a:sym typeface="Montserrat"/>
              </a:rPr>
              <a:t> tended to increase strength in </a:t>
            </a:r>
          </a:p>
          <a:p>
            <a:pPr defTabSz="1219170">
              <a:buClr>
                <a:srgbClr val="000000"/>
              </a:buClr>
              <a:defRPr/>
            </a:pPr>
            <a:r>
              <a:rPr lang="en" sz="1467">
                <a:solidFill>
                  <a:schemeClr val="bg1"/>
                </a:solidFill>
                <a:ea typeface="Montserrat"/>
                <a:cs typeface="Montserrat"/>
                <a:sym typeface="Montserrat"/>
              </a:rPr>
              <a:t>      </a:t>
            </a:r>
            <a:r>
              <a:rPr lang="en" sz="1467" kern="0">
                <a:solidFill>
                  <a:schemeClr val="bg1"/>
                </a:solidFill>
                <a:ea typeface="Montserrat"/>
                <a:cs typeface="Montserrat"/>
                <a:sym typeface="Montserrat"/>
              </a:rPr>
              <a:t>non-exercisers </a:t>
            </a:r>
            <a:endParaRPr sz="1467" kern="0">
              <a:solidFill>
                <a:schemeClr val="bg1"/>
              </a:solidFill>
              <a:ea typeface="Montserrat"/>
              <a:cs typeface="Montserrat"/>
              <a:sym typeface="Montserrat"/>
            </a:endParaRPr>
          </a:p>
        </p:txBody>
      </p:sp>
      <p:pic>
        <p:nvPicPr>
          <p:cNvPr id="1139" name="Google Shape;1139;p94"/>
          <p:cNvPicPr preferRelativeResize="0"/>
          <p:nvPr/>
        </p:nvPicPr>
        <p:blipFill rotWithShape="1">
          <a:blip r:embed="rId3" cstate="screen">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352867" y="5190068"/>
            <a:ext cx="1575336" cy="676233"/>
          </a:xfrm>
          <a:prstGeom prst="rect">
            <a:avLst/>
          </a:prstGeom>
          <a:noFill/>
          <a:ln>
            <a:noFill/>
          </a:ln>
        </p:spPr>
      </p:pic>
      <p:pic>
        <p:nvPicPr>
          <p:cNvPr id="1140" name="Google Shape;1140;p94"/>
          <p:cNvPicPr preferRelativeResize="0"/>
          <p:nvPr/>
        </p:nvPicPr>
        <p:blipFill rotWithShape="1">
          <a:blip r:embed="rId4" cstate="screen">
            <a:alphaModFix/>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105165" y="1926950"/>
            <a:ext cx="3170085" cy="3138001"/>
          </a:xfrm>
          <a:prstGeom prst="rect">
            <a:avLst/>
          </a:prstGeom>
          <a:noFill/>
          <a:ln>
            <a:noFill/>
          </a:ln>
        </p:spPr>
      </p:pic>
      <p:pic>
        <p:nvPicPr>
          <p:cNvPr id="1141" name="Google Shape;1141;p94"/>
          <p:cNvPicPr preferRelativeResize="0"/>
          <p:nvPr/>
        </p:nvPicPr>
        <p:blipFill rotWithShape="1">
          <a:blip r:embed="rId5" cstate="screen">
            <a:alphaModFix/>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a:off x="8275252" y="1991947"/>
            <a:ext cx="2899430" cy="31380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96"/>
          <p:cNvSpPr txBox="1"/>
          <p:nvPr/>
        </p:nvSpPr>
        <p:spPr>
          <a:xfrm>
            <a:off x="300534" y="425857"/>
            <a:ext cx="3903331" cy="427600"/>
          </a:xfrm>
          <a:prstGeom prst="rect">
            <a:avLst/>
          </a:prstGeom>
          <a:noFill/>
          <a:ln>
            <a:noFill/>
          </a:ln>
        </p:spPr>
        <p:txBody>
          <a:bodyPr spcFirstLastPara="1" wrap="square" lIns="91433" tIns="45700" rIns="91433" bIns="45700" anchor="t" anchorCtr="0">
            <a:noAutofit/>
          </a:bodyPr>
          <a:lstStyle/>
          <a:p>
            <a:pPr defTabSz="1219170">
              <a:lnSpc>
                <a:spcPct val="89285"/>
              </a:lnSpc>
              <a:buClr>
                <a:srgbClr val="000000"/>
              </a:buClr>
              <a:defRPr/>
            </a:pPr>
            <a:r>
              <a:rPr lang="en" sz="3600" b="1" kern="0">
                <a:latin typeface="+mj-lt"/>
                <a:ea typeface="Montserrat"/>
                <a:cs typeface="Montserrat"/>
                <a:sym typeface="Montserrat"/>
              </a:rPr>
              <a:t>Improves physical function </a:t>
            </a:r>
            <a:r>
              <a:rPr lang="en" sz="3600" b="1" kern="0">
                <a:solidFill>
                  <a:schemeClr val="accent1"/>
                </a:solidFill>
                <a:latin typeface="+mj-lt"/>
                <a:ea typeface="Montserrat"/>
                <a:cs typeface="Montserrat"/>
                <a:sym typeface="Montserrat"/>
              </a:rPr>
              <a:t>without exercise</a:t>
            </a:r>
            <a:endParaRPr sz="2400" b="1" kern="0">
              <a:solidFill>
                <a:schemeClr val="accent1"/>
              </a:solidFill>
              <a:latin typeface="Montserrat"/>
              <a:ea typeface="Montserrat"/>
              <a:cs typeface="Montserrat"/>
              <a:sym typeface="Montserrat"/>
            </a:endParaRPr>
          </a:p>
        </p:txBody>
      </p:sp>
      <p:sp>
        <p:nvSpPr>
          <p:cNvPr id="3" name="Google Shape;1179;p96">
            <a:extLst>
              <a:ext uri="{FF2B5EF4-FFF2-40B4-BE49-F238E27FC236}">
                <a16:creationId xmlns:a16="http://schemas.microsoft.com/office/drawing/2014/main" id="{5FF96021-7333-F780-F022-6D6B988CA418}"/>
              </a:ext>
            </a:extLst>
          </p:cNvPr>
          <p:cNvSpPr txBox="1"/>
          <p:nvPr/>
        </p:nvSpPr>
        <p:spPr>
          <a:xfrm>
            <a:off x="300534" y="2258746"/>
            <a:ext cx="4069586" cy="2004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600">
                <a:ea typeface="Montserrat"/>
                <a:cs typeface="Montserrat"/>
                <a:sym typeface="Montserrat"/>
              </a:rPr>
              <a:t>HMB+D improved and sustained physical function in healthy, non-exercising older adults. </a:t>
            </a:r>
            <a:endParaRPr sz="1600">
              <a:ea typeface="Montserrat"/>
              <a:cs typeface="Montserrat"/>
              <a:sym typeface="Montserrat"/>
            </a:endParaRPr>
          </a:p>
          <a:p>
            <a:pPr marL="0" marR="0" lvl="0" indent="0" algn="l" rtl="0">
              <a:spcBef>
                <a:spcPts val="0"/>
              </a:spcBef>
              <a:spcAft>
                <a:spcPts val="0"/>
              </a:spcAft>
              <a:buNone/>
            </a:pPr>
            <a:endParaRPr sz="1600">
              <a:ea typeface="Montserrat"/>
              <a:cs typeface="Montserrat"/>
              <a:sym typeface="Montserrat"/>
            </a:endParaRPr>
          </a:p>
          <a:p>
            <a:pPr marL="0" lvl="0" indent="0" algn="l" rtl="0">
              <a:spcBef>
                <a:spcPts val="0"/>
              </a:spcBef>
              <a:spcAft>
                <a:spcPts val="0"/>
              </a:spcAft>
              <a:buNone/>
            </a:pPr>
            <a:r>
              <a:rPr lang="en" sz="1600">
                <a:ea typeface="Montserrat"/>
                <a:cs typeface="Montserrat"/>
                <a:sym typeface="Montserrat"/>
              </a:rPr>
              <a:t>HMB+D increased ”high activation” emotions (could be interpreted as feeling more energetic).</a:t>
            </a:r>
            <a:endParaRPr sz="1600">
              <a:ea typeface="Montserrat"/>
              <a:cs typeface="Montserrat"/>
              <a:sym typeface="Montserrat"/>
            </a:endParaRPr>
          </a:p>
          <a:p>
            <a:pPr marL="0" lvl="0" indent="0" algn="l" rtl="0">
              <a:spcBef>
                <a:spcPts val="0"/>
              </a:spcBef>
              <a:spcAft>
                <a:spcPts val="0"/>
              </a:spcAft>
              <a:buNone/>
            </a:pPr>
            <a:endParaRPr sz="1600">
              <a:ea typeface="Montserrat"/>
              <a:cs typeface="Montserrat"/>
              <a:sym typeface="Montserrat"/>
            </a:endParaRPr>
          </a:p>
          <a:p>
            <a:pPr marL="0" marR="0" lvl="0" indent="0" algn="l" rtl="0">
              <a:spcBef>
                <a:spcPts val="0"/>
              </a:spcBef>
              <a:spcAft>
                <a:spcPts val="0"/>
              </a:spcAft>
              <a:buNone/>
            </a:pPr>
            <a:r>
              <a:rPr lang="en" sz="1600">
                <a:ea typeface="Montserrat"/>
                <a:cs typeface="Montserrat"/>
                <a:sym typeface="Montserrat"/>
              </a:rPr>
              <a:t>HMB+D may provide a unique protective effect on muscle strength and physical function in individuals unable or unwilling to exercise. </a:t>
            </a:r>
            <a:endParaRPr sz="1600">
              <a:ea typeface="Montserrat"/>
              <a:cs typeface="Montserrat"/>
              <a:sym typeface="Montserrat"/>
            </a:endParaRPr>
          </a:p>
          <a:p>
            <a:pPr marL="0" marR="0" lvl="0" indent="0" algn="l" rtl="0">
              <a:spcBef>
                <a:spcPts val="0"/>
              </a:spcBef>
              <a:spcAft>
                <a:spcPts val="0"/>
              </a:spcAft>
              <a:buNone/>
            </a:pPr>
            <a:endParaRPr sz="1600">
              <a:ea typeface="Montserrat"/>
              <a:cs typeface="Montserrat"/>
              <a:sym typeface="Montserrat"/>
            </a:endParaRPr>
          </a:p>
          <a:p>
            <a:pPr marL="0" marR="0" lvl="0" indent="0" algn="l" rtl="0">
              <a:spcBef>
                <a:spcPts val="0"/>
              </a:spcBef>
              <a:spcAft>
                <a:spcPts val="0"/>
              </a:spcAft>
              <a:buNone/>
            </a:pPr>
            <a:r>
              <a:rPr lang="en" sz="1600">
                <a:ea typeface="Montserrat"/>
                <a:cs typeface="Montserrat"/>
                <a:sym typeface="Montserrat"/>
              </a:rPr>
              <a:t>Individuals who are frail or have age-related muscle loss may experience even greater benefits of HMB+D given their lower baseline functional status.</a:t>
            </a:r>
            <a:endParaRPr sz="1600">
              <a:ea typeface="Montserrat"/>
              <a:cs typeface="Montserrat"/>
              <a:sym typeface="Montserrat"/>
            </a:endParaRPr>
          </a:p>
        </p:txBody>
      </p:sp>
      <p:pic>
        <p:nvPicPr>
          <p:cNvPr id="6" name="Picture 5" descr="Senior man in painting class">
            <a:extLst>
              <a:ext uri="{FF2B5EF4-FFF2-40B4-BE49-F238E27FC236}">
                <a16:creationId xmlns:a16="http://schemas.microsoft.com/office/drawing/2014/main" id="{07A3B81E-9C03-9230-1D59-262C116013A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55684" y="138164"/>
            <a:ext cx="3366198" cy="6581671"/>
          </a:xfrm>
          <a:prstGeom prst="roundRect">
            <a:avLst/>
          </a:prstGeom>
        </p:spPr>
      </p:pic>
      <p:sp>
        <p:nvSpPr>
          <p:cNvPr id="12" name="TextBox 11">
            <a:extLst>
              <a:ext uri="{FF2B5EF4-FFF2-40B4-BE49-F238E27FC236}">
                <a16:creationId xmlns:a16="http://schemas.microsoft.com/office/drawing/2014/main" id="{B8C8D76D-A3E8-EED6-9233-FF202006546C}"/>
              </a:ext>
            </a:extLst>
          </p:cNvPr>
          <p:cNvSpPr txBox="1"/>
          <p:nvPr/>
        </p:nvSpPr>
        <p:spPr>
          <a:xfrm>
            <a:off x="8331237" y="998738"/>
            <a:ext cx="3168626" cy="5147563"/>
          </a:xfrm>
          <a:prstGeom prst="rect">
            <a:avLst/>
          </a:prstGeom>
          <a:noFill/>
        </p:spPr>
        <p:txBody>
          <a:bodyPr wrap="square" rtlCol="0">
            <a:spAutoFit/>
          </a:bodyPr>
          <a:lstStyle/>
          <a:p>
            <a:pPr lvl="0">
              <a:lnSpc>
                <a:spcPct val="115000"/>
              </a:lnSpc>
            </a:pPr>
            <a:r>
              <a:rPr lang="en-US">
                <a:solidFill>
                  <a:srgbClr val="525C5A"/>
                </a:solidFill>
                <a:ea typeface="Montserrat"/>
                <a:cs typeface="Montserrat"/>
                <a:sym typeface="Montserrat"/>
              </a:rPr>
              <a:t>This study provides additional evidence that:</a:t>
            </a:r>
            <a:br>
              <a:rPr lang="en-US">
                <a:solidFill>
                  <a:srgbClr val="525C5A"/>
                </a:solidFill>
                <a:ea typeface="Montserrat"/>
                <a:cs typeface="Montserrat"/>
                <a:sym typeface="Montserrat"/>
              </a:rPr>
            </a:br>
            <a:endParaRPr lang="en-US">
              <a:solidFill>
                <a:srgbClr val="525C5A"/>
              </a:solidFill>
              <a:ea typeface="Montserrat"/>
              <a:cs typeface="Montserrat"/>
              <a:sym typeface="Montserrat"/>
            </a:endParaRPr>
          </a:p>
          <a:p>
            <a:pPr lvl="0">
              <a:lnSpc>
                <a:spcPct val="115000"/>
              </a:lnSpc>
            </a:pPr>
            <a:r>
              <a:rPr lang="en-US">
                <a:solidFill>
                  <a:srgbClr val="525C5A"/>
                </a:solidFill>
                <a:ea typeface="Montserrat"/>
                <a:cs typeface="Montserrat"/>
                <a:sym typeface="Montserrat"/>
              </a:rPr>
              <a:t>The benefits of HMB are fully realized in Vitamin D sufficiency</a:t>
            </a:r>
          </a:p>
          <a:p>
            <a:pPr lvl="0">
              <a:lnSpc>
                <a:spcPct val="115000"/>
              </a:lnSpc>
            </a:pPr>
            <a:endParaRPr lang="en-US">
              <a:solidFill>
                <a:srgbClr val="525C5A"/>
              </a:solidFill>
              <a:ea typeface="Montserrat"/>
              <a:cs typeface="Montserrat"/>
              <a:sym typeface="Montserrat"/>
            </a:endParaRPr>
          </a:p>
          <a:p>
            <a:pPr lvl="0">
              <a:lnSpc>
                <a:spcPct val="115000"/>
              </a:lnSpc>
            </a:pPr>
            <a:endParaRPr lang="en-US">
              <a:solidFill>
                <a:srgbClr val="525C5A"/>
              </a:solidFill>
              <a:ea typeface="Montserrat"/>
              <a:cs typeface="Montserrat"/>
              <a:sym typeface="Montserrat"/>
            </a:endParaRPr>
          </a:p>
          <a:p>
            <a:pPr lvl="0">
              <a:lnSpc>
                <a:spcPct val="115000"/>
              </a:lnSpc>
            </a:pPr>
            <a:endParaRPr lang="en-US">
              <a:solidFill>
                <a:srgbClr val="525C5A"/>
              </a:solidFill>
              <a:ea typeface="Montserrat"/>
              <a:cs typeface="Montserrat"/>
              <a:sym typeface="Montserrat"/>
            </a:endParaRPr>
          </a:p>
          <a:p>
            <a:pPr lvl="0">
              <a:lnSpc>
                <a:spcPct val="115000"/>
              </a:lnSpc>
            </a:pPr>
            <a:r>
              <a:rPr lang="en-US">
                <a:solidFill>
                  <a:srgbClr val="525C5A"/>
                </a:solidFill>
                <a:ea typeface="Montserrat"/>
                <a:cs typeface="Montserrat"/>
                <a:sym typeface="Montserrat"/>
              </a:rPr>
              <a:t>HMB can improve muscle health in populations with age-related muscle loss or other conditions where limited physical activity leads to functional decline</a:t>
            </a:r>
            <a:endParaRPr lang="en-US"/>
          </a:p>
          <a:p>
            <a:endParaRPr lang="en-US"/>
          </a:p>
        </p:txBody>
      </p:sp>
      <p:grpSp>
        <p:nvGrpSpPr>
          <p:cNvPr id="23" name="Group 22">
            <a:extLst>
              <a:ext uri="{FF2B5EF4-FFF2-40B4-BE49-F238E27FC236}">
                <a16:creationId xmlns:a16="http://schemas.microsoft.com/office/drawing/2014/main" id="{64CC5270-27A0-7734-2A98-3C8235DFB151}"/>
              </a:ext>
            </a:extLst>
          </p:cNvPr>
          <p:cNvGrpSpPr/>
          <p:nvPr/>
        </p:nvGrpSpPr>
        <p:grpSpPr>
          <a:xfrm>
            <a:off x="7353410" y="1959587"/>
            <a:ext cx="936944" cy="936944"/>
            <a:chOff x="7353410" y="1959587"/>
            <a:chExt cx="936944" cy="936944"/>
          </a:xfrm>
        </p:grpSpPr>
        <p:grpSp>
          <p:nvGrpSpPr>
            <p:cNvPr id="8" name="Group 7">
              <a:extLst>
                <a:ext uri="{FF2B5EF4-FFF2-40B4-BE49-F238E27FC236}">
                  <a16:creationId xmlns:a16="http://schemas.microsoft.com/office/drawing/2014/main" id="{8C41D036-A78D-4867-808D-049FCAF6F555}"/>
                </a:ext>
              </a:extLst>
            </p:cNvPr>
            <p:cNvGrpSpPr/>
            <p:nvPr/>
          </p:nvGrpSpPr>
          <p:grpSpPr>
            <a:xfrm>
              <a:off x="7353410" y="1959587"/>
              <a:ext cx="936944" cy="936944"/>
              <a:chOff x="581673" y="1477124"/>
              <a:chExt cx="4004847" cy="4004847"/>
            </a:xfrm>
          </p:grpSpPr>
          <p:sp>
            <p:nvSpPr>
              <p:cNvPr id="10" name="Oval 9">
                <a:extLst>
                  <a:ext uri="{FF2B5EF4-FFF2-40B4-BE49-F238E27FC236}">
                    <a16:creationId xmlns:a16="http://schemas.microsoft.com/office/drawing/2014/main" id="{4A36A3C9-4C4A-315F-6006-C2A8289073FA}"/>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1" name="Oval 10">
                <a:extLst>
                  <a:ext uri="{FF2B5EF4-FFF2-40B4-BE49-F238E27FC236}">
                    <a16:creationId xmlns:a16="http://schemas.microsoft.com/office/drawing/2014/main" id="{C5C22C88-C57C-94ED-3B76-279DE4E68F42}"/>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19" name="Graphic 18" descr="Dim (Medium Sun) with solid fill">
              <a:extLst>
                <a:ext uri="{FF2B5EF4-FFF2-40B4-BE49-F238E27FC236}">
                  <a16:creationId xmlns:a16="http://schemas.microsoft.com/office/drawing/2014/main" id="{312CD7E1-B5D4-6788-D9AD-84FCAA20D2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4449" y="2040626"/>
              <a:ext cx="774865" cy="774865"/>
            </a:xfrm>
            <a:prstGeom prst="rect">
              <a:avLst/>
            </a:prstGeom>
          </p:spPr>
        </p:pic>
      </p:grpSp>
      <p:grpSp>
        <p:nvGrpSpPr>
          <p:cNvPr id="22" name="Group 21">
            <a:extLst>
              <a:ext uri="{FF2B5EF4-FFF2-40B4-BE49-F238E27FC236}">
                <a16:creationId xmlns:a16="http://schemas.microsoft.com/office/drawing/2014/main" id="{159E5EE1-6E5E-6818-26F3-95A8931E0529}"/>
              </a:ext>
            </a:extLst>
          </p:cNvPr>
          <p:cNvGrpSpPr/>
          <p:nvPr/>
        </p:nvGrpSpPr>
        <p:grpSpPr>
          <a:xfrm>
            <a:off x="7353410" y="3794574"/>
            <a:ext cx="936944" cy="936944"/>
            <a:chOff x="7353410" y="3794574"/>
            <a:chExt cx="936944" cy="936944"/>
          </a:xfrm>
        </p:grpSpPr>
        <p:grpSp>
          <p:nvGrpSpPr>
            <p:cNvPr id="14" name="Group 13">
              <a:extLst>
                <a:ext uri="{FF2B5EF4-FFF2-40B4-BE49-F238E27FC236}">
                  <a16:creationId xmlns:a16="http://schemas.microsoft.com/office/drawing/2014/main" id="{E2739745-1667-AF76-0DC2-3914FBE8E157}"/>
                </a:ext>
              </a:extLst>
            </p:cNvPr>
            <p:cNvGrpSpPr/>
            <p:nvPr/>
          </p:nvGrpSpPr>
          <p:grpSpPr>
            <a:xfrm>
              <a:off x="7353410" y="3794574"/>
              <a:ext cx="936944" cy="936944"/>
              <a:chOff x="581673" y="1477124"/>
              <a:chExt cx="4004847" cy="4004847"/>
            </a:xfrm>
          </p:grpSpPr>
          <p:sp>
            <p:nvSpPr>
              <p:cNvPr id="16" name="Oval 15">
                <a:extLst>
                  <a:ext uri="{FF2B5EF4-FFF2-40B4-BE49-F238E27FC236}">
                    <a16:creationId xmlns:a16="http://schemas.microsoft.com/office/drawing/2014/main" id="{6FD11A6F-B9FF-E4C1-F416-24FFFEB0D738}"/>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7" name="Oval 16">
                <a:extLst>
                  <a:ext uri="{FF2B5EF4-FFF2-40B4-BE49-F238E27FC236}">
                    <a16:creationId xmlns:a16="http://schemas.microsoft.com/office/drawing/2014/main" id="{F3E24694-52EE-F818-EC0B-AD4E7BD6E5B5}"/>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21" name="Graphic 20" descr="Walk with solid fill">
              <a:extLst>
                <a:ext uri="{FF2B5EF4-FFF2-40B4-BE49-F238E27FC236}">
                  <a16:creationId xmlns:a16="http://schemas.microsoft.com/office/drawing/2014/main" id="{AF8FC713-E8BC-0AAB-53FD-CD0D92D9C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4472" y="3932292"/>
              <a:ext cx="661508" cy="66150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3" name="Rounded Rectangle 2">
            <a:extLst>
              <a:ext uri="{FF2B5EF4-FFF2-40B4-BE49-F238E27FC236}">
                <a16:creationId xmlns:a16="http://schemas.microsoft.com/office/drawing/2014/main" id="{D5EE922C-C9DC-C3B3-AA05-54A834B65AD4}"/>
              </a:ext>
            </a:extLst>
          </p:cNvPr>
          <p:cNvSpPr/>
          <p:nvPr/>
        </p:nvSpPr>
        <p:spPr>
          <a:xfrm>
            <a:off x="4512623" y="1733797"/>
            <a:ext cx="6899564" cy="4512624"/>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ounded Rectangle 1">
            <a:extLst>
              <a:ext uri="{FF2B5EF4-FFF2-40B4-BE49-F238E27FC236}">
                <a16:creationId xmlns:a16="http://schemas.microsoft.com/office/drawing/2014/main" id="{3BAA7F0A-7C6B-96EF-88D9-AC07032AC023}"/>
              </a:ext>
            </a:extLst>
          </p:cNvPr>
          <p:cNvSpPr/>
          <p:nvPr/>
        </p:nvSpPr>
        <p:spPr>
          <a:xfrm>
            <a:off x="370678" y="4411568"/>
            <a:ext cx="3559158" cy="2244439"/>
          </a:xfrm>
          <a:prstGeom prst="roundRect">
            <a:avLst/>
          </a:prstGeom>
          <a:solidFill>
            <a:schemeClr val="tx1">
              <a:alpha val="717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8" name="Google Shape;828;p78"/>
          <p:cNvSpPr txBox="1"/>
          <p:nvPr/>
        </p:nvSpPr>
        <p:spPr>
          <a:xfrm>
            <a:off x="370678" y="330613"/>
            <a:ext cx="8523940" cy="427600"/>
          </a:xfrm>
          <a:prstGeom prst="rect">
            <a:avLst/>
          </a:prstGeom>
          <a:noFill/>
          <a:ln>
            <a:noFill/>
          </a:ln>
        </p:spPr>
        <p:txBody>
          <a:bodyPr spcFirstLastPara="1" wrap="square" lIns="91433" tIns="45700" rIns="91433" bIns="45700" anchor="t" anchorCtr="0">
            <a:noAutofit/>
          </a:bodyPr>
          <a:lstStyle/>
          <a:p>
            <a:pPr defTabSz="1219170">
              <a:lnSpc>
                <a:spcPct val="89285"/>
              </a:lnSpc>
              <a:buClr>
                <a:srgbClr val="000000"/>
              </a:buClr>
              <a:defRPr/>
            </a:pPr>
            <a:r>
              <a:rPr lang="en" sz="3600" b="1" kern="0">
                <a:latin typeface="+mj-lt"/>
                <a:ea typeface="Montserrat"/>
                <a:cs typeface="Montserrat"/>
                <a:sym typeface="Montserrat"/>
              </a:rPr>
              <a:t>Decreased </a:t>
            </a:r>
            <a:r>
              <a:rPr lang="en" sz="3600" b="1" kern="0">
                <a:solidFill>
                  <a:schemeClr val="accent1"/>
                </a:solidFill>
                <a:latin typeface="+mj-lt"/>
                <a:ea typeface="Montserrat"/>
                <a:cs typeface="Montserrat"/>
                <a:sym typeface="Montserrat"/>
              </a:rPr>
              <a:t>intermuscular adipose tissue (IMAT) </a:t>
            </a:r>
            <a:r>
              <a:rPr lang="en" sz="3600" b="1" kern="0">
                <a:latin typeface="+mj-lt"/>
                <a:ea typeface="Montserrat"/>
                <a:cs typeface="Montserrat"/>
                <a:sym typeface="Montserrat"/>
              </a:rPr>
              <a:t>independent of exercise </a:t>
            </a:r>
            <a:endParaRPr sz="3600" b="1" kern="0">
              <a:latin typeface="+mj-lt"/>
              <a:ea typeface="Montserrat"/>
              <a:cs typeface="Montserrat"/>
              <a:sym typeface="Montserrat"/>
            </a:endParaRPr>
          </a:p>
        </p:txBody>
      </p:sp>
      <p:sp>
        <p:nvSpPr>
          <p:cNvPr id="829" name="Google Shape;829;p78"/>
          <p:cNvSpPr txBox="1"/>
          <p:nvPr/>
        </p:nvSpPr>
        <p:spPr>
          <a:xfrm>
            <a:off x="607287" y="1656722"/>
            <a:ext cx="3485265" cy="5036920"/>
          </a:xfrm>
          <a:prstGeom prst="rect">
            <a:avLst/>
          </a:prstGeom>
          <a:noFill/>
          <a:ln>
            <a:noFill/>
          </a:ln>
        </p:spPr>
        <p:txBody>
          <a:bodyPr spcFirstLastPara="1" wrap="square" lIns="91433" tIns="45700" rIns="91433" bIns="45700" anchor="t" anchorCtr="0">
            <a:noAutofit/>
          </a:bodyPr>
          <a:lstStyle/>
          <a:p>
            <a:pPr defTabSz="1219170">
              <a:lnSpc>
                <a:spcPct val="115000"/>
              </a:lnSpc>
              <a:buClr>
                <a:srgbClr val="000000"/>
              </a:buClr>
              <a:buSzPts val="1100"/>
              <a:defRPr/>
            </a:pPr>
            <a:r>
              <a:rPr lang="en" sz="1467" kern="0">
                <a:ea typeface="Montserrat"/>
                <a:cs typeface="Montserrat"/>
                <a:sym typeface="Montserrat"/>
              </a:rPr>
              <a:t>43 healthy women;  age 45-60 y </a:t>
            </a:r>
            <a:endParaRPr sz="1467" kern="0">
              <a:ea typeface="Montserrat"/>
              <a:cs typeface="Montserrat"/>
              <a:sym typeface="Montserrat"/>
            </a:endParaRPr>
          </a:p>
          <a:p>
            <a:pPr defTabSz="1219170">
              <a:buClr>
                <a:srgbClr val="000000"/>
              </a:buClr>
              <a:defRPr/>
            </a:pPr>
            <a:endParaRPr sz="1000" kern="0">
              <a:ea typeface="Montserrat"/>
              <a:cs typeface="Montserrat"/>
              <a:sym typeface="Montserrat"/>
            </a:endParaRPr>
          </a:p>
          <a:p>
            <a:pPr defTabSz="1219170">
              <a:buClr>
                <a:srgbClr val="000000"/>
              </a:buClr>
              <a:defRPr/>
            </a:pPr>
            <a:r>
              <a:rPr lang="en" sz="1467" kern="0">
                <a:ea typeface="Montserrat"/>
                <a:cs typeface="Montserrat"/>
                <a:sym typeface="Montserrat"/>
              </a:rPr>
              <a:t>12 </a:t>
            </a:r>
            <a:r>
              <a:rPr lang="en" sz="1467" kern="0" err="1">
                <a:ea typeface="Montserrat"/>
                <a:cs typeface="Montserrat"/>
                <a:sym typeface="Montserrat"/>
              </a:rPr>
              <a:t>wk</a:t>
            </a:r>
            <a:r>
              <a:rPr lang="en" sz="1467" kern="0">
                <a:ea typeface="Montserrat"/>
                <a:cs typeface="Montserrat"/>
                <a:sym typeface="Montserrat"/>
              </a:rPr>
              <a:t> study, HMB (3g/d)+ vitamin D3 or placebo</a:t>
            </a:r>
            <a:endParaRPr sz="1467" kern="0">
              <a:ea typeface="Montserrat"/>
              <a:cs typeface="Montserrat"/>
              <a:sym typeface="Montserrat"/>
            </a:endParaRPr>
          </a:p>
          <a:p>
            <a:pPr defTabSz="1219170">
              <a:buClr>
                <a:srgbClr val="000000"/>
              </a:buClr>
              <a:defRPr/>
            </a:pPr>
            <a:endParaRPr sz="1050" kern="0">
              <a:ea typeface="Montserrat"/>
              <a:cs typeface="Montserrat"/>
              <a:sym typeface="Montserrat"/>
            </a:endParaRPr>
          </a:p>
          <a:p>
            <a:pPr defTabSz="1219170">
              <a:buClr>
                <a:srgbClr val="000000"/>
              </a:buClr>
              <a:defRPr/>
            </a:pPr>
            <a:r>
              <a:rPr lang="en" sz="1467" kern="0">
                <a:ea typeface="Montserrat"/>
                <a:cs typeface="Montserrat"/>
                <a:sym typeface="Montserrat"/>
              </a:rPr>
              <a:t>Randomized to HMB (3g/d)+ vitamin D3 or placebo</a:t>
            </a:r>
            <a:endParaRPr sz="1467" kern="0">
              <a:ea typeface="Montserrat"/>
              <a:cs typeface="Montserrat"/>
              <a:sym typeface="Montserrat"/>
            </a:endParaRPr>
          </a:p>
          <a:p>
            <a:pPr defTabSz="1219170">
              <a:buClr>
                <a:srgbClr val="000000"/>
              </a:buClr>
              <a:defRPr/>
            </a:pPr>
            <a:endParaRPr sz="1050" kern="0">
              <a:ea typeface="Montserrat"/>
              <a:cs typeface="Montserrat"/>
              <a:sym typeface="Montserrat"/>
            </a:endParaRPr>
          </a:p>
          <a:p>
            <a:pPr defTabSz="1219170">
              <a:buClr>
                <a:srgbClr val="000000"/>
              </a:buClr>
              <a:defRPr/>
            </a:pPr>
            <a:r>
              <a:rPr lang="en" sz="1467" kern="0">
                <a:ea typeface="Montserrat"/>
                <a:cs typeface="Montserrat"/>
                <a:sym typeface="Montserrat"/>
              </a:rPr>
              <a:t>Randomized to exercise protocol or sedentary behavior</a:t>
            </a:r>
            <a:endParaRPr sz="1467" kern="0">
              <a:ea typeface="Montserrat"/>
              <a:cs typeface="Montserrat"/>
              <a:sym typeface="Montserrat"/>
            </a:endParaRPr>
          </a:p>
          <a:p>
            <a:pPr defTabSz="1219170">
              <a:buClr>
                <a:srgbClr val="000000"/>
              </a:buClr>
              <a:defRPr/>
            </a:pPr>
            <a:endParaRPr sz="1050" kern="0">
              <a:ea typeface="Montserrat"/>
              <a:cs typeface="Montserrat"/>
              <a:sym typeface="Montserrat"/>
            </a:endParaRPr>
          </a:p>
          <a:p>
            <a:pPr defTabSz="1219170">
              <a:buClr>
                <a:srgbClr val="000000"/>
              </a:buClr>
              <a:defRPr/>
            </a:pPr>
            <a:r>
              <a:rPr lang="en" sz="1467" kern="0">
                <a:ea typeface="Montserrat"/>
                <a:cs typeface="Montserrat"/>
                <a:sym typeface="Montserrat"/>
              </a:rPr>
              <a:t>Approximately 10 subjects per group</a:t>
            </a:r>
            <a:br>
              <a:rPr lang="en" sz="1467" kern="0">
                <a:ea typeface="Montserrat"/>
                <a:cs typeface="Montserrat"/>
                <a:sym typeface="Montserrat"/>
              </a:rPr>
            </a:br>
            <a:endParaRPr sz="1467" kern="0">
              <a:ea typeface="Montserrat"/>
              <a:cs typeface="Montserrat"/>
              <a:sym typeface="Montserrat"/>
            </a:endParaRPr>
          </a:p>
          <a:p>
            <a:pPr defTabSz="1219170">
              <a:buClr>
                <a:srgbClr val="000000"/>
              </a:buClr>
              <a:defRPr/>
            </a:pPr>
            <a:endParaRPr sz="1467" kern="0">
              <a:ea typeface="Montserrat"/>
              <a:cs typeface="Montserrat"/>
              <a:sym typeface="Montserrat"/>
            </a:endParaRPr>
          </a:p>
          <a:p>
            <a:pPr defTabSz="1219170">
              <a:buClr>
                <a:srgbClr val="000000"/>
              </a:buClr>
              <a:defRPr/>
            </a:pPr>
            <a:r>
              <a:rPr lang="en" sz="1467" b="1" kern="0">
                <a:solidFill>
                  <a:schemeClr val="bg1"/>
                </a:solidFill>
                <a:ea typeface="Montserrat"/>
                <a:cs typeface="Montserrat"/>
                <a:sym typeface="Montserrat"/>
              </a:rPr>
              <a:t>Results:</a:t>
            </a:r>
            <a:endParaRPr sz="1467" b="1" kern="0">
              <a:solidFill>
                <a:schemeClr val="bg1"/>
              </a:solidFill>
              <a:ea typeface="Montserrat"/>
              <a:cs typeface="Montserrat"/>
              <a:sym typeface="Montserrat"/>
            </a:endParaRPr>
          </a:p>
          <a:p>
            <a:pPr defTabSz="1219170">
              <a:buClr>
                <a:srgbClr val="000000"/>
              </a:buClr>
              <a:defRPr/>
            </a:pPr>
            <a:endParaRPr sz="1467" b="1" kern="0">
              <a:solidFill>
                <a:schemeClr val="bg1"/>
              </a:solidFill>
              <a:ea typeface="Montserrat"/>
              <a:cs typeface="Montserrat"/>
              <a:sym typeface="Montserrat"/>
            </a:endParaRPr>
          </a:p>
          <a:p>
            <a:pPr defTabSz="1219170">
              <a:buClr>
                <a:srgbClr val="000000"/>
              </a:buClr>
              <a:defRPr/>
            </a:pPr>
            <a:r>
              <a:rPr lang="en" sz="1467" kern="0">
                <a:solidFill>
                  <a:schemeClr val="bg1"/>
                </a:solidFill>
                <a:ea typeface="Montserrat"/>
                <a:cs typeface="Montserrat"/>
                <a:sym typeface="Montserrat"/>
              </a:rPr>
              <a:t>✔️ HMB and Vitamin D decreased   </a:t>
            </a:r>
          </a:p>
          <a:p>
            <a:pPr defTabSz="1219170">
              <a:buClr>
                <a:srgbClr val="000000"/>
              </a:buClr>
              <a:defRPr/>
            </a:pPr>
            <a:r>
              <a:rPr lang="en" sz="1467">
                <a:solidFill>
                  <a:schemeClr val="bg1"/>
                </a:solidFill>
                <a:ea typeface="Montserrat"/>
                <a:cs typeface="Montserrat"/>
                <a:sym typeface="Montserrat"/>
              </a:rPr>
              <a:t>      </a:t>
            </a:r>
            <a:r>
              <a:rPr lang="en" sz="1467" kern="0">
                <a:solidFill>
                  <a:schemeClr val="bg1"/>
                </a:solidFill>
                <a:ea typeface="Montserrat"/>
                <a:cs typeface="Montserrat"/>
                <a:sym typeface="Montserrat"/>
              </a:rPr>
              <a:t>IMAT</a:t>
            </a:r>
          </a:p>
          <a:p>
            <a:pPr defTabSz="1219170">
              <a:buClr>
                <a:srgbClr val="000000"/>
              </a:buClr>
              <a:defRPr/>
            </a:pPr>
            <a:endParaRPr sz="1467" kern="0">
              <a:solidFill>
                <a:schemeClr val="bg1"/>
              </a:solidFill>
              <a:ea typeface="Montserrat"/>
              <a:cs typeface="Montserrat"/>
              <a:sym typeface="Montserrat"/>
            </a:endParaRPr>
          </a:p>
          <a:p>
            <a:pPr defTabSz="1219170">
              <a:lnSpc>
                <a:spcPct val="115000"/>
              </a:lnSpc>
              <a:buClr>
                <a:srgbClr val="000000"/>
              </a:buClr>
              <a:buSzPts val="1100"/>
              <a:defRPr/>
            </a:pPr>
            <a:r>
              <a:rPr lang="en" sz="1467" kern="0">
                <a:solidFill>
                  <a:schemeClr val="bg1"/>
                </a:solidFill>
                <a:ea typeface="Montserrat"/>
                <a:cs typeface="Montserrat"/>
                <a:sym typeface="Montserrat"/>
              </a:rPr>
              <a:t>✔️ HMB and Vitamin D increased</a:t>
            </a:r>
          </a:p>
          <a:p>
            <a:pPr defTabSz="1219170">
              <a:lnSpc>
                <a:spcPct val="115000"/>
              </a:lnSpc>
              <a:buClr>
                <a:srgbClr val="000000"/>
              </a:buClr>
              <a:buSzPts val="1100"/>
              <a:defRPr/>
            </a:pPr>
            <a:r>
              <a:rPr lang="en" sz="1467">
                <a:solidFill>
                  <a:schemeClr val="bg1"/>
                </a:solidFill>
                <a:ea typeface="Montserrat"/>
                <a:cs typeface="Montserrat"/>
                <a:sym typeface="Montserrat"/>
              </a:rPr>
              <a:t>      </a:t>
            </a:r>
            <a:r>
              <a:rPr lang="en" sz="1467" kern="0">
                <a:solidFill>
                  <a:schemeClr val="bg1"/>
                </a:solidFill>
                <a:ea typeface="Montserrat"/>
                <a:cs typeface="Montserrat"/>
                <a:sym typeface="Montserrat"/>
              </a:rPr>
              <a:t>leg muscle mass in sedentary</a:t>
            </a:r>
            <a:endParaRPr lang="en" sz="1467">
              <a:solidFill>
                <a:schemeClr val="bg1"/>
              </a:solidFill>
              <a:ea typeface="Montserrat"/>
              <a:cs typeface="Montserrat"/>
              <a:sym typeface="Montserrat"/>
            </a:endParaRPr>
          </a:p>
          <a:p>
            <a:pPr defTabSz="1219170">
              <a:lnSpc>
                <a:spcPct val="115000"/>
              </a:lnSpc>
              <a:buClr>
                <a:srgbClr val="000000"/>
              </a:buClr>
              <a:buSzPts val="1100"/>
              <a:defRPr/>
            </a:pPr>
            <a:r>
              <a:rPr lang="en" sz="1467" kern="0">
                <a:solidFill>
                  <a:schemeClr val="bg1"/>
                </a:solidFill>
                <a:ea typeface="Montserrat"/>
                <a:cs typeface="Montserrat"/>
                <a:sym typeface="Montserrat"/>
              </a:rPr>
              <a:t>      subjects</a:t>
            </a:r>
            <a:endParaRPr sz="1467" kern="0">
              <a:solidFill>
                <a:schemeClr val="bg1"/>
              </a:solidFill>
              <a:ea typeface="Montserrat"/>
              <a:cs typeface="Montserrat"/>
              <a:sym typeface="Montserrat"/>
            </a:endParaRPr>
          </a:p>
          <a:p>
            <a:pPr defTabSz="1219170">
              <a:buClr>
                <a:srgbClr val="000000"/>
              </a:buClr>
              <a:defRPr/>
            </a:pPr>
            <a:endParaRPr sz="1467" kern="0">
              <a:ea typeface="Montserrat"/>
              <a:cs typeface="Montserrat"/>
              <a:sym typeface="Montserrat"/>
            </a:endParaRPr>
          </a:p>
          <a:p>
            <a:pPr defTabSz="1219170">
              <a:buClr>
                <a:srgbClr val="000000"/>
              </a:buClr>
              <a:defRPr/>
            </a:pPr>
            <a:endParaRPr sz="1467" kern="0">
              <a:ea typeface="Montserrat"/>
              <a:cs typeface="Montserrat"/>
              <a:sym typeface="Montserrat"/>
            </a:endParaRPr>
          </a:p>
        </p:txBody>
      </p:sp>
      <p:pic>
        <p:nvPicPr>
          <p:cNvPr id="834" name="Google Shape;834;p78"/>
          <p:cNvPicPr preferRelativeResize="0"/>
          <p:nvPr/>
        </p:nvPicPr>
        <p:blipFill>
          <a:blip r:embed="rId3" cstate="screen">
            <a:alphaModFix/>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a:off x="7458310" y="2445194"/>
            <a:ext cx="3802624" cy="3373715"/>
          </a:xfrm>
          <a:prstGeom prst="rect">
            <a:avLst/>
          </a:prstGeom>
          <a:noFill/>
          <a:ln>
            <a:noFill/>
          </a:ln>
        </p:spPr>
      </p:pic>
      <p:pic>
        <p:nvPicPr>
          <p:cNvPr id="835" name="Google Shape;835;p78"/>
          <p:cNvPicPr preferRelativeResize="0"/>
          <p:nvPr/>
        </p:nvPicPr>
        <p:blipFill>
          <a:blip r:embed="rId4" cstate="screen">
            <a:alphaModFix/>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a:off x="4675339" y="2445195"/>
            <a:ext cx="2993759" cy="3513544"/>
          </a:xfrm>
          <a:prstGeom prst="rect">
            <a:avLst/>
          </a:prstGeom>
          <a:noFill/>
          <a:ln>
            <a:noFill/>
          </a:ln>
        </p:spPr>
      </p:pic>
      <p:pic>
        <p:nvPicPr>
          <p:cNvPr id="836" name="Google Shape;836;p78"/>
          <p:cNvPicPr preferRelativeResize="0"/>
          <p:nvPr/>
        </p:nvPicPr>
        <p:blipFill>
          <a:blip r:embed="rId5" cstate="screen">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356106" y="2000794"/>
            <a:ext cx="1267001" cy="431461"/>
          </a:xfrm>
          <a:prstGeom prst="rect">
            <a:avLst/>
          </a:prstGeom>
          <a:noFill/>
          <a:ln>
            <a:noFill/>
          </a:ln>
        </p:spPr>
      </p:pic>
      <p:pic>
        <p:nvPicPr>
          <p:cNvPr id="837" name="Google Shape;837;p78"/>
          <p:cNvPicPr preferRelativeResize="0"/>
          <p:nvPr/>
        </p:nvPicPr>
        <p:blipFill>
          <a:blip r:embed="rId6" cstate="screen">
            <a:alphaModFix/>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838199" y="1996038"/>
            <a:ext cx="3378379" cy="4409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drinking from a glass&#10;&#10;AI-generated content may be incorrect.">
            <a:extLst>
              <a:ext uri="{FF2B5EF4-FFF2-40B4-BE49-F238E27FC236}">
                <a16:creationId xmlns:a16="http://schemas.microsoft.com/office/drawing/2014/main" id="{3D4C722D-0671-3231-0AB8-1CD8118D700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a:fillRect/>
          </a:stretch>
        </p:blipFill>
        <p:spPr>
          <a:xfrm>
            <a:off x="-1" y="0"/>
            <a:ext cx="11554691" cy="6858000"/>
          </a:xfrm>
          <a:prstGeom prst="rect">
            <a:avLst/>
          </a:prstGeom>
        </p:spPr>
      </p:pic>
      <p:sp>
        <p:nvSpPr>
          <p:cNvPr id="2" name="Title 1">
            <a:extLst>
              <a:ext uri="{FF2B5EF4-FFF2-40B4-BE49-F238E27FC236}">
                <a16:creationId xmlns:a16="http://schemas.microsoft.com/office/drawing/2014/main" id="{F91FB0DF-66E0-BD02-CD13-A6817F1C8157}"/>
              </a:ext>
            </a:extLst>
          </p:cNvPr>
          <p:cNvSpPr>
            <a:spLocks noGrp="1"/>
          </p:cNvSpPr>
          <p:nvPr>
            <p:ph type="title"/>
          </p:nvPr>
        </p:nvSpPr>
        <p:spPr>
          <a:xfrm>
            <a:off x="1734207" y="1840368"/>
            <a:ext cx="9456800" cy="2084496"/>
          </a:xfrm>
        </p:spPr>
        <p:txBody>
          <a:bodyPr/>
          <a:lstStyle/>
          <a:p>
            <a:r>
              <a:rPr lang="en-US"/>
              <a:t>The best supplements are the ones people take every day.</a:t>
            </a:r>
          </a:p>
        </p:txBody>
      </p:sp>
      <p:sp>
        <p:nvSpPr>
          <p:cNvPr id="5" name="Rectangle 1">
            <a:extLst>
              <a:ext uri="{FF2B5EF4-FFF2-40B4-BE49-F238E27FC236}">
                <a16:creationId xmlns:a16="http://schemas.microsoft.com/office/drawing/2014/main" id="{63E7EB64-9004-1207-1230-B7B886B27E68}"/>
              </a:ext>
            </a:extLst>
          </p:cNvPr>
          <p:cNvSpPr>
            <a:spLocks noGrp="1" noChangeArrowheads="1"/>
          </p:cNvSpPr>
          <p:nvPr>
            <p:ph type="body" idx="1"/>
          </p:nvPr>
        </p:nvSpPr>
        <p:spPr bwMode="auto">
          <a:xfrm>
            <a:off x="1734207" y="4099490"/>
            <a:ext cx="81684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a:ln>
                  <a:noFill/>
                </a:ln>
                <a:solidFill>
                  <a:schemeClr val="tx1"/>
                </a:solidFill>
                <a:effectLst/>
                <a:latin typeface="+mj-lt"/>
              </a:rPr>
              <a:t>Consistency matters more than novelty. Enjoyable formats drive long-term use.</a:t>
            </a:r>
          </a:p>
        </p:txBody>
      </p:sp>
    </p:spTree>
    <p:extLst>
      <p:ext uri="{BB962C8B-B14F-4D97-AF65-F5344CB8AC3E}">
        <p14:creationId xmlns:p14="http://schemas.microsoft.com/office/powerpoint/2010/main" val="8068684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D5CD83-49A0-9675-D0A0-CFA45AB43632}"/>
              </a:ext>
            </a:extLst>
          </p:cNvPr>
          <p:cNvSpPr>
            <a:spLocks noGrp="1"/>
          </p:cNvSpPr>
          <p:nvPr>
            <p:ph idx="1"/>
          </p:nvPr>
        </p:nvSpPr>
        <p:spPr>
          <a:xfrm>
            <a:off x="679186" y="1872574"/>
            <a:ext cx="5398694" cy="5020825"/>
          </a:xfrm>
        </p:spPr>
        <p:txBody>
          <a:bodyPr/>
          <a:lstStyle/>
          <a:p>
            <a:pPr marL="0" indent="0">
              <a:buNone/>
            </a:pPr>
            <a:r>
              <a:rPr lang="en-US"/>
              <a:t>     What works in Sports Nutrition will not automatically</a:t>
            </a:r>
            <a:br>
              <a:rPr lang="en-US"/>
            </a:br>
            <a:r>
              <a:rPr lang="en-US"/>
              <a:t>     work for Active Aging</a:t>
            </a:r>
          </a:p>
          <a:p>
            <a:pPr marL="0" indent="0">
              <a:buNone/>
            </a:pPr>
            <a:r>
              <a:rPr lang="en-US"/>
              <a:t>     Aging adults interact with supplements differently </a:t>
            </a:r>
            <a:br>
              <a:rPr lang="en-US"/>
            </a:br>
            <a:r>
              <a:rPr lang="en-US"/>
              <a:t>     from athletes</a:t>
            </a:r>
          </a:p>
          <a:p>
            <a:pPr lvl="1"/>
            <a:r>
              <a:rPr lang="en-US"/>
              <a:t>Big scoops, gritty textures, and boring tubs don’t translate to this demographic</a:t>
            </a:r>
          </a:p>
          <a:p>
            <a:pPr marL="0" indent="0">
              <a:buNone/>
            </a:pPr>
            <a:r>
              <a:rPr lang="en-US" b="1"/>
              <a:t>Compliance drives outcomes</a:t>
            </a:r>
          </a:p>
          <a:p>
            <a:pPr marL="0" indent="0">
              <a:spcBef>
                <a:spcPts val="600"/>
              </a:spcBef>
              <a:buNone/>
            </a:pPr>
            <a:r>
              <a:rPr lang="en-US"/>
              <a:t>      The best ingredients only work when taken </a:t>
            </a:r>
            <a:r>
              <a:rPr lang="en-US" b="1"/>
              <a:t>consistently</a:t>
            </a:r>
          </a:p>
          <a:p>
            <a:pPr marL="0" indent="0">
              <a:buNone/>
            </a:pPr>
            <a:r>
              <a:rPr lang="en-US"/>
              <a:t>      Taste, texture, preparation time, and convenience </a:t>
            </a:r>
            <a:br>
              <a:rPr lang="en-US"/>
            </a:br>
            <a:r>
              <a:rPr lang="en-US"/>
              <a:t>      strongly influence adherence in older adults</a:t>
            </a:r>
          </a:p>
          <a:p>
            <a:pPr marL="0" indent="0">
              <a:buNone/>
            </a:pPr>
            <a:r>
              <a:rPr lang="en-US"/>
              <a:t>      Enjoyable formats lead to long-term use — tolerated </a:t>
            </a:r>
            <a:br>
              <a:rPr lang="en-US"/>
            </a:br>
            <a:r>
              <a:rPr lang="en-US"/>
              <a:t>      formats do not</a:t>
            </a:r>
          </a:p>
          <a:p>
            <a:endParaRPr lang="en-US"/>
          </a:p>
        </p:txBody>
      </p:sp>
      <p:sp>
        <p:nvSpPr>
          <p:cNvPr id="3" name="Title 2">
            <a:extLst>
              <a:ext uri="{FF2B5EF4-FFF2-40B4-BE49-F238E27FC236}">
                <a16:creationId xmlns:a16="http://schemas.microsoft.com/office/drawing/2014/main" id="{D56BD2CD-00C5-1B12-0207-D3479CD8B6E5}"/>
              </a:ext>
            </a:extLst>
          </p:cNvPr>
          <p:cNvSpPr>
            <a:spLocks noGrp="1"/>
          </p:cNvSpPr>
          <p:nvPr>
            <p:ph type="title"/>
          </p:nvPr>
        </p:nvSpPr>
        <p:spPr>
          <a:xfrm>
            <a:off x="647655" y="610489"/>
            <a:ext cx="5223063" cy="696420"/>
          </a:xfrm>
        </p:spPr>
        <p:txBody>
          <a:bodyPr/>
          <a:lstStyle/>
          <a:p>
            <a:r>
              <a:rPr lang="en-US"/>
              <a:t>Supplements That Fit </a:t>
            </a:r>
            <a:r>
              <a:rPr lang="en-US">
                <a:solidFill>
                  <a:schemeClr val="accent1"/>
                </a:solidFill>
              </a:rPr>
              <a:t>Active Aging</a:t>
            </a:r>
          </a:p>
        </p:txBody>
      </p:sp>
      <p:sp>
        <p:nvSpPr>
          <p:cNvPr id="4" name="Freeform 3">
            <a:extLst>
              <a:ext uri="{FF2B5EF4-FFF2-40B4-BE49-F238E27FC236}">
                <a16:creationId xmlns:a16="http://schemas.microsoft.com/office/drawing/2014/main" id="{F9E17AE9-2CD4-A19E-F4EA-92D9C1E87978}"/>
              </a:ext>
            </a:extLst>
          </p:cNvPr>
          <p:cNvSpPr/>
          <p:nvPr/>
        </p:nvSpPr>
        <p:spPr>
          <a:xfrm rot="5400000">
            <a:off x="6092623" y="3006045"/>
            <a:ext cx="3745149" cy="3958761"/>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61DB6E25-86B7-7B30-ED35-6E6983F6DA03}"/>
              </a:ext>
            </a:extLst>
          </p:cNvPr>
          <p:cNvSpPr/>
          <p:nvPr/>
        </p:nvSpPr>
        <p:spPr>
          <a:xfrm rot="16200000">
            <a:off x="7692390" y="-106806"/>
            <a:ext cx="3745149" cy="3958761"/>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6FDD60D-B3EC-536C-848E-8C817432022E}"/>
              </a:ext>
            </a:extLst>
          </p:cNvPr>
          <p:cNvPicPr>
            <a:picLocks noChangeAspect="1"/>
          </p:cNvPicPr>
          <p:nvPr/>
        </p:nvPicPr>
        <p:blipFill>
          <a:blip r:embed="rId5"/>
          <a:srcRect/>
          <a:stretch/>
        </p:blipFill>
        <p:spPr>
          <a:xfrm rot="16200000" flipH="1">
            <a:off x="7252477" y="5114085"/>
            <a:ext cx="5192313" cy="1246406"/>
          </a:xfrm>
          <a:prstGeom prst="rect">
            <a:avLst/>
          </a:prstGeom>
        </p:spPr>
      </p:pic>
      <p:grpSp>
        <p:nvGrpSpPr>
          <p:cNvPr id="7" name="Group 6">
            <a:extLst>
              <a:ext uri="{FF2B5EF4-FFF2-40B4-BE49-F238E27FC236}">
                <a16:creationId xmlns:a16="http://schemas.microsoft.com/office/drawing/2014/main" id="{4B7A039D-648D-D6E9-39A5-481B47DBB403}"/>
              </a:ext>
            </a:extLst>
          </p:cNvPr>
          <p:cNvGrpSpPr/>
          <p:nvPr/>
        </p:nvGrpSpPr>
        <p:grpSpPr>
          <a:xfrm>
            <a:off x="697306" y="1912311"/>
            <a:ext cx="152980" cy="152980"/>
            <a:chOff x="723033" y="2228847"/>
            <a:chExt cx="152980" cy="152980"/>
          </a:xfrm>
        </p:grpSpPr>
        <p:sp>
          <p:nvSpPr>
            <p:cNvPr id="8" name="Oval 7">
              <a:extLst>
                <a:ext uri="{FF2B5EF4-FFF2-40B4-BE49-F238E27FC236}">
                  <a16:creationId xmlns:a16="http://schemas.microsoft.com/office/drawing/2014/main" id="{BE23A50E-9DCE-AD21-9C53-168859CEFA7D}"/>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9" name="Oval 8">
              <a:extLst>
                <a:ext uri="{FF2B5EF4-FFF2-40B4-BE49-F238E27FC236}">
                  <a16:creationId xmlns:a16="http://schemas.microsoft.com/office/drawing/2014/main" id="{FD6A9392-CE04-4A1A-1B85-E0C41C72BA11}"/>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grpSp>
        <p:nvGrpSpPr>
          <p:cNvPr id="10" name="Group 9">
            <a:extLst>
              <a:ext uri="{FF2B5EF4-FFF2-40B4-BE49-F238E27FC236}">
                <a16:creationId xmlns:a16="http://schemas.microsoft.com/office/drawing/2014/main" id="{F59C4D1C-A8BE-F881-A401-5050298CD0CB}"/>
              </a:ext>
            </a:extLst>
          </p:cNvPr>
          <p:cNvGrpSpPr/>
          <p:nvPr/>
        </p:nvGrpSpPr>
        <p:grpSpPr>
          <a:xfrm>
            <a:off x="697306" y="2645050"/>
            <a:ext cx="152980" cy="152980"/>
            <a:chOff x="723033" y="2228847"/>
            <a:chExt cx="152980" cy="152980"/>
          </a:xfrm>
        </p:grpSpPr>
        <p:sp>
          <p:nvSpPr>
            <p:cNvPr id="11" name="Oval 10">
              <a:extLst>
                <a:ext uri="{FF2B5EF4-FFF2-40B4-BE49-F238E27FC236}">
                  <a16:creationId xmlns:a16="http://schemas.microsoft.com/office/drawing/2014/main" id="{A832BA0D-F63B-9FD2-5C81-AAD39DDEAA90}"/>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2" name="Oval 11">
              <a:extLst>
                <a:ext uri="{FF2B5EF4-FFF2-40B4-BE49-F238E27FC236}">
                  <a16:creationId xmlns:a16="http://schemas.microsoft.com/office/drawing/2014/main" id="{7172452B-FB95-BE77-1C9A-C280B9D4E058}"/>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13" name="Straight Connector 12">
            <a:extLst>
              <a:ext uri="{FF2B5EF4-FFF2-40B4-BE49-F238E27FC236}">
                <a16:creationId xmlns:a16="http://schemas.microsoft.com/office/drawing/2014/main" id="{FD74562A-CE52-3BA1-6DE6-59D6BAD95BFA}"/>
              </a:ext>
            </a:extLst>
          </p:cNvPr>
          <p:cNvCxnSpPr>
            <a:stCxn id="8" idx="4"/>
            <a:endCxn id="11" idx="0"/>
          </p:cNvCxnSpPr>
          <p:nvPr/>
        </p:nvCxnSpPr>
        <p:spPr>
          <a:xfrm>
            <a:off x="773796" y="2065291"/>
            <a:ext cx="0" cy="57975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7F09D793-10EF-C77D-120D-535AA71A9CF3}"/>
              </a:ext>
            </a:extLst>
          </p:cNvPr>
          <p:cNvGrpSpPr/>
          <p:nvPr/>
        </p:nvGrpSpPr>
        <p:grpSpPr>
          <a:xfrm>
            <a:off x="741834" y="4402048"/>
            <a:ext cx="152980" cy="152980"/>
            <a:chOff x="723033" y="2228847"/>
            <a:chExt cx="152980" cy="152980"/>
          </a:xfrm>
        </p:grpSpPr>
        <p:sp>
          <p:nvSpPr>
            <p:cNvPr id="15" name="Oval 14">
              <a:extLst>
                <a:ext uri="{FF2B5EF4-FFF2-40B4-BE49-F238E27FC236}">
                  <a16:creationId xmlns:a16="http://schemas.microsoft.com/office/drawing/2014/main" id="{F012FA4F-3219-AA96-54B1-055987A6C8FD}"/>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6" name="Oval 15">
              <a:extLst>
                <a:ext uri="{FF2B5EF4-FFF2-40B4-BE49-F238E27FC236}">
                  <a16:creationId xmlns:a16="http://schemas.microsoft.com/office/drawing/2014/main" id="{484F8537-BF02-56AA-4F2C-3125EBA99165}"/>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grpSp>
        <p:nvGrpSpPr>
          <p:cNvPr id="17" name="Group 16">
            <a:extLst>
              <a:ext uri="{FF2B5EF4-FFF2-40B4-BE49-F238E27FC236}">
                <a16:creationId xmlns:a16="http://schemas.microsoft.com/office/drawing/2014/main" id="{8A8413CF-4BCE-FB71-6F41-603625D7041D}"/>
              </a:ext>
            </a:extLst>
          </p:cNvPr>
          <p:cNvGrpSpPr/>
          <p:nvPr/>
        </p:nvGrpSpPr>
        <p:grpSpPr>
          <a:xfrm>
            <a:off x="741834" y="5112154"/>
            <a:ext cx="152980" cy="152980"/>
            <a:chOff x="723033" y="2228847"/>
            <a:chExt cx="152980" cy="152980"/>
          </a:xfrm>
        </p:grpSpPr>
        <p:sp>
          <p:nvSpPr>
            <p:cNvPr id="18" name="Oval 17">
              <a:extLst>
                <a:ext uri="{FF2B5EF4-FFF2-40B4-BE49-F238E27FC236}">
                  <a16:creationId xmlns:a16="http://schemas.microsoft.com/office/drawing/2014/main" id="{CBCA819F-2221-C7FD-E68C-5556BA43BD5D}"/>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9" name="Oval 18">
              <a:extLst>
                <a:ext uri="{FF2B5EF4-FFF2-40B4-BE49-F238E27FC236}">
                  <a16:creationId xmlns:a16="http://schemas.microsoft.com/office/drawing/2014/main" id="{536BAEC3-6335-1D68-85F5-48C09B56C635}"/>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20" name="Straight Connector 19">
            <a:extLst>
              <a:ext uri="{FF2B5EF4-FFF2-40B4-BE49-F238E27FC236}">
                <a16:creationId xmlns:a16="http://schemas.microsoft.com/office/drawing/2014/main" id="{D9E407D4-4A23-99AE-1944-D99737977C9B}"/>
              </a:ext>
            </a:extLst>
          </p:cNvPr>
          <p:cNvCxnSpPr>
            <a:cxnSpLocks/>
          </p:cNvCxnSpPr>
          <p:nvPr/>
        </p:nvCxnSpPr>
        <p:spPr>
          <a:xfrm>
            <a:off x="818324" y="4555028"/>
            <a:ext cx="0" cy="557126"/>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72A73E6E-1613-06B4-FB39-2F92DF458C89}"/>
              </a:ext>
            </a:extLst>
          </p:cNvPr>
          <p:cNvGrpSpPr/>
          <p:nvPr/>
        </p:nvGrpSpPr>
        <p:grpSpPr>
          <a:xfrm>
            <a:off x="741834" y="5813212"/>
            <a:ext cx="152980" cy="152980"/>
            <a:chOff x="723033" y="2228847"/>
            <a:chExt cx="152980" cy="152980"/>
          </a:xfrm>
        </p:grpSpPr>
        <p:sp>
          <p:nvSpPr>
            <p:cNvPr id="22" name="Oval 21">
              <a:extLst>
                <a:ext uri="{FF2B5EF4-FFF2-40B4-BE49-F238E27FC236}">
                  <a16:creationId xmlns:a16="http://schemas.microsoft.com/office/drawing/2014/main" id="{4A3B701E-4CE7-7671-5625-41701020E311}"/>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23" name="Oval 22">
              <a:extLst>
                <a:ext uri="{FF2B5EF4-FFF2-40B4-BE49-F238E27FC236}">
                  <a16:creationId xmlns:a16="http://schemas.microsoft.com/office/drawing/2014/main" id="{6B3B65E3-6CF3-4499-DD7A-392C4C8B94CF}"/>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24" name="Straight Connector 23">
            <a:extLst>
              <a:ext uri="{FF2B5EF4-FFF2-40B4-BE49-F238E27FC236}">
                <a16:creationId xmlns:a16="http://schemas.microsoft.com/office/drawing/2014/main" id="{FD974ABD-4E9E-2793-5160-7B3D882E7388}"/>
              </a:ext>
            </a:extLst>
          </p:cNvPr>
          <p:cNvCxnSpPr>
            <a:cxnSpLocks/>
          </p:cNvCxnSpPr>
          <p:nvPr/>
        </p:nvCxnSpPr>
        <p:spPr>
          <a:xfrm>
            <a:off x="818324" y="5265134"/>
            <a:ext cx="0" cy="54807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22604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A59F19-55C5-ED61-2648-8F5A9C3328CC}"/>
              </a:ext>
            </a:extLst>
          </p:cNvPr>
          <p:cNvSpPr>
            <a:spLocks noGrp="1"/>
          </p:cNvSpPr>
          <p:nvPr>
            <p:ph type="title"/>
          </p:nvPr>
        </p:nvSpPr>
        <p:spPr>
          <a:xfrm>
            <a:off x="393606" y="23751"/>
            <a:ext cx="10320872" cy="1325563"/>
          </a:xfrm>
        </p:spPr>
        <p:txBody>
          <a:bodyPr/>
          <a:lstStyle/>
          <a:p>
            <a:r>
              <a:rPr lang="en-US" sz="3200"/>
              <a:t>Goal: Create </a:t>
            </a:r>
            <a:r>
              <a:rPr lang="en-US" sz="3200">
                <a:solidFill>
                  <a:schemeClr val="accent1"/>
                </a:solidFill>
              </a:rPr>
              <a:t>products they love</a:t>
            </a:r>
            <a:r>
              <a:rPr lang="en-US" sz="3200"/>
              <a:t>, not ones they tolerate</a:t>
            </a:r>
          </a:p>
        </p:txBody>
      </p:sp>
      <p:sp>
        <p:nvSpPr>
          <p:cNvPr id="5" name="Freeform 4">
            <a:extLst>
              <a:ext uri="{FF2B5EF4-FFF2-40B4-BE49-F238E27FC236}">
                <a16:creationId xmlns:a16="http://schemas.microsoft.com/office/drawing/2014/main" id="{638B38CC-F2A3-F11A-C22C-6B050841BB92}"/>
              </a:ext>
            </a:extLst>
          </p:cNvPr>
          <p:cNvSpPr/>
          <p:nvPr/>
        </p:nvSpPr>
        <p:spPr>
          <a:xfrm rot="10800000">
            <a:off x="7055316" y="1325562"/>
            <a:ext cx="4196617" cy="3804705"/>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3" cstate="screen">
              <a:extLst>
                <a:ext uri="{28A0092B-C50C-407E-A947-70E740481C1C}">
                  <a14:useLocalDpi xmlns:a14="http://schemas.microsoft.com/office/drawing/2010/main"/>
                </a:ext>
              </a:extLst>
            </a:blip>
            <a:srcRect/>
            <a:stretch>
              <a:fillRect/>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6" name="Freeform 5">
            <a:extLst>
              <a:ext uri="{FF2B5EF4-FFF2-40B4-BE49-F238E27FC236}">
                <a16:creationId xmlns:a16="http://schemas.microsoft.com/office/drawing/2014/main" id="{A90C0F54-1725-7961-E1FD-F0ABAD5D0FAB}"/>
              </a:ext>
            </a:extLst>
          </p:cNvPr>
          <p:cNvSpPr/>
          <p:nvPr/>
        </p:nvSpPr>
        <p:spPr>
          <a:xfrm rot="10800000">
            <a:off x="4649002" y="1325562"/>
            <a:ext cx="4196617" cy="3804705"/>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4" cstate="screen">
              <a:extLst>
                <a:ext uri="{28A0092B-C50C-407E-A947-70E740481C1C}">
                  <a14:useLocalDpi xmlns:a14="http://schemas.microsoft.com/office/drawing/2010/main"/>
                </a:ext>
              </a:extLst>
            </a:blip>
            <a:srcRect/>
            <a:stretch>
              <a:fillRect b="1159"/>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7" name="Freeform 6">
            <a:extLst>
              <a:ext uri="{FF2B5EF4-FFF2-40B4-BE49-F238E27FC236}">
                <a16:creationId xmlns:a16="http://schemas.microsoft.com/office/drawing/2014/main" id="{A99A3773-138A-0D53-F68D-59C0218E0EAF}"/>
              </a:ext>
            </a:extLst>
          </p:cNvPr>
          <p:cNvSpPr/>
          <p:nvPr/>
        </p:nvSpPr>
        <p:spPr>
          <a:xfrm rot="10800000">
            <a:off x="2348562" y="1325562"/>
            <a:ext cx="4196617" cy="3804705"/>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5" cstate="screen">
              <a:extLst>
                <a:ext uri="{28A0092B-C50C-407E-A947-70E740481C1C}">
                  <a14:useLocalDpi xmlns:a14="http://schemas.microsoft.com/office/drawing/2010/main"/>
                </a:ext>
              </a:extLst>
            </a:blip>
            <a:srcRect/>
            <a:stretch>
              <a:fillRect/>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8" name="Freeform 7">
            <a:extLst>
              <a:ext uri="{FF2B5EF4-FFF2-40B4-BE49-F238E27FC236}">
                <a16:creationId xmlns:a16="http://schemas.microsoft.com/office/drawing/2014/main" id="{E1A33F78-C1D1-AC3D-158F-63EBCF6A6060}"/>
              </a:ext>
            </a:extLst>
          </p:cNvPr>
          <p:cNvSpPr/>
          <p:nvPr/>
        </p:nvSpPr>
        <p:spPr>
          <a:xfrm rot="10800000">
            <a:off x="-91212" y="1325562"/>
            <a:ext cx="4196617" cy="3804705"/>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6" cstate="screen">
              <a:extLst>
                <a:ext uri="{28A0092B-C50C-407E-A947-70E740481C1C}">
                  <a14:useLocalDpi xmlns:a14="http://schemas.microsoft.com/office/drawing/2010/main"/>
                </a:ext>
              </a:extLst>
            </a:blip>
            <a:srcRect/>
            <a:stretch>
              <a:fillRect/>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9" name="Rectangle 1">
            <a:extLst>
              <a:ext uri="{FF2B5EF4-FFF2-40B4-BE49-F238E27FC236}">
                <a16:creationId xmlns:a16="http://schemas.microsoft.com/office/drawing/2014/main" id="{2416B924-9D71-EFBC-3638-B9D7D3C4A3A4}"/>
              </a:ext>
            </a:extLst>
          </p:cNvPr>
          <p:cNvSpPr txBox="1">
            <a:spLocks noChangeArrowheads="1"/>
          </p:cNvSpPr>
          <p:nvPr/>
        </p:nvSpPr>
        <p:spPr bwMode="auto">
          <a:xfrm>
            <a:off x="223925" y="5374554"/>
            <a:ext cx="2736327"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2000" b="1">
                <a:latin typeface="+mn-lt"/>
                <a:cs typeface="Arial"/>
              </a:rPr>
              <a:t>Effervescents</a:t>
            </a:r>
            <a:r>
              <a:rPr lang="en-US" altLang="en-US" sz="1800" b="1">
                <a:latin typeface="+mn-lt"/>
                <a:cs typeface="Arial"/>
              </a:rPr>
              <a:t> </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Pleasant, low-effort,</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familiar from </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electrolytes/multivitamins</a:t>
            </a:r>
          </a:p>
        </p:txBody>
      </p:sp>
      <p:sp>
        <p:nvSpPr>
          <p:cNvPr id="10" name="Rectangle 1">
            <a:extLst>
              <a:ext uri="{FF2B5EF4-FFF2-40B4-BE49-F238E27FC236}">
                <a16:creationId xmlns:a16="http://schemas.microsoft.com/office/drawing/2014/main" id="{ED6ADF1D-65F6-6534-AA02-FFEC5D8CF3D2}"/>
              </a:ext>
            </a:extLst>
          </p:cNvPr>
          <p:cNvSpPr txBox="1">
            <a:spLocks noChangeArrowheads="1"/>
          </p:cNvSpPr>
          <p:nvPr/>
        </p:nvSpPr>
        <p:spPr bwMode="auto">
          <a:xfrm>
            <a:off x="3192806" y="5374554"/>
            <a:ext cx="185146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2000" b="1">
                <a:latin typeface="+mn-lt"/>
                <a:cs typeface="Arial"/>
              </a:rPr>
              <a:t>Chewables</a:t>
            </a:r>
            <a:r>
              <a:rPr lang="en-US" altLang="en-US" sz="1800" b="1">
                <a:latin typeface="+mn-lt"/>
                <a:cs typeface="Arial"/>
              </a:rPr>
              <a:t> </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Convenient, </a:t>
            </a:r>
            <a:br>
              <a:rPr lang="en-US" altLang="en-US" sz="1800">
                <a:solidFill>
                  <a:schemeClr val="accent2"/>
                </a:solidFill>
                <a:latin typeface="+mn-lt"/>
                <a:cs typeface="Arial"/>
              </a:rPr>
            </a:br>
            <a:r>
              <a:rPr lang="en-US" altLang="en-US" sz="1800">
                <a:solidFill>
                  <a:schemeClr val="accent2"/>
                </a:solidFill>
                <a:latin typeface="+mn-lt"/>
                <a:cs typeface="Arial"/>
              </a:rPr>
              <a:t>enjoyable,</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quick &amp; portable</a:t>
            </a:r>
          </a:p>
        </p:txBody>
      </p:sp>
      <p:sp>
        <p:nvSpPr>
          <p:cNvPr id="11" name="Rectangle 1">
            <a:extLst>
              <a:ext uri="{FF2B5EF4-FFF2-40B4-BE49-F238E27FC236}">
                <a16:creationId xmlns:a16="http://schemas.microsoft.com/office/drawing/2014/main" id="{3AA0092F-2750-1E65-5D28-DE8DCA9E22CD}"/>
              </a:ext>
            </a:extLst>
          </p:cNvPr>
          <p:cNvSpPr txBox="1">
            <a:spLocks noChangeArrowheads="1"/>
          </p:cNvSpPr>
          <p:nvPr/>
        </p:nvSpPr>
        <p:spPr bwMode="auto">
          <a:xfrm>
            <a:off x="5580310" y="5374554"/>
            <a:ext cx="198227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2000" b="1">
                <a:latin typeface="+mn-lt"/>
                <a:cs typeface="Arial"/>
              </a:rPr>
              <a:t>Light Powders</a:t>
            </a:r>
            <a:r>
              <a:rPr lang="en-US" altLang="en-US" sz="1800" b="1">
                <a:latin typeface="+mn-lt"/>
                <a:cs typeface="Arial"/>
              </a:rPr>
              <a:t> </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Dissolve cleanly &amp;</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quickly, no shaker</a:t>
            </a: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bottles required</a:t>
            </a:r>
          </a:p>
        </p:txBody>
      </p:sp>
      <p:sp>
        <p:nvSpPr>
          <p:cNvPr id="12" name="Rectangle 1">
            <a:extLst>
              <a:ext uri="{FF2B5EF4-FFF2-40B4-BE49-F238E27FC236}">
                <a16:creationId xmlns:a16="http://schemas.microsoft.com/office/drawing/2014/main" id="{A32A4EA3-20D1-EF1A-5E79-B779F7444E34}"/>
              </a:ext>
            </a:extLst>
          </p:cNvPr>
          <p:cNvSpPr txBox="1">
            <a:spLocks noChangeArrowheads="1"/>
          </p:cNvSpPr>
          <p:nvPr/>
        </p:nvSpPr>
        <p:spPr bwMode="auto">
          <a:xfrm>
            <a:off x="7785461" y="5357301"/>
            <a:ext cx="2736326"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2000" b="1">
                <a:latin typeface="+mn-lt"/>
                <a:cs typeface="Arial"/>
              </a:rPr>
              <a:t>Stick Packs</a:t>
            </a:r>
            <a:endParaRPr lang="en-US" altLang="en-US" sz="1800" b="1">
              <a:latin typeface="+mn-lt"/>
              <a:cs typeface="Arial"/>
            </a:endParaRPr>
          </a:p>
          <a:p>
            <a:pPr marL="0" indent="0" algn="ctr" eaLnBrk="0" fontAlgn="base" hangingPunct="0">
              <a:lnSpc>
                <a:spcPct val="100000"/>
              </a:lnSpc>
              <a:spcBef>
                <a:spcPct val="0"/>
              </a:spcBef>
              <a:spcAft>
                <a:spcPct val="0"/>
              </a:spcAft>
              <a:buClrTx/>
              <a:buSzTx/>
              <a:buFont typeface="Arial" panose="020B0604020202020204" pitchFamily="34" charset="0"/>
              <a:buNone/>
            </a:pPr>
            <a:r>
              <a:rPr lang="en-US" altLang="en-US" sz="1800">
                <a:solidFill>
                  <a:schemeClr val="accent2"/>
                </a:solidFill>
                <a:latin typeface="+mn-lt"/>
                <a:cs typeface="Arial"/>
              </a:rPr>
              <a:t>Multiple actives,</a:t>
            </a:r>
            <a:br>
              <a:rPr lang="en-US" altLang="en-US" sz="1800">
                <a:solidFill>
                  <a:schemeClr val="accent2"/>
                </a:solidFill>
                <a:latin typeface="+mn-lt"/>
                <a:cs typeface="Arial"/>
              </a:rPr>
            </a:br>
            <a:r>
              <a:rPr lang="en-US" altLang="en-US" sz="1800">
                <a:solidFill>
                  <a:schemeClr val="accent2"/>
                </a:solidFill>
                <a:latin typeface="+mn-lt"/>
                <a:cs typeface="Arial"/>
              </a:rPr>
              <a:t>intuitive,</a:t>
            </a:r>
            <a:br>
              <a:rPr lang="en-US" altLang="en-US" sz="1800">
                <a:solidFill>
                  <a:schemeClr val="accent2"/>
                </a:solidFill>
                <a:latin typeface="+mn-lt"/>
                <a:cs typeface="Arial"/>
              </a:rPr>
            </a:br>
            <a:r>
              <a:rPr lang="en-US" altLang="en-US" sz="1800">
                <a:solidFill>
                  <a:schemeClr val="accent2"/>
                </a:solidFill>
                <a:latin typeface="+mn-lt"/>
                <a:cs typeface="Arial"/>
              </a:rPr>
              <a:t>single-serve</a:t>
            </a:r>
          </a:p>
        </p:txBody>
      </p:sp>
    </p:spTree>
    <p:extLst>
      <p:ext uri="{BB962C8B-B14F-4D97-AF65-F5344CB8AC3E}">
        <p14:creationId xmlns:p14="http://schemas.microsoft.com/office/powerpoint/2010/main" val="40523063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1000"/>
                                        <p:tgtEl>
                                          <p:spTgt spid="9">
                                            <p:txEl>
                                              <p:pRg st="1" end="1"/>
                                            </p:txEl>
                                          </p:spTgt>
                                        </p:tgtEl>
                                      </p:cBhvr>
                                    </p:animEffect>
                                    <p:anim calcmode="lin" valueType="num">
                                      <p:cBhvr>
                                        <p:cTn id="3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1000"/>
                                        <p:tgtEl>
                                          <p:spTgt spid="9">
                                            <p:txEl>
                                              <p:pRg st="2" end="2"/>
                                            </p:txEl>
                                          </p:spTgt>
                                        </p:tgtEl>
                                      </p:cBhvr>
                                    </p:animEffect>
                                    <p:anim calcmode="lin" valueType="num">
                                      <p:cBhvr>
                                        <p:cTn id="3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1000"/>
                                        <p:tgtEl>
                                          <p:spTgt spid="10">
                                            <p:txEl>
                                              <p:pRg st="0" end="0"/>
                                            </p:txEl>
                                          </p:spTgt>
                                        </p:tgtEl>
                                      </p:cBhvr>
                                    </p:animEffect>
                                    <p:anim calcmode="lin" valueType="num">
                                      <p:cBhvr>
                                        <p:cTn id="4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animEffect transition="in" filter="fade">
                                      <p:cBhvr>
                                        <p:cTn id="53" dur="1000"/>
                                        <p:tgtEl>
                                          <p:spTgt spid="10">
                                            <p:txEl>
                                              <p:pRg st="1" end="1"/>
                                            </p:txEl>
                                          </p:spTgt>
                                        </p:tgtEl>
                                      </p:cBhvr>
                                    </p:animEffect>
                                    <p:anim calcmode="lin" valueType="num">
                                      <p:cBhvr>
                                        <p:cTn id="5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Effect transition="in" filter="fade">
                                      <p:cBhvr>
                                        <p:cTn id="58" dur="1000"/>
                                        <p:tgtEl>
                                          <p:spTgt spid="10">
                                            <p:txEl>
                                              <p:pRg st="2" end="2"/>
                                            </p:txEl>
                                          </p:spTgt>
                                        </p:tgtEl>
                                      </p:cBhvr>
                                    </p:animEffect>
                                    <p:anim calcmode="lin" valueType="num">
                                      <p:cBhvr>
                                        <p:cTn id="5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61" fill="hold">
                            <p:stCondLst>
                              <p:cond delay="4000"/>
                            </p:stCondLst>
                            <p:childTnLst>
                              <p:par>
                                <p:cTn id="62" presetID="42" presetClass="entr" presetSubtype="0" fill="hold" grpId="0" nodeType="afterEffect">
                                  <p:stCondLst>
                                    <p:cond delay="0"/>
                                  </p:stCondLst>
                                  <p:childTnLst>
                                    <p:set>
                                      <p:cBhvr>
                                        <p:cTn id="63" dur="1" fill="hold">
                                          <p:stCondLst>
                                            <p:cond delay="0"/>
                                          </p:stCondLst>
                                        </p:cTn>
                                        <p:tgtEl>
                                          <p:spTgt spid="11">
                                            <p:txEl>
                                              <p:pRg st="0" end="0"/>
                                            </p:txEl>
                                          </p:spTgt>
                                        </p:tgtEl>
                                        <p:attrNameLst>
                                          <p:attrName>style.visibility</p:attrName>
                                        </p:attrNameLst>
                                      </p:cBhvr>
                                      <p:to>
                                        <p:strVal val="visible"/>
                                      </p:to>
                                    </p:set>
                                    <p:animEffect transition="in" filter="fade">
                                      <p:cBhvr>
                                        <p:cTn id="64" dur="1000"/>
                                        <p:tgtEl>
                                          <p:spTgt spid="11">
                                            <p:txEl>
                                              <p:pRg st="0" end="0"/>
                                            </p:txEl>
                                          </p:spTgt>
                                        </p:tgtEl>
                                      </p:cBhvr>
                                    </p:animEffect>
                                    <p:anim calcmode="lin" valueType="num">
                                      <p:cBhvr>
                                        <p:cTn id="6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xEl>
                                              <p:pRg st="1" end="1"/>
                                            </p:txEl>
                                          </p:spTgt>
                                        </p:tgtEl>
                                        <p:attrNameLst>
                                          <p:attrName>style.visibility</p:attrName>
                                        </p:attrNameLst>
                                      </p:cBhvr>
                                      <p:to>
                                        <p:strVal val="visible"/>
                                      </p:to>
                                    </p:set>
                                    <p:animEffect transition="in" filter="fade">
                                      <p:cBhvr>
                                        <p:cTn id="69" dur="1000"/>
                                        <p:tgtEl>
                                          <p:spTgt spid="11">
                                            <p:txEl>
                                              <p:pRg st="1" end="1"/>
                                            </p:txEl>
                                          </p:spTgt>
                                        </p:tgtEl>
                                      </p:cBhvr>
                                    </p:animEffect>
                                    <p:anim calcmode="lin" valueType="num">
                                      <p:cBhvr>
                                        <p:cTn id="7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1">
                                            <p:txEl>
                                              <p:pRg st="2" end="2"/>
                                            </p:txEl>
                                          </p:spTgt>
                                        </p:tgtEl>
                                        <p:attrNameLst>
                                          <p:attrName>style.visibility</p:attrName>
                                        </p:attrNameLst>
                                      </p:cBhvr>
                                      <p:to>
                                        <p:strVal val="visible"/>
                                      </p:to>
                                    </p:set>
                                    <p:animEffect transition="in" filter="fade">
                                      <p:cBhvr>
                                        <p:cTn id="74" dur="1000"/>
                                        <p:tgtEl>
                                          <p:spTgt spid="11">
                                            <p:txEl>
                                              <p:pRg st="2" end="2"/>
                                            </p:txEl>
                                          </p:spTgt>
                                        </p:tgtEl>
                                      </p:cBhvr>
                                    </p:animEffect>
                                    <p:anim calcmode="lin" valueType="num">
                                      <p:cBhvr>
                                        <p:cTn id="7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1">
                                            <p:txEl>
                                              <p:pRg st="3" end="3"/>
                                            </p:txEl>
                                          </p:spTgt>
                                        </p:tgtEl>
                                        <p:attrNameLst>
                                          <p:attrName>style.visibility</p:attrName>
                                        </p:attrNameLst>
                                      </p:cBhvr>
                                      <p:to>
                                        <p:strVal val="visible"/>
                                      </p:to>
                                    </p:set>
                                    <p:animEffect transition="in" filter="fade">
                                      <p:cBhvr>
                                        <p:cTn id="79" dur="1000"/>
                                        <p:tgtEl>
                                          <p:spTgt spid="11">
                                            <p:txEl>
                                              <p:pRg st="3" end="3"/>
                                            </p:txEl>
                                          </p:spTgt>
                                        </p:tgtEl>
                                      </p:cBhvr>
                                    </p:animEffect>
                                    <p:anim calcmode="lin" valueType="num">
                                      <p:cBhvr>
                                        <p:cTn id="8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82" fill="hold">
                            <p:stCondLst>
                              <p:cond delay="5000"/>
                            </p:stCondLst>
                            <p:childTnLst>
                              <p:par>
                                <p:cTn id="83" presetID="42" presetClass="entr" presetSubtype="0" fill="hold" grpId="0" nodeType="afterEffect">
                                  <p:stCondLst>
                                    <p:cond delay="0"/>
                                  </p:stCondLst>
                                  <p:childTnLst>
                                    <p:set>
                                      <p:cBhvr>
                                        <p:cTn id="84" dur="1" fill="hold">
                                          <p:stCondLst>
                                            <p:cond delay="0"/>
                                          </p:stCondLst>
                                        </p:cTn>
                                        <p:tgtEl>
                                          <p:spTgt spid="12">
                                            <p:txEl>
                                              <p:pRg st="0" end="0"/>
                                            </p:txEl>
                                          </p:spTgt>
                                        </p:tgtEl>
                                        <p:attrNameLst>
                                          <p:attrName>style.visibility</p:attrName>
                                        </p:attrNameLst>
                                      </p:cBhvr>
                                      <p:to>
                                        <p:strVal val="visible"/>
                                      </p:to>
                                    </p:set>
                                    <p:animEffect transition="in" filter="fade">
                                      <p:cBhvr>
                                        <p:cTn id="85" dur="1000"/>
                                        <p:tgtEl>
                                          <p:spTgt spid="12">
                                            <p:txEl>
                                              <p:pRg st="0" end="0"/>
                                            </p:txEl>
                                          </p:spTgt>
                                        </p:tgtEl>
                                      </p:cBhvr>
                                    </p:animEffect>
                                    <p:anim calcmode="lin" valueType="num">
                                      <p:cBhvr>
                                        <p:cTn id="8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2">
                                            <p:txEl>
                                              <p:pRg st="1" end="1"/>
                                            </p:txEl>
                                          </p:spTgt>
                                        </p:tgtEl>
                                        <p:attrNameLst>
                                          <p:attrName>style.visibility</p:attrName>
                                        </p:attrNameLst>
                                      </p:cBhvr>
                                      <p:to>
                                        <p:strVal val="visible"/>
                                      </p:to>
                                    </p:set>
                                    <p:animEffect transition="in" filter="fade">
                                      <p:cBhvr>
                                        <p:cTn id="90" dur="1000"/>
                                        <p:tgtEl>
                                          <p:spTgt spid="12">
                                            <p:txEl>
                                              <p:pRg st="1" end="1"/>
                                            </p:txEl>
                                          </p:spTgt>
                                        </p:tgtEl>
                                      </p:cBhvr>
                                    </p:animEffect>
                                    <p:anim calcmode="lin" valueType="num">
                                      <p:cBhvr>
                                        <p:cTn id="9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uiExpand="1" build="p"/>
      <p:bldP spid="10" grpId="0" uiExpand="1" build="p"/>
      <p:bldP spid="11" grpId="0" uiExpand="1" build="p"/>
      <p:bldP spid="1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AD68-4F79-9AFC-6992-5CCDC5191044}"/>
              </a:ext>
            </a:extLst>
          </p:cNvPr>
          <p:cNvSpPr>
            <a:spLocks noGrp="1"/>
          </p:cNvSpPr>
          <p:nvPr>
            <p:ph type="title"/>
          </p:nvPr>
        </p:nvSpPr>
        <p:spPr>
          <a:xfrm>
            <a:off x="394084" y="2431431"/>
            <a:ext cx="4391671" cy="1325563"/>
          </a:xfrm>
        </p:spPr>
        <p:txBody>
          <a:bodyPr/>
          <a:lstStyle/>
          <a:p>
            <a:r>
              <a:rPr lang="en-US"/>
              <a:t>Co-Creating </a:t>
            </a:r>
            <a:r>
              <a:rPr lang="en-US">
                <a:solidFill>
                  <a:schemeClr val="accent1"/>
                </a:solidFill>
              </a:rPr>
              <a:t>Innovative Active Aging Solutions </a:t>
            </a:r>
            <a:r>
              <a:rPr lang="en-US"/>
              <a:t>with Our Brands</a:t>
            </a:r>
          </a:p>
        </p:txBody>
      </p:sp>
      <p:pic>
        <p:nvPicPr>
          <p:cNvPr id="4" name="Picture 3">
            <a:extLst>
              <a:ext uri="{FF2B5EF4-FFF2-40B4-BE49-F238E27FC236}">
                <a16:creationId xmlns:a16="http://schemas.microsoft.com/office/drawing/2014/main" id="{F45B1BBB-9F21-F179-C6AA-5DE3EFB60A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8390" y="282430"/>
            <a:ext cx="1615248" cy="886893"/>
          </a:xfrm>
          <a:prstGeom prst="rect">
            <a:avLst/>
          </a:prstGeom>
        </p:spPr>
      </p:pic>
      <p:pic>
        <p:nvPicPr>
          <p:cNvPr id="6" name="Picture 5" descr="A blue and black logo&#10;&#10;AI-generated content may be incorrect.">
            <a:extLst>
              <a:ext uri="{FF2B5EF4-FFF2-40B4-BE49-F238E27FC236}">
                <a16:creationId xmlns:a16="http://schemas.microsoft.com/office/drawing/2014/main" id="{B1AAC77F-4C75-0CC7-DE84-B7BDDB2D18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0908" y="1469178"/>
            <a:ext cx="1250212" cy="890751"/>
          </a:xfrm>
          <a:prstGeom prst="rect">
            <a:avLst/>
          </a:prstGeom>
        </p:spPr>
      </p:pic>
      <p:pic>
        <p:nvPicPr>
          <p:cNvPr id="8" name="Picture 7" descr="A logo with a leaf and a circle&#10;&#10;AI-generated content may be incorrect.">
            <a:extLst>
              <a:ext uri="{FF2B5EF4-FFF2-40B4-BE49-F238E27FC236}">
                <a16:creationId xmlns:a16="http://schemas.microsoft.com/office/drawing/2014/main" id="{7AB097C6-7B8B-93D8-CFEB-9F527E4ADA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6288" y="2735763"/>
            <a:ext cx="1599452" cy="890752"/>
          </a:xfrm>
          <a:prstGeom prst="rect">
            <a:avLst/>
          </a:prstGeom>
        </p:spPr>
      </p:pic>
      <p:pic>
        <p:nvPicPr>
          <p:cNvPr id="10" name="Picture 9" descr="A black and grey logo&#10;&#10;AI-generated content may be incorrect.">
            <a:extLst>
              <a:ext uri="{FF2B5EF4-FFF2-40B4-BE49-F238E27FC236}">
                <a16:creationId xmlns:a16="http://schemas.microsoft.com/office/drawing/2014/main" id="{6D30A73F-8E27-F382-201D-335E3E874A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9358" y="4217507"/>
            <a:ext cx="1913312" cy="323849"/>
          </a:xfrm>
          <a:prstGeom prst="rect">
            <a:avLst/>
          </a:prstGeom>
        </p:spPr>
      </p:pic>
      <p:pic>
        <p:nvPicPr>
          <p:cNvPr id="12" name="Picture 11" descr="A yellow triangle on a black background&#10;&#10;AI-generated content may be incorrect.">
            <a:extLst>
              <a:ext uri="{FF2B5EF4-FFF2-40B4-BE49-F238E27FC236}">
                <a16:creationId xmlns:a16="http://schemas.microsoft.com/office/drawing/2014/main" id="{7FADF7EE-AEEB-1B1F-855F-EF1831E010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9358" y="5140970"/>
            <a:ext cx="1913312" cy="333440"/>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63F4FB1-9E01-D670-58E4-4AC073FCEA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30921" y="5997215"/>
            <a:ext cx="1636026" cy="475866"/>
          </a:xfrm>
          <a:prstGeom prst="rect">
            <a:avLst/>
          </a:prstGeom>
        </p:spPr>
      </p:pic>
      <p:pic>
        <p:nvPicPr>
          <p:cNvPr id="16" name="Picture 15" descr="A black and pink text&#10;&#10;AI-generated content may be incorrect.">
            <a:extLst>
              <a:ext uri="{FF2B5EF4-FFF2-40B4-BE49-F238E27FC236}">
                <a16:creationId xmlns:a16="http://schemas.microsoft.com/office/drawing/2014/main" id="{B694659B-C532-C9E4-F9EF-00EF2134CA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06558" y="495454"/>
            <a:ext cx="1950720" cy="498383"/>
          </a:xfrm>
          <a:prstGeom prst="rect">
            <a:avLst/>
          </a:prstGeom>
        </p:spPr>
      </p:pic>
      <p:pic>
        <p:nvPicPr>
          <p:cNvPr id="18" name="Picture 17" descr="A blue and black logo&#10;&#10;AI-generated content may be incorrect.">
            <a:extLst>
              <a:ext uri="{FF2B5EF4-FFF2-40B4-BE49-F238E27FC236}">
                <a16:creationId xmlns:a16="http://schemas.microsoft.com/office/drawing/2014/main" id="{A0415637-5DD8-B433-C101-33B99581E7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43945" y="5739155"/>
            <a:ext cx="1042990" cy="994881"/>
          </a:xfrm>
          <a:prstGeom prst="rect">
            <a:avLst/>
          </a:prstGeom>
        </p:spPr>
      </p:pic>
      <p:pic>
        <p:nvPicPr>
          <p:cNvPr id="20" name="Picture 19" descr="A blue and black logo&#10;&#10;AI-generated content may be incorrect.">
            <a:extLst>
              <a:ext uri="{FF2B5EF4-FFF2-40B4-BE49-F238E27FC236}">
                <a16:creationId xmlns:a16="http://schemas.microsoft.com/office/drawing/2014/main" id="{A08E3518-4AC3-437F-DA0F-68A424C6BB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03200" y="4071844"/>
            <a:ext cx="2179479" cy="531372"/>
          </a:xfrm>
          <a:prstGeom prst="rect">
            <a:avLst/>
          </a:prstGeom>
        </p:spPr>
      </p:pic>
      <p:pic>
        <p:nvPicPr>
          <p:cNvPr id="22" name="Picture 21" descr="A blue and black logo&#10;&#10;AI-generated content may be incorrect.">
            <a:extLst>
              <a:ext uri="{FF2B5EF4-FFF2-40B4-BE49-F238E27FC236}">
                <a16:creationId xmlns:a16="http://schemas.microsoft.com/office/drawing/2014/main" id="{0614F95F-6392-D7E4-AC2A-66BE1D642F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44625" y="4943539"/>
            <a:ext cx="1513179" cy="455293"/>
          </a:xfrm>
          <a:prstGeom prst="rect">
            <a:avLst/>
          </a:prstGeom>
        </p:spPr>
      </p:pic>
      <p:pic>
        <p:nvPicPr>
          <p:cNvPr id="24" name="Picture 23" descr="A blue and black logo&#10;&#10;AI-generated content may be incorrect.">
            <a:extLst>
              <a:ext uri="{FF2B5EF4-FFF2-40B4-BE49-F238E27FC236}">
                <a16:creationId xmlns:a16="http://schemas.microsoft.com/office/drawing/2014/main" id="{0327C42D-2BAE-82BA-B089-36B2A2528A8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56405" y="2973866"/>
            <a:ext cx="2200200" cy="591229"/>
          </a:xfrm>
          <a:prstGeom prst="rect">
            <a:avLst/>
          </a:prstGeom>
        </p:spPr>
      </p:pic>
      <p:pic>
        <p:nvPicPr>
          <p:cNvPr id="28" name="Picture 27" descr="A logo with a circle and a circle in the middle&#10;&#10;AI-generated content may be incorrect.">
            <a:extLst>
              <a:ext uri="{FF2B5EF4-FFF2-40B4-BE49-F238E27FC236}">
                <a16:creationId xmlns:a16="http://schemas.microsoft.com/office/drawing/2014/main" id="{224F4A66-64E0-3139-9B74-E3E7CC95025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98945" y="1422681"/>
            <a:ext cx="1187990" cy="1007007"/>
          </a:xfrm>
          <a:prstGeom prst="rect">
            <a:avLst/>
          </a:prstGeom>
        </p:spPr>
      </p:pic>
    </p:spTree>
    <p:extLst>
      <p:ext uri="{BB962C8B-B14F-4D97-AF65-F5344CB8AC3E}">
        <p14:creationId xmlns:p14="http://schemas.microsoft.com/office/powerpoint/2010/main" val="3569564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692E-FA56-63CF-8472-98EF3862DA8A}"/>
              </a:ext>
            </a:extLst>
          </p:cNvPr>
          <p:cNvSpPr>
            <a:spLocks noGrp="1"/>
          </p:cNvSpPr>
          <p:nvPr>
            <p:ph type="ctrTitle"/>
          </p:nvPr>
        </p:nvSpPr>
        <p:spPr>
          <a:xfrm>
            <a:off x="106327" y="2235200"/>
            <a:ext cx="12178144" cy="2387600"/>
          </a:xfrm>
        </p:spPr>
        <p:txBody>
          <a:bodyPr>
            <a:normAutofit/>
          </a:bodyPr>
          <a:lstStyle/>
          <a:p>
            <a:r>
              <a:rPr lang="en-US" sz="3200">
                <a:solidFill>
                  <a:schemeClr val="accent1"/>
                </a:solidFill>
              </a:rPr>
              <a:t>THANK YOU!</a:t>
            </a:r>
            <a:br>
              <a:rPr lang="en-US" sz="3200">
                <a:solidFill>
                  <a:schemeClr val="accent1"/>
                </a:solidFill>
              </a:rPr>
            </a:br>
            <a:br>
              <a:rPr lang="en-US" sz="3200">
                <a:solidFill>
                  <a:schemeClr val="accent1"/>
                </a:solidFill>
              </a:rPr>
            </a:br>
            <a:r>
              <a:rPr lang="en-US" sz="3200">
                <a:solidFill>
                  <a:schemeClr val="accent1"/>
                </a:solidFill>
              </a:rPr>
              <a:t>Questions? </a:t>
            </a:r>
          </a:p>
        </p:txBody>
      </p:sp>
    </p:spTree>
    <p:extLst>
      <p:ext uri="{BB962C8B-B14F-4D97-AF65-F5344CB8AC3E}">
        <p14:creationId xmlns:p14="http://schemas.microsoft.com/office/powerpoint/2010/main" val="11511968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DB006-0491-6FDE-4260-7C2D4BC208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101B9B-8C3D-BCB9-57A4-1BABC397E8EC}"/>
              </a:ext>
            </a:extLst>
          </p:cNvPr>
          <p:cNvSpPr>
            <a:spLocks noGrp="1"/>
          </p:cNvSpPr>
          <p:nvPr>
            <p:ph type="title"/>
          </p:nvPr>
        </p:nvSpPr>
        <p:spPr/>
        <p:txBody>
          <a:bodyPr/>
          <a:lstStyle/>
          <a:p>
            <a:r>
              <a:rPr lang="en-US" b="1"/>
              <a:t>Performance Science → </a:t>
            </a:r>
            <a:r>
              <a:rPr lang="en-US" b="1">
                <a:solidFill>
                  <a:schemeClr val="accent1"/>
                </a:solidFill>
              </a:rPr>
              <a:t>Aging Science</a:t>
            </a:r>
          </a:p>
        </p:txBody>
      </p:sp>
      <p:sp>
        <p:nvSpPr>
          <p:cNvPr id="4" name="Rounded Rectangle 3">
            <a:extLst>
              <a:ext uri="{FF2B5EF4-FFF2-40B4-BE49-F238E27FC236}">
                <a16:creationId xmlns:a16="http://schemas.microsoft.com/office/drawing/2014/main" id="{3CA0FBE2-91F4-75DF-A365-DB30C72F7EBE}"/>
              </a:ext>
            </a:extLst>
          </p:cNvPr>
          <p:cNvSpPr/>
          <p:nvPr/>
        </p:nvSpPr>
        <p:spPr>
          <a:xfrm>
            <a:off x="-452176" y="1921792"/>
            <a:ext cx="6963508" cy="4042612"/>
          </a:xfrm>
          <a:prstGeom prst="round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1">
            <a:extLst>
              <a:ext uri="{FF2B5EF4-FFF2-40B4-BE49-F238E27FC236}">
                <a16:creationId xmlns:a16="http://schemas.microsoft.com/office/drawing/2014/main" id="{C905A55C-682A-D1A0-93B1-1F97817E85F0}"/>
              </a:ext>
            </a:extLst>
          </p:cNvPr>
          <p:cNvSpPr txBox="1">
            <a:spLocks/>
          </p:cNvSpPr>
          <p:nvPr/>
        </p:nvSpPr>
        <p:spPr>
          <a:xfrm>
            <a:off x="7017101" y="4357011"/>
            <a:ext cx="4352150" cy="629959"/>
          </a:xfrm>
          <a:prstGeom prst="rect">
            <a:avLst/>
          </a:prstGeom>
        </p:spPr>
        <p:txBody>
          <a:bodyPr vert="horz" lIns="90000" tIns="45720" rIns="91440" bIns="45720" rtlCol="0" anchor="t">
            <a:no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latin typeface="Avenir Next LT Pro"/>
              </a:rPr>
              <a:t>Mitochondrial efficiency and protein metabolism remain central across decades</a:t>
            </a:r>
          </a:p>
          <a:p>
            <a:endParaRPr lang="en-US"/>
          </a:p>
          <a:p>
            <a:endParaRPr lang="en-US"/>
          </a:p>
        </p:txBody>
      </p:sp>
      <p:sp>
        <p:nvSpPr>
          <p:cNvPr id="6" name="Rounded Rectangle 5">
            <a:extLst>
              <a:ext uri="{FF2B5EF4-FFF2-40B4-BE49-F238E27FC236}">
                <a16:creationId xmlns:a16="http://schemas.microsoft.com/office/drawing/2014/main" id="{D80DCF18-F104-FF44-9E30-A4EDA2071CC3}"/>
              </a:ext>
            </a:extLst>
          </p:cNvPr>
          <p:cNvSpPr/>
          <p:nvPr/>
        </p:nvSpPr>
        <p:spPr>
          <a:xfrm>
            <a:off x="-485329" y="1921791"/>
            <a:ext cx="6996661" cy="4042612"/>
          </a:xfrm>
          <a:prstGeom prst="roundRect">
            <a:avLst/>
          </a:prstGeom>
          <a:solidFill>
            <a:schemeClr val="tx1">
              <a:alpha val="717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Content Placeholder 1">
            <a:extLst>
              <a:ext uri="{FF2B5EF4-FFF2-40B4-BE49-F238E27FC236}">
                <a16:creationId xmlns:a16="http://schemas.microsoft.com/office/drawing/2014/main" id="{CE332B60-9CDE-17DF-F7EF-34F14EDD07E8}"/>
              </a:ext>
            </a:extLst>
          </p:cNvPr>
          <p:cNvSpPr>
            <a:spLocks noGrp="1"/>
          </p:cNvSpPr>
          <p:nvPr>
            <p:ph idx="1"/>
          </p:nvPr>
        </p:nvSpPr>
        <p:spPr>
          <a:xfrm>
            <a:off x="627381" y="3554648"/>
            <a:ext cx="5468619" cy="776898"/>
          </a:xfrm>
        </p:spPr>
        <p:txBody>
          <a:bodyPr/>
          <a:lstStyle/>
          <a:p>
            <a:pPr marL="0" indent="0">
              <a:lnSpc>
                <a:spcPct val="100000"/>
              </a:lnSpc>
              <a:buNone/>
            </a:pPr>
            <a:r>
              <a:rPr lang="en-US" sz="2400" b="1">
                <a:solidFill>
                  <a:schemeClr val="bg1"/>
                </a:solidFill>
              </a:rPr>
              <a:t>Active aging isn’t starting over — </a:t>
            </a:r>
            <a:br>
              <a:rPr lang="en-US" sz="2400" b="1">
                <a:solidFill>
                  <a:schemeClr val="bg1"/>
                </a:solidFill>
              </a:rPr>
            </a:br>
            <a:r>
              <a:rPr lang="en-US" sz="2400" b="1">
                <a:solidFill>
                  <a:schemeClr val="bg1"/>
                </a:solidFill>
              </a:rPr>
              <a:t>it’s continuing what kept you strong.</a:t>
            </a:r>
            <a:endParaRPr lang="en-US" sz="2400">
              <a:solidFill>
                <a:schemeClr val="bg1"/>
              </a:solidFill>
            </a:endParaRPr>
          </a:p>
        </p:txBody>
      </p:sp>
      <p:sp>
        <p:nvSpPr>
          <p:cNvPr id="7" name="Content Placeholder 1">
            <a:extLst>
              <a:ext uri="{FF2B5EF4-FFF2-40B4-BE49-F238E27FC236}">
                <a16:creationId xmlns:a16="http://schemas.microsoft.com/office/drawing/2014/main" id="{A3391C78-801B-EE7C-C9A7-777EC3F8F732}"/>
              </a:ext>
            </a:extLst>
          </p:cNvPr>
          <p:cNvSpPr txBox="1">
            <a:spLocks/>
          </p:cNvSpPr>
          <p:nvPr/>
        </p:nvSpPr>
        <p:spPr>
          <a:xfrm>
            <a:off x="7017101" y="2651309"/>
            <a:ext cx="3602974" cy="629959"/>
          </a:xfrm>
          <a:prstGeom prst="rect">
            <a:avLst/>
          </a:prstGeom>
        </p:spPr>
        <p:txBody>
          <a:bodyPr vert="horz" lIns="90000" tIns="45720" rIns="91440" bIns="45720" rtlCol="0">
            <a:no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The same pathways that drive performance support healthy aging</a:t>
            </a:r>
          </a:p>
          <a:p>
            <a:endParaRPr lang="en-US"/>
          </a:p>
        </p:txBody>
      </p:sp>
      <p:grpSp>
        <p:nvGrpSpPr>
          <p:cNvPr id="8" name="Group 7">
            <a:extLst>
              <a:ext uri="{FF2B5EF4-FFF2-40B4-BE49-F238E27FC236}">
                <a16:creationId xmlns:a16="http://schemas.microsoft.com/office/drawing/2014/main" id="{6EAB86F6-81E4-02E6-ADE6-73D43E649E54}"/>
              </a:ext>
            </a:extLst>
          </p:cNvPr>
          <p:cNvGrpSpPr/>
          <p:nvPr/>
        </p:nvGrpSpPr>
        <p:grpSpPr>
          <a:xfrm>
            <a:off x="6131432" y="4270372"/>
            <a:ext cx="759799" cy="759799"/>
            <a:chOff x="581673" y="1477124"/>
            <a:chExt cx="4004847" cy="4004847"/>
          </a:xfrm>
        </p:grpSpPr>
        <p:sp>
          <p:nvSpPr>
            <p:cNvPr id="9" name="Oval 8">
              <a:extLst>
                <a:ext uri="{FF2B5EF4-FFF2-40B4-BE49-F238E27FC236}">
                  <a16:creationId xmlns:a16="http://schemas.microsoft.com/office/drawing/2014/main" id="{629F231F-2E8C-0BAB-0653-570E6D59DC1A}"/>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0" name="Oval 9">
              <a:extLst>
                <a:ext uri="{FF2B5EF4-FFF2-40B4-BE49-F238E27FC236}">
                  <a16:creationId xmlns:a16="http://schemas.microsoft.com/office/drawing/2014/main" id="{A07111CF-43D7-1719-2850-E2DB9BA787BB}"/>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grpSp>
        <p:nvGrpSpPr>
          <p:cNvPr id="11" name="Group 10">
            <a:extLst>
              <a:ext uri="{FF2B5EF4-FFF2-40B4-BE49-F238E27FC236}">
                <a16:creationId xmlns:a16="http://schemas.microsoft.com/office/drawing/2014/main" id="{CE6BDF59-5BE0-F4C4-42C1-A79BED6C1A7B}"/>
              </a:ext>
            </a:extLst>
          </p:cNvPr>
          <p:cNvGrpSpPr/>
          <p:nvPr/>
        </p:nvGrpSpPr>
        <p:grpSpPr>
          <a:xfrm>
            <a:off x="6096000" y="2576342"/>
            <a:ext cx="759799" cy="759799"/>
            <a:chOff x="581673" y="1477124"/>
            <a:chExt cx="4004847" cy="4004847"/>
          </a:xfrm>
        </p:grpSpPr>
        <p:sp>
          <p:nvSpPr>
            <p:cNvPr id="12" name="Oval 11">
              <a:extLst>
                <a:ext uri="{FF2B5EF4-FFF2-40B4-BE49-F238E27FC236}">
                  <a16:creationId xmlns:a16="http://schemas.microsoft.com/office/drawing/2014/main" id="{F59B21FD-A328-2E1A-EB4E-FF130BE495F7}"/>
                </a:ext>
              </a:extLst>
            </p:cNvPr>
            <p:cNvSpPr/>
            <p:nvPr/>
          </p:nvSpPr>
          <p:spPr>
            <a:xfrm>
              <a:off x="581673" y="1477124"/>
              <a:ext cx="4004847" cy="4004847"/>
            </a:xfrm>
            <a:prstGeom prst="ellipse">
              <a:avLst/>
            </a:prstGeom>
            <a:gradFill>
              <a:gsLst>
                <a:gs pos="0">
                  <a:srgbClr val="73AAB0">
                    <a:alpha val="0"/>
                  </a:srgbClr>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3" name="Oval 12">
              <a:extLst>
                <a:ext uri="{FF2B5EF4-FFF2-40B4-BE49-F238E27FC236}">
                  <a16:creationId xmlns:a16="http://schemas.microsoft.com/office/drawing/2014/main" id="{D10676C4-81E6-F7B2-4B46-2351B9875DB2}"/>
                </a:ext>
              </a:extLst>
            </p:cNvPr>
            <p:cNvSpPr/>
            <p:nvPr/>
          </p:nvSpPr>
          <p:spPr>
            <a:xfrm>
              <a:off x="756423" y="1651874"/>
              <a:ext cx="3655347" cy="3655347"/>
            </a:xfrm>
            <a:prstGeom prst="ellipse">
              <a:avLst/>
            </a:prstGeom>
            <a:gradFill>
              <a:gsLst>
                <a:gs pos="0">
                  <a:srgbClr val="73AAB0"/>
                </a:gs>
                <a:gs pos="82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pic>
        <p:nvPicPr>
          <p:cNvPr id="14" name="Graphic 13" descr="Yoga outline">
            <a:extLst>
              <a:ext uri="{FF2B5EF4-FFF2-40B4-BE49-F238E27FC236}">
                <a16:creationId xmlns:a16="http://schemas.microsoft.com/office/drawing/2014/main" id="{8DD2B67D-811A-4720-8952-331867150E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6562" y="2671405"/>
            <a:ext cx="538769" cy="538769"/>
          </a:xfrm>
          <a:prstGeom prst="rect">
            <a:avLst/>
          </a:prstGeom>
        </p:spPr>
      </p:pic>
      <p:pic>
        <p:nvPicPr>
          <p:cNvPr id="16" name="Graphic 15" descr="Mitochondria outline">
            <a:extLst>
              <a:ext uri="{FF2B5EF4-FFF2-40B4-BE49-F238E27FC236}">
                <a16:creationId xmlns:a16="http://schemas.microsoft.com/office/drawing/2014/main" id="{6C9836BD-C186-8D17-ABB9-BA4EF18747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6662" y="4379795"/>
            <a:ext cx="528813" cy="528813"/>
          </a:xfrm>
          <a:prstGeom prst="rect">
            <a:avLst/>
          </a:prstGeom>
        </p:spPr>
      </p:pic>
    </p:spTree>
    <p:extLst>
      <p:ext uri="{BB962C8B-B14F-4D97-AF65-F5344CB8AC3E}">
        <p14:creationId xmlns:p14="http://schemas.microsoft.com/office/powerpoint/2010/main" val="218178679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uring a protein shake into a container&#10;&#10;AI-generated content may be incorrect.">
            <a:extLst>
              <a:ext uri="{FF2B5EF4-FFF2-40B4-BE49-F238E27FC236}">
                <a16:creationId xmlns:a16="http://schemas.microsoft.com/office/drawing/2014/main" id="{40524537-3D3E-D736-D97A-379557EAB77C}"/>
              </a:ext>
            </a:extLst>
          </p:cNvPr>
          <p:cNvPicPr>
            <a:picLocks noChangeAspect="1"/>
          </p:cNvPicPr>
          <p:nvPr/>
        </p:nvPicPr>
        <p:blipFill>
          <a:blip r:embed="rId2" cstate="screen">
            <a:alphaModFix amt="23000"/>
            <a:extLst>
              <a:ext uri="{28A0092B-C50C-407E-A947-70E740481C1C}">
                <a14:useLocalDpi xmlns:a14="http://schemas.microsoft.com/office/drawing/2010/main"/>
              </a:ext>
            </a:extLst>
          </a:blip>
          <a:srcRect/>
          <a:stretch>
            <a:fillRect/>
          </a:stretch>
        </p:blipFill>
        <p:spPr>
          <a:xfrm>
            <a:off x="0" y="0"/>
            <a:ext cx="11550770" cy="6858000"/>
          </a:xfrm>
          <a:prstGeom prst="rect">
            <a:avLst/>
          </a:prstGeom>
        </p:spPr>
      </p:pic>
      <p:sp>
        <p:nvSpPr>
          <p:cNvPr id="5" name="Title 4">
            <a:extLst>
              <a:ext uri="{FF2B5EF4-FFF2-40B4-BE49-F238E27FC236}">
                <a16:creationId xmlns:a16="http://schemas.microsoft.com/office/drawing/2014/main" id="{92396AC2-2F5A-CB45-AFD3-E0ECC40B940F}"/>
              </a:ext>
            </a:extLst>
          </p:cNvPr>
          <p:cNvSpPr>
            <a:spLocks noGrp="1"/>
          </p:cNvSpPr>
          <p:nvPr>
            <p:ph type="title"/>
          </p:nvPr>
        </p:nvSpPr>
        <p:spPr>
          <a:xfrm>
            <a:off x="1688790" y="2346560"/>
            <a:ext cx="9456800" cy="2084496"/>
          </a:xfrm>
        </p:spPr>
        <p:txBody>
          <a:bodyPr>
            <a:normAutofit/>
          </a:bodyPr>
          <a:lstStyle/>
          <a:p>
            <a:pPr>
              <a:lnSpc>
                <a:spcPct val="100000"/>
              </a:lnSpc>
            </a:pPr>
            <a:r>
              <a:rPr lang="en-US" sz="4000">
                <a:latin typeface="+mn-lt"/>
              </a:rPr>
              <a:t>What fueled training in your 20s </a:t>
            </a:r>
            <a:br>
              <a:rPr lang="en-US" sz="4000">
                <a:latin typeface="+mn-lt"/>
              </a:rPr>
            </a:br>
            <a:r>
              <a:rPr lang="en-US" sz="4000"/>
              <a:t>protects your mobility and strength </a:t>
            </a:r>
            <a:br>
              <a:rPr lang="en-US" sz="4000"/>
            </a:br>
            <a:r>
              <a:rPr lang="en-US" sz="4000">
                <a:latin typeface="+mn-lt"/>
              </a:rPr>
              <a:t>in your 50s, 60s, and beyond</a:t>
            </a:r>
          </a:p>
        </p:txBody>
      </p:sp>
    </p:spTree>
    <p:extLst>
      <p:ext uri="{BB962C8B-B14F-4D97-AF65-F5344CB8AC3E}">
        <p14:creationId xmlns:p14="http://schemas.microsoft.com/office/powerpoint/2010/main" val="3233887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9BD78-79AF-35B4-9F73-F73D9ECDB2C1}"/>
              </a:ext>
            </a:extLst>
          </p:cNvPr>
          <p:cNvSpPr>
            <a:spLocks noGrp="1"/>
          </p:cNvSpPr>
          <p:nvPr>
            <p:ph type="title"/>
          </p:nvPr>
        </p:nvSpPr>
        <p:spPr>
          <a:xfrm>
            <a:off x="486704" y="2635130"/>
            <a:ext cx="2316786" cy="1325563"/>
          </a:xfrm>
        </p:spPr>
        <p:txBody>
          <a:bodyPr/>
          <a:lstStyle/>
          <a:p>
            <a:r>
              <a:rPr lang="en-US" b="1"/>
              <a:t>Why </a:t>
            </a:r>
            <a:r>
              <a:rPr lang="en-US" b="1">
                <a:solidFill>
                  <a:schemeClr val="accent1"/>
                </a:solidFill>
              </a:rPr>
              <a:t>Muscle Declines </a:t>
            </a:r>
            <a:r>
              <a:rPr lang="en-US" b="1"/>
              <a:t>With Age</a:t>
            </a:r>
            <a:br>
              <a:rPr lang="en-US" b="1"/>
            </a:br>
            <a:endParaRPr lang="en-US"/>
          </a:p>
        </p:txBody>
      </p:sp>
      <p:sp>
        <p:nvSpPr>
          <p:cNvPr id="6" name="Rectangle 3">
            <a:extLst>
              <a:ext uri="{FF2B5EF4-FFF2-40B4-BE49-F238E27FC236}">
                <a16:creationId xmlns:a16="http://schemas.microsoft.com/office/drawing/2014/main" id="{72C24FF7-4F81-50AD-159F-BADBB4504D22}"/>
              </a:ext>
            </a:extLst>
          </p:cNvPr>
          <p:cNvSpPr>
            <a:spLocks noGrp="1" noChangeArrowheads="1"/>
          </p:cNvSpPr>
          <p:nvPr>
            <p:ph idx="1"/>
          </p:nvPr>
        </p:nvSpPr>
        <p:spPr bwMode="auto">
          <a:xfrm>
            <a:off x="7132050" y="850344"/>
            <a:ext cx="451292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chemeClr val="tx1"/>
                </a:solidFill>
                <a:effectLst/>
                <a:latin typeface="+mn-lt"/>
              </a:rPr>
              <a:t>Reduced anabolic sensitivity</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None/>
              <a:tabLst/>
            </a:pPr>
            <a:br>
              <a:rPr kumimoji="0" lang="en-US" altLang="en-US" sz="1800" b="0" i="0" u="none" strike="noStrike" cap="none" normalizeH="0" baseline="0">
                <a:ln>
                  <a:noFill/>
                </a:ln>
                <a:solidFill>
                  <a:schemeClr val="tx1"/>
                </a:solidFill>
                <a:effectLst/>
                <a:latin typeface="+mn-lt"/>
              </a:rPr>
            </a:br>
            <a:r>
              <a:rPr kumimoji="0" lang="en-US" altLang="en-US" sz="1800" b="1" i="0" u="none" strike="noStrike" cap="none" normalizeH="0" baseline="0">
                <a:ln>
                  <a:noFill/>
                </a:ln>
                <a:solidFill>
                  <a:schemeClr val="tx1"/>
                </a:solidFill>
                <a:effectLst/>
                <a:latin typeface="+mn-lt"/>
              </a:rPr>
              <a:t>Increased muscle protein breakdown</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None/>
              <a:tabLst/>
            </a:pPr>
            <a:br>
              <a:rPr kumimoji="0" lang="en-US" altLang="en-US" sz="1800" b="0" i="0" u="none" strike="noStrike" cap="none" normalizeH="0" baseline="0">
                <a:ln>
                  <a:noFill/>
                </a:ln>
                <a:solidFill>
                  <a:schemeClr val="tx1"/>
                </a:solidFill>
                <a:effectLst/>
                <a:latin typeface="+mn-lt"/>
              </a:rPr>
            </a:br>
            <a:r>
              <a:rPr kumimoji="0" lang="en-US" altLang="en-US" sz="1800" b="1" i="0" u="none" strike="noStrike" cap="none" normalizeH="0" baseline="0">
                <a:ln>
                  <a:noFill/>
                </a:ln>
                <a:solidFill>
                  <a:schemeClr val="tx1"/>
                </a:solidFill>
                <a:effectLst/>
                <a:latin typeface="+mn-lt"/>
              </a:rPr>
              <a:t>Lower muscle protein synthesis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None/>
              <a:tabLst/>
            </a:pPr>
            <a:br>
              <a:rPr kumimoji="0" lang="en-US" altLang="en-US" sz="1800" b="0" i="0" u="none" strike="noStrike" cap="none" normalizeH="0" baseline="0">
                <a:ln>
                  <a:noFill/>
                </a:ln>
                <a:solidFill>
                  <a:schemeClr val="tx1"/>
                </a:solidFill>
                <a:effectLst/>
                <a:latin typeface="+mn-lt"/>
              </a:rPr>
            </a:br>
            <a:r>
              <a:rPr kumimoji="0" lang="en-US" altLang="en-US" sz="1800" b="1" i="0" u="none" strike="noStrike" cap="none" normalizeH="0" baseline="0">
                <a:ln>
                  <a:noFill/>
                </a:ln>
                <a:solidFill>
                  <a:schemeClr val="tx1"/>
                </a:solidFill>
                <a:effectLst/>
                <a:latin typeface="+mn-lt"/>
              </a:rPr>
              <a:t>Mitochondrial dysfunction</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None/>
              <a:tabLst/>
            </a:pPr>
            <a:br>
              <a:rPr kumimoji="0" lang="en-US" altLang="en-US" sz="1800" b="0" i="0" u="none" strike="noStrike" cap="none" normalizeH="0" baseline="0">
                <a:ln>
                  <a:noFill/>
                </a:ln>
                <a:solidFill>
                  <a:schemeClr val="tx1"/>
                </a:solidFill>
                <a:effectLst/>
                <a:latin typeface="+mn-lt"/>
              </a:rPr>
            </a:br>
            <a:r>
              <a:rPr kumimoji="0" lang="en-US" altLang="en-US" sz="1800" b="1" i="0" u="none" strike="noStrike" cap="none" normalizeH="0" baseline="0">
                <a:ln>
                  <a:noFill/>
                </a:ln>
                <a:solidFill>
                  <a:schemeClr val="tx1"/>
                </a:solidFill>
                <a:effectLst/>
                <a:latin typeface="+mn-lt"/>
              </a:rPr>
              <a:t>Greater impact of inactivity</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None/>
              <a:tabLst/>
            </a:pPr>
            <a:br>
              <a:rPr kumimoji="0" lang="en-US" altLang="en-US" sz="1800" b="0" i="0" u="none" strike="noStrike" cap="none" normalizeH="0" baseline="0">
                <a:ln>
                  <a:noFill/>
                </a:ln>
                <a:solidFill>
                  <a:schemeClr val="tx1"/>
                </a:solidFill>
                <a:effectLst/>
                <a:latin typeface="+mn-lt"/>
              </a:rPr>
            </a:br>
            <a:r>
              <a:rPr kumimoji="0" lang="en-US" altLang="en-US" sz="1800" b="1" i="0" u="none" strike="noStrike" cap="none" normalizeH="0" baseline="0">
                <a:ln>
                  <a:noFill/>
                </a:ln>
                <a:solidFill>
                  <a:schemeClr val="tx1"/>
                </a:solidFill>
                <a:effectLst/>
                <a:latin typeface="+mn-lt"/>
              </a:rPr>
              <a:t>Hormonal and metabolic shifts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None/>
              <a:tabLst/>
            </a:pPr>
            <a:br>
              <a:rPr kumimoji="0" lang="en-US" altLang="en-US" sz="1800" b="0" i="0" u="none" strike="noStrike" cap="none" normalizeH="0" baseline="0">
                <a:ln>
                  <a:noFill/>
                </a:ln>
                <a:solidFill>
                  <a:schemeClr val="tx1"/>
                </a:solidFill>
                <a:effectLst/>
                <a:latin typeface="+mn-lt"/>
              </a:rPr>
            </a:br>
            <a:r>
              <a:rPr kumimoji="0" lang="en-US" altLang="en-US" sz="1800" b="1" i="0" u="none" strike="noStrike" cap="none" normalizeH="0" baseline="0">
                <a:ln>
                  <a:noFill/>
                </a:ln>
                <a:solidFill>
                  <a:schemeClr val="tx1"/>
                </a:solidFill>
                <a:effectLst/>
                <a:latin typeface="+mn-lt"/>
              </a:rPr>
              <a:t>Insufficient nutrient intake</a:t>
            </a:r>
            <a:br>
              <a:rPr kumimoji="0" lang="en-US" altLang="en-US" sz="1800" b="0" i="0" u="none" strike="noStrike" cap="none" normalizeH="0" baseline="0">
                <a:ln>
                  <a:noFill/>
                </a:ln>
                <a:solidFill>
                  <a:schemeClr val="tx1"/>
                </a:solidFill>
                <a:effectLst/>
                <a:latin typeface="+mn-lt"/>
              </a:rPr>
            </a:br>
            <a:endParaRPr kumimoji="0" lang="en-US" altLang="en-US" sz="1800" b="0" i="0" u="none" strike="noStrike" cap="none" normalizeH="0" baseline="0">
              <a:ln>
                <a:noFill/>
              </a:ln>
              <a:solidFill>
                <a:schemeClr val="tx1"/>
              </a:solidFill>
              <a:effectLst/>
              <a:latin typeface="+mn-lt"/>
            </a:endParaRPr>
          </a:p>
        </p:txBody>
      </p:sp>
      <p:sp>
        <p:nvSpPr>
          <p:cNvPr id="2" name="Rounded Rectangle 1">
            <a:extLst>
              <a:ext uri="{FF2B5EF4-FFF2-40B4-BE49-F238E27FC236}">
                <a16:creationId xmlns:a16="http://schemas.microsoft.com/office/drawing/2014/main" id="{0E3DFCBA-0277-E6C2-E60C-725A031D5D7F}"/>
              </a:ext>
            </a:extLst>
          </p:cNvPr>
          <p:cNvSpPr/>
          <p:nvPr/>
        </p:nvSpPr>
        <p:spPr>
          <a:xfrm>
            <a:off x="3314833" y="138163"/>
            <a:ext cx="3366198" cy="6581671"/>
          </a:xfrm>
          <a:prstGeom prst="round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1A8485D6-41CD-12EE-FFF2-5BE8FF8C943F}"/>
              </a:ext>
            </a:extLst>
          </p:cNvPr>
          <p:cNvGrpSpPr/>
          <p:nvPr/>
        </p:nvGrpSpPr>
        <p:grpSpPr>
          <a:xfrm>
            <a:off x="6966733" y="964790"/>
            <a:ext cx="152980" cy="152980"/>
            <a:chOff x="723033" y="2228847"/>
            <a:chExt cx="152980" cy="152980"/>
          </a:xfrm>
        </p:grpSpPr>
        <p:sp>
          <p:nvSpPr>
            <p:cNvPr id="5" name="Oval 4">
              <a:extLst>
                <a:ext uri="{FF2B5EF4-FFF2-40B4-BE49-F238E27FC236}">
                  <a16:creationId xmlns:a16="http://schemas.microsoft.com/office/drawing/2014/main" id="{C5DC7108-F1CC-4DE3-F32E-A6B60FDFE597}"/>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7" name="Oval 6">
              <a:extLst>
                <a:ext uri="{FF2B5EF4-FFF2-40B4-BE49-F238E27FC236}">
                  <a16:creationId xmlns:a16="http://schemas.microsoft.com/office/drawing/2014/main" id="{5AAD8103-CE8F-880D-674B-0C1FFC727912}"/>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grpSp>
        <p:nvGrpSpPr>
          <p:cNvPr id="8" name="Group 7">
            <a:extLst>
              <a:ext uri="{FF2B5EF4-FFF2-40B4-BE49-F238E27FC236}">
                <a16:creationId xmlns:a16="http://schemas.microsoft.com/office/drawing/2014/main" id="{1A0B35B2-F8FA-43FB-D103-9806BE2508CE}"/>
              </a:ext>
            </a:extLst>
          </p:cNvPr>
          <p:cNvGrpSpPr/>
          <p:nvPr/>
        </p:nvGrpSpPr>
        <p:grpSpPr>
          <a:xfrm>
            <a:off x="6966733" y="1798620"/>
            <a:ext cx="152980" cy="152980"/>
            <a:chOff x="723033" y="2228847"/>
            <a:chExt cx="152980" cy="152980"/>
          </a:xfrm>
        </p:grpSpPr>
        <p:sp>
          <p:nvSpPr>
            <p:cNvPr id="9" name="Oval 8">
              <a:extLst>
                <a:ext uri="{FF2B5EF4-FFF2-40B4-BE49-F238E27FC236}">
                  <a16:creationId xmlns:a16="http://schemas.microsoft.com/office/drawing/2014/main" id="{60E3BEA2-7A82-53E5-28B2-0C64D8CE238F}"/>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0" name="Oval 9">
              <a:extLst>
                <a:ext uri="{FF2B5EF4-FFF2-40B4-BE49-F238E27FC236}">
                  <a16:creationId xmlns:a16="http://schemas.microsoft.com/office/drawing/2014/main" id="{59573C67-5B3C-1163-D7E2-01540CED82E2}"/>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11" name="Straight Connector 10">
            <a:extLst>
              <a:ext uri="{FF2B5EF4-FFF2-40B4-BE49-F238E27FC236}">
                <a16:creationId xmlns:a16="http://schemas.microsoft.com/office/drawing/2014/main" id="{8ACC5F17-3FAF-1942-2AF2-78F0196A66A3}"/>
              </a:ext>
            </a:extLst>
          </p:cNvPr>
          <p:cNvCxnSpPr>
            <a:cxnSpLocks/>
            <a:stCxn id="5" idx="4"/>
          </p:cNvCxnSpPr>
          <p:nvPr/>
        </p:nvCxnSpPr>
        <p:spPr>
          <a:xfrm>
            <a:off x="7043223" y="1117770"/>
            <a:ext cx="0" cy="68778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88EADA38-A2A8-1E0D-29E3-4F983601C0DF}"/>
              </a:ext>
            </a:extLst>
          </p:cNvPr>
          <p:cNvGrpSpPr/>
          <p:nvPr/>
        </p:nvGrpSpPr>
        <p:grpSpPr>
          <a:xfrm>
            <a:off x="6969581" y="2627260"/>
            <a:ext cx="152980" cy="152980"/>
            <a:chOff x="723033" y="2228847"/>
            <a:chExt cx="152980" cy="152980"/>
          </a:xfrm>
        </p:grpSpPr>
        <p:sp>
          <p:nvSpPr>
            <p:cNvPr id="13" name="Oval 12">
              <a:extLst>
                <a:ext uri="{FF2B5EF4-FFF2-40B4-BE49-F238E27FC236}">
                  <a16:creationId xmlns:a16="http://schemas.microsoft.com/office/drawing/2014/main" id="{4F775EB6-595E-A3BD-483A-C20707178B6F}"/>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14" name="Oval 13">
              <a:extLst>
                <a:ext uri="{FF2B5EF4-FFF2-40B4-BE49-F238E27FC236}">
                  <a16:creationId xmlns:a16="http://schemas.microsoft.com/office/drawing/2014/main" id="{DACFE227-2DCD-79DF-40AE-42319F761CA4}"/>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19" name="Straight Connector 18">
            <a:extLst>
              <a:ext uri="{FF2B5EF4-FFF2-40B4-BE49-F238E27FC236}">
                <a16:creationId xmlns:a16="http://schemas.microsoft.com/office/drawing/2014/main" id="{29EEC3FD-564F-DC6E-055A-202E45FEB820}"/>
              </a:ext>
            </a:extLst>
          </p:cNvPr>
          <p:cNvCxnSpPr>
            <a:cxnSpLocks/>
            <a:endCxn id="13" idx="0"/>
          </p:cNvCxnSpPr>
          <p:nvPr/>
        </p:nvCxnSpPr>
        <p:spPr>
          <a:xfrm>
            <a:off x="7045802" y="1958530"/>
            <a:ext cx="269" cy="66873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B01E79FF-1E87-803E-D422-F6698A3EABF2}"/>
              </a:ext>
            </a:extLst>
          </p:cNvPr>
          <p:cNvGrpSpPr/>
          <p:nvPr/>
        </p:nvGrpSpPr>
        <p:grpSpPr>
          <a:xfrm>
            <a:off x="6966733" y="3445215"/>
            <a:ext cx="152980" cy="152980"/>
            <a:chOff x="723033" y="2228847"/>
            <a:chExt cx="152980" cy="152980"/>
          </a:xfrm>
        </p:grpSpPr>
        <p:sp>
          <p:nvSpPr>
            <p:cNvPr id="21" name="Oval 20">
              <a:extLst>
                <a:ext uri="{FF2B5EF4-FFF2-40B4-BE49-F238E27FC236}">
                  <a16:creationId xmlns:a16="http://schemas.microsoft.com/office/drawing/2014/main" id="{0A14DE1B-D094-4B59-0EBE-AFCC3A976F42}"/>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22" name="Oval 21">
              <a:extLst>
                <a:ext uri="{FF2B5EF4-FFF2-40B4-BE49-F238E27FC236}">
                  <a16:creationId xmlns:a16="http://schemas.microsoft.com/office/drawing/2014/main" id="{15F72E6C-2441-1407-C5B9-1EF5C6442A83}"/>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grpSp>
        <p:nvGrpSpPr>
          <p:cNvPr id="25" name="Group 24">
            <a:extLst>
              <a:ext uri="{FF2B5EF4-FFF2-40B4-BE49-F238E27FC236}">
                <a16:creationId xmlns:a16="http://schemas.microsoft.com/office/drawing/2014/main" id="{DA61B178-0421-3199-2C70-72837E3CB2A9}"/>
              </a:ext>
            </a:extLst>
          </p:cNvPr>
          <p:cNvGrpSpPr/>
          <p:nvPr/>
        </p:nvGrpSpPr>
        <p:grpSpPr>
          <a:xfrm>
            <a:off x="6968228" y="4254805"/>
            <a:ext cx="152980" cy="152980"/>
            <a:chOff x="723033" y="2228847"/>
            <a:chExt cx="152980" cy="152980"/>
          </a:xfrm>
        </p:grpSpPr>
        <p:sp>
          <p:nvSpPr>
            <p:cNvPr id="26" name="Oval 25">
              <a:extLst>
                <a:ext uri="{FF2B5EF4-FFF2-40B4-BE49-F238E27FC236}">
                  <a16:creationId xmlns:a16="http://schemas.microsoft.com/office/drawing/2014/main" id="{B7181A3C-ADD6-F32C-A591-08F156742141}"/>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27" name="Oval 26">
              <a:extLst>
                <a:ext uri="{FF2B5EF4-FFF2-40B4-BE49-F238E27FC236}">
                  <a16:creationId xmlns:a16="http://schemas.microsoft.com/office/drawing/2014/main" id="{489063AD-1FF3-1D6E-AFE1-37854D690396}"/>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28" name="Straight Connector 27">
            <a:extLst>
              <a:ext uri="{FF2B5EF4-FFF2-40B4-BE49-F238E27FC236}">
                <a16:creationId xmlns:a16="http://schemas.microsoft.com/office/drawing/2014/main" id="{1452C0DB-9CE3-98ED-C032-AF38FE7FEA92}"/>
              </a:ext>
            </a:extLst>
          </p:cNvPr>
          <p:cNvCxnSpPr>
            <a:cxnSpLocks/>
            <a:endCxn id="26" idx="0"/>
          </p:cNvCxnSpPr>
          <p:nvPr/>
        </p:nvCxnSpPr>
        <p:spPr>
          <a:xfrm>
            <a:off x="7044449" y="3605125"/>
            <a:ext cx="269" cy="64968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8A227A39-7096-743F-16CD-7E332666BC4E}"/>
              </a:ext>
            </a:extLst>
          </p:cNvPr>
          <p:cNvGrpSpPr/>
          <p:nvPr/>
        </p:nvGrpSpPr>
        <p:grpSpPr>
          <a:xfrm>
            <a:off x="6972080" y="5076225"/>
            <a:ext cx="152980" cy="152980"/>
            <a:chOff x="723033" y="2228847"/>
            <a:chExt cx="152980" cy="152980"/>
          </a:xfrm>
        </p:grpSpPr>
        <p:sp>
          <p:nvSpPr>
            <p:cNvPr id="30" name="Oval 29">
              <a:extLst>
                <a:ext uri="{FF2B5EF4-FFF2-40B4-BE49-F238E27FC236}">
                  <a16:creationId xmlns:a16="http://schemas.microsoft.com/office/drawing/2014/main" id="{71553B2B-7D2C-D83C-3C98-0231EBEBC4C4}"/>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31" name="Oval 30">
              <a:extLst>
                <a:ext uri="{FF2B5EF4-FFF2-40B4-BE49-F238E27FC236}">
                  <a16:creationId xmlns:a16="http://schemas.microsoft.com/office/drawing/2014/main" id="{29B7D744-44CB-B131-3F0B-C9AB4515A40D}"/>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32" name="Straight Connector 31">
            <a:extLst>
              <a:ext uri="{FF2B5EF4-FFF2-40B4-BE49-F238E27FC236}">
                <a16:creationId xmlns:a16="http://schemas.microsoft.com/office/drawing/2014/main" id="{CFB13D17-3DDF-EBEF-0BCA-FE7C073C26A3}"/>
              </a:ext>
            </a:extLst>
          </p:cNvPr>
          <p:cNvCxnSpPr>
            <a:cxnSpLocks/>
            <a:stCxn id="26" idx="4"/>
            <a:endCxn id="30" idx="0"/>
          </p:cNvCxnSpPr>
          <p:nvPr/>
        </p:nvCxnSpPr>
        <p:spPr>
          <a:xfrm>
            <a:off x="7044718" y="4407785"/>
            <a:ext cx="3852" cy="66844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52B2BBDE-AB7F-9964-17DB-09F9BE3C305C}"/>
              </a:ext>
            </a:extLst>
          </p:cNvPr>
          <p:cNvGrpSpPr/>
          <p:nvPr/>
        </p:nvGrpSpPr>
        <p:grpSpPr>
          <a:xfrm>
            <a:off x="6979070" y="5907170"/>
            <a:ext cx="152980" cy="152980"/>
            <a:chOff x="723033" y="2228847"/>
            <a:chExt cx="152980" cy="152980"/>
          </a:xfrm>
        </p:grpSpPr>
        <p:sp>
          <p:nvSpPr>
            <p:cNvPr id="35" name="Oval 34">
              <a:extLst>
                <a:ext uri="{FF2B5EF4-FFF2-40B4-BE49-F238E27FC236}">
                  <a16:creationId xmlns:a16="http://schemas.microsoft.com/office/drawing/2014/main" id="{67F0B7B3-A87F-114A-F14F-470DF2C323C0}"/>
                </a:ext>
              </a:extLst>
            </p:cNvPr>
            <p:cNvSpPr/>
            <p:nvPr/>
          </p:nvSpPr>
          <p:spPr>
            <a:xfrm>
              <a:off x="723033" y="2228847"/>
              <a:ext cx="152980" cy="152980"/>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36" name="Oval 35">
              <a:extLst>
                <a:ext uri="{FF2B5EF4-FFF2-40B4-BE49-F238E27FC236}">
                  <a16:creationId xmlns:a16="http://schemas.microsoft.com/office/drawing/2014/main" id="{F647B6E9-DFE1-9DB1-CE7A-71B2C9F4795B}"/>
                </a:ext>
              </a:extLst>
            </p:cNvPr>
            <p:cNvSpPr/>
            <p:nvPr/>
          </p:nvSpPr>
          <p:spPr>
            <a:xfrm>
              <a:off x="763256" y="2269070"/>
              <a:ext cx="72534" cy="72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grpSp>
      <p:cxnSp>
        <p:nvCxnSpPr>
          <p:cNvPr id="37" name="Straight Connector 36">
            <a:extLst>
              <a:ext uri="{FF2B5EF4-FFF2-40B4-BE49-F238E27FC236}">
                <a16:creationId xmlns:a16="http://schemas.microsoft.com/office/drawing/2014/main" id="{01FBA4DF-DFFF-D04E-6A06-A2FE17C12A27}"/>
              </a:ext>
            </a:extLst>
          </p:cNvPr>
          <p:cNvCxnSpPr>
            <a:cxnSpLocks/>
            <a:endCxn id="35" idx="0"/>
          </p:cNvCxnSpPr>
          <p:nvPr/>
        </p:nvCxnSpPr>
        <p:spPr>
          <a:xfrm>
            <a:off x="7051708" y="5238730"/>
            <a:ext cx="3852" cy="66844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BED6419-A57A-B43F-5872-9E56CC7C4428}"/>
              </a:ext>
            </a:extLst>
          </p:cNvPr>
          <p:cNvCxnSpPr>
            <a:cxnSpLocks/>
          </p:cNvCxnSpPr>
          <p:nvPr/>
        </p:nvCxnSpPr>
        <p:spPr>
          <a:xfrm>
            <a:off x="7042954" y="2779805"/>
            <a:ext cx="269" cy="66873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5305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A19757-B5D3-8B05-E944-C4230B0BDAF2}"/>
              </a:ext>
            </a:extLst>
          </p:cNvPr>
          <p:cNvSpPr>
            <a:spLocks noGrp="1"/>
          </p:cNvSpPr>
          <p:nvPr>
            <p:ph idx="1"/>
          </p:nvPr>
        </p:nvSpPr>
        <p:spPr>
          <a:xfrm>
            <a:off x="7229796" y="2432507"/>
            <a:ext cx="3883424" cy="1841119"/>
          </a:xfrm>
        </p:spPr>
        <p:txBody>
          <a:bodyPr vert="horz" lIns="90000" tIns="45720" rIns="91440" bIns="45720" rtlCol="0" anchor="t">
            <a:noAutofit/>
          </a:bodyPr>
          <a:lstStyle/>
          <a:p>
            <a:r>
              <a:rPr lang="en-US" sz="1800" b="1">
                <a:latin typeface="Avenir Next LT Pro"/>
              </a:rPr>
              <a:t>mTOR: signals protein synthesis</a:t>
            </a:r>
          </a:p>
          <a:p>
            <a:r>
              <a:rPr lang="en-US" sz="1800" b="1">
                <a:latin typeface="Avenir Next LT Pro"/>
              </a:rPr>
              <a:t>Protein turnover: balance of building vs breakdown</a:t>
            </a:r>
          </a:p>
          <a:p>
            <a:r>
              <a:rPr lang="en-US" sz="1800" b="1">
                <a:latin typeface="Avenir Next LT Pro"/>
              </a:rPr>
              <a:t>Mitochondrial Function &amp; Energy Metabolism</a:t>
            </a:r>
            <a:endParaRPr lang="en-US" sz="1800">
              <a:latin typeface="Avenir Next LT Pro"/>
            </a:endParaRPr>
          </a:p>
        </p:txBody>
      </p:sp>
      <p:sp>
        <p:nvSpPr>
          <p:cNvPr id="3" name="Title 2">
            <a:extLst>
              <a:ext uri="{FF2B5EF4-FFF2-40B4-BE49-F238E27FC236}">
                <a16:creationId xmlns:a16="http://schemas.microsoft.com/office/drawing/2014/main" id="{1CBBCE2B-4415-9105-33BB-35676DA3A8BA}"/>
              </a:ext>
            </a:extLst>
          </p:cNvPr>
          <p:cNvSpPr>
            <a:spLocks noGrp="1"/>
          </p:cNvSpPr>
          <p:nvPr>
            <p:ph type="title"/>
          </p:nvPr>
        </p:nvSpPr>
        <p:spPr/>
        <p:txBody>
          <a:bodyPr/>
          <a:lstStyle/>
          <a:p>
            <a:r>
              <a:rPr lang="en-US" b="1"/>
              <a:t>Key Biological Pathways in </a:t>
            </a:r>
            <a:r>
              <a:rPr lang="en-US" b="1">
                <a:solidFill>
                  <a:schemeClr val="accent1"/>
                </a:solidFill>
              </a:rPr>
              <a:t>Muscle Health</a:t>
            </a:r>
            <a:br>
              <a:rPr lang="en-US" b="1"/>
            </a:br>
            <a:endParaRPr lang="en-US"/>
          </a:p>
        </p:txBody>
      </p:sp>
      <p:pic>
        <p:nvPicPr>
          <p:cNvPr id="6" name="Picture 5">
            <a:extLst>
              <a:ext uri="{FF2B5EF4-FFF2-40B4-BE49-F238E27FC236}">
                <a16:creationId xmlns:a16="http://schemas.microsoft.com/office/drawing/2014/main" id="{DCD589AB-281A-FCFB-BCC3-C45EE1302F45}"/>
              </a:ext>
            </a:extLst>
          </p:cNvPr>
          <p:cNvPicPr>
            <a:picLocks noChangeAspect="1"/>
          </p:cNvPicPr>
          <p:nvPr/>
        </p:nvPicPr>
        <p:blipFill>
          <a:blip r:embed="rId3"/>
          <a:stretch>
            <a:fillRect/>
          </a:stretch>
        </p:blipFill>
        <p:spPr>
          <a:xfrm>
            <a:off x="627381" y="1591579"/>
            <a:ext cx="6263069" cy="3522976"/>
          </a:xfrm>
          <a:prstGeom prst="rect">
            <a:avLst/>
          </a:prstGeom>
        </p:spPr>
      </p:pic>
      <p:pic>
        <p:nvPicPr>
          <p:cNvPr id="7" name="Picture 6">
            <a:extLst>
              <a:ext uri="{FF2B5EF4-FFF2-40B4-BE49-F238E27FC236}">
                <a16:creationId xmlns:a16="http://schemas.microsoft.com/office/drawing/2014/main" id="{E0174EED-60DB-CAFE-3051-C866C3C03C7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5618907"/>
            <a:ext cx="11514837" cy="1239093"/>
          </a:xfrm>
          <a:prstGeom prst="rect">
            <a:avLst/>
          </a:prstGeom>
        </p:spPr>
      </p:pic>
      <p:sp>
        <p:nvSpPr>
          <p:cNvPr id="4" name="Content Placeholder 1">
            <a:extLst>
              <a:ext uri="{FF2B5EF4-FFF2-40B4-BE49-F238E27FC236}">
                <a16:creationId xmlns:a16="http://schemas.microsoft.com/office/drawing/2014/main" id="{18E2AF83-BB58-A052-83E1-1BFC5EB8A250}"/>
              </a:ext>
            </a:extLst>
          </p:cNvPr>
          <p:cNvSpPr txBox="1">
            <a:spLocks/>
          </p:cNvSpPr>
          <p:nvPr/>
        </p:nvSpPr>
        <p:spPr>
          <a:xfrm>
            <a:off x="6377010" y="6284900"/>
            <a:ext cx="1570227" cy="312982"/>
          </a:xfrm>
          <a:prstGeom prst="rect">
            <a:avLst/>
          </a:prstGeom>
        </p:spPr>
        <p:txBody>
          <a:bodyPr vert="horz" lIns="90000" tIns="45720" rIns="91440" bIns="45720" rtlCol="0">
            <a:no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solidFill>
                  <a:schemeClr val="bg1"/>
                </a:solidFill>
              </a:rPr>
              <a:t>Hormonal Pathways</a:t>
            </a:r>
          </a:p>
        </p:txBody>
      </p:sp>
      <p:sp>
        <p:nvSpPr>
          <p:cNvPr id="8" name="Content Placeholder 1">
            <a:extLst>
              <a:ext uri="{FF2B5EF4-FFF2-40B4-BE49-F238E27FC236}">
                <a16:creationId xmlns:a16="http://schemas.microsoft.com/office/drawing/2014/main" id="{B24ADBC0-99BD-521D-2EAE-754C3E9F6803}"/>
              </a:ext>
            </a:extLst>
          </p:cNvPr>
          <p:cNvSpPr txBox="1">
            <a:spLocks/>
          </p:cNvSpPr>
          <p:nvPr/>
        </p:nvSpPr>
        <p:spPr>
          <a:xfrm>
            <a:off x="3169503" y="6270529"/>
            <a:ext cx="2256362" cy="341725"/>
          </a:xfrm>
          <a:prstGeom prst="rect">
            <a:avLst/>
          </a:prstGeom>
        </p:spPr>
        <p:txBody>
          <a:bodyPr vert="horz" lIns="90000" tIns="45720" rIns="91440" bIns="45720" rtlCol="0">
            <a:no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solidFill>
                  <a:schemeClr val="bg1"/>
                </a:solidFill>
              </a:rPr>
              <a:t>Inflammatory &amp; Oxidative Stress Pathways</a:t>
            </a:r>
          </a:p>
          <a:p>
            <a:pPr marL="0" indent="0" algn="ctr">
              <a:lnSpc>
                <a:spcPct val="100000"/>
              </a:lnSpc>
              <a:buNone/>
            </a:pPr>
            <a:endParaRPr lang="en-US" sz="1400">
              <a:solidFill>
                <a:schemeClr val="bg1"/>
              </a:solidFill>
            </a:endParaRPr>
          </a:p>
          <a:p>
            <a:pPr marL="0" indent="0" algn="ctr">
              <a:lnSpc>
                <a:spcPct val="100000"/>
              </a:lnSpc>
              <a:buNone/>
            </a:pPr>
            <a:endParaRPr lang="en-US" sz="1400">
              <a:solidFill>
                <a:schemeClr val="bg1"/>
              </a:solidFill>
            </a:endParaRPr>
          </a:p>
        </p:txBody>
      </p:sp>
      <p:sp>
        <p:nvSpPr>
          <p:cNvPr id="9" name="Content Placeholder 1">
            <a:extLst>
              <a:ext uri="{FF2B5EF4-FFF2-40B4-BE49-F238E27FC236}">
                <a16:creationId xmlns:a16="http://schemas.microsoft.com/office/drawing/2014/main" id="{776598AC-6A35-3752-FC11-BC9E146522F4}"/>
              </a:ext>
            </a:extLst>
          </p:cNvPr>
          <p:cNvSpPr txBox="1">
            <a:spLocks/>
          </p:cNvSpPr>
          <p:nvPr/>
        </p:nvSpPr>
        <p:spPr>
          <a:xfrm>
            <a:off x="8898382" y="6253049"/>
            <a:ext cx="1911096" cy="376684"/>
          </a:xfrm>
          <a:prstGeom prst="rect">
            <a:avLst/>
          </a:prstGeom>
        </p:spPr>
        <p:txBody>
          <a:bodyPr vert="horz" lIns="90000" tIns="45720" rIns="91440" bIns="45720" rtlCol="0">
            <a:no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solidFill>
                  <a:schemeClr val="bg1"/>
                </a:solidFill>
              </a:rPr>
              <a:t>Satellite Cell Function (Muscle Stem Cells)</a:t>
            </a:r>
          </a:p>
          <a:p>
            <a:pPr marL="0" indent="0" algn="ctr">
              <a:lnSpc>
                <a:spcPct val="100000"/>
              </a:lnSpc>
              <a:buNone/>
            </a:pPr>
            <a:endParaRPr lang="en-US" sz="1400">
              <a:solidFill>
                <a:schemeClr val="bg1"/>
              </a:solidFill>
            </a:endParaRPr>
          </a:p>
          <a:p>
            <a:pPr marL="0" indent="0" algn="ctr">
              <a:lnSpc>
                <a:spcPct val="100000"/>
              </a:lnSpc>
              <a:buNone/>
            </a:pPr>
            <a:endParaRPr lang="en-US" sz="1400">
              <a:solidFill>
                <a:schemeClr val="bg1"/>
              </a:solidFill>
            </a:endParaRPr>
          </a:p>
        </p:txBody>
      </p:sp>
      <p:sp>
        <p:nvSpPr>
          <p:cNvPr id="10" name="Content Placeholder 1">
            <a:extLst>
              <a:ext uri="{FF2B5EF4-FFF2-40B4-BE49-F238E27FC236}">
                <a16:creationId xmlns:a16="http://schemas.microsoft.com/office/drawing/2014/main" id="{D5DEF382-4C4D-A34F-CA5F-534A0A1D0937}"/>
              </a:ext>
            </a:extLst>
          </p:cNvPr>
          <p:cNvSpPr txBox="1">
            <a:spLocks/>
          </p:cNvSpPr>
          <p:nvPr/>
        </p:nvSpPr>
        <p:spPr>
          <a:xfrm>
            <a:off x="307262" y="6234444"/>
            <a:ext cx="1911096" cy="413894"/>
          </a:xfrm>
          <a:prstGeom prst="rect">
            <a:avLst/>
          </a:prstGeom>
        </p:spPr>
        <p:txBody>
          <a:bodyPr vert="horz" lIns="90000" tIns="45720" rIns="91440" bIns="45720" rtlCol="0">
            <a:no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a:solidFill>
                  <a:schemeClr val="bg1"/>
                </a:solidFill>
              </a:rPr>
              <a:t>Neuromuscular Function</a:t>
            </a:r>
          </a:p>
        </p:txBody>
      </p:sp>
      <p:pic>
        <p:nvPicPr>
          <p:cNvPr id="12" name="Graphic 11" descr="Right And Left Brain with solid fill">
            <a:extLst>
              <a:ext uri="{FF2B5EF4-FFF2-40B4-BE49-F238E27FC236}">
                <a16:creationId xmlns:a16="http://schemas.microsoft.com/office/drawing/2014/main" id="{5044123F-CC58-DB1E-CED9-43B570D8C2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398" y="5753962"/>
            <a:ext cx="494362" cy="494362"/>
          </a:xfrm>
          <a:prstGeom prst="rect">
            <a:avLst/>
          </a:prstGeom>
        </p:spPr>
      </p:pic>
      <p:pic>
        <p:nvPicPr>
          <p:cNvPr id="11" name="Graphic 10" descr="Fire with solid fill">
            <a:extLst>
              <a:ext uri="{FF2B5EF4-FFF2-40B4-BE49-F238E27FC236}">
                <a16:creationId xmlns:a16="http://schemas.microsoft.com/office/drawing/2014/main" id="{5F142F04-08D5-1807-3359-93FEC44D4E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0503" y="5740082"/>
            <a:ext cx="494362" cy="494362"/>
          </a:xfrm>
          <a:prstGeom prst="rect">
            <a:avLst/>
          </a:prstGeom>
        </p:spPr>
      </p:pic>
      <p:pic>
        <p:nvPicPr>
          <p:cNvPr id="14" name="Graphic 13" descr="Route (Two Pins With A Path) with solid fill">
            <a:extLst>
              <a:ext uri="{FF2B5EF4-FFF2-40B4-BE49-F238E27FC236}">
                <a16:creationId xmlns:a16="http://schemas.microsoft.com/office/drawing/2014/main" id="{78009EF5-1F1A-0F50-96ED-9A670F3CFB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14943" y="5753962"/>
            <a:ext cx="494362" cy="494362"/>
          </a:xfrm>
          <a:prstGeom prst="rect">
            <a:avLst/>
          </a:prstGeom>
        </p:spPr>
      </p:pic>
      <p:pic>
        <p:nvPicPr>
          <p:cNvPr id="16" name="Graphic 15" descr="Germ with solid fill">
            <a:extLst>
              <a:ext uri="{FF2B5EF4-FFF2-40B4-BE49-F238E27FC236}">
                <a16:creationId xmlns:a16="http://schemas.microsoft.com/office/drawing/2014/main" id="{CC523960-916F-01B9-2F91-44AFE1BEF0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25330" y="5761927"/>
            <a:ext cx="457200" cy="457200"/>
          </a:xfrm>
          <a:prstGeom prst="rect">
            <a:avLst/>
          </a:prstGeom>
        </p:spPr>
      </p:pic>
    </p:spTree>
    <p:extLst>
      <p:ext uri="{BB962C8B-B14F-4D97-AF65-F5344CB8AC3E}">
        <p14:creationId xmlns:p14="http://schemas.microsoft.com/office/powerpoint/2010/main" val="425839642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70AEB5-F538-961B-C094-8EE8FFF55C30}"/>
              </a:ext>
            </a:extLst>
          </p:cNvPr>
          <p:cNvSpPr>
            <a:spLocks noGrp="1"/>
          </p:cNvSpPr>
          <p:nvPr>
            <p:ph idx="1"/>
          </p:nvPr>
        </p:nvSpPr>
        <p:spPr>
          <a:xfrm>
            <a:off x="6472474" y="310398"/>
            <a:ext cx="4773595" cy="6041574"/>
          </a:xfrm>
        </p:spPr>
        <p:txBody>
          <a:bodyPr/>
          <a:lstStyle/>
          <a:p>
            <a:pPr marL="0" indent="0">
              <a:lnSpc>
                <a:spcPct val="100000"/>
              </a:lnSpc>
              <a:buNone/>
            </a:pPr>
            <a:r>
              <a:rPr lang="en-US" sz="1800" b="1"/>
              <a:t>Reduced anabolic sensitivity</a:t>
            </a:r>
          </a:p>
          <a:p>
            <a:pPr>
              <a:lnSpc>
                <a:spcPct val="100000"/>
              </a:lnSpc>
            </a:pPr>
            <a:r>
              <a:rPr lang="en-US" sz="1400"/>
              <a:t>Older adults have a weaker muscle-building response to protein and exercise.</a:t>
            </a:r>
          </a:p>
          <a:p>
            <a:pPr>
              <a:lnSpc>
                <a:spcPct val="100000"/>
              </a:lnSpc>
            </a:pPr>
            <a:r>
              <a:rPr lang="en-US" sz="1400"/>
              <a:t>mTOR activation is less efficient, making muscle maintenance harder.</a:t>
            </a:r>
          </a:p>
          <a:p>
            <a:pPr marL="0" indent="0">
              <a:lnSpc>
                <a:spcPct val="100000"/>
              </a:lnSpc>
              <a:buNone/>
            </a:pPr>
            <a:r>
              <a:rPr lang="en-US" sz="1800" b="1"/>
              <a:t>Greater vulnerability to inactivity</a:t>
            </a:r>
          </a:p>
          <a:p>
            <a:pPr>
              <a:lnSpc>
                <a:spcPct val="100000"/>
              </a:lnSpc>
            </a:pPr>
            <a:r>
              <a:rPr lang="en-US" sz="1400"/>
              <a:t>Short periods of reduced activity cause faster muscle loss.</a:t>
            </a:r>
          </a:p>
          <a:p>
            <a:pPr>
              <a:lnSpc>
                <a:spcPct val="100000"/>
              </a:lnSpc>
            </a:pPr>
            <a:r>
              <a:rPr lang="en-US" sz="1400"/>
              <a:t>Protein breakdown increases quickly, and recovery is slower.</a:t>
            </a:r>
          </a:p>
          <a:p>
            <a:pPr marL="0" indent="0">
              <a:lnSpc>
                <a:spcPct val="100000"/>
              </a:lnSpc>
              <a:buNone/>
            </a:pPr>
            <a:r>
              <a:rPr lang="en-US" sz="1800" b="1"/>
              <a:t>Longer recovery times</a:t>
            </a:r>
          </a:p>
          <a:p>
            <a:pPr>
              <a:lnSpc>
                <a:spcPct val="100000"/>
              </a:lnSpc>
            </a:pPr>
            <a:r>
              <a:rPr lang="en-US" sz="1400"/>
              <a:t>Muscle repair processes slow with age.</a:t>
            </a:r>
          </a:p>
          <a:p>
            <a:pPr>
              <a:lnSpc>
                <a:spcPct val="100000"/>
              </a:lnSpc>
            </a:pPr>
            <a:r>
              <a:rPr lang="en-US" sz="1400"/>
              <a:t>Fatigue lasts longer, reducing overall training stimulus.</a:t>
            </a:r>
          </a:p>
          <a:p>
            <a:pPr marL="0" indent="0">
              <a:lnSpc>
                <a:spcPct val="100000"/>
              </a:lnSpc>
              <a:buNone/>
            </a:pPr>
            <a:r>
              <a:rPr lang="en-US" sz="1800" b="1"/>
              <a:t>Higher nutrient needs</a:t>
            </a:r>
          </a:p>
          <a:p>
            <a:pPr>
              <a:lnSpc>
                <a:spcPct val="100000"/>
              </a:lnSpc>
            </a:pPr>
            <a:r>
              <a:rPr lang="en-US" sz="1400"/>
              <a:t>Aging muscle requires more targeted nutritional support.</a:t>
            </a:r>
          </a:p>
          <a:p>
            <a:pPr>
              <a:lnSpc>
                <a:spcPct val="100000"/>
              </a:lnSpc>
            </a:pPr>
            <a:r>
              <a:rPr lang="en-US" sz="1400"/>
              <a:t>Lower protein intake and vitamin D insufficiency are common, increasing reliance on proven actives like HMB and creatine.</a:t>
            </a:r>
          </a:p>
          <a:p>
            <a:pPr>
              <a:lnSpc>
                <a:spcPct val="100000"/>
              </a:lnSpc>
            </a:pPr>
            <a:endParaRPr lang="en-US" sz="800"/>
          </a:p>
        </p:txBody>
      </p:sp>
      <p:sp>
        <p:nvSpPr>
          <p:cNvPr id="3" name="Title 2">
            <a:extLst>
              <a:ext uri="{FF2B5EF4-FFF2-40B4-BE49-F238E27FC236}">
                <a16:creationId xmlns:a16="http://schemas.microsoft.com/office/drawing/2014/main" id="{A35B34E0-DD8D-96F9-C3BC-48311EC5773D}"/>
              </a:ext>
            </a:extLst>
          </p:cNvPr>
          <p:cNvSpPr>
            <a:spLocks noGrp="1"/>
          </p:cNvSpPr>
          <p:nvPr>
            <p:ph type="title"/>
          </p:nvPr>
        </p:nvSpPr>
        <p:spPr>
          <a:xfrm>
            <a:off x="331913" y="2766218"/>
            <a:ext cx="2204459" cy="1325563"/>
          </a:xfrm>
        </p:spPr>
        <p:txBody>
          <a:bodyPr/>
          <a:lstStyle/>
          <a:p>
            <a:r>
              <a:rPr lang="en-US"/>
              <a:t>Why these </a:t>
            </a:r>
            <a:r>
              <a:rPr lang="en-US">
                <a:solidFill>
                  <a:schemeClr val="accent1"/>
                </a:solidFill>
              </a:rPr>
              <a:t>pathways matter </a:t>
            </a:r>
            <a:r>
              <a:rPr lang="en-US"/>
              <a:t>more with Age	</a:t>
            </a:r>
          </a:p>
        </p:txBody>
      </p:sp>
      <p:sp>
        <p:nvSpPr>
          <p:cNvPr id="4" name="Rounded Rectangle 3">
            <a:extLst>
              <a:ext uri="{FF2B5EF4-FFF2-40B4-BE49-F238E27FC236}">
                <a16:creationId xmlns:a16="http://schemas.microsoft.com/office/drawing/2014/main" id="{1DF775E3-0DCD-0663-65EF-2537DE62CC05}"/>
              </a:ext>
            </a:extLst>
          </p:cNvPr>
          <p:cNvSpPr/>
          <p:nvPr/>
        </p:nvSpPr>
        <p:spPr>
          <a:xfrm>
            <a:off x="2729802" y="138163"/>
            <a:ext cx="3366198" cy="6581671"/>
          </a:xfrm>
          <a:prstGeom prst="round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7174322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Picture 3" descr="Two men stretching on a road&#10;&#10;AI-generated content may be incorrect.">
            <a:extLst>
              <a:ext uri="{FF2B5EF4-FFF2-40B4-BE49-F238E27FC236}">
                <a16:creationId xmlns:a16="http://schemas.microsoft.com/office/drawing/2014/main" id="{8B8156E1-E88E-543A-7723-5394BC82892A}"/>
              </a:ext>
            </a:extLst>
          </p:cNvPr>
          <p:cNvPicPr>
            <a:picLocks noChangeAspect="1"/>
          </p:cNvPicPr>
          <p:nvPr/>
        </p:nvPicPr>
        <p:blipFill>
          <a:blip r:embed="rId4" cstate="screen">
            <a:alphaModFix amt="21000"/>
            <a:extLst>
              <a:ext uri="{BEBA8EAE-BF5A-486C-A8C5-ECC9F3942E4B}">
                <a14:imgProps xmlns:a14="http://schemas.microsoft.com/office/drawing/2010/main">
                  <a14:imgLayer r:embed="rId5">
                    <a14:imgEffect>
                      <a14:saturation sat="85000"/>
                    </a14:imgEffect>
                  </a14:imgLayer>
                </a14:imgProps>
              </a:ext>
              <a:ext uri="{28A0092B-C50C-407E-A947-70E740481C1C}">
                <a14:useLocalDpi xmlns:a14="http://schemas.microsoft.com/office/drawing/2010/main"/>
              </a:ext>
            </a:extLst>
          </a:blip>
          <a:srcRect/>
          <a:stretch>
            <a:fillRect/>
          </a:stretch>
        </p:blipFill>
        <p:spPr>
          <a:xfrm>
            <a:off x="-1" y="0"/>
            <a:ext cx="11549743" cy="6858000"/>
          </a:xfrm>
          <a:prstGeom prst="rect">
            <a:avLst/>
          </a:prstGeom>
        </p:spPr>
      </p:pic>
      <p:sp>
        <p:nvSpPr>
          <p:cNvPr id="2" name="Title 1">
            <a:extLst>
              <a:ext uri="{FF2B5EF4-FFF2-40B4-BE49-F238E27FC236}">
                <a16:creationId xmlns:a16="http://schemas.microsoft.com/office/drawing/2014/main" id="{C1B1EC12-E908-DA74-3AD9-7DC918918C31}"/>
              </a:ext>
            </a:extLst>
          </p:cNvPr>
          <p:cNvSpPr>
            <a:spLocks noGrp="1"/>
          </p:cNvSpPr>
          <p:nvPr>
            <p:ph type="title"/>
          </p:nvPr>
        </p:nvSpPr>
        <p:spPr>
          <a:xfrm>
            <a:off x="1724876" y="2332322"/>
            <a:ext cx="9456800" cy="2084496"/>
          </a:xfrm>
        </p:spPr>
        <p:txBody>
          <a:bodyPr>
            <a:normAutofit/>
          </a:bodyPr>
          <a:lstStyle/>
          <a:p>
            <a:r>
              <a:rPr lang="en-US"/>
              <a:t>The pathways haven’t changed – </a:t>
            </a:r>
            <a:br>
              <a:rPr lang="en-US"/>
            </a:br>
            <a:r>
              <a:rPr lang="en-US"/>
              <a:t>but the need to support them increases with age.</a:t>
            </a:r>
          </a:p>
        </p:txBody>
      </p:sp>
    </p:spTree>
    <p:extLst>
      <p:ext uri="{BB962C8B-B14F-4D97-AF65-F5344CB8AC3E}">
        <p14:creationId xmlns:p14="http://schemas.microsoft.com/office/powerpoint/2010/main" val="3669469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294E2-21DA-F442-04C9-561D3E680FCE}"/>
              </a:ext>
            </a:extLst>
          </p:cNvPr>
          <p:cNvSpPr>
            <a:spLocks noGrp="1"/>
          </p:cNvSpPr>
          <p:nvPr>
            <p:ph type="title"/>
          </p:nvPr>
        </p:nvSpPr>
        <p:spPr>
          <a:xfrm>
            <a:off x="627381" y="10886"/>
            <a:ext cx="10320872" cy="1325563"/>
          </a:xfrm>
        </p:spPr>
        <p:txBody>
          <a:bodyPr/>
          <a:lstStyle/>
          <a:p>
            <a:r>
              <a:rPr lang="en-US"/>
              <a:t>Proven actives for </a:t>
            </a:r>
            <a:r>
              <a:rPr lang="en-US">
                <a:solidFill>
                  <a:schemeClr val="accent1"/>
                </a:solidFill>
              </a:rPr>
              <a:t>lifelong muscle health</a:t>
            </a:r>
            <a:r>
              <a:rPr lang="en-US"/>
              <a:t>	</a:t>
            </a:r>
          </a:p>
        </p:txBody>
      </p:sp>
      <p:sp>
        <p:nvSpPr>
          <p:cNvPr id="4" name="Rectangle 1">
            <a:extLst>
              <a:ext uri="{FF2B5EF4-FFF2-40B4-BE49-F238E27FC236}">
                <a16:creationId xmlns:a16="http://schemas.microsoft.com/office/drawing/2014/main" id="{1321B69D-0CD1-696F-A8F8-724C0D80398F}"/>
              </a:ext>
            </a:extLst>
          </p:cNvPr>
          <p:cNvSpPr>
            <a:spLocks noGrp="1" noChangeArrowheads="1"/>
          </p:cNvSpPr>
          <p:nvPr>
            <p:ph idx="1"/>
          </p:nvPr>
        </p:nvSpPr>
        <p:spPr bwMode="auto">
          <a:xfrm>
            <a:off x="819516" y="5814747"/>
            <a:ext cx="20018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indent="0" algn="ctr" eaLnBrk="0" fontAlgn="base" hangingPunct="0">
              <a:lnSpc>
                <a:spcPct val="100000"/>
              </a:lnSpc>
              <a:spcBef>
                <a:spcPct val="0"/>
              </a:spcBef>
              <a:spcAft>
                <a:spcPct val="0"/>
              </a:spcAft>
              <a:buClrTx/>
              <a:buSzTx/>
              <a:buNone/>
            </a:pPr>
            <a:r>
              <a:rPr kumimoji="0" lang="en-US" altLang="en-US" sz="3600" b="1" i="0" u="none" strike="noStrike" cap="none" normalizeH="0" baseline="0">
                <a:ln>
                  <a:noFill/>
                </a:ln>
                <a:effectLst/>
                <a:latin typeface="+mn-lt"/>
                <a:cs typeface="Arial"/>
              </a:rPr>
              <a:t>HMB</a:t>
            </a:r>
            <a:r>
              <a:rPr kumimoji="0" lang="en-US" altLang="en-US" sz="1800" b="1" i="0" u="none" strike="noStrike" cap="none" normalizeH="0" baseline="0">
                <a:ln>
                  <a:noFill/>
                </a:ln>
                <a:effectLst/>
                <a:latin typeface="+mn-lt"/>
                <a:cs typeface="Arial"/>
              </a:rPr>
              <a:t> </a:t>
            </a:r>
          </a:p>
          <a:p>
            <a:pPr marL="0" indent="0" algn="ctr" eaLnBrk="0" fontAlgn="base" hangingPunct="0">
              <a:lnSpc>
                <a:spcPct val="100000"/>
              </a:lnSpc>
              <a:spcBef>
                <a:spcPct val="0"/>
              </a:spcBef>
              <a:spcAft>
                <a:spcPct val="0"/>
              </a:spcAft>
              <a:buClrTx/>
              <a:buSzTx/>
              <a:buNone/>
            </a:pPr>
            <a:r>
              <a:rPr kumimoji="0" lang="en-US" altLang="en-US" sz="1800" b="1" i="0" u="none" strike="noStrike" cap="none" normalizeH="0" baseline="0">
                <a:ln>
                  <a:noFill/>
                </a:ln>
                <a:solidFill>
                  <a:schemeClr val="accent2"/>
                </a:solidFill>
                <a:effectLst/>
                <a:latin typeface="+mn-lt"/>
                <a:cs typeface="Arial"/>
              </a:rPr>
              <a:t>protein turnover </a:t>
            </a:r>
            <a:endParaRPr kumimoji="0" lang="en-US" altLang="en-US" sz="1800" b="0" i="0" u="none" strike="noStrike" cap="none" normalizeH="0" baseline="0">
              <a:ln>
                <a:noFill/>
              </a:ln>
              <a:solidFill>
                <a:schemeClr val="accent2"/>
              </a:solidFill>
              <a:effectLst/>
              <a:latin typeface="+mn-lt"/>
              <a:cs typeface="Arial"/>
            </a:endParaRPr>
          </a:p>
        </p:txBody>
      </p:sp>
      <p:sp>
        <p:nvSpPr>
          <p:cNvPr id="2" name="Rectangle 1">
            <a:extLst>
              <a:ext uri="{FF2B5EF4-FFF2-40B4-BE49-F238E27FC236}">
                <a16:creationId xmlns:a16="http://schemas.microsoft.com/office/drawing/2014/main" id="{E8D188D0-49EE-1E1D-201F-26FF4F21D009}"/>
              </a:ext>
            </a:extLst>
          </p:cNvPr>
          <p:cNvSpPr txBox="1">
            <a:spLocks noChangeArrowheads="1"/>
          </p:cNvSpPr>
          <p:nvPr/>
        </p:nvSpPr>
        <p:spPr bwMode="auto">
          <a:xfrm>
            <a:off x="3748793" y="5814747"/>
            <a:ext cx="22695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ClrTx/>
              <a:buSzTx/>
              <a:buNone/>
            </a:pPr>
            <a:r>
              <a:rPr lang="en-US" altLang="en-US" sz="3600" b="1">
                <a:latin typeface="+mn-lt"/>
              </a:rPr>
              <a:t>Creatine</a:t>
            </a:r>
            <a:r>
              <a:rPr lang="en-US" altLang="en-US" sz="1800" b="1">
                <a:latin typeface="+mn-lt"/>
              </a:rPr>
              <a:t> </a:t>
            </a:r>
          </a:p>
          <a:p>
            <a:pPr marL="0" indent="0" algn="ctr" eaLnBrk="0" fontAlgn="base" hangingPunct="0">
              <a:lnSpc>
                <a:spcPct val="100000"/>
              </a:lnSpc>
              <a:spcBef>
                <a:spcPct val="0"/>
              </a:spcBef>
              <a:spcAft>
                <a:spcPct val="0"/>
              </a:spcAft>
              <a:buClrTx/>
              <a:buSzTx/>
              <a:buNone/>
            </a:pPr>
            <a:r>
              <a:rPr lang="en-US" altLang="en-US" sz="1800" b="1">
                <a:solidFill>
                  <a:schemeClr val="accent2"/>
                </a:solidFill>
                <a:latin typeface="+mn-lt"/>
              </a:rPr>
              <a:t>energy metabolism</a:t>
            </a:r>
            <a:endParaRPr lang="en-US" altLang="en-US" sz="1800">
              <a:solidFill>
                <a:schemeClr val="accent2"/>
              </a:solidFill>
              <a:latin typeface="+mn-lt"/>
            </a:endParaRPr>
          </a:p>
        </p:txBody>
      </p:sp>
      <p:sp>
        <p:nvSpPr>
          <p:cNvPr id="5" name="Rectangle 1">
            <a:extLst>
              <a:ext uri="{FF2B5EF4-FFF2-40B4-BE49-F238E27FC236}">
                <a16:creationId xmlns:a16="http://schemas.microsoft.com/office/drawing/2014/main" id="{059135D3-AA4D-D139-032A-1420B063A756}"/>
              </a:ext>
            </a:extLst>
          </p:cNvPr>
          <p:cNvSpPr txBox="1">
            <a:spLocks noChangeArrowheads="1"/>
          </p:cNvSpPr>
          <p:nvPr/>
        </p:nvSpPr>
        <p:spPr bwMode="auto">
          <a:xfrm>
            <a:off x="6776173" y="5814747"/>
            <a:ext cx="24432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1" latinLnBrk="0" hangingPunct="1">
              <a:lnSpc>
                <a:spcPts val="2000"/>
              </a:lnSpc>
              <a:spcBef>
                <a:spcPts val="1000"/>
              </a:spcBef>
              <a:spcAft>
                <a:spcPts val="600"/>
              </a:spcAft>
              <a:buClr>
                <a:schemeClr val="accent1"/>
              </a:buClr>
              <a:buSzPct val="100000"/>
              <a:buFont typeface="Arial" panose="020B0604020202020204" pitchFamily="34" charset="0"/>
              <a:buChar char="•"/>
              <a:defRPr sz="1600" b="0" i="0" kern="1200" spc="-4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000"/>
              </a:lnSpc>
              <a:spcBef>
                <a:spcPts val="500"/>
              </a:spcBef>
              <a:spcAft>
                <a:spcPts val="600"/>
              </a:spcAft>
              <a:buClr>
                <a:schemeClr val="accent1"/>
              </a:buClr>
              <a:buSzPct val="100000"/>
              <a:buFont typeface="System Font Regular"/>
              <a:buChar char="-"/>
              <a:defRPr sz="1600" b="0" i="0" kern="1200" spc="-4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000"/>
              </a:lnSpc>
              <a:spcBef>
                <a:spcPts val="500"/>
              </a:spcBef>
              <a:spcAft>
                <a:spcPts val="600"/>
              </a:spcAft>
              <a:buClr>
                <a:schemeClr val="accent1"/>
              </a:buClr>
              <a:buSzPct val="100000"/>
              <a:buFont typeface="Wingdings" pitchFamily="2" charset="2"/>
              <a:buChar char="§"/>
              <a:defRPr sz="1200" b="0" i="0" kern="1200" spc="-4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000"/>
              </a:lnSpc>
              <a:spcBef>
                <a:spcPts val="500"/>
              </a:spcBef>
              <a:spcAft>
                <a:spcPts val="600"/>
              </a:spcAft>
              <a:buClr>
                <a:schemeClr val="accent1"/>
              </a:buClr>
              <a:buSzPct val="100000"/>
              <a:buFont typeface="Courier New" panose="02070309020205020404" pitchFamily="49" charset="0"/>
              <a:buChar char="o"/>
              <a:defRPr sz="1200" b="0" i="0" kern="1200" spc="-4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000"/>
              </a:lnSpc>
              <a:spcBef>
                <a:spcPts val="500"/>
              </a:spcBef>
              <a:spcAft>
                <a:spcPts val="600"/>
              </a:spcAft>
              <a:buClr>
                <a:schemeClr val="accent1"/>
              </a:buClr>
              <a:buSzPct val="100000"/>
              <a:buFont typeface="System Font Regular"/>
              <a:buChar char="&gt;"/>
              <a:defRPr sz="1000" b="0" i="0" kern="1200" spc="-40" baseline="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ClrTx/>
              <a:buSzTx/>
              <a:buNone/>
            </a:pPr>
            <a:r>
              <a:rPr lang="en-US" altLang="en-US" sz="3600" b="1">
                <a:latin typeface="+mn-lt"/>
                <a:cs typeface="Arial"/>
              </a:rPr>
              <a:t>Vitamin D </a:t>
            </a:r>
          </a:p>
          <a:p>
            <a:pPr marL="0" indent="0" algn="ctr" eaLnBrk="0" fontAlgn="base" hangingPunct="0">
              <a:lnSpc>
                <a:spcPct val="100000"/>
              </a:lnSpc>
              <a:spcBef>
                <a:spcPct val="0"/>
              </a:spcBef>
              <a:spcAft>
                <a:spcPct val="0"/>
              </a:spcAft>
              <a:buClrTx/>
              <a:buSzTx/>
              <a:buNone/>
            </a:pPr>
            <a:r>
              <a:rPr lang="en-US" altLang="en-US" sz="1800" b="1">
                <a:solidFill>
                  <a:schemeClr val="accent2"/>
                </a:solidFill>
                <a:latin typeface="+mn-lt"/>
                <a:cs typeface="Arial"/>
              </a:rPr>
              <a:t>cellular function </a:t>
            </a:r>
            <a:endParaRPr lang="en-US" altLang="en-US" sz="1800">
              <a:solidFill>
                <a:schemeClr val="accent2"/>
              </a:solidFill>
              <a:latin typeface="+mn-lt"/>
              <a:cs typeface="Arial" panose="020B0604020202020204" pitchFamily="34" charset="0"/>
            </a:endParaRPr>
          </a:p>
        </p:txBody>
      </p:sp>
      <p:sp>
        <p:nvSpPr>
          <p:cNvPr id="6" name="Freeform 5">
            <a:extLst>
              <a:ext uri="{FF2B5EF4-FFF2-40B4-BE49-F238E27FC236}">
                <a16:creationId xmlns:a16="http://schemas.microsoft.com/office/drawing/2014/main" id="{4D583713-A914-0383-0B16-021EB57F77DF}"/>
              </a:ext>
            </a:extLst>
          </p:cNvPr>
          <p:cNvSpPr/>
          <p:nvPr/>
        </p:nvSpPr>
        <p:spPr>
          <a:xfrm rot="10800000">
            <a:off x="5758190" y="1269812"/>
            <a:ext cx="4883560" cy="4427496"/>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2" cstate="screen">
              <a:extLst>
                <a:ext uri="{28A0092B-C50C-407E-A947-70E740481C1C}">
                  <a14:useLocalDpi xmlns:a14="http://schemas.microsoft.com/office/drawing/2010/main"/>
                </a:ext>
              </a:extLst>
            </a:blip>
            <a:srcRect/>
            <a:stretch>
              <a:fillRect/>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7" name="Freeform 6">
            <a:extLst>
              <a:ext uri="{FF2B5EF4-FFF2-40B4-BE49-F238E27FC236}">
                <a16:creationId xmlns:a16="http://schemas.microsoft.com/office/drawing/2014/main" id="{A4F4A035-89A6-2FA0-7150-E8A924CC4FA8}"/>
              </a:ext>
            </a:extLst>
          </p:cNvPr>
          <p:cNvSpPr/>
          <p:nvPr/>
        </p:nvSpPr>
        <p:spPr>
          <a:xfrm rot="10800000">
            <a:off x="2790692" y="1269812"/>
            <a:ext cx="4883560" cy="4427496"/>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3" cstate="screen">
              <a:extLst>
                <a:ext uri="{28A0092B-C50C-407E-A947-70E740481C1C}">
                  <a14:useLocalDpi xmlns:a14="http://schemas.microsoft.com/office/drawing/2010/main"/>
                </a:ext>
              </a:extLst>
            </a:blip>
            <a:srcRect/>
            <a:stretch>
              <a:fillRect/>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8" name="Freeform 7">
            <a:extLst>
              <a:ext uri="{FF2B5EF4-FFF2-40B4-BE49-F238E27FC236}">
                <a16:creationId xmlns:a16="http://schemas.microsoft.com/office/drawing/2014/main" id="{3944FFC1-EC92-C41E-49FE-4C4A62B9C745}"/>
              </a:ext>
            </a:extLst>
          </p:cNvPr>
          <p:cNvSpPr/>
          <p:nvPr/>
        </p:nvSpPr>
        <p:spPr>
          <a:xfrm rot="10800000">
            <a:off x="-32659" y="1269812"/>
            <a:ext cx="4883560" cy="4427496"/>
          </a:xfrm>
          <a:custGeom>
            <a:avLst/>
            <a:gdLst>
              <a:gd name="connsiteX0" fmla="*/ 2272020 w 5044739"/>
              <a:gd name="connsiteY0" fmla="*/ 0 h 5332476"/>
              <a:gd name="connsiteX1" fmla="*/ 5044739 w 5044739"/>
              <a:gd name="connsiteY1" fmla="*/ 0 h 5332476"/>
              <a:gd name="connsiteX2" fmla="*/ 5044739 w 5044739"/>
              <a:gd name="connsiteY2" fmla="*/ 5332476 h 5332476"/>
              <a:gd name="connsiteX3" fmla="*/ 2272020 w 5044739"/>
              <a:gd name="connsiteY3" fmla="*/ 5332476 h 5332476"/>
              <a:gd name="connsiteX4" fmla="*/ 1916734 w 5044739"/>
              <a:gd name="connsiteY4" fmla="*/ 5261280 h 5332476"/>
              <a:gd name="connsiteX5" fmla="*/ 1881813 w 5044739"/>
              <a:gd name="connsiteY5" fmla="*/ 5244490 h 5332476"/>
              <a:gd name="connsiteX6" fmla="*/ 1845975 w 5044739"/>
              <a:gd name="connsiteY6" fmla="*/ 5228948 h 5332476"/>
              <a:gd name="connsiteX7" fmla="*/ 1590422 w 5044739"/>
              <a:gd name="connsiteY7" fmla="*/ 5021041 h 5332476"/>
              <a:gd name="connsiteX8" fmla="*/ 99734 w 5044739"/>
              <a:gd name="connsiteY8" fmla="*/ 2977673 h 5332476"/>
              <a:gd name="connsiteX9" fmla="*/ 0 w 5044739"/>
              <a:gd name="connsiteY9" fmla="*/ 2698570 h 5332476"/>
              <a:gd name="connsiteX10" fmla="*/ 913 w 5044739"/>
              <a:gd name="connsiteY10" fmla="*/ 2666235 h 5332476"/>
              <a:gd name="connsiteX11" fmla="*/ 0 w 5044739"/>
              <a:gd name="connsiteY11" fmla="*/ 2633907 h 5332476"/>
              <a:gd name="connsiteX12" fmla="*/ 99734 w 5044739"/>
              <a:gd name="connsiteY12" fmla="*/ 2354804 h 5332476"/>
              <a:gd name="connsiteX13" fmla="*/ 1590423 w 5044739"/>
              <a:gd name="connsiteY13" fmla="*/ 311435 h 5332476"/>
              <a:gd name="connsiteX14" fmla="*/ 1845975 w 5044739"/>
              <a:gd name="connsiteY14" fmla="*/ 103528 h 5332476"/>
              <a:gd name="connsiteX15" fmla="*/ 1881811 w 5044739"/>
              <a:gd name="connsiteY15" fmla="*/ 87988 h 5332476"/>
              <a:gd name="connsiteX16" fmla="*/ 1916734 w 5044739"/>
              <a:gd name="connsiteY16" fmla="*/ 71197 h 5332476"/>
              <a:gd name="connsiteX17" fmla="*/ 2272020 w 5044739"/>
              <a:gd name="connsiteY17" fmla="*/ 0 h 53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4739" h="5332476">
                <a:moveTo>
                  <a:pt x="2272020" y="0"/>
                </a:moveTo>
                <a:lnTo>
                  <a:pt x="5044739" y="0"/>
                </a:lnTo>
                <a:lnTo>
                  <a:pt x="5044739" y="5332476"/>
                </a:lnTo>
                <a:lnTo>
                  <a:pt x="2272020" y="5332476"/>
                </a:lnTo>
                <a:cubicBezTo>
                  <a:pt x="2143379" y="5332476"/>
                  <a:pt x="2022348" y="5306684"/>
                  <a:pt x="1916734" y="5261280"/>
                </a:cubicBezTo>
                <a:lnTo>
                  <a:pt x="1881813" y="5244490"/>
                </a:lnTo>
                <a:lnTo>
                  <a:pt x="1845975" y="5228948"/>
                </a:lnTo>
                <a:cubicBezTo>
                  <a:pt x="1743481" y="5179265"/>
                  <a:pt x="1654743" y="5109209"/>
                  <a:pt x="1590422" y="5021041"/>
                </a:cubicBezTo>
                <a:lnTo>
                  <a:pt x="99734" y="2977673"/>
                </a:lnTo>
                <a:cubicBezTo>
                  <a:pt x="35413" y="2889504"/>
                  <a:pt x="3121" y="2793657"/>
                  <a:pt x="0" y="2698570"/>
                </a:cubicBezTo>
                <a:lnTo>
                  <a:pt x="913" y="2666235"/>
                </a:lnTo>
                <a:lnTo>
                  <a:pt x="0" y="2633907"/>
                </a:lnTo>
                <a:cubicBezTo>
                  <a:pt x="3121" y="2538819"/>
                  <a:pt x="35413" y="2442972"/>
                  <a:pt x="99734" y="2354804"/>
                </a:cubicBezTo>
                <a:lnTo>
                  <a:pt x="1590423" y="311435"/>
                </a:lnTo>
                <a:cubicBezTo>
                  <a:pt x="1654744" y="223267"/>
                  <a:pt x="1743482" y="153211"/>
                  <a:pt x="1845975" y="103528"/>
                </a:cubicBezTo>
                <a:lnTo>
                  <a:pt x="1881811" y="87988"/>
                </a:lnTo>
                <a:lnTo>
                  <a:pt x="1916734" y="71197"/>
                </a:lnTo>
                <a:cubicBezTo>
                  <a:pt x="2022348" y="25792"/>
                  <a:pt x="2143379" y="0"/>
                  <a:pt x="2272020" y="0"/>
                </a:cubicBezTo>
                <a:close/>
              </a:path>
            </a:pathLst>
          </a:custGeom>
          <a:blipFill dpi="0" rotWithShape="0">
            <a:blip r:embed="rId4" cstate="screen">
              <a:extLst>
                <a:ext uri="{28A0092B-C50C-407E-A947-70E740481C1C}">
                  <a14:useLocalDpi xmlns:a14="http://schemas.microsoft.com/office/drawing/2010/main"/>
                </a:ext>
              </a:extLst>
            </a:blip>
            <a:srcRect/>
            <a:stretch>
              <a:fillRect/>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Tree>
    <p:extLst>
      <p:ext uri="{BB962C8B-B14F-4D97-AF65-F5344CB8AC3E}">
        <p14:creationId xmlns:p14="http://schemas.microsoft.com/office/powerpoint/2010/main" val="157639128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P spid="5" grpId="0"/>
      <p:bldP spid="6" grpId="0" animBg="1"/>
      <p:bldP spid="7" grpId="0" animBg="1"/>
      <p:bldP spid="8" grpId="0" animBg="1"/>
    </p:bldLst>
  </p:timing>
</p:sld>
</file>

<file path=ppt/theme/theme1.xml><?xml version="1.0" encoding="utf-8"?>
<a:theme xmlns:a="http://schemas.openxmlformats.org/drawingml/2006/main" name="Office Theme">
  <a:themeElements>
    <a:clrScheme name="TSI Colours">
      <a:dk1>
        <a:srgbClr val="003B5C"/>
      </a:dk1>
      <a:lt1>
        <a:srgbClr val="FFFFFF"/>
      </a:lt1>
      <a:dk2>
        <a:srgbClr val="003B5C"/>
      </a:dk2>
      <a:lt2>
        <a:srgbClr val="E8E8E8"/>
      </a:lt2>
      <a:accent1>
        <a:srgbClr val="00ACA0"/>
      </a:accent1>
      <a:accent2>
        <a:srgbClr val="007681"/>
      </a:accent2>
      <a:accent3>
        <a:srgbClr val="003B5C"/>
      </a:accent3>
      <a:accent4>
        <a:srgbClr val="004EA8"/>
      </a:accent4>
      <a:accent5>
        <a:srgbClr val="0077C8"/>
      </a:accent5>
      <a:accent6>
        <a:srgbClr val="00B5E2"/>
      </a:accent6>
      <a:hlink>
        <a:srgbClr val="00ACA0"/>
      </a:hlink>
      <a:folHlink>
        <a:srgbClr val="007681"/>
      </a:folHlink>
    </a:clrScheme>
    <a:fontScheme name="Custom 1">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rtlCol="0" anchor="ctr">
        <a:noAutofit/>
      </a:bodyP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0000" tIns="45720" rIns="91440" bIns="45720" rtlCol="0">
        <a:noAutofit/>
      </a:bodyPr>
      <a:lstStyle>
        <a:defPPr algn="l">
          <a:defRPr sz="1600" spc="-6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f888616-3fcb-4a48-97f4-417577db5344">
      <Terms xmlns="http://schemas.microsoft.com/office/infopath/2007/PartnerControls"/>
    </lcf76f155ced4ddcb4097134ff3c332f>
    <TaxCatchAll xmlns="d25a6c7f-96cf-475a-8e2d-5721cb91d1c2" xsi:nil="true"/>
    <MigrationWizIdVersion xmlns="df888616-3fcb-4a48-97f4-417577db5344" xsi:nil="true"/>
    <MigrationWizId xmlns="df888616-3fcb-4a48-97f4-417577db5344" xsi:nil="true"/>
    <MigrationWizIdPermissionLevels xmlns="df888616-3fcb-4a48-97f4-417577db5344" xsi:nil="true"/>
    <MigrationWizIdPermissions xmlns="df888616-3fcb-4a48-97f4-417577db5344" xsi:nil="true"/>
    <MigrationWizIdDocumentLibraryPermissions xmlns="df888616-3fcb-4a48-97f4-417577db5344" xsi:nil="true"/>
    <MigrationWizIdSecurityGroups xmlns="df888616-3fcb-4a48-97f4-417577db534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B1167FB7302D47AFFEF9A6B6B03812" ma:contentTypeVersion="20" ma:contentTypeDescription="Create a new document." ma:contentTypeScope="" ma:versionID="f4040378fd7ba32d9b69cc250198bd4e">
  <xsd:schema xmlns:xsd="http://www.w3.org/2001/XMLSchema" xmlns:xs="http://www.w3.org/2001/XMLSchema" xmlns:p="http://schemas.microsoft.com/office/2006/metadata/properties" xmlns:ns2="df888616-3fcb-4a48-97f4-417577db5344" xmlns:ns3="d25a6c7f-96cf-475a-8e2d-5721cb91d1c2" targetNamespace="http://schemas.microsoft.com/office/2006/metadata/properties" ma:root="true" ma:fieldsID="3993f58337fa55c896a126bc58911901" ns2:_="" ns3:_="">
    <xsd:import namespace="df888616-3fcb-4a48-97f4-417577db5344"/>
    <xsd:import namespace="d25a6c7f-96cf-475a-8e2d-5721cb91d1c2"/>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MigrationWizId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888616-3fcb-4a48-97f4-417577db534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description="Documents" ma:internalName="MigrationWizIdPermissionLevels">
      <xsd:simpleType>
        <xsd:restriction base="dms:Text"/>
      </xsd:simpleType>
    </xsd:element>
    <xsd:element name="MigrationWizIdDocumentLibraryPermissions" ma:index="11" nillable="true" ma:displayName="MigrationWizIdDocumentLibraryPermissions" ma:description="Documents" ma:internalName="MigrationWizIdDocumentLibraryPermissions">
      <xsd:simpleType>
        <xsd:restriction base="dms:Text"/>
      </xsd:simpleType>
    </xsd:element>
    <xsd:element name="MigrationWizIdSecurityGroups" ma:index="12" nillable="true" ma:displayName="MigrationWizIdSecurityGroups" ma:description="Document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711ea6-3e5f-42ac-bd39-d8462017561f"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MigrationWizIdVersion" ma:index="27" nillable="true" ma:displayName="MigrationWizIdVersion" ma:internalName="MigrationWizIdVer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5a6c7f-96cf-475a-8e2d-5721cb91d1c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8760731-fb73-4640-891d-3e07a4cdff2a}" ma:internalName="TaxCatchAll" ma:showField="CatchAllData" ma:web="d25a6c7f-96cf-475a-8e2d-5721cb91d1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EA3A7C-ED75-4A87-BE05-0B00BC63ECD1}">
  <ds:schemaRefs>
    <ds:schemaRef ds:uri="d25a6c7f-96cf-475a-8e2d-5721cb91d1c2"/>
    <ds:schemaRef ds:uri="df888616-3fcb-4a48-97f4-417577db53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AC1E836-8BB2-48ED-9528-78BDE20EC2BE}">
  <ds:schemaRefs>
    <ds:schemaRef ds:uri="http://schemas.microsoft.com/sharepoint/v3/contenttype/forms"/>
  </ds:schemaRefs>
</ds:datastoreItem>
</file>

<file path=customXml/itemProps3.xml><?xml version="1.0" encoding="utf-8"?>
<ds:datastoreItem xmlns:ds="http://schemas.openxmlformats.org/officeDocument/2006/customXml" ds:itemID="{DC8363C3-A93A-47E9-BEAB-B1D2F3370DD9}">
  <ds:schemaRefs>
    <ds:schemaRef ds:uri="d25a6c7f-96cf-475a-8e2d-5721cb91d1c2"/>
    <ds:schemaRef ds:uri="df888616-3fcb-4a48-97f4-417577db53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3558</Words>
  <Application>Microsoft Office PowerPoint</Application>
  <PresentationFormat>Widescreen</PresentationFormat>
  <Paragraphs>310</Paragraphs>
  <Slides>27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Avenir Next LT Pro</vt:lpstr>
      <vt:lpstr>Avenir Next LT Pro Demi</vt:lpstr>
      <vt:lpstr>Calibri</vt:lpstr>
      <vt:lpstr>Courier New</vt:lpstr>
      <vt:lpstr>Montserrat</vt:lpstr>
      <vt:lpstr>System Font Regular</vt:lpstr>
      <vt:lpstr>Wingdings</vt:lpstr>
      <vt:lpstr>Office Theme</vt:lpstr>
      <vt:lpstr>What Worked Then Still Works Now:  Proven Strategies for Lifelong Muscle Health</vt:lpstr>
      <vt:lpstr>The reality of Active Aging</vt:lpstr>
      <vt:lpstr>Performance Science → Aging Science</vt:lpstr>
      <vt:lpstr>What fueled training in your 20s  protects your mobility and strength  in your 50s, 60s, and beyond</vt:lpstr>
      <vt:lpstr>Why Muscle Declines With Age </vt:lpstr>
      <vt:lpstr>Key Biological Pathways in Muscle Health </vt:lpstr>
      <vt:lpstr>Why these pathways matter more with Age </vt:lpstr>
      <vt:lpstr>The pathways haven’t changed –  but the need to support them increases with age.</vt:lpstr>
      <vt:lpstr>Proven actives for lifelong muscle health </vt:lpstr>
      <vt:lpstr>How HMB Works</vt:lpstr>
      <vt:lpstr>Creatine for Muscle </vt:lpstr>
      <vt:lpstr>The role of Vitamin D in Muscle Health</vt:lpstr>
      <vt:lpstr>Creatine and HMB A Perfect Match </vt:lpstr>
      <vt:lpstr>PowerPoint Presentation</vt:lpstr>
      <vt:lpstr>PowerPoint Presentation</vt:lpstr>
      <vt:lpstr>NEW HMB + Creatine Healthy Aging Study </vt:lpstr>
      <vt:lpstr>HMB and Vitamin D  A Synergistic Combination</vt:lpstr>
      <vt:lpstr>PowerPoint Presentation</vt:lpstr>
      <vt:lpstr>PowerPoint Presentation</vt:lpstr>
      <vt:lpstr>PowerPoint Presentation</vt:lpstr>
      <vt:lpstr>PowerPoint Presentation</vt:lpstr>
      <vt:lpstr>PowerPoint Presentation</vt:lpstr>
      <vt:lpstr>The best supplements are the ones people take every day.</vt:lpstr>
      <vt:lpstr>Supplements That Fit Active Aging</vt:lpstr>
      <vt:lpstr>Goal: Create products they love, not ones they tolerate</vt:lpstr>
      <vt:lpstr>Co-Creating Innovative Active Aging Solutions with Our Brands</vt:lpstr>
      <vt:lpstr>THANK YOU!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Magne</dc:creator>
  <cp:lastModifiedBy>Silvia Hodas-Ferda</cp:lastModifiedBy>
  <cp:revision>1</cp:revision>
  <dcterms:created xsi:type="dcterms:W3CDTF">2025-05-14T11:47:23Z</dcterms:created>
  <dcterms:modified xsi:type="dcterms:W3CDTF">2025-11-24T20:54:34Z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0x010100ADB1167FB7302D47AFFEF9A6B6B03812</vt:lpwstr>
  </property>
</Properties>
</file>