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d2db1443c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d2db1443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d2db1443c_0_14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ad2db1443c_0_1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ad2db1443c_0_14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ad2db1443c_0_1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3d089ffcb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a3d089ffc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3d089ffcb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a3d089ffc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a3d089ffc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a3d089ff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d2db1443c_0_14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ad2db1443c_0_1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d2db1443c_0_14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ad2db1443c_0_1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d2db1443c_0_14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ad2db1443c_0_1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d2db1443c_0_14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d2db1443c_0_1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ad2db1443c_0_14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ad2db1443c_0_1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d2db1443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d2db144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d2db1443c_0_14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ad2db1443c_0_1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3d089ffcb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a3d089ffc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ad2db1443c_0_14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ad2db1443c_0_1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d2db1443c_0_14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ad2db1443c_0_1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ad2db1443c_0_14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ad2db1443c_0_1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d2db1443c_0_14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ad2db1443c_0_1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ad2db1443c_0_14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ad2db1443c_0_1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ad2db1443c_0_15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ad2db1443c_0_1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d2db1443c_0_15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ad2db1443c_0_1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d2db1443c_0_5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ad2db1443c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a3f817100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a3f81710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d2db1443c_0_10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ad2db1443c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ad2db1443c_0_1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ad2db1443c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ad2db1443c_0_8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ad2db1443c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a3f817100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9a3f81710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ad2db1443c_0_7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ad2db1443c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ad2db1443c_0_14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ad2db1443c_0_1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9a3f817100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9a3f81710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ad2db1443c_0_7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ad2db1443c_0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ad2db1443c_0_9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ad2db1443c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ad2db1443c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ad2db1443c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3d089ffcb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3d089ffc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9a3f817100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9a3f81710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ad2db1443c_0_15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ad2db1443c_0_1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d2db1443c_0_14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ad2db1443c_0_1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9a3f817100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9a3f81710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9a3f817100_0_1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9a3f81710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9a3f817100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9a3f81710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a3d089ffcb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a3d089ffc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9a3f817100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9a3f81710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9a3f817100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9a3f81710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ad2db1443c_0_1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ad2db1443c_0_1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d2db1443c_0_14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ad2db1443c_0_1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9a3f817100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9a3f81710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9a3f817100_0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9a3f81710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a3d089ffcb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a3d089ffc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a3d089ffcb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a3d089ffc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9a3f817100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9a3f81710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ad2db1443c_0_1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ad2db1443c_0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9a3f817100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9a3f817100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a3c694bb8e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a3c694bb8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a3c694bb8e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a3c694bb8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a3c694bb8e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a3c694bb8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d2db1443c_0_14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ad2db1443c_0_1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d2db1443c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ad2db144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a3f817100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9a3f81710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ad2db1443c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ad2db1443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6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7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pend &quot;and the Biology of Exuberance&quot; to the title, change &quot;Active Aging: Mastering the Market ... &quot; to &quot;Active Aging: Mastering the Market | Dec 2-4 | David H. Nelson © 2025&quot;"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is slide more engaging and visual by adding some flat and simple graphics to reflect the text"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is slide more engaging and visual by adding some flat and simple graphics to reflect the text"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title="ABS2GSlC40200u-jndSRJS8X-5ruKgtAQza8HjaWcrta600Si-6auXiyOkc3aX6xA7mRwkLokQTHxQaEHARTH5R_aw_odC1DAwPvcJbFdW3nQpmJnmdEQJ9z3LnymeMLTCuvPWTIGwn9XsUR5o2SE4uC_eqWd9mNrTcxPRhnSu3Xz4DtpKZyxg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625" y="0"/>
            <a:ext cx="122772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 title="ABS2GSm9_ZvOaXNS9NN1SuzU5pBRMCg0mV2kUyMSNpKmWr_QYGweT6GondZ1HusfCIzU0ce9Ehr2Q3rtZFreSFW3THn_lgQcMyOuoLwMkhg5MpWPjua-BNov6qbycxnV37uMPOECLVNTpiNBlFOKMoDVOh44TLnvxNWtqkaHIt5gK8Bkq_rciw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3813"/>
            <a:ext cx="12192000" cy="681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 title="ABS2GSm_Gor2rMNog0e6WtW2yCAEBH_I3obX8N_WZEM4IqQwCd7b4E4W-C3XCz7H9Nh0Dw2NSleomZRsyJivux1Vo0o7nIl_cKiqhQwgvpkEeXMz1rUQAkdFXaWHVJKcPeWZiWd0Fis6T1Kh0H9voqwEZzV6O5xkkDhkrj5lWzY_YxVxTSVt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625" y="0"/>
            <a:ext cx="122772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is slide more vibrant and engaging using 5 appropriate colours, it should feel lively"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is slide more vibrant and engaging using 5 appropriate colours, it should feel alive, but not gaudy"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dd a thin, appropriate, boundary line on top of the curve that isn't too dark and follows the gradient colours of the curve"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move the words &quot;act 1:&quot;"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move &quot;Act III:&quot; from the slide"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3" title="ABS2GSlmNGkPyownU_WIsTHiTIucczrpHhQQPAHF-7MCla1UhcuoguRcWvhse4PRy8MGusyOe1AYKdq1H8cq6E4Fjov1NnFNxyBt_2Ykkj0-dHAb2z1QOddmKI8AyqbPqDjAlEZQzIj86lGL0lmB82zkHuHXIQ4F-dgk_tVX5vFRPV-0uv06eQ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625" y="0"/>
            <a:ext cx="122772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mply the graphic, make the slide more engaging and visual"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is slide more engaging and visual"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is slide more engaging and visual"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is slide more engaging and visual" id="204" name="Google Shape;2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is slide more engaging and visual"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quot;The Dialogue:&quot; is duplicated in this image, fix it " id="214" name="Google Shape;2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is slide more engaging and visual" id="219" name="Google Shape;21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 " id="224" name="Google Shape;22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229" name="Google Shape;2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colour to match the other slides" id="234" name="Google Shape;2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, flat, use 5 appropriate colours (bright and lively), engaging, make the visuals communicate well, text must be crisp, show action" id="239" name="Google Shape;2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244" name="Google Shape;2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est more readable and super crisp and sharp " id="249" name="Google Shape;24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move the text &quot;Act III&quot;&quot;, make the slide better" id="254" name="Google Shape;25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259" name="Google Shape;25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move &quot;Act IV:&quot; from this slide " id="264" name="Google Shape;26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581"/>
            <a:ext cx="12191410" cy="681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274" name="Google Shape;27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 title="ABS2GSnkU0e6N6CjmjurkdHqDwtZKKMQo52XXrHLoAa8HLkM0zmz9Uu1P0zrLKV8UVHMNZvv9Zau7WCwM9h4a6TKJmmNNKi5Qfi8KqdPziKEDcrW0q2QycqOX7ZGA6OSITBw-o1nA1N64mG5Q9dQyoqARktl_naDnXQdBAYgPDD26w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628" y="0"/>
            <a:ext cx="122772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279" name="Google Shape;27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colour to match the other slides" id="284" name="Google Shape;28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, flat, use 5 appropriate colours (bright and lively), engaging, make the visuals communicate well, text must be crisp, show action" id="289" name="Google Shape;28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294" name="Google Shape;29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299" name="Google Shape;29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304" name="Google Shape;30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8" title="ABS2GSkbEGzQKD5Ui6oqPCbTjDrEI9SS0vfTQvtvVHven_iAL1mwAJOXZ9rZeSGM1LxpoIrjgenAYviPGorkiglwhHy08wM6vNobB2O4OqHB3bpSlvImQdS_7sFN30EjxOqmJgGHpPEBVRrJ2DNsJsKHiSGRgib8Y44hr7VjteRYuFH7X6JLSg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625" y="0"/>
            <a:ext cx="122772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314" name="Google Shape;31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319" name="Google Shape;31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move &quot;Act V:&quot; from the title of this slide" id="324" name="Google Shape;32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 beautify this slide using flat, 5 colour (appropriate colours) design, keep the text readable at all times (no product visuals)" id="329" name="Google Shape;32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334" name="Google Shape;33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64" title="ABS2GSnSI8OW35JhiYe3HNRsOj5XoUXPAgS2Qk6WlLFdbGKze7DZHKLXNBoI6hKFURYp1Jt5-3_SX5_1jt0svlBoqrwWUMTP19L23xtg1hM3D3e6aTdfdmVYpiRTgo53HbwQV7gJ4Iq0EVkQreB_qrN5XADs_5AAQRtc5sVMBkIK0irTMobnDw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625" y="0"/>
            <a:ext cx="122772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65" title="ABS2GSmUzPLh3gtjqHujowZj9D26DUvAR9j84_qsF_cYsRFR_6lbNyFbJqArmOYMcsHySBOJcLMVAHrj1kjZXqwhfE4vlhlgqPxYC_leyK-LbbbJBW_IPaNxVpXoS-0OTBOfDLYFgSGYGwDaUayI-XXoPkq04760Wtiya4M75LmzY7cMEZorEQ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189" y="-27125"/>
            <a:ext cx="12374377" cy="69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 " id="349" name="Google Shape;34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 " id="354" name="Google Shape;35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 " id="359" name="Google Shape;35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69" title="ABS2GSmbYDmlx3jQ0Rti2aMzzm7awLEY4R8ehPNijyc8Fz1cbFU0hm3kx3Fg3caV0n5numaKdDAHFqGT9t1SITaYNgb1Qa-7YCp7FsHggtJm_0ZTlVvjlRNkUyONUsRzTNMqTe79bJsydZ5zG5mBb81kY5OBqbWmLFGr0au95lQGkxPu-RxZbA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796" y="0"/>
            <a:ext cx="122772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0" title="ABS2GSl_zljl_gI-2fv9K0isnYPfjXfxkRPQxRTou6EAbLr5PRyAwwEYyPbC_J1P_1eOvqeia1IJko9nyBinXp9icv-nn_IjYjar8ig_HkrA3Ib2s4yk20MIJSr9Q8TdcW4W8tmTYJNpJqmjr1Cppf4tWJXRSFCr3Gl3D0sBPe3MNe1qGdraDA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27725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71" title="ABS2GSlZ4Br1U8X9TJBCFTsVhA8pQ5h4H0_SYqYC04ZyZxPvVuLNfRGTunzbN-sJU0V8UtYv9m6SN-6h-ZQC0AonWr_0lLCYoBgdOFh9Q8Jr-9vJa7kKIYP5XahqNYVsH8tDS-yT-ys_UwFHVwjB18UeRAYSGMEaZ76c2taQUInSqQCej8Zw=s1024-rj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625" y="0"/>
            <a:ext cx="122772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this slide more engaging and visual"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move &quot;Act II:&quot; from the slide"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 using flat, 5 colour (appropriate colours) design, keep the text readable at all times"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581"/>
            <a:ext cx="12191409" cy="6804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